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96" r:id="rId2"/>
  </p:sldMasterIdLst>
  <p:notesMasterIdLst>
    <p:notesMasterId r:id="rId103"/>
  </p:notesMasterIdLst>
  <p:sldIdLst>
    <p:sldId id="256" r:id="rId3"/>
    <p:sldId id="257" r:id="rId4"/>
    <p:sldId id="258" r:id="rId5"/>
    <p:sldId id="290" r:id="rId6"/>
    <p:sldId id="270" r:id="rId7"/>
    <p:sldId id="405" r:id="rId8"/>
    <p:sldId id="406" r:id="rId9"/>
    <p:sldId id="407" r:id="rId10"/>
    <p:sldId id="408" r:id="rId11"/>
    <p:sldId id="281" r:id="rId12"/>
    <p:sldId id="395" r:id="rId13"/>
    <p:sldId id="396" r:id="rId14"/>
    <p:sldId id="283" r:id="rId15"/>
    <p:sldId id="260" r:id="rId16"/>
    <p:sldId id="267" r:id="rId17"/>
    <p:sldId id="268" r:id="rId18"/>
    <p:sldId id="269" r:id="rId19"/>
    <p:sldId id="274" r:id="rId20"/>
    <p:sldId id="392" r:id="rId21"/>
    <p:sldId id="393" r:id="rId22"/>
    <p:sldId id="394" r:id="rId23"/>
    <p:sldId id="276" r:id="rId24"/>
    <p:sldId id="285" r:id="rId25"/>
    <p:sldId id="423" r:id="rId26"/>
    <p:sldId id="369" r:id="rId27"/>
    <p:sldId id="370" r:id="rId28"/>
    <p:sldId id="287" r:id="rId29"/>
    <p:sldId id="371" r:id="rId30"/>
    <p:sldId id="397" r:id="rId31"/>
    <p:sldId id="372" r:id="rId32"/>
    <p:sldId id="352" r:id="rId33"/>
    <p:sldId id="409" r:id="rId34"/>
    <p:sldId id="354" r:id="rId35"/>
    <p:sldId id="410" r:id="rId36"/>
    <p:sldId id="411" r:id="rId37"/>
    <p:sldId id="412" r:id="rId38"/>
    <p:sldId id="261" r:id="rId39"/>
    <p:sldId id="295" r:id="rId40"/>
    <p:sldId id="296" r:id="rId41"/>
    <p:sldId id="297" r:id="rId42"/>
    <p:sldId id="299" r:id="rId43"/>
    <p:sldId id="398" r:id="rId44"/>
    <p:sldId id="399" r:id="rId45"/>
    <p:sldId id="301" r:id="rId46"/>
    <p:sldId id="302" r:id="rId47"/>
    <p:sldId id="401" r:id="rId48"/>
    <p:sldId id="402" r:id="rId49"/>
    <p:sldId id="304" r:id="rId50"/>
    <p:sldId id="310" r:id="rId51"/>
    <p:sldId id="403" r:id="rId52"/>
    <p:sldId id="312" r:id="rId53"/>
    <p:sldId id="314" r:id="rId54"/>
    <p:sldId id="391" r:id="rId55"/>
    <p:sldId id="316" r:id="rId56"/>
    <p:sldId id="318" r:id="rId57"/>
    <p:sldId id="321" r:id="rId58"/>
    <p:sldId id="320" r:id="rId59"/>
    <p:sldId id="413" r:id="rId60"/>
    <p:sldId id="414" r:id="rId61"/>
    <p:sldId id="415" r:id="rId62"/>
    <p:sldId id="416" r:id="rId63"/>
    <p:sldId id="262" r:id="rId64"/>
    <p:sldId id="424" r:id="rId65"/>
    <p:sldId id="425" r:id="rId66"/>
    <p:sldId id="426" r:id="rId67"/>
    <p:sldId id="428" r:id="rId68"/>
    <p:sldId id="307" r:id="rId69"/>
    <p:sldId id="389" r:id="rId70"/>
    <p:sldId id="309" r:id="rId71"/>
    <p:sldId id="322" r:id="rId72"/>
    <p:sldId id="373" r:id="rId73"/>
    <p:sldId id="325" r:id="rId74"/>
    <p:sldId id="374" r:id="rId75"/>
    <p:sldId id="324" r:id="rId76"/>
    <p:sldId id="327" r:id="rId77"/>
    <p:sldId id="328" r:id="rId78"/>
    <p:sldId id="329" r:id="rId79"/>
    <p:sldId id="330" r:id="rId80"/>
    <p:sldId id="331" r:id="rId81"/>
    <p:sldId id="332" r:id="rId82"/>
    <p:sldId id="333" r:id="rId83"/>
    <p:sldId id="375" r:id="rId84"/>
    <p:sldId id="404" r:id="rId85"/>
    <p:sldId id="335" r:id="rId86"/>
    <p:sldId id="338" r:id="rId87"/>
    <p:sldId id="376" r:id="rId88"/>
    <p:sldId id="340" r:id="rId89"/>
    <p:sldId id="263" r:id="rId90"/>
    <p:sldId id="343" r:id="rId91"/>
    <p:sldId id="377" r:id="rId92"/>
    <p:sldId id="378" r:id="rId93"/>
    <p:sldId id="417" r:id="rId94"/>
    <p:sldId id="418" r:id="rId95"/>
    <p:sldId id="419" r:id="rId96"/>
    <p:sldId id="349" r:id="rId97"/>
    <p:sldId id="350" r:id="rId98"/>
    <p:sldId id="351" r:id="rId99"/>
    <p:sldId id="420" r:id="rId100"/>
    <p:sldId id="421" r:id="rId101"/>
    <p:sldId id="422" r:id="rId102"/>
  </p:sldIdLst>
  <p:sldSz cx="12192000" cy="6858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lvl1pPr>
    <a:lvl2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lvl2pPr>
    <a:lvl3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lvl3pPr>
    <a:lvl4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lvl4pPr>
    <a:lvl5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lvl5pPr>
    <a:lvl6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lvl6pPr>
    <a:lvl7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lvl7pPr>
    <a:lvl8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lvl8pPr>
    <a:lvl9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inScience" initials="iSC" lastIdx="2" clrIdx="0">
    <p:extLst>
      <p:ext uri="{19B8F6BF-5375-455C-9EA6-DF929625EA0E}">
        <p15:presenceInfo xmlns:p15="http://schemas.microsoft.com/office/powerpoint/2012/main" userId="inScience"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A2E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DFF4"/>
          </a:solidFill>
        </a:fill>
      </a:tcStyle>
    </a:wholeTbl>
    <a:band2H>
      <a:tcTxStyle/>
      <a:tcStyle>
        <a:tcBdr/>
        <a:fill>
          <a:solidFill>
            <a:srgbClr val="E6F0F9"/>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C7B018BB-80A7-4F77-B60F-C8B233D01FF8}" styleName="">
    <a:tblBg/>
    <a:wholeTbl>
      <a:tcTxStyle b="off"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E8CA"/>
          </a:solidFill>
        </a:fill>
      </a:tcStyle>
    </a:wholeTbl>
    <a:band2H>
      <a:tcTxStyle/>
      <a:tcStyle>
        <a:tcBdr/>
        <a:fill>
          <a:solidFill>
            <a:srgbClr val="FFF4E6"/>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EEE7283C-3CF3-47DC-8721-378D4A62B228}" styleName="">
    <a:tblBg/>
    <a:wholeTbl>
      <a:tcTxStyle b="off"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6D1CA"/>
          </a:solidFill>
        </a:fill>
      </a:tcStyle>
    </a:wholeTbl>
    <a:band2H>
      <a:tcTxStyle/>
      <a:tcStyle>
        <a:tcBdr/>
        <a:fill>
          <a:solidFill>
            <a:srgbClr val="FAE9E6"/>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CF821DB8-F4EB-4A41-A1BA-3FCAFE7338EE}" styleName="">
    <a:tblBg/>
    <a:wholeTbl>
      <a:tcTxStyle b="off" i="off">
        <a:fontRef idx="major">
          <a:srgbClr val="FFFFFF"/>
        </a:fontRef>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FFFFFF"/>
          </a:solidFill>
        </a:fill>
      </a:tcStyle>
    </a:band2H>
    <a:firstCol>
      <a:tcTxStyle b="on" i="off">
        <a:fontRef idx="major">
          <a:srgbClr val="FFFFFF"/>
        </a:fontRef>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FFFFFF"/>
        </a:fontRef>
        <a:srgbClr val="FFFFFF"/>
      </a:tcTxStyle>
      <a:tcStyle>
        <a:tcBdr>
          <a:left>
            <a:ln w="12700" cap="flat">
              <a:noFill/>
              <a:miter lim="400000"/>
            </a:ln>
          </a:left>
          <a:right>
            <a:ln w="12700" cap="flat">
              <a:noFill/>
              <a:miter lim="400000"/>
            </a:ln>
          </a:right>
          <a:top>
            <a:ln w="50800" cap="flat">
              <a:solidFill>
                <a:srgbClr val="FFFFFF"/>
              </a:solidFill>
              <a:prstDash val="solid"/>
              <a:round/>
            </a:ln>
          </a:top>
          <a:bottom>
            <a:ln w="25400" cap="flat">
              <a:solidFill>
                <a:srgbClr val="FFFFFF"/>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Ref idx="major">
          <a:srgbClr val="FFFFFF"/>
        </a:fontRef>
        <a:srgbClr val="FFFFFF"/>
      </a:tcTxStyle>
      <a:tcStyle>
        <a:tcBdr>
          <a:left>
            <a:ln w="12700" cap="flat">
              <a:noFill/>
              <a:miter lim="400000"/>
            </a:ln>
          </a:left>
          <a:right>
            <a:ln w="12700" cap="flat">
              <a:noFill/>
              <a:miter lim="400000"/>
            </a:ln>
          </a:right>
          <a:top>
            <a:ln w="25400" cap="flat">
              <a:solidFill>
                <a:srgbClr val="FFFFFF"/>
              </a:solidFill>
              <a:prstDash val="solid"/>
              <a:round/>
            </a:ln>
          </a:top>
          <a:bottom>
            <a:ln w="25400" cap="flat">
              <a:solidFill>
                <a:srgbClr val="FFFFFF"/>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33BA23B1-9221-436E-865A-0063620EA4FD}" styleName="">
    <a:tblBg/>
    <a:wholeTbl>
      <a:tcTxStyle b="off"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FFFF"/>
          </a:solidFill>
        </a:fill>
      </a:tcStyle>
    </a:wholeTbl>
    <a:band2H>
      <a:tcTxStyle/>
      <a:tcStyle>
        <a:tcBdr/>
        <a:fill>
          <a:solidFill>
            <a:srgbClr val="FFFFFF"/>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FFFF"/>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FFFF"/>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FFFF"/>
          </a:solidFill>
        </a:fill>
      </a:tcStyle>
    </a:firstRow>
  </a:tblStyle>
  <a:tblStyle styleId="{2708684C-4D16-4618-839F-0558EEFCDFE6}" styleName="">
    <a:tblBg/>
    <a:wholeTbl>
      <a:tcTxStyle b="off"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FFFF">
              <a:alpha val="20000"/>
            </a:srgbClr>
          </a:solidFill>
        </a:fill>
      </a:tcStyle>
    </a:wholeTbl>
    <a:band2H>
      <a:tcTxStyle/>
      <a:tcStyle>
        <a:tcBdr/>
        <a:fill>
          <a:solidFill>
            <a:srgbClr val="FFFFFF"/>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FFFFFF">
              <a:alpha val="20000"/>
            </a:srgbClr>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508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no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254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no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940" autoAdjust="0"/>
    <p:restoredTop sz="89555" autoAdjust="0"/>
  </p:normalViewPr>
  <p:slideViewPr>
    <p:cSldViewPr snapToGrid="0">
      <p:cViewPr varScale="1">
        <p:scale>
          <a:sx n="55" d="100"/>
          <a:sy n="55" d="100"/>
        </p:scale>
        <p:origin x="90" y="111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6" Type="http://schemas.openxmlformats.org/officeDocument/2006/relationships/slide" Target="slides/slide14.xml"/><Relationship Id="rId107" Type="http://schemas.openxmlformats.org/officeDocument/2006/relationships/theme" Target="theme/theme1.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notesMaster" Target="notesMasters/notesMaster1.xml"/><Relationship Id="rId108"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commentAuthors" Target="commentAuthor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449830027379795E-2"/>
          <c:y val="2.3717906296588376E-2"/>
          <c:w val="0.92340315005786655"/>
          <c:h val="0.92037650300647256"/>
        </c:manualLayout>
      </c:layout>
      <c:barChart>
        <c:barDir val="col"/>
        <c:grouping val="stacked"/>
        <c:varyColors val="0"/>
        <c:ser>
          <c:idx val="0"/>
          <c:order val="0"/>
          <c:tx>
            <c:strRef>
              <c:f>Sheet1!$B$1</c:f>
              <c:strCache>
                <c:ptCount val="1"/>
                <c:pt idx="0">
                  <c:v>Nivo + Ipi Gr 1/2</c:v>
                </c:pt>
              </c:strCache>
            </c:strRef>
          </c:tx>
          <c:spPr>
            <a:solidFill>
              <a:schemeClr val="accent1"/>
            </a:solidFill>
            <a:ln w="9525">
              <a:noFill/>
            </a:ln>
            <a:effectLst/>
          </c:spPr>
          <c:invertIfNegative val="0"/>
          <c:dPt>
            <c:idx val="1"/>
            <c:invertIfNegative val="0"/>
            <c:bubble3D val="0"/>
            <c:spPr>
              <a:solidFill>
                <a:schemeClr val="accent1"/>
              </a:solidFill>
              <a:ln w="9525">
                <a:noFill/>
              </a:ln>
              <a:effectLst/>
            </c:spPr>
            <c:extLst>
              <c:ext xmlns:c16="http://schemas.microsoft.com/office/drawing/2014/chart" uri="{C3380CC4-5D6E-409C-BE32-E72D297353CC}">
                <c16:uniqueId val="{00000001-5209-4980-A84B-8F63BF354A00}"/>
              </c:ext>
            </c:extLst>
          </c:dPt>
          <c:dPt>
            <c:idx val="3"/>
            <c:invertIfNegative val="0"/>
            <c:bubble3D val="0"/>
            <c:spPr>
              <a:solidFill>
                <a:schemeClr val="accent1"/>
              </a:solidFill>
              <a:ln w="9525">
                <a:noFill/>
              </a:ln>
              <a:effectLst/>
            </c:spPr>
            <c:extLst>
              <c:ext xmlns:c16="http://schemas.microsoft.com/office/drawing/2014/chart" uri="{C3380CC4-5D6E-409C-BE32-E72D297353CC}">
                <c16:uniqueId val="{00000003-5209-4980-A84B-8F63BF354A00}"/>
              </c:ext>
            </c:extLst>
          </c:dPt>
          <c:dPt>
            <c:idx val="4"/>
            <c:invertIfNegative val="0"/>
            <c:bubble3D val="0"/>
            <c:spPr>
              <a:solidFill>
                <a:schemeClr val="accent1"/>
              </a:solidFill>
              <a:ln w="9525">
                <a:noFill/>
              </a:ln>
              <a:effectLst/>
            </c:spPr>
            <c:extLst>
              <c:ext xmlns:c16="http://schemas.microsoft.com/office/drawing/2014/chart" uri="{C3380CC4-5D6E-409C-BE32-E72D297353CC}">
                <c16:uniqueId val="{00000005-5209-4980-A84B-8F63BF354A00}"/>
              </c:ext>
            </c:extLst>
          </c:dPt>
          <c:dPt>
            <c:idx val="5"/>
            <c:invertIfNegative val="0"/>
            <c:bubble3D val="0"/>
            <c:spPr>
              <a:solidFill>
                <a:schemeClr val="accent1"/>
              </a:solidFill>
              <a:ln w="9525">
                <a:noFill/>
              </a:ln>
              <a:effectLst/>
            </c:spPr>
            <c:extLst>
              <c:ext xmlns:c16="http://schemas.microsoft.com/office/drawing/2014/chart" uri="{C3380CC4-5D6E-409C-BE32-E72D297353CC}">
                <c16:uniqueId val="{00000007-5209-4980-A84B-8F63BF354A00}"/>
              </c:ext>
            </c:extLst>
          </c:dPt>
          <c:dPt>
            <c:idx val="7"/>
            <c:invertIfNegative val="0"/>
            <c:bubble3D val="0"/>
            <c:spPr>
              <a:solidFill>
                <a:schemeClr val="accent1"/>
              </a:solidFill>
              <a:ln w="9525">
                <a:noFill/>
              </a:ln>
              <a:effectLst/>
            </c:spPr>
            <c:extLst>
              <c:ext xmlns:c16="http://schemas.microsoft.com/office/drawing/2014/chart" uri="{C3380CC4-5D6E-409C-BE32-E72D297353CC}">
                <c16:uniqueId val="{00000009-5209-4980-A84B-8F63BF354A00}"/>
              </c:ext>
            </c:extLst>
          </c:dPt>
          <c:dPt>
            <c:idx val="10"/>
            <c:invertIfNegative val="0"/>
            <c:bubble3D val="0"/>
            <c:spPr>
              <a:solidFill>
                <a:schemeClr val="accent1"/>
              </a:solidFill>
              <a:ln w="9525">
                <a:noFill/>
              </a:ln>
              <a:effectLst/>
            </c:spPr>
            <c:extLst>
              <c:ext xmlns:c16="http://schemas.microsoft.com/office/drawing/2014/chart" uri="{C3380CC4-5D6E-409C-BE32-E72D297353CC}">
                <c16:uniqueId val="{0000000B-5209-4980-A84B-8F63BF354A00}"/>
              </c:ext>
            </c:extLst>
          </c:dPt>
          <c:dPt>
            <c:idx val="11"/>
            <c:invertIfNegative val="0"/>
            <c:bubble3D val="0"/>
            <c:spPr>
              <a:solidFill>
                <a:schemeClr val="accent1"/>
              </a:solidFill>
              <a:ln w="9525">
                <a:noFill/>
              </a:ln>
              <a:effectLst/>
            </c:spPr>
            <c:extLst>
              <c:ext xmlns:c16="http://schemas.microsoft.com/office/drawing/2014/chart" uri="{C3380CC4-5D6E-409C-BE32-E72D297353CC}">
                <c16:uniqueId val="{0000000D-5209-4980-A84B-8F63BF354A00}"/>
              </c:ext>
            </c:extLst>
          </c:dPt>
          <c:dPt>
            <c:idx val="16"/>
            <c:invertIfNegative val="0"/>
            <c:bubble3D val="0"/>
            <c:spPr>
              <a:solidFill>
                <a:schemeClr val="accent1"/>
              </a:solidFill>
              <a:ln w="9525">
                <a:noFill/>
              </a:ln>
              <a:effectLst/>
            </c:spPr>
            <c:extLst>
              <c:ext xmlns:c16="http://schemas.microsoft.com/office/drawing/2014/chart" uri="{C3380CC4-5D6E-409C-BE32-E72D297353CC}">
                <c16:uniqueId val="{0000000F-5209-4980-A84B-8F63BF354A00}"/>
              </c:ext>
            </c:extLst>
          </c:dPt>
          <c:dLbls>
            <c:dLbl>
              <c:idx val="10"/>
              <c:delete val="1"/>
              <c:extLst>
                <c:ext xmlns:c15="http://schemas.microsoft.com/office/drawing/2012/chart" uri="{CE6537A1-D6FC-4f65-9D91-7224C49458BB}"/>
                <c:ext xmlns:c16="http://schemas.microsoft.com/office/drawing/2014/chart" uri="{C3380CC4-5D6E-409C-BE32-E72D297353CC}">
                  <c16:uniqueId val="{0000000B-5209-4980-A84B-8F63BF354A00}"/>
                </c:ext>
              </c:extLst>
            </c:dLbl>
            <c:dLbl>
              <c:idx val="13"/>
              <c:layout>
                <c:manualLayout>
                  <c:x val="-5.5759572060600782E-3"/>
                  <c:y val="-6.5592687704642281E-3"/>
                </c:manualLayout>
              </c:layout>
              <c:tx>
                <c:rich>
                  <a:bodyPr/>
                  <a:lstStyle/>
                  <a:p>
                    <a:fld id="{201757CC-4CA3-4F93-9BC9-68C4E81FCD12}" type="VALUE">
                      <a:rPr lang="en-US" altLang="zh-CN">
                        <a:solidFill>
                          <a:schemeClr val="bg1"/>
                        </a:solidFill>
                      </a:rPr>
                      <a:pPr/>
                      <a:t>[値]</a:t>
                    </a:fld>
                    <a:endParaRPr lang="ja-JP" alt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0-5209-4980-A84B-8F63BF354A00}"/>
                </c:ext>
              </c:extLst>
            </c:dLbl>
            <c:dLbl>
              <c:idx val="19"/>
              <c:layout>
                <c:manualLayout>
                  <c:x val="-3.3547104405016567E-3"/>
                  <c:y val="-2.903268577489848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5209-4980-A84B-8F63BF354A00}"/>
                </c:ext>
              </c:extLst>
            </c:dLbl>
            <c:dLbl>
              <c:idx val="20"/>
              <c:delete val="1"/>
              <c:extLst>
                <c:ext xmlns:c15="http://schemas.microsoft.com/office/drawing/2012/chart" uri="{CE6537A1-D6FC-4f65-9D91-7224C49458BB}"/>
                <c:ext xmlns:c16="http://schemas.microsoft.com/office/drawing/2014/chart" uri="{C3380CC4-5D6E-409C-BE32-E72D297353CC}">
                  <c16:uniqueId val="{00000012-5209-4980-A84B-8F63BF354A00}"/>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2"/>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Rash</c:v>
                </c:pt>
                <c:pt idx="1">
                  <c:v>Hypothyroidism/Thyroiditis</c:v>
                </c:pt>
                <c:pt idx="2">
                  <c:v>Dairrhea/colitis</c:v>
                </c:pt>
                <c:pt idx="3">
                  <c:v>Pnuemonistis</c:v>
                </c:pt>
                <c:pt idx="4">
                  <c:v>Hepatitis</c:v>
                </c:pt>
                <c:pt idx="5">
                  <c:v>Hyperthyroidism</c:v>
                </c:pt>
                <c:pt idx="6">
                  <c:v>Hypophysitis</c:v>
                </c:pt>
                <c:pt idx="7">
                  <c:v>Adrenal insufficiency</c:v>
                </c:pt>
                <c:pt idx="8">
                  <c:v>Nephritis/Renal dysfunction</c:v>
                </c:pt>
                <c:pt idx="9">
                  <c:v>Hypersensititivity/infusion reaction</c:v>
                </c:pt>
                <c:pt idx="10">
                  <c:v>Diabetes Melitus</c:v>
                </c:pt>
              </c:strCache>
            </c:strRef>
          </c:cat>
          <c:val>
            <c:numRef>
              <c:f>Sheet1!$B$2:$B$12</c:f>
              <c:numCache>
                <c:formatCode>0</c:formatCode>
                <c:ptCount val="11"/>
                <c:pt idx="0">
                  <c:v>11</c:v>
                </c:pt>
                <c:pt idx="1">
                  <c:v>12</c:v>
                </c:pt>
                <c:pt idx="2" formatCode="General">
                  <c:v>5</c:v>
                </c:pt>
                <c:pt idx="3">
                  <c:v>5</c:v>
                </c:pt>
                <c:pt idx="4" formatCode="General">
                  <c:v>1</c:v>
                </c:pt>
                <c:pt idx="5">
                  <c:v>4</c:v>
                </c:pt>
                <c:pt idx="6">
                  <c:v>3</c:v>
                </c:pt>
                <c:pt idx="7">
                  <c:v>2</c:v>
                </c:pt>
                <c:pt idx="8" formatCode="General">
                  <c:v>1</c:v>
                </c:pt>
                <c:pt idx="9">
                  <c:v>1</c:v>
                </c:pt>
                <c:pt idx="10">
                  <c:v>0</c:v>
                </c:pt>
              </c:numCache>
            </c:numRef>
          </c:val>
          <c:extLst>
            <c:ext xmlns:c16="http://schemas.microsoft.com/office/drawing/2014/chart" uri="{C3380CC4-5D6E-409C-BE32-E72D297353CC}">
              <c16:uniqueId val="{00000013-5209-4980-A84B-8F63BF354A00}"/>
            </c:ext>
          </c:extLst>
        </c:ser>
        <c:ser>
          <c:idx val="1"/>
          <c:order val="1"/>
          <c:tx>
            <c:strRef>
              <c:f>Sheet1!$C$1</c:f>
              <c:strCache>
                <c:ptCount val="1"/>
                <c:pt idx="0">
                  <c:v>Nivo + Ipi Gr 3/4</c:v>
                </c:pt>
              </c:strCache>
            </c:strRef>
          </c:tx>
          <c:spPr>
            <a:solidFill>
              <a:schemeClr val="accent2"/>
            </a:solidFill>
            <a:ln w="9525">
              <a:noFill/>
            </a:ln>
            <a:effectLst/>
          </c:spPr>
          <c:invertIfNegative val="0"/>
          <c:dPt>
            <c:idx val="3"/>
            <c:invertIfNegative val="0"/>
            <c:bubble3D val="0"/>
            <c:spPr>
              <a:solidFill>
                <a:schemeClr val="accent2"/>
              </a:solidFill>
              <a:ln w="9525">
                <a:noFill/>
              </a:ln>
              <a:effectLst/>
            </c:spPr>
            <c:extLst>
              <c:ext xmlns:c16="http://schemas.microsoft.com/office/drawing/2014/chart" uri="{C3380CC4-5D6E-409C-BE32-E72D297353CC}">
                <c16:uniqueId val="{00000015-5209-4980-A84B-8F63BF354A00}"/>
              </c:ext>
            </c:extLst>
          </c:dPt>
          <c:dPt>
            <c:idx val="4"/>
            <c:invertIfNegative val="0"/>
            <c:bubble3D val="0"/>
            <c:spPr>
              <a:solidFill>
                <a:schemeClr val="accent2"/>
              </a:solidFill>
              <a:ln w="9525">
                <a:noFill/>
              </a:ln>
              <a:effectLst/>
            </c:spPr>
            <c:extLst>
              <c:ext xmlns:c16="http://schemas.microsoft.com/office/drawing/2014/chart" uri="{C3380CC4-5D6E-409C-BE32-E72D297353CC}">
                <c16:uniqueId val="{00000017-5209-4980-A84B-8F63BF354A00}"/>
              </c:ext>
            </c:extLst>
          </c:dPt>
          <c:dPt>
            <c:idx val="7"/>
            <c:invertIfNegative val="0"/>
            <c:bubble3D val="0"/>
            <c:spPr>
              <a:solidFill>
                <a:schemeClr val="accent2"/>
              </a:solidFill>
              <a:ln w="9525">
                <a:noFill/>
              </a:ln>
              <a:effectLst/>
            </c:spPr>
            <c:extLst>
              <c:ext xmlns:c16="http://schemas.microsoft.com/office/drawing/2014/chart" uri="{C3380CC4-5D6E-409C-BE32-E72D297353CC}">
                <c16:uniqueId val="{00000019-5209-4980-A84B-8F63BF354A00}"/>
              </c:ext>
            </c:extLst>
          </c:dPt>
          <c:dPt>
            <c:idx val="10"/>
            <c:invertIfNegative val="0"/>
            <c:bubble3D val="0"/>
            <c:spPr>
              <a:solidFill>
                <a:schemeClr val="accent2"/>
              </a:solidFill>
              <a:ln w="9525">
                <a:noFill/>
              </a:ln>
              <a:effectLst/>
            </c:spPr>
            <c:extLst>
              <c:ext xmlns:c16="http://schemas.microsoft.com/office/drawing/2014/chart" uri="{C3380CC4-5D6E-409C-BE32-E72D297353CC}">
                <c16:uniqueId val="{0000001B-5209-4980-A84B-8F63BF354A00}"/>
              </c:ext>
            </c:extLst>
          </c:dPt>
          <c:dPt>
            <c:idx val="11"/>
            <c:invertIfNegative val="0"/>
            <c:bubble3D val="0"/>
            <c:spPr>
              <a:solidFill>
                <a:schemeClr val="accent2"/>
              </a:solidFill>
              <a:ln w="9525">
                <a:noFill/>
              </a:ln>
              <a:effectLst/>
            </c:spPr>
            <c:extLst>
              <c:ext xmlns:c16="http://schemas.microsoft.com/office/drawing/2014/chart" uri="{C3380CC4-5D6E-409C-BE32-E72D297353CC}">
                <c16:uniqueId val="{0000001D-5209-4980-A84B-8F63BF354A00}"/>
              </c:ext>
            </c:extLst>
          </c:dPt>
          <c:dPt>
            <c:idx val="16"/>
            <c:invertIfNegative val="0"/>
            <c:bubble3D val="0"/>
            <c:spPr>
              <a:solidFill>
                <a:schemeClr val="accent2"/>
              </a:solidFill>
              <a:ln w="9525">
                <a:noFill/>
              </a:ln>
              <a:effectLst/>
            </c:spPr>
            <c:extLst>
              <c:ext xmlns:c16="http://schemas.microsoft.com/office/drawing/2014/chart" uri="{C3380CC4-5D6E-409C-BE32-E72D297353CC}">
                <c16:uniqueId val="{0000001F-5209-4980-A84B-8F63BF354A00}"/>
              </c:ext>
            </c:extLst>
          </c:dPt>
          <c:dLbls>
            <c:dLbl>
              <c:idx val="1"/>
              <c:delete val="1"/>
              <c:extLst>
                <c:ext xmlns:c15="http://schemas.microsoft.com/office/drawing/2012/chart" uri="{CE6537A1-D6FC-4f65-9D91-7224C49458BB}"/>
                <c:ext xmlns:c16="http://schemas.microsoft.com/office/drawing/2014/chart" uri="{C3380CC4-5D6E-409C-BE32-E72D297353CC}">
                  <c16:uniqueId val="{00000020-5209-4980-A84B-8F63BF354A00}"/>
                </c:ext>
              </c:extLst>
            </c:dLbl>
            <c:dLbl>
              <c:idx val="5"/>
              <c:delete val="1"/>
              <c:extLst>
                <c:ext xmlns:c15="http://schemas.microsoft.com/office/drawing/2012/chart" uri="{CE6537A1-D6FC-4f65-9D91-7224C49458BB}"/>
                <c:ext xmlns:c16="http://schemas.microsoft.com/office/drawing/2014/chart" uri="{C3380CC4-5D6E-409C-BE32-E72D297353CC}">
                  <c16:uniqueId val="{00000021-5209-4980-A84B-8F63BF354A00}"/>
                </c:ext>
              </c:extLst>
            </c:dLbl>
            <c:dLbl>
              <c:idx val="8"/>
              <c:dLblPos val="inBase"/>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5209-4980-A84B-8F63BF354A00}"/>
                </c:ext>
              </c:extLst>
            </c:dLbl>
            <c:dLbl>
              <c:idx val="9"/>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ja-JP"/>
                </a:p>
              </c:txPr>
              <c:dLblPos val="inBase"/>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5209-4980-A84B-8F63BF354A00}"/>
                </c:ext>
              </c:extLst>
            </c:dLbl>
            <c:dLbl>
              <c:idx val="1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ja-JP"/>
                </a:p>
              </c:txPr>
              <c:dLblPos val="inBase"/>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5209-4980-A84B-8F63BF354A00}"/>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2"/>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noFill/>
                      <a:round/>
                    </a:ln>
                    <a:effectLst/>
                  </c:spPr>
                </c15:leaderLines>
              </c:ext>
            </c:extLst>
          </c:dLbls>
          <c:cat>
            <c:strRef>
              <c:f>Sheet1!$A$2:$A$12</c:f>
              <c:strCache>
                <c:ptCount val="11"/>
                <c:pt idx="0">
                  <c:v>Rash</c:v>
                </c:pt>
                <c:pt idx="1">
                  <c:v>Hypothyroidism/Thyroiditis</c:v>
                </c:pt>
                <c:pt idx="2">
                  <c:v>Dairrhea/colitis</c:v>
                </c:pt>
                <c:pt idx="3">
                  <c:v>Pnuemonistis</c:v>
                </c:pt>
                <c:pt idx="4">
                  <c:v>Hepatitis</c:v>
                </c:pt>
                <c:pt idx="5">
                  <c:v>Hyperthyroidism</c:v>
                </c:pt>
                <c:pt idx="6">
                  <c:v>Hypophysitis</c:v>
                </c:pt>
                <c:pt idx="7">
                  <c:v>Adrenal insufficiency</c:v>
                </c:pt>
                <c:pt idx="8">
                  <c:v>Nephritis/Renal dysfunction</c:v>
                </c:pt>
                <c:pt idx="9">
                  <c:v>Hypersensititivity/infusion reaction</c:v>
                </c:pt>
                <c:pt idx="10">
                  <c:v>Diabetes Melitus</c:v>
                </c:pt>
              </c:strCache>
            </c:strRef>
          </c:cat>
          <c:val>
            <c:numRef>
              <c:f>Sheet1!$C$2:$C$12</c:f>
              <c:numCache>
                <c:formatCode>0</c:formatCode>
                <c:ptCount val="11"/>
                <c:pt idx="0">
                  <c:v>3</c:v>
                </c:pt>
                <c:pt idx="1">
                  <c:v>0</c:v>
                </c:pt>
                <c:pt idx="2" formatCode="General">
                  <c:v>4</c:v>
                </c:pt>
                <c:pt idx="3">
                  <c:v>2</c:v>
                </c:pt>
                <c:pt idx="4" formatCode="General">
                  <c:v>5</c:v>
                </c:pt>
                <c:pt idx="5" formatCode="General">
                  <c:v>0</c:v>
                </c:pt>
                <c:pt idx="6">
                  <c:v>1</c:v>
                </c:pt>
                <c:pt idx="7">
                  <c:v>1</c:v>
                </c:pt>
                <c:pt idx="8" formatCode="General">
                  <c:v>2</c:v>
                </c:pt>
                <c:pt idx="9" formatCode="0.0">
                  <c:v>0.3</c:v>
                </c:pt>
                <c:pt idx="10" formatCode="0.0">
                  <c:v>0.3</c:v>
                </c:pt>
              </c:numCache>
            </c:numRef>
          </c:val>
          <c:extLst>
            <c:ext xmlns:c16="http://schemas.microsoft.com/office/drawing/2014/chart" uri="{C3380CC4-5D6E-409C-BE32-E72D297353CC}">
              <c16:uniqueId val="{00000024-5209-4980-A84B-8F63BF354A00}"/>
            </c:ext>
          </c:extLst>
        </c:ser>
        <c:dLbls>
          <c:showLegendKey val="0"/>
          <c:showVal val="0"/>
          <c:showCatName val="0"/>
          <c:showSerName val="0"/>
          <c:showPercent val="0"/>
          <c:showBubbleSize val="0"/>
        </c:dLbls>
        <c:gapWidth val="52"/>
        <c:overlap val="100"/>
        <c:axId val="1662105280"/>
        <c:axId val="1662109632"/>
        <c:extLst/>
      </c:barChart>
      <c:catAx>
        <c:axId val="1662105280"/>
        <c:scaling>
          <c:orientation val="minMax"/>
        </c:scaling>
        <c:delete val="0"/>
        <c:axPos val="b"/>
        <c:numFmt formatCode="General" sourceLinked="1"/>
        <c:majorTickMark val="none"/>
        <c:minorTickMark val="none"/>
        <c:tickLblPos val="none"/>
        <c:spPr>
          <a:noFill/>
          <a:ln w="22225" cap="flat" cmpd="sng" algn="ctr">
            <a:solidFill>
              <a:srgbClr val="4A4A49"/>
            </a:solidFill>
            <a:round/>
          </a:ln>
          <a:effectLst/>
        </c:spPr>
        <c:txPr>
          <a:bodyPr rot="-60000000" spcFirstLastPara="1" vertOverflow="ellipsis" vert="horz" wrap="square" anchor="ctr" anchorCtr="1"/>
          <a:lstStyle/>
          <a:p>
            <a:pPr>
              <a:defRPr sz="1400" b="0" i="0" u="none" strike="noStrike" kern="1200" baseline="0">
                <a:solidFill>
                  <a:srgbClr val="FF0000"/>
                </a:solidFill>
                <a:latin typeface="+mn-lt"/>
                <a:ea typeface="+mn-ea"/>
                <a:cs typeface="+mn-cs"/>
              </a:defRPr>
            </a:pPr>
            <a:endParaRPr lang="ja-JP"/>
          </a:p>
        </c:txPr>
        <c:crossAx val="1662109632"/>
        <c:crosses val="autoZero"/>
        <c:auto val="1"/>
        <c:lblAlgn val="ctr"/>
        <c:lblOffset val="100"/>
        <c:noMultiLvlLbl val="0"/>
      </c:catAx>
      <c:valAx>
        <c:axId val="1662109632"/>
        <c:scaling>
          <c:orientation val="minMax"/>
          <c:max val="20"/>
          <c:min val="0"/>
        </c:scaling>
        <c:delete val="0"/>
        <c:axPos val="l"/>
        <c:numFmt formatCode="0" sourceLinked="1"/>
        <c:majorTickMark val="out"/>
        <c:minorTickMark val="none"/>
        <c:tickLblPos val="nextTo"/>
        <c:spPr>
          <a:noFill/>
          <a:ln w="22225" cap="sq">
            <a:solidFill>
              <a:srgbClr val="4A4A49"/>
            </a:solidFill>
          </a:ln>
          <a:effectLst/>
        </c:spPr>
        <c:txPr>
          <a:bodyPr rot="-60000000" spcFirstLastPara="1" vertOverflow="ellipsis" vert="horz" wrap="square" anchor="ctr" anchorCtr="1"/>
          <a:lstStyle/>
          <a:p>
            <a:pPr>
              <a:defRPr sz="1400" b="0" i="0" u="none" strike="noStrike" kern="1200" baseline="0">
                <a:solidFill>
                  <a:srgbClr val="433F3F"/>
                </a:solidFill>
                <a:latin typeface="+mn-lt"/>
                <a:ea typeface="+mn-ea"/>
                <a:cs typeface="+mn-cs"/>
              </a:defRPr>
            </a:pPr>
            <a:endParaRPr lang="ja-JP"/>
          </a:p>
        </c:txPr>
        <c:crossAx val="1662105280"/>
        <c:crosses val="autoZero"/>
        <c:crossBetween val="between"/>
        <c:majorUnit val="5"/>
      </c:valAx>
      <c:spPr>
        <a:noFill/>
        <a:ln w="25400">
          <a:noFill/>
        </a:ln>
        <a:effectLst/>
      </c:spPr>
    </c:plotArea>
    <c:plotVisOnly val="1"/>
    <c:dispBlanksAs val="gap"/>
    <c:showDLblsOverMax val="0"/>
  </c:chart>
  <c:spPr>
    <a:noFill/>
    <a:ln>
      <a:noFill/>
    </a:ln>
    <a:effectLst/>
  </c:spPr>
  <c:txPr>
    <a:bodyPr/>
    <a:lstStyle/>
    <a:p>
      <a:pPr>
        <a:defRPr sz="1400">
          <a:solidFill>
            <a:srgbClr val="FF0000"/>
          </a:solidFill>
        </a:defRPr>
      </a:pPr>
      <a:endParaRPr lang="ja-JP"/>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現／元喫煙者</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rgbClr val="000000"/>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TP53</c:v>
                </c:pt>
                <c:pt idx="1">
                  <c:v>RB1</c:v>
                </c:pt>
                <c:pt idx="2">
                  <c:v>EGFR</c:v>
                </c:pt>
                <c:pt idx="3">
                  <c:v>PIK3CA</c:v>
                </c:pt>
                <c:pt idx="4">
                  <c:v>KMT2D</c:v>
                </c:pt>
                <c:pt idx="5">
                  <c:v>PTEN</c:v>
                </c:pt>
                <c:pt idx="6">
                  <c:v>LRP1B</c:v>
                </c:pt>
                <c:pt idx="7">
                  <c:v>FGF4</c:v>
                </c:pt>
                <c:pt idx="8">
                  <c:v>NF1</c:v>
                </c:pt>
                <c:pt idx="9">
                  <c:v>NTRK2</c:v>
                </c:pt>
                <c:pt idx="10">
                  <c:v>MYCL</c:v>
                </c:pt>
                <c:pt idx="11">
                  <c:v>NOTCH1</c:v>
                </c:pt>
                <c:pt idx="12">
                  <c:v>UGT1A1</c:v>
                </c:pt>
                <c:pt idx="13">
                  <c:v>CDKN2A</c:v>
                </c:pt>
                <c:pt idx="14">
                  <c:v>AKT2</c:v>
                </c:pt>
                <c:pt idx="15">
                  <c:v>BRCA2</c:v>
                </c:pt>
                <c:pt idx="16">
                  <c:v>CCND2</c:v>
                </c:pt>
                <c:pt idx="17">
                  <c:v>CCNE1</c:v>
                </c:pt>
                <c:pt idx="18">
                  <c:v>CDK4</c:v>
                </c:pt>
                <c:pt idx="19">
                  <c:v>FAS</c:v>
                </c:pt>
                <c:pt idx="20">
                  <c:v>OS9</c:v>
                </c:pt>
              </c:strCache>
            </c:strRef>
          </c:cat>
          <c:val>
            <c:numRef>
              <c:f>Sheet1!$B$2:$B$22</c:f>
              <c:numCache>
                <c:formatCode>0.0%</c:formatCode>
                <c:ptCount val="21"/>
                <c:pt idx="0">
                  <c:v>0.85199999999999998</c:v>
                </c:pt>
                <c:pt idx="1">
                  <c:v>0.627</c:v>
                </c:pt>
                <c:pt idx="2">
                  <c:v>2.5999999999999999E-2</c:v>
                </c:pt>
                <c:pt idx="3">
                  <c:v>3.5999999999999997E-2</c:v>
                </c:pt>
                <c:pt idx="4">
                  <c:v>0.125</c:v>
                </c:pt>
                <c:pt idx="5">
                  <c:v>9.7000000000000003E-2</c:v>
                </c:pt>
                <c:pt idx="6">
                  <c:v>8.1000000000000003E-2</c:v>
                </c:pt>
                <c:pt idx="7">
                  <c:v>1.6E-2</c:v>
                </c:pt>
                <c:pt idx="8">
                  <c:v>1.2999999999999999E-2</c:v>
                </c:pt>
                <c:pt idx="9">
                  <c:v>1.7999999999999999E-2</c:v>
                </c:pt>
                <c:pt idx="10">
                  <c:v>7.0999999999999994E-2</c:v>
                </c:pt>
                <c:pt idx="11">
                  <c:v>7.0999999999999994E-2</c:v>
                </c:pt>
                <c:pt idx="12">
                  <c:v>6.2E-2</c:v>
                </c:pt>
                <c:pt idx="13">
                  <c:v>5.8999999999999997E-2</c:v>
                </c:pt>
                <c:pt idx="14">
                  <c:v>2.5999999999999999E-2</c:v>
                </c:pt>
                <c:pt idx="15">
                  <c:v>2.5000000000000001E-2</c:v>
                </c:pt>
                <c:pt idx="16">
                  <c:v>5.0000000000000001E-3</c:v>
                </c:pt>
                <c:pt idx="17">
                  <c:v>3.1E-2</c:v>
                </c:pt>
                <c:pt idx="18">
                  <c:v>8.0000000000000002E-3</c:v>
                </c:pt>
                <c:pt idx="19">
                  <c:v>7.0000000000000001E-3</c:v>
                </c:pt>
                <c:pt idx="20">
                  <c:v>0</c:v>
                </c:pt>
              </c:numCache>
            </c:numRef>
          </c:val>
          <c:extLst>
            <c:ext xmlns:c16="http://schemas.microsoft.com/office/drawing/2014/chart" uri="{C3380CC4-5D6E-409C-BE32-E72D297353CC}">
              <c16:uniqueId val="{00000000-81F8-4B5A-81AE-1AC8022BC232}"/>
            </c:ext>
          </c:extLst>
        </c:ser>
        <c:ser>
          <c:idx val="1"/>
          <c:order val="1"/>
          <c:tx>
            <c:strRef>
              <c:f>Sheet1!$C$1</c:f>
              <c:strCache>
                <c:ptCount val="1"/>
                <c:pt idx="0">
                  <c:v>喫煙未経験者</c:v>
                </c:pt>
              </c:strCache>
            </c:strRef>
          </c:tx>
          <c:spPr>
            <a:solidFill>
              <a:schemeClr val="accent2"/>
            </a:solidFill>
            <a:ln>
              <a:noFill/>
            </a:ln>
            <a:effectLst/>
          </c:spPr>
          <c:invertIfNegative val="0"/>
          <c:dLbls>
            <c:dLbl>
              <c:idx val="0"/>
              <c:layout>
                <c:manualLayout>
                  <c:x val="2.1926818294355967E-3"/>
                  <c:y val="-4.8819674182859215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079-498A-BC5C-414281050CC7}"/>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rgbClr val="000000"/>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Sheet1!$A$2:$A$22</c:f>
              <c:strCache>
                <c:ptCount val="21"/>
                <c:pt idx="0">
                  <c:v>TP53</c:v>
                </c:pt>
                <c:pt idx="1">
                  <c:v>RB1</c:v>
                </c:pt>
                <c:pt idx="2">
                  <c:v>EGFR</c:v>
                </c:pt>
                <c:pt idx="3">
                  <c:v>PIK3CA</c:v>
                </c:pt>
                <c:pt idx="4">
                  <c:v>KMT2D</c:v>
                </c:pt>
                <c:pt idx="5">
                  <c:v>PTEN</c:v>
                </c:pt>
                <c:pt idx="6">
                  <c:v>LRP1B</c:v>
                </c:pt>
                <c:pt idx="7">
                  <c:v>FGF4</c:v>
                </c:pt>
                <c:pt idx="8">
                  <c:v>NF1</c:v>
                </c:pt>
                <c:pt idx="9">
                  <c:v>NTRK2</c:v>
                </c:pt>
                <c:pt idx="10">
                  <c:v>MYCL</c:v>
                </c:pt>
                <c:pt idx="11">
                  <c:v>NOTCH1</c:v>
                </c:pt>
                <c:pt idx="12">
                  <c:v>UGT1A1</c:v>
                </c:pt>
                <c:pt idx="13">
                  <c:v>CDKN2A</c:v>
                </c:pt>
                <c:pt idx="14">
                  <c:v>AKT2</c:v>
                </c:pt>
                <c:pt idx="15">
                  <c:v>BRCA2</c:v>
                </c:pt>
                <c:pt idx="16">
                  <c:v>CCND2</c:v>
                </c:pt>
                <c:pt idx="17">
                  <c:v>CCNE1</c:v>
                </c:pt>
                <c:pt idx="18">
                  <c:v>CDK4</c:v>
                </c:pt>
                <c:pt idx="19">
                  <c:v>FAS</c:v>
                </c:pt>
                <c:pt idx="20">
                  <c:v>OS9</c:v>
                </c:pt>
              </c:strCache>
            </c:strRef>
          </c:cat>
          <c:val>
            <c:numRef>
              <c:f>Sheet1!$C$2:$C$22</c:f>
              <c:numCache>
                <c:formatCode>0.0%</c:formatCode>
                <c:ptCount val="21"/>
                <c:pt idx="0">
                  <c:v>0.59299999999999997</c:v>
                </c:pt>
                <c:pt idx="1">
                  <c:v>0.57399999999999995</c:v>
                </c:pt>
                <c:pt idx="2">
                  <c:v>0.25900000000000001</c:v>
                </c:pt>
                <c:pt idx="3">
                  <c:v>0.14799999999999999</c:v>
                </c:pt>
                <c:pt idx="4">
                  <c:v>5.6000000000000001E-2</c:v>
                </c:pt>
                <c:pt idx="5">
                  <c:v>0.111</c:v>
                </c:pt>
                <c:pt idx="6">
                  <c:v>5.6000000000000001E-2</c:v>
                </c:pt>
                <c:pt idx="7">
                  <c:v>7.3999999999999996E-2</c:v>
                </c:pt>
                <c:pt idx="8">
                  <c:v>7.3999999999999996E-2</c:v>
                </c:pt>
                <c:pt idx="9">
                  <c:v>7.3999999999999996E-2</c:v>
                </c:pt>
                <c:pt idx="10">
                  <c:v>1.9E-2</c:v>
                </c:pt>
                <c:pt idx="11">
                  <c:v>1.9E-2</c:v>
                </c:pt>
                <c:pt idx="12">
                  <c:v>3.6999999999999998E-2</c:v>
                </c:pt>
                <c:pt idx="13">
                  <c:v>1.9E-2</c:v>
                </c:pt>
                <c:pt idx="14">
                  <c:v>5.6000000000000001E-2</c:v>
                </c:pt>
                <c:pt idx="15">
                  <c:v>5.6000000000000001E-2</c:v>
                </c:pt>
                <c:pt idx="16">
                  <c:v>5.6000000000000001E-2</c:v>
                </c:pt>
                <c:pt idx="17">
                  <c:v>5.6000000000000001E-2</c:v>
                </c:pt>
                <c:pt idx="18">
                  <c:v>5.6000000000000001E-2</c:v>
                </c:pt>
                <c:pt idx="19">
                  <c:v>5.6000000000000001E-2</c:v>
                </c:pt>
                <c:pt idx="20">
                  <c:v>5.6000000000000001E-2</c:v>
                </c:pt>
              </c:numCache>
            </c:numRef>
          </c:val>
          <c:extLst>
            <c:ext xmlns:c16="http://schemas.microsoft.com/office/drawing/2014/chart" uri="{C3380CC4-5D6E-409C-BE32-E72D297353CC}">
              <c16:uniqueId val="{00000001-81F8-4B5A-81AE-1AC8022BC232}"/>
            </c:ext>
          </c:extLst>
        </c:ser>
        <c:dLbls>
          <c:showLegendKey val="0"/>
          <c:showVal val="0"/>
          <c:showCatName val="0"/>
          <c:showSerName val="0"/>
          <c:showPercent val="0"/>
          <c:showBubbleSize val="0"/>
        </c:dLbls>
        <c:gapWidth val="219"/>
        <c:overlap val="-27"/>
        <c:axId val="1662110720"/>
        <c:axId val="1662095488"/>
      </c:barChart>
      <c:catAx>
        <c:axId val="166211072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ja-JP"/>
          </a:p>
        </c:txPr>
        <c:crossAx val="1662095488"/>
        <c:crosses val="autoZero"/>
        <c:auto val="1"/>
        <c:lblAlgn val="ctr"/>
        <c:lblOffset val="100"/>
        <c:noMultiLvlLbl val="0"/>
      </c:catAx>
      <c:valAx>
        <c:axId val="1662095488"/>
        <c:scaling>
          <c:orientation val="minMax"/>
          <c:max val="1"/>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ja-JP"/>
          </a:p>
        </c:txPr>
        <c:crossAx val="1662110720"/>
        <c:crosses val="autoZero"/>
        <c:crossBetween val="between"/>
        <c:majorUnit val="0.25"/>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78" name="Shape 678"/>
          <p:cNvSpPr>
            <a:spLocks noGrp="1" noRot="1" noChangeAspect="1"/>
          </p:cNvSpPr>
          <p:nvPr>
            <p:ph type="sldImg"/>
          </p:nvPr>
        </p:nvSpPr>
        <p:spPr>
          <a:xfrm>
            <a:off x="1143000" y="685800"/>
            <a:ext cx="4572000" cy="3429000"/>
          </a:xfrm>
          <a:prstGeom prst="rect">
            <a:avLst/>
          </a:prstGeom>
        </p:spPr>
        <p:txBody>
          <a:bodyPr/>
          <a:lstStyle/>
          <a:p>
            <a:endParaRPr/>
          </a:p>
        </p:txBody>
      </p:sp>
      <p:sp>
        <p:nvSpPr>
          <p:cNvPr id="679" name="Shape 679"/>
          <p:cNvSpPr>
            <a:spLocks noGrp="1"/>
          </p:cNvSpPr>
          <p:nvPr>
            <p:ph type="body" sz="quarter" idx="1"/>
          </p:nvPr>
        </p:nvSpPr>
        <p:spPr>
          <a:xfrm>
            <a:off x="914400" y="4343400"/>
            <a:ext cx="5029200" cy="4114800"/>
          </a:xfrm>
          <a:prstGeom prst="rect">
            <a:avLst/>
          </a:prstGeom>
        </p:spPr>
        <p:txBody>
          <a:bodyPr/>
          <a:lstStyle/>
          <a:p>
            <a:endParaRPr/>
          </a:p>
        </p:txBody>
      </p:sp>
    </p:spTree>
    <p:extLst>
      <p:ext uri="{BB962C8B-B14F-4D97-AF65-F5344CB8AC3E}">
        <p14:creationId xmlns:p14="http://schemas.microsoft.com/office/powerpoint/2010/main" val="1526890977"/>
      </p:ext>
    </p:extLst>
  </p:cSld>
  <p:clrMap bg1="lt1" tx1="dk1" bg2="lt2" tx2="dk2" accent1="accent1" accent2="accent2" accent3="accent3" accent4="accent4" accent5="accent5" accent6="accent6" hlink="hlink" folHlink="folHlink"/>
  <p:notesStyle>
    <a:lvl1pPr latinLnBrk="0">
      <a:defRPr sz="1200">
        <a:latin typeface="+mn-lt"/>
        <a:ea typeface="+mn-ea"/>
        <a:cs typeface="+mn-cs"/>
        <a:sym typeface="Calibri"/>
      </a:defRPr>
    </a:lvl1pPr>
    <a:lvl2pPr indent="228600" latinLnBrk="0">
      <a:defRPr sz="1200">
        <a:latin typeface="+mn-lt"/>
        <a:ea typeface="+mn-ea"/>
        <a:cs typeface="+mn-cs"/>
        <a:sym typeface="Calibri"/>
      </a:defRPr>
    </a:lvl2pPr>
    <a:lvl3pPr indent="457200" latinLnBrk="0">
      <a:defRPr sz="1200">
        <a:latin typeface="+mn-lt"/>
        <a:ea typeface="+mn-ea"/>
        <a:cs typeface="+mn-cs"/>
        <a:sym typeface="Calibri"/>
      </a:defRPr>
    </a:lvl3pPr>
    <a:lvl4pPr indent="685800" latinLnBrk="0">
      <a:defRPr sz="1200">
        <a:latin typeface="+mn-lt"/>
        <a:ea typeface="+mn-ea"/>
        <a:cs typeface="+mn-cs"/>
        <a:sym typeface="Calibri"/>
      </a:defRPr>
    </a:lvl4pPr>
    <a:lvl5pPr indent="914400" latinLnBrk="0">
      <a:defRPr sz="1200">
        <a:latin typeface="+mn-lt"/>
        <a:ea typeface="+mn-ea"/>
        <a:cs typeface="+mn-cs"/>
        <a:sym typeface="Calibri"/>
      </a:defRPr>
    </a:lvl5pPr>
    <a:lvl6pPr indent="1143000" latinLnBrk="0">
      <a:defRPr sz="1200">
        <a:latin typeface="+mn-lt"/>
        <a:ea typeface="+mn-ea"/>
        <a:cs typeface="+mn-cs"/>
        <a:sym typeface="Calibri"/>
      </a:defRPr>
    </a:lvl6pPr>
    <a:lvl7pPr indent="1371600" latinLnBrk="0">
      <a:defRPr sz="1200">
        <a:latin typeface="+mn-lt"/>
        <a:ea typeface="+mn-ea"/>
        <a:cs typeface="+mn-cs"/>
        <a:sym typeface="Calibri"/>
      </a:defRPr>
    </a:lvl7pPr>
    <a:lvl8pPr indent="1600200" latinLnBrk="0">
      <a:defRPr sz="1200">
        <a:latin typeface="+mn-lt"/>
        <a:ea typeface="+mn-ea"/>
        <a:cs typeface="+mn-cs"/>
        <a:sym typeface="Calibri"/>
      </a:defRPr>
    </a:lvl8pPr>
    <a:lvl9pPr indent="1828800" latinLnBrk="0">
      <a:defRPr sz="1200">
        <a:latin typeface="+mn-lt"/>
        <a:ea typeface="+mn-ea"/>
        <a:cs typeface="+mn-cs"/>
        <a:sym typeface="Calibri"/>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40044003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4935063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Tree>
    <p:extLst>
      <p:ext uri="{BB962C8B-B14F-4D97-AF65-F5344CB8AC3E}">
        <p14:creationId xmlns:p14="http://schemas.microsoft.com/office/powerpoint/2010/main" val="15514465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19" name="Title Text"/>
          <p:cNvSpPr txBox="1">
            <a:spLocks noGrp="1"/>
          </p:cNvSpPr>
          <p:nvPr>
            <p:ph type="title"/>
          </p:nvPr>
        </p:nvSpPr>
        <p:spPr>
          <a:xfrm>
            <a:off x="304800" y="2573864"/>
            <a:ext cx="11582400" cy="1798642"/>
          </a:xfrm>
          <a:prstGeom prst="rect">
            <a:avLst/>
          </a:prstGeom>
        </p:spPr>
        <p:txBody>
          <a:bodyPr lIns="0" tIns="0" rIns="0" bIns="0" anchor="b"/>
          <a:lstStyle>
            <a:lvl1pPr>
              <a:lnSpc>
                <a:spcPct val="90000"/>
              </a:lnSpc>
              <a:defRPr sz="4400">
                <a:solidFill>
                  <a:srgbClr val="002850"/>
                </a:solidFill>
              </a:defRPr>
            </a:lvl1pPr>
          </a:lstStyle>
          <a:p>
            <a:r>
              <a:t>Title Text</a:t>
            </a:r>
          </a:p>
        </p:txBody>
      </p:sp>
      <p:sp>
        <p:nvSpPr>
          <p:cNvPr id="20" name="Body Level One…"/>
          <p:cNvSpPr txBox="1">
            <a:spLocks noGrp="1"/>
          </p:cNvSpPr>
          <p:nvPr>
            <p:ph type="body" sz="quarter" idx="1"/>
          </p:nvPr>
        </p:nvSpPr>
        <p:spPr>
          <a:xfrm>
            <a:off x="304800" y="4486807"/>
            <a:ext cx="11582400" cy="1416054"/>
          </a:xfrm>
          <a:prstGeom prst="rect">
            <a:avLst/>
          </a:prstGeom>
        </p:spPr>
        <p:txBody>
          <a:bodyPr lIns="0" tIns="0" rIns="0" bIns="0"/>
          <a:lstStyle>
            <a:lvl1pPr marL="0" indent="0">
              <a:lnSpc>
                <a:spcPct val="100000"/>
              </a:lnSpc>
              <a:spcBef>
                <a:spcPts val="600"/>
              </a:spcBef>
              <a:buClrTx/>
              <a:buSzTx/>
              <a:buFontTx/>
              <a:buNone/>
              <a:defRPr sz="2800">
                <a:solidFill>
                  <a:srgbClr val="363636"/>
                </a:solidFill>
              </a:defRPr>
            </a:lvl1pPr>
            <a:lvl2pPr marL="733953" indent="-481542">
              <a:lnSpc>
                <a:spcPct val="100000"/>
              </a:lnSpc>
              <a:spcBef>
                <a:spcPts val="600"/>
              </a:spcBef>
              <a:buClrTx/>
              <a:buFontTx/>
              <a:buChar char="–"/>
              <a:defRPr sz="2800">
                <a:solidFill>
                  <a:srgbClr val="363636"/>
                </a:solidFill>
              </a:defRPr>
            </a:lvl2pPr>
            <a:lvl3pPr marL="951264" indent="-387702">
              <a:lnSpc>
                <a:spcPct val="100000"/>
              </a:lnSpc>
              <a:spcBef>
                <a:spcPts val="600"/>
              </a:spcBef>
              <a:buClrTx/>
              <a:buFontTx/>
              <a:buChar char="•"/>
              <a:defRPr sz="2800">
                <a:solidFill>
                  <a:srgbClr val="363636"/>
                </a:solidFill>
              </a:defRPr>
            </a:lvl3pPr>
            <a:lvl4pPr marL="1261357" indent="-446970">
              <a:lnSpc>
                <a:spcPct val="100000"/>
              </a:lnSpc>
              <a:spcBef>
                <a:spcPts val="600"/>
              </a:spcBef>
              <a:buClrTx/>
              <a:buFontTx/>
              <a:buChar char="–"/>
              <a:defRPr sz="2800">
                <a:solidFill>
                  <a:srgbClr val="363636"/>
                </a:solidFill>
              </a:defRPr>
            </a:lvl4pPr>
            <a:lvl5pPr marL="1550282" indent="-446970">
              <a:lnSpc>
                <a:spcPct val="100000"/>
              </a:lnSpc>
              <a:spcBef>
                <a:spcPts val="600"/>
              </a:spcBef>
              <a:buClrTx/>
              <a:buFontTx/>
              <a:buChar char="»"/>
              <a:defRPr sz="2800">
                <a:solidFill>
                  <a:srgbClr val="363636"/>
                </a:solidFill>
              </a:defRPr>
            </a:lvl5pPr>
          </a:lstStyle>
          <a:p>
            <a:r>
              <a:t>Body Level One</a:t>
            </a:r>
          </a:p>
          <a:p>
            <a:pPr lvl="1"/>
            <a:r>
              <a:t>Body Level Two</a:t>
            </a:r>
          </a:p>
          <a:p>
            <a:pPr lvl="2"/>
            <a:r>
              <a:t>Body Level Three</a:t>
            </a:r>
          </a:p>
          <a:p>
            <a:pPr lvl="3"/>
            <a:r>
              <a:t>Body Level Four</a:t>
            </a:r>
          </a:p>
          <a:p>
            <a:pPr lvl="4"/>
            <a:r>
              <a:t>Body Level Five</a:t>
            </a:r>
          </a:p>
        </p:txBody>
      </p:sp>
      <p:grpSp>
        <p:nvGrpSpPr>
          <p:cNvPr id="23" name="Group 4"/>
          <p:cNvGrpSpPr/>
          <p:nvPr/>
        </p:nvGrpSpPr>
        <p:grpSpPr>
          <a:xfrm>
            <a:off x="304797" y="4411133"/>
            <a:ext cx="4450409" cy="12706"/>
            <a:chOff x="0" y="0"/>
            <a:chExt cx="4450408" cy="12705"/>
          </a:xfrm>
        </p:grpSpPr>
        <p:sp>
          <p:nvSpPr>
            <p:cNvPr id="21" name="Straight Connector 5"/>
            <p:cNvSpPr/>
            <p:nvPr/>
          </p:nvSpPr>
          <p:spPr>
            <a:xfrm flipH="1" flipV="1">
              <a:off x="-1" y="0"/>
              <a:ext cx="3772030" cy="12706"/>
            </a:xfrm>
            <a:prstGeom prst="line">
              <a:avLst/>
            </a:prstGeom>
            <a:noFill/>
            <a:ln w="44450" cap="rnd">
              <a:solidFill>
                <a:srgbClr val="E83E1D"/>
              </a:solidFill>
              <a:prstDash val="solid"/>
              <a:round/>
            </a:ln>
            <a:effectLst/>
          </p:spPr>
          <p:txBody>
            <a:bodyPr wrap="square" lIns="45718" tIns="45718" rIns="45718" bIns="45718" numCol="1" anchor="t">
              <a:noAutofit/>
            </a:bodyPr>
            <a:lstStyle/>
            <a:p>
              <a:endParaRPr/>
            </a:p>
          </p:txBody>
        </p:sp>
        <p:sp>
          <p:nvSpPr>
            <p:cNvPr id="22" name="Straight Connector 6"/>
            <p:cNvSpPr/>
            <p:nvPr/>
          </p:nvSpPr>
          <p:spPr>
            <a:xfrm flipH="1" flipV="1">
              <a:off x="678378" y="0"/>
              <a:ext cx="3772030" cy="12706"/>
            </a:xfrm>
            <a:prstGeom prst="line">
              <a:avLst/>
            </a:prstGeom>
            <a:noFill/>
            <a:ln w="44450" cap="rnd">
              <a:solidFill>
                <a:schemeClr val="accent1"/>
              </a:solidFill>
              <a:prstDash val="solid"/>
              <a:round/>
            </a:ln>
            <a:effectLst/>
          </p:spPr>
          <p:txBody>
            <a:bodyPr wrap="square" lIns="45718" tIns="45718" rIns="45718" bIns="45718" numCol="1" anchor="t">
              <a:noAutofit/>
            </a:bodyPr>
            <a:lstStyle/>
            <a:p>
              <a:endParaRPr/>
            </a:p>
          </p:txBody>
        </p:sp>
      </p:grpSp>
      <p:grpSp>
        <p:nvGrpSpPr>
          <p:cNvPr id="26" name="Group 7"/>
          <p:cNvGrpSpPr/>
          <p:nvPr/>
        </p:nvGrpSpPr>
        <p:grpSpPr>
          <a:xfrm>
            <a:off x="-6" y="6791320"/>
            <a:ext cx="12192008" cy="66685"/>
            <a:chOff x="-1" y="0"/>
            <a:chExt cx="12192006" cy="66683"/>
          </a:xfrm>
        </p:grpSpPr>
        <p:sp>
          <p:nvSpPr>
            <p:cNvPr id="24" name="Rectangle 8"/>
            <p:cNvSpPr/>
            <p:nvPr/>
          </p:nvSpPr>
          <p:spPr>
            <a:xfrm rot="10800000" flipH="1">
              <a:off x="3606801" y="0"/>
              <a:ext cx="8585205" cy="6668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25" name="Rectangle 9"/>
            <p:cNvSpPr/>
            <p:nvPr/>
          </p:nvSpPr>
          <p:spPr>
            <a:xfrm rot="10800000" flipH="1">
              <a:off x="-2" y="0"/>
              <a:ext cx="10220332" cy="6668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27"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tx">
  <p:cSld name="4_Title Slide">
    <p:spTree>
      <p:nvGrpSpPr>
        <p:cNvPr id="1" name=""/>
        <p:cNvGrpSpPr/>
        <p:nvPr/>
      </p:nvGrpSpPr>
      <p:grpSpPr>
        <a:xfrm>
          <a:off x="0" y="0"/>
          <a:ext cx="0" cy="0"/>
          <a:chOff x="0" y="0"/>
          <a:chExt cx="0" cy="0"/>
        </a:xfrm>
      </p:grpSpPr>
      <p:pic>
        <p:nvPicPr>
          <p:cNvPr id="145" name="Picture 6" descr="Picture 6"/>
          <p:cNvPicPr>
            <a:picLocks noChangeAspect="1"/>
          </p:cNvPicPr>
          <p:nvPr/>
        </p:nvPicPr>
        <p:blipFill>
          <a:blip r:embed="rId2"/>
          <a:stretch>
            <a:fillRect/>
          </a:stretch>
        </p:blipFill>
        <p:spPr>
          <a:xfrm>
            <a:off x="11226103" y="6330312"/>
            <a:ext cx="635928" cy="345156"/>
          </a:xfrm>
          <a:prstGeom prst="rect">
            <a:avLst/>
          </a:prstGeom>
          <a:ln w="12700">
            <a:miter lim="400000"/>
          </a:ln>
        </p:spPr>
      </p:pic>
      <p:sp>
        <p:nvSpPr>
          <p:cNvPr id="146" name="Subtitle 2"/>
          <p:cNvSpPr txBox="1"/>
          <p:nvPr/>
        </p:nvSpPr>
        <p:spPr>
          <a:xfrm>
            <a:off x="1717502" y="6099204"/>
            <a:ext cx="9360060" cy="53236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normAutofit/>
          </a:bodyPr>
          <a:lstStyle/>
          <a:p>
            <a:pPr algn="r">
              <a:spcBef>
                <a:spcPts val="200"/>
              </a:spcBef>
              <a:defRPr sz="1000" b="1">
                <a:solidFill>
                  <a:srgbClr val="969696"/>
                </a:solidFill>
                <a:latin typeface="Arial"/>
                <a:ea typeface="Arial"/>
                <a:cs typeface="Arial"/>
                <a:sym typeface="Arial"/>
              </a:defRPr>
            </a:pPr>
            <a:r>
              <a:t>Supported by Eli Lilly and Company.</a:t>
            </a:r>
          </a:p>
          <a:p>
            <a:pPr algn="r">
              <a:spcBef>
                <a:spcPts val="200"/>
              </a:spcBef>
              <a:defRPr sz="1000">
                <a:solidFill>
                  <a:srgbClr val="969696"/>
                </a:solidFill>
                <a:latin typeface="Arial"/>
                <a:ea typeface="Arial"/>
                <a:cs typeface="Arial"/>
                <a:sym typeface="Arial"/>
              </a:defRPr>
            </a:pPr>
            <a:r>
              <a:t> Eli Lilly and Company has not influenced the content of this publication</a:t>
            </a:r>
          </a:p>
        </p:txBody>
      </p:sp>
      <p:sp>
        <p:nvSpPr>
          <p:cNvPr id="147"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1_Comparison">
    <p:spTree>
      <p:nvGrpSpPr>
        <p:cNvPr id="1" name=""/>
        <p:cNvGrpSpPr/>
        <p:nvPr/>
      </p:nvGrpSpPr>
      <p:grpSpPr>
        <a:xfrm>
          <a:off x="0" y="0"/>
          <a:ext cx="0" cy="0"/>
          <a:chOff x="0" y="0"/>
          <a:chExt cx="0" cy="0"/>
        </a:xfrm>
      </p:grpSpPr>
      <p:grpSp>
        <p:nvGrpSpPr>
          <p:cNvPr id="156" name="Group 4"/>
          <p:cNvGrpSpPr/>
          <p:nvPr/>
        </p:nvGrpSpPr>
        <p:grpSpPr>
          <a:xfrm>
            <a:off x="-6" y="6791320"/>
            <a:ext cx="12192008" cy="66685"/>
            <a:chOff x="-1" y="0"/>
            <a:chExt cx="12192006" cy="66683"/>
          </a:xfrm>
        </p:grpSpPr>
        <p:sp>
          <p:nvSpPr>
            <p:cNvPr id="154" name="Rectangle 5"/>
            <p:cNvSpPr/>
            <p:nvPr/>
          </p:nvSpPr>
          <p:spPr>
            <a:xfrm rot="10800000" flipH="1">
              <a:off x="3606801" y="0"/>
              <a:ext cx="8585205" cy="6668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155" name="Rectangle 6"/>
            <p:cNvSpPr/>
            <p:nvPr/>
          </p:nvSpPr>
          <p:spPr>
            <a:xfrm rot="10800000" flipH="1">
              <a:off x="-2" y="0"/>
              <a:ext cx="10220332" cy="6668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grpSp>
        <p:nvGrpSpPr>
          <p:cNvPr id="159" name="Group 10"/>
          <p:cNvGrpSpPr/>
          <p:nvPr/>
        </p:nvGrpSpPr>
        <p:grpSpPr>
          <a:xfrm>
            <a:off x="-6" y="1072650"/>
            <a:ext cx="9288388" cy="53115"/>
            <a:chOff x="0" y="0"/>
            <a:chExt cx="9288387" cy="53113"/>
          </a:xfrm>
        </p:grpSpPr>
        <p:sp>
          <p:nvSpPr>
            <p:cNvPr id="157" name="Rectangle 11"/>
            <p:cNvSpPr/>
            <p:nvPr/>
          </p:nvSpPr>
          <p:spPr>
            <a:xfrm rot="10800000" flipH="1">
              <a:off x="2747813" y="0"/>
              <a:ext cx="6540574" cy="5311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158" name="Rectangle 12"/>
            <p:cNvSpPr/>
            <p:nvPr/>
          </p:nvSpPr>
          <p:spPr>
            <a:xfrm rot="10800000" flipH="1">
              <a:off x="-1" y="0"/>
              <a:ext cx="7786281" cy="5311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160" name="Body Level One…"/>
          <p:cNvSpPr txBox="1">
            <a:spLocks noGrp="1"/>
          </p:cNvSpPr>
          <p:nvPr>
            <p:ph type="body" sz="quarter" idx="1"/>
          </p:nvPr>
        </p:nvSpPr>
        <p:spPr>
          <a:xfrm>
            <a:off x="304800" y="1413932"/>
            <a:ext cx="5691717" cy="639763"/>
          </a:xfrm>
          <a:prstGeom prst="rect">
            <a:avLst/>
          </a:prstGeom>
        </p:spPr>
        <p:txBody>
          <a:bodyPr lIns="0" tIns="0" rIns="0" bIns="0" anchor="b"/>
          <a:lstStyle>
            <a:lvl1pPr marL="0" indent="0">
              <a:lnSpc>
                <a:spcPct val="100000"/>
              </a:lnSpc>
              <a:spcBef>
                <a:spcPts val="600"/>
              </a:spcBef>
              <a:buClrTx/>
              <a:buSzTx/>
              <a:buFontTx/>
              <a:buNone/>
              <a:defRPr sz="2000" b="1">
                <a:solidFill>
                  <a:srgbClr val="363636"/>
                </a:solidFill>
              </a:defRPr>
            </a:lvl1pPr>
            <a:lvl2pPr marL="0" indent="0">
              <a:lnSpc>
                <a:spcPct val="100000"/>
              </a:lnSpc>
              <a:spcBef>
                <a:spcPts val="600"/>
              </a:spcBef>
              <a:buClrTx/>
              <a:buSzTx/>
              <a:buFontTx/>
              <a:buNone/>
              <a:defRPr sz="2000" b="1">
                <a:solidFill>
                  <a:srgbClr val="363636"/>
                </a:solidFill>
              </a:defRPr>
            </a:lvl2pPr>
            <a:lvl3pPr marL="0" indent="0">
              <a:lnSpc>
                <a:spcPct val="100000"/>
              </a:lnSpc>
              <a:spcBef>
                <a:spcPts val="600"/>
              </a:spcBef>
              <a:buClrTx/>
              <a:buSzTx/>
              <a:buFontTx/>
              <a:buNone/>
              <a:defRPr sz="2000" b="1">
                <a:solidFill>
                  <a:srgbClr val="363636"/>
                </a:solidFill>
              </a:defRPr>
            </a:lvl3pPr>
            <a:lvl4pPr marL="0" indent="0">
              <a:lnSpc>
                <a:spcPct val="100000"/>
              </a:lnSpc>
              <a:spcBef>
                <a:spcPts val="600"/>
              </a:spcBef>
              <a:buClrTx/>
              <a:buSzTx/>
              <a:buFontTx/>
              <a:buNone/>
              <a:defRPr sz="2000" b="1">
                <a:solidFill>
                  <a:srgbClr val="363636"/>
                </a:solidFill>
              </a:defRPr>
            </a:lvl4pPr>
            <a:lvl5pPr marL="0" indent="0">
              <a:lnSpc>
                <a:spcPct val="100000"/>
              </a:lnSpc>
              <a:spcBef>
                <a:spcPts val="600"/>
              </a:spcBef>
              <a:buClrTx/>
              <a:buSzTx/>
              <a:buFontTx/>
              <a:buNone/>
              <a:defRPr sz="2000" b="1">
                <a:solidFill>
                  <a:srgbClr val="363636"/>
                </a:solidFill>
              </a:defRPr>
            </a:lvl5pPr>
          </a:lstStyle>
          <a:p>
            <a:r>
              <a:t>Body Level One</a:t>
            </a:r>
          </a:p>
          <a:p>
            <a:pPr lvl="1"/>
            <a:r>
              <a:t>Body Level Two</a:t>
            </a:r>
          </a:p>
          <a:p>
            <a:pPr lvl="2"/>
            <a:r>
              <a:t>Body Level Three</a:t>
            </a:r>
          </a:p>
          <a:p>
            <a:pPr lvl="3"/>
            <a:r>
              <a:t>Body Level Four</a:t>
            </a:r>
          </a:p>
          <a:p>
            <a:pPr lvl="4"/>
            <a:r>
              <a:t>Body Level Five</a:t>
            </a:r>
          </a:p>
        </p:txBody>
      </p:sp>
      <p:sp>
        <p:nvSpPr>
          <p:cNvPr id="161" name="Text Placeholder 4"/>
          <p:cNvSpPr>
            <a:spLocks noGrp="1"/>
          </p:cNvSpPr>
          <p:nvPr>
            <p:ph type="body" sz="quarter" idx="21"/>
          </p:nvPr>
        </p:nvSpPr>
        <p:spPr>
          <a:xfrm>
            <a:off x="6193366" y="1413931"/>
            <a:ext cx="5693839" cy="639767"/>
          </a:xfrm>
          <a:prstGeom prst="rect">
            <a:avLst/>
          </a:prstGeom>
        </p:spPr>
        <p:txBody>
          <a:bodyPr lIns="0" tIns="0" rIns="0" bIns="0" anchor="b"/>
          <a:lstStyle/>
          <a:p>
            <a:endParaRPr/>
          </a:p>
        </p:txBody>
      </p:sp>
      <p:sp>
        <p:nvSpPr>
          <p:cNvPr id="162" name="Title Text"/>
          <p:cNvSpPr txBox="1">
            <a:spLocks noGrp="1"/>
          </p:cNvSpPr>
          <p:nvPr>
            <p:ph type="title"/>
          </p:nvPr>
        </p:nvSpPr>
        <p:spPr>
          <a:xfrm>
            <a:off x="304800" y="131714"/>
            <a:ext cx="11582400" cy="939804"/>
          </a:xfrm>
          <a:prstGeom prst="rect">
            <a:avLst/>
          </a:prstGeom>
        </p:spPr>
        <p:txBody>
          <a:bodyPr lIns="0" tIns="0" rIns="0" bIns="0" anchor="b"/>
          <a:lstStyle>
            <a:lvl1pPr>
              <a:lnSpc>
                <a:spcPct val="90000"/>
              </a:lnSpc>
              <a:defRPr sz="2200">
                <a:solidFill>
                  <a:srgbClr val="002850"/>
                </a:solidFill>
              </a:defRPr>
            </a:lvl1pPr>
          </a:lstStyle>
          <a:p>
            <a:r>
              <a:t>Title Text</a:t>
            </a:r>
          </a:p>
        </p:txBody>
      </p:sp>
      <p:sp>
        <p:nvSpPr>
          <p:cNvPr id="163"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5_Title Slide">
    <p:spTree>
      <p:nvGrpSpPr>
        <p:cNvPr id="1" name=""/>
        <p:cNvGrpSpPr/>
        <p:nvPr/>
      </p:nvGrpSpPr>
      <p:grpSpPr>
        <a:xfrm>
          <a:off x="0" y="0"/>
          <a:ext cx="0" cy="0"/>
          <a:chOff x="0" y="0"/>
          <a:chExt cx="0" cy="0"/>
        </a:xfrm>
      </p:grpSpPr>
      <p:pic>
        <p:nvPicPr>
          <p:cNvPr id="170" name="Picture 3" descr="Picture 3"/>
          <p:cNvPicPr>
            <a:picLocks noChangeAspect="1"/>
          </p:cNvPicPr>
          <p:nvPr/>
        </p:nvPicPr>
        <p:blipFill>
          <a:blip r:embed="rId2"/>
          <a:stretch>
            <a:fillRect/>
          </a:stretch>
        </p:blipFill>
        <p:spPr>
          <a:xfrm>
            <a:off x="11226103" y="6330312"/>
            <a:ext cx="635928" cy="345156"/>
          </a:xfrm>
          <a:prstGeom prst="rect">
            <a:avLst/>
          </a:prstGeom>
          <a:ln w="12700">
            <a:miter lim="400000"/>
          </a:ln>
        </p:spPr>
      </p:pic>
      <p:sp>
        <p:nvSpPr>
          <p:cNvPr id="171" name="Subtitle 2"/>
          <p:cNvSpPr txBox="1"/>
          <p:nvPr/>
        </p:nvSpPr>
        <p:spPr>
          <a:xfrm>
            <a:off x="1717502" y="6099204"/>
            <a:ext cx="9360060" cy="53236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normAutofit/>
          </a:bodyPr>
          <a:lstStyle/>
          <a:p>
            <a:pPr algn="r">
              <a:spcBef>
                <a:spcPts val="200"/>
              </a:spcBef>
              <a:defRPr sz="1000" b="1">
                <a:solidFill>
                  <a:srgbClr val="363636"/>
                </a:solidFill>
                <a:latin typeface="Arial"/>
                <a:ea typeface="Arial"/>
                <a:cs typeface="Arial"/>
                <a:sym typeface="Arial"/>
              </a:defRPr>
            </a:pPr>
            <a:r>
              <a:t>Supported by Eli Lilly and Company.</a:t>
            </a:r>
          </a:p>
          <a:p>
            <a:pPr algn="r">
              <a:spcBef>
                <a:spcPts val="200"/>
              </a:spcBef>
              <a:defRPr sz="1000">
                <a:solidFill>
                  <a:srgbClr val="363636"/>
                </a:solidFill>
                <a:latin typeface="Arial"/>
                <a:ea typeface="Arial"/>
                <a:cs typeface="Arial"/>
                <a:sym typeface="Arial"/>
              </a:defRPr>
            </a:pPr>
            <a:r>
              <a:t> Eli Lilly and Company has not influenced the content of this publication</a:t>
            </a:r>
          </a:p>
        </p:txBody>
      </p:sp>
      <p:sp>
        <p:nvSpPr>
          <p:cNvPr id="172"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2_Comparison">
    <p:spTree>
      <p:nvGrpSpPr>
        <p:cNvPr id="1" name=""/>
        <p:cNvGrpSpPr/>
        <p:nvPr/>
      </p:nvGrpSpPr>
      <p:grpSpPr>
        <a:xfrm>
          <a:off x="0" y="0"/>
          <a:ext cx="0" cy="0"/>
          <a:chOff x="0" y="0"/>
          <a:chExt cx="0" cy="0"/>
        </a:xfrm>
      </p:grpSpPr>
      <p:grpSp>
        <p:nvGrpSpPr>
          <p:cNvPr id="181" name="Group 4"/>
          <p:cNvGrpSpPr/>
          <p:nvPr/>
        </p:nvGrpSpPr>
        <p:grpSpPr>
          <a:xfrm>
            <a:off x="-6" y="6791320"/>
            <a:ext cx="12192008" cy="66685"/>
            <a:chOff x="-1" y="0"/>
            <a:chExt cx="12192006" cy="66683"/>
          </a:xfrm>
        </p:grpSpPr>
        <p:sp>
          <p:nvSpPr>
            <p:cNvPr id="179" name="Rectangle 5"/>
            <p:cNvSpPr/>
            <p:nvPr/>
          </p:nvSpPr>
          <p:spPr>
            <a:xfrm rot="10800000" flipH="1">
              <a:off x="3606801" y="0"/>
              <a:ext cx="8585205" cy="6668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180" name="Rectangle 6"/>
            <p:cNvSpPr/>
            <p:nvPr/>
          </p:nvSpPr>
          <p:spPr>
            <a:xfrm rot="10800000" flipH="1">
              <a:off x="-2" y="0"/>
              <a:ext cx="10220332" cy="6668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grpSp>
        <p:nvGrpSpPr>
          <p:cNvPr id="184" name="Group 10"/>
          <p:cNvGrpSpPr/>
          <p:nvPr/>
        </p:nvGrpSpPr>
        <p:grpSpPr>
          <a:xfrm>
            <a:off x="-6" y="1072650"/>
            <a:ext cx="9288388" cy="53115"/>
            <a:chOff x="0" y="0"/>
            <a:chExt cx="9288387" cy="53113"/>
          </a:xfrm>
        </p:grpSpPr>
        <p:sp>
          <p:nvSpPr>
            <p:cNvPr id="182" name="Rectangle 11"/>
            <p:cNvSpPr/>
            <p:nvPr/>
          </p:nvSpPr>
          <p:spPr>
            <a:xfrm rot="10800000" flipH="1">
              <a:off x="2747813" y="0"/>
              <a:ext cx="6540574" cy="5311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183" name="Rectangle 12"/>
            <p:cNvSpPr/>
            <p:nvPr/>
          </p:nvSpPr>
          <p:spPr>
            <a:xfrm rot="10800000" flipH="1">
              <a:off x="-1" y="0"/>
              <a:ext cx="7786281" cy="5311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185" name="Body Level One…"/>
          <p:cNvSpPr txBox="1">
            <a:spLocks noGrp="1"/>
          </p:cNvSpPr>
          <p:nvPr>
            <p:ph type="body" sz="quarter" idx="1"/>
          </p:nvPr>
        </p:nvSpPr>
        <p:spPr>
          <a:xfrm>
            <a:off x="304800" y="1413932"/>
            <a:ext cx="5691717" cy="639763"/>
          </a:xfrm>
          <a:prstGeom prst="rect">
            <a:avLst/>
          </a:prstGeom>
        </p:spPr>
        <p:txBody>
          <a:bodyPr lIns="0" tIns="0" rIns="0" bIns="0" anchor="b"/>
          <a:lstStyle>
            <a:lvl1pPr marL="0" indent="0">
              <a:lnSpc>
                <a:spcPct val="100000"/>
              </a:lnSpc>
              <a:spcBef>
                <a:spcPts val="600"/>
              </a:spcBef>
              <a:buClrTx/>
              <a:buSzTx/>
              <a:buFontTx/>
              <a:buNone/>
              <a:defRPr sz="2000" b="1">
                <a:solidFill>
                  <a:srgbClr val="363636"/>
                </a:solidFill>
              </a:defRPr>
            </a:lvl1pPr>
            <a:lvl2pPr marL="0" indent="0">
              <a:lnSpc>
                <a:spcPct val="100000"/>
              </a:lnSpc>
              <a:spcBef>
                <a:spcPts val="600"/>
              </a:spcBef>
              <a:buClrTx/>
              <a:buSzTx/>
              <a:buFontTx/>
              <a:buNone/>
              <a:defRPr sz="2000" b="1">
                <a:solidFill>
                  <a:srgbClr val="363636"/>
                </a:solidFill>
              </a:defRPr>
            </a:lvl2pPr>
            <a:lvl3pPr marL="0" indent="0">
              <a:lnSpc>
                <a:spcPct val="100000"/>
              </a:lnSpc>
              <a:spcBef>
                <a:spcPts val="600"/>
              </a:spcBef>
              <a:buClrTx/>
              <a:buSzTx/>
              <a:buFontTx/>
              <a:buNone/>
              <a:defRPr sz="2000" b="1">
                <a:solidFill>
                  <a:srgbClr val="363636"/>
                </a:solidFill>
              </a:defRPr>
            </a:lvl3pPr>
            <a:lvl4pPr marL="0" indent="0">
              <a:lnSpc>
                <a:spcPct val="100000"/>
              </a:lnSpc>
              <a:spcBef>
                <a:spcPts val="600"/>
              </a:spcBef>
              <a:buClrTx/>
              <a:buSzTx/>
              <a:buFontTx/>
              <a:buNone/>
              <a:defRPr sz="2000" b="1">
                <a:solidFill>
                  <a:srgbClr val="363636"/>
                </a:solidFill>
              </a:defRPr>
            </a:lvl4pPr>
            <a:lvl5pPr marL="0" indent="0">
              <a:lnSpc>
                <a:spcPct val="100000"/>
              </a:lnSpc>
              <a:spcBef>
                <a:spcPts val="600"/>
              </a:spcBef>
              <a:buClrTx/>
              <a:buSzTx/>
              <a:buFontTx/>
              <a:buNone/>
              <a:defRPr sz="2000" b="1">
                <a:solidFill>
                  <a:srgbClr val="363636"/>
                </a:solidFill>
              </a:defRPr>
            </a:lvl5pPr>
          </a:lstStyle>
          <a:p>
            <a:r>
              <a:t>Body Level One</a:t>
            </a:r>
          </a:p>
          <a:p>
            <a:pPr lvl="1"/>
            <a:r>
              <a:t>Body Level Two</a:t>
            </a:r>
          </a:p>
          <a:p>
            <a:pPr lvl="2"/>
            <a:r>
              <a:t>Body Level Three</a:t>
            </a:r>
          </a:p>
          <a:p>
            <a:pPr lvl="3"/>
            <a:r>
              <a:t>Body Level Four</a:t>
            </a:r>
          </a:p>
          <a:p>
            <a:pPr lvl="4"/>
            <a:r>
              <a:t>Body Level Five</a:t>
            </a:r>
          </a:p>
        </p:txBody>
      </p:sp>
      <p:sp>
        <p:nvSpPr>
          <p:cNvPr id="186" name="Text Placeholder 4"/>
          <p:cNvSpPr>
            <a:spLocks noGrp="1"/>
          </p:cNvSpPr>
          <p:nvPr>
            <p:ph type="body" sz="quarter" idx="21"/>
          </p:nvPr>
        </p:nvSpPr>
        <p:spPr>
          <a:xfrm>
            <a:off x="6193366" y="1413931"/>
            <a:ext cx="5693839" cy="639767"/>
          </a:xfrm>
          <a:prstGeom prst="rect">
            <a:avLst/>
          </a:prstGeom>
        </p:spPr>
        <p:txBody>
          <a:bodyPr lIns="0" tIns="0" rIns="0" bIns="0" anchor="b"/>
          <a:lstStyle/>
          <a:p>
            <a:endParaRPr/>
          </a:p>
        </p:txBody>
      </p:sp>
      <p:sp>
        <p:nvSpPr>
          <p:cNvPr id="187" name="Title Text"/>
          <p:cNvSpPr txBox="1">
            <a:spLocks noGrp="1"/>
          </p:cNvSpPr>
          <p:nvPr>
            <p:ph type="title"/>
          </p:nvPr>
        </p:nvSpPr>
        <p:spPr>
          <a:xfrm>
            <a:off x="304800" y="137765"/>
            <a:ext cx="11582400" cy="939804"/>
          </a:xfrm>
          <a:prstGeom prst="rect">
            <a:avLst/>
          </a:prstGeom>
        </p:spPr>
        <p:txBody>
          <a:bodyPr lIns="0" tIns="0" rIns="0" bIns="0" anchor="b"/>
          <a:lstStyle>
            <a:lvl1pPr>
              <a:lnSpc>
                <a:spcPct val="90000"/>
              </a:lnSpc>
              <a:defRPr sz="2200">
                <a:solidFill>
                  <a:srgbClr val="002850"/>
                </a:solidFill>
              </a:defRPr>
            </a:lvl1pPr>
          </a:lstStyle>
          <a:p>
            <a:r>
              <a:t>Title Text</a:t>
            </a:r>
          </a:p>
        </p:txBody>
      </p:sp>
      <p:sp>
        <p:nvSpPr>
          <p:cNvPr id="188"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E7E6E6"/>
        </a:solidFill>
        <a:effectLst/>
      </p:bgPr>
    </p:bg>
    <p:spTree>
      <p:nvGrpSpPr>
        <p:cNvPr id="1" name=""/>
        <p:cNvGrpSpPr/>
        <p:nvPr/>
      </p:nvGrpSpPr>
      <p:grpSpPr>
        <a:xfrm>
          <a:off x="0" y="0"/>
          <a:ext cx="0" cy="0"/>
          <a:chOff x="0" y="0"/>
          <a:chExt cx="0" cy="0"/>
        </a:xfrm>
      </p:grpSpPr>
      <p:sp>
        <p:nvSpPr>
          <p:cNvPr id="195" name="Block Arc 30"/>
          <p:cNvSpPr/>
          <p:nvPr/>
        </p:nvSpPr>
        <p:spPr>
          <a:xfrm rot="5400000">
            <a:off x="-1079040" y="1851945"/>
            <a:ext cx="5419673" cy="11240946"/>
          </a:xfrm>
          <a:custGeom>
            <a:avLst/>
            <a:gdLst/>
            <a:ahLst/>
            <a:cxnLst>
              <a:cxn ang="0">
                <a:pos x="wd2" y="hd2"/>
              </a:cxn>
              <a:cxn ang="5400000">
                <a:pos x="wd2" y="hd2"/>
              </a:cxn>
              <a:cxn ang="10800000">
                <a:pos x="wd2" y="hd2"/>
              </a:cxn>
              <a:cxn ang="16200000">
                <a:pos x="wd2" y="hd2"/>
              </a:cxn>
            </a:cxnLst>
            <a:rect l="0" t="0" r="r" b="b"/>
            <a:pathLst>
              <a:path w="19031" h="21600" extrusionOk="0">
                <a:moveTo>
                  <a:pt x="5426" y="0"/>
                </a:moveTo>
                <a:cubicBezTo>
                  <a:pt x="16027" y="2039"/>
                  <a:pt x="21600" y="8394"/>
                  <a:pt x="17875" y="14194"/>
                </a:cubicBezTo>
                <a:cubicBezTo>
                  <a:pt x="15208" y="18345"/>
                  <a:pt x="8324" y="21248"/>
                  <a:pt x="309" y="21600"/>
                </a:cubicBezTo>
                <a:lnTo>
                  <a:pt x="0" y="19497"/>
                </a:lnTo>
                <a:cubicBezTo>
                  <a:pt x="9077" y="19098"/>
                  <a:pt x="15845" y="14748"/>
                  <a:pt x="15116" y="9781"/>
                </a:cubicBezTo>
                <a:cubicBezTo>
                  <a:pt x="14595" y="6226"/>
                  <a:pt x="10296" y="3173"/>
                  <a:pt x="4148" y="1991"/>
                </a:cubicBezTo>
                <a:close/>
              </a:path>
            </a:pathLst>
          </a:custGeom>
          <a:solidFill>
            <a:schemeClr val="accent2"/>
          </a:solidFill>
          <a:ln w="12700">
            <a:miter lim="400000"/>
          </a:ln>
        </p:spPr>
        <p:txBody>
          <a:bodyPr lIns="45718" tIns="45718" rIns="45718" bIns="45718" anchor="ctr"/>
          <a:lstStyle/>
          <a:p>
            <a:pPr algn="ctr">
              <a:defRPr>
                <a:solidFill>
                  <a:srgbClr val="969696"/>
                </a:solidFill>
                <a:latin typeface="Arial"/>
                <a:ea typeface="Arial"/>
                <a:cs typeface="Arial"/>
                <a:sym typeface="Arial"/>
              </a:defRPr>
            </a:pPr>
            <a:endParaRPr/>
          </a:p>
        </p:txBody>
      </p:sp>
      <p:sp>
        <p:nvSpPr>
          <p:cNvPr id="196" name="Block Arc 31"/>
          <p:cNvSpPr/>
          <p:nvPr/>
        </p:nvSpPr>
        <p:spPr>
          <a:xfrm rot="16200000">
            <a:off x="-2350600" y="-3066844"/>
            <a:ext cx="8269849" cy="11588724"/>
          </a:xfrm>
          <a:custGeom>
            <a:avLst/>
            <a:gdLst/>
            <a:ahLst/>
            <a:cxnLst>
              <a:cxn ang="0">
                <a:pos x="wd2" y="hd2"/>
              </a:cxn>
              <a:cxn ang="5400000">
                <a:pos x="wd2" y="hd2"/>
              </a:cxn>
              <a:cxn ang="10800000">
                <a:pos x="wd2" y="hd2"/>
              </a:cxn>
              <a:cxn ang="16200000">
                <a:pos x="wd2" y="hd2"/>
              </a:cxn>
            </a:cxnLst>
            <a:rect l="0" t="0" r="r" b="b"/>
            <a:pathLst>
              <a:path w="19673" h="19918" extrusionOk="0">
                <a:moveTo>
                  <a:pt x="0" y="957"/>
                </a:moveTo>
                <a:cubicBezTo>
                  <a:pt x="6881" y="-1393"/>
                  <a:pt x="15096" y="733"/>
                  <a:pt x="18348" y="5705"/>
                </a:cubicBezTo>
                <a:cubicBezTo>
                  <a:pt x="21600" y="10677"/>
                  <a:pt x="18658" y="16613"/>
                  <a:pt x="11777" y="18963"/>
                </a:cubicBezTo>
                <a:cubicBezTo>
                  <a:pt x="8679" y="20021"/>
                  <a:pt x="5147" y="20207"/>
                  <a:pt x="1870" y="19485"/>
                </a:cubicBezTo>
                <a:lnTo>
                  <a:pt x="2767" y="17360"/>
                </a:lnTo>
                <a:cubicBezTo>
                  <a:pt x="8423" y="18605"/>
                  <a:pt x="14405" y="16302"/>
                  <a:pt x="16129" y="12216"/>
                </a:cubicBezTo>
                <a:cubicBezTo>
                  <a:pt x="17853" y="8129"/>
                  <a:pt x="14666" y="3806"/>
                  <a:pt x="9010" y="2560"/>
                </a:cubicBezTo>
                <a:cubicBezTo>
                  <a:pt x="6464" y="1999"/>
                  <a:pt x="3720" y="2144"/>
                  <a:pt x="1314" y="2966"/>
                </a:cubicBezTo>
                <a:close/>
              </a:path>
            </a:pathLst>
          </a:custGeom>
          <a:solidFill>
            <a:schemeClr val="accent1"/>
          </a:solidFill>
          <a:ln w="12700">
            <a:miter lim="400000"/>
          </a:ln>
        </p:spPr>
        <p:txBody>
          <a:bodyPr lIns="45718" tIns="45718" rIns="45718" bIns="45718" anchor="ctr"/>
          <a:lstStyle/>
          <a:p>
            <a:pPr algn="ctr">
              <a:defRPr>
                <a:solidFill>
                  <a:srgbClr val="969696"/>
                </a:solidFill>
                <a:latin typeface="Arial"/>
                <a:ea typeface="Arial"/>
                <a:cs typeface="Arial"/>
                <a:sym typeface="Arial"/>
              </a:defRPr>
            </a:pPr>
            <a:endParaRPr/>
          </a:p>
        </p:txBody>
      </p:sp>
      <p:sp>
        <p:nvSpPr>
          <p:cNvPr id="197" name="Oval 27"/>
          <p:cNvSpPr/>
          <p:nvPr/>
        </p:nvSpPr>
        <p:spPr>
          <a:xfrm>
            <a:off x="-3773438" y="-1171954"/>
            <a:ext cx="11117617" cy="11117614"/>
          </a:xfrm>
          <a:prstGeom prst="ellipse">
            <a:avLst/>
          </a:prstGeom>
          <a:solidFill>
            <a:srgbClr val="FFFFFF"/>
          </a:solidFill>
          <a:ln w="12700">
            <a:miter lim="400000"/>
          </a:ln>
        </p:spPr>
        <p:txBody>
          <a:bodyPr lIns="45718" tIns="45718" rIns="45718" bIns="45718" anchor="ctr"/>
          <a:lstStyle/>
          <a:p>
            <a:pPr algn="ctr">
              <a:defRPr>
                <a:latin typeface="Arial"/>
                <a:ea typeface="Arial"/>
                <a:cs typeface="Arial"/>
                <a:sym typeface="Arial"/>
              </a:defRPr>
            </a:pPr>
            <a:endParaRPr/>
          </a:p>
        </p:txBody>
      </p:sp>
      <p:pic>
        <p:nvPicPr>
          <p:cNvPr id="198" name="Picture 7" descr="Picture 7"/>
          <p:cNvPicPr>
            <a:picLocks noChangeAspect="1"/>
          </p:cNvPicPr>
          <p:nvPr/>
        </p:nvPicPr>
        <p:blipFill>
          <a:blip r:embed="rId2"/>
          <a:stretch>
            <a:fillRect/>
          </a:stretch>
        </p:blipFill>
        <p:spPr>
          <a:xfrm>
            <a:off x="619851" y="413417"/>
            <a:ext cx="2793490" cy="1014722"/>
          </a:xfrm>
          <a:prstGeom prst="rect">
            <a:avLst/>
          </a:prstGeom>
          <a:ln w="12700">
            <a:miter lim="400000"/>
          </a:ln>
        </p:spPr>
      </p:pic>
      <p:sp>
        <p:nvSpPr>
          <p:cNvPr id="199" name="Presentation title here"/>
          <p:cNvSpPr txBox="1">
            <a:spLocks noGrp="1"/>
          </p:cNvSpPr>
          <p:nvPr>
            <p:ph type="title" hasCustomPrompt="1"/>
          </p:nvPr>
        </p:nvSpPr>
        <p:spPr>
          <a:xfrm>
            <a:off x="609601" y="3182241"/>
            <a:ext cx="4450404" cy="1960567"/>
          </a:xfrm>
          <a:prstGeom prst="rect">
            <a:avLst/>
          </a:prstGeom>
        </p:spPr>
        <p:txBody>
          <a:bodyPr anchor="b"/>
          <a:lstStyle>
            <a:lvl1pPr>
              <a:defRPr sz="4400">
                <a:solidFill>
                  <a:srgbClr val="171716"/>
                </a:solidFill>
              </a:defRPr>
            </a:lvl1pPr>
          </a:lstStyle>
          <a:p>
            <a:r>
              <a:t>Presentation title here</a:t>
            </a:r>
          </a:p>
        </p:txBody>
      </p:sp>
      <p:sp>
        <p:nvSpPr>
          <p:cNvPr id="200" name="Body Level One…"/>
          <p:cNvSpPr txBox="1">
            <a:spLocks noGrp="1"/>
          </p:cNvSpPr>
          <p:nvPr>
            <p:ph type="body" sz="quarter" idx="1"/>
          </p:nvPr>
        </p:nvSpPr>
        <p:spPr>
          <a:xfrm>
            <a:off x="609601" y="5293485"/>
            <a:ext cx="4450404" cy="345853"/>
          </a:xfrm>
          <a:prstGeom prst="rect">
            <a:avLst/>
          </a:prstGeom>
        </p:spPr>
        <p:txBody>
          <a:bodyPr/>
          <a:lstStyle>
            <a:lvl1pPr marL="0" indent="0">
              <a:buClrTx/>
              <a:buSzTx/>
              <a:buFontTx/>
              <a:buNone/>
              <a:defRPr>
                <a:solidFill>
                  <a:srgbClr val="171716"/>
                </a:solidFill>
              </a:defRPr>
            </a:lvl1pPr>
            <a:lvl2pPr marL="0" indent="0">
              <a:buClrTx/>
              <a:buSzTx/>
              <a:buFontTx/>
              <a:buNone/>
              <a:defRPr>
                <a:solidFill>
                  <a:srgbClr val="171716"/>
                </a:solidFill>
              </a:defRPr>
            </a:lvl2pPr>
            <a:lvl3pPr marL="0" indent="0">
              <a:buClrTx/>
              <a:buSzTx/>
              <a:buFontTx/>
              <a:buNone/>
              <a:defRPr>
                <a:solidFill>
                  <a:srgbClr val="171716"/>
                </a:solidFill>
              </a:defRPr>
            </a:lvl3pPr>
            <a:lvl4pPr marL="0" indent="0">
              <a:buClrTx/>
              <a:buSzTx/>
              <a:buFontTx/>
              <a:buNone/>
              <a:defRPr>
                <a:solidFill>
                  <a:srgbClr val="171716"/>
                </a:solidFill>
              </a:defRPr>
            </a:lvl4pPr>
            <a:lvl5pPr marL="0" indent="0">
              <a:buClrTx/>
              <a:buSzTx/>
              <a:buFontTx/>
              <a:buNone/>
              <a:defRPr>
                <a:solidFill>
                  <a:srgbClr val="171716"/>
                </a:solidFill>
              </a:defRPr>
            </a:lvl5pPr>
          </a:lstStyle>
          <a:p>
            <a:r>
              <a:t>Body Level One</a:t>
            </a:r>
          </a:p>
          <a:p>
            <a:pPr lvl="1"/>
            <a:r>
              <a:t>Body Level Two</a:t>
            </a:r>
          </a:p>
          <a:p>
            <a:pPr lvl="2"/>
            <a:r>
              <a:t>Body Level Three</a:t>
            </a:r>
          </a:p>
          <a:p>
            <a:pPr lvl="3"/>
            <a:r>
              <a:t>Body Level Four</a:t>
            </a:r>
          </a:p>
          <a:p>
            <a:pPr lvl="4"/>
            <a:r>
              <a:t>Body Level Five</a:t>
            </a:r>
          </a:p>
        </p:txBody>
      </p:sp>
      <p:grpSp>
        <p:nvGrpSpPr>
          <p:cNvPr id="203" name="Group 8"/>
          <p:cNvGrpSpPr/>
          <p:nvPr/>
        </p:nvGrpSpPr>
        <p:grpSpPr>
          <a:xfrm>
            <a:off x="-4" y="5224321"/>
            <a:ext cx="4450411" cy="1"/>
            <a:chOff x="0" y="0"/>
            <a:chExt cx="4450410" cy="0"/>
          </a:xfrm>
        </p:grpSpPr>
        <p:sp>
          <p:nvSpPr>
            <p:cNvPr id="201" name="Straight Connector 23"/>
            <p:cNvSpPr/>
            <p:nvPr/>
          </p:nvSpPr>
          <p:spPr>
            <a:xfrm>
              <a:off x="678379" y="0"/>
              <a:ext cx="3772032"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202" name="Straight Connector 6"/>
            <p:cNvSpPr/>
            <p:nvPr/>
          </p:nvSpPr>
          <p:spPr>
            <a:xfrm>
              <a:off x="0" y="0"/>
              <a:ext cx="3772032"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sp>
        <p:nvSpPr>
          <p:cNvPr id="204" name="Freeform: Shape 29"/>
          <p:cNvSpPr>
            <a:spLocks noGrp="1"/>
          </p:cNvSpPr>
          <p:nvPr>
            <p:ph type="pic" idx="21"/>
          </p:nvPr>
        </p:nvSpPr>
        <p:spPr>
          <a:xfrm>
            <a:off x="5563467" y="0"/>
            <a:ext cx="6628535" cy="6858000"/>
          </a:xfrm>
          <a:prstGeom prst="rect">
            <a:avLst/>
          </a:prstGeom>
        </p:spPr>
        <p:txBody>
          <a:bodyPr lIns="91439" tIns="45719" rIns="91439" bIns="45719">
            <a:noAutofit/>
          </a:bodyPr>
          <a:lstStyle/>
          <a:p>
            <a:endParaRPr/>
          </a:p>
        </p:txBody>
      </p:sp>
      <p:sp>
        <p:nvSpPr>
          <p:cNvPr id="205"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9_Title Slide">
    <p:spTree>
      <p:nvGrpSpPr>
        <p:cNvPr id="1" name=""/>
        <p:cNvGrpSpPr/>
        <p:nvPr/>
      </p:nvGrpSpPr>
      <p:grpSpPr>
        <a:xfrm>
          <a:off x="0" y="0"/>
          <a:ext cx="0" cy="0"/>
          <a:chOff x="0" y="0"/>
          <a:chExt cx="0" cy="0"/>
        </a:xfrm>
      </p:grpSpPr>
      <p:pic>
        <p:nvPicPr>
          <p:cNvPr id="212" name="Picture 15" descr="Picture 15"/>
          <p:cNvPicPr>
            <a:picLocks noChangeAspect="1"/>
          </p:cNvPicPr>
          <p:nvPr/>
        </p:nvPicPr>
        <p:blipFill>
          <a:blip r:embed="rId2">
            <a:alphaModFix amt="5000"/>
          </a:blip>
          <a:srcRect l="1620" t="4899" r="83105" b="53055"/>
          <a:stretch>
            <a:fillRect/>
          </a:stretch>
        </p:blipFill>
        <p:spPr>
          <a:xfrm>
            <a:off x="-1784147" y="-1539773"/>
            <a:ext cx="6051154" cy="6051154"/>
          </a:xfrm>
          <a:custGeom>
            <a:avLst/>
            <a:gdLst/>
            <a:ahLst/>
            <a:cxnLst>
              <a:cxn ang="0">
                <a:pos x="wd2" y="hd2"/>
              </a:cxn>
              <a:cxn ang="5400000">
                <a:pos x="wd2" y="hd2"/>
              </a:cxn>
              <a:cxn ang="10800000">
                <a:pos x="wd2" y="hd2"/>
              </a:cxn>
              <a:cxn ang="16200000">
                <a:pos x="wd2" y="hd2"/>
              </a:cxn>
            </a:cxnLst>
            <a:rect l="0" t="0" r="r" b="b"/>
            <a:pathLst>
              <a:path w="21600" h="21600" extrusionOk="0">
                <a:moveTo>
                  <a:pt x="10801" y="0"/>
                </a:moveTo>
                <a:cubicBezTo>
                  <a:pt x="4836" y="0"/>
                  <a:pt x="0" y="4836"/>
                  <a:pt x="0" y="10801"/>
                </a:cubicBezTo>
                <a:cubicBezTo>
                  <a:pt x="0" y="16766"/>
                  <a:pt x="4836" y="21600"/>
                  <a:pt x="10801" y="21600"/>
                </a:cubicBezTo>
                <a:cubicBezTo>
                  <a:pt x="16766" y="21600"/>
                  <a:pt x="21600" y="16766"/>
                  <a:pt x="21600" y="10801"/>
                </a:cubicBezTo>
                <a:cubicBezTo>
                  <a:pt x="21600" y="4836"/>
                  <a:pt x="16766" y="0"/>
                  <a:pt x="10801" y="0"/>
                </a:cubicBezTo>
                <a:close/>
              </a:path>
            </a:pathLst>
          </a:custGeom>
          <a:ln w="12700">
            <a:miter lim="400000"/>
          </a:ln>
        </p:spPr>
      </p:pic>
      <p:sp>
        <p:nvSpPr>
          <p:cNvPr id="213" name="Picture Placeholder 21"/>
          <p:cNvSpPr>
            <a:spLocks noGrp="1"/>
          </p:cNvSpPr>
          <p:nvPr>
            <p:ph type="pic" sz="half" idx="21"/>
          </p:nvPr>
        </p:nvSpPr>
        <p:spPr>
          <a:xfrm>
            <a:off x="678378" y="766380"/>
            <a:ext cx="5325206" cy="5325239"/>
          </a:xfrm>
          <a:prstGeom prst="rect">
            <a:avLst/>
          </a:prstGeom>
          <a:ln w="63500">
            <a:solidFill>
              <a:srgbClr val="74707C"/>
            </a:solidFill>
            <a:round/>
          </a:ln>
        </p:spPr>
        <p:txBody>
          <a:bodyPr lIns="91439" tIns="45719" rIns="91439" bIns="45719">
            <a:noAutofit/>
          </a:bodyPr>
          <a:lstStyle/>
          <a:p>
            <a:endParaRPr/>
          </a:p>
        </p:txBody>
      </p:sp>
      <p:pic>
        <p:nvPicPr>
          <p:cNvPr id="214" name="Picture 7" descr="Picture 7"/>
          <p:cNvPicPr>
            <a:picLocks noChangeAspect="1"/>
          </p:cNvPicPr>
          <p:nvPr/>
        </p:nvPicPr>
        <p:blipFill>
          <a:blip r:embed="rId3"/>
          <a:stretch>
            <a:fillRect/>
          </a:stretch>
        </p:blipFill>
        <p:spPr>
          <a:xfrm>
            <a:off x="6605519" y="720500"/>
            <a:ext cx="2700532" cy="980954"/>
          </a:xfrm>
          <a:prstGeom prst="rect">
            <a:avLst/>
          </a:prstGeom>
          <a:ln w="12700">
            <a:miter lim="400000"/>
          </a:ln>
        </p:spPr>
      </p:pic>
      <p:sp>
        <p:nvSpPr>
          <p:cNvPr id="215" name="Presentation title here"/>
          <p:cNvSpPr txBox="1">
            <a:spLocks noGrp="1"/>
          </p:cNvSpPr>
          <p:nvPr>
            <p:ph type="title" hasCustomPrompt="1"/>
          </p:nvPr>
        </p:nvSpPr>
        <p:spPr>
          <a:xfrm>
            <a:off x="6635219" y="2838896"/>
            <a:ext cx="4450404" cy="1379560"/>
          </a:xfrm>
          <a:prstGeom prst="rect">
            <a:avLst/>
          </a:prstGeom>
        </p:spPr>
        <p:txBody>
          <a:bodyPr lIns="0" tIns="0" rIns="0" bIns="0" anchor="b"/>
          <a:lstStyle>
            <a:lvl1pPr>
              <a:defRPr sz="4400">
                <a:solidFill>
                  <a:srgbClr val="171716"/>
                </a:solidFill>
              </a:defRPr>
            </a:lvl1pPr>
          </a:lstStyle>
          <a:p>
            <a:r>
              <a:t>Presentation title here</a:t>
            </a:r>
          </a:p>
        </p:txBody>
      </p:sp>
      <p:sp>
        <p:nvSpPr>
          <p:cNvPr id="216" name="Body Level One…"/>
          <p:cNvSpPr txBox="1">
            <a:spLocks noGrp="1"/>
          </p:cNvSpPr>
          <p:nvPr>
            <p:ph type="body" sz="quarter" idx="1"/>
          </p:nvPr>
        </p:nvSpPr>
        <p:spPr>
          <a:xfrm>
            <a:off x="6635219" y="4369129"/>
            <a:ext cx="4450404" cy="345853"/>
          </a:xfrm>
          <a:prstGeom prst="rect">
            <a:avLst/>
          </a:prstGeom>
        </p:spPr>
        <p:txBody>
          <a:bodyPr lIns="0" tIns="0" rIns="0" bIns="0"/>
          <a:lstStyle>
            <a:lvl1pPr marL="0" indent="0">
              <a:buClrTx/>
              <a:buSzTx/>
              <a:buFontTx/>
              <a:buNone/>
              <a:defRPr>
                <a:solidFill>
                  <a:srgbClr val="171716"/>
                </a:solidFill>
              </a:defRPr>
            </a:lvl1pPr>
            <a:lvl2pPr marL="0" indent="0">
              <a:buClrTx/>
              <a:buSzTx/>
              <a:buFontTx/>
              <a:buNone/>
              <a:defRPr>
                <a:solidFill>
                  <a:srgbClr val="171716"/>
                </a:solidFill>
              </a:defRPr>
            </a:lvl2pPr>
            <a:lvl3pPr marL="0" indent="0">
              <a:buClrTx/>
              <a:buSzTx/>
              <a:buFontTx/>
              <a:buNone/>
              <a:defRPr>
                <a:solidFill>
                  <a:srgbClr val="171716"/>
                </a:solidFill>
              </a:defRPr>
            </a:lvl3pPr>
            <a:lvl4pPr marL="0" indent="0">
              <a:buClrTx/>
              <a:buSzTx/>
              <a:buFontTx/>
              <a:buNone/>
              <a:defRPr>
                <a:solidFill>
                  <a:srgbClr val="171716"/>
                </a:solidFill>
              </a:defRPr>
            </a:lvl4pPr>
            <a:lvl5pPr marL="0" indent="0">
              <a:buClrTx/>
              <a:buSzTx/>
              <a:buFontTx/>
              <a:buNone/>
              <a:defRPr>
                <a:solidFill>
                  <a:srgbClr val="171716"/>
                </a:solidFill>
              </a:defRPr>
            </a:lvl5pPr>
          </a:lstStyle>
          <a:p>
            <a:r>
              <a:t>Body Level One</a:t>
            </a:r>
          </a:p>
          <a:p>
            <a:pPr lvl="1"/>
            <a:r>
              <a:t>Body Level Two</a:t>
            </a:r>
          </a:p>
          <a:p>
            <a:pPr lvl="2"/>
            <a:r>
              <a:t>Body Level Three</a:t>
            </a:r>
          </a:p>
          <a:p>
            <a:pPr lvl="3"/>
            <a:r>
              <a:t>Body Level Four</a:t>
            </a:r>
          </a:p>
          <a:p>
            <a:pPr lvl="4"/>
            <a:r>
              <a:t>Body Level Five</a:t>
            </a:r>
          </a:p>
        </p:txBody>
      </p:sp>
      <p:grpSp>
        <p:nvGrpSpPr>
          <p:cNvPr id="219" name="Group 8"/>
          <p:cNvGrpSpPr/>
          <p:nvPr/>
        </p:nvGrpSpPr>
        <p:grpSpPr>
          <a:xfrm>
            <a:off x="6635216" y="4261631"/>
            <a:ext cx="4450411" cy="12707"/>
            <a:chOff x="0" y="0"/>
            <a:chExt cx="4450410" cy="12705"/>
          </a:xfrm>
        </p:grpSpPr>
        <p:sp>
          <p:nvSpPr>
            <p:cNvPr id="217" name="Straight Connector 23"/>
            <p:cNvSpPr/>
            <p:nvPr/>
          </p:nvSpPr>
          <p:spPr>
            <a:xfrm flipH="1" flipV="1">
              <a:off x="-1" y="0"/>
              <a:ext cx="3772032" cy="12707"/>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218" name="Straight Connector 6"/>
            <p:cNvSpPr/>
            <p:nvPr/>
          </p:nvSpPr>
          <p:spPr>
            <a:xfrm flipH="1" flipV="1">
              <a:off x="678379" y="0"/>
              <a:ext cx="3772032" cy="12707"/>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sp>
        <p:nvSpPr>
          <p:cNvPr id="220" name="Text Placeholder 52"/>
          <p:cNvSpPr>
            <a:spLocks noGrp="1"/>
          </p:cNvSpPr>
          <p:nvPr>
            <p:ph type="body" sz="quarter" idx="22" hasCustomPrompt="1"/>
          </p:nvPr>
        </p:nvSpPr>
        <p:spPr>
          <a:xfrm>
            <a:off x="6667499" y="5852423"/>
            <a:ext cx="2851903" cy="273781"/>
          </a:xfrm>
          <a:prstGeom prst="rect">
            <a:avLst/>
          </a:prstGeom>
        </p:spPr>
        <p:txBody>
          <a:bodyPr lIns="0" tIns="0" rIns="0" bIns="0" anchor="b"/>
          <a:lstStyle>
            <a:lvl1pPr marL="0" indent="0">
              <a:lnSpc>
                <a:spcPts val="1900"/>
              </a:lnSpc>
              <a:buClrTx/>
              <a:buSzTx/>
              <a:buFontTx/>
              <a:buNone/>
              <a:defRPr sz="1400">
                <a:solidFill>
                  <a:srgbClr val="171716"/>
                </a:solidFill>
              </a:defRPr>
            </a:lvl1pPr>
          </a:lstStyle>
          <a:p>
            <a:r>
              <a:t>DATE</a:t>
            </a:r>
          </a:p>
        </p:txBody>
      </p:sp>
      <p:sp>
        <p:nvSpPr>
          <p:cNvPr id="221"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6_Title Slide">
    <p:spTree>
      <p:nvGrpSpPr>
        <p:cNvPr id="1" name=""/>
        <p:cNvGrpSpPr/>
        <p:nvPr/>
      </p:nvGrpSpPr>
      <p:grpSpPr>
        <a:xfrm>
          <a:off x="0" y="0"/>
          <a:ext cx="0" cy="0"/>
          <a:chOff x="0" y="0"/>
          <a:chExt cx="0" cy="0"/>
        </a:xfrm>
      </p:grpSpPr>
      <p:sp>
        <p:nvSpPr>
          <p:cNvPr id="228"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229" name="Rectangle 36"/>
          <p:cNvSpPr/>
          <p:nvPr/>
        </p:nvSpPr>
        <p:spPr>
          <a:xfrm>
            <a:off x="11060234" y="6256716"/>
            <a:ext cx="660282" cy="575888"/>
          </a:xfrm>
          <a:prstGeom prst="rect">
            <a:avLst/>
          </a:prstGeom>
          <a:solidFill>
            <a:srgbClr val="FFFFF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230" name="Freeform: Shape 25"/>
          <p:cNvSpPr/>
          <p:nvPr/>
        </p:nvSpPr>
        <p:spPr>
          <a:xfrm flipH="1">
            <a:off x="7425241" y="-1098073"/>
            <a:ext cx="4749022" cy="8774743"/>
          </a:xfrm>
          <a:custGeom>
            <a:avLst/>
            <a:gdLst/>
            <a:ahLst/>
            <a:cxnLst>
              <a:cxn ang="0">
                <a:pos x="wd2" y="hd2"/>
              </a:cxn>
              <a:cxn ang="5400000">
                <a:pos x="wd2" y="hd2"/>
              </a:cxn>
              <a:cxn ang="10800000">
                <a:pos x="wd2" y="hd2"/>
              </a:cxn>
              <a:cxn ang="16200000">
                <a:pos x="wd2" y="hd2"/>
              </a:cxn>
            </a:cxnLst>
            <a:rect l="0" t="0" r="r" b="b"/>
            <a:pathLst>
              <a:path w="21600" h="21600" extrusionOk="0">
                <a:moveTo>
                  <a:pt x="1156" y="0"/>
                </a:moveTo>
                <a:cubicBezTo>
                  <a:pt x="12447" y="0"/>
                  <a:pt x="21600" y="4835"/>
                  <a:pt x="21600" y="10800"/>
                </a:cubicBezTo>
                <a:cubicBezTo>
                  <a:pt x="21600" y="16765"/>
                  <a:pt x="12447" y="21600"/>
                  <a:pt x="1156" y="21600"/>
                </a:cubicBezTo>
                <a:lnTo>
                  <a:pt x="0" y="21569"/>
                </a:lnTo>
                <a:lnTo>
                  <a:pt x="0" y="31"/>
                </a:lnTo>
                <a:close/>
              </a:path>
            </a:pathLst>
          </a:custGeom>
          <a:solidFill>
            <a:schemeClr val="accent2"/>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231" name="Freeform: Shape 21"/>
          <p:cNvSpPr/>
          <p:nvPr/>
        </p:nvSpPr>
        <p:spPr>
          <a:xfrm flipH="1">
            <a:off x="7523895" y="-659667"/>
            <a:ext cx="4555893" cy="8624053"/>
          </a:xfrm>
          <a:custGeom>
            <a:avLst/>
            <a:gdLst/>
            <a:ahLst/>
            <a:cxnLst>
              <a:cxn ang="0">
                <a:pos x="wd2" y="hd2"/>
              </a:cxn>
              <a:cxn ang="5400000">
                <a:pos x="wd2" y="hd2"/>
              </a:cxn>
              <a:cxn ang="10800000">
                <a:pos x="wd2" y="hd2"/>
              </a:cxn>
              <a:cxn ang="16200000">
                <a:pos x="wd2" y="hd2"/>
              </a:cxn>
            </a:cxnLst>
            <a:rect l="0" t="0" r="r" b="b"/>
            <a:pathLst>
              <a:path w="21600" h="21600" extrusionOk="0">
                <a:moveTo>
                  <a:pt x="1156" y="0"/>
                </a:moveTo>
                <a:cubicBezTo>
                  <a:pt x="12447" y="0"/>
                  <a:pt x="21600" y="4835"/>
                  <a:pt x="21600" y="10800"/>
                </a:cubicBezTo>
                <a:cubicBezTo>
                  <a:pt x="21600" y="16765"/>
                  <a:pt x="12447" y="21600"/>
                  <a:pt x="1156" y="21600"/>
                </a:cubicBezTo>
                <a:lnTo>
                  <a:pt x="0" y="21569"/>
                </a:lnTo>
                <a:lnTo>
                  <a:pt x="0" y="31"/>
                </a:lnTo>
                <a:close/>
              </a:path>
            </a:pathLst>
          </a:custGeom>
          <a:solidFill>
            <a:schemeClr val="accent1"/>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232" name="Presentation title here"/>
          <p:cNvSpPr txBox="1">
            <a:spLocks noGrp="1"/>
          </p:cNvSpPr>
          <p:nvPr>
            <p:ph type="title" hasCustomPrompt="1"/>
          </p:nvPr>
        </p:nvSpPr>
        <p:spPr>
          <a:xfrm>
            <a:off x="629785" y="3182241"/>
            <a:ext cx="4450406" cy="1960567"/>
          </a:xfrm>
          <a:prstGeom prst="rect">
            <a:avLst/>
          </a:prstGeom>
        </p:spPr>
        <p:txBody>
          <a:bodyPr anchor="b"/>
          <a:lstStyle>
            <a:lvl1pPr>
              <a:defRPr sz="4400">
                <a:solidFill>
                  <a:srgbClr val="171716"/>
                </a:solidFill>
              </a:defRPr>
            </a:lvl1pPr>
          </a:lstStyle>
          <a:p>
            <a:r>
              <a:t>Presentation title here</a:t>
            </a:r>
          </a:p>
        </p:txBody>
      </p:sp>
      <p:sp>
        <p:nvSpPr>
          <p:cNvPr id="233" name="Body Level One…"/>
          <p:cNvSpPr txBox="1">
            <a:spLocks noGrp="1"/>
          </p:cNvSpPr>
          <p:nvPr>
            <p:ph type="body" sz="quarter" idx="1"/>
          </p:nvPr>
        </p:nvSpPr>
        <p:spPr>
          <a:xfrm>
            <a:off x="629785" y="5293485"/>
            <a:ext cx="4450406" cy="345853"/>
          </a:xfrm>
          <a:prstGeom prst="rect">
            <a:avLst/>
          </a:prstGeom>
        </p:spPr>
        <p:txBody>
          <a:bodyPr/>
          <a:lstStyle>
            <a:lvl1pPr marL="0" indent="0">
              <a:buClrTx/>
              <a:buSzTx/>
              <a:buFontTx/>
              <a:buNone/>
              <a:defRPr>
                <a:solidFill>
                  <a:srgbClr val="171716"/>
                </a:solidFill>
              </a:defRPr>
            </a:lvl1pPr>
            <a:lvl2pPr marL="0" indent="0">
              <a:buClrTx/>
              <a:buSzTx/>
              <a:buFontTx/>
              <a:buNone/>
              <a:defRPr>
                <a:solidFill>
                  <a:srgbClr val="171716"/>
                </a:solidFill>
              </a:defRPr>
            </a:lvl2pPr>
            <a:lvl3pPr marL="0" indent="0">
              <a:buClrTx/>
              <a:buSzTx/>
              <a:buFontTx/>
              <a:buNone/>
              <a:defRPr>
                <a:solidFill>
                  <a:srgbClr val="171716"/>
                </a:solidFill>
              </a:defRPr>
            </a:lvl3pPr>
            <a:lvl4pPr marL="0" indent="0">
              <a:buClrTx/>
              <a:buSzTx/>
              <a:buFontTx/>
              <a:buNone/>
              <a:defRPr>
                <a:solidFill>
                  <a:srgbClr val="171716"/>
                </a:solidFill>
              </a:defRPr>
            </a:lvl4pPr>
            <a:lvl5pPr marL="0" indent="0">
              <a:buClrTx/>
              <a:buSzTx/>
              <a:buFontTx/>
              <a:buNone/>
              <a:defRPr>
                <a:solidFill>
                  <a:srgbClr val="171716"/>
                </a:solidFill>
              </a:defRPr>
            </a:lvl5pPr>
          </a:lstStyle>
          <a:p>
            <a:r>
              <a:t>Body Level One</a:t>
            </a:r>
          </a:p>
          <a:p>
            <a:pPr lvl="1"/>
            <a:r>
              <a:t>Body Level Two</a:t>
            </a:r>
          </a:p>
          <a:p>
            <a:pPr lvl="2"/>
            <a:r>
              <a:t>Body Level Three</a:t>
            </a:r>
          </a:p>
          <a:p>
            <a:pPr lvl="3"/>
            <a:r>
              <a:t>Body Level Four</a:t>
            </a:r>
          </a:p>
          <a:p>
            <a:pPr lvl="4"/>
            <a:r>
              <a:t>Body Level Five</a:t>
            </a:r>
          </a:p>
        </p:txBody>
      </p:sp>
      <p:sp>
        <p:nvSpPr>
          <p:cNvPr id="234" name="Picture Placeholder 31"/>
          <p:cNvSpPr>
            <a:spLocks noGrp="1"/>
          </p:cNvSpPr>
          <p:nvPr>
            <p:ph type="pic" sz="half" idx="21"/>
          </p:nvPr>
        </p:nvSpPr>
        <p:spPr>
          <a:xfrm>
            <a:off x="7636105" y="0"/>
            <a:ext cx="4555897" cy="6858000"/>
          </a:xfrm>
          <a:prstGeom prst="rect">
            <a:avLst/>
          </a:prstGeom>
        </p:spPr>
        <p:txBody>
          <a:bodyPr lIns="91439" tIns="45719" rIns="91439" bIns="45719">
            <a:noAutofit/>
          </a:bodyPr>
          <a:lstStyle/>
          <a:p>
            <a:endParaRPr/>
          </a:p>
        </p:txBody>
      </p:sp>
      <p:grpSp>
        <p:nvGrpSpPr>
          <p:cNvPr id="237" name="Group 33"/>
          <p:cNvGrpSpPr/>
          <p:nvPr/>
        </p:nvGrpSpPr>
        <p:grpSpPr>
          <a:xfrm>
            <a:off x="-4" y="5224321"/>
            <a:ext cx="4450411" cy="1"/>
            <a:chOff x="0" y="0"/>
            <a:chExt cx="4450410" cy="0"/>
          </a:xfrm>
        </p:grpSpPr>
        <p:sp>
          <p:nvSpPr>
            <p:cNvPr id="235" name="Straight Connector 34"/>
            <p:cNvSpPr/>
            <p:nvPr/>
          </p:nvSpPr>
          <p:spPr>
            <a:xfrm>
              <a:off x="678379" y="0"/>
              <a:ext cx="3772032"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236" name="Straight Connector 35"/>
            <p:cNvSpPr/>
            <p:nvPr/>
          </p:nvSpPr>
          <p:spPr>
            <a:xfrm>
              <a:off x="0" y="0"/>
              <a:ext cx="3772032"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pic>
        <p:nvPicPr>
          <p:cNvPr id="238" name="Picture 10" descr="Picture 10"/>
          <p:cNvPicPr>
            <a:picLocks noChangeAspect="1"/>
          </p:cNvPicPr>
          <p:nvPr/>
        </p:nvPicPr>
        <p:blipFill>
          <a:blip r:embed="rId2"/>
          <a:stretch>
            <a:fillRect/>
          </a:stretch>
        </p:blipFill>
        <p:spPr>
          <a:xfrm>
            <a:off x="619851" y="413417"/>
            <a:ext cx="2793490" cy="1014722"/>
          </a:xfrm>
          <a:prstGeom prst="rect">
            <a:avLst/>
          </a:prstGeom>
          <a:ln w="12700">
            <a:miter lim="400000"/>
          </a:ln>
        </p:spPr>
      </p:pic>
      <p:sp>
        <p:nvSpPr>
          <p:cNvPr id="239"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4_Title Slide">
    <p:spTree>
      <p:nvGrpSpPr>
        <p:cNvPr id="1" name=""/>
        <p:cNvGrpSpPr/>
        <p:nvPr/>
      </p:nvGrpSpPr>
      <p:grpSpPr>
        <a:xfrm>
          <a:off x="0" y="0"/>
          <a:ext cx="0" cy="0"/>
          <a:chOff x="0" y="0"/>
          <a:chExt cx="0" cy="0"/>
        </a:xfrm>
      </p:grpSpPr>
      <p:sp>
        <p:nvSpPr>
          <p:cNvPr id="246"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247" name="Picture Placeholder 18"/>
          <p:cNvSpPr>
            <a:spLocks noGrp="1"/>
          </p:cNvSpPr>
          <p:nvPr>
            <p:ph type="pic" sz="half" idx="21"/>
          </p:nvPr>
        </p:nvSpPr>
        <p:spPr>
          <a:xfrm>
            <a:off x="2011363" y="2133600"/>
            <a:ext cx="10180637" cy="1902162"/>
          </a:xfrm>
          <a:prstGeom prst="rect">
            <a:avLst/>
          </a:prstGeom>
        </p:spPr>
        <p:txBody>
          <a:bodyPr lIns="91439" tIns="45719" rIns="91439" bIns="45719">
            <a:noAutofit/>
          </a:bodyPr>
          <a:lstStyle/>
          <a:p>
            <a:endParaRPr/>
          </a:p>
        </p:txBody>
      </p:sp>
      <p:grpSp>
        <p:nvGrpSpPr>
          <p:cNvPr id="251" name="Group 13"/>
          <p:cNvGrpSpPr/>
          <p:nvPr/>
        </p:nvGrpSpPr>
        <p:grpSpPr>
          <a:xfrm>
            <a:off x="2011356" y="4135105"/>
            <a:ext cx="10180329" cy="68938"/>
            <a:chOff x="0" y="0"/>
            <a:chExt cx="10180328" cy="68936"/>
          </a:xfrm>
        </p:grpSpPr>
        <p:sp>
          <p:nvSpPr>
            <p:cNvPr id="248" name="Rectangle 14"/>
            <p:cNvSpPr/>
            <p:nvPr/>
          </p:nvSpPr>
          <p:spPr>
            <a:xfrm>
              <a:off x="-1" y="-1"/>
              <a:ext cx="3396024" cy="68938"/>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249" name="Rectangle 15"/>
            <p:cNvSpPr/>
            <p:nvPr/>
          </p:nvSpPr>
          <p:spPr>
            <a:xfrm>
              <a:off x="3392150" y="-1"/>
              <a:ext cx="3396024" cy="68938"/>
            </a:xfrm>
            <a:prstGeom prst="rect">
              <a:avLst/>
            </a:prstGeom>
            <a:solidFill>
              <a:srgbClr val="E83E1D"/>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250" name="Rectangle 16"/>
            <p:cNvSpPr/>
            <p:nvPr/>
          </p:nvSpPr>
          <p:spPr>
            <a:xfrm>
              <a:off x="6784303" y="-1"/>
              <a:ext cx="3396025" cy="68938"/>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252" name="Presentation title here"/>
          <p:cNvSpPr txBox="1">
            <a:spLocks noGrp="1"/>
          </p:cNvSpPr>
          <p:nvPr>
            <p:ph type="title" hasCustomPrompt="1"/>
          </p:nvPr>
        </p:nvSpPr>
        <p:spPr>
          <a:xfrm>
            <a:off x="2011359" y="4372311"/>
            <a:ext cx="9571043" cy="728550"/>
          </a:xfrm>
          <a:prstGeom prst="rect">
            <a:avLst/>
          </a:prstGeom>
        </p:spPr>
        <p:txBody>
          <a:bodyPr anchor="b"/>
          <a:lstStyle>
            <a:lvl1pPr>
              <a:defRPr sz="3600">
                <a:solidFill>
                  <a:srgbClr val="171716"/>
                </a:solidFill>
              </a:defRPr>
            </a:lvl1pPr>
          </a:lstStyle>
          <a:p>
            <a:r>
              <a:t>Presentation title here</a:t>
            </a:r>
          </a:p>
        </p:txBody>
      </p:sp>
      <p:sp>
        <p:nvSpPr>
          <p:cNvPr id="253" name="Body Level One…"/>
          <p:cNvSpPr txBox="1">
            <a:spLocks noGrp="1"/>
          </p:cNvSpPr>
          <p:nvPr>
            <p:ph type="body" sz="quarter" idx="1"/>
          </p:nvPr>
        </p:nvSpPr>
        <p:spPr>
          <a:xfrm>
            <a:off x="2011359" y="5182608"/>
            <a:ext cx="9571043" cy="345853"/>
          </a:xfrm>
          <a:prstGeom prst="rect">
            <a:avLst/>
          </a:prstGeom>
        </p:spPr>
        <p:txBody>
          <a:bodyPr/>
          <a:lstStyle>
            <a:lvl1pPr marL="0" indent="0">
              <a:buClrTx/>
              <a:buSzTx/>
              <a:buFontTx/>
              <a:buNone/>
              <a:defRPr>
                <a:solidFill>
                  <a:srgbClr val="171716"/>
                </a:solidFill>
              </a:defRPr>
            </a:lvl1pPr>
            <a:lvl2pPr marL="0" indent="0">
              <a:buClrTx/>
              <a:buSzTx/>
              <a:buFontTx/>
              <a:buNone/>
              <a:defRPr>
                <a:solidFill>
                  <a:srgbClr val="171716"/>
                </a:solidFill>
              </a:defRPr>
            </a:lvl2pPr>
            <a:lvl3pPr marL="0" indent="0">
              <a:buClrTx/>
              <a:buSzTx/>
              <a:buFontTx/>
              <a:buNone/>
              <a:defRPr>
                <a:solidFill>
                  <a:srgbClr val="171716"/>
                </a:solidFill>
              </a:defRPr>
            </a:lvl3pPr>
            <a:lvl4pPr marL="0" indent="0">
              <a:buClrTx/>
              <a:buSzTx/>
              <a:buFontTx/>
              <a:buNone/>
              <a:defRPr>
                <a:solidFill>
                  <a:srgbClr val="171716"/>
                </a:solidFill>
              </a:defRPr>
            </a:lvl4pPr>
            <a:lvl5pPr marL="0" indent="0">
              <a:buClrTx/>
              <a:buSzTx/>
              <a:buFontTx/>
              <a:buNone/>
              <a:defRPr>
                <a:solidFill>
                  <a:srgbClr val="171716"/>
                </a:solidFill>
              </a:defRPr>
            </a:lvl5pPr>
          </a:lstStyle>
          <a:p>
            <a:r>
              <a:t>Body Level One</a:t>
            </a:r>
          </a:p>
          <a:p>
            <a:pPr lvl="1"/>
            <a:r>
              <a:t>Body Level Two</a:t>
            </a:r>
          </a:p>
          <a:p>
            <a:pPr lvl="2"/>
            <a:r>
              <a:t>Body Level Three</a:t>
            </a:r>
          </a:p>
          <a:p>
            <a:pPr lvl="3"/>
            <a:r>
              <a:t>Body Level Four</a:t>
            </a:r>
          </a:p>
          <a:p>
            <a:pPr lvl="4"/>
            <a:r>
              <a:t>Body Level Five</a:t>
            </a:r>
          </a:p>
        </p:txBody>
      </p:sp>
      <p:pic>
        <p:nvPicPr>
          <p:cNvPr id="254" name="Picture 20" descr="Picture 20"/>
          <p:cNvPicPr>
            <a:picLocks noChangeAspect="1"/>
          </p:cNvPicPr>
          <p:nvPr/>
        </p:nvPicPr>
        <p:blipFill>
          <a:blip r:embed="rId2"/>
          <a:stretch>
            <a:fillRect/>
          </a:stretch>
        </p:blipFill>
        <p:spPr>
          <a:xfrm>
            <a:off x="1980313" y="822181"/>
            <a:ext cx="2793490" cy="1014725"/>
          </a:xfrm>
          <a:prstGeom prst="rect">
            <a:avLst/>
          </a:prstGeom>
          <a:ln w="12700">
            <a:miter lim="400000"/>
          </a:ln>
        </p:spPr>
      </p:pic>
      <p:sp>
        <p:nvSpPr>
          <p:cNvPr id="255"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14_Title Slide">
    <p:spTree>
      <p:nvGrpSpPr>
        <p:cNvPr id="1" name=""/>
        <p:cNvGrpSpPr/>
        <p:nvPr/>
      </p:nvGrpSpPr>
      <p:grpSpPr>
        <a:xfrm>
          <a:off x="0" y="0"/>
          <a:ext cx="0" cy="0"/>
          <a:chOff x="0" y="0"/>
          <a:chExt cx="0" cy="0"/>
        </a:xfrm>
      </p:grpSpPr>
      <p:sp>
        <p:nvSpPr>
          <p:cNvPr id="262"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263" name="Rectangle 1"/>
          <p:cNvSpPr/>
          <p:nvPr/>
        </p:nvSpPr>
        <p:spPr>
          <a:xfrm>
            <a:off x="11265406" y="6536652"/>
            <a:ext cx="151534" cy="188110"/>
          </a:xfrm>
          <a:prstGeom prst="rect">
            <a:avLst/>
          </a:prstGeom>
          <a:solidFill>
            <a:srgbClr val="FFFFFF"/>
          </a:solidFill>
          <a:ln w="12700">
            <a:solidFill>
              <a:srgbClr val="FFFFFF"/>
            </a:solidFill>
            <a:miter/>
          </a:ln>
        </p:spPr>
        <p:txBody>
          <a:bodyPr lIns="45718" tIns="45718" rIns="45718" bIns="45718" anchor="ctr"/>
          <a:lstStyle/>
          <a:p>
            <a:pPr algn="ctr">
              <a:defRPr>
                <a:latin typeface="Arial"/>
                <a:ea typeface="Arial"/>
                <a:cs typeface="Arial"/>
                <a:sym typeface="Arial"/>
              </a:defRPr>
            </a:pPr>
            <a:endParaRPr/>
          </a:p>
        </p:txBody>
      </p:sp>
      <p:sp>
        <p:nvSpPr>
          <p:cNvPr id="264"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Custom Layout">
    <p:spTree>
      <p:nvGrpSpPr>
        <p:cNvPr id="1" name=""/>
        <p:cNvGrpSpPr/>
        <p:nvPr/>
      </p:nvGrpSpPr>
      <p:grpSpPr>
        <a:xfrm>
          <a:off x="0" y="0"/>
          <a:ext cx="0" cy="0"/>
          <a:chOff x="0" y="0"/>
          <a:chExt cx="0" cy="0"/>
        </a:xfrm>
      </p:grpSpPr>
      <p:sp>
        <p:nvSpPr>
          <p:cNvPr id="271"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272" name="Rectangle 37"/>
          <p:cNvSpPr/>
          <p:nvPr/>
        </p:nvSpPr>
        <p:spPr>
          <a:xfrm>
            <a:off x="-1" y="0"/>
            <a:ext cx="4270344" cy="6791325"/>
          </a:xfrm>
          <a:prstGeom prst="rect">
            <a:avLst/>
          </a:prstGeom>
          <a:solidFill>
            <a:srgbClr val="F2F2F2">
              <a:alpha val="61000"/>
            </a:srgbClr>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273" name="Body Level One…"/>
          <p:cNvSpPr txBox="1">
            <a:spLocks noGrp="1"/>
          </p:cNvSpPr>
          <p:nvPr>
            <p:ph type="body" sz="quarter" idx="1" hasCustomPrompt="1"/>
          </p:nvPr>
        </p:nvSpPr>
        <p:spPr>
          <a:xfrm>
            <a:off x="7678580" y="2061098"/>
            <a:ext cx="324413" cy="236827"/>
          </a:xfrm>
          <a:prstGeom prst="rect">
            <a:avLst/>
          </a:prstGeom>
        </p:spPr>
        <p:txBody>
          <a:bodyPr lIns="0" tIns="0" rIns="0" bIns="0" anchor="ctr"/>
          <a:lstStyle>
            <a:lvl1pPr marL="0" indent="0" algn="ctr">
              <a:buClrTx/>
              <a:buSzTx/>
              <a:buFontTx/>
              <a:buNone/>
              <a:defRPr sz="1200" b="1">
                <a:solidFill>
                  <a:srgbClr val="171716"/>
                </a:solidFill>
              </a:defRPr>
            </a:lvl1pPr>
            <a:lvl2pPr marL="0" indent="0" algn="ctr">
              <a:buClrTx/>
              <a:buSzTx/>
              <a:buFontTx/>
              <a:buNone/>
              <a:defRPr sz="1200" b="1">
                <a:solidFill>
                  <a:srgbClr val="171716"/>
                </a:solidFill>
              </a:defRPr>
            </a:lvl2pPr>
            <a:lvl3pPr marL="0" indent="0" algn="ctr">
              <a:buClrTx/>
              <a:buSzTx/>
              <a:buFontTx/>
              <a:buNone/>
              <a:defRPr sz="1200" b="1">
                <a:solidFill>
                  <a:srgbClr val="171716"/>
                </a:solidFill>
              </a:defRPr>
            </a:lvl3pPr>
            <a:lvl4pPr marL="0" indent="0" algn="ctr">
              <a:buClrTx/>
              <a:buSzTx/>
              <a:buFontTx/>
              <a:buNone/>
              <a:defRPr sz="1200" b="1">
                <a:solidFill>
                  <a:srgbClr val="171716"/>
                </a:solidFill>
              </a:defRPr>
            </a:lvl4pPr>
            <a:lvl5pPr marL="0" indent="0" algn="ctr">
              <a:buClrTx/>
              <a:buSzTx/>
              <a:buFontTx/>
              <a:buNone/>
              <a:defRPr sz="1200" b="1">
                <a:solidFill>
                  <a:srgbClr val="171716"/>
                </a:solidFill>
              </a:defRPr>
            </a:lvl5pPr>
          </a:lstStyle>
          <a:p>
            <a:r>
              <a:t>00</a:t>
            </a:r>
          </a:p>
          <a:p>
            <a:pPr lvl="1"/>
            <a:endParaRPr/>
          </a:p>
          <a:p>
            <a:pPr lvl="2"/>
            <a:endParaRPr/>
          </a:p>
          <a:p>
            <a:pPr lvl="3"/>
            <a:endParaRPr/>
          </a:p>
          <a:p>
            <a:pPr lvl="4"/>
            <a:endParaRPr/>
          </a:p>
        </p:txBody>
      </p:sp>
      <p:sp>
        <p:nvSpPr>
          <p:cNvPr id="274" name="Text Placeholder 52"/>
          <p:cNvSpPr>
            <a:spLocks noGrp="1"/>
          </p:cNvSpPr>
          <p:nvPr>
            <p:ph type="body" sz="quarter" idx="21" hasCustomPrompt="1"/>
          </p:nvPr>
        </p:nvSpPr>
        <p:spPr>
          <a:xfrm>
            <a:off x="7678580" y="2704239"/>
            <a:ext cx="324413" cy="236824"/>
          </a:xfrm>
          <a:prstGeom prst="rect">
            <a:avLst/>
          </a:prstGeom>
        </p:spPr>
        <p:txBody>
          <a:bodyPr lIns="0" tIns="0" rIns="0" bIns="0" anchor="ctr"/>
          <a:lstStyle>
            <a:lvl1pPr marL="0" indent="0" algn="ctr">
              <a:buClrTx/>
              <a:buSzTx/>
              <a:buFontTx/>
              <a:buNone/>
              <a:defRPr sz="1200" b="1">
                <a:solidFill>
                  <a:srgbClr val="171716"/>
                </a:solidFill>
              </a:defRPr>
            </a:lvl1pPr>
          </a:lstStyle>
          <a:p>
            <a:r>
              <a:t>00</a:t>
            </a:r>
          </a:p>
        </p:txBody>
      </p:sp>
      <p:sp>
        <p:nvSpPr>
          <p:cNvPr id="275" name="Text Placeholder 52"/>
          <p:cNvSpPr>
            <a:spLocks noGrp="1"/>
          </p:cNvSpPr>
          <p:nvPr>
            <p:ph type="body" sz="quarter" idx="22" hasCustomPrompt="1"/>
          </p:nvPr>
        </p:nvSpPr>
        <p:spPr>
          <a:xfrm>
            <a:off x="7678580" y="3342428"/>
            <a:ext cx="324413" cy="236824"/>
          </a:xfrm>
          <a:prstGeom prst="rect">
            <a:avLst/>
          </a:prstGeom>
        </p:spPr>
        <p:txBody>
          <a:bodyPr lIns="0" tIns="0" rIns="0" bIns="0" anchor="ctr"/>
          <a:lstStyle>
            <a:lvl1pPr marL="0" indent="0" algn="ctr">
              <a:buClrTx/>
              <a:buSzTx/>
              <a:buFontTx/>
              <a:buNone/>
              <a:defRPr sz="1200" b="1">
                <a:solidFill>
                  <a:srgbClr val="171716"/>
                </a:solidFill>
              </a:defRPr>
            </a:lvl1pPr>
          </a:lstStyle>
          <a:p>
            <a:r>
              <a:t>00</a:t>
            </a:r>
          </a:p>
        </p:txBody>
      </p:sp>
      <p:sp>
        <p:nvSpPr>
          <p:cNvPr id="276" name="Text Placeholder 52"/>
          <p:cNvSpPr>
            <a:spLocks noGrp="1"/>
          </p:cNvSpPr>
          <p:nvPr>
            <p:ph type="body" sz="quarter" idx="23" hasCustomPrompt="1"/>
          </p:nvPr>
        </p:nvSpPr>
        <p:spPr>
          <a:xfrm>
            <a:off x="7678580" y="3983323"/>
            <a:ext cx="324413" cy="236824"/>
          </a:xfrm>
          <a:prstGeom prst="rect">
            <a:avLst/>
          </a:prstGeom>
        </p:spPr>
        <p:txBody>
          <a:bodyPr lIns="0" tIns="0" rIns="0" bIns="0" anchor="ctr"/>
          <a:lstStyle>
            <a:lvl1pPr marL="0" indent="0" algn="ctr">
              <a:buClrTx/>
              <a:buSzTx/>
              <a:buFontTx/>
              <a:buNone/>
              <a:defRPr sz="1200" b="1">
                <a:solidFill>
                  <a:srgbClr val="171716"/>
                </a:solidFill>
              </a:defRPr>
            </a:lvl1pPr>
          </a:lstStyle>
          <a:p>
            <a:r>
              <a:t>00</a:t>
            </a:r>
          </a:p>
        </p:txBody>
      </p:sp>
      <p:sp>
        <p:nvSpPr>
          <p:cNvPr id="277" name="Text Placeholder 52"/>
          <p:cNvSpPr>
            <a:spLocks noGrp="1"/>
          </p:cNvSpPr>
          <p:nvPr>
            <p:ph type="body" sz="quarter" idx="24" hasCustomPrompt="1"/>
          </p:nvPr>
        </p:nvSpPr>
        <p:spPr>
          <a:xfrm>
            <a:off x="7678580" y="4630084"/>
            <a:ext cx="324413" cy="236824"/>
          </a:xfrm>
          <a:prstGeom prst="rect">
            <a:avLst/>
          </a:prstGeom>
        </p:spPr>
        <p:txBody>
          <a:bodyPr lIns="0" tIns="0" rIns="0" bIns="0" anchor="ctr"/>
          <a:lstStyle>
            <a:lvl1pPr marL="0" indent="0" algn="ctr">
              <a:buClrTx/>
              <a:buSzTx/>
              <a:buFontTx/>
              <a:buNone/>
              <a:defRPr sz="1200" b="1">
                <a:solidFill>
                  <a:srgbClr val="171716"/>
                </a:solidFill>
              </a:defRPr>
            </a:lvl1pPr>
          </a:lstStyle>
          <a:p>
            <a:r>
              <a:t>00</a:t>
            </a:r>
          </a:p>
        </p:txBody>
      </p:sp>
      <p:sp>
        <p:nvSpPr>
          <p:cNvPr id="278" name="Text Placeholder 52"/>
          <p:cNvSpPr>
            <a:spLocks noGrp="1"/>
          </p:cNvSpPr>
          <p:nvPr>
            <p:ph type="body" sz="quarter" idx="25"/>
          </p:nvPr>
        </p:nvSpPr>
        <p:spPr>
          <a:xfrm>
            <a:off x="8153478" y="2042622"/>
            <a:ext cx="2851902" cy="273781"/>
          </a:xfrm>
          <a:prstGeom prst="rect">
            <a:avLst/>
          </a:prstGeom>
        </p:spPr>
        <p:txBody>
          <a:bodyPr lIns="0" tIns="0" rIns="0" bIns="0"/>
          <a:lstStyle/>
          <a:p>
            <a:endParaRPr/>
          </a:p>
        </p:txBody>
      </p:sp>
      <p:sp>
        <p:nvSpPr>
          <p:cNvPr id="279" name="Text Placeholder 52"/>
          <p:cNvSpPr>
            <a:spLocks noGrp="1"/>
          </p:cNvSpPr>
          <p:nvPr>
            <p:ph type="body" sz="quarter" idx="26"/>
          </p:nvPr>
        </p:nvSpPr>
        <p:spPr>
          <a:xfrm>
            <a:off x="8153478" y="2685762"/>
            <a:ext cx="2851902" cy="273781"/>
          </a:xfrm>
          <a:prstGeom prst="rect">
            <a:avLst/>
          </a:prstGeom>
        </p:spPr>
        <p:txBody>
          <a:bodyPr lIns="0" tIns="0" rIns="0" bIns="0"/>
          <a:lstStyle/>
          <a:p>
            <a:endParaRPr/>
          </a:p>
        </p:txBody>
      </p:sp>
      <p:sp>
        <p:nvSpPr>
          <p:cNvPr id="280" name="Text Placeholder 52"/>
          <p:cNvSpPr>
            <a:spLocks noGrp="1"/>
          </p:cNvSpPr>
          <p:nvPr>
            <p:ph type="body" sz="quarter" idx="27"/>
          </p:nvPr>
        </p:nvSpPr>
        <p:spPr>
          <a:xfrm>
            <a:off x="8153478" y="3323949"/>
            <a:ext cx="2851902" cy="273781"/>
          </a:xfrm>
          <a:prstGeom prst="rect">
            <a:avLst/>
          </a:prstGeom>
        </p:spPr>
        <p:txBody>
          <a:bodyPr lIns="0" tIns="0" rIns="0" bIns="0"/>
          <a:lstStyle/>
          <a:p>
            <a:endParaRPr/>
          </a:p>
        </p:txBody>
      </p:sp>
      <p:sp>
        <p:nvSpPr>
          <p:cNvPr id="281" name="Text Placeholder 52"/>
          <p:cNvSpPr>
            <a:spLocks noGrp="1"/>
          </p:cNvSpPr>
          <p:nvPr>
            <p:ph type="body" sz="quarter" idx="28"/>
          </p:nvPr>
        </p:nvSpPr>
        <p:spPr>
          <a:xfrm>
            <a:off x="8153478" y="3964847"/>
            <a:ext cx="2851902" cy="273781"/>
          </a:xfrm>
          <a:prstGeom prst="rect">
            <a:avLst/>
          </a:prstGeom>
        </p:spPr>
        <p:txBody>
          <a:bodyPr lIns="0" tIns="0" rIns="0" bIns="0"/>
          <a:lstStyle/>
          <a:p>
            <a:endParaRPr/>
          </a:p>
        </p:txBody>
      </p:sp>
      <p:sp>
        <p:nvSpPr>
          <p:cNvPr id="282" name="Text Placeholder 52"/>
          <p:cNvSpPr>
            <a:spLocks noGrp="1"/>
          </p:cNvSpPr>
          <p:nvPr>
            <p:ph type="body" sz="quarter" idx="29"/>
          </p:nvPr>
        </p:nvSpPr>
        <p:spPr>
          <a:xfrm>
            <a:off x="8153478" y="4611606"/>
            <a:ext cx="2851902" cy="273781"/>
          </a:xfrm>
          <a:prstGeom prst="rect">
            <a:avLst/>
          </a:prstGeom>
        </p:spPr>
        <p:txBody>
          <a:bodyPr lIns="0" tIns="0" rIns="0" bIns="0"/>
          <a:lstStyle/>
          <a:p>
            <a:endParaRPr/>
          </a:p>
        </p:txBody>
      </p:sp>
      <p:sp>
        <p:nvSpPr>
          <p:cNvPr id="283" name="Agenda"/>
          <p:cNvSpPr txBox="1">
            <a:spLocks noGrp="1"/>
          </p:cNvSpPr>
          <p:nvPr>
            <p:ph type="title" hasCustomPrompt="1"/>
          </p:nvPr>
        </p:nvSpPr>
        <p:spPr>
          <a:xfrm>
            <a:off x="609601" y="1959279"/>
            <a:ext cx="3403602" cy="584780"/>
          </a:xfrm>
          <a:prstGeom prst="rect">
            <a:avLst/>
          </a:prstGeom>
        </p:spPr>
        <p:txBody>
          <a:bodyPr/>
          <a:lstStyle/>
          <a:p>
            <a:r>
              <a:t>Agenda</a:t>
            </a:r>
          </a:p>
        </p:txBody>
      </p:sp>
      <p:grpSp>
        <p:nvGrpSpPr>
          <p:cNvPr id="286" name="Group 22"/>
          <p:cNvGrpSpPr/>
          <p:nvPr/>
        </p:nvGrpSpPr>
        <p:grpSpPr>
          <a:xfrm>
            <a:off x="-2" y="1863525"/>
            <a:ext cx="2452695" cy="1"/>
            <a:chOff x="0" y="0"/>
            <a:chExt cx="2452694" cy="0"/>
          </a:xfrm>
        </p:grpSpPr>
        <p:sp>
          <p:nvSpPr>
            <p:cNvPr id="284" name="Straight Connector 23"/>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285" name="Straight Connector 24"/>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grpSp>
        <p:nvGrpSpPr>
          <p:cNvPr id="289" name="Group 31"/>
          <p:cNvGrpSpPr/>
          <p:nvPr/>
        </p:nvGrpSpPr>
        <p:grpSpPr>
          <a:xfrm>
            <a:off x="-10" y="6791319"/>
            <a:ext cx="12192017" cy="66688"/>
            <a:chOff x="-1" y="0"/>
            <a:chExt cx="12192015" cy="66686"/>
          </a:xfrm>
        </p:grpSpPr>
        <p:sp>
          <p:nvSpPr>
            <p:cNvPr id="287"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288"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pic>
        <p:nvPicPr>
          <p:cNvPr id="290" name="Picture 21" descr="Picture 21"/>
          <p:cNvPicPr>
            <a:picLocks noChangeAspect="1"/>
          </p:cNvPicPr>
          <p:nvPr/>
        </p:nvPicPr>
        <p:blipFill>
          <a:blip r:embed="rId2"/>
          <a:stretch>
            <a:fillRect/>
          </a:stretch>
        </p:blipFill>
        <p:spPr>
          <a:xfrm>
            <a:off x="9995351" y="457200"/>
            <a:ext cx="1625605" cy="590491"/>
          </a:xfrm>
          <a:prstGeom prst="rect">
            <a:avLst/>
          </a:prstGeom>
          <a:ln w="12700">
            <a:miter lim="400000"/>
          </a:ln>
        </p:spPr>
      </p:pic>
      <p:sp>
        <p:nvSpPr>
          <p:cNvPr id="2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34" name="Picture 6" descr="Picture 6"/>
          <p:cNvPicPr>
            <a:picLocks noChangeAspect="1"/>
          </p:cNvPicPr>
          <p:nvPr/>
        </p:nvPicPr>
        <p:blipFill>
          <a:blip r:embed="rId2"/>
          <a:stretch>
            <a:fillRect/>
          </a:stretch>
        </p:blipFill>
        <p:spPr>
          <a:xfrm>
            <a:off x="11226103" y="6330312"/>
            <a:ext cx="635928" cy="345156"/>
          </a:xfrm>
          <a:prstGeom prst="rect">
            <a:avLst/>
          </a:prstGeom>
          <a:ln w="12700">
            <a:miter lim="400000"/>
          </a:ln>
        </p:spPr>
      </p:pic>
      <p:sp>
        <p:nvSpPr>
          <p:cNvPr id="35" name="Subtitle 2"/>
          <p:cNvSpPr txBox="1"/>
          <p:nvPr/>
        </p:nvSpPr>
        <p:spPr>
          <a:xfrm>
            <a:off x="1717502" y="6099204"/>
            <a:ext cx="9360060" cy="53236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normAutofit/>
          </a:bodyPr>
          <a:lstStyle/>
          <a:p>
            <a:pPr algn="r">
              <a:spcBef>
                <a:spcPts val="200"/>
              </a:spcBef>
              <a:defRPr sz="1000" b="1">
                <a:solidFill>
                  <a:srgbClr val="969696"/>
                </a:solidFill>
                <a:latin typeface="Arial"/>
                <a:ea typeface="Arial"/>
                <a:cs typeface="Arial"/>
                <a:sym typeface="Arial"/>
              </a:defRPr>
            </a:pPr>
            <a:r>
              <a:t>Supported by Eli Lilly and Company.</a:t>
            </a:r>
          </a:p>
          <a:p>
            <a:pPr algn="r">
              <a:spcBef>
                <a:spcPts val="200"/>
              </a:spcBef>
              <a:defRPr sz="1000">
                <a:solidFill>
                  <a:srgbClr val="969696"/>
                </a:solidFill>
                <a:latin typeface="Arial"/>
                <a:ea typeface="Arial"/>
                <a:cs typeface="Arial"/>
                <a:sym typeface="Arial"/>
              </a:defRPr>
            </a:pPr>
            <a:r>
              <a:t> Eli Lilly and Company has not influenced the content of this publication</a:t>
            </a:r>
          </a:p>
        </p:txBody>
      </p:sp>
      <p:grpSp>
        <p:nvGrpSpPr>
          <p:cNvPr id="38" name="Group 3"/>
          <p:cNvGrpSpPr/>
          <p:nvPr/>
        </p:nvGrpSpPr>
        <p:grpSpPr>
          <a:xfrm>
            <a:off x="-6" y="6791320"/>
            <a:ext cx="12192008" cy="66685"/>
            <a:chOff x="-1" y="0"/>
            <a:chExt cx="12192006" cy="66683"/>
          </a:xfrm>
        </p:grpSpPr>
        <p:sp>
          <p:nvSpPr>
            <p:cNvPr id="36" name="Rectangle 4"/>
            <p:cNvSpPr/>
            <p:nvPr/>
          </p:nvSpPr>
          <p:spPr>
            <a:xfrm rot="10800000" flipH="1">
              <a:off x="3606801" y="0"/>
              <a:ext cx="8585205" cy="6668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37" name="Rectangle 5"/>
            <p:cNvSpPr/>
            <p:nvPr/>
          </p:nvSpPr>
          <p:spPr>
            <a:xfrm rot="10800000" flipH="1">
              <a:off x="-2" y="0"/>
              <a:ext cx="10220332" cy="6668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39"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16_Custom Layout">
    <p:spTree>
      <p:nvGrpSpPr>
        <p:cNvPr id="1" name=""/>
        <p:cNvGrpSpPr/>
        <p:nvPr/>
      </p:nvGrpSpPr>
      <p:grpSpPr>
        <a:xfrm>
          <a:off x="0" y="0"/>
          <a:ext cx="0" cy="0"/>
          <a:chOff x="0" y="0"/>
          <a:chExt cx="0" cy="0"/>
        </a:xfrm>
      </p:grpSpPr>
      <p:sp>
        <p:nvSpPr>
          <p:cNvPr id="298"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299"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22_Custom Layout">
    <p:spTree>
      <p:nvGrpSpPr>
        <p:cNvPr id="1" name=""/>
        <p:cNvGrpSpPr/>
        <p:nvPr/>
      </p:nvGrpSpPr>
      <p:grpSpPr>
        <a:xfrm>
          <a:off x="0" y="0"/>
          <a:ext cx="0" cy="0"/>
          <a:chOff x="0" y="0"/>
          <a:chExt cx="0" cy="0"/>
        </a:xfrm>
      </p:grpSpPr>
      <p:sp>
        <p:nvSpPr>
          <p:cNvPr id="306"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307" name="Rectangle 26"/>
          <p:cNvSpPr/>
          <p:nvPr/>
        </p:nvSpPr>
        <p:spPr>
          <a:xfrm>
            <a:off x="4270342" y="0"/>
            <a:ext cx="7921660" cy="6791325"/>
          </a:xfrm>
          <a:prstGeom prst="rect">
            <a:avLst/>
          </a:prstGeom>
          <a:solidFill>
            <a:srgbClr val="F2F2F2">
              <a:alpha val="61000"/>
            </a:srgbClr>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308" name="Body Level One…"/>
          <p:cNvSpPr txBox="1">
            <a:spLocks noGrp="1"/>
          </p:cNvSpPr>
          <p:nvPr>
            <p:ph type="body" sz="quarter" idx="1" hasCustomPrompt="1"/>
          </p:nvPr>
        </p:nvSpPr>
        <p:spPr>
          <a:xfrm>
            <a:off x="7678580" y="2061098"/>
            <a:ext cx="324413" cy="236827"/>
          </a:xfrm>
          <a:prstGeom prst="rect">
            <a:avLst/>
          </a:prstGeom>
        </p:spPr>
        <p:txBody>
          <a:bodyPr lIns="0" tIns="0" rIns="0" bIns="0" anchor="ctr"/>
          <a:lstStyle>
            <a:lvl1pPr marL="0" indent="0" algn="ctr">
              <a:buClrTx/>
              <a:buSzTx/>
              <a:buFontTx/>
              <a:buNone/>
              <a:defRPr sz="1200" b="1">
                <a:solidFill>
                  <a:srgbClr val="171716"/>
                </a:solidFill>
              </a:defRPr>
            </a:lvl1pPr>
            <a:lvl2pPr marL="0" indent="0" algn="ctr">
              <a:buClrTx/>
              <a:buSzTx/>
              <a:buFontTx/>
              <a:buNone/>
              <a:defRPr sz="1200" b="1">
                <a:solidFill>
                  <a:srgbClr val="171716"/>
                </a:solidFill>
              </a:defRPr>
            </a:lvl2pPr>
            <a:lvl3pPr marL="0" indent="0" algn="ctr">
              <a:buClrTx/>
              <a:buSzTx/>
              <a:buFontTx/>
              <a:buNone/>
              <a:defRPr sz="1200" b="1">
                <a:solidFill>
                  <a:srgbClr val="171716"/>
                </a:solidFill>
              </a:defRPr>
            </a:lvl3pPr>
            <a:lvl4pPr marL="0" indent="0" algn="ctr">
              <a:buClrTx/>
              <a:buSzTx/>
              <a:buFontTx/>
              <a:buNone/>
              <a:defRPr sz="1200" b="1">
                <a:solidFill>
                  <a:srgbClr val="171716"/>
                </a:solidFill>
              </a:defRPr>
            </a:lvl4pPr>
            <a:lvl5pPr marL="0" indent="0" algn="ctr">
              <a:buClrTx/>
              <a:buSzTx/>
              <a:buFontTx/>
              <a:buNone/>
              <a:defRPr sz="1200" b="1">
                <a:solidFill>
                  <a:srgbClr val="171716"/>
                </a:solidFill>
              </a:defRPr>
            </a:lvl5pPr>
          </a:lstStyle>
          <a:p>
            <a:r>
              <a:t>00</a:t>
            </a:r>
          </a:p>
          <a:p>
            <a:pPr lvl="1"/>
            <a:endParaRPr/>
          </a:p>
          <a:p>
            <a:pPr lvl="2"/>
            <a:endParaRPr/>
          </a:p>
          <a:p>
            <a:pPr lvl="3"/>
            <a:endParaRPr/>
          </a:p>
          <a:p>
            <a:pPr lvl="4"/>
            <a:endParaRPr/>
          </a:p>
        </p:txBody>
      </p:sp>
      <p:sp>
        <p:nvSpPr>
          <p:cNvPr id="309" name="Text Placeholder 52"/>
          <p:cNvSpPr>
            <a:spLocks noGrp="1"/>
          </p:cNvSpPr>
          <p:nvPr>
            <p:ph type="body" sz="quarter" idx="21" hasCustomPrompt="1"/>
          </p:nvPr>
        </p:nvSpPr>
        <p:spPr>
          <a:xfrm>
            <a:off x="7678580" y="2704239"/>
            <a:ext cx="324413" cy="236824"/>
          </a:xfrm>
          <a:prstGeom prst="rect">
            <a:avLst/>
          </a:prstGeom>
        </p:spPr>
        <p:txBody>
          <a:bodyPr lIns="0" tIns="0" rIns="0" bIns="0" anchor="ctr"/>
          <a:lstStyle>
            <a:lvl1pPr marL="0" indent="0" algn="ctr">
              <a:buClrTx/>
              <a:buSzTx/>
              <a:buFontTx/>
              <a:buNone/>
              <a:defRPr sz="1200" b="1">
                <a:solidFill>
                  <a:srgbClr val="171716"/>
                </a:solidFill>
              </a:defRPr>
            </a:lvl1pPr>
          </a:lstStyle>
          <a:p>
            <a:r>
              <a:t>00</a:t>
            </a:r>
          </a:p>
        </p:txBody>
      </p:sp>
      <p:sp>
        <p:nvSpPr>
          <p:cNvPr id="310" name="Text Placeholder 52"/>
          <p:cNvSpPr>
            <a:spLocks noGrp="1"/>
          </p:cNvSpPr>
          <p:nvPr>
            <p:ph type="body" sz="quarter" idx="22" hasCustomPrompt="1"/>
          </p:nvPr>
        </p:nvSpPr>
        <p:spPr>
          <a:xfrm>
            <a:off x="7678580" y="3342428"/>
            <a:ext cx="324413" cy="236824"/>
          </a:xfrm>
          <a:prstGeom prst="rect">
            <a:avLst/>
          </a:prstGeom>
        </p:spPr>
        <p:txBody>
          <a:bodyPr lIns="0" tIns="0" rIns="0" bIns="0" anchor="ctr"/>
          <a:lstStyle>
            <a:lvl1pPr marL="0" indent="0" algn="ctr">
              <a:buClrTx/>
              <a:buSzTx/>
              <a:buFontTx/>
              <a:buNone/>
              <a:defRPr sz="1200" b="1">
                <a:solidFill>
                  <a:srgbClr val="171716"/>
                </a:solidFill>
              </a:defRPr>
            </a:lvl1pPr>
          </a:lstStyle>
          <a:p>
            <a:r>
              <a:t>00</a:t>
            </a:r>
          </a:p>
        </p:txBody>
      </p:sp>
      <p:sp>
        <p:nvSpPr>
          <p:cNvPr id="311" name="Text Placeholder 52"/>
          <p:cNvSpPr>
            <a:spLocks noGrp="1"/>
          </p:cNvSpPr>
          <p:nvPr>
            <p:ph type="body" sz="quarter" idx="23" hasCustomPrompt="1"/>
          </p:nvPr>
        </p:nvSpPr>
        <p:spPr>
          <a:xfrm>
            <a:off x="7678580" y="3983323"/>
            <a:ext cx="324413" cy="236824"/>
          </a:xfrm>
          <a:prstGeom prst="rect">
            <a:avLst/>
          </a:prstGeom>
        </p:spPr>
        <p:txBody>
          <a:bodyPr lIns="0" tIns="0" rIns="0" bIns="0" anchor="ctr"/>
          <a:lstStyle>
            <a:lvl1pPr marL="0" indent="0" algn="ctr">
              <a:buClrTx/>
              <a:buSzTx/>
              <a:buFontTx/>
              <a:buNone/>
              <a:defRPr sz="1200" b="1">
                <a:solidFill>
                  <a:srgbClr val="171716"/>
                </a:solidFill>
              </a:defRPr>
            </a:lvl1pPr>
          </a:lstStyle>
          <a:p>
            <a:r>
              <a:t>00</a:t>
            </a:r>
          </a:p>
        </p:txBody>
      </p:sp>
      <p:sp>
        <p:nvSpPr>
          <p:cNvPr id="312" name="Text Placeholder 52"/>
          <p:cNvSpPr>
            <a:spLocks noGrp="1"/>
          </p:cNvSpPr>
          <p:nvPr>
            <p:ph type="body" sz="quarter" idx="24" hasCustomPrompt="1"/>
          </p:nvPr>
        </p:nvSpPr>
        <p:spPr>
          <a:xfrm>
            <a:off x="7678580" y="4630084"/>
            <a:ext cx="324413" cy="236824"/>
          </a:xfrm>
          <a:prstGeom prst="rect">
            <a:avLst/>
          </a:prstGeom>
        </p:spPr>
        <p:txBody>
          <a:bodyPr lIns="0" tIns="0" rIns="0" bIns="0" anchor="ctr"/>
          <a:lstStyle>
            <a:lvl1pPr marL="0" indent="0" algn="ctr">
              <a:buClrTx/>
              <a:buSzTx/>
              <a:buFontTx/>
              <a:buNone/>
              <a:defRPr sz="1200" b="1">
                <a:solidFill>
                  <a:srgbClr val="171716"/>
                </a:solidFill>
              </a:defRPr>
            </a:lvl1pPr>
          </a:lstStyle>
          <a:p>
            <a:r>
              <a:t>00</a:t>
            </a:r>
          </a:p>
        </p:txBody>
      </p:sp>
      <p:sp>
        <p:nvSpPr>
          <p:cNvPr id="313" name="Text Placeholder 52"/>
          <p:cNvSpPr>
            <a:spLocks noGrp="1"/>
          </p:cNvSpPr>
          <p:nvPr>
            <p:ph type="body" sz="quarter" idx="25"/>
          </p:nvPr>
        </p:nvSpPr>
        <p:spPr>
          <a:xfrm>
            <a:off x="8153478" y="2042622"/>
            <a:ext cx="2851902" cy="273781"/>
          </a:xfrm>
          <a:prstGeom prst="rect">
            <a:avLst/>
          </a:prstGeom>
        </p:spPr>
        <p:txBody>
          <a:bodyPr lIns="0" tIns="0" rIns="0" bIns="0"/>
          <a:lstStyle/>
          <a:p>
            <a:endParaRPr/>
          </a:p>
        </p:txBody>
      </p:sp>
      <p:sp>
        <p:nvSpPr>
          <p:cNvPr id="314" name="Text Placeholder 52"/>
          <p:cNvSpPr>
            <a:spLocks noGrp="1"/>
          </p:cNvSpPr>
          <p:nvPr>
            <p:ph type="body" sz="quarter" idx="26"/>
          </p:nvPr>
        </p:nvSpPr>
        <p:spPr>
          <a:xfrm>
            <a:off x="8153478" y="2685762"/>
            <a:ext cx="2851902" cy="273781"/>
          </a:xfrm>
          <a:prstGeom prst="rect">
            <a:avLst/>
          </a:prstGeom>
        </p:spPr>
        <p:txBody>
          <a:bodyPr lIns="0" tIns="0" rIns="0" bIns="0"/>
          <a:lstStyle/>
          <a:p>
            <a:endParaRPr/>
          </a:p>
        </p:txBody>
      </p:sp>
      <p:sp>
        <p:nvSpPr>
          <p:cNvPr id="315" name="Text Placeholder 52"/>
          <p:cNvSpPr>
            <a:spLocks noGrp="1"/>
          </p:cNvSpPr>
          <p:nvPr>
            <p:ph type="body" sz="quarter" idx="27"/>
          </p:nvPr>
        </p:nvSpPr>
        <p:spPr>
          <a:xfrm>
            <a:off x="8153478" y="3323949"/>
            <a:ext cx="2851902" cy="273781"/>
          </a:xfrm>
          <a:prstGeom prst="rect">
            <a:avLst/>
          </a:prstGeom>
        </p:spPr>
        <p:txBody>
          <a:bodyPr lIns="0" tIns="0" rIns="0" bIns="0"/>
          <a:lstStyle/>
          <a:p>
            <a:endParaRPr/>
          </a:p>
        </p:txBody>
      </p:sp>
      <p:sp>
        <p:nvSpPr>
          <p:cNvPr id="316" name="Text Placeholder 52"/>
          <p:cNvSpPr>
            <a:spLocks noGrp="1"/>
          </p:cNvSpPr>
          <p:nvPr>
            <p:ph type="body" sz="quarter" idx="28"/>
          </p:nvPr>
        </p:nvSpPr>
        <p:spPr>
          <a:xfrm>
            <a:off x="8153478" y="3964847"/>
            <a:ext cx="2851902" cy="273781"/>
          </a:xfrm>
          <a:prstGeom prst="rect">
            <a:avLst/>
          </a:prstGeom>
        </p:spPr>
        <p:txBody>
          <a:bodyPr lIns="0" tIns="0" rIns="0" bIns="0"/>
          <a:lstStyle/>
          <a:p>
            <a:endParaRPr/>
          </a:p>
        </p:txBody>
      </p:sp>
      <p:sp>
        <p:nvSpPr>
          <p:cNvPr id="317" name="Text Placeholder 52"/>
          <p:cNvSpPr>
            <a:spLocks noGrp="1"/>
          </p:cNvSpPr>
          <p:nvPr>
            <p:ph type="body" sz="quarter" idx="29"/>
          </p:nvPr>
        </p:nvSpPr>
        <p:spPr>
          <a:xfrm>
            <a:off x="8153478" y="4611606"/>
            <a:ext cx="2851902" cy="273781"/>
          </a:xfrm>
          <a:prstGeom prst="rect">
            <a:avLst/>
          </a:prstGeom>
        </p:spPr>
        <p:txBody>
          <a:bodyPr lIns="0" tIns="0" rIns="0" bIns="0"/>
          <a:lstStyle/>
          <a:p>
            <a:endParaRPr/>
          </a:p>
        </p:txBody>
      </p:sp>
      <p:sp>
        <p:nvSpPr>
          <p:cNvPr id="318" name="Agenda"/>
          <p:cNvSpPr txBox="1">
            <a:spLocks noGrp="1"/>
          </p:cNvSpPr>
          <p:nvPr>
            <p:ph type="title" hasCustomPrompt="1"/>
          </p:nvPr>
        </p:nvSpPr>
        <p:spPr>
          <a:xfrm>
            <a:off x="609601" y="1959279"/>
            <a:ext cx="3403602" cy="584780"/>
          </a:xfrm>
          <a:prstGeom prst="rect">
            <a:avLst/>
          </a:prstGeom>
        </p:spPr>
        <p:txBody>
          <a:bodyPr/>
          <a:lstStyle/>
          <a:p>
            <a:r>
              <a:t>Agenda</a:t>
            </a:r>
          </a:p>
        </p:txBody>
      </p:sp>
      <p:grpSp>
        <p:nvGrpSpPr>
          <p:cNvPr id="321" name="Group 22"/>
          <p:cNvGrpSpPr/>
          <p:nvPr/>
        </p:nvGrpSpPr>
        <p:grpSpPr>
          <a:xfrm>
            <a:off x="-2" y="1863525"/>
            <a:ext cx="2452695" cy="1"/>
            <a:chOff x="0" y="0"/>
            <a:chExt cx="2452694" cy="0"/>
          </a:xfrm>
        </p:grpSpPr>
        <p:sp>
          <p:nvSpPr>
            <p:cNvPr id="319" name="Straight Connector 23"/>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320" name="Straight Connector 24"/>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pic>
        <p:nvPicPr>
          <p:cNvPr id="322" name="Picture 33" descr="Picture 33"/>
          <p:cNvPicPr>
            <a:picLocks noChangeAspect="1"/>
          </p:cNvPicPr>
          <p:nvPr/>
        </p:nvPicPr>
        <p:blipFill>
          <a:blip r:embed="rId2"/>
          <a:stretch>
            <a:fillRect/>
          </a:stretch>
        </p:blipFill>
        <p:spPr>
          <a:xfrm>
            <a:off x="609600" y="5825654"/>
            <a:ext cx="1625600" cy="590496"/>
          </a:xfrm>
          <a:prstGeom prst="rect">
            <a:avLst/>
          </a:prstGeom>
          <a:ln w="12700">
            <a:miter lim="400000"/>
          </a:ln>
        </p:spPr>
      </p:pic>
      <p:grpSp>
        <p:nvGrpSpPr>
          <p:cNvPr id="325" name="Group 35"/>
          <p:cNvGrpSpPr/>
          <p:nvPr/>
        </p:nvGrpSpPr>
        <p:grpSpPr>
          <a:xfrm>
            <a:off x="-10" y="6791319"/>
            <a:ext cx="12192017" cy="66688"/>
            <a:chOff x="-1" y="0"/>
            <a:chExt cx="12192015" cy="66686"/>
          </a:xfrm>
        </p:grpSpPr>
        <p:sp>
          <p:nvSpPr>
            <p:cNvPr id="323" name="Rectangle 4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324" name="Rectangle 41"/>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3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14_Custom Layout">
    <p:spTree>
      <p:nvGrpSpPr>
        <p:cNvPr id="1" name=""/>
        <p:cNvGrpSpPr/>
        <p:nvPr/>
      </p:nvGrpSpPr>
      <p:grpSpPr>
        <a:xfrm>
          <a:off x="0" y="0"/>
          <a:ext cx="0" cy="0"/>
          <a:chOff x="0" y="0"/>
          <a:chExt cx="0" cy="0"/>
        </a:xfrm>
      </p:grpSpPr>
      <p:sp>
        <p:nvSpPr>
          <p:cNvPr id="333"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334"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1_Custom Layout">
    <p:spTree>
      <p:nvGrpSpPr>
        <p:cNvPr id="1" name=""/>
        <p:cNvGrpSpPr/>
        <p:nvPr/>
      </p:nvGrpSpPr>
      <p:grpSpPr>
        <a:xfrm>
          <a:off x="0" y="0"/>
          <a:ext cx="0" cy="0"/>
          <a:chOff x="0" y="0"/>
          <a:chExt cx="0" cy="0"/>
        </a:xfrm>
      </p:grpSpPr>
      <p:sp>
        <p:nvSpPr>
          <p:cNvPr id="341" name="Click to add title here"/>
          <p:cNvSpPr txBox="1">
            <a:spLocks noGrp="1"/>
          </p:cNvSpPr>
          <p:nvPr>
            <p:ph type="title" hasCustomPrompt="1"/>
          </p:nvPr>
        </p:nvSpPr>
        <p:spPr>
          <a:prstGeom prst="rect">
            <a:avLst/>
          </a:prstGeom>
        </p:spPr>
        <p:txBody>
          <a:bodyPr/>
          <a:lstStyle/>
          <a:p>
            <a:r>
              <a:t>Click to add title here</a:t>
            </a:r>
          </a:p>
        </p:txBody>
      </p:sp>
      <p:sp>
        <p:nvSpPr>
          <p:cNvPr id="342"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3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21_Custom Layout">
    <p:spTree>
      <p:nvGrpSpPr>
        <p:cNvPr id="1" name=""/>
        <p:cNvGrpSpPr/>
        <p:nvPr/>
      </p:nvGrpSpPr>
      <p:grpSpPr>
        <a:xfrm>
          <a:off x="0" y="0"/>
          <a:ext cx="0" cy="0"/>
          <a:chOff x="0" y="0"/>
          <a:chExt cx="0" cy="0"/>
        </a:xfrm>
      </p:grpSpPr>
      <p:sp>
        <p:nvSpPr>
          <p:cNvPr id="350"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351"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55_Custom Layout">
    <p:spTree>
      <p:nvGrpSpPr>
        <p:cNvPr id="1" name=""/>
        <p:cNvGrpSpPr/>
        <p:nvPr/>
      </p:nvGrpSpPr>
      <p:grpSpPr>
        <a:xfrm>
          <a:off x="0" y="0"/>
          <a:ext cx="0" cy="0"/>
          <a:chOff x="0" y="0"/>
          <a:chExt cx="0" cy="0"/>
        </a:xfrm>
      </p:grpSpPr>
      <p:sp>
        <p:nvSpPr>
          <p:cNvPr id="358"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359" name="Rectangle 1"/>
          <p:cNvSpPr/>
          <p:nvPr/>
        </p:nvSpPr>
        <p:spPr>
          <a:xfrm>
            <a:off x="10909300" y="6197505"/>
            <a:ext cx="673100" cy="572082"/>
          </a:xfrm>
          <a:prstGeom prst="rect">
            <a:avLst/>
          </a:prstGeom>
          <a:solidFill>
            <a:srgbClr val="FFFFFF"/>
          </a:solidFill>
          <a:ln w="12700">
            <a:solidFill>
              <a:srgbClr val="FFFFFF"/>
            </a:solidFill>
            <a:miter/>
          </a:ln>
        </p:spPr>
        <p:txBody>
          <a:bodyPr lIns="45718" tIns="45718" rIns="45718" bIns="45718" anchor="ctr"/>
          <a:lstStyle/>
          <a:p>
            <a:pPr algn="ctr">
              <a:defRPr>
                <a:latin typeface="Arial"/>
                <a:ea typeface="Arial"/>
                <a:cs typeface="Arial"/>
                <a:sym typeface="Arial"/>
              </a:defRPr>
            </a:pPr>
            <a:endParaRPr/>
          </a:p>
        </p:txBody>
      </p:sp>
      <p:sp>
        <p:nvSpPr>
          <p:cNvPr id="360" name="Click to add title here"/>
          <p:cNvSpPr txBox="1">
            <a:spLocks noGrp="1"/>
          </p:cNvSpPr>
          <p:nvPr>
            <p:ph type="title" hasCustomPrompt="1"/>
          </p:nvPr>
        </p:nvSpPr>
        <p:spPr>
          <a:prstGeom prst="rect">
            <a:avLst/>
          </a:prstGeom>
        </p:spPr>
        <p:txBody>
          <a:bodyPr/>
          <a:lstStyle/>
          <a:p>
            <a:r>
              <a:t>Click to add title here</a:t>
            </a:r>
          </a:p>
        </p:txBody>
      </p:sp>
      <p:grpSp>
        <p:nvGrpSpPr>
          <p:cNvPr id="363" name="Group 22"/>
          <p:cNvGrpSpPr/>
          <p:nvPr/>
        </p:nvGrpSpPr>
        <p:grpSpPr>
          <a:xfrm>
            <a:off x="-2" y="457200"/>
            <a:ext cx="2452695" cy="0"/>
            <a:chOff x="0" y="0"/>
            <a:chExt cx="2452694" cy="0"/>
          </a:xfrm>
        </p:grpSpPr>
        <p:sp>
          <p:nvSpPr>
            <p:cNvPr id="361" name="Straight Connector 23"/>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362" name="Straight Connector 24"/>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grpSp>
        <p:nvGrpSpPr>
          <p:cNvPr id="366" name="Group 31"/>
          <p:cNvGrpSpPr/>
          <p:nvPr/>
        </p:nvGrpSpPr>
        <p:grpSpPr>
          <a:xfrm>
            <a:off x="-10" y="6791319"/>
            <a:ext cx="12192017" cy="66688"/>
            <a:chOff x="-1" y="0"/>
            <a:chExt cx="12192015" cy="66686"/>
          </a:xfrm>
        </p:grpSpPr>
        <p:sp>
          <p:nvSpPr>
            <p:cNvPr id="364"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365"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367"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368" name="Rectangle 21"/>
          <p:cNvSpPr/>
          <p:nvPr/>
        </p:nvSpPr>
        <p:spPr>
          <a:xfrm flipH="1">
            <a:off x="835921" y="6430828"/>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pic>
        <p:nvPicPr>
          <p:cNvPr id="369" name="Picture 15" descr="Picture 15"/>
          <p:cNvPicPr>
            <a:picLocks noChangeAspect="1"/>
          </p:cNvPicPr>
          <p:nvPr/>
        </p:nvPicPr>
        <p:blipFill>
          <a:blip r:embed="rId2"/>
          <a:stretch>
            <a:fillRect/>
          </a:stretch>
        </p:blipFill>
        <p:spPr>
          <a:xfrm>
            <a:off x="9895840" y="5986641"/>
            <a:ext cx="1711682" cy="621762"/>
          </a:xfrm>
          <a:prstGeom prst="rect">
            <a:avLst/>
          </a:prstGeom>
          <a:ln w="12700">
            <a:miter lim="400000"/>
          </a:ln>
        </p:spPr>
      </p:pic>
      <p:sp>
        <p:nvSpPr>
          <p:cNvPr id="370" name="Slide Number"/>
          <p:cNvSpPr txBox="1">
            <a:spLocks noGrp="1"/>
          </p:cNvSpPr>
          <p:nvPr>
            <p:ph type="sldNum" sz="quarter" idx="2"/>
          </p:nvPr>
        </p:nvSpPr>
        <p:spPr>
          <a:xfrm>
            <a:off x="525407" y="6378456"/>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2_Custom Layout">
    <p:spTree>
      <p:nvGrpSpPr>
        <p:cNvPr id="1" name=""/>
        <p:cNvGrpSpPr/>
        <p:nvPr/>
      </p:nvGrpSpPr>
      <p:grpSpPr>
        <a:xfrm>
          <a:off x="0" y="0"/>
          <a:ext cx="0" cy="0"/>
          <a:chOff x="0" y="0"/>
          <a:chExt cx="0" cy="0"/>
        </a:xfrm>
      </p:grpSpPr>
      <p:sp>
        <p:nvSpPr>
          <p:cNvPr id="377"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378" name="Click to add title here"/>
          <p:cNvSpPr txBox="1">
            <a:spLocks noGrp="1"/>
          </p:cNvSpPr>
          <p:nvPr>
            <p:ph type="title" hasCustomPrompt="1"/>
          </p:nvPr>
        </p:nvSpPr>
        <p:spPr>
          <a:xfrm>
            <a:off x="609600" y="552950"/>
            <a:ext cx="9220200" cy="584781"/>
          </a:xfrm>
          <a:prstGeom prst="rect">
            <a:avLst/>
          </a:prstGeom>
        </p:spPr>
        <p:txBody>
          <a:bodyPr/>
          <a:lstStyle/>
          <a:p>
            <a:r>
              <a:t>Click to add title here</a:t>
            </a:r>
          </a:p>
        </p:txBody>
      </p:sp>
      <p:grpSp>
        <p:nvGrpSpPr>
          <p:cNvPr id="381" name="Group 22"/>
          <p:cNvGrpSpPr/>
          <p:nvPr/>
        </p:nvGrpSpPr>
        <p:grpSpPr>
          <a:xfrm>
            <a:off x="-2" y="457200"/>
            <a:ext cx="2452695" cy="0"/>
            <a:chOff x="0" y="0"/>
            <a:chExt cx="2452694" cy="0"/>
          </a:xfrm>
        </p:grpSpPr>
        <p:sp>
          <p:nvSpPr>
            <p:cNvPr id="379" name="Straight Connector 23"/>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380" name="Straight Connector 24"/>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grpSp>
        <p:nvGrpSpPr>
          <p:cNvPr id="384" name="Group 31"/>
          <p:cNvGrpSpPr/>
          <p:nvPr/>
        </p:nvGrpSpPr>
        <p:grpSpPr>
          <a:xfrm>
            <a:off x="-10" y="6791319"/>
            <a:ext cx="12192017" cy="66688"/>
            <a:chOff x="-1" y="0"/>
            <a:chExt cx="12192015" cy="66686"/>
          </a:xfrm>
        </p:grpSpPr>
        <p:sp>
          <p:nvSpPr>
            <p:cNvPr id="382"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383"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385" name="Body Level One…"/>
          <p:cNvSpPr txBox="1">
            <a:spLocks noGrp="1"/>
          </p:cNvSpPr>
          <p:nvPr>
            <p:ph type="body" sz="half" idx="1"/>
          </p:nvPr>
        </p:nvSpPr>
        <p:spPr>
          <a:xfrm>
            <a:off x="609600" y="1346200"/>
            <a:ext cx="5003800" cy="4940302"/>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386" name="Text Placeholder 2"/>
          <p:cNvSpPr>
            <a:spLocks noGrp="1"/>
          </p:cNvSpPr>
          <p:nvPr>
            <p:ph type="body" sz="half" idx="21"/>
          </p:nvPr>
        </p:nvSpPr>
        <p:spPr>
          <a:xfrm>
            <a:off x="6578600" y="1346197"/>
            <a:ext cx="5003800" cy="4940306"/>
          </a:xfrm>
          <a:prstGeom prst="rect">
            <a:avLst/>
          </a:prstGeom>
        </p:spPr>
        <p:txBody>
          <a:bodyPr/>
          <a:lstStyle/>
          <a:p>
            <a:endParaRPr/>
          </a:p>
        </p:txBody>
      </p:sp>
      <p:pic>
        <p:nvPicPr>
          <p:cNvPr id="387" name="Picture 15" descr="Picture 15"/>
          <p:cNvPicPr>
            <a:picLocks noChangeAspect="1"/>
          </p:cNvPicPr>
          <p:nvPr/>
        </p:nvPicPr>
        <p:blipFill>
          <a:blip r:embed="rId2"/>
          <a:stretch>
            <a:fillRect/>
          </a:stretch>
        </p:blipFill>
        <p:spPr>
          <a:xfrm>
            <a:off x="9993541" y="457200"/>
            <a:ext cx="1625605" cy="590491"/>
          </a:xfrm>
          <a:prstGeom prst="rect">
            <a:avLst/>
          </a:prstGeom>
          <a:ln w="12700">
            <a:miter lim="400000"/>
          </a:ln>
        </p:spPr>
      </p:pic>
      <p:sp>
        <p:nvSpPr>
          <p:cNvPr id="3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24_Custom Layout">
    <p:spTree>
      <p:nvGrpSpPr>
        <p:cNvPr id="1" name=""/>
        <p:cNvGrpSpPr/>
        <p:nvPr/>
      </p:nvGrpSpPr>
      <p:grpSpPr>
        <a:xfrm>
          <a:off x="0" y="0"/>
          <a:ext cx="0" cy="0"/>
          <a:chOff x="0" y="0"/>
          <a:chExt cx="0" cy="0"/>
        </a:xfrm>
      </p:grpSpPr>
      <p:sp>
        <p:nvSpPr>
          <p:cNvPr id="395"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396"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6_Custom Layout">
    <p:spTree>
      <p:nvGrpSpPr>
        <p:cNvPr id="1" name=""/>
        <p:cNvGrpSpPr/>
        <p:nvPr/>
      </p:nvGrpSpPr>
      <p:grpSpPr>
        <a:xfrm>
          <a:off x="0" y="0"/>
          <a:ext cx="0" cy="0"/>
          <a:chOff x="0" y="0"/>
          <a:chExt cx="0" cy="0"/>
        </a:xfrm>
      </p:grpSpPr>
      <p:sp>
        <p:nvSpPr>
          <p:cNvPr id="403"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404" name="Click to add title here"/>
          <p:cNvSpPr txBox="1">
            <a:spLocks noGrp="1"/>
          </p:cNvSpPr>
          <p:nvPr>
            <p:ph type="title" hasCustomPrompt="1"/>
          </p:nvPr>
        </p:nvSpPr>
        <p:spPr>
          <a:xfrm>
            <a:off x="609600" y="552950"/>
            <a:ext cx="9220200" cy="584781"/>
          </a:xfrm>
          <a:prstGeom prst="rect">
            <a:avLst/>
          </a:prstGeom>
        </p:spPr>
        <p:txBody>
          <a:bodyPr/>
          <a:lstStyle/>
          <a:p>
            <a:r>
              <a:t>Click to add title here</a:t>
            </a:r>
          </a:p>
        </p:txBody>
      </p:sp>
      <p:grpSp>
        <p:nvGrpSpPr>
          <p:cNvPr id="407" name="Group 22"/>
          <p:cNvGrpSpPr/>
          <p:nvPr/>
        </p:nvGrpSpPr>
        <p:grpSpPr>
          <a:xfrm>
            <a:off x="-2" y="457200"/>
            <a:ext cx="2452695" cy="0"/>
            <a:chOff x="0" y="0"/>
            <a:chExt cx="2452694" cy="0"/>
          </a:xfrm>
        </p:grpSpPr>
        <p:sp>
          <p:nvSpPr>
            <p:cNvPr id="405" name="Straight Connector 23"/>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406" name="Straight Connector 24"/>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grpSp>
        <p:nvGrpSpPr>
          <p:cNvPr id="410" name="Group 31"/>
          <p:cNvGrpSpPr/>
          <p:nvPr/>
        </p:nvGrpSpPr>
        <p:grpSpPr>
          <a:xfrm>
            <a:off x="-10" y="6791319"/>
            <a:ext cx="12192017" cy="66688"/>
            <a:chOff x="-1" y="0"/>
            <a:chExt cx="12192015" cy="66686"/>
          </a:xfrm>
        </p:grpSpPr>
        <p:sp>
          <p:nvSpPr>
            <p:cNvPr id="408"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409"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411" name="Picture Placeholder 3"/>
          <p:cNvSpPr>
            <a:spLocks noGrp="1"/>
          </p:cNvSpPr>
          <p:nvPr>
            <p:ph type="pic" sz="quarter" idx="21"/>
          </p:nvPr>
        </p:nvSpPr>
        <p:spPr>
          <a:xfrm>
            <a:off x="609600" y="1677784"/>
            <a:ext cx="3512457" cy="2074862"/>
          </a:xfrm>
          <a:prstGeom prst="rect">
            <a:avLst/>
          </a:prstGeom>
        </p:spPr>
        <p:txBody>
          <a:bodyPr lIns="91439" tIns="45719" rIns="91439" bIns="45719">
            <a:noAutofit/>
          </a:bodyPr>
          <a:lstStyle/>
          <a:p>
            <a:endParaRPr/>
          </a:p>
        </p:txBody>
      </p:sp>
      <p:sp>
        <p:nvSpPr>
          <p:cNvPr id="412" name="Picture Placeholder 3"/>
          <p:cNvSpPr>
            <a:spLocks noGrp="1"/>
          </p:cNvSpPr>
          <p:nvPr>
            <p:ph type="pic" sz="quarter" idx="22"/>
          </p:nvPr>
        </p:nvSpPr>
        <p:spPr>
          <a:xfrm>
            <a:off x="4341586" y="1677784"/>
            <a:ext cx="3512462" cy="2074862"/>
          </a:xfrm>
          <a:prstGeom prst="rect">
            <a:avLst/>
          </a:prstGeom>
        </p:spPr>
        <p:txBody>
          <a:bodyPr lIns="91439" tIns="45719" rIns="91439" bIns="45719">
            <a:noAutofit/>
          </a:bodyPr>
          <a:lstStyle/>
          <a:p>
            <a:endParaRPr/>
          </a:p>
        </p:txBody>
      </p:sp>
      <p:sp>
        <p:nvSpPr>
          <p:cNvPr id="413" name="Picture Placeholder 3"/>
          <p:cNvSpPr>
            <a:spLocks noGrp="1"/>
          </p:cNvSpPr>
          <p:nvPr>
            <p:ph type="pic" sz="quarter" idx="23"/>
          </p:nvPr>
        </p:nvSpPr>
        <p:spPr>
          <a:xfrm>
            <a:off x="8073569" y="1677784"/>
            <a:ext cx="3512463" cy="2074862"/>
          </a:xfrm>
          <a:prstGeom prst="rect">
            <a:avLst/>
          </a:prstGeom>
        </p:spPr>
        <p:txBody>
          <a:bodyPr lIns="91439" tIns="45719" rIns="91439" bIns="45719">
            <a:noAutofit/>
          </a:bodyPr>
          <a:lstStyle/>
          <a:p>
            <a:endParaRPr/>
          </a:p>
        </p:txBody>
      </p:sp>
      <p:sp>
        <p:nvSpPr>
          <p:cNvPr id="414" name="Body Level One…"/>
          <p:cNvSpPr txBox="1">
            <a:spLocks noGrp="1"/>
          </p:cNvSpPr>
          <p:nvPr>
            <p:ph type="body" sz="quarter" idx="1"/>
          </p:nvPr>
        </p:nvSpPr>
        <p:spPr>
          <a:xfrm>
            <a:off x="609600" y="4585698"/>
            <a:ext cx="3508832" cy="1815102"/>
          </a:xfrm>
          <a:prstGeom prst="rect">
            <a:avLst/>
          </a:prstGeom>
        </p:spPr>
        <p:txBody>
          <a:bodyPr/>
          <a:lstStyle>
            <a:lvl1pPr marL="0" indent="0">
              <a:buClrTx/>
              <a:buSzTx/>
              <a:buFontTx/>
              <a:buNone/>
              <a:defRPr sz="1400"/>
            </a:lvl1pPr>
            <a:lvl2pPr marL="0" indent="0">
              <a:buClrTx/>
              <a:buSzTx/>
              <a:buFontTx/>
              <a:buNone/>
              <a:defRPr sz="1400"/>
            </a:lvl2pPr>
            <a:lvl3pPr marL="0" indent="0">
              <a:buClrTx/>
              <a:buSzTx/>
              <a:buFontTx/>
              <a:buNone/>
              <a:defRPr sz="1400"/>
            </a:lvl3pPr>
            <a:lvl4pPr marL="1638300" indent="-266700">
              <a:buClrTx/>
              <a:buFontTx/>
              <a:defRPr sz="1400"/>
            </a:lvl4pPr>
            <a:lvl5pPr marL="2095500" indent="-266700">
              <a:buClrTx/>
              <a:buFontTx/>
              <a:defRPr sz="1400"/>
            </a:lvl5pPr>
          </a:lstStyle>
          <a:p>
            <a:r>
              <a:t>Body Level One</a:t>
            </a:r>
          </a:p>
          <a:p>
            <a:pPr lvl="1"/>
            <a:r>
              <a:t>Body Level Two</a:t>
            </a:r>
          </a:p>
          <a:p>
            <a:pPr lvl="2"/>
            <a:r>
              <a:t>Body Level Three</a:t>
            </a:r>
          </a:p>
          <a:p>
            <a:pPr lvl="3"/>
            <a:r>
              <a:t>Body Level Four</a:t>
            </a:r>
          </a:p>
          <a:p>
            <a:pPr lvl="4"/>
            <a:r>
              <a:t>Body Level Five</a:t>
            </a:r>
          </a:p>
        </p:txBody>
      </p:sp>
      <p:sp>
        <p:nvSpPr>
          <p:cNvPr id="415" name="Text Placeholder 2"/>
          <p:cNvSpPr>
            <a:spLocks noGrp="1"/>
          </p:cNvSpPr>
          <p:nvPr>
            <p:ph type="body" sz="quarter" idx="24"/>
          </p:nvPr>
        </p:nvSpPr>
        <p:spPr>
          <a:xfrm>
            <a:off x="4339771" y="4585698"/>
            <a:ext cx="3508835" cy="1815103"/>
          </a:xfrm>
          <a:prstGeom prst="rect">
            <a:avLst/>
          </a:prstGeom>
        </p:spPr>
        <p:txBody>
          <a:bodyPr/>
          <a:lstStyle/>
          <a:p>
            <a:endParaRPr/>
          </a:p>
        </p:txBody>
      </p:sp>
      <p:sp>
        <p:nvSpPr>
          <p:cNvPr id="416" name="Text Placeholder 2"/>
          <p:cNvSpPr>
            <a:spLocks noGrp="1"/>
          </p:cNvSpPr>
          <p:nvPr>
            <p:ph type="body" sz="quarter" idx="25"/>
          </p:nvPr>
        </p:nvSpPr>
        <p:spPr>
          <a:xfrm>
            <a:off x="8073569" y="4585698"/>
            <a:ext cx="3508835" cy="1815103"/>
          </a:xfrm>
          <a:prstGeom prst="rect">
            <a:avLst/>
          </a:prstGeom>
        </p:spPr>
        <p:txBody>
          <a:bodyPr/>
          <a:lstStyle/>
          <a:p>
            <a:endParaRPr/>
          </a:p>
        </p:txBody>
      </p:sp>
      <p:sp>
        <p:nvSpPr>
          <p:cNvPr id="417" name="Text Placeholder 2"/>
          <p:cNvSpPr>
            <a:spLocks noGrp="1"/>
          </p:cNvSpPr>
          <p:nvPr>
            <p:ph type="body" sz="quarter" idx="26"/>
          </p:nvPr>
        </p:nvSpPr>
        <p:spPr>
          <a:xfrm>
            <a:off x="609597" y="4139110"/>
            <a:ext cx="3508837" cy="279905"/>
          </a:xfrm>
          <a:prstGeom prst="rect">
            <a:avLst/>
          </a:prstGeom>
        </p:spPr>
        <p:txBody>
          <a:bodyPr/>
          <a:lstStyle/>
          <a:p>
            <a:pPr marL="173736" indent="-173736" defTabSz="694944">
              <a:spcBef>
                <a:spcPts val="1300"/>
              </a:spcBef>
              <a:defRPr sz="1368"/>
            </a:pPr>
            <a:endParaRPr/>
          </a:p>
        </p:txBody>
      </p:sp>
      <p:sp>
        <p:nvSpPr>
          <p:cNvPr id="418" name="Text Placeholder 2"/>
          <p:cNvSpPr>
            <a:spLocks noGrp="1"/>
          </p:cNvSpPr>
          <p:nvPr>
            <p:ph type="body" sz="quarter" idx="27"/>
          </p:nvPr>
        </p:nvSpPr>
        <p:spPr>
          <a:xfrm>
            <a:off x="4339771" y="4139110"/>
            <a:ext cx="3508835" cy="279905"/>
          </a:xfrm>
          <a:prstGeom prst="rect">
            <a:avLst/>
          </a:prstGeom>
        </p:spPr>
        <p:txBody>
          <a:bodyPr/>
          <a:lstStyle/>
          <a:p>
            <a:pPr marL="173736" indent="-173736" defTabSz="694944">
              <a:spcBef>
                <a:spcPts val="1300"/>
              </a:spcBef>
              <a:defRPr sz="1368"/>
            </a:pPr>
            <a:endParaRPr/>
          </a:p>
        </p:txBody>
      </p:sp>
      <p:sp>
        <p:nvSpPr>
          <p:cNvPr id="419" name="Text Placeholder 2"/>
          <p:cNvSpPr>
            <a:spLocks noGrp="1"/>
          </p:cNvSpPr>
          <p:nvPr>
            <p:ph type="body" sz="quarter" idx="28"/>
          </p:nvPr>
        </p:nvSpPr>
        <p:spPr>
          <a:xfrm>
            <a:off x="8073569" y="4139110"/>
            <a:ext cx="3508835" cy="279905"/>
          </a:xfrm>
          <a:prstGeom prst="rect">
            <a:avLst/>
          </a:prstGeom>
        </p:spPr>
        <p:txBody>
          <a:bodyPr/>
          <a:lstStyle/>
          <a:p>
            <a:pPr marL="173736" indent="-173736" defTabSz="694944">
              <a:spcBef>
                <a:spcPts val="1300"/>
              </a:spcBef>
              <a:defRPr sz="1368"/>
            </a:pPr>
            <a:endParaRPr/>
          </a:p>
        </p:txBody>
      </p:sp>
      <p:pic>
        <p:nvPicPr>
          <p:cNvPr id="420" name="Picture 33" descr="Picture 33"/>
          <p:cNvPicPr>
            <a:picLocks noChangeAspect="1"/>
          </p:cNvPicPr>
          <p:nvPr/>
        </p:nvPicPr>
        <p:blipFill>
          <a:blip r:embed="rId2"/>
          <a:stretch>
            <a:fillRect/>
          </a:stretch>
        </p:blipFill>
        <p:spPr>
          <a:xfrm>
            <a:off x="9981968" y="457200"/>
            <a:ext cx="1625605" cy="590491"/>
          </a:xfrm>
          <a:prstGeom prst="rect">
            <a:avLst/>
          </a:prstGeom>
          <a:ln w="12700">
            <a:miter lim="400000"/>
          </a:ln>
        </p:spPr>
      </p:pic>
      <p:sp>
        <p:nvSpPr>
          <p:cNvPr id="4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25_Custom Layout">
    <p:spTree>
      <p:nvGrpSpPr>
        <p:cNvPr id="1" name=""/>
        <p:cNvGrpSpPr/>
        <p:nvPr/>
      </p:nvGrpSpPr>
      <p:grpSpPr>
        <a:xfrm>
          <a:off x="0" y="0"/>
          <a:ext cx="0" cy="0"/>
          <a:chOff x="0" y="0"/>
          <a:chExt cx="0" cy="0"/>
        </a:xfrm>
      </p:grpSpPr>
      <p:sp>
        <p:nvSpPr>
          <p:cNvPr id="428"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429"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x">
  <p:cSld name="1_Title and Content">
    <p:spTree>
      <p:nvGrpSpPr>
        <p:cNvPr id="1" name=""/>
        <p:cNvGrpSpPr/>
        <p:nvPr/>
      </p:nvGrpSpPr>
      <p:grpSpPr>
        <a:xfrm>
          <a:off x="0" y="0"/>
          <a:ext cx="0" cy="0"/>
          <a:chOff x="0" y="0"/>
          <a:chExt cx="0" cy="0"/>
        </a:xfrm>
      </p:grpSpPr>
      <p:grpSp>
        <p:nvGrpSpPr>
          <p:cNvPr id="48" name="Group 4"/>
          <p:cNvGrpSpPr/>
          <p:nvPr/>
        </p:nvGrpSpPr>
        <p:grpSpPr>
          <a:xfrm>
            <a:off x="-6" y="6791320"/>
            <a:ext cx="12192008" cy="66685"/>
            <a:chOff x="-1" y="0"/>
            <a:chExt cx="12192006" cy="66683"/>
          </a:xfrm>
        </p:grpSpPr>
        <p:sp>
          <p:nvSpPr>
            <p:cNvPr id="46" name="Rectangle 5"/>
            <p:cNvSpPr/>
            <p:nvPr/>
          </p:nvSpPr>
          <p:spPr>
            <a:xfrm rot="10800000" flipH="1">
              <a:off x="3606801" y="0"/>
              <a:ext cx="8585205" cy="6668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47" name="Rectangle 6"/>
            <p:cNvSpPr/>
            <p:nvPr/>
          </p:nvSpPr>
          <p:spPr>
            <a:xfrm rot="10800000" flipH="1">
              <a:off x="-2" y="0"/>
              <a:ext cx="10220332" cy="6668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grpSp>
        <p:nvGrpSpPr>
          <p:cNvPr id="51" name="Group 10"/>
          <p:cNvGrpSpPr/>
          <p:nvPr/>
        </p:nvGrpSpPr>
        <p:grpSpPr>
          <a:xfrm>
            <a:off x="-6" y="1072650"/>
            <a:ext cx="9288388" cy="53115"/>
            <a:chOff x="0" y="0"/>
            <a:chExt cx="9288387" cy="53113"/>
          </a:xfrm>
        </p:grpSpPr>
        <p:sp>
          <p:nvSpPr>
            <p:cNvPr id="49" name="Rectangle 11"/>
            <p:cNvSpPr/>
            <p:nvPr/>
          </p:nvSpPr>
          <p:spPr>
            <a:xfrm rot="10800000" flipH="1">
              <a:off x="2747813" y="0"/>
              <a:ext cx="6540574" cy="5311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50" name="Rectangle 12"/>
            <p:cNvSpPr/>
            <p:nvPr/>
          </p:nvSpPr>
          <p:spPr>
            <a:xfrm rot="10800000" flipH="1">
              <a:off x="-1" y="0"/>
              <a:ext cx="7786281" cy="5311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52" name="Title Text"/>
          <p:cNvSpPr txBox="1">
            <a:spLocks noGrp="1"/>
          </p:cNvSpPr>
          <p:nvPr>
            <p:ph type="title"/>
          </p:nvPr>
        </p:nvSpPr>
        <p:spPr>
          <a:xfrm>
            <a:off x="304800" y="107693"/>
            <a:ext cx="11582400" cy="939801"/>
          </a:xfrm>
          <a:prstGeom prst="rect">
            <a:avLst/>
          </a:prstGeom>
        </p:spPr>
        <p:txBody>
          <a:bodyPr lIns="0" tIns="0" rIns="0" bIns="0" anchor="b"/>
          <a:lstStyle>
            <a:lvl1pPr>
              <a:lnSpc>
                <a:spcPct val="90000"/>
              </a:lnSpc>
              <a:defRPr sz="2200">
                <a:solidFill>
                  <a:srgbClr val="002850"/>
                </a:solidFill>
              </a:defRPr>
            </a:lvl1pPr>
          </a:lstStyle>
          <a:p>
            <a:r>
              <a:t>Title Text</a:t>
            </a:r>
          </a:p>
        </p:txBody>
      </p:sp>
      <p:sp>
        <p:nvSpPr>
          <p:cNvPr id="53" name="Body Level One…"/>
          <p:cNvSpPr txBox="1">
            <a:spLocks noGrp="1"/>
          </p:cNvSpPr>
          <p:nvPr>
            <p:ph type="body" idx="1"/>
          </p:nvPr>
        </p:nvSpPr>
        <p:spPr>
          <a:xfrm>
            <a:off x="304800" y="1246907"/>
            <a:ext cx="11582400" cy="5055654"/>
          </a:xfrm>
          <a:prstGeom prst="rect">
            <a:avLst/>
          </a:prstGeom>
        </p:spPr>
        <p:txBody>
          <a:bodyPr lIns="0" tIns="0" rIns="0" bIns="0"/>
          <a:lstStyle>
            <a:lvl1pPr marL="250825" indent="-250825">
              <a:lnSpc>
                <a:spcPct val="100000"/>
              </a:lnSpc>
              <a:spcBef>
                <a:spcPts val="600"/>
              </a:spcBef>
              <a:buClr>
                <a:srgbClr val="002850"/>
              </a:buClr>
              <a:buSzPct val="110000"/>
              <a:buFontTx/>
              <a:buChar char="•"/>
              <a:defRPr>
                <a:solidFill>
                  <a:srgbClr val="363636"/>
                </a:solidFill>
              </a:defRPr>
            </a:lvl1pPr>
            <a:lvl2pPr marL="561975" indent="-309563">
              <a:lnSpc>
                <a:spcPct val="100000"/>
              </a:lnSpc>
              <a:spcBef>
                <a:spcPts val="600"/>
              </a:spcBef>
              <a:buClr>
                <a:srgbClr val="002850"/>
              </a:buClr>
              <a:buFontTx/>
              <a:buChar char="–"/>
              <a:defRPr>
                <a:solidFill>
                  <a:srgbClr val="363636"/>
                </a:solidFill>
              </a:defRPr>
            </a:lvl2pPr>
            <a:lvl3pPr marL="812800" indent="-249237">
              <a:lnSpc>
                <a:spcPct val="100000"/>
              </a:lnSpc>
              <a:spcBef>
                <a:spcPts val="600"/>
              </a:spcBef>
              <a:buClr>
                <a:srgbClr val="002850"/>
              </a:buClr>
              <a:buFontTx/>
              <a:buChar char="•"/>
              <a:defRPr>
                <a:solidFill>
                  <a:srgbClr val="363636"/>
                </a:solidFill>
              </a:defRPr>
            </a:lvl3pPr>
            <a:lvl4pPr marL="1101725" indent="-287337">
              <a:lnSpc>
                <a:spcPct val="100000"/>
              </a:lnSpc>
              <a:spcBef>
                <a:spcPts val="600"/>
              </a:spcBef>
              <a:buClr>
                <a:srgbClr val="002850"/>
              </a:buClr>
              <a:buFontTx/>
              <a:buChar char="–"/>
              <a:defRPr>
                <a:solidFill>
                  <a:srgbClr val="363636"/>
                </a:solidFill>
              </a:defRPr>
            </a:lvl4pPr>
            <a:lvl5pPr marL="1390650" indent="-287337">
              <a:lnSpc>
                <a:spcPct val="100000"/>
              </a:lnSpc>
              <a:spcBef>
                <a:spcPts val="600"/>
              </a:spcBef>
              <a:buClr>
                <a:srgbClr val="002850"/>
              </a:buClr>
              <a:buFontTx/>
              <a:buChar char="»"/>
              <a:defRPr>
                <a:solidFill>
                  <a:srgbClr val="363636"/>
                </a:solidFill>
              </a:defRPr>
            </a:lvl5pPr>
          </a:lstStyle>
          <a:p>
            <a:r>
              <a:t>Body Level One</a:t>
            </a:r>
          </a:p>
          <a:p>
            <a:pPr lvl="1"/>
            <a:r>
              <a:t>Body Level Two</a:t>
            </a:r>
          </a:p>
          <a:p>
            <a:pPr lvl="2"/>
            <a:r>
              <a:t>Body Level Three</a:t>
            </a:r>
          </a:p>
          <a:p>
            <a:pPr lvl="3"/>
            <a:r>
              <a:t>Body Level Four</a:t>
            </a:r>
          </a:p>
          <a:p>
            <a:pPr lvl="4"/>
            <a:r>
              <a:t>Body Level Five</a:t>
            </a:r>
          </a:p>
        </p:txBody>
      </p:sp>
      <p:sp>
        <p:nvSpPr>
          <p:cNvPr id="54" name="Text Placeholder 4"/>
          <p:cNvSpPr>
            <a:spLocks noGrp="1"/>
          </p:cNvSpPr>
          <p:nvPr>
            <p:ph type="body" sz="quarter" idx="21" hasCustomPrompt="1"/>
          </p:nvPr>
        </p:nvSpPr>
        <p:spPr>
          <a:xfrm>
            <a:off x="304800" y="6233974"/>
            <a:ext cx="5507567" cy="487367"/>
          </a:xfrm>
          <a:prstGeom prst="rect">
            <a:avLst/>
          </a:prstGeom>
        </p:spPr>
        <p:txBody>
          <a:bodyPr lIns="0" tIns="0" rIns="0" bIns="0" anchor="b"/>
          <a:lstStyle>
            <a:lvl1pPr marL="0" indent="0">
              <a:lnSpc>
                <a:spcPct val="100000"/>
              </a:lnSpc>
              <a:spcBef>
                <a:spcPts val="600"/>
              </a:spcBef>
              <a:buClrTx/>
              <a:buSzTx/>
              <a:buFontTx/>
              <a:buNone/>
              <a:defRPr sz="1200">
                <a:solidFill>
                  <a:srgbClr val="363636"/>
                </a:solidFill>
              </a:defRPr>
            </a:lvl1pPr>
          </a:lstStyle>
          <a:p>
            <a:r>
              <a:t>Footnote text left aligned (Arial 12pt roman, black)</a:t>
            </a:r>
          </a:p>
        </p:txBody>
      </p:sp>
      <p:sp>
        <p:nvSpPr>
          <p:cNvPr id="55" name="Text Placeholder 4"/>
          <p:cNvSpPr>
            <a:spLocks noGrp="1"/>
          </p:cNvSpPr>
          <p:nvPr>
            <p:ph type="body" sz="quarter" idx="22" hasCustomPrompt="1"/>
          </p:nvPr>
        </p:nvSpPr>
        <p:spPr>
          <a:xfrm>
            <a:off x="6379631" y="6521312"/>
            <a:ext cx="5507573" cy="200029"/>
          </a:xfrm>
          <a:prstGeom prst="rect">
            <a:avLst/>
          </a:prstGeom>
        </p:spPr>
        <p:txBody>
          <a:bodyPr lIns="0" tIns="0" rIns="0" bIns="0" anchor="b"/>
          <a:lstStyle>
            <a:lvl1pPr marL="0" indent="0" algn="r">
              <a:lnSpc>
                <a:spcPct val="100000"/>
              </a:lnSpc>
              <a:spcBef>
                <a:spcPts val="600"/>
              </a:spcBef>
              <a:buClrTx/>
              <a:buSzTx/>
              <a:buFontTx/>
              <a:buNone/>
              <a:defRPr sz="1200">
                <a:solidFill>
                  <a:srgbClr val="363636"/>
                </a:solidFill>
              </a:defRPr>
            </a:lvl1pPr>
          </a:lstStyle>
          <a:p>
            <a:r>
              <a:t>Reference text right aligned (Arial 12pt roman, black)</a:t>
            </a:r>
          </a:p>
        </p:txBody>
      </p:sp>
      <p:sp>
        <p:nvSpPr>
          <p:cNvPr id="56" name="Slide Number"/>
          <p:cNvSpPr txBox="1">
            <a:spLocks noGrp="1"/>
          </p:cNvSpPr>
          <p:nvPr>
            <p:ph type="sldNum" sz="quarter" idx="2"/>
          </p:nvPr>
        </p:nvSpPr>
        <p:spPr>
          <a:xfrm>
            <a:off x="11946604" y="6564403"/>
            <a:ext cx="245400" cy="226982"/>
          </a:xfrm>
          <a:prstGeom prst="rect">
            <a:avLst/>
          </a:prstGeom>
        </p:spPr>
        <p:txBody>
          <a:bodyPr anchor="b"/>
          <a:lstStyle>
            <a:lvl1pPr algn="r">
              <a:defRPr>
                <a:solidFill>
                  <a:srgbClr val="002850"/>
                </a:solidFill>
              </a:defRPr>
            </a:lvl1pPr>
          </a:lstStyle>
          <a:p>
            <a:fld id="{86CB4B4D-7CA3-9044-876B-883B54F8677D}" type="slidenum">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7_Custom Layout">
    <p:spTree>
      <p:nvGrpSpPr>
        <p:cNvPr id="1" name=""/>
        <p:cNvGrpSpPr/>
        <p:nvPr/>
      </p:nvGrpSpPr>
      <p:grpSpPr>
        <a:xfrm>
          <a:off x="0" y="0"/>
          <a:ext cx="0" cy="0"/>
          <a:chOff x="0" y="0"/>
          <a:chExt cx="0" cy="0"/>
        </a:xfrm>
      </p:grpSpPr>
      <p:sp>
        <p:nvSpPr>
          <p:cNvPr id="436"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grpSp>
        <p:nvGrpSpPr>
          <p:cNvPr id="440" name="Group 5"/>
          <p:cNvGrpSpPr/>
          <p:nvPr/>
        </p:nvGrpSpPr>
        <p:grpSpPr>
          <a:xfrm>
            <a:off x="628495" y="2095671"/>
            <a:ext cx="3727611" cy="3727606"/>
            <a:chOff x="0" y="0"/>
            <a:chExt cx="3727610" cy="3727605"/>
          </a:xfrm>
        </p:grpSpPr>
        <p:sp>
          <p:nvSpPr>
            <p:cNvPr id="437" name="Partial Circle 28"/>
            <p:cNvSpPr/>
            <p:nvPr/>
          </p:nvSpPr>
          <p:spPr>
            <a:xfrm rot="10800000">
              <a:off x="1863801" y="315"/>
              <a:ext cx="627494" cy="1863490"/>
            </a:xfrm>
            <a:custGeom>
              <a:avLst/>
              <a:gdLst/>
              <a:ahLst/>
              <a:cxnLst>
                <a:cxn ang="0">
                  <a:pos x="wd2" y="hd2"/>
                </a:cxn>
                <a:cxn ang="5400000">
                  <a:pos x="wd2" y="hd2"/>
                </a:cxn>
                <a:cxn ang="10800000">
                  <a:pos x="wd2" y="hd2"/>
                </a:cxn>
                <a:cxn ang="16200000">
                  <a:pos x="wd2" y="hd2"/>
                </a:cxn>
              </a:cxnLst>
              <a:rect l="0" t="0" r="r" b="b"/>
              <a:pathLst>
                <a:path w="21600" h="21600" extrusionOk="0">
                  <a:moveTo>
                    <a:pt x="20421" y="21600"/>
                  </a:moveTo>
                  <a:cubicBezTo>
                    <a:pt x="13457" y="21557"/>
                    <a:pt x="6559" y="21132"/>
                    <a:pt x="0" y="20342"/>
                  </a:cubicBezTo>
                  <a:lnTo>
                    <a:pt x="21600" y="0"/>
                  </a:lnTo>
                  <a:close/>
                </a:path>
              </a:pathLst>
            </a:custGeom>
            <a:solidFill>
              <a:srgbClr val="171716"/>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438" name="Partial Circle 32"/>
            <p:cNvSpPr/>
            <p:nvPr/>
          </p:nvSpPr>
          <p:spPr>
            <a:xfrm rot="10800000">
              <a:off x="1863800" y="119569"/>
              <a:ext cx="1863810" cy="1744236"/>
            </a:xfrm>
            <a:custGeom>
              <a:avLst/>
              <a:gdLst/>
              <a:ahLst/>
              <a:cxnLst>
                <a:cxn ang="0">
                  <a:pos x="wd2" y="hd2"/>
                </a:cxn>
                <a:cxn ang="5400000">
                  <a:pos x="wd2" y="hd2"/>
                </a:cxn>
                <a:cxn ang="10800000">
                  <a:pos x="wd2" y="hd2"/>
                </a:cxn>
                <a:cxn ang="16200000">
                  <a:pos x="wd2" y="hd2"/>
                </a:cxn>
              </a:cxnLst>
              <a:rect l="0" t="0" r="r" b="b"/>
              <a:pathLst>
                <a:path w="21600" h="21600" extrusionOk="0">
                  <a:moveTo>
                    <a:pt x="13988" y="21600"/>
                  </a:moveTo>
                  <a:cubicBezTo>
                    <a:pt x="5572" y="18214"/>
                    <a:pt x="0" y="9609"/>
                    <a:pt x="0" y="0"/>
                  </a:cubicBezTo>
                  <a:lnTo>
                    <a:pt x="21600" y="0"/>
                  </a:lnTo>
                  <a:close/>
                </a:path>
              </a:pathLst>
            </a:cu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439" name="Partial Circle 4"/>
            <p:cNvSpPr/>
            <p:nvPr/>
          </p:nvSpPr>
          <p:spPr>
            <a:xfrm>
              <a:off x="-1" y="-1"/>
              <a:ext cx="3727610" cy="372760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lnTo>
                    <a:pt x="10800" y="10800"/>
                  </a:lnTo>
                  <a:close/>
                </a:path>
              </a:pathLst>
            </a:cu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441" name="Click to add title here"/>
          <p:cNvSpPr txBox="1">
            <a:spLocks noGrp="1"/>
          </p:cNvSpPr>
          <p:nvPr>
            <p:ph type="title" hasCustomPrompt="1"/>
          </p:nvPr>
        </p:nvSpPr>
        <p:spPr>
          <a:xfrm>
            <a:off x="609600" y="552950"/>
            <a:ext cx="9220200" cy="584781"/>
          </a:xfrm>
          <a:prstGeom prst="rect">
            <a:avLst/>
          </a:prstGeom>
        </p:spPr>
        <p:txBody>
          <a:bodyPr/>
          <a:lstStyle/>
          <a:p>
            <a:r>
              <a:t>Click to add title here</a:t>
            </a:r>
          </a:p>
        </p:txBody>
      </p:sp>
      <p:grpSp>
        <p:nvGrpSpPr>
          <p:cNvPr id="444" name="Group 22"/>
          <p:cNvGrpSpPr/>
          <p:nvPr/>
        </p:nvGrpSpPr>
        <p:grpSpPr>
          <a:xfrm>
            <a:off x="-2" y="457200"/>
            <a:ext cx="2452695" cy="0"/>
            <a:chOff x="0" y="0"/>
            <a:chExt cx="2452694" cy="0"/>
          </a:xfrm>
        </p:grpSpPr>
        <p:sp>
          <p:nvSpPr>
            <p:cNvPr id="442" name="Straight Connector 23"/>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443" name="Straight Connector 24"/>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grpSp>
        <p:nvGrpSpPr>
          <p:cNvPr id="447" name="Group 31"/>
          <p:cNvGrpSpPr/>
          <p:nvPr/>
        </p:nvGrpSpPr>
        <p:grpSpPr>
          <a:xfrm>
            <a:off x="-10" y="6791319"/>
            <a:ext cx="12192017" cy="66688"/>
            <a:chOff x="-1" y="0"/>
            <a:chExt cx="12192015" cy="66686"/>
          </a:xfrm>
        </p:grpSpPr>
        <p:sp>
          <p:nvSpPr>
            <p:cNvPr id="445"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446"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448" name="Picture Placeholder 2"/>
          <p:cNvSpPr>
            <a:spLocks noGrp="1"/>
          </p:cNvSpPr>
          <p:nvPr>
            <p:ph type="pic" sz="quarter" idx="21"/>
          </p:nvPr>
        </p:nvSpPr>
        <p:spPr>
          <a:xfrm>
            <a:off x="757125" y="2224302"/>
            <a:ext cx="3470348" cy="3470346"/>
          </a:xfrm>
          <a:prstGeom prst="rect">
            <a:avLst/>
          </a:prstGeom>
        </p:spPr>
        <p:txBody>
          <a:bodyPr lIns="91439" tIns="45719" rIns="91439" bIns="45719">
            <a:noAutofit/>
          </a:bodyPr>
          <a:lstStyle/>
          <a:p>
            <a:endParaRPr/>
          </a:p>
        </p:txBody>
      </p:sp>
      <p:sp>
        <p:nvSpPr>
          <p:cNvPr id="449" name="Body Level One…"/>
          <p:cNvSpPr txBox="1">
            <a:spLocks noGrp="1"/>
          </p:cNvSpPr>
          <p:nvPr>
            <p:ph type="body" sz="half" idx="1"/>
          </p:nvPr>
        </p:nvSpPr>
        <p:spPr>
          <a:xfrm>
            <a:off x="5016500" y="2072263"/>
            <a:ext cx="6565900" cy="3861616"/>
          </a:xfrm>
          <a:prstGeom prst="rect">
            <a:avLst/>
          </a:prstGeom>
        </p:spPr>
        <p:txBody>
          <a:bodyPr/>
          <a:lstStyle>
            <a:lvl1pPr marL="0" indent="0">
              <a:buClrTx/>
              <a:buSzTx/>
              <a:buFontTx/>
              <a:buNone/>
              <a:defRPr sz="1400"/>
            </a:lvl1pPr>
            <a:lvl2pPr marL="0" indent="0">
              <a:buClrTx/>
              <a:buSzTx/>
              <a:buFontTx/>
              <a:buNone/>
              <a:defRPr sz="1400"/>
            </a:lvl2pPr>
            <a:lvl3pPr marL="0" indent="0">
              <a:buClrTx/>
              <a:buSzTx/>
              <a:buFontTx/>
              <a:buNone/>
              <a:defRPr sz="1400"/>
            </a:lvl3pPr>
            <a:lvl4pPr marL="1638300" indent="-266700">
              <a:buClrTx/>
              <a:buFontTx/>
              <a:defRPr sz="1400"/>
            </a:lvl4pPr>
            <a:lvl5pPr marL="2095500" indent="-266700">
              <a:buClrTx/>
              <a:buFontTx/>
              <a:defRPr sz="1400"/>
            </a:lvl5pPr>
          </a:lstStyle>
          <a:p>
            <a:r>
              <a:t>Body Level One</a:t>
            </a:r>
          </a:p>
          <a:p>
            <a:pPr lvl="1"/>
            <a:r>
              <a:t>Body Level Two</a:t>
            </a:r>
          </a:p>
          <a:p>
            <a:pPr lvl="2"/>
            <a:r>
              <a:t>Body Level Three</a:t>
            </a:r>
          </a:p>
          <a:p>
            <a:pPr lvl="3"/>
            <a:r>
              <a:t>Body Level Four</a:t>
            </a:r>
          </a:p>
          <a:p>
            <a:pPr lvl="4"/>
            <a:r>
              <a:t>Body Level Five</a:t>
            </a:r>
          </a:p>
        </p:txBody>
      </p:sp>
      <p:sp>
        <p:nvSpPr>
          <p:cNvPr id="450" name="Text Placeholder 2"/>
          <p:cNvSpPr>
            <a:spLocks noGrp="1"/>
          </p:cNvSpPr>
          <p:nvPr>
            <p:ph type="body" sz="quarter" idx="22"/>
          </p:nvPr>
        </p:nvSpPr>
        <p:spPr>
          <a:xfrm>
            <a:off x="5016500" y="1625674"/>
            <a:ext cx="6565900" cy="279906"/>
          </a:xfrm>
          <a:prstGeom prst="rect">
            <a:avLst/>
          </a:prstGeom>
        </p:spPr>
        <p:txBody>
          <a:bodyPr/>
          <a:lstStyle/>
          <a:p>
            <a:pPr marL="173736" indent="-173736" defTabSz="694944">
              <a:spcBef>
                <a:spcPts val="1300"/>
              </a:spcBef>
              <a:defRPr sz="1368"/>
            </a:pPr>
            <a:endParaRPr/>
          </a:p>
        </p:txBody>
      </p:sp>
      <p:pic>
        <p:nvPicPr>
          <p:cNvPr id="451" name="Picture 19" descr="Picture 19"/>
          <p:cNvPicPr>
            <a:picLocks noChangeAspect="1"/>
          </p:cNvPicPr>
          <p:nvPr/>
        </p:nvPicPr>
        <p:blipFill>
          <a:blip r:embed="rId2"/>
          <a:stretch>
            <a:fillRect/>
          </a:stretch>
        </p:blipFill>
        <p:spPr>
          <a:xfrm>
            <a:off x="9981968" y="457200"/>
            <a:ext cx="1625605" cy="590491"/>
          </a:xfrm>
          <a:prstGeom prst="rect">
            <a:avLst/>
          </a:prstGeom>
          <a:ln w="12700">
            <a:miter lim="400000"/>
          </a:ln>
        </p:spPr>
      </p:pic>
      <p:sp>
        <p:nvSpPr>
          <p:cNvPr id="45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30_Custom Layout">
    <p:spTree>
      <p:nvGrpSpPr>
        <p:cNvPr id="1" name=""/>
        <p:cNvGrpSpPr/>
        <p:nvPr/>
      </p:nvGrpSpPr>
      <p:grpSpPr>
        <a:xfrm>
          <a:off x="0" y="0"/>
          <a:ext cx="0" cy="0"/>
          <a:chOff x="0" y="0"/>
          <a:chExt cx="0" cy="0"/>
        </a:xfrm>
      </p:grpSpPr>
      <p:sp>
        <p:nvSpPr>
          <p:cNvPr id="459"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460"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8_Custom Layout">
    <p:spTree>
      <p:nvGrpSpPr>
        <p:cNvPr id="1" name=""/>
        <p:cNvGrpSpPr/>
        <p:nvPr/>
      </p:nvGrpSpPr>
      <p:grpSpPr>
        <a:xfrm>
          <a:off x="0" y="0"/>
          <a:ext cx="0" cy="0"/>
          <a:chOff x="0" y="0"/>
          <a:chExt cx="0" cy="0"/>
        </a:xfrm>
      </p:grpSpPr>
      <p:sp>
        <p:nvSpPr>
          <p:cNvPr id="467"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468" name="Click to add title here"/>
          <p:cNvSpPr txBox="1">
            <a:spLocks noGrp="1"/>
          </p:cNvSpPr>
          <p:nvPr>
            <p:ph type="title" hasCustomPrompt="1"/>
          </p:nvPr>
        </p:nvSpPr>
        <p:spPr>
          <a:xfrm>
            <a:off x="609600" y="552950"/>
            <a:ext cx="9220200" cy="584781"/>
          </a:xfrm>
          <a:prstGeom prst="rect">
            <a:avLst/>
          </a:prstGeom>
        </p:spPr>
        <p:txBody>
          <a:bodyPr/>
          <a:lstStyle/>
          <a:p>
            <a:r>
              <a:t>Click to add title here</a:t>
            </a:r>
          </a:p>
        </p:txBody>
      </p:sp>
      <p:grpSp>
        <p:nvGrpSpPr>
          <p:cNvPr id="471" name="Group 22"/>
          <p:cNvGrpSpPr/>
          <p:nvPr/>
        </p:nvGrpSpPr>
        <p:grpSpPr>
          <a:xfrm>
            <a:off x="-2" y="457200"/>
            <a:ext cx="2452695" cy="0"/>
            <a:chOff x="0" y="0"/>
            <a:chExt cx="2452694" cy="0"/>
          </a:xfrm>
        </p:grpSpPr>
        <p:sp>
          <p:nvSpPr>
            <p:cNvPr id="469" name="Straight Connector 23"/>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470" name="Straight Connector 24"/>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grpSp>
        <p:nvGrpSpPr>
          <p:cNvPr id="474" name="Group 31"/>
          <p:cNvGrpSpPr/>
          <p:nvPr/>
        </p:nvGrpSpPr>
        <p:grpSpPr>
          <a:xfrm>
            <a:off x="-10" y="6791319"/>
            <a:ext cx="12192017" cy="66688"/>
            <a:chOff x="-1" y="0"/>
            <a:chExt cx="12192015" cy="66686"/>
          </a:xfrm>
        </p:grpSpPr>
        <p:sp>
          <p:nvSpPr>
            <p:cNvPr id="472"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473"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475" name="Body Level One…"/>
          <p:cNvSpPr txBox="1">
            <a:spLocks noGrp="1"/>
          </p:cNvSpPr>
          <p:nvPr>
            <p:ph type="body" idx="1"/>
          </p:nvPr>
        </p:nvSpPr>
        <p:spPr>
          <a:xfrm>
            <a:off x="609600" y="1282700"/>
            <a:ext cx="10972800" cy="5118100"/>
          </a:xfrm>
          <a:prstGeom prst="rect">
            <a:avLst/>
          </a:prstGeom>
        </p:spPr>
        <p:txBody>
          <a:bodyPr/>
          <a:lstStyle>
            <a:lvl1pPr marL="0" indent="0">
              <a:buClrTx/>
              <a:buSzTx/>
              <a:buFontTx/>
              <a:buNone/>
            </a:lvl1pPr>
            <a:lvl2pPr marL="0" indent="0">
              <a:buClrTx/>
              <a:buSzTx/>
              <a:buFontTx/>
              <a:buNone/>
            </a:lvl2pPr>
            <a:lvl3pPr marL="0" indent="0">
              <a:buClrTx/>
              <a:buSzTx/>
              <a:buFontTx/>
              <a:buNone/>
            </a:lvl3pPr>
            <a:lvl4pPr marL="0" indent="0">
              <a:buClrTx/>
              <a:buSzTx/>
              <a:buFontTx/>
              <a:buNone/>
            </a:lvl4pPr>
            <a:lvl5pPr marL="0" indent="0">
              <a:buClrTx/>
              <a:buSzTx/>
              <a:buFontTx/>
              <a:buNone/>
            </a:lvl5pPr>
          </a:lstStyle>
          <a:p>
            <a:r>
              <a:t>Body Level One</a:t>
            </a:r>
          </a:p>
          <a:p>
            <a:pPr lvl="1"/>
            <a:r>
              <a:t>Body Level Two</a:t>
            </a:r>
          </a:p>
          <a:p>
            <a:pPr lvl="2"/>
            <a:r>
              <a:t>Body Level Three</a:t>
            </a:r>
          </a:p>
          <a:p>
            <a:pPr lvl="3"/>
            <a:r>
              <a:t>Body Level Four</a:t>
            </a:r>
          </a:p>
          <a:p>
            <a:pPr lvl="4"/>
            <a:r>
              <a:t>Body Level Five</a:t>
            </a:r>
          </a:p>
        </p:txBody>
      </p:sp>
      <p:pic>
        <p:nvPicPr>
          <p:cNvPr id="476" name="Picture 13" descr="Picture 13"/>
          <p:cNvPicPr>
            <a:picLocks noChangeAspect="1"/>
          </p:cNvPicPr>
          <p:nvPr/>
        </p:nvPicPr>
        <p:blipFill>
          <a:blip r:embed="rId2"/>
          <a:stretch>
            <a:fillRect/>
          </a:stretch>
        </p:blipFill>
        <p:spPr>
          <a:xfrm>
            <a:off x="9981968" y="457200"/>
            <a:ext cx="1625605" cy="590491"/>
          </a:xfrm>
          <a:prstGeom prst="rect">
            <a:avLst/>
          </a:prstGeom>
          <a:ln w="12700">
            <a:miter lim="400000"/>
          </a:ln>
        </p:spPr>
      </p:pic>
      <p:sp>
        <p:nvSpPr>
          <p:cNvPr id="4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33_Custom Layout">
    <p:spTree>
      <p:nvGrpSpPr>
        <p:cNvPr id="1" name=""/>
        <p:cNvGrpSpPr/>
        <p:nvPr/>
      </p:nvGrpSpPr>
      <p:grpSpPr>
        <a:xfrm>
          <a:off x="0" y="0"/>
          <a:ext cx="0" cy="0"/>
          <a:chOff x="0" y="0"/>
          <a:chExt cx="0" cy="0"/>
        </a:xfrm>
      </p:grpSpPr>
      <p:sp>
        <p:nvSpPr>
          <p:cNvPr id="484"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485"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9_Custom Layout">
    <p:spTree>
      <p:nvGrpSpPr>
        <p:cNvPr id="1" name=""/>
        <p:cNvGrpSpPr/>
        <p:nvPr/>
      </p:nvGrpSpPr>
      <p:grpSpPr>
        <a:xfrm>
          <a:off x="0" y="0"/>
          <a:ext cx="0" cy="0"/>
          <a:chOff x="0" y="0"/>
          <a:chExt cx="0" cy="0"/>
        </a:xfrm>
      </p:grpSpPr>
      <p:sp>
        <p:nvSpPr>
          <p:cNvPr id="492"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grpSp>
        <p:nvGrpSpPr>
          <p:cNvPr id="495" name="Group 31"/>
          <p:cNvGrpSpPr/>
          <p:nvPr/>
        </p:nvGrpSpPr>
        <p:grpSpPr>
          <a:xfrm>
            <a:off x="-10" y="6791319"/>
            <a:ext cx="12192017" cy="66688"/>
            <a:chOff x="-1" y="0"/>
            <a:chExt cx="12192015" cy="66686"/>
          </a:xfrm>
        </p:grpSpPr>
        <p:sp>
          <p:nvSpPr>
            <p:cNvPr id="493"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494"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4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36_Custom Layout">
    <p:spTree>
      <p:nvGrpSpPr>
        <p:cNvPr id="1" name=""/>
        <p:cNvGrpSpPr/>
        <p:nvPr/>
      </p:nvGrpSpPr>
      <p:grpSpPr>
        <a:xfrm>
          <a:off x="0" y="0"/>
          <a:ext cx="0" cy="0"/>
          <a:chOff x="0" y="0"/>
          <a:chExt cx="0" cy="0"/>
        </a:xfrm>
      </p:grpSpPr>
      <p:sp>
        <p:nvSpPr>
          <p:cNvPr id="503"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504"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3_Custom Layout">
    <p:spTree>
      <p:nvGrpSpPr>
        <p:cNvPr id="1" name=""/>
        <p:cNvGrpSpPr/>
        <p:nvPr/>
      </p:nvGrpSpPr>
      <p:grpSpPr>
        <a:xfrm>
          <a:off x="0" y="0"/>
          <a:ext cx="0" cy="0"/>
          <a:chOff x="0" y="0"/>
          <a:chExt cx="0" cy="0"/>
        </a:xfrm>
      </p:grpSpPr>
      <p:sp>
        <p:nvSpPr>
          <p:cNvPr id="511"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512" name="Click to add title here"/>
          <p:cNvSpPr txBox="1">
            <a:spLocks noGrp="1"/>
          </p:cNvSpPr>
          <p:nvPr>
            <p:ph type="title" hasCustomPrompt="1"/>
          </p:nvPr>
        </p:nvSpPr>
        <p:spPr>
          <a:xfrm>
            <a:off x="609598" y="1988049"/>
            <a:ext cx="2286002" cy="1569664"/>
          </a:xfrm>
          <a:prstGeom prst="rect">
            <a:avLst/>
          </a:prstGeom>
        </p:spPr>
        <p:txBody>
          <a:bodyPr/>
          <a:lstStyle/>
          <a:p>
            <a:r>
              <a:t>Click to add title here</a:t>
            </a:r>
          </a:p>
        </p:txBody>
      </p:sp>
      <p:grpSp>
        <p:nvGrpSpPr>
          <p:cNvPr id="515" name="Group 22"/>
          <p:cNvGrpSpPr/>
          <p:nvPr/>
        </p:nvGrpSpPr>
        <p:grpSpPr>
          <a:xfrm>
            <a:off x="-3" y="1892300"/>
            <a:ext cx="2452695" cy="0"/>
            <a:chOff x="0" y="0"/>
            <a:chExt cx="2452694" cy="0"/>
          </a:xfrm>
        </p:grpSpPr>
        <p:sp>
          <p:nvSpPr>
            <p:cNvPr id="513" name="Straight Connector 23"/>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514" name="Straight Connector 24"/>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grpSp>
        <p:nvGrpSpPr>
          <p:cNvPr id="518" name="Group 31"/>
          <p:cNvGrpSpPr/>
          <p:nvPr/>
        </p:nvGrpSpPr>
        <p:grpSpPr>
          <a:xfrm>
            <a:off x="-10" y="6791319"/>
            <a:ext cx="12192017" cy="66688"/>
            <a:chOff x="-1" y="0"/>
            <a:chExt cx="12192015" cy="66686"/>
          </a:xfrm>
        </p:grpSpPr>
        <p:sp>
          <p:nvSpPr>
            <p:cNvPr id="516"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517"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519" name="Body Level One…"/>
          <p:cNvSpPr txBox="1">
            <a:spLocks noGrp="1"/>
          </p:cNvSpPr>
          <p:nvPr>
            <p:ph type="body" sz="quarter" idx="1"/>
          </p:nvPr>
        </p:nvSpPr>
        <p:spPr>
          <a:xfrm>
            <a:off x="3835717" y="4178298"/>
            <a:ext cx="2197102" cy="2155828"/>
          </a:xfrm>
          <a:prstGeom prst="rect">
            <a:avLst/>
          </a:prstGeom>
        </p:spPr>
        <p:txBody>
          <a:bodyPr/>
          <a:lstStyle>
            <a:lvl1pPr marL="0" indent="0">
              <a:buClrTx/>
              <a:buSzTx/>
              <a:buFontTx/>
              <a:buNone/>
              <a:defRPr sz="1400"/>
            </a:lvl1pPr>
            <a:lvl2pPr marL="0" indent="0">
              <a:buClrTx/>
              <a:buSzTx/>
              <a:buFontTx/>
              <a:buNone/>
              <a:defRPr sz="1400"/>
            </a:lvl2pPr>
            <a:lvl3pPr marL="0" indent="0">
              <a:buClrTx/>
              <a:buSzTx/>
              <a:buFontTx/>
              <a:buNone/>
              <a:defRPr sz="1400"/>
            </a:lvl3pPr>
            <a:lvl4pPr marL="1638300" indent="-266700">
              <a:buClrTx/>
              <a:buFontTx/>
              <a:defRPr sz="1400"/>
            </a:lvl4pPr>
            <a:lvl5pPr marL="2095500" indent="-266700">
              <a:buClrTx/>
              <a:buFontTx/>
              <a:defRPr sz="1400"/>
            </a:lvl5pPr>
          </a:lstStyle>
          <a:p>
            <a:r>
              <a:t>Body Level One</a:t>
            </a:r>
          </a:p>
          <a:p>
            <a:pPr lvl="1"/>
            <a:r>
              <a:t>Body Level Two</a:t>
            </a:r>
          </a:p>
          <a:p>
            <a:pPr lvl="2"/>
            <a:r>
              <a:t>Body Level Three</a:t>
            </a:r>
          </a:p>
          <a:p>
            <a:pPr lvl="3"/>
            <a:r>
              <a:t>Body Level Four</a:t>
            </a:r>
          </a:p>
          <a:p>
            <a:pPr lvl="4"/>
            <a:r>
              <a:t>Body Level Five</a:t>
            </a:r>
          </a:p>
        </p:txBody>
      </p:sp>
      <p:sp>
        <p:nvSpPr>
          <p:cNvPr id="520" name="Text Placeholder 2"/>
          <p:cNvSpPr>
            <a:spLocks noGrp="1"/>
          </p:cNvSpPr>
          <p:nvPr>
            <p:ph type="body" sz="quarter" idx="21"/>
          </p:nvPr>
        </p:nvSpPr>
        <p:spPr>
          <a:xfrm>
            <a:off x="6610508" y="4178298"/>
            <a:ext cx="2197104" cy="2155832"/>
          </a:xfrm>
          <a:prstGeom prst="rect">
            <a:avLst/>
          </a:prstGeom>
        </p:spPr>
        <p:txBody>
          <a:bodyPr/>
          <a:lstStyle/>
          <a:p>
            <a:endParaRPr/>
          </a:p>
        </p:txBody>
      </p:sp>
      <p:sp>
        <p:nvSpPr>
          <p:cNvPr id="521" name="Text Placeholder 2"/>
          <p:cNvSpPr>
            <a:spLocks noGrp="1"/>
          </p:cNvSpPr>
          <p:nvPr>
            <p:ph type="body" sz="quarter" idx="22"/>
          </p:nvPr>
        </p:nvSpPr>
        <p:spPr>
          <a:xfrm>
            <a:off x="9385300" y="4178298"/>
            <a:ext cx="2197100" cy="2155832"/>
          </a:xfrm>
          <a:prstGeom prst="rect">
            <a:avLst/>
          </a:prstGeom>
        </p:spPr>
        <p:txBody>
          <a:bodyPr/>
          <a:lstStyle/>
          <a:p>
            <a:endParaRPr/>
          </a:p>
        </p:txBody>
      </p:sp>
      <p:sp>
        <p:nvSpPr>
          <p:cNvPr id="522" name="Oval 1"/>
          <p:cNvSpPr/>
          <p:nvPr/>
        </p:nvSpPr>
        <p:spPr>
          <a:xfrm>
            <a:off x="4321740" y="1889623"/>
            <a:ext cx="1225059" cy="1225059"/>
          </a:xfrm>
          <a:prstGeom prst="ellipse">
            <a:avLst/>
          </a:prstGeom>
          <a:solidFill>
            <a:schemeClr val="accent1"/>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523" name="Oval 16"/>
          <p:cNvSpPr/>
          <p:nvPr/>
        </p:nvSpPr>
        <p:spPr>
          <a:xfrm>
            <a:off x="7096534" y="1889623"/>
            <a:ext cx="1225059" cy="1225059"/>
          </a:xfrm>
          <a:prstGeom prst="ellipse">
            <a:avLst/>
          </a:prstGeom>
          <a:solidFill>
            <a:schemeClr val="accent2"/>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524" name="Oval 17"/>
          <p:cNvSpPr/>
          <p:nvPr/>
        </p:nvSpPr>
        <p:spPr>
          <a:xfrm>
            <a:off x="9871325" y="1889623"/>
            <a:ext cx="1225059" cy="1225059"/>
          </a:xfrm>
          <a:prstGeom prst="ellipse">
            <a:avLst/>
          </a:prstGeom>
          <a:solidFill>
            <a:schemeClr val="accent1"/>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525" name="Text Placeholder 2"/>
          <p:cNvSpPr>
            <a:spLocks noGrp="1"/>
          </p:cNvSpPr>
          <p:nvPr>
            <p:ph type="body" sz="quarter" idx="23"/>
          </p:nvPr>
        </p:nvSpPr>
        <p:spPr>
          <a:xfrm>
            <a:off x="3835717" y="3497257"/>
            <a:ext cx="2197103" cy="578653"/>
          </a:xfrm>
          <a:prstGeom prst="rect">
            <a:avLst/>
          </a:prstGeom>
        </p:spPr>
        <p:txBody>
          <a:bodyPr/>
          <a:lstStyle/>
          <a:p>
            <a:endParaRPr/>
          </a:p>
        </p:txBody>
      </p:sp>
      <p:sp>
        <p:nvSpPr>
          <p:cNvPr id="526" name="Text Placeholder 2"/>
          <p:cNvSpPr>
            <a:spLocks noGrp="1"/>
          </p:cNvSpPr>
          <p:nvPr>
            <p:ph type="body" sz="quarter" idx="24"/>
          </p:nvPr>
        </p:nvSpPr>
        <p:spPr>
          <a:xfrm>
            <a:off x="6610508" y="3497257"/>
            <a:ext cx="2197104" cy="578653"/>
          </a:xfrm>
          <a:prstGeom prst="rect">
            <a:avLst/>
          </a:prstGeom>
        </p:spPr>
        <p:txBody>
          <a:bodyPr/>
          <a:lstStyle/>
          <a:p>
            <a:endParaRPr/>
          </a:p>
        </p:txBody>
      </p:sp>
      <p:sp>
        <p:nvSpPr>
          <p:cNvPr id="527" name="Text Placeholder 2"/>
          <p:cNvSpPr>
            <a:spLocks noGrp="1"/>
          </p:cNvSpPr>
          <p:nvPr>
            <p:ph type="body" sz="quarter" idx="25"/>
          </p:nvPr>
        </p:nvSpPr>
        <p:spPr>
          <a:xfrm>
            <a:off x="9385300" y="3497257"/>
            <a:ext cx="2197100" cy="578653"/>
          </a:xfrm>
          <a:prstGeom prst="rect">
            <a:avLst/>
          </a:prstGeom>
        </p:spPr>
        <p:txBody>
          <a:bodyPr/>
          <a:lstStyle/>
          <a:p>
            <a:endParaRPr/>
          </a:p>
        </p:txBody>
      </p:sp>
      <p:pic>
        <p:nvPicPr>
          <p:cNvPr id="528" name="Picture 21" descr="Picture 21"/>
          <p:cNvPicPr>
            <a:picLocks noChangeAspect="1"/>
          </p:cNvPicPr>
          <p:nvPr/>
        </p:nvPicPr>
        <p:blipFill>
          <a:blip r:embed="rId2"/>
          <a:stretch>
            <a:fillRect/>
          </a:stretch>
        </p:blipFill>
        <p:spPr>
          <a:xfrm>
            <a:off x="9981968" y="457200"/>
            <a:ext cx="1625605" cy="590491"/>
          </a:xfrm>
          <a:prstGeom prst="rect">
            <a:avLst/>
          </a:prstGeom>
          <a:ln w="12700">
            <a:miter lim="400000"/>
          </a:ln>
        </p:spPr>
      </p:pic>
      <p:sp>
        <p:nvSpPr>
          <p:cNvPr id="5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37_Custom Layout">
    <p:spTree>
      <p:nvGrpSpPr>
        <p:cNvPr id="1" name=""/>
        <p:cNvGrpSpPr/>
        <p:nvPr/>
      </p:nvGrpSpPr>
      <p:grpSpPr>
        <a:xfrm>
          <a:off x="0" y="0"/>
          <a:ext cx="0" cy="0"/>
          <a:chOff x="0" y="0"/>
          <a:chExt cx="0" cy="0"/>
        </a:xfrm>
      </p:grpSpPr>
      <p:sp>
        <p:nvSpPr>
          <p:cNvPr id="536"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537"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12_Custom Layout">
    <p:spTree>
      <p:nvGrpSpPr>
        <p:cNvPr id="1" name=""/>
        <p:cNvGrpSpPr/>
        <p:nvPr/>
      </p:nvGrpSpPr>
      <p:grpSpPr>
        <a:xfrm>
          <a:off x="0" y="0"/>
          <a:ext cx="0" cy="0"/>
          <a:chOff x="0" y="0"/>
          <a:chExt cx="0" cy="0"/>
        </a:xfrm>
      </p:grpSpPr>
      <p:sp>
        <p:nvSpPr>
          <p:cNvPr id="544"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545" name="Click to add title here"/>
          <p:cNvSpPr txBox="1">
            <a:spLocks noGrp="1"/>
          </p:cNvSpPr>
          <p:nvPr>
            <p:ph type="title" hasCustomPrompt="1"/>
          </p:nvPr>
        </p:nvSpPr>
        <p:spPr>
          <a:xfrm>
            <a:off x="609598" y="1475289"/>
            <a:ext cx="2286002" cy="1569661"/>
          </a:xfrm>
          <a:prstGeom prst="rect">
            <a:avLst/>
          </a:prstGeom>
        </p:spPr>
        <p:txBody>
          <a:bodyPr/>
          <a:lstStyle/>
          <a:p>
            <a:r>
              <a:t>Click to add title here</a:t>
            </a:r>
          </a:p>
        </p:txBody>
      </p:sp>
      <p:grpSp>
        <p:nvGrpSpPr>
          <p:cNvPr id="548" name="Group 22"/>
          <p:cNvGrpSpPr/>
          <p:nvPr/>
        </p:nvGrpSpPr>
        <p:grpSpPr>
          <a:xfrm>
            <a:off x="-3" y="1379537"/>
            <a:ext cx="2452695" cy="1"/>
            <a:chOff x="0" y="0"/>
            <a:chExt cx="2452694" cy="0"/>
          </a:xfrm>
        </p:grpSpPr>
        <p:sp>
          <p:nvSpPr>
            <p:cNvPr id="546" name="Straight Connector 23"/>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547" name="Straight Connector 24"/>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grpSp>
        <p:nvGrpSpPr>
          <p:cNvPr id="551" name="Group 31"/>
          <p:cNvGrpSpPr/>
          <p:nvPr/>
        </p:nvGrpSpPr>
        <p:grpSpPr>
          <a:xfrm>
            <a:off x="-10" y="6791319"/>
            <a:ext cx="12192017" cy="66688"/>
            <a:chOff x="-1" y="0"/>
            <a:chExt cx="12192015" cy="66686"/>
          </a:xfrm>
        </p:grpSpPr>
        <p:sp>
          <p:nvSpPr>
            <p:cNvPr id="549"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550"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552" name="Picture Placeholder 3"/>
          <p:cNvSpPr>
            <a:spLocks noGrp="1"/>
          </p:cNvSpPr>
          <p:nvPr>
            <p:ph type="pic" sz="quarter" idx="21"/>
          </p:nvPr>
        </p:nvSpPr>
        <p:spPr>
          <a:xfrm>
            <a:off x="4122056" y="1379537"/>
            <a:ext cx="3657605" cy="1843092"/>
          </a:xfrm>
          <a:prstGeom prst="rect">
            <a:avLst/>
          </a:prstGeom>
        </p:spPr>
        <p:txBody>
          <a:bodyPr lIns="91439" tIns="45719" rIns="91439" bIns="45719">
            <a:noAutofit/>
          </a:bodyPr>
          <a:lstStyle/>
          <a:p>
            <a:endParaRPr/>
          </a:p>
        </p:txBody>
      </p:sp>
      <p:sp>
        <p:nvSpPr>
          <p:cNvPr id="553" name="Picture Placeholder 3"/>
          <p:cNvSpPr>
            <a:spLocks noGrp="1"/>
          </p:cNvSpPr>
          <p:nvPr>
            <p:ph type="pic" sz="quarter" idx="22"/>
          </p:nvPr>
        </p:nvSpPr>
        <p:spPr>
          <a:xfrm>
            <a:off x="7899400" y="1379537"/>
            <a:ext cx="3657600" cy="1843092"/>
          </a:xfrm>
          <a:prstGeom prst="rect">
            <a:avLst/>
          </a:prstGeom>
        </p:spPr>
        <p:txBody>
          <a:bodyPr lIns="91439" tIns="45719" rIns="91439" bIns="45719">
            <a:noAutofit/>
          </a:bodyPr>
          <a:lstStyle/>
          <a:p>
            <a:endParaRPr/>
          </a:p>
        </p:txBody>
      </p:sp>
      <p:sp>
        <p:nvSpPr>
          <p:cNvPr id="554" name="Picture Placeholder 3"/>
          <p:cNvSpPr>
            <a:spLocks noGrp="1"/>
          </p:cNvSpPr>
          <p:nvPr>
            <p:ph type="pic" sz="quarter" idx="23"/>
          </p:nvPr>
        </p:nvSpPr>
        <p:spPr>
          <a:xfrm>
            <a:off x="4122056" y="4556916"/>
            <a:ext cx="3657605" cy="1843092"/>
          </a:xfrm>
          <a:prstGeom prst="rect">
            <a:avLst/>
          </a:prstGeom>
        </p:spPr>
        <p:txBody>
          <a:bodyPr lIns="91439" tIns="45719" rIns="91439" bIns="45719">
            <a:noAutofit/>
          </a:bodyPr>
          <a:lstStyle/>
          <a:p>
            <a:endParaRPr/>
          </a:p>
        </p:txBody>
      </p:sp>
      <p:sp>
        <p:nvSpPr>
          <p:cNvPr id="555" name="Picture Placeholder 3"/>
          <p:cNvSpPr>
            <a:spLocks noGrp="1"/>
          </p:cNvSpPr>
          <p:nvPr>
            <p:ph type="pic" sz="quarter" idx="24"/>
          </p:nvPr>
        </p:nvSpPr>
        <p:spPr>
          <a:xfrm>
            <a:off x="7899400" y="4556916"/>
            <a:ext cx="3657600" cy="1843092"/>
          </a:xfrm>
          <a:prstGeom prst="rect">
            <a:avLst/>
          </a:prstGeom>
        </p:spPr>
        <p:txBody>
          <a:bodyPr lIns="91439" tIns="45719" rIns="91439" bIns="45719">
            <a:noAutofit/>
          </a:bodyPr>
          <a:lstStyle/>
          <a:p>
            <a:endParaRPr/>
          </a:p>
        </p:txBody>
      </p:sp>
      <p:sp>
        <p:nvSpPr>
          <p:cNvPr id="556" name="Body Level One…"/>
          <p:cNvSpPr txBox="1">
            <a:spLocks noGrp="1"/>
          </p:cNvSpPr>
          <p:nvPr>
            <p:ph type="body" sz="quarter" idx="1"/>
          </p:nvPr>
        </p:nvSpPr>
        <p:spPr>
          <a:xfrm>
            <a:off x="4122056" y="2903534"/>
            <a:ext cx="3657605" cy="371482"/>
          </a:xfrm>
          <a:prstGeom prst="rect">
            <a:avLst/>
          </a:prstGeom>
          <a:solidFill>
            <a:schemeClr val="accent1"/>
          </a:solidFill>
        </p:spPr>
        <p:txBody>
          <a:bodyPr/>
          <a:lstStyle>
            <a:lvl1pPr marL="0" indent="0">
              <a:buClrTx/>
              <a:buSzTx/>
              <a:buFontTx/>
              <a:buNone/>
              <a:defRPr sz="1400">
                <a:solidFill>
                  <a:srgbClr val="FFFFFF"/>
                </a:solidFill>
              </a:defRPr>
            </a:lvl1pPr>
            <a:lvl2pPr marL="0" indent="0">
              <a:buClrTx/>
              <a:buSzTx/>
              <a:buFontTx/>
              <a:buNone/>
              <a:defRPr sz="1400">
                <a:solidFill>
                  <a:srgbClr val="FFFFFF"/>
                </a:solidFill>
              </a:defRPr>
            </a:lvl2pPr>
            <a:lvl3pPr marL="0" indent="0">
              <a:buClrTx/>
              <a:buSzTx/>
              <a:buFontTx/>
              <a:buNone/>
              <a:defRPr sz="1400">
                <a:solidFill>
                  <a:srgbClr val="FFFFFF"/>
                </a:solidFill>
              </a:defRPr>
            </a:lvl3pPr>
            <a:lvl4pPr marL="1638300" indent="-266700">
              <a:buClrTx/>
              <a:buFontTx/>
              <a:defRPr sz="1400">
                <a:solidFill>
                  <a:srgbClr val="FFFFFF"/>
                </a:solidFill>
              </a:defRPr>
            </a:lvl4pPr>
            <a:lvl5pPr marL="2095500" indent="-266700">
              <a:buClrTx/>
              <a:buFontTx/>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557" name="Text Placeholder 2"/>
          <p:cNvSpPr>
            <a:spLocks noGrp="1"/>
          </p:cNvSpPr>
          <p:nvPr>
            <p:ph type="body" sz="quarter" idx="25"/>
          </p:nvPr>
        </p:nvSpPr>
        <p:spPr>
          <a:xfrm>
            <a:off x="7924799" y="2903534"/>
            <a:ext cx="3657606" cy="371482"/>
          </a:xfrm>
          <a:prstGeom prst="rect">
            <a:avLst/>
          </a:prstGeom>
          <a:solidFill>
            <a:schemeClr val="accent2"/>
          </a:solidFill>
        </p:spPr>
        <p:txBody>
          <a:bodyPr/>
          <a:lstStyle/>
          <a:p>
            <a:endParaRPr/>
          </a:p>
        </p:txBody>
      </p:sp>
      <p:sp>
        <p:nvSpPr>
          <p:cNvPr id="558" name="Text Placeholder 2"/>
          <p:cNvSpPr>
            <a:spLocks noGrp="1"/>
          </p:cNvSpPr>
          <p:nvPr>
            <p:ph type="body" sz="quarter" idx="26"/>
          </p:nvPr>
        </p:nvSpPr>
        <p:spPr>
          <a:xfrm>
            <a:off x="4122056" y="6023535"/>
            <a:ext cx="3657605" cy="371482"/>
          </a:xfrm>
          <a:prstGeom prst="rect">
            <a:avLst/>
          </a:prstGeom>
          <a:solidFill>
            <a:schemeClr val="accent2"/>
          </a:solidFill>
        </p:spPr>
        <p:txBody>
          <a:bodyPr/>
          <a:lstStyle/>
          <a:p>
            <a:endParaRPr/>
          </a:p>
        </p:txBody>
      </p:sp>
      <p:sp>
        <p:nvSpPr>
          <p:cNvPr id="559" name="Text Placeholder 2"/>
          <p:cNvSpPr>
            <a:spLocks noGrp="1"/>
          </p:cNvSpPr>
          <p:nvPr>
            <p:ph type="body" sz="quarter" idx="27"/>
          </p:nvPr>
        </p:nvSpPr>
        <p:spPr>
          <a:xfrm>
            <a:off x="7924799" y="6023535"/>
            <a:ext cx="3657606" cy="371482"/>
          </a:xfrm>
          <a:prstGeom prst="rect">
            <a:avLst/>
          </a:prstGeom>
          <a:solidFill>
            <a:schemeClr val="accent1"/>
          </a:solidFill>
        </p:spPr>
        <p:txBody>
          <a:bodyPr/>
          <a:lstStyle/>
          <a:p>
            <a:endParaRPr/>
          </a:p>
        </p:txBody>
      </p:sp>
      <p:pic>
        <p:nvPicPr>
          <p:cNvPr id="560" name="Picture 21" descr="Picture 21"/>
          <p:cNvPicPr>
            <a:picLocks noChangeAspect="1"/>
          </p:cNvPicPr>
          <p:nvPr/>
        </p:nvPicPr>
        <p:blipFill>
          <a:blip r:embed="rId2"/>
          <a:stretch>
            <a:fillRect/>
          </a:stretch>
        </p:blipFill>
        <p:spPr>
          <a:xfrm>
            <a:off x="9981968" y="457200"/>
            <a:ext cx="1625605" cy="590491"/>
          </a:xfrm>
          <a:prstGeom prst="rect">
            <a:avLst/>
          </a:prstGeom>
          <a:ln w="12700">
            <a:miter lim="400000"/>
          </a:ln>
        </p:spPr>
      </p:pic>
      <p:sp>
        <p:nvSpPr>
          <p:cNvPr id="5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40_Custom Layout">
    <p:spTree>
      <p:nvGrpSpPr>
        <p:cNvPr id="1" name=""/>
        <p:cNvGrpSpPr/>
        <p:nvPr/>
      </p:nvGrpSpPr>
      <p:grpSpPr>
        <a:xfrm>
          <a:off x="0" y="0"/>
          <a:ext cx="0" cy="0"/>
          <a:chOff x="0" y="0"/>
          <a:chExt cx="0" cy="0"/>
        </a:xfrm>
      </p:grpSpPr>
      <p:sp>
        <p:nvSpPr>
          <p:cNvPr id="568"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569"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grpSp>
        <p:nvGrpSpPr>
          <p:cNvPr id="65" name="Group 4"/>
          <p:cNvGrpSpPr/>
          <p:nvPr/>
        </p:nvGrpSpPr>
        <p:grpSpPr>
          <a:xfrm>
            <a:off x="-6" y="6791320"/>
            <a:ext cx="12192008" cy="66685"/>
            <a:chOff x="-1" y="0"/>
            <a:chExt cx="12192006" cy="66683"/>
          </a:xfrm>
        </p:grpSpPr>
        <p:sp>
          <p:nvSpPr>
            <p:cNvPr id="63" name="Rectangle 5"/>
            <p:cNvSpPr/>
            <p:nvPr/>
          </p:nvSpPr>
          <p:spPr>
            <a:xfrm rot="10800000" flipH="1">
              <a:off x="3606801" y="0"/>
              <a:ext cx="8585205" cy="6668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64" name="Rectangle 6"/>
            <p:cNvSpPr/>
            <p:nvPr/>
          </p:nvSpPr>
          <p:spPr>
            <a:xfrm rot="10800000" flipH="1">
              <a:off x="-2" y="0"/>
              <a:ext cx="10220332" cy="6668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grpSp>
        <p:nvGrpSpPr>
          <p:cNvPr id="68" name="Group 10"/>
          <p:cNvGrpSpPr/>
          <p:nvPr/>
        </p:nvGrpSpPr>
        <p:grpSpPr>
          <a:xfrm>
            <a:off x="-6" y="1072650"/>
            <a:ext cx="9288388" cy="53115"/>
            <a:chOff x="0" y="0"/>
            <a:chExt cx="9288387" cy="53113"/>
          </a:xfrm>
        </p:grpSpPr>
        <p:sp>
          <p:nvSpPr>
            <p:cNvPr id="66" name="Rectangle 11"/>
            <p:cNvSpPr/>
            <p:nvPr/>
          </p:nvSpPr>
          <p:spPr>
            <a:xfrm rot="10800000" flipH="1">
              <a:off x="2747813" y="0"/>
              <a:ext cx="6540574" cy="5311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67" name="Rectangle 12"/>
            <p:cNvSpPr/>
            <p:nvPr/>
          </p:nvSpPr>
          <p:spPr>
            <a:xfrm rot="10800000" flipH="1">
              <a:off x="-1" y="0"/>
              <a:ext cx="7786281" cy="5311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69" name="Title Text"/>
          <p:cNvSpPr txBox="1">
            <a:spLocks noGrp="1"/>
          </p:cNvSpPr>
          <p:nvPr>
            <p:ph type="title"/>
          </p:nvPr>
        </p:nvSpPr>
        <p:spPr>
          <a:xfrm>
            <a:off x="304800" y="107693"/>
            <a:ext cx="11582400" cy="939801"/>
          </a:xfrm>
          <a:prstGeom prst="rect">
            <a:avLst/>
          </a:prstGeom>
        </p:spPr>
        <p:txBody>
          <a:bodyPr lIns="0" tIns="0" rIns="0" bIns="0" anchor="b"/>
          <a:lstStyle>
            <a:lvl1pPr>
              <a:lnSpc>
                <a:spcPct val="90000"/>
              </a:lnSpc>
              <a:defRPr sz="2200">
                <a:solidFill>
                  <a:srgbClr val="002850"/>
                </a:solidFill>
              </a:defRPr>
            </a:lvl1pPr>
          </a:lstStyle>
          <a:p>
            <a:r>
              <a:t>Title Text</a:t>
            </a:r>
          </a:p>
        </p:txBody>
      </p:sp>
      <p:sp>
        <p:nvSpPr>
          <p:cNvPr id="70" name="Body Level One…"/>
          <p:cNvSpPr txBox="1">
            <a:spLocks noGrp="1"/>
          </p:cNvSpPr>
          <p:nvPr>
            <p:ph type="body" idx="1"/>
          </p:nvPr>
        </p:nvSpPr>
        <p:spPr>
          <a:xfrm>
            <a:off x="304800" y="1246907"/>
            <a:ext cx="11582400" cy="5382494"/>
          </a:xfrm>
          <a:prstGeom prst="rect">
            <a:avLst/>
          </a:prstGeom>
        </p:spPr>
        <p:txBody>
          <a:bodyPr lIns="0" tIns="0" rIns="0" bIns="0"/>
          <a:lstStyle>
            <a:lvl1pPr marL="250825" indent="-250825">
              <a:lnSpc>
                <a:spcPct val="100000"/>
              </a:lnSpc>
              <a:spcBef>
                <a:spcPts val="600"/>
              </a:spcBef>
              <a:buClr>
                <a:srgbClr val="002850"/>
              </a:buClr>
              <a:buSzPct val="110000"/>
              <a:buFontTx/>
              <a:buChar char="•"/>
              <a:defRPr>
                <a:solidFill>
                  <a:srgbClr val="363636"/>
                </a:solidFill>
              </a:defRPr>
            </a:lvl1pPr>
            <a:lvl2pPr marL="561975" indent="-309563">
              <a:lnSpc>
                <a:spcPct val="100000"/>
              </a:lnSpc>
              <a:spcBef>
                <a:spcPts val="600"/>
              </a:spcBef>
              <a:buClr>
                <a:srgbClr val="002850"/>
              </a:buClr>
              <a:buFontTx/>
              <a:buChar char="–"/>
              <a:defRPr>
                <a:solidFill>
                  <a:srgbClr val="363636"/>
                </a:solidFill>
              </a:defRPr>
            </a:lvl2pPr>
            <a:lvl3pPr marL="812800" indent="-249237">
              <a:lnSpc>
                <a:spcPct val="100000"/>
              </a:lnSpc>
              <a:spcBef>
                <a:spcPts val="600"/>
              </a:spcBef>
              <a:buClr>
                <a:srgbClr val="002850"/>
              </a:buClr>
              <a:buFontTx/>
              <a:buChar char="•"/>
              <a:defRPr>
                <a:solidFill>
                  <a:srgbClr val="363636"/>
                </a:solidFill>
              </a:defRPr>
            </a:lvl3pPr>
            <a:lvl4pPr marL="1101725" indent="-287337">
              <a:lnSpc>
                <a:spcPct val="100000"/>
              </a:lnSpc>
              <a:spcBef>
                <a:spcPts val="600"/>
              </a:spcBef>
              <a:buClr>
                <a:srgbClr val="002850"/>
              </a:buClr>
              <a:buFontTx/>
              <a:buChar char="–"/>
              <a:defRPr>
                <a:solidFill>
                  <a:srgbClr val="363636"/>
                </a:solidFill>
              </a:defRPr>
            </a:lvl4pPr>
            <a:lvl5pPr marL="1390650" indent="-287337">
              <a:lnSpc>
                <a:spcPct val="100000"/>
              </a:lnSpc>
              <a:spcBef>
                <a:spcPts val="600"/>
              </a:spcBef>
              <a:buClr>
                <a:srgbClr val="002850"/>
              </a:buClr>
              <a:buFontTx/>
              <a:buChar char="»"/>
              <a:defRPr>
                <a:solidFill>
                  <a:srgbClr val="363636"/>
                </a:solidFill>
              </a:defRPr>
            </a:lvl5pPr>
          </a:lstStyle>
          <a:p>
            <a:r>
              <a:t>Body Level One</a:t>
            </a:r>
          </a:p>
          <a:p>
            <a:pPr lvl="1"/>
            <a:r>
              <a:t>Body Level Two</a:t>
            </a:r>
          </a:p>
          <a:p>
            <a:pPr lvl="2"/>
            <a:r>
              <a:t>Body Level Three</a:t>
            </a:r>
          </a:p>
          <a:p>
            <a:pPr lvl="3"/>
            <a:r>
              <a:t>Body Level Four</a:t>
            </a:r>
          </a:p>
          <a:p>
            <a:pPr lvl="4"/>
            <a:r>
              <a:t>Body Level Five</a:t>
            </a:r>
          </a:p>
        </p:txBody>
      </p:sp>
      <p:sp>
        <p:nvSpPr>
          <p:cNvPr id="71"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13_Custom Layout">
    <p:spTree>
      <p:nvGrpSpPr>
        <p:cNvPr id="1" name=""/>
        <p:cNvGrpSpPr/>
        <p:nvPr/>
      </p:nvGrpSpPr>
      <p:grpSpPr>
        <a:xfrm>
          <a:off x="0" y="0"/>
          <a:ext cx="0" cy="0"/>
          <a:chOff x="0" y="0"/>
          <a:chExt cx="0" cy="0"/>
        </a:xfrm>
      </p:grpSpPr>
      <p:sp>
        <p:nvSpPr>
          <p:cNvPr id="576"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grpSp>
        <p:nvGrpSpPr>
          <p:cNvPr id="579" name="Group 31"/>
          <p:cNvGrpSpPr/>
          <p:nvPr/>
        </p:nvGrpSpPr>
        <p:grpSpPr>
          <a:xfrm>
            <a:off x="-10" y="6791319"/>
            <a:ext cx="12192017" cy="66688"/>
            <a:chOff x="-1" y="0"/>
            <a:chExt cx="12192015" cy="66686"/>
          </a:xfrm>
        </p:grpSpPr>
        <p:sp>
          <p:nvSpPr>
            <p:cNvPr id="577"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578"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580" name="Picture Placeholder 3"/>
          <p:cNvSpPr>
            <a:spLocks noGrp="1"/>
          </p:cNvSpPr>
          <p:nvPr>
            <p:ph type="pic" sz="quarter" idx="21"/>
          </p:nvPr>
        </p:nvSpPr>
        <p:spPr>
          <a:xfrm>
            <a:off x="4574313" y="293912"/>
            <a:ext cx="3727861" cy="2852743"/>
          </a:xfrm>
          <a:prstGeom prst="rect">
            <a:avLst/>
          </a:prstGeom>
        </p:spPr>
        <p:txBody>
          <a:bodyPr lIns="91439" tIns="45719" rIns="91439" bIns="45719">
            <a:noAutofit/>
          </a:bodyPr>
          <a:lstStyle/>
          <a:p>
            <a:endParaRPr/>
          </a:p>
        </p:txBody>
      </p:sp>
      <p:sp>
        <p:nvSpPr>
          <p:cNvPr id="581" name="Picture Placeholder 3"/>
          <p:cNvSpPr>
            <a:spLocks noGrp="1"/>
          </p:cNvSpPr>
          <p:nvPr>
            <p:ph type="pic" sz="quarter" idx="22"/>
          </p:nvPr>
        </p:nvSpPr>
        <p:spPr>
          <a:xfrm>
            <a:off x="8461830" y="293912"/>
            <a:ext cx="3727859" cy="2852743"/>
          </a:xfrm>
          <a:prstGeom prst="rect">
            <a:avLst/>
          </a:prstGeom>
        </p:spPr>
        <p:txBody>
          <a:bodyPr lIns="91439" tIns="45719" rIns="91439" bIns="45719">
            <a:noAutofit/>
          </a:bodyPr>
          <a:lstStyle/>
          <a:p>
            <a:endParaRPr/>
          </a:p>
        </p:txBody>
      </p:sp>
      <p:sp>
        <p:nvSpPr>
          <p:cNvPr id="582" name="Picture Placeholder 3"/>
          <p:cNvSpPr>
            <a:spLocks noGrp="1"/>
          </p:cNvSpPr>
          <p:nvPr>
            <p:ph type="pic" sz="quarter" idx="23"/>
          </p:nvPr>
        </p:nvSpPr>
        <p:spPr>
          <a:xfrm>
            <a:off x="609763" y="3269341"/>
            <a:ext cx="2813469" cy="2852745"/>
          </a:xfrm>
          <a:prstGeom prst="rect">
            <a:avLst/>
          </a:prstGeom>
        </p:spPr>
        <p:txBody>
          <a:bodyPr lIns="91439" tIns="45719" rIns="91439" bIns="45719">
            <a:noAutofit/>
          </a:bodyPr>
          <a:lstStyle/>
          <a:p>
            <a:endParaRPr/>
          </a:p>
        </p:txBody>
      </p:sp>
      <p:sp>
        <p:nvSpPr>
          <p:cNvPr id="583" name="Picture Placeholder 3"/>
          <p:cNvSpPr>
            <a:spLocks noGrp="1"/>
          </p:cNvSpPr>
          <p:nvPr>
            <p:ph type="pic" sz="quarter" idx="24"/>
          </p:nvPr>
        </p:nvSpPr>
        <p:spPr>
          <a:xfrm>
            <a:off x="3547967" y="3269341"/>
            <a:ext cx="2765317" cy="2852745"/>
          </a:xfrm>
          <a:prstGeom prst="rect">
            <a:avLst/>
          </a:prstGeom>
        </p:spPr>
        <p:txBody>
          <a:bodyPr lIns="91439" tIns="45719" rIns="91439" bIns="45719">
            <a:noAutofit/>
          </a:bodyPr>
          <a:lstStyle/>
          <a:p>
            <a:endParaRPr/>
          </a:p>
        </p:txBody>
      </p:sp>
      <p:sp>
        <p:nvSpPr>
          <p:cNvPr id="584" name="Picture Placeholder 3"/>
          <p:cNvSpPr>
            <a:spLocks noGrp="1"/>
          </p:cNvSpPr>
          <p:nvPr>
            <p:ph type="pic" sz="quarter" idx="25"/>
          </p:nvPr>
        </p:nvSpPr>
        <p:spPr>
          <a:xfrm>
            <a:off x="6438017" y="3269341"/>
            <a:ext cx="2813469" cy="2852745"/>
          </a:xfrm>
          <a:prstGeom prst="rect">
            <a:avLst/>
          </a:prstGeom>
        </p:spPr>
        <p:txBody>
          <a:bodyPr lIns="91439" tIns="45719" rIns="91439" bIns="45719">
            <a:noAutofit/>
          </a:bodyPr>
          <a:lstStyle/>
          <a:p>
            <a:endParaRPr/>
          </a:p>
        </p:txBody>
      </p:sp>
      <p:sp>
        <p:nvSpPr>
          <p:cNvPr id="585" name="Picture Placeholder 3"/>
          <p:cNvSpPr>
            <a:spLocks noGrp="1"/>
          </p:cNvSpPr>
          <p:nvPr>
            <p:ph type="pic" sz="quarter" idx="26"/>
          </p:nvPr>
        </p:nvSpPr>
        <p:spPr>
          <a:xfrm>
            <a:off x="9376219" y="3269341"/>
            <a:ext cx="2813469" cy="2852745"/>
          </a:xfrm>
          <a:prstGeom prst="rect">
            <a:avLst/>
          </a:prstGeom>
        </p:spPr>
        <p:txBody>
          <a:bodyPr lIns="91439" tIns="45719" rIns="91439" bIns="45719">
            <a:noAutofit/>
          </a:bodyPr>
          <a:lstStyle/>
          <a:p>
            <a:endParaRPr/>
          </a:p>
        </p:txBody>
      </p:sp>
      <p:sp>
        <p:nvSpPr>
          <p:cNvPr id="586" name="Click to add title here"/>
          <p:cNvSpPr txBox="1">
            <a:spLocks noGrp="1"/>
          </p:cNvSpPr>
          <p:nvPr>
            <p:ph type="title" hasCustomPrompt="1"/>
          </p:nvPr>
        </p:nvSpPr>
        <p:spPr>
          <a:xfrm>
            <a:off x="609598" y="582158"/>
            <a:ext cx="3280232" cy="1077218"/>
          </a:xfrm>
          <a:prstGeom prst="rect">
            <a:avLst/>
          </a:prstGeom>
        </p:spPr>
        <p:txBody>
          <a:bodyPr/>
          <a:lstStyle/>
          <a:p>
            <a:r>
              <a:t>Click to add title here</a:t>
            </a:r>
          </a:p>
        </p:txBody>
      </p:sp>
      <p:grpSp>
        <p:nvGrpSpPr>
          <p:cNvPr id="589" name="Group 50"/>
          <p:cNvGrpSpPr/>
          <p:nvPr/>
        </p:nvGrpSpPr>
        <p:grpSpPr>
          <a:xfrm>
            <a:off x="-3" y="486408"/>
            <a:ext cx="2452695" cy="1"/>
            <a:chOff x="0" y="0"/>
            <a:chExt cx="2452694" cy="0"/>
          </a:xfrm>
        </p:grpSpPr>
        <p:sp>
          <p:nvSpPr>
            <p:cNvPr id="587" name="Straight Connector 51"/>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588" name="Straight Connector 52"/>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sp>
        <p:nvSpPr>
          <p:cNvPr id="5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4_Custom Layout">
    <p:spTree>
      <p:nvGrpSpPr>
        <p:cNvPr id="1" name=""/>
        <p:cNvGrpSpPr/>
        <p:nvPr/>
      </p:nvGrpSpPr>
      <p:grpSpPr>
        <a:xfrm>
          <a:off x="0" y="0"/>
          <a:ext cx="0" cy="0"/>
          <a:chOff x="0" y="0"/>
          <a:chExt cx="0" cy="0"/>
        </a:xfrm>
      </p:grpSpPr>
      <p:sp>
        <p:nvSpPr>
          <p:cNvPr id="597"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598" name="Click to add title here"/>
          <p:cNvSpPr txBox="1">
            <a:spLocks noGrp="1"/>
          </p:cNvSpPr>
          <p:nvPr>
            <p:ph type="title" hasCustomPrompt="1"/>
          </p:nvPr>
        </p:nvSpPr>
        <p:spPr>
          <a:xfrm>
            <a:off x="609598" y="1988049"/>
            <a:ext cx="2286002" cy="1569664"/>
          </a:xfrm>
          <a:prstGeom prst="rect">
            <a:avLst/>
          </a:prstGeom>
        </p:spPr>
        <p:txBody>
          <a:bodyPr/>
          <a:lstStyle/>
          <a:p>
            <a:r>
              <a:t>Click to add title here</a:t>
            </a:r>
          </a:p>
        </p:txBody>
      </p:sp>
      <p:grpSp>
        <p:nvGrpSpPr>
          <p:cNvPr id="601" name="Group 22"/>
          <p:cNvGrpSpPr/>
          <p:nvPr/>
        </p:nvGrpSpPr>
        <p:grpSpPr>
          <a:xfrm>
            <a:off x="-3" y="1892300"/>
            <a:ext cx="2452695" cy="0"/>
            <a:chOff x="0" y="0"/>
            <a:chExt cx="2452694" cy="0"/>
          </a:xfrm>
        </p:grpSpPr>
        <p:sp>
          <p:nvSpPr>
            <p:cNvPr id="599" name="Straight Connector 23"/>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600" name="Straight Connector 24"/>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grpSp>
        <p:nvGrpSpPr>
          <p:cNvPr id="604" name="Group 31"/>
          <p:cNvGrpSpPr/>
          <p:nvPr/>
        </p:nvGrpSpPr>
        <p:grpSpPr>
          <a:xfrm>
            <a:off x="-10" y="6791319"/>
            <a:ext cx="12192017" cy="66688"/>
            <a:chOff x="-1" y="0"/>
            <a:chExt cx="12192015" cy="66686"/>
          </a:xfrm>
        </p:grpSpPr>
        <p:sp>
          <p:nvSpPr>
            <p:cNvPr id="602"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603"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605" name="Body Level One…"/>
          <p:cNvSpPr txBox="1">
            <a:spLocks noGrp="1"/>
          </p:cNvSpPr>
          <p:nvPr>
            <p:ph type="body" idx="1"/>
          </p:nvPr>
        </p:nvSpPr>
        <p:spPr>
          <a:xfrm>
            <a:off x="4267200" y="1228789"/>
            <a:ext cx="7315200" cy="4657846"/>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pic>
        <p:nvPicPr>
          <p:cNvPr id="606" name="Picture 13" descr="Picture 13"/>
          <p:cNvPicPr>
            <a:picLocks noChangeAspect="1"/>
          </p:cNvPicPr>
          <p:nvPr/>
        </p:nvPicPr>
        <p:blipFill>
          <a:blip r:embed="rId2"/>
          <a:stretch>
            <a:fillRect/>
          </a:stretch>
        </p:blipFill>
        <p:spPr>
          <a:xfrm>
            <a:off x="9981968" y="457200"/>
            <a:ext cx="1625605" cy="590491"/>
          </a:xfrm>
          <a:prstGeom prst="rect">
            <a:avLst/>
          </a:prstGeom>
          <a:ln w="12700">
            <a:miter lim="400000"/>
          </a:ln>
        </p:spPr>
      </p:pic>
      <p:sp>
        <p:nvSpPr>
          <p:cNvPr id="6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44_Custom Layout">
    <p:spTree>
      <p:nvGrpSpPr>
        <p:cNvPr id="1" name=""/>
        <p:cNvGrpSpPr/>
        <p:nvPr/>
      </p:nvGrpSpPr>
      <p:grpSpPr>
        <a:xfrm>
          <a:off x="0" y="0"/>
          <a:ext cx="0" cy="0"/>
          <a:chOff x="0" y="0"/>
          <a:chExt cx="0" cy="0"/>
        </a:xfrm>
      </p:grpSpPr>
      <p:sp>
        <p:nvSpPr>
          <p:cNvPr id="614"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615"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5_Custom Layout">
    <p:spTree>
      <p:nvGrpSpPr>
        <p:cNvPr id="1" name=""/>
        <p:cNvGrpSpPr/>
        <p:nvPr/>
      </p:nvGrpSpPr>
      <p:grpSpPr>
        <a:xfrm>
          <a:off x="0" y="0"/>
          <a:ext cx="0" cy="0"/>
          <a:chOff x="0" y="0"/>
          <a:chExt cx="0" cy="0"/>
        </a:xfrm>
      </p:grpSpPr>
      <p:sp>
        <p:nvSpPr>
          <p:cNvPr id="622"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623" name="Picture Placeholder 2"/>
          <p:cNvSpPr>
            <a:spLocks noGrp="1"/>
          </p:cNvSpPr>
          <p:nvPr>
            <p:ph type="pic" idx="21"/>
          </p:nvPr>
        </p:nvSpPr>
        <p:spPr>
          <a:xfrm>
            <a:off x="0" y="457200"/>
            <a:ext cx="12192000" cy="2971800"/>
          </a:xfrm>
          <a:prstGeom prst="rect">
            <a:avLst/>
          </a:prstGeom>
        </p:spPr>
        <p:txBody>
          <a:bodyPr lIns="91439" tIns="45719" rIns="91439" bIns="45719">
            <a:noAutofit/>
          </a:bodyPr>
          <a:lstStyle/>
          <a:p>
            <a:endParaRPr/>
          </a:p>
        </p:txBody>
      </p:sp>
      <p:grpSp>
        <p:nvGrpSpPr>
          <p:cNvPr id="626" name="Group 31"/>
          <p:cNvGrpSpPr/>
          <p:nvPr/>
        </p:nvGrpSpPr>
        <p:grpSpPr>
          <a:xfrm>
            <a:off x="-10" y="6791319"/>
            <a:ext cx="12192017" cy="66688"/>
            <a:chOff x="-1" y="0"/>
            <a:chExt cx="12192015" cy="66686"/>
          </a:xfrm>
        </p:grpSpPr>
        <p:sp>
          <p:nvSpPr>
            <p:cNvPr id="624"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625"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627" name="Click to add title here"/>
          <p:cNvSpPr txBox="1">
            <a:spLocks noGrp="1"/>
          </p:cNvSpPr>
          <p:nvPr>
            <p:ph type="title" hasCustomPrompt="1"/>
          </p:nvPr>
        </p:nvSpPr>
        <p:spPr>
          <a:xfrm>
            <a:off x="609598" y="4083551"/>
            <a:ext cx="2286002" cy="1569665"/>
          </a:xfrm>
          <a:prstGeom prst="rect">
            <a:avLst/>
          </a:prstGeom>
        </p:spPr>
        <p:txBody>
          <a:bodyPr/>
          <a:lstStyle/>
          <a:p>
            <a:r>
              <a:t>Click to add title here</a:t>
            </a:r>
          </a:p>
        </p:txBody>
      </p:sp>
      <p:sp>
        <p:nvSpPr>
          <p:cNvPr id="628" name="Body Level One…"/>
          <p:cNvSpPr txBox="1">
            <a:spLocks noGrp="1"/>
          </p:cNvSpPr>
          <p:nvPr>
            <p:ph type="body" sz="quarter" idx="1"/>
          </p:nvPr>
        </p:nvSpPr>
        <p:spPr>
          <a:xfrm>
            <a:off x="6096000" y="4083548"/>
            <a:ext cx="5486400" cy="1856877"/>
          </a:xfrm>
          <a:prstGeom prst="rect">
            <a:avLst/>
          </a:prstGeom>
        </p:spPr>
        <p:txBody>
          <a:bodyPr/>
          <a:lstStyle>
            <a:lvl1pPr marL="0" indent="0">
              <a:buClrTx/>
              <a:buSzTx/>
              <a:buFontTx/>
              <a:buNone/>
            </a:lvl1pPr>
            <a:lvl2pPr marL="0" indent="0">
              <a:buClrTx/>
              <a:buSzTx/>
              <a:buFontTx/>
              <a:buNone/>
            </a:lvl2pPr>
            <a:lvl3pPr marL="0" indent="0">
              <a:buClrTx/>
              <a:buSzTx/>
              <a:buFontTx/>
              <a:buNone/>
            </a:lvl3pPr>
            <a:lvl4pPr>
              <a:buClrTx/>
              <a:buFontTx/>
            </a:lvl4pPr>
            <a:lvl5pPr>
              <a:buClrTx/>
              <a:buFontTx/>
            </a:lvl5pPr>
          </a:lstStyle>
          <a:p>
            <a:r>
              <a:t>Body Level One</a:t>
            </a:r>
          </a:p>
          <a:p>
            <a:pPr lvl="1"/>
            <a:r>
              <a:t>Body Level Two</a:t>
            </a:r>
          </a:p>
          <a:p>
            <a:pPr lvl="2"/>
            <a:r>
              <a:t>Body Level Three</a:t>
            </a:r>
          </a:p>
          <a:p>
            <a:pPr lvl="3"/>
            <a:r>
              <a:t>Body Level Four</a:t>
            </a:r>
          </a:p>
          <a:p>
            <a:pPr lvl="4"/>
            <a:r>
              <a:t>Body Level Five</a:t>
            </a:r>
          </a:p>
        </p:txBody>
      </p:sp>
      <p:sp>
        <p:nvSpPr>
          <p:cNvPr id="6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10_Custom Layout">
    <p:spTree>
      <p:nvGrpSpPr>
        <p:cNvPr id="1" name=""/>
        <p:cNvGrpSpPr/>
        <p:nvPr/>
      </p:nvGrpSpPr>
      <p:grpSpPr>
        <a:xfrm>
          <a:off x="0" y="0"/>
          <a:ext cx="0" cy="0"/>
          <a:chOff x="0" y="0"/>
          <a:chExt cx="0" cy="0"/>
        </a:xfrm>
      </p:grpSpPr>
      <p:sp>
        <p:nvSpPr>
          <p:cNvPr id="636"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pic>
        <p:nvPicPr>
          <p:cNvPr id="637" name="Picture 4" descr="Picture 4"/>
          <p:cNvPicPr>
            <a:picLocks noChangeAspect="1"/>
          </p:cNvPicPr>
          <p:nvPr/>
        </p:nvPicPr>
        <p:blipFill>
          <a:blip r:embed="rId2"/>
          <a:srcRect t="32714" b="25095"/>
          <a:stretch>
            <a:fillRect/>
          </a:stretch>
        </p:blipFill>
        <p:spPr>
          <a:xfrm>
            <a:off x="0" y="3428996"/>
            <a:ext cx="12192000" cy="3429004"/>
          </a:xfrm>
          <a:prstGeom prst="rect">
            <a:avLst/>
          </a:prstGeom>
          <a:ln w="12700">
            <a:miter lim="400000"/>
          </a:ln>
        </p:spPr>
      </p:pic>
      <p:sp>
        <p:nvSpPr>
          <p:cNvPr id="638" name="Rectangle 1"/>
          <p:cNvSpPr/>
          <p:nvPr/>
        </p:nvSpPr>
        <p:spPr>
          <a:xfrm>
            <a:off x="0" y="3428998"/>
            <a:ext cx="12192000" cy="3429004"/>
          </a:xfrm>
          <a:prstGeom prst="rect">
            <a:avLst/>
          </a:prstGeom>
          <a:gradFill>
            <a:gsLst>
              <a:gs pos="6000">
                <a:schemeClr val="accent2">
                  <a:alpha val="90000"/>
                </a:schemeClr>
              </a:gs>
              <a:gs pos="100000">
                <a:schemeClr val="accent1">
                  <a:alpha val="90000"/>
                </a:schemeClr>
              </a:gs>
            </a:gsLst>
          </a:gra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639" name="Thank You"/>
          <p:cNvSpPr txBox="1">
            <a:spLocks noGrp="1"/>
          </p:cNvSpPr>
          <p:nvPr>
            <p:ph type="title" hasCustomPrompt="1"/>
          </p:nvPr>
        </p:nvSpPr>
        <p:spPr>
          <a:xfrm>
            <a:off x="609600" y="3725167"/>
            <a:ext cx="10972800" cy="923335"/>
          </a:xfrm>
          <a:prstGeom prst="rect">
            <a:avLst/>
          </a:prstGeom>
        </p:spPr>
        <p:txBody>
          <a:bodyPr/>
          <a:lstStyle>
            <a:lvl1pPr>
              <a:defRPr sz="5400">
                <a:solidFill>
                  <a:srgbClr val="FFFFFF"/>
                </a:solidFill>
              </a:defRPr>
            </a:lvl1pPr>
          </a:lstStyle>
          <a:p>
            <a:r>
              <a:t>Thank You</a:t>
            </a:r>
          </a:p>
        </p:txBody>
      </p:sp>
      <p:grpSp>
        <p:nvGrpSpPr>
          <p:cNvPr id="642" name="Group 31"/>
          <p:cNvGrpSpPr/>
          <p:nvPr/>
        </p:nvGrpSpPr>
        <p:grpSpPr>
          <a:xfrm>
            <a:off x="-10" y="6791319"/>
            <a:ext cx="12192017" cy="66688"/>
            <a:chOff x="-1" y="0"/>
            <a:chExt cx="12192015" cy="66686"/>
          </a:xfrm>
        </p:grpSpPr>
        <p:sp>
          <p:nvSpPr>
            <p:cNvPr id="640"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641"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643" name="Body Level One…"/>
          <p:cNvSpPr txBox="1">
            <a:spLocks noGrp="1"/>
          </p:cNvSpPr>
          <p:nvPr>
            <p:ph type="body" sz="quarter" idx="1" hasCustomPrompt="1"/>
          </p:nvPr>
        </p:nvSpPr>
        <p:spPr>
          <a:xfrm>
            <a:off x="609600" y="4820711"/>
            <a:ext cx="4115826" cy="341559"/>
          </a:xfrm>
          <a:prstGeom prst="rect">
            <a:avLst/>
          </a:prstGeom>
        </p:spPr>
        <p:txBody>
          <a:bodyPr anchor="ctr"/>
          <a:lstStyle>
            <a:lvl1pPr marL="0" indent="0">
              <a:buClrTx/>
              <a:buSzTx/>
              <a:buFontTx/>
              <a:buNone/>
              <a:defRPr>
                <a:solidFill>
                  <a:srgbClr val="FFFFFF"/>
                </a:solidFill>
              </a:defRPr>
            </a:lvl1pPr>
            <a:lvl2pPr>
              <a:buClrTx/>
              <a:buFontTx/>
              <a:buChar char="•"/>
              <a:defRPr>
                <a:solidFill>
                  <a:srgbClr val="FFFFFF"/>
                </a:solidFill>
              </a:defRPr>
            </a:lvl2pPr>
            <a:lvl3pPr>
              <a:buClrTx/>
              <a:buFontTx/>
              <a:buChar char="•"/>
              <a:defRPr>
                <a:solidFill>
                  <a:srgbClr val="FFFFFF"/>
                </a:solidFill>
              </a:defRPr>
            </a:lvl3pPr>
            <a:lvl4pPr>
              <a:buClrTx/>
              <a:buFontTx/>
              <a:defRPr>
                <a:solidFill>
                  <a:srgbClr val="FFFFFF"/>
                </a:solidFill>
              </a:defRPr>
            </a:lvl4pPr>
            <a:lvl5pPr>
              <a:buClrTx/>
              <a:buFontTx/>
              <a:defRPr>
                <a:solidFill>
                  <a:srgbClr val="FFFFFF"/>
                </a:solidFill>
              </a:defRPr>
            </a:lvl5pPr>
          </a:lstStyle>
          <a:p>
            <a:r>
              <a:t>Contact Us: </a:t>
            </a:r>
          </a:p>
          <a:p>
            <a:pPr lvl="1"/>
            <a:endParaRPr/>
          </a:p>
          <a:p>
            <a:pPr lvl="2"/>
            <a:endParaRPr/>
          </a:p>
          <a:p>
            <a:pPr lvl="3"/>
            <a:endParaRPr/>
          </a:p>
          <a:p>
            <a:pPr lvl="4"/>
            <a:endParaRPr/>
          </a:p>
        </p:txBody>
      </p:sp>
      <p:sp>
        <p:nvSpPr>
          <p:cNvPr id="644" name="Text Placeholder 21"/>
          <p:cNvSpPr>
            <a:spLocks noGrp="1"/>
          </p:cNvSpPr>
          <p:nvPr>
            <p:ph type="body" sz="quarter" idx="21" hasCustomPrompt="1"/>
          </p:nvPr>
        </p:nvSpPr>
        <p:spPr>
          <a:xfrm>
            <a:off x="1048632" y="5344721"/>
            <a:ext cx="2927021" cy="341559"/>
          </a:xfrm>
          <a:prstGeom prst="rect">
            <a:avLst/>
          </a:prstGeom>
        </p:spPr>
        <p:txBody>
          <a:bodyPr anchor="ctr"/>
          <a:lstStyle>
            <a:lvl1pPr marL="0" indent="0">
              <a:buClrTx/>
              <a:buSzTx/>
              <a:buFontTx/>
              <a:buNone/>
              <a:defRPr sz="1400">
                <a:solidFill>
                  <a:srgbClr val="FFFFFF"/>
                </a:solidFill>
              </a:defRPr>
            </a:lvl1pPr>
          </a:lstStyle>
          <a:p>
            <a:r>
              <a:t>Add Location</a:t>
            </a:r>
          </a:p>
        </p:txBody>
      </p:sp>
      <p:sp>
        <p:nvSpPr>
          <p:cNvPr id="645" name="Text Placeholder 21"/>
          <p:cNvSpPr>
            <a:spLocks noGrp="1"/>
          </p:cNvSpPr>
          <p:nvPr>
            <p:ph type="body" sz="quarter" idx="22" hasCustomPrompt="1"/>
          </p:nvPr>
        </p:nvSpPr>
        <p:spPr>
          <a:xfrm>
            <a:off x="1048632" y="5771038"/>
            <a:ext cx="2552477" cy="341559"/>
          </a:xfrm>
          <a:prstGeom prst="rect">
            <a:avLst/>
          </a:prstGeom>
        </p:spPr>
        <p:txBody>
          <a:bodyPr anchor="ctr"/>
          <a:lstStyle>
            <a:lvl1pPr marL="0" indent="0">
              <a:buClrTx/>
              <a:buSzTx/>
              <a:buFontTx/>
              <a:buNone/>
              <a:defRPr sz="1400">
                <a:solidFill>
                  <a:srgbClr val="FFFFFF"/>
                </a:solidFill>
              </a:defRPr>
            </a:lvl1pPr>
          </a:lstStyle>
          <a:p>
            <a:r>
              <a:t>Add phone</a:t>
            </a:r>
          </a:p>
        </p:txBody>
      </p:sp>
      <p:sp>
        <p:nvSpPr>
          <p:cNvPr id="646" name="Text Placeholder 21"/>
          <p:cNvSpPr>
            <a:spLocks noGrp="1"/>
          </p:cNvSpPr>
          <p:nvPr>
            <p:ph type="body" sz="quarter" idx="23" hasCustomPrompt="1"/>
          </p:nvPr>
        </p:nvSpPr>
        <p:spPr>
          <a:xfrm>
            <a:off x="1048629" y="6197358"/>
            <a:ext cx="3175456" cy="341559"/>
          </a:xfrm>
          <a:prstGeom prst="rect">
            <a:avLst/>
          </a:prstGeom>
        </p:spPr>
        <p:txBody>
          <a:bodyPr anchor="ctr"/>
          <a:lstStyle>
            <a:lvl1pPr marL="0" indent="0">
              <a:buClrTx/>
              <a:buSzTx/>
              <a:buFontTx/>
              <a:buNone/>
              <a:defRPr sz="1400">
                <a:solidFill>
                  <a:srgbClr val="FFFFFF"/>
                </a:solidFill>
              </a:defRPr>
            </a:lvl1pPr>
          </a:lstStyle>
          <a:p>
            <a:r>
              <a:t>Add Email</a:t>
            </a:r>
          </a:p>
        </p:txBody>
      </p:sp>
      <p:pic>
        <p:nvPicPr>
          <p:cNvPr id="647" name="Picture 19" descr="Picture 19"/>
          <p:cNvPicPr>
            <a:picLocks noChangeAspect="1"/>
          </p:cNvPicPr>
          <p:nvPr/>
        </p:nvPicPr>
        <p:blipFill>
          <a:blip r:embed="rId3"/>
          <a:stretch>
            <a:fillRect/>
          </a:stretch>
        </p:blipFill>
        <p:spPr>
          <a:xfrm>
            <a:off x="522393" y="365931"/>
            <a:ext cx="4587767" cy="1666483"/>
          </a:xfrm>
          <a:prstGeom prst="rect">
            <a:avLst/>
          </a:prstGeom>
          <a:ln w="12700">
            <a:miter lim="400000"/>
          </a:ln>
        </p:spPr>
      </p:pic>
      <p:sp>
        <p:nvSpPr>
          <p:cNvPr id="648"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48_Custom Layout">
    <p:spTree>
      <p:nvGrpSpPr>
        <p:cNvPr id="1" name=""/>
        <p:cNvGrpSpPr/>
        <p:nvPr/>
      </p:nvGrpSpPr>
      <p:grpSpPr>
        <a:xfrm>
          <a:off x="0" y="0"/>
          <a:ext cx="0" cy="0"/>
          <a:chOff x="0" y="0"/>
          <a:chExt cx="0" cy="0"/>
        </a:xfrm>
      </p:grpSpPr>
      <p:sp>
        <p:nvSpPr>
          <p:cNvPr id="655"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656" name="Slide Number"/>
          <p:cNvSpPr txBox="1">
            <a:spLocks noGrp="1"/>
          </p:cNvSpPr>
          <p:nvPr>
            <p:ph type="sldNum" sz="quarter" idx="2"/>
          </p:nvPr>
        </p:nvSpPr>
        <p:spPr>
          <a:xfrm>
            <a:off x="8614900" y="6242859"/>
            <a:ext cx="245400" cy="226982"/>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4_Title Slide">
    <p:spTree>
      <p:nvGrpSpPr>
        <p:cNvPr id="1" name=""/>
        <p:cNvGrpSpPr/>
        <p:nvPr/>
      </p:nvGrpSpPr>
      <p:grpSpPr>
        <a:xfrm>
          <a:off x="0" y="0"/>
          <a:ext cx="0" cy="0"/>
          <a:chOff x="0" y="0"/>
          <a:chExt cx="0" cy="0"/>
        </a:xfrm>
      </p:grpSpPr>
      <p:sp>
        <p:nvSpPr>
          <p:cNvPr id="663" name="Rectangle 7"/>
          <p:cNvSpPr/>
          <p:nvPr/>
        </p:nvSpPr>
        <p:spPr>
          <a:xfrm flipH="1">
            <a:off x="11327702"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sp>
        <p:nvSpPr>
          <p:cNvPr id="664" name="Picture Placeholder 18"/>
          <p:cNvSpPr>
            <a:spLocks noGrp="1"/>
          </p:cNvSpPr>
          <p:nvPr>
            <p:ph type="pic" sz="half" idx="21"/>
          </p:nvPr>
        </p:nvSpPr>
        <p:spPr>
          <a:xfrm>
            <a:off x="2011363" y="2133600"/>
            <a:ext cx="10180637" cy="1902162"/>
          </a:xfrm>
          <a:prstGeom prst="rect">
            <a:avLst/>
          </a:prstGeom>
        </p:spPr>
        <p:txBody>
          <a:bodyPr lIns="91439" tIns="45719" rIns="91439" bIns="45719">
            <a:noAutofit/>
          </a:bodyPr>
          <a:lstStyle/>
          <a:p>
            <a:endParaRPr/>
          </a:p>
        </p:txBody>
      </p:sp>
      <p:grpSp>
        <p:nvGrpSpPr>
          <p:cNvPr id="668" name="Group 13"/>
          <p:cNvGrpSpPr/>
          <p:nvPr/>
        </p:nvGrpSpPr>
        <p:grpSpPr>
          <a:xfrm>
            <a:off x="2011359" y="4135106"/>
            <a:ext cx="10180325" cy="68933"/>
            <a:chOff x="-1" y="0"/>
            <a:chExt cx="10180323" cy="68931"/>
          </a:xfrm>
        </p:grpSpPr>
        <p:sp>
          <p:nvSpPr>
            <p:cNvPr id="665" name="Rectangle 14"/>
            <p:cNvSpPr/>
            <p:nvPr/>
          </p:nvSpPr>
          <p:spPr>
            <a:xfrm>
              <a:off x="-2" y="0"/>
              <a:ext cx="3396022" cy="68932"/>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666" name="Rectangle 15"/>
            <p:cNvSpPr/>
            <p:nvPr/>
          </p:nvSpPr>
          <p:spPr>
            <a:xfrm>
              <a:off x="3392149" y="0"/>
              <a:ext cx="3396022" cy="68932"/>
            </a:xfrm>
            <a:prstGeom prst="rect">
              <a:avLst/>
            </a:prstGeom>
            <a:solidFill>
              <a:srgbClr val="E83E1D"/>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667" name="Rectangle 16"/>
            <p:cNvSpPr/>
            <p:nvPr/>
          </p:nvSpPr>
          <p:spPr>
            <a:xfrm>
              <a:off x="6784300" y="0"/>
              <a:ext cx="3396023" cy="68932"/>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669" name="Presentation title here"/>
          <p:cNvSpPr txBox="1">
            <a:spLocks noGrp="1"/>
          </p:cNvSpPr>
          <p:nvPr>
            <p:ph type="title" hasCustomPrompt="1"/>
          </p:nvPr>
        </p:nvSpPr>
        <p:spPr>
          <a:xfrm>
            <a:off x="2011359" y="4372311"/>
            <a:ext cx="9571043" cy="728548"/>
          </a:xfrm>
          <a:prstGeom prst="rect">
            <a:avLst/>
          </a:prstGeom>
        </p:spPr>
        <p:txBody>
          <a:bodyPr anchor="b"/>
          <a:lstStyle>
            <a:lvl1pPr>
              <a:defRPr sz="3600">
                <a:solidFill>
                  <a:srgbClr val="171716"/>
                </a:solidFill>
              </a:defRPr>
            </a:lvl1pPr>
          </a:lstStyle>
          <a:p>
            <a:r>
              <a:t>Presentation title here</a:t>
            </a:r>
          </a:p>
        </p:txBody>
      </p:sp>
      <p:sp>
        <p:nvSpPr>
          <p:cNvPr id="670" name="Body Level One…"/>
          <p:cNvSpPr txBox="1">
            <a:spLocks noGrp="1"/>
          </p:cNvSpPr>
          <p:nvPr>
            <p:ph type="body" sz="quarter" idx="1"/>
          </p:nvPr>
        </p:nvSpPr>
        <p:spPr>
          <a:xfrm>
            <a:off x="2011359" y="5182608"/>
            <a:ext cx="9571043" cy="345851"/>
          </a:xfrm>
          <a:prstGeom prst="rect">
            <a:avLst/>
          </a:prstGeom>
        </p:spPr>
        <p:txBody>
          <a:bodyPr/>
          <a:lstStyle>
            <a:lvl1pPr marL="0" indent="0">
              <a:buClrTx/>
              <a:buSzTx/>
              <a:buFontTx/>
              <a:buNone/>
              <a:defRPr>
                <a:solidFill>
                  <a:srgbClr val="171716"/>
                </a:solidFill>
              </a:defRPr>
            </a:lvl1pPr>
            <a:lvl2pPr marL="0" indent="0">
              <a:buClrTx/>
              <a:buSzTx/>
              <a:buFontTx/>
              <a:buNone/>
              <a:defRPr>
                <a:solidFill>
                  <a:srgbClr val="171716"/>
                </a:solidFill>
              </a:defRPr>
            </a:lvl2pPr>
            <a:lvl3pPr marL="0" indent="0">
              <a:buClrTx/>
              <a:buSzTx/>
              <a:buFontTx/>
              <a:buNone/>
              <a:defRPr>
                <a:solidFill>
                  <a:srgbClr val="171716"/>
                </a:solidFill>
              </a:defRPr>
            </a:lvl3pPr>
            <a:lvl4pPr marL="0" indent="0">
              <a:buClrTx/>
              <a:buSzTx/>
              <a:buFontTx/>
              <a:buNone/>
              <a:defRPr>
                <a:solidFill>
                  <a:srgbClr val="171716"/>
                </a:solidFill>
              </a:defRPr>
            </a:lvl4pPr>
            <a:lvl5pPr marL="0" indent="0">
              <a:buClrTx/>
              <a:buSzTx/>
              <a:buFontTx/>
              <a:buNone/>
              <a:defRPr>
                <a:solidFill>
                  <a:srgbClr val="171716"/>
                </a:solidFill>
              </a:defRPr>
            </a:lvl5pPr>
          </a:lstStyle>
          <a:p>
            <a:r>
              <a:t>Body Level One</a:t>
            </a:r>
          </a:p>
          <a:p>
            <a:pPr lvl="1"/>
            <a:r>
              <a:t>Body Level Two</a:t>
            </a:r>
          </a:p>
          <a:p>
            <a:pPr lvl="2"/>
            <a:r>
              <a:t>Body Level Three</a:t>
            </a:r>
          </a:p>
          <a:p>
            <a:pPr lvl="3"/>
            <a:r>
              <a:t>Body Level Four</a:t>
            </a:r>
          </a:p>
          <a:p>
            <a:pPr lvl="4"/>
            <a:r>
              <a:t>Body Level Five</a:t>
            </a:r>
          </a:p>
        </p:txBody>
      </p:sp>
      <p:pic>
        <p:nvPicPr>
          <p:cNvPr id="671" name="Picture 20" descr="Picture 20"/>
          <p:cNvPicPr>
            <a:picLocks noChangeAspect="1"/>
          </p:cNvPicPr>
          <p:nvPr/>
        </p:nvPicPr>
        <p:blipFill>
          <a:blip r:embed="rId2"/>
          <a:stretch>
            <a:fillRect/>
          </a:stretch>
        </p:blipFill>
        <p:spPr>
          <a:xfrm>
            <a:off x="1980313" y="822181"/>
            <a:ext cx="2793490" cy="1014724"/>
          </a:xfrm>
          <a:prstGeom prst="rect">
            <a:avLst/>
          </a:prstGeom>
          <a:ln w="12700">
            <a:miter lim="400000"/>
          </a:ln>
        </p:spPr>
      </p:pic>
      <p:sp>
        <p:nvSpPr>
          <p:cNvPr id="672" name="Slide Number"/>
          <p:cNvSpPr txBox="1">
            <a:spLocks noGrp="1"/>
          </p:cNvSpPr>
          <p:nvPr>
            <p:ph type="sldNum" sz="quarter" idx="2"/>
          </p:nvPr>
        </p:nvSpPr>
        <p:spPr>
          <a:xfrm>
            <a:off x="8614900" y="6242859"/>
            <a:ext cx="245400" cy="226983"/>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304800" y="2573866"/>
            <a:ext cx="11582400" cy="1798638"/>
          </a:xfrm>
        </p:spPr>
        <p:txBody>
          <a:bodyPr bIns="45720"/>
          <a:lstStyle>
            <a:lvl1pPr>
              <a:defRPr sz="44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04800" y="4486807"/>
            <a:ext cx="11582400" cy="1416050"/>
          </a:xfrm>
        </p:spPr>
        <p:txBody>
          <a:bodyPr/>
          <a:lstStyle>
            <a:lvl1pPr marL="0" indent="0">
              <a:buFontTx/>
              <a:buNone/>
              <a:defRPr sz="2800"/>
            </a:lvl1pPr>
          </a:lstStyle>
          <a:p>
            <a:pPr lvl="0"/>
            <a:r>
              <a:rPr lang="en-GB" noProof="0" dirty="0"/>
              <a:t>Click to edit Master subtitle style</a:t>
            </a:r>
          </a:p>
        </p:txBody>
      </p:sp>
      <p:grpSp>
        <p:nvGrpSpPr>
          <p:cNvPr id="5" name="Group 4">
            <a:extLst>
              <a:ext uri="{FF2B5EF4-FFF2-40B4-BE49-F238E27FC236}">
                <a16:creationId xmlns:a16="http://schemas.microsoft.com/office/drawing/2014/main" id="{7A714A74-BEC4-4292-A587-602691EAA4FC}"/>
              </a:ext>
            </a:extLst>
          </p:cNvPr>
          <p:cNvGrpSpPr/>
          <p:nvPr userDrawn="1"/>
        </p:nvGrpSpPr>
        <p:grpSpPr>
          <a:xfrm flipH="1">
            <a:off x="304800" y="4411133"/>
            <a:ext cx="4450403" cy="64321"/>
            <a:chOff x="0" y="5224323"/>
            <a:chExt cx="2416175" cy="0"/>
          </a:xfrm>
        </p:grpSpPr>
        <p:cxnSp>
          <p:nvCxnSpPr>
            <p:cNvPr id="6" name="Straight Connector 5">
              <a:extLst>
                <a:ext uri="{FF2B5EF4-FFF2-40B4-BE49-F238E27FC236}">
                  <a16:creationId xmlns:a16="http://schemas.microsoft.com/office/drawing/2014/main" id="{F39C66FA-AE45-41B4-8240-A5C3A809B0E7}"/>
                </a:ext>
              </a:extLst>
            </p:cNvPr>
            <p:cNvCxnSpPr/>
            <p:nvPr userDrawn="1"/>
          </p:nvCxnSpPr>
          <p:spPr>
            <a:xfrm>
              <a:off x="368300" y="5224323"/>
              <a:ext cx="2047875" cy="0"/>
            </a:xfrm>
            <a:prstGeom prst="line">
              <a:avLst/>
            </a:prstGeom>
            <a:ln w="44450" cap="rnd">
              <a:solidFill>
                <a:srgbClr val="E83E1D"/>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DFDBE4CF-3986-41B4-A253-C25A21010183}"/>
                </a:ext>
              </a:extLst>
            </p:cNvPr>
            <p:cNvCxnSpPr/>
            <p:nvPr userDrawn="1"/>
          </p:nvCxnSpPr>
          <p:spPr>
            <a:xfrm>
              <a:off x="0" y="5224323"/>
              <a:ext cx="2047875" cy="0"/>
            </a:xfrm>
            <a:prstGeom prst="line">
              <a:avLst/>
            </a:prstGeom>
            <a:ln w="44450" cap="rnd">
              <a:solidFill>
                <a:srgbClr val="00A2E1"/>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2621B8F7-8716-473E-AEE6-EBE32BAD7C7E}"/>
              </a:ext>
            </a:extLst>
          </p:cNvPr>
          <p:cNvGrpSpPr/>
          <p:nvPr userDrawn="1"/>
        </p:nvGrpSpPr>
        <p:grpSpPr>
          <a:xfrm>
            <a:off x="-1" y="6791325"/>
            <a:ext cx="12192001" cy="66675"/>
            <a:chOff x="-1" y="6233231"/>
            <a:chExt cx="12192001" cy="574675"/>
          </a:xfrm>
        </p:grpSpPr>
        <p:sp>
          <p:nvSpPr>
            <p:cNvPr id="9" name="Rectangle 8">
              <a:extLst>
                <a:ext uri="{FF2B5EF4-FFF2-40B4-BE49-F238E27FC236}">
                  <a16:creationId xmlns:a16="http://schemas.microsoft.com/office/drawing/2014/main" id="{01B1B137-B25A-44E9-8C32-4458727D48C8}"/>
                </a:ext>
              </a:extLst>
            </p:cNvPr>
            <p:cNvSpPr/>
            <p:nvPr userDrawn="1"/>
          </p:nvSpPr>
          <p:spPr>
            <a:xfrm flipV="1">
              <a:off x="3606800" y="6233231"/>
              <a:ext cx="8585200" cy="574675"/>
            </a:xfrm>
            <a:prstGeom prst="rect">
              <a:avLst/>
            </a:prstGeom>
            <a:solidFill>
              <a:srgbClr val="E73E1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0" name="Rectangle 9">
              <a:extLst>
                <a:ext uri="{FF2B5EF4-FFF2-40B4-BE49-F238E27FC236}">
                  <a16:creationId xmlns:a16="http://schemas.microsoft.com/office/drawing/2014/main" id="{BF267841-F4F3-4F0C-94DB-24C4A4AA10D2}"/>
                </a:ext>
              </a:extLst>
            </p:cNvPr>
            <p:cNvSpPr/>
            <p:nvPr userDrawn="1"/>
          </p:nvSpPr>
          <p:spPr>
            <a:xfrm flipV="1">
              <a:off x="-1" y="6233231"/>
              <a:ext cx="10220325" cy="574675"/>
            </a:xfrm>
            <a:prstGeom prst="rect">
              <a:avLst/>
            </a:prstGeom>
            <a:solidFill>
              <a:srgbClr val="00A2E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22382931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3_Title Slide">
    <p:spTree>
      <p:nvGrpSpPr>
        <p:cNvPr id="1" name=""/>
        <p:cNvGrpSpPr/>
        <p:nvPr/>
      </p:nvGrpSpPr>
      <p:grpSpPr>
        <a:xfrm>
          <a:off x="0" y="0"/>
          <a:ext cx="0" cy="0"/>
          <a:chOff x="0" y="0"/>
          <a:chExt cx="0" cy="0"/>
        </a:xfrm>
      </p:grpSpPr>
      <p:pic>
        <p:nvPicPr>
          <p:cNvPr id="7" name="Picture 6" descr="LILLY_LOGO.jpg"/>
          <p:cNvPicPr>
            <a:picLocks/>
          </p:cNvPicPr>
          <p:nvPr userDrawn="1"/>
        </p:nvPicPr>
        <p:blipFill>
          <a:blip r:embed="rId2" cstate="print"/>
          <a:stretch>
            <a:fillRect/>
          </a:stretch>
        </p:blipFill>
        <p:spPr>
          <a:xfrm>
            <a:off x="11226103" y="6330313"/>
            <a:ext cx="635924" cy="345152"/>
          </a:xfrm>
          <a:prstGeom prst="rect">
            <a:avLst/>
          </a:prstGeom>
        </p:spPr>
      </p:pic>
      <p:sp>
        <p:nvSpPr>
          <p:cNvPr id="8" name="Subtitle 2"/>
          <p:cNvSpPr txBox="1">
            <a:spLocks/>
          </p:cNvSpPr>
          <p:nvPr userDrawn="1"/>
        </p:nvSpPr>
        <p:spPr>
          <a:xfrm>
            <a:off x="1671785" y="6099205"/>
            <a:ext cx="9451495"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000" b="1" dirty="0"/>
              <a:t>Supported by Eli Lilly and Company.</a:t>
            </a:r>
          </a:p>
          <a:p>
            <a:pPr algn="r">
              <a:spcBef>
                <a:spcPct val="20000"/>
              </a:spcBef>
              <a:buFont typeface="Arial"/>
              <a:buNone/>
              <a:defRPr/>
            </a:pPr>
            <a:r>
              <a:rPr lang="en-US" sz="1000" dirty="0"/>
              <a:t> Eli Lilly and Company has not influenced the content of this publication</a:t>
            </a:r>
          </a:p>
        </p:txBody>
      </p:sp>
      <p:grpSp>
        <p:nvGrpSpPr>
          <p:cNvPr id="4" name="Group 3">
            <a:extLst>
              <a:ext uri="{FF2B5EF4-FFF2-40B4-BE49-F238E27FC236}">
                <a16:creationId xmlns:a16="http://schemas.microsoft.com/office/drawing/2014/main" id="{2621B8F7-8716-473E-AEE6-EBE32BAD7C7E}"/>
              </a:ext>
            </a:extLst>
          </p:cNvPr>
          <p:cNvGrpSpPr/>
          <p:nvPr userDrawn="1"/>
        </p:nvGrpSpPr>
        <p:grpSpPr>
          <a:xfrm>
            <a:off x="-1" y="6791325"/>
            <a:ext cx="12192001" cy="66675"/>
            <a:chOff x="-1" y="6233231"/>
            <a:chExt cx="12192001" cy="574675"/>
          </a:xfrm>
        </p:grpSpPr>
        <p:sp>
          <p:nvSpPr>
            <p:cNvPr id="5" name="Rectangle 4">
              <a:extLst>
                <a:ext uri="{FF2B5EF4-FFF2-40B4-BE49-F238E27FC236}">
                  <a16:creationId xmlns:a16="http://schemas.microsoft.com/office/drawing/2014/main" id="{01B1B137-B25A-44E9-8C32-4458727D48C8}"/>
                </a:ext>
              </a:extLst>
            </p:cNvPr>
            <p:cNvSpPr/>
            <p:nvPr userDrawn="1"/>
          </p:nvSpPr>
          <p:spPr>
            <a:xfrm flipV="1">
              <a:off x="3606800" y="6233231"/>
              <a:ext cx="8585200" cy="574675"/>
            </a:xfrm>
            <a:prstGeom prst="rect">
              <a:avLst/>
            </a:prstGeom>
            <a:solidFill>
              <a:srgbClr val="E73E1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 name="Rectangle 5">
              <a:extLst>
                <a:ext uri="{FF2B5EF4-FFF2-40B4-BE49-F238E27FC236}">
                  <a16:creationId xmlns:a16="http://schemas.microsoft.com/office/drawing/2014/main" id="{BF267841-F4F3-4F0C-94DB-24C4A4AA10D2}"/>
                </a:ext>
              </a:extLst>
            </p:cNvPr>
            <p:cNvSpPr/>
            <p:nvPr userDrawn="1"/>
          </p:nvSpPr>
          <p:spPr>
            <a:xfrm flipV="1">
              <a:off x="-1" y="6233231"/>
              <a:ext cx="10220325" cy="574675"/>
            </a:xfrm>
            <a:prstGeom prst="rect">
              <a:avLst/>
            </a:prstGeom>
            <a:solidFill>
              <a:srgbClr val="00A2E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52149157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a:xfrm>
            <a:off x="304800" y="1246909"/>
            <a:ext cx="11582400" cy="5055650"/>
          </a:xfrm>
        </p:spPr>
        <p:txBody>
          <a:bodyPr/>
          <a:lstStyle>
            <a:lvl1pPr>
              <a:spcBef>
                <a:spcPts val="0"/>
              </a:spcBef>
              <a:spcAft>
                <a:spcPts val="600"/>
              </a:spcAft>
              <a:defRPr/>
            </a:lvl1pPr>
            <a:lvl2pPr>
              <a:spcBef>
                <a:spcPts val="0"/>
              </a:spcBef>
              <a:spcAft>
                <a:spcPts val="600"/>
              </a:spcAft>
              <a:defRPr/>
            </a:lvl2pPr>
            <a:lvl3pPr>
              <a:spcBef>
                <a:spcPts val="0"/>
              </a:spcBef>
              <a:spcAft>
                <a:spcPts val="600"/>
              </a:spcAft>
              <a:defRPr/>
            </a:lvl3pPr>
            <a:lvl4pPr>
              <a:spcBef>
                <a:spcPts val="0"/>
              </a:spcBef>
              <a:spcAft>
                <a:spcPts val="600"/>
              </a:spcAft>
              <a:defRPr/>
            </a:lvl4pPr>
            <a:lvl5pPr>
              <a:spcBef>
                <a:spcPts val="0"/>
              </a:spcBef>
              <a:spcAft>
                <a:spcPts val="6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Text Placeholder 4"/>
          <p:cNvSpPr>
            <a:spLocks noGrp="1"/>
          </p:cNvSpPr>
          <p:nvPr>
            <p:ph type="body" sz="quarter" idx="10" hasCustomPrompt="1"/>
          </p:nvPr>
        </p:nvSpPr>
        <p:spPr>
          <a:xfrm>
            <a:off x="304800" y="6233974"/>
            <a:ext cx="5507567" cy="487363"/>
          </a:xfrm>
        </p:spPr>
        <p:txBody>
          <a:bodyPr tIns="0" bIns="0" anchor="b"/>
          <a:lstStyle>
            <a:lvl1pPr marL="0" indent="0">
              <a:buNone/>
              <a:defRPr sz="1200"/>
            </a:lvl1pPr>
          </a:lstStyle>
          <a:p>
            <a:r>
              <a:rPr lang="en-GB" sz="1200" dirty="0"/>
              <a:t>Footnote text left aligned (Arial 12pt roman, black)</a:t>
            </a:r>
          </a:p>
        </p:txBody>
      </p:sp>
      <p:sp>
        <p:nvSpPr>
          <p:cNvPr id="5" name="Text Placeholder 4"/>
          <p:cNvSpPr>
            <a:spLocks noGrp="1"/>
          </p:cNvSpPr>
          <p:nvPr>
            <p:ph type="body" sz="quarter" idx="11" hasCustomPrompt="1"/>
          </p:nvPr>
        </p:nvSpPr>
        <p:spPr>
          <a:xfrm>
            <a:off x="6379633" y="6521312"/>
            <a:ext cx="5507567" cy="200025"/>
          </a:xfrm>
        </p:spPr>
        <p:txBody>
          <a:bodyPr tIns="0" bIns="0" anchor="b"/>
          <a:lstStyle>
            <a:lvl1pPr marL="0" indent="0" algn="r">
              <a:buNone/>
              <a:defRPr sz="1200" baseline="0"/>
            </a:lvl1pPr>
          </a:lstStyle>
          <a:p>
            <a:r>
              <a:rPr lang="en-GB" sz="1200" dirty="0"/>
              <a:t>Reference text right aligned (Arial 12pt roman, black)</a:t>
            </a:r>
          </a:p>
        </p:txBody>
      </p:sp>
      <p:sp>
        <p:nvSpPr>
          <p:cNvPr id="8" name="Slide Number Placeholder 5">
            <a:extLst>
              <a:ext uri="{FF2B5EF4-FFF2-40B4-BE49-F238E27FC236}">
                <a16:creationId xmlns:a16="http://schemas.microsoft.com/office/drawing/2014/main" id="{C7B7C12D-C078-4A6A-9A46-117F2CB93103}"/>
              </a:ext>
            </a:extLst>
          </p:cNvPr>
          <p:cNvSpPr txBox="1">
            <a:spLocks/>
          </p:cNvSpPr>
          <p:nvPr userDrawn="1"/>
        </p:nvSpPr>
        <p:spPr>
          <a:xfrm>
            <a:off x="11593483" y="6426259"/>
            <a:ext cx="598517" cy="365125"/>
          </a:xfrm>
          <a:prstGeom prst="rect">
            <a:avLst/>
          </a:prstGeom>
        </p:spPr>
        <p:txBody>
          <a:bodyPr vert="horz" lIns="91440" tIns="45720" rIns="91440" bIns="45720" rtlCol="0" anchor="b"/>
          <a:lstStyle>
            <a:defPPr>
              <a:defRPr lang="en-GB"/>
            </a:defPPr>
            <a:lvl1pPr algn="r" rtl="0" fontAlgn="base">
              <a:spcBef>
                <a:spcPct val="0"/>
              </a:spcBef>
              <a:spcAft>
                <a:spcPct val="0"/>
              </a:spcAft>
              <a:defRPr sz="1000" kern="1200">
                <a:solidFill>
                  <a:srgbClr val="17ACC8"/>
                </a:solidFill>
                <a:latin typeface="Arial" panose="020B0604020202020204" pitchFamily="34"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fld id="{1C2912F7-087B-418C-A3FA-FA4636C6A3D8}" type="slidenum">
              <a:rPr lang="en-US" smtClean="0">
                <a:solidFill>
                  <a:schemeClr val="bg1"/>
                </a:solidFill>
              </a:rPr>
              <a:pPr/>
              <a:t>‹#›</a:t>
            </a:fld>
            <a:endParaRPr lang="en-US" dirty="0">
              <a:solidFill>
                <a:schemeClr val="bg1"/>
              </a:solidFill>
            </a:endParaRPr>
          </a:p>
        </p:txBody>
      </p:sp>
    </p:spTree>
    <p:extLst>
      <p:ext uri="{BB962C8B-B14F-4D97-AF65-F5344CB8AC3E}">
        <p14:creationId xmlns:p14="http://schemas.microsoft.com/office/powerpoint/2010/main" val="135138688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78" name="Title Text"/>
          <p:cNvSpPr txBox="1">
            <a:spLocks noGrp="1"/>
          </p:cNvSpPr>
          <p:nvPr>
            <p:ph type="title"/>
          </p:nvPr>
        </p:nvSpPr>
        <p:spPr>
          <a:xfrm>
            <a:off x="963084" y="4406905"/>
            <a:ext cx="10363201" cy="1362079"/>
          </a:xfrm>
          <a:prstGeom prst="rect">
            <a:avLst/>
          </a:prstGeom>
        </p:spPr>
        <p:txBody>
          <a:bodyPr lIns="0" tIns="0" rIns="0" bIns="0"/>
          <a:lstStyle>
            <a:lvl1pPr>
              <a:lnSpc>
                <a:spcPct val="90000"/>
              </a:lnSpc>
              <a:defRPr sz="4000" cap="all">
                <a:solidFill>
                  <a:srgbClr val="002850"/>
                </a:solidFill>
              </a:defRPr>
            </a:lvl1pPr>
          </a:lstStyle>
          <a:p>
            <a:r>
              <a:t>Title Text</a:t>
            </a:r>
          </a:p>
        </p:txBody>
      </p:sp>
      <p:sp>
        <p:nvSpPr>
          <p:cNvPr id="79" name="Body Level One…"/>
          <p:cNvSpPr txBox="1">
            <a:spLocks noGrp="1"/>
          </p:cNvSpPr>
          <p:nvPr>
            <p:ph type="body" sz="quarter" idx="1"/>
          </p:nvPr>
        </p:nvSpPr>
        <p:spPr>
          <a:xfrm>
            <a:off x="963084" y="2906713"/>
            <a:ext cx="10363201" cy="1500191"/>
          </a:xfrm>
          <a:prstGeom prst="rect">
            <a:avLst/>
          </a:prstGeom>
        </p:spPr>
        <p:txBody>
          <a:bodyPr lIns="0" tIns="0" rIns="0" bIns="0" anchor="b"/>
          <a:lstStyle>
            <a:lvl1pPr marL="0" indent="0">
              <a:lnSpc>
                <a:spcPct val="100000"/>
              </a:lnSpc>
              <a:spcBef>
                <a:spcPts val="600"/>
              </a:spcBef>
              <a:buClrTx/>
              <a:buSzTx/>
              <a:buFontTx/>
              <a:buNone/>
              <a:defRPr sz="2000">
                <a:solidFill>
                  <a:srgbClr val="363636"/>
                </a:solidFill>
              </a:defRPr>
            </a:lvl1pPr>
            <a:lvl2pPr marL="0" indent="0">
              <a:lnSpc>
                <a:spcPct val="100000"/>
              </a:lnSpc>
              <a:spcBef>
                <a:spcPts val="600"/>
              </a:spcBef>
              <a:buClrTx/>
              <a:buSzTx/>
              <a:buFontTx/>
              <a:buNone/>
              <a:defRPr sz="2000">
                <a:solidFill>
                  <a:srgbClr val="363636"/>
                </a:solidFill>
              </a:defRPr>
            </a:lvl2pPr>
            <a:lvl3pPr marL="0" indent="0">
              <a:lnSpc>
                <a:spcPct val="100000"/>
              </a:lnSpc>
              <a:spcBef>
                <a:spcPts val="600"/>
              </a:spcBef>
              <a:buClrTx/>
              <a:buSzTx/>
              <a:buFontTx/>
              <a:buNone/>
              <a:defRPr sz="2000">
                <a:solidFill>
                  <a:srgbClr val="363636"/>
                </a:solidFill>
              </a:defRPr>
            </a:lvl3pPr>
            <a:lvl4pPr marL="0" indent="0">
              <a:lnSpc>
                <a:spcPct val="100000"/>
              </a:lnSpc>
              <a:spcBef>
                <a:spcPts val="600"/>
              </a:spcBef>
              <a:buClrTx/>
              <a:buSzTx/>
              <a:buFontTx/>
              <a:buNone/>
              <a:defRPr sz="2000">
                <a:solidFill>
                  <a:srgbClr val="363636"/>
                </a:solidFill>
              </a:defRPr>
            </a:lvl4pPr>
            <a:lvl5pPr marL="0" indent="0">
              <a:lnSpc>
                <a:spcPct val="100000"/>
              </a:lnSpc>
              <a:spcBef>
                <a:spcPts val="600"/>
              </a:spcBef>
              <a:buClrTx/>
              <a:buSzTx/>
              <a:buFontTx/>
              <a:buNone/>
              <a:defRPr sz="2000">
                <a:solidFill>
                  <a:srgbClr val="363636"/>
                </a:solidFill>
              </a:defRPr>
            </a:lvl5pPr>
          </a:lstStyle>
          <a:p>
            <a:r>
              <a:t>Body Level One</a:t>
            </a:r>
          </a:p>
          <a:p>
            <a:pPr lvl="1"/>
            <a:r>
              <a:t>Body Level Two</a:t>
            </a:r>
          </a:p>
          <a:p>
            <a:pPr lvl="2"/>
            <a:r>
              <a:t>Body Level Three</a:t>
            </a:r>
          </a:p>
          <a:p>
            <a:pPr lvl="3"/>
            <a:r>
              <a:t>Body Level Four</a:t>
            </a:r>
          </a:p>
          <a:p>
            <a:pPr lvl="4"/>
            <a:r>
              <a:t>Body Level Five</a:t>
            </a:r>
          </a:p>
        </p:txBody>
      </p:sp>
      <p:sp>
        <p:nvSpPr>
          <p:cNvPr id="80"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600"/>
              </a:spcAft>
              <a:defRPr/>
            </a:lvl1pPr>
            <a:lvl2pPr>
              <a:spcBef>
                <a:spcPts val="0"/>
              </a:spcBef>
              <a:spcAft>
                <a:spcPts val="600"/>
              </a:spcAft>
              <a:defRPr/>
            </a:lvl2pPr>
            <a:lvl3pPr>
              <a:spcBef>
                <a:spcPts val="0"/>
              </a:spcBef>
              <a:spcAft>
                <a:spcPts val="600"/>
              </a:spcAft>
              <a:defRPr/>
            </a:lvl3pPr>
            <a:lvl4pPr>
              <a:spcBef>
                <a:spcPts val="0"/>
              </a:spcBef>
              <a:spcAft>
                <a:spcPts val="600"/>
              </a:spcAft>
              <a:defRPr/>
            </a:lvl4pPr>
            <a:lvl5pPr>
              <a:spcBef>
                <a:spcPts val="0"/>
              </a:spcBef>
              <a:spcAft>
                <a:spcPts val="6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421720197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6458677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04800" y="1447800"/>
            <a:ext cx="5689600" cy="518160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6197600" y="1447800"/>
            <a:ext cx="5689600" cy="5181600"/>
          </a:xfrm>
        </p:spPr>
        <p:txBody>
          <a:bodyPr/>
          <a:lstStyle>
            <a:lvl1pPr>
              <a:defRPr sz="1800"/>
            </a:lvl1pPr>
            <a:lvl2pPr>
              <a:defRPr sz="1800"/>
            </a:lvl2pPr>
            <a:lvl3pPr>
              <a:defRPr sz="18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53747709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304800" y="1413932"/>
            <a:ext cx="5691717" cy="639762"/>
          </a:xfr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304800" y="2174879"/>
            <a:ext cx="5691717" cy="4454525"/>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3"/>
          </p:nvPr>
        </p:nvSpPr>
        <p:spPr>
          <a:xfrm>
            <a:off x="6193370" y="1413932"/>
            <a:ext cx="5693833" cy="639762"/>
          </a:xfr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0" y="2174879"/>
            <a:ext cx="5693833" cy="4454525"/>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Title 1"/>
          <p:cNvSpPr>
            <a:spLocks noGrp="1"/>
          </p:cNvSpPr>
          <p:nvPr>
            <p:ph type="title"/>
          </p:nvPr>
        </p:nvSpPr>
        <p:spPr>
          <a:xfrm>
            <a:off x="304800" y="228605"/>
            <a:ext cx="11582400" cy="939801"/>
          </a:xfrm>
        </p:spPr>
        <p:txBody>
          <a:bodyPr/>
          <a:lstStyle/>
          <a:p>
            <a:r>
              <a:rPr lang="en-US" dirty="0"/>
              <a:t>Click to edit Master title style</a:t>
            </a:r>
            <a:endParaRPr lang="en-GB" dirty="0"/>
          </a:p>
        </p:txBody>
      </p:sp>
    </p:spTree>
    <p:extLst>
      <p:ext uri="{BB962C8B-B14F-4D97-AF65-F5344CB8AC3E}">
        <p14:creationId xmlns:p14="http://schemas.microsoft.com/office/powerpoint/2010/main" val="189323187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265284194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384795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4_Title Slide">
    <p:spTree>
      <p:nvGrpSpPr>
        <p:cNvPr id="1" name=""/>
        <p:cNvGrpSpPr/>
        <p:nvPr/>
      </p:nvGrpSpPr>
      <p:grpSpPr>
        <a:xfrm>
          <a:off x="0" y="0"/>
          <a:ext cx="0" cy="0"/>
          <a:chOff x="0" y="0"/>
          <a:chExt cx="0" cy="0"/>
        </a:xfrm>
      </p:grpSpPr>
      <p:pic>
        <p:nvPicPr>
          <p:cNvPr id="7" name="Picture 6" descr="LILLY_LOGO.jpg"/>
          <p:cNvPicPr>
            <a:picLocks/>
          </p:cNvPicPr>
          <p:nvPr userDrawn="1"/>
        </p:nvPicPr>
        <p:blipFill>
          <a:blip r:embed="rId2" cstate="print"/>
          <a:stretch>
            <a:fillRect/>
          </a:stretch>
        </p:blipFill>
        <p:spPr>
          <a:xfrm>
            <a:off x="11226103" y="6330313"/>
            <a:ext cx="635924" cy="345152"/>
          </a:xfrm>
          <a:prstGeom prst="rect">
            <a:avLst/>
          </a:prstGeom>
        </p:spPr>
      </p:pic>
      <p:sp>
        <p:nvSpPr>
          <p:cNvPr id="8" name="Subtitle 2"/>
          <p:cNvSpPr txBox="1">
            <a:spLocks/>
          </p:cNvSpPr>
          <p:nvPr userDrawn="1"/>
        </p:nvSpPr>
        <p:spPr>
          <a:xfrm>
            <a:off x="1671785" y="6099205"/>
            <a:ext cx="9451495"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000" b="1" dirty="0"/>
              <a:t>Supported by Eli Lilly and Company.</a:t>
            </a:r>
          </a:p>
          <a:p>
            <a:pPr algn="r">
              <a:spcBef>
                <a:spcPct val="20000"/>
              </a:spcBef>
              <a:buFont typeface="Arial"/>
              <a:buNone/>
              <a:defRPr/>
            </a:pPr>
            <a:r>
              <a:rPr lang="en-US" sz="1000" dirty="0"/>
              <a:t> Eli Lilly and Company has not influenced the content of this publication</a:t>
            </a:r>
          </a:p>
        </p:txBody>
      </p:sp>
    </p:spTree>
    <p:extLst>
      <p:ext uri="{BB962C8B-B14F-4D97-AF65-F5344CB8AC3E}">
        <p14:creationId xmlns:p14="http://schemas.microsoft.com/office/powerpoint/2010/main" val="306510254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304800" y="1413932"/>
            <a:ext cx="5691717" cy="639762"/>
          </a:xfr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304800" y="2174879"/>
            <a:ext cx="5691717" cy="4454525"/>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3"/>
          </p:nvPr>
        </p:nvSpPr>
        <p:spPr>
          <a:xfrm>
            <a:off x="6193370" y="1413932"/>
            <a:ext cx="5693833" cy="639762"/>
          </a:xfr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0" y="2174879"/>
            <a:ext cx="5693833" cy="4454525"/>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Title 1"/>
          <p:cNvSpPr>
            <a:spLocks noGrp="1"/>
          </p:cNvSpPr>
          <p:nvPr>
            <p:ph type="title"/>
          </p:nvPr>
        </p:nvSpPr>
        <p:spPr>
          <a:xfrm>
            <a:off x="304800" y="131715"/>
            <a:ext cx="11582400" cy="939801"/>
          </a:xfrm>
        </p:spPr>
        <p:txBody>
          <a:bodyPr/>
          <a:lstStyle/>
          <a:p>
            <a:r>
              <a:rPr lang="en-US" dirty="0"/>
              <a:t>Click to edit Master title style</a:t>
            </a:r>
            <a:endParaRPr lang="en-GB" dirty="0"/>
          </a:p>
        </p:txBody>
      </p:sp>
    </p:spTree>
    <p:extLst>
      <p:ext uri="{BB962C8B-B14F-4D97-AF65-F5344CB8AC3E}">
        <p14:creationId xmlns:p14="http://schemas.microsoft.com/office/powerpoint/2010/main" val="365669919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5_Title Slide">
    <p:spTree>
      <p:nvGrpSpPr>
        <p:cNvPr id="1" name=""/>
        <p:cNvGrpSpPr/>
        <p:nvPr/>
      </p:nvGrpSpPr>
      <p:grpSpPr>
        <a:xfrm>
          <a:off x="0" y="0"/>
          <a:ext cx="0" cy="0"/>
          <a:chOff x="0" y="0"/>
          <a:chExt cx="0" cy="0"/>
        </a:xfrm>
      </p:grpSpPr>
      <p:pic>
        <p:nvPicPr>
          <p:cNvPr id="4" name="Picture 3" descr="LILLY_LOGO.jpg">
            <a:extLst>
              <a:ext uri="{FF2B5EF4-FFF2-40B4-BE49-F238E27FC236}">
                <a16:creationId xmlns:a16="http://schemas.microsoft.com/office/drawing/2014/main" id="{9B70D61C-6406-4597-B341-A3BA134B906C}"/>
              </a:ext>
            </a:extLst>
          </p:cNvPr>
          <p:cNvPicPr>
            <a:picLocks/>
          </p:cNvPicPr>
          <p:nvPr userDrawn="1"/>
        </p:nvPicPr>
        <p:blipFill>
          <a:blip r:embed="rId2" cstate="print"/>
          <a:stretch>
            <a:fillRect/>
          </a:stretch>
        </p:blipFill>
        <p:spPr>
          <a:xfrm>
            <a:off x="11226103" y="6330313"/>
            <a:ext cx="635924" cy="345152"/>
          </a:xfrm>
          <a:prstGeom prst="rect">
            <a:avLst/>
          </a:prstGeom>
        </p:spPr>
      </p:pic>
      <p:sp>
        <p:nvSpPr>
          <p:cNvPr id="5" name="Subtitle 2">
            <a:extLst>
              <a:ext uri="{FF2B5EF4-FFF2-40B4-BE49-F238E27FC236}">
                <a16:creationId xmlns:a16="http://schemas.microsoft.com/office/drawing/2014/main" id="{08A26D61-9304-4E22-8CB0-8515E74CD401}"/>
              </a:ext>
            </a:extLst>
          </p:cNvPr>
          <p:cNvSpPr txBox="1">
            <a:spLocks/>
          </p:cNvSpPr>
          <p:nvPr userDrawn="1"/>
        </p:nvSpPr>
        <p:spPr>
          <a:xfrm>
            <a:off x="1671785" y="6099205"/>
            <a:ext cx="9451495" cy="532364"/>
          </a:xfrm>
          <a:prstGeom prst="rect">
            <a:avLst/>
          </a:prstGeom>
        </p:spPr>
        <p:txBody>
          <a:bodyPr vert="horz" lIns="91440" tIns="45720" rIns="91440" bIns="45720" rtlCol="0" anchor="b">
            <a:normAutofit/>
          </a:bodyPr>
          <a:lstStyle/>
          <a:p>
            <a:pPr marL="0" marR="0" lvl="0" indent="0" algn="r" defTabSz="914400" rtl="0" eaLnBrk="1" fontAlgn="base" latinLnBrk="0" hangingPunct="1">
              <a:lnSpc>
                <a:spcPct val="100000"/>
              </a:lnSpc>
              <a:spcBef>
                <a:spcPct val="20000"/>
              </a:spcBef>
              <a:spcAft>
                <a:spcPct val="0"/>
              </a:spcAft>
              <a:buClrTx/>
              <a:buSzTx/>
              <a:buFont typeface="Arial"/>
              <a:buNone/>
              <a:tabLst/>
              <a:defRPr/>
            </a:pPr>
            <a:r>
              <a:rPr kumimoji="0" lang="en-US" sz="1000" b="1" i="0" u="none" strike="noStrike" kern="1200" cap="none" spc="0" normalizeH="0" baseline="0" noProof="0" dirty="0">
                <a:ln>
                  <a:noFill/>
                </a:ln>
                <a:solidFill>
                  <a:srgbClr val="363636"/>
                </a:solidFill>
                <a:effectLst/>
                <a:uLnTx/>
                <a:uFillTx/>
                <a:latin typeface="Arial" charset="0"/>
                <a:ea typeface="+mn-ea"/>
                <a:cs typeface="Arial" charset="0"/>
              </a:rPr>
              <a:t>Supported by Eli Lilly and Company.</a:t>
            </a:r>
          </a:p>
          <a:p>
            <a:pPr marL="0" marR="0" lvl="0" indent="0" algn="r" defTabSz="914400" rtl="0" eaLnBrk="1" fontAlgn="base" latinLnBrk="0" hangingPunct="1">
              <a:lnSpc>
                <a:spcPct val="100000"/>
              </a:lnSpc>
              <a:spcBef>
                <a:spcPct val="20000"/>
              </a:spcBef>
              <a:spcAft>
                <a:spcPct val="0"/>
              </a:spcAft>
              <a:buClrTx/>
              <a:buSzTx/>
              <a:buFont typeface="Arial"/>
              <a:buNone/>
              <a:tabLst/>
              <a:defRPr/>
            </a:pPr>
            <a:r>
              <a:rPr kumimoji="0" lang="en-US" sz="1000" b="0" i="0" u="none" strike="noStrike" kern="1200" cap="none" spc="0" normalizeH="0" baseline="0" noProof="0" dirty="0">
                <a:ln>
                  <a:noFill/>
                </a:ln>
                <a:solidFill>
                  <a:srgbClr val="363636"/>
                </a:solidFill>
                <a:effectLst/>
                <a:uLnTx/>
                <a:uFillTx/>
                <a:latin typeface="Arial" charset="0"/>
                <a:ea typeface="+mn-ea"/>
                <a:cs typeface="Arial" charset="0"/>
              </a:rPr>
              <a:t> Eli Lilly and Company has not influenced the content of this publication</a:t>
            </a:r>
          </a:p>
        </p:txBody>
      </p:sp>
    </p:spTree>
    <p:extLst>
      <p:ext uri="{BB962C8B-B14F-4D97-AF65-F5344CB8AC3E}">
        <p14:creationId xmlns:p14="http://schemas.microsoft.com/office/powerpoint/2010/main" val="22632391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_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304800" y="1413932"/>
            <a:ext cx="5691717" cy="639762"/>
          </a:xfr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304800" y="2174875"/>
            <a:ext cx="5691717" cy="4454525"/>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3"/>
          </p:nvPr>
        </p:nvSpPr>
        <p:spPr>
          <a:xfrm>
            <a:off x="6193368" y="1413932"/>
            <a:ext cx="5693833" cy="639762"/>
          </a:xfrm>
        </p:spPr>
        <p:txBody>
          <a:bodyPr anchor="b"/>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693833" cy="4454525"/>
          </a:xfrm>
        </p:spPr>
        <p:txBody>
          <a:bodyPr/>
          <a:lstStyle>
            <a:lvl1pPr>
              <a:defRPr sz="1800"/>
            </a:lvl1pPr>
            <a:lvl2pPr>
              <a:defRPr sz="1800"/>
            </a:lvl2pPr>
            <a:lvl3pPr>
              <a:defRPr sz="1800"/>
            </a:lvl3pPr>
            <a:lvl4pPr>
              <a:defRPr sz="1800"/>
            </a:lvl4pPr>
            <a:lvl5pPr>
              <a:defRPr sz="18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Title 1"/>
          <p:cNvSpPr>
            <a:spLocks noGrp="1"/>
          </p:cNvSpPr>
          <p:nvPr>
            <p:ph type="title"/>
          </p:nvPr>
        </p:nvSpPr>
        <p:spPr>
          <a:xfrm>
            <a:off x="304800" y="137766"/>
            <a:ext cx="11582400" cy="939801"/>
          </a:xfrm>
        </p:spPr>
        <p:txBody>
          <a:bodyPr/>
          <a:lstStyle/>
          <a:p>
            <a:r>
              <a:rPr lang="en-US" dirty="0"/>
              <a:t>Click to edit Master title style</a:t>
            </a:r>
            <a:endParaRPr lang="en-GB" dirty="0"/>
          </a:p>
        </p:txBody>
      </p:sp>
    </p:spTree>
    <p:extLst>
      <p:ext uri="{BB962C8B-B14F-4D97-AF65-F5344CB8AC3E}">
        <p14:creationId xmlns:p14="http://schemas.microsoft.com/office/powerpoint/2010/main" val="28530300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grpSp>
        <p:nvGrpSpPr>
          <p:cNvPr id="89" name="Group 4"/>
          <p:cNvGrpSpPr/>
          <p:nvPr/>
        </p:nvGrpSpPr>
        <p:grpSpPr>
          <a:xfrm>
            <a:off x="-6" y="6791320"/>
            <a:ext cx="12192008" cy="66685"/>
            <a:chOff x="-1" y="0"/>
            <a:chExt cx="12192006" cy="66683"/>
          </a:xfrm>
        </p:grpSpPr>
        <p:sp>
          <p:nvSpPr>
            <p:cNvPr id="87" name="Rectangle 5"/>
            <p:cNvSpPr/>
            <p:nvPr/>
          </p:nvSpPr>
          <p:spPr>
            <a:xfrm rot="10800000" flipH="1">
              <a:off x="3606801" y="0"/>
              <a:ext cx="8585205" cy="6668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88" name="Rectangle 6"/>
            <p:cNvSpPr/>
            <p:nvPr/>
          </p:nvSpPr>
          <p:spPr>
            <a:xfrm rot="10800000" flipH="1">
              <a:off x="-2" y="0"/>
              <a:ext cx="10220332" cy="6668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grpSp>
        <p:nvGrpSpPr>
          <p:cNvPr id="92" name="Group 10"/>
          <p:cNvGrpSpPr/>
          <p:nvPr/>
        </p:nvGrpSpPr>
        <p:grpSpPr>
          <a:xfrm>
            <a:off x="-6" y="1072650"/>
            <a:ext cx="9288388" cy="53115"/>
            <a:chOff x="0" y="0"/>
            <a:chExt cx="9288387" cy="53113"/>
          </a:xfrm>
        </p:grpSpPr>
        <p:sp>
          <p:nvSpPr>
            <p:cNvPr id="90" name="Rectangle 11"/>
            <p:cNvSpPr/>
            <p:nvPr/>
          </p:nvSpPr>
          <p:spPr>
            <a:xfrm rot="10800000" flipH="1">
              <a:off x="2747813" y="0"/>
              <a:ext cx="6540574" cy="5311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91" name="Rectangle 12"/>
            <p:cNvSpPr/>
            <p:nvPr/>
          </p:nvSpPr>
          <p:spPr>
            <a:xfrm rot="10800000" flipH="1">
              <a:off x="-1" y="0"/>
              <a:ext cx="7786281" cy="5311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93" name="Title Text"/>
          <p:cNvSpPr txBox="1">
            <a:spLocks noGrp="1"/>
          </p:cNvSpPr>
          <p:nvPr>
            <p:ph type="title"/>
          </p:nvPr>
        </p:nvSpPr>
        <p:spPr>
          <a:xfrm>
            <a:off x="304800" y="107693"/>
            <a:ext cx="11582400" cy="939801"/>
          </a:xfrm>
          <a:prstGeom prst="rect">
            <a:avLst/>
          </a:prstGeom>
        </p:spPr>
        <p:txBody>
          <a:bodyPr lIns="0" tIns="0" rIns="0" bIns="0" anchor="b"/>
          <a:lstStyle>
            <a:lvl1pPr>
              <a:lnSpc>
                <a:spcPct val="90000"/>
              </a:lnSpc>
              <a:defRPr sz="2200">
                <a:solidFill>
                  <a:srgbClr val="002850"/>
                </a:solidFill>
              </a:defRPr>
            </a:lvl1pPr>
          </a:lstStyle>
          <a:p>
            <a:r>
              <a:t>Title Text</a:t>
            </a:r>
          </a:p>
        </p:txBody>
      </p:sp>
      <p:sp>
        <p:nvSpPr>
          <p:cNvPr id="94" name="Body Level One…"/>
          <p:cNvSpPr txBox="1">
            <a:spLocks noGrp="1"/>
          </p:cNvSpPr>
          <p:nvPr>
            <p:ph type="body" sz="half" idx="1"/>
          </p:nvPr>
        </p:nvSpPr>
        <p:spPr>
          <a:xfrm>
            <a:off x="304800" y="1447800"/>
            <a:ext cx="5689600" cy="5181600"/>
          </a:xfrm>
          <a:prstGeom prst="rect">
            <a:avLst/>
          </a:prstGeom>
        </p:spPr>
        <p:txBody>
          <a:bodyPr lIns="0" tIns="0" rIns="0" bIns="0"/>
          <a:lstStyle>
            <a:lvl1pPr marL="250825" indent="-250825">
              <a:lnSpc>
                <a:spcPct val="100000"/>
              </a:lnSpc>
              <a:spcBef>
                <a:spcPts val="600"/>
              </a:spcBef>
              <a:buClr>
                <a:srgbClr val="002850"/>
              </a:buClr>
              <a:buSzPct val="110000"/>
              <a:buFontTx/>
              <a:buChar char="•"/>
              <a:defRPr>
                <a:solidFill>
                  <a:srgbClr val="363636"/>
                </a:solidFill>
              </a:defRPr>
            </a:lvl1pPr>
            <a:lvl2pPr marL="561975" indent="-309563">
              <a:lnSpc>
                <a:spcPct val="100000"/>
              </a:lnSpc>
              <a:spcBef>
                <a:spcPts val="600"/>
              </a:spcBef>
              <a:buClr>
                <a:srgbClr val="002850"/>
              </a:buClr>
              <a:buFontTx/>
              <a:buChar char="–"/>
              <a:defRPr>
                <a:solidFill>
                  <a:srgbClr val="363636"/>
                </a:solidFill>
              </a:defRPr>
            </a:lvl2pPr>
            <a:lvl3pPr marL="812800" indent="-249237">
              <a:lnSpc>
                <a:spcPct val="100000"/>
              </a:lnSpc>
              <a:spcBef>
                <a:spcPts val="600"/>
              </a:spcBef>
              <a:buClr>
                <a:srgbClr val="002850"/>
              </a:buClr>
              <a:buFontTx/>
              <a:buChar char="•"/>
              <a:defRPr>
                <a:solidFill>
                  <a:srgbClr val="363636"/>
                </a:solidFill>
              </a:defRPr>
            </a:lvl3pPr>
            <a:lvl4pPr marL="1101725" indent="-287337">
              <a:lnSpc>
                <a:spcPct val="100000"/>
              </a:lnSpc>
              <a:spcBef>
                <a:spcPts val="600"/>
              </a:spcBef>
              <a:buClr>
                <a:srgbClr val="002850"/>
              </a:buClr>
              <a:buFontTx/>
              <a:buChar char="–"/>
              <a:defRPr>
                <a:solidFill>
                  <a:srgbClr val="363636"/>
                </a:solidFill>
              </a:defRPr>
            </a:lvl4pPr>
            <a:lvl5pPr marL="1390650" indent="-287337">
              <a:lnSpc>
                <a:spcPct val="100000"/>
              </a:lnSpc>
              <a:spcBef>
                <a:spcPts val="600"/>
              </a:spcBef>
              <a:buClr>
                <a:srgbClr val="002850"/>
              </a:buClr>
              <a:buFontTx/>
              <a:buChar char="»"/>
              <a:defRPr>
                <a:solidFill>
                  <a:srgbClr val="363636"/>
                </a:solidFill>
              </a:defRPr>
            </a:lvl5pPr>
          </a:lstStyle>
          <a:p>
            <a:r>
              <a:t>Body Level One</a:t>
            </a:r>
          </a:p>
          <a:p>
            <a:pPr lvl="1"/>
            <a:r>
              <a:t>Body Level Two</a:t>
            </a:r>
          </a:p>
          <a:p>
            <a:pPr lvl="2"/>
            <a:r>
              <a:t>Body Level Three</a:t>
            </a:r>
          </a:p>
          <a:p>
            <a:pPr lvl="3"/>
            <a:r>
              <a:t>Body Level Four</a:t>
            </a:r>
          </a:p>
          <a:p>
            <a:pPr lvl="4"/>
            <a:r>
              <a:t>Body Level Five</a:t>
            </a:r>
          </a:p>
        </p:txBody>
      </p:sp>
      <p:sp>
        <p:nvSpPr>
          <p:cNvPr id="95"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cSld name="Defaul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31169685"/>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grpSp>
        <p:nvGrpSpPr>
          <p:cNvPr id="104" name="Group 4"/>
          <p:cNvGrpSpPr/>
          <p:nvPr/>
        </p:nvGrpSpPr>
        <p:grpSpPr>
          <a:xfrm>
            <a:off x="-6" y="6791320"/>
            <a:ext cx="12192008" cy="66685"/>
            <a:chOff x="-1" y="0"/>
            <a:chExt cx="12192006" cy="66683"/>
          </a:xfrm>
        </p:grpSpPr>
        <p:sp>
          <p:nvSpPr>
            <p:cNvPr id="102" name="Rectangle 5"/>
            <p:cNvSpPr/>
            <p:nvPr/>
          </p:nvSpPr>
          <p:spPr>
            <a:xfrm rot="10800000" flipH="1">
              <a:off x="3606801" y="0"/>
              <a:ext cx="8585205" cy="6668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103" name="Rectangle 6"/>
            <p:cNvSpPr/>
            <p:nvPr/>
          </p:nvSpPr>
          <p:spPr>
            <a:xfrm rot="10800000" flipH="1">
              <a:off x="-2" y="0"/>
              <a:ext cx="10220332" cy="6668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grpSp>
        <p:nvGrpSpPr>
          <p:cNvPr id="107" name="Group 10"/>
          <p:cNvGrpSpPr/>
          <p:nvPr/>
        </p:nvGrpSpPr>
        <p:grpSpPr>
          <a:xfrm>
            <a:off x="-6" y="1072650"/>
            <a:ext cx="9288388" cy="53115"/>
            <a:chOff x="0" y="0"/>
            <a:chExt cx="9288387" cy="53113"/>
          </a:xfrm>
        </p:grpSpPr>
        <p:sp>
          <p:nvSpPr>
            <p:cNvPr id="105" name="Rectangle 11"/>
            <p:cNvSpPr/>
            <p:nvPr/>
          </p:nvSpPr>
          <p:spPr>
            <a:xfrm rot="10800000" flipH="1">
              <a:off x="2747813" y="0"/>
              <a:ext cx="6540574" cy="5311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106" name="Rectangle 12"/>
            <p:cNvSpPr/>
            <p:nvPr/>
          </p:nvSpPr>
          <p:spPr>
            <a:xfrm rot="10800000" flipH="1">
              <a:off x="-1" y="0"/>
              <a:ext cx="7786281" cy="5311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108" name="Body Level One…"/>
          <p:cNvSpPr txBox="1">
            <a:spLocks noGrp="1"/>
          </p:cNvSpPr>
          <p:nvPr>
            <p:ph type="body" sz="quarter" idx="1"/>
          </p:nvPr>
        </p:nvSpPr>
        <p:spPr>
          <a:xfrm>
            <a:off x="304800" y="1413932"/>
            <a:ext cx="5691717" cy="639763"/>
          </a:xfrm>
          <a:prstGeom prst="rect">
            <a:avLst/>
          </a:prstGeom>
        </p:spPr>
        <p:txBody>
          <a:bodyPr lIns="0" tIns="0" rIns="0" bIns="0" anchor="b"/>
          <a:lstStyle>
            <a:lvl1pPr marL="0" indent="0">
              <a:lnSpc>
                <a:spcPct val="100000"/>
              </a:lnSpc>
              <a:spcBef>
                <a:spcPts val="600"/>
              </a:spcBef>
              <a:buClrTx/>
              <a:buSzTx/>
              <a:buFontTx/>
              <a:buNone/>
              <a:defRPr sz="2000" b="1">
                <a:solidFill>
                  <a:srgbClr val="363636"/>
                </a:solidFill>
              </a:defRPr>
            </a:lvl1pPr>
            <a:lvl2pPr marL="0" indent="0">
              <a:lnSpc>
                <a:spcPct val="100000"/>
              </a:lnSpc>
              <a:spcBef>
                <a:spcPts val="600"/>
              </a:spcBef>
              <a:buClrTx/>
              <a:buSzTx/>
              <a:buFontTx/>
              <a:buNone/>
              <a:defRPr sz="2000" b="1">
                <a:solidFill>
                  <a:srgbClr val="363636"/>
                </a:solidFill>
              </a:defRPr>
            </a:lvl2pPr>
            <a:lvl3pPr marL="0" indent="0">
              <a:lnSpc>
                <a:spcPct val="100000"/>
              </a:lnSpc>
              <a:spcBef>
                <a:spcPts val="600"/>
              </a:spcBef>
              <a:buClrTx/>
              <a:buSzTx/>
              <a:buFontTx/>
              <a:buNone/>
              <a:defRPr sz="2000" b="1">
                <a:solidFill>
                  <a:srgbClr val="363636"/>
                </a:solidFill>
              </a:defRPr>
            </a:lvl3pPr>
            <a:lvl4pPr marL="0" indent="0">
              <a:lnSpc>
                <a:spcPct val="100000"/>
              </a:lnSpc>
              <a:spcBef>
                <a:spcPts val="600"/>
              </a:spcBef>
              <a:buClrTx/>
              <a:buSzTx/>
              <a:buFontTx/>
              <a:buNone/>
              <a:defRPr sz="2000" b="1">
                <a:solidFill>
                  <a:srgbClr val="363636"/>
                </a:solidFill>
              </a:defRPr>
            </a:lvl4pPr>
            <a:lvl5pPr marL="0" indent="0">
              <a:lnSpc>
                <a:spcPct val="100000"/>
              </a:lnSpc>
              <a:spcBef>
                <a:spcPts val="600"/>
              </a:spcBef>
              <a:buClrTx/>
              <a:buSzTx/>
              <a:buFontTx/>
              <a:buNone/>
              <a:defRPr sz="2000" b="1">
                <a:solidFill>
                  <a:srgbClr val="363636"/>
                </a:solidFill>
              </a:defRPr>
            </a:lvl5pPr>
          </a:lstStyle>
          <a:p>
            <a:r>
              <a:t>Body Level One</a:t>
            </a:r>
          </a:p>
          <a:p>
            <a:pPr lvl="1"/>
            <a:r>
              <a:t>Body Level Two</a:t>
            </a:r>
          </a:p>
          <a:p>
            <a:pPr lvl="2"/>
            <a:r>
              <a:t>Body Level Three</a:t>
            </a:r>
          </a:p>
          <a:p>
            <a:pPr lvl="3"/>
            <a:r>
              <a:t>Body Level Four</a:t>
            </a:r>
          </a:p>
          <a:p>
            <a:pPr lvl="4"/>
            <a:r>
              <a:t>Body Level Five</a:t>
            </a:r>
          </a:p>
        </p:txBody>
      </p:sp>
      <p:sp>
        <p:nvSpPr>
          <p:cNvPr id="109" name="Text Placeholder 4"/>
          <p:cNvSpPr>
            <a:spLocks noGrp="1"/>
          </p:cNvSpPr>
          <p:nvPr>
            <p:ph type="body" sz="quarter" idx="21"/>
          </p:nvPr>
        </p:nvSpPr>
        <p:spPr>
          <a:xfrm>
            <a:off x="6193366" y="1413931"/>
            <a:ext cx="5693839" cy="639767"/>
          </a:xfrm>
          <a:prstGeom prst="rect">
            <a:avLst/>
          </a:prstGeom>
        </p:spPr>
        <p:txBody>
          <a:bodyPr lIns="0" tIns="0" rIns="0" bIns="0" anchor="b"/>
          <a:lstStyle/>
          <a:p>
            <a:endParaRPr/>
          </a:p>
        </p:txBody>
      </p:sp>
      <p:sp>
        <p:nvSpPr>
          <p:cNvPr id="110" name="Title Text"/>
          <p:cNvSpPr txBox="1">
            <a:spLocks noGrp="1"/>
          </p:cNvSpPr>
          <p:nvPr>
            <p:ph type="title"/>
          </p:nvPr>
        </p:nvSpPr>
        <p:spPr>
          <a:xfrm>
            <a:off x="304800" y="228603"/>
            <a:ext cx="11582400" cy="939804"/>
          </a:xfrm>
          <a:prstGeom prst="rect">
            <a:avLst/>
          </a:prstGeom>
        </p:spPr>
        <p:txBody>
          <a:bodyPr lIns="0" tIns="0" rIns="0" bIns="0" anchor="b"/>
          <a:lstStyle>
            <a:lvl1pPr>
              <a:lnSpc>
                <a:spcPct val="90000"/>
              </a:lnSpc>
              <a:defRPr sz="2200">
                <a:solidFill>
                  <a:srgbClr val="002850"/>
                </a:solidFill>
              </a:defRPr>
            </a:lvl1pPr>
          </a:lstStyle>
          <a:p>
            <a:r>
              <a:t>Title Text</a:t>
            </a:r>
          </a:p>
        </p:txBody>
      </p:sp>
      <p:sp>
        <p:nvSpPr>
          <p:cNvPr id="111"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grpSp>
        <p:nvGrpSpPr>
          <p:cNvPr id="120" name="Group 4"/>
          <p:cNvGrpSpPr/>
          <p:nvPr/>
        </p:nvGrpSpPr>
        <p:grpSpPr>
          <a:xfrm>
            <a:off x="-6" y="6791320"/>
            <a:ext cx="12192008" cy="66685"/>
            <a:chOff x="-1" y="0"/>
            <a:chExt cx="12192006" cy="66683"/>
          </a:xfrm>
        </p:grpSpPr>
        <p:sp>
          <p:nvSpPr>
            <p:cNvPr id="118" name="Rectangle 5"/>
            <p:cNvSpPr/>
            <p:nvPr/>
          </p:nvSpPr>
          <p:spPr>
            <a:xfrm rot="10800000" flipH="1">
              <a:off x="3606801" y="0"/>
              <a:ext cx="8585205" cy="6668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119" name="Rectangle 6"/>
            <p:cNvSpPr/>
            <p:nvPr/>
          </p:nvSpPr>
          <p:spPr>
            <a:xfrm rot="10800000" flipH="1">
              <a:off x="-2" y="0"/>
              <a:ext cx="10220332" cy="6668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grpSp>
        <p:nvGrpSpPr>
          <p:cNvPr id="123" name="Group 10"/>
          <p:cNvGrpSpPr/>
          <p:nvPr/>
        </p:nvGrpSpPr>
        <p:grpSpPr>
          <a:xfrm>
            <a:off x="-6" y="1072650"/>
            <a:ext cx="9288388" cy="53115"/>
            <a:chOff x="0" y="0"/>
            <a:chExt cx="9288387" cy="53113"/>
          </a:xfrm>
        </p:grpSpPr>
        <p:sp>
          <p:nvSpPr>
            <p:cNvPr id="121" name="Rectangle 11"/>
            <p:cNvSpPr/>
            <p:nvPr/>
          </p:nvSpPr>
          <p:spPr>
            <a:xfrm rot="10800000" flipH="1">
              <a:off x="2747813" y="0"/>
              <a:ext cx="6540574" cy="5311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122" name="Rectangle 12"/>
            <p:cNvSpPr/>
            <p:nvPr/>
          </p:nvSpPr>
          <p:spPr>
            <a:xfrm rot="10800000" flipH="1">
              <a:off x="-1" y="0"/>
              <a:ext cx="7786281" cy="5311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124" name="Title Text"/>
          <p:cNvSpPr txBox="1">
            <a:spLocks noGrp="1"/>
          </p:cNvSpPr>
          <p:nvPr>
            <p:ph type="title"/>
          </p:nvPr>
        </p:nvSpPr>
        <p:spPr>
          <a:xfrm>
            <a:off x="304800" y="107693"/>
            <a:ext cx="11582400" cy="939801"/>
          </a:xfrm>
          <a:prstGeom prst="rect">
            <a:avLst/>
          </a:prstGeom>
        </p:spPr>
        <p:txBody>
          <a:bodyPr lIns="0" tIns="0" rIns="0" bIns="0" anchor="b"/>
          <a:lstStyle>
            <a:lvl1pPr>
              <a:lnSpc>
                <a:spcPct val="90000"/>
              </a:lnSpc>
              <a:defRPr sz="2200">
                <a:solidFill>
                  <a:srgbClr val="002850"/>
                </a:solidFill>
              </a:defRPr>
            </a:lvl1pPr>
          </a:lstStyle>
          <a:p>
            <a:r>
              <a:t>Title Text</a:t>
            </a:r>
          </a:p>
        </p:txBody>
      </p:sp>
      <p:sp>
        <p:nvSpPr>
          <p:cNvPr id="125"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grpSp>
        <p:nvGrpSpPr>
          <p:cNvPr id="134" name="Group 4"/>
          <p:cNvGrpSpPr/>
          <p:nvPr/>
        </p:nvGrpSpPr>
        <p:grpSpPr>
          <a:xfrm>
            <a:off x="-6" y="6791320"/>
            <a:ext cx="12192008" cy="66685"/>
            <a:chOff x="-1" y="0"/>
            <a:chExt cx="12192006" cy="66683"/>
          </a:xfrm>
        </p:grpSpPr>
        <p:sp>
          <p:nvSpPr>
            <p:cNvPr id="132" name="Rectangle 5"/>
            <p:cNvSpPr/>
            <p:nvPr/>
          </p:nvSpPr>
          <p:spPr>
            <a:xfrm rot="10800000" flipH="1">
              <a:off x="3606801" y="0"/>
              <a:ext cx="8585205" cy="6668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133" name="Rectangle 6"/>
            <p:cNvSpPr/>
            <p:nvPr/>
          </p:nvSpPr>
          <p:spPr>
            <a:xfrm rot="10800000" flipH="1">
              <a:off x="-2" y="0"/>
              <a:ext cx="10220332" cy="6668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grpSp>
        <p:nvGrpSpPr>
          <p:cNvPr id="137" name="Group 10"/>
          <p:cNvGrpSpPr/>
          <p:nvPr/>
        </p:nvGrpSpPr>
        <p:grpSpPr>
          <a:xfrm>
            <a:off x="-6" y="1072650"/>
            <a:ext cx="9288388" cy="53115"/>
            <a:chOff x="0" y="0"/>
            <a:chExt cx="9288387" cy="53113"/>
          </a:xfrm>
        </p:grpSpPr>
        <p:sp>
          <p:nvSpPr>
            <p:cNvPr id="135" name="Rectangle 11"/>
            <p:cNvSpPr/>
            <p:nvPr/>
          </p:nvSpPr>
          <p:spPr>
            <a:xfrm rot="10800000" flipH="1">
              <a:off x="2747813" y="0"/>
              <a:ext cx="6540574" cy="53114"/>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136" name="Rectangle 12"/>
            <p:cNvSpPr/>
            <p:nvPr/>
          </p:nvSpPr>
          <p:spPr>
            <a:xfrm rot="10800000" flipH="1">
              <a:off x="-1" y="0"/>
              <a:ext cx="7786281" cy="53114"/>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sp>
        <p:nvSpPr>
          <p:cNvPr id="138" name="Slide Number"/>
          <p:cNvSpPr txBox="1">
            <a:spLocks noGrp="1"/>
          </p:cNvSpPr>
          <p:nvPr>
            <p:ph type="sldNum" sz="quarter" idx="2"/>
          </p:nvPr>
        </p:nvSpPr>
        <p:spPr>
          <a:xfrm>
            <a:off x="8463949" y="6224225"/>
            <a:ext cx="273652" cy="264251"/>
          </a:xfrm>
          <a:prstGeom prst="rect">
            <a:avLst/>
          </a:prstGeom>
        </p:spPr>
        <p:txBody>
          <a:bodyPr/>
          <a:lstStyle>
            <a:lvl1pPr algn="r">
              <a:defRPr sz="1200">
                <a:solidFill>
                  <a:srgbClr val="969696"/>
                </a:solidFill>
              </a:defRPr>
            </a:lvl1p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image" Target="../media/image1.jpeg"/><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5" Type="http://schemas.openxmlformats.org/officeDocument/2006/relationships/theme" Target="../theme/theme2.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Rectangle 7"/>
          <p:cNvSpPr/>
          <p:nvPr/>
        </p:nvSpPr>
        <p:spPr>
          <a:xfrm flipH="1">
            <a:off x="11327704" y="6577806"/>
            <a:ext cx="27435" cy="122240"/>
          </a:xfrm>
          <a:prstGeom prst="rect">
            <a:avLst/>
          </a:prstGeom>
          <a:solidFill>
            <a:srgbClr val="BFBFBF"/>
          </a:solidFill>
          <a:ln w="12700">
            <a:miter lim="400000"/>
          </a:ln>
        </p:spPr>
        <p:txBody>
          <a:bodyPr lIns="45718" tIns="45718" rIns="45718" bIns="45718" anchor="ctr"/>
          <a:lstStyle/>
          <a:p>
            <a:pPr algn="ctr">
              <a:defRPr>
                <a:latin typeface="Arial"/>
                <a:ea typeface="Arial"/>
                <a:cs typeface="Arial"/>
                <a:sym typeface="Arial"/>
              </a:defRPr>
            </a:pPr>
            <a:endParaRPr/>
          </a:p>
        </p:txBody>
      </p:sp>
      <p:grpSp>
        <p:nvGrpSpPr>
          <p:cNvPr id="5" name="Group 22"/>
          <p:cNvGrpSpPr/>
          <p:nvPr/>
        </p:nvGrpSpPr>
        <p:grpSpPr>
          <a:xfrm>
            <a:off x="-2" y="457200"/>
            <a:ext cx="2452695" cy="0"/>
            <a:chOff x="0" y="0"/>
            <a:chExt cx="2452694" cy="0"/>
          </a:xfrm>
        </p:grpSpPr>
        <p:sp>
          <p:nvSpPr>
            <p:cNvPr id="3" name="Straight Connector 23"/>
            <p:cNvSpPr/>
            <p:nvPr/>
          </p:nvSpPr>
          <p:spPr>
            <a:xfrm>
              <a:off x="373865" y="0"/>
              <a:ext cx="2078830" cy="0"/>
            </a:xfrm>
            <a:prstGeom prst="line">
              <a:avLst/>
            </a:prstGeom>
            <a:noFill/>
            <a:ln w="44450" cap="rnd">
              <a:solidFill>
                <a:srgbClr val="E83E1D"/>
              </a:solidFill>
              <a:prstDash val="solid"/>
              <a:miter lim="800000"/>
            </a:ln>
            <a:effectLst/>
          </p:spPr>
          <p:txBody>
            <a:bodyPr wrap="square" lIns="45718" tIns="45718" rIns="45718" bIns="45718" numCol="1" anchor="t">
              <a:noAutofit/>
            </a:bodyPr>
            <a:lstStyle/>
            <a:p>
              <a:endParaRPr/>
            </a:p>
          </p:txBody>
        </p:sp>
        <p:sp>
          <p:nvSpPr>
            <p:cNvPr id="4" name="Straight Connector 24"/>
            <p:cNvSpPr/>
            <p:nvPr/>
          </p:nvSpPr>
          <p:spPr>
            <a:xfrm>
              <a:off x="0" y="0"/>
              <a:ext cx="2078828" cy="0"/>
            </a:xfrm>
            <a:prstGeom prst="line">
              <a:avLst/>
            </a:prstGeom>
            <a:noFill/>
            <a:ln w="44450" cap="rnd">
              <a:solidFill>
                <a:schemeClr val="accent1"/>
              </a:solidFill>
              <a:prstDash val="solid"/>
              <a:miter lim="800000"/>
            </a:ln>
            <a:effectLst/>
          </p:spPr>
          <p:txBody>
            <a:bodyPr wrap="square" lIns="45718" tIns="45718" rIns="45718" bIns="45718" numCol="1" anchor="t">
              <a:noAutofit/>
            </a:bodyPr>
            <a:lstStyle/>
            <a:p>
              <a:endParaRPr/>
            </a:p>
          </p:txBody>
        </p:sp>
      </p:grpSp>
      <p:grpSp>
        <p:nvGrpSpPr>
          <p:cNvPr id="8" name="Group 31"/>
          <p:cNvGrpSpPr/>
          <p:nvPr/>
        </p:nvGrpSpPr>
        <p:grpSpPr>
          <a:xfrm>
            <a:off x="-10" y="6791319"/>
            <a:ext cx="12192017" cy="66688"/>
            <a:chOff x="-1" y="0"/>
            <a:chExt cx="12192015" cy="66686"/>
          </a:xfrm>
        </p:grpSpPr>
        <p:sp>
          <p:nvSpPr>
            <p:cNvPr id="6" name="Rectangle 30"/>
            <p:cNvSpPr/>
            <p:nvPr/>
          </p:nvSpPr>
          <p:spPr>
            <a:xfrm rot="10800000" flipH="1">
              <a:off x="3606803" y="-1"/>
              <a:ext cx="8585212" cy="66687"/>
            </a:xfrm>
            <a:prstGeom prst="rect">
              <a:avLst/>
            </a:prstGeom>
            <a:solidFill>
              <a:schemeClr val="accent2"/>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sp>
          <p:nvSpPr>
            <p:cNvPr id="7" name="Rectangle 29"/>
            <p:cNvSpPr/>
            <p:nvPr/>
          </p:nvSpPr>
          <p:spPr>
            <a:xfrm rot="10800000" flipH="1">
              <a:off x="-2" y="-1"/>
              <a:ext cx="10220338" cy="66687"/>
            </a:xfrm>
            <a:prstGeom prst="rect">
              <a:avLst/>
            </a:prstGeom>
            <a:solidFill>
              <a:schemeClr val="accent1"/>
            </a:solidFill>
            <a:ln w="12700" cap="flat">
              <a:noFill/>
              <a:miter lim="400000"/>
            </a:ln>
            <a:effectLst/>
          </p:spPr>
          <p:txBody>
            <a:bodyPr wrap="square" lIns="45718" tIns="45718" rIns="45718" bIns="45718" numCol="1" anchor="ctr">
              <a:noAutofit/>
            </a:bodyPr>
            <a:lstStyle/>
            <a:p>
              <a:pPr algn="ctr">
                <a:defRPr>
                  <a:latin typeface="Arial"/>
                  <a:ea typeface="Arial"/>
                  <a:cs typeface="Arial"/>
                  <a:sym typeface="Arial"/>
                </a:defRPr>
              </a:pPr>
              <a:endParaRPr/>
            </a:p>
          </p:txBody>
        </p:sp>
      </p:grpSp>
      <p:pic>
        <p:nvPicPr>
          <p:cNvPr id="9" name="Picture 11" descr="Picture 11"/>
          <p:cNvPicPr>
            <a:picLocks noChangeAspect="1"/>
          </p:cNvPicPr>
          <p:nvPr/>
        </p:nvPicPr>
        <p:blipFill>
          <a:blip r:embed="rId48"/>
          <a:stretch>
            <a:fillRect/>
          </a:stretch>
        </p:blipFill>
        <p:spPr>
          <a:xfrm>
            <a:off x="9998016" y="457200"/>
            <a:ext cx="1625603" cy="590491"/>
          </a:xfrm>
          <a:prstGeom prst="rect">
            <a:avLst/>
          </a:prstGeom>
          <a:ln w="12700">
            <a:miter lim="400000"/>
          </a:ln>
        </p:spPr>
      </p:pic>
      <p:sp>
        <p:nvSpPr>
          <p:cNvPr id="10" name="Click to add title here"/>
          <p:cNvSpPr txBox="1">
            <a:spLocks noGrp="1"/>
          </p:cNvSpPr>
          <p:nvPr>
            <p:ph type="title" hasCustomPrompt="1"/>
          </p:nvPr>
        </p:nvSpPr>
        <p:spPr>
          <a:xfrm>
            <a:off x="609600" y="552950"/>
            <a:ext cx="8763000" cy="58478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ormAutofit/>
          </a:bodyPr>
          <a:lstStyle/>
          <a:p>
            <a:r>
              <a:t>Click to add title here</a:t>
            </a:r>
          </a:p>
        </p:txBody>
      </p:sp>
      <p:sp>
        <p:nvSpPr>
          <p:cNvPr id="11" name="Body Level One…"/>
          <p:cNvSpPr txBox="1">
            <a:spLocks noGrp="1"/>
          </p:cNvSpPr>
          <p:nvPr>
            <p:ph type="body" idx="1"/>
          </p:nvPr>
        </p:nvSpPr>
        <p:spPr>
          <a:xfrm>
            <a:off x="609600" y="1346200"/>
            <a:ext cx="10972800" cy="49403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12" name="Slide Number"/>
          <p:cNvSpPr txBox="1">
            <a:spLocks noGrp="1"/>
          </p:cNvSpPr>
          <p:nvPr>
            <p:ph type="sldNum" sz="quarter" idx="2"/>
          </p:nvPr>
        </p:nvSpPr>
        <p:spPr>
          <a:xfrm>
            <a:off x="11413028" y="6525434"/>
            <a:ext cx="245400" cy="226982"/>
          </a:xfrm>
          <a:prstGeom prst="rect">
            <a:avLst/>
          </a:prstGeom>
          <a:ln w="12700">
            <a:miter lim="400000"/>
          </a:ln>
        </p:spPr>
        <p:txBody>
          <a:bodyPr wrap="none" lIns="45718" tIns="45718" rIns="45718" bIns="45718" anchor="ctr">
            <a:spAutoFit/>
          </a:bodyPr>
          <a:lstStyle>
            <a:lvl1pPr algn="ctr">
              <a:defRPr sz="1000">
                <a:solidFill>
                  <a:srgbClr val="888888"/>
                </a:solidFill>
                <a:latin typeface="Arial"/>
                <a:ea typeface="Arial"/>
                <a:cs typeface="Arial"/>
                <a:sym typeface="Arial"/>
              </a:defRPr>
            </a:lvl1pPr>
          </a:lstStyle>
          <a:p>
            <a:fld id="{86CB4B4D-7CA3-9044-876B-883B54F8677D}" type="slidenum">
              <a:t>‹#›</a:t>
            </a:fld>
            <a:endParaRPr/>
          </a:p>
        </p:txBody>
      </p:sp>
    </p:spTree>
  </p:cSld>
  <p:clrMap bg1="dk1" tx1="lt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Lst>
  <p:transition spd="med"/>
  <p:txStyles>
    <p:titleStyle>
      <a:lvl1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D0D0D"/>
          </a:solidFill>
          <a:uFillTx/>
          <a:latin typeface="Arial"/>
          <a:ea typeface="Arial"/>
          <a:cs typeface="Arial"/>
          <a:sym typeface="Arial"/>
        </a:defRPr>
      </a:lvl1pPr>
      <a:lvl2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D0D0D"/>
          </a:solidFill>
          <a:uFillTx/>
          <a:latin typeface="Arial"/>
          <a:ea typeface="Arial"/>
          <a:cs typeface="Arial"/>
          <a:sym typeface="Arial"/>
        </a:defRPr>
      </a:lvl2pPr>
      <a:lvl3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D0D0D"/>
          </a:solidFill>
          <a:uFillTx/>
          <a:latin typeface="Arial"/>
          <a:ea typeface="Arial"/>
          <a:cs typeface="Arial"/>
          <a:sym typeface="Arial"/>
        </a:defRPr>
      </a:lvl3pPr>
      <a:lvl4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D0D0D"/>
          </a:solidFill>
          <a:uFillTx/>
          <a:latin typeface="Arial"/>
          <a:ea typeface="Arial"/>
          <a:cs typeface="Arial"/>
          <a:sym typeface="Arial"/>
        </a:defRPr>
      </a:lvl4pPr>
      <a:lvl5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D0D0D"/>
          </a:solidFill>
          <a:uFillTx/>
          <a:latin typeface="Arial"/>
          <a:ea typeface="Arial"/>
          <a:cs typeface="Arial"/>
          <a:sym typeface="Arial"/>
        </a:defRPr>
      </a:lvl5pPr>
      <a:lvl6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D0D0D"/>
          </a:solidFill>
          <a:uFillTx/>
          <a:latin typeface="Arial"/>
          <a:ea typeface="Arial"/>
          <a:cs typeface="Arial"/>
          <a:sym typeface="Arial"/>
        </a:defRPr>
      </a:lvl6pPr>
      <a:lvl7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D0D0D"/>
          </a:solidFill>
          <a:uFillTx/>
          <a:latin typeface="Arial"/>
          <a:ea typeface="Arial"/>
          <a:cs typeface="Arial"/>
          <a:sym typeface="Arial"/>
        </a:defRPr>
      </a:lvl7pPr>
      <a:lvl8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D0D0D"/>
          </a:solidFill>
          <a:uFillTx/>
          <a:latin typeface="Arial"/>
          <a:ea typeface="Arial"/>
          <a:cs typeface="Arial"/>
          <a:sym typeface="Arial"/>
        </a:defRPr>
      </a:lvl8pPr>
      <a:lvl9pPr marL="0" marR="0" indent="0" algn="l" defTabSz="914400" rtl="0" latinLnBrk="0">
        <a:lnSpc>
          <a:spcPct val="100000"/>
        </a:lnSpc>
        <a:spcBef>
          <a:spcPts val="0"/>
        </a:spcBef>
        <a:spcAft>
          <a:spcPts val="0"/>
        </a:spcAft>
        <a:buClrTx/>
        <a:buSzTx/>
        <a:buFontTx/>
        <a:buNone/>
        <a:tabLst/>
        <a:defRPr sz="3200" b="1" i="0" u="none" strike="noStrike" cap="none" spc="0" baseline="0">
          <a:solidFill>
            <a:srgbClr val="0D0D0D"/>
          </a:solidFill>
          <a:uFillTx/>
          <a:latin typeface="Arial"/>
          <a:ea typeface="Arial"/>
          <a:cs typeface="Arial"/>
          <a:sym typeface="Arial"/>
        </a:defRPr>
      </a:lvl9pPr>
    </p:titleStyle>
    <p:bodyStyle>
      <a:lvl1pPr marL="228600" marR="0" indent="-228600" algn="l" defTabSz="914400" rtl="0" latinLnBrk="0">
        <a:lnSpc>
          <a:spcPct val="110000"/>
        </a:lnSpc>
        <a:spcBef>
          <a:spcPts val="1800"/>
        </a:spcBef>
        <a:spcAft>
          <a:spcPts val="0"/>
        </a:spcAft>
        <a:buClr>
          <a:schemeClr val="accent1"/>
        </a:buClr>
        <a:buSzPct val="100000"/>
        <a:buFont typeface="Arial"/>
        <a:buChar char="●"/>
        <a:tabLst/>
        <a:defRPr sz="1800" b="0" i="0" u="none" strike="noStrike" cap="none" spc="0" baseline="0">
          <a:solidFill>
            <a:srgbClr val="000000"/>
          </a:solidFill>
          <a:uFillTx/>
          <a:latin typeface="Arial"/>
          <a:ea typeface="Arial"/>
          <a:cs typeface="Arial"/>
          <a:sym typeface="Arial"/>
        </a:defRPr>
      </a:lvl1pPr>
      <a:lvl2pPr marL="714375" marR="0" indent="-257175" algn="l" defTabSz="914400" rtl="0" latinLnBrk="0">
        <a:lnSpc>
          <a:spcPct val="110000"/>
        </a:lnSpc>
        <a:spcBef>
          <a:spcPts val="1800"/>
        </a:spcBef>
        <a:spcAft>
          <a:spcPts val="0"/>
        </a:spcAft>
        <a:buClr>
          <a:schemeClr val="accent1"/>
        </a:buClr>
        <a:buSzPct val="100000"/>
        <a:buFont typeface="Arial"/>
        <a:buChar char="●"/>
        <a:tabLst/>
        <a:defRPr sz="1800" b="0" i="0" u="none" strike="noStrike" cap="none" spc="0" baseline="0">
          <a:solidFill>
            <a:srgbClr val="000000"/>
          </a:solidFill>
          <a:uFillTx/>
          <a:latin typeface="Arial"/>
          <a:ea typeface="Arial"/>
          <a:cs typeface="Arial"/>
          <a:sym typeface="Arial"/>
        </a:defRPr>
      </a:lvl2pPr>
      <a:lvl3pPr marL="1208314" marR="0" indent="-293914" algn="l" defTabSz="914400" rtl="0" latinLnBrk="0">
        <a:lnSpc>
          <a:spcPct val="110000"/>
        </a:lnSpc>
        <a:spcBef>
          <a:spcPts val="1800"/>
        </a:spcBef>
        <a:spcAft>
          <a:spcPts val="0"/>
        </a:spcAft>
        <a:buClr>
          <a:schemeClr val="accent1"/>
        </a:buClr>
        <a:buSzPct val="100000"/>
        <a:buFont typeface="Arial"/>
        <a:buChar char="●"/>
        <a:tabLst/>
        <a:defRPr sz="1800" b="0" i="0" u="none" strike="noStrike" cap="none" spc="0" baseline="0">
          <a:solidFill>
            <a:srgbClr val="000000"/>
          </a:solidFill>
          <a:uFillTx/>
          <a:latin typeface="Arial"/>
          <a:ea typeface="Arial"/>
          <a:cs typeface="Arial"/>
          <a:sym typeface="Arial"/>
        </a:defRPr>
      </a:lvl3pPr>
      <a:lvl4pPr marL="1714500" marR="0" indent="-342900" algn="l" defTabSz="914400" rtl="0" latinLnBrk="0">
        <a:lnSpc>
          <a:spcPct val="110000"/>
        </a:lnSpc>
        <a:spcBef>
          <a:spcPts val="1800"/>
        </a:spcBef>
        <a:spcAft>
          <a:spcPts val="0"/>
        </a:spcAft>
        <a:buClr>
          <a:schemeClr val="accent1"/>
        </a:buClr>
        <a:buSzPct val="100000"/>
        <a:buFont typeface="Arial"/>
        <a:buChar char="•"/>
        <a:tabLst/>
        <a:defRPr sz="1800" b="0" i="0" u="none" strike="noStrike" cap="none" spc="0" baseline="0">
          <a:solidFill>
            <a:srgbClr val="000000"/>
          </a:solidFill>
          <a:uFillTx/>
          <a:latin typeface="Arial"/>
          <a:ea typeface="Arial"/>
          <a:cs typeface="Arial"/>
          <a:sym typeface="Arial"/>
        </a:defRPr>
      </a:lvl4pPr>
      <a:lvl5pPr marL="2171700" marR="0" indent="-342900" algn="l" defTabSz="914400" rtl="0" latinLnBrk="0">
        <a:lnSpc>
          <a:spcPct val="110000"/>
        </a:lnSpc>
        <a:spcBef>
          <a:spcPts val="1800"/>
        </a:spcBef>
        <a:spcAft>
          <a:spcPts val="0"/>
        </a:spcAft>
        <a:buClr>
          <a:schemeClr val="accent1"/>
        </a:buClr>
        <a:buSzPct val="100000"/>
        <a:buFont typeface="Arial"/>
        <a:buChar char="•"/>
        <a:tabLst/>
        <a:defRPr sz="1800" b="0" i="0" u="none" strike="noStrike" cap="none" spc="0" baseline="0">
          <a:solidFill>
            <a:srgbClr val="000000"/>
          </a:solidFill>
          <a:uFillTx/>
          <a:latin typeface="Arial"/>
          <a:ea typeface="Arial"/>
          <a:cs typeface="Arial"/>
          <a:sym typeface="Arial"/>
        </a:defRPr>
      </a:lvl5pPr>
      <a:lvl6pPr marL="1819116" marR="0" indent="-258603" algn="l" defTabSz="914400" rtl="0" latinLnBrk="0">
        <a:lnSpc>
          <a:spcPct val="110000"/>
        </a:lnSpc>
        <a:spcBef>
          <a:spcPts val="1800"/>
        </a:spcBef>
        <a:spcAft>
          <a:spcPts val="0"/>
        </a:spcAft>
        <a:buClr>
          <a:schemeClr val="accent1"/>
        </a:buClr>
        <a:buSzPct val="100000"/>
        <a:buFont typeface="Arial"/>
        <a:buChar char="»"/>
        <a:tabLst/>
        <a:defRPr sz="1800" b="0" i="0" u="none" strike="noStrike" cap="none" spc="0" baseline="0">
          <a:solidFill>
            <a:srgbClr val="000000"/>
          </a:solidFill>
          <a:uFillTx/>
          <a:latin typeface="Arial"/>
          <a:ea typeface="Arial"/>
          <a:cs typeface="Arial"/>
          <a:sym typeface="Arial"/>
        </a:defRPr>
      </a:lvl6pPr>
      <a:lvl7pPr marL="2276316" marR="0" indent="-258603" algn="l" defTabSz="914400" rtl="0" latinLnBrk="0">
        <a:lnSpc>
          <a:spcPct val="110000"/>
        </a:lnSpc>
        <a:spcBef>
          <a:spcPts val="1800"/>
        </a:spcBef>
        <a:spcAft>
          <a:spcPts val="0"/>
        </a:spcAft>
        <a:buClr>
          <a:schemeClr val="accent1"/>
        </a:buClr>
        <a:buSzPct val="100000"/>
        <a:buFont typeface="Arial"/>
        <a:buChar char="»"/>
        <a:tabLst/>
        <a:defRPr sz="1800" b="0" i="0" u="none" strike="noStrike" cap="none" spc="0" baseline="0">
          <a:solidFill>
            <a:srgbClr val="000000"/>
          </a:solidFill>
          <a:uFillTx/>
          <a:latin typeface="Arial"/>
          <a:ea typeface="Arial"/>
          <a:cs typeface="Arial"/>
          <a:sym typeface="Arial"/>
        </a:defRPr>
      </a:lvl7pPr>
      <a:lvl8pPr marL="2733516" marR="0" indent="-258603" algn="l" defTabSz="914400" rtl="0" latinLnBrk="0">
        <a:lnSpc>
          <a:spcPct val="110000"/>
        </a:lnSpc>
        <a:spcBef>
          <a:spcPts val="1800"/>
        </a:spcBef>
        <a:spcAft>
          <a:spcPts val="0"/>
        </a:spcAft>
        <a:buClr>
          <a:schemeClr val="accent1"/>
        </a:buClr>
        <a:buSzPct val="100000"/>
        <a:buFont typeface="Arial"/>
        <a:buChar char="»"/>
        <a:tabLst/>
        <a:defRPr sz="1800" b="0" i="0" u="none" strike="noStrike" cap="none" spc="0" baseline="0">
          <a:solidFill>
            <a:srgbClr val="000000"/>
          </a:solidFill>
          <a:uFillTx/>
          <a:latin typeface="Arial"/>
          <a:ea typeface="Arial"/>
          <a:cs typeface="Arial"/>
          <a:sym typeface="Arial"/>
        </a:defRPr>
      </a:lvl8pPr>
      <a:lvl9pPr marL="3190716" marR="0" indent="-258603" algn="l" defTabSz="914400" rtl="0" latinLnBrk="0">
        <a:lnSpc>
          <a:spcPct val="110000"/>
        </a:lnSpc>
        <a:spcBef>
          <a:spcPts val="1800"/>
        </a:spcBef>
        <a:spcAft>
          <a:spcPts val="0"/>
        </a:spcAft>
        <a:buClr>
          <a:schemeClr val="accent1"/>
        </a:buClr>
        <a:buSzPct val="100000"/>
        <a:buFont typeface="Arial"/>
        <a:buChar char="»"/>
        <a:tabLst/>
        <a:defRPr sz="1800" b="0" i="0" u="none" strike="noStrike" cap="none" spc="0" baseline="0">
          <a:solidFill>
            <a:srgbClr val="000000"/>
          </a:solidFill>
          <a:uFillTx/>
          <a:latin typeface="Arial"/>
          <a:ea typeface="Arial"/>
          <a:cs typeface="Arial"/>
          <a:sym typeface="Arial"/>
        </a:defRPr>
      </a:lvl9pPr>
    </p:bodyStyle>
    <p:otherStyle>
      <a:lvl1pPr marL="0" marR="0" indent="0" algn="ctr" defTabSz="914400" rtl="0" latinLnBrk="0">
        <a:lnSpc>
          <a:spcPct val="100000"/>
        </a:lnSpc>
        <a:spcBef>
          <a:spcPts val="0"/>
        </a:spcBef>
        <a:spcAft>
          <a:spcPts val="0"/>
        </a:spcAft>
        <a:buClrTx/>
        <a:buSzTx/>
        <a:buFontTx/>
        <a:buNone/>
        <a:tabLst/>
        <a:defRPr sz="1000" b="0" i="0" u="none" strike="noStrike" cap="none" spc="0" baseline="0">
          <a:solidFill>
            <a:schemeClr val="tx1"/>
          </a:solidFill>
          <a:uFillTx/>
          <a:latin typeface="+mn-lt"/>
          <a:ea typeface="+mn-ea"/>
          <a:cs typeface="+mn-cs"/>
          <a:sym typeface="Arial"/>
        </a:defRPr>
      </a:lvl1pPr>
      <a:lvl2pPr marL="0" marR="0" indent="0" algn="ctr" defTabSz="914400" rtl="0" latinLnBrk="0">
        <a:lnSpc>
          <a:spcPct val="100000"/>
        </a:lnSpc>
        <a:spcBef>
          <a:spcPts val="0"/>
        </a:spcBef>
        <a:spcAft>
          <a:spcPts val="0"/>
        </a:spcAft>
        <a:buClrTx/>
        <a:buSzTx/>
        <a:buFontTx/>
        <a:buNone/>
        <a:tabLst/>
        <a:defRPr sz="1000" b="0" i="0" u="none" strike="noStrike" cap="none" spc="0" baseline="0">
          <a:solidFill>
            <a:schemeClr val="tx1"/>
          </a:solidFill>
          <a:uFillTx/>
          <a:latin typeface="+mn-lt"/>
          <a:ea typeface="+mn-ea"/>
          <a:cs typeface="+mn-cs"/>
          <a:sym typeface="Arial"/>
        </a:defRPr>
      </a:lvl2pPr>
      <a:lvl3pPr marL="0" marR="0" indent="0" algn="ctr" defTabSz="914400" rtl="0" latinLnBrk="0">
        <a:lnSpc>
          <a:spcPct val="100000"/>
        </a:lnSpc>
        <a:spcBef>
          <a:spcPts val="0"/>
        </a:spcBef>
        <a:spcAft>
          <a:spcPts val="0"/>
        </a:spcAft>
        <a:buClrTx/>
        <a:buSzTx/>
        <a:buFontTx/>
        <a:buNone/>
        <a:tabLst/>
        <a:defRPr sz="1000" b="0" i="0" u="none" strike="noStrike" cap="none" spc="0" baseline="0">
          <a:solidFill>
            <a:schemeClr val="tx1"/>
          </a:solidFill>
          <a:uFillTx/>
          <a:latin typeface="+mn-lt"/>
          <a:ea typeface="+mn-ea"/>
          <a:cs typeface="+mn-cs"/>
          <a:sym typeface="Arial"/>
        </a:defRPr>
      </a:lvl3pPr>
      <a:lvl4pPr marL="0" marR="0" indent="0" algn="ctr" defTabSz="914400" rtl="0" latinLnBrk="0">
        <a:lnSpc>
          <a:spcPct val="100000"/>
        </a:lnSpc>
        <a:spcBef>
          <a:spcPts val="0"/>
        </a:spcBef>
        <a:spcAft>
          <a:spcPts val="0"/>
        </a:spcAft>
        <a:buClrTx/>
        <a:buSzTx/>
        <a:buFontTx/>
        <a:buNone/>
        <a:tabLst/>
        <a:defRPr sz="1000" b="0" i="0" u="none" strike="noStrike" cap="none" spc="0" baseline="0">
          <a:solidFill>
            <a:schemeClr val="tx1"/>
          </a:solidFill>
          <a:uFillTx/>
          <a:latin typeface="+mn-lt"/>
          <a:ea typeface="+mn-ea"/>
          <a:cs typeface="+mn-cs"/>
          <a:sym typeface="Arial"/>
        </a:defRPr>
      </a:lvl4pPr>
      <a:lvl5pPr marL="0" marR="0" indent="0" algn="ctr" defTabSz="914400" rtl="0" latinLnBrk="0">
        <a:lnSpc>
          <a:spcPct val="100000"/>
        </a:lnSpc>
        <a:spcBef>
          <a:spcPts val="0"/>
        </a:spcBef>
        <a:spcAft>
          <a:spcPts val="0"/>
        </a:spcAft>
        <a:buClrTx/>
        <a:buSzTx/>
        <a:buFontTx/>
        <a:buNone/>
        <a:tabLst/>
        <a:defRPr sz="1000" b="0" i="0" u="none" strike="noStrike" cap="none" spc="0" baseline="0">
          <a:solidFill>
            <a:schemeClr val="tx1"/>
          </a:solidFill>
          <a:uFillTx/>
          <a:latin typeface="+mn-lt"/>
          <a:ea typeface="+mn-ea"/>
          <a:cs typeface="+mn-cs"/>
          <a:sym typeface="Arial"/>
        </a:defRPr>
      </a:lvl5pPr>
      <a:lvl6pPr marL="0" marR="0" indent="0" algn="ctr" defTabSz="914400" rtl="0" latinLnBrk="0">
        <a:lnSpc>
          <a:spcPct val="100000"/>
        </a:lnSpc>
        <a:spcBef>
          <a:spcPts val="0"/>
        </a:spcBef>
        <a:spcAft>
          <a:spcPts val="0"/>
        </a:spcAft>
        <a:buClrTx/>
        <a:buSzTx/>
        <a:buFontTx/>
        <a:buNone/>
        <a:tabLst/>
        <a:defRPr sz="1000" b="0" i="0" u="none" strike="noStrike" cap="none" spc="0" baseline="0">
          <a:solidFill>
            <a:schemeClr val="tx1"/>
          </a:solidFill>
          <a:uFillTx/>
          <a:latin typeface="+mn-lt"/>
          <a:ea typeface="+mn-ea"/>
          <a:cs typeface="+mn-cs"/>
          <a:sym typeface="Arial"/>
        </a:defRPr>
      </a:lvl6pPr>
      <a:lvl7pPr marL="0" marR="0" indent="0" algn="ctr" defTabSz="914400" rtl="0" latinLnBrk="0">
        <a:lnSpc>
          <a:spcPct val="100000"/>
        </a:lnSpc>
        <a:spcBef>
          <a:spcPts val="0"/>
        </a:spcBef>
        <a:spcAft>
          <a:spcPts val="0"/>
        </a:spcAft>
        <a:buClrTx/>
        <a:buSzTx/>
        <a:buFontTx/>
        <a:buNone/>
        <a:tabLst/>
        <a:defRPr sz="1000" b="0" i="0" u="none" strike="noStrike" cap="none" spc="0" baseline="0">
          <a:solidFill>
            <a:schemeClr val="tx1"/>
          </a:solidFill>
          <a:uFillTx/>
          <a:latin typeface="+mn-lt"/>
          <a:ea typeface="+mn-ea"/>
          <a:cs typeface="+mn-cs"/>
          <a:sym typeface="Arial"/>
        </a:defRPr>
      </a:lvl7pPr>
      <a:lvl8pPr marL="0" marR="0" indent="0" algn="ctr" defTabSz="914400" rtl="0" latinLnBrk="0">
        <a:lnSpc>
          <a:spcPct val="100000"/>
        </a:lnSpc>
        <a:spcBef>
          <a:spcPts val="0"/>
        </a:spcBef>
        <a:spcAft>
          <a:spcPts val="0"/>
        </a:spcAft>
        <a:buClrTx/>
        <a:buSzTx/>
        <a:buFontTx/>
        <a:buNone/>
        <a:tabLst/>
        <a:defRPr sz="1000" b="0" i="0" u="none" strike="noStrike" cap="none" spc="0" baseline="0">
          <a:solidFill>
            <a:schemeClr val="tx1"/>
          </a:solidFill>
          <a:uFillTx/>
          <a:latin typeface="+mn-lt"/>
          <a:ea typeface="+mn-ea"/>
          <a:cs typeface="+mn-cs"/>
          <a:sym typeface="Arial"/>
        </a:defRPr>
      </a:lvl8pPr>
      <a:lvl9pPr marL="0" marR="0" indent="0" algn="ctr" defTabSz="914400" rtl="0" latinLnBrk="0">
        <a:lnSpc>
          <a:spcPct val="100000"/>
        </a:lnSpc>
        <a:spcBef>
          <a:spcPts val="0"/>
        </a:spcBef>
        <a:spcAft>
          <a:spcPts val="0"/>
        </a:spcAft>
        <a:buClrTx/>
        <a:buSzTx/>
        <a:buFontTx/>
        <a:buNone/>
        <a:tabLst/>
        <a:defRPr sz="1000" b="0" i="0" u="none" strike="noStrike" cap="none" spc="0" baseline="0">
          <a:solidFill>
            <a:schemeClr val="tx1"/>
          </a:solidFill>
          <a:uFillTx/>
          <a:latin typeface="+mn-lt"/>
          <a:ea typeface="+mn-ea"/>
          <a:cs typeface="+mn-cs"/>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04800" y="107693"/>
            <a:ext cx="11582400" cy="93980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0" numCol="1" anchor="b"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04800" y="1246909"/>
            <a:ext cx="11582400" cy="53824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grpSp>
        <p:nvGrpSpPr>
          <p:cNvPr id="5" name="Group 4">
            <a:extLst>
              <a:ext uri="{FF2B5EF4-FFF2-40B4-BE49-F238E27FC236}">
                <a16:creationId xmlns:a16="http://schemas.microsoft.com/office/drawing/2014/main" id="{2621B8F7-8716-473E-AEE6-EBE32BAD7C7E}"/>
              </a:ext>
            </a:extLst>
          </p:cNvPr>
          <p:cNvGrpSpPr/>
          <p:nvPr userDrawn="1"/>
        </p:nvGrpSpPr>
        <p:grpSpPr>
          <a:xfrm>
            <a:off x="-1" y="6791325"/>
            <a:ext cx="12192001" cy="66675"/>
            <a:chOff x="-1" y="6233231"/>
            <a:chExt cx="12192001" cy="574675"/>
          </a:xfrm>
        </p:grpSpPr>
        <p:sp>
          <p:nvSpPr>
            <p:cNvPr id="6" name="Rectangle 5">
              <a:extLst>
                <a:ext uri="{FF2B5EF4-FFF2-40B4-BE49-F238E27FC236}">
                  <a16:creationId xmlns:a16="http://schemas.microsoft.com/office/drawing/2014/main" id="{01B1B137-B25A-44E9-8C32-4458727D48C8}"/>
                </a:ext>
              </a:extLst>
            </p:cNvPr>
            <p:cNvSpPr/>
            <p:nvPr userDrawn="1"/>
          </p:nvSpPr>
          <p:spPr>
            <a:xfrm flipV="1">
              <a:off x="3606800" y="6233231"/>
              <a:ext cx="8585200" cy="574675"/>
            </a:xfrm>
            <a:prstGeom prst="rect">
              <a:avLst/>
            </a:prstGeom>
            <a:solidFill>
              <a:srgbClr val="E73E1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 name="Rectangle 6">
              <a:extLst>
                <a:ext uri="{FF2B5EF4-FFF2-40B4-BE49-F238E27FC236}">
                  <a16:creationId xmlns:a16="http://schemas.microsoft.com/office/drawing/2014/main" id="{BF267841-F4F3-4F0C-94DB-24C4A4AA10D2}"/>
                </a:ext>
              </a:extLst>
            </p:cNvPr>
            <p:cNvSpPr/>
            <p:nvPr userDrawn="1"/>
          </p:nvSpPr>
          <p:spPr>
            <a:xfrm flipV="1">
              <a:off x="-1" y="6233231"/>
              <a:ext cx="10220325" cy="574675"/>
            </a:xfrm>
            <a:prstGeom prst="rect">
              <a:avLst/>
            </a:prstGeom>
            <a:solidFill>
              <a:srgbClr val="00A2E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11" name="Group 10">
            <a:extLst>
              <a:ext uri="{FF2B5EF4-FFF2-40B4-BE49-F238E27FC236}">
                <a16:creationId xmlns:a16="http://schemas.microsoft.com/office/drawing/2014/main" id="{51FEFFD8-4F3A-4854-9DE1-886ABBE044F9}"/>
              </a:ext>
            </a:extLst>
          </p:cNvPr>
          <p:cNvGrpSpPr/>
          <p:nvPr userDrawn="1"/>
        </p:nvGrpSpPr>
        <p:grpSpPr>
          <a:xfrm>
            <a:off x="-1" y="1072652"/>
            <a:ext cx="9288380" cy="53106"/>
            <a:chOff x="-1" y="6233231"/>
            <a:chExt cx="12192001" cy="574675"/>
          </a:xfrm>
        </p:grpSpPr>
        <p:sp>
          <p:nvSpPr>
            <p:cNvPr id="12" name="Rectangle 11">
              <a:extLst>
                <a:ext uri="{FF2B5EF4-FFF2-40B4-BE49-F238E27FC236}">
                  <a16:creationId xmlns:a16="http://schemas.microsoft.com/office/drawing/2014/main" id="{0AEB24DA-28AC-4AF2-944E-36CD827F65FC}"/>
                </a:ext>
              </a:extLst>
            </p:cNvPr>
            <p:cNvSpPr/>
            <p:nvPr userDrawn="1"/>
          </p:nvSpPr>
          <p:spPr>
            <a:xfrm flipV="1">
              <a:off x="3606800" y="6233231"/>
              <a:ext cx="8585200" cy="574675"/>
            </a:xfrm>
            <a:prstGeom prst="rect">
              <a:avLst/>
            </a:prstGeom>
            <a:solidFill>
              <a:srgbClr val="E73E1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16867639-B34A-4923-B0BC-FC2D03B2E250}"/>
                </a:ext>
              </a:extLst>
            </p:cNvPr>
            <p:cNvSpPr/>
            <p:nvPr userDrawn="1"/>
          </p:nvSpPr>
          <p:spPr>
            <a:xfrm flipV="1">
              <a:off x="-1" y="6233231"/>
              <a:ext cx="10220325" cy="574675"/>
            </a:xfrm>
            <a:prstGeom prst="rect">
              <a:avLst/>
            </a:prstGeom>
            <a:solidFill>
              <a:srgbClr val="00A2E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412850744"/>
      </p:ext>
    </p:extLst>
  </p:cSld>
  <p:clrMap bg1="dk2" tx1="lt1" bg2="dk1"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Lst>
  <p:hf hdr="0" ftr="0" dt="0"/>
  <p:txStyles>
    <p:titleStyle>
      <a:lvl1pPr algn="l" rtl="0" fontAlgn="base">
        <a:lnSpc>
          <a:spcPct val="90000"/>
        </a:lnSpc>
        <a:spcBef>
          <a:spcPct val="0"/>
        </a:spcBef>
        <a:spcAft>
          <a:spcPct val="0"/>
        </a:spcAft>
        <a:defRPr sz="22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800">
          <a:solidFill>
            <a:schemeClr val="tx1"/>
          </a:solidFill>
          <a:latin typeface="+mn-lt"/>
          <a:cs typeface="+mn-cs"/>
        </a:defRPr>
      </a:lvl3pPr>
      <a:lvl4pPr marL="1101725" indent="-287338" algn="l" rtl="0" fontAlgn="base">
        <a:spcBef>
          <a:spcPts val="600"/>
        </a:spcBef>
        <a:spcAft>
          <a:spcPct val="0"/>
        </a:spcAft>
        <a:buClr>
          <a:schemeClr val="bg1"/>
        </a:buClr>
        <a:buChar char="–"/>
        <a:defRPr sz="1800">
          <a:solidFill>
            <a:schemeClr val="tx1"/>
          </a:solidFill>
          <a:latin typeface="+mn-lt"/>
          <a:cs typeface="+mn-cs"/>
        </a:defRPr>
      </a:lvl4pPr>
      <a:lvl5pPr marL="1390650" indent="-287338" algn="l" rtl="0" fontAlgn="base">
        <a:spcBef>
          <a:spcPts val="600"/>
        </a:spcBef>
        <a:spcAft>
          <a:spcPct val="0"/>
        </a:spcAft>
        <a:buClr>
          <a:schemeClr val="bg1"/>
        </a:buClr>
        <a:buChar char="»"/>
        <a:defRPr sz="18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orient="horz" pos="2160">
          <p15:clr>
            <a:srgbClr val="F26B43"/>
          </p15:clr>
        </p15:guide>
        <p15:guide id="3" pos="191">
          <p15:clr>
            <a:srgbClr val="F26B43"/>
          </p15:clr>
        </p15:guide>
        <p15:guide id="4" pos="7489">
          <p15:clr>
            <a:srgbClr val="F26B43"/>
          </p15:clr>
        </p15:guide>
        <p15:guide id="5" orient="horz" pos="4180">
          <p15:clr>
            <a:srgbClr val="F26B43"/>
          </p15:clr>
        </p15:guide>
        <p15:guide id="6" orient="horz" pos="143">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2.jpeg"/><Relationship Id="rId1" Type="http://schemas.openxmlformats.org/officeDocument/2006/relationships/slideLayout" Target="../slideLayouts/slideLayout1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49.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9.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2.xml.rels><?xml version="1.0" encoding="UTF-8" standalone="yes"?>
<Relationships xmlns="http://schemas.openxmlformats.org/package/2006/relationships"><Relationship Id="rId3" Type="http://schemas.openxmlformats.org/officeDocument/2006/relationships/hyperlink" Target="mailto:etop@etop.eu-org" TargetMode="External"/><Relationship Id="rId2" Type="http://schemas.openxmlformats.org/officeDocument/2006/relationships/image" Target="../media/image10.jpeg"/><Relationship Id="rId1" Type="http://schemas.openxmlformats.org/officeDocument/2006/relationships/slideLayout" Target="../slideLayouts/slideLayout4.xml"/><Relationship Id="rId4" Type="http://schemas.openxmlformats.org/officeDocument/2006/relationships/image" Target="../media/image11.jpeg"/></Relationships>
</file>

<file path=ppt/slides/_rels/slide2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2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3.xml"/><Relationship Id="rId5" Type="http://schemas.openxmlformats.org/officeDocument/2006/relationships/image" Target="../media/image15.jpeg"/><Relationship Id="rId4" Type="http://schemas.openxmlformats.org/officeDocument/2006/relationships/image" Target="../media/image14.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4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4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4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4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4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4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9.xml"/></Relationships>
</file>

<file path=ppt/slides/_rels/slide6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xml"/><Relationship Id="rId1" Type="http://schemas.openxmlformats.org/officeDocument/2006/relationships/slideLayout" Target="../slideLayouts/slideLayout4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6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6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7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7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7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4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9.xml"/></Relationships>
</file>

<file path=ppt/slides/_rels/slide9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9.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99.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 name="Title 2"/>
          <p:cNvSpPr txBox="1">
            <a:spLocks noGrp="1"/>
          </p:cNvSpPr>
          <p:nvPr>
            <p:ph type="title"/>
          </p:nvPr>
        </p:nvSpPr>
        <p:spPr>
          <a:xfrm>
            <a:off x="2011359" y="4372311"/>
            <a:ext cx="9571043" cy="728550"/>
          </a:xfrm>
          <a:prstGeom prst="rect">
            <a:avLst/>
          </a:prstGeom>
        </p:spPr>
        <p:txBody>
          <a:bodyPr/>
          <a:lstStyle>
            <a:lvl1pPr>
              <a:defRPr sz="3200"/>
            </a:lvl1pPr>
          </a:lstStyle>
          <a:p>
            <a:r>
              <a:rPr lang="ja-JP"/>
              <a:t>2022年欧州臨床腫瘍学会</a:t>
            </a:r>
          </a:p>
        </p:txBody>
      </p:sp>
      <p:sp>
        <p:nvSpPr>
          <p:cNvPr id="682" name="Subtitle 3"/>
          <p:cNvSpPr txBox="1">
            <a:spLocks noGrp="1"/>
          </p:cNvSpPr>
          <p:nvPr>
            <p:ph type="body" sz="quarter" idx="1"/>
          </p:nvPr>
        </p:nvSpPr>
        <p:spPr>
          <a:xfrm>
            <a:off x="2011359" y="5217998"/>
            <a:ext cx="9571043" cy="345853"/>
          </a:xfrm>
          <a:prstGeom prst="rect">
            <a:avLst/>
          </a:prstGeom>
        </p:spPr>
        <p:txBody>
          <a:bodyPr/>
          <a:lstStyle>
            <a:lvl1pPr defTabSz="825246">
              <a:lnSpc>
                <a:spcPct val="99000"/>
              </a:lnSpc>
              <a:spcBef>
                <a:spcPts val="1600"/>
              </a:spcBef>
              <a:defRPr sz="1500"/>
            </a:lvl1pPr>
          </a:lstStyle>
          <a:p>
            <a:r>
              <a:rPr lang="ja-JP"/>
              <a:t>2022年9月9日～13日</a:t>
            </a:r>
          </a:p>
        </p:txBody>
      </p:sp>
      <p:pic>
        <p:nvPicPr>
          <p:cNvPr id="683" name="Picture 9" descr="Picture 9"/>
          <p:cNvPicPr>
            <a:picLocks noChangeAspect="1"/>
          </p:cNvPicPr>
          <p:nvPr/>
        </p:nvPicPr>
        <p:blipFill>
          <a:blip r:embed="rId2"/>
          <a:stretch>
            <a:fillRect/>
          </a:stretch>
        </p:blipFill>
        <p:spPr>
          <a:xfrm>
            <a:off x="11226103" y="6356439"/>
            <a:ext cx="635929" cy="345157"/>
          </a:xfrm>
          <a:prstGeom prst="rect">
            <a:avLst/>
          </a:prstGeom>
          <a:ln w="12700">
            <a:miter lim="400000"/>
          </a:ln>
        </p:spPr>
      </p:pic>
      <p:sp>
        <p:nvSpPr>
          <p:cNvPr id="684" name="Subtitle 2"/>
          <p:cNvSpPr txBox="1"/>
          <p:nvPr/>
        </p:nvSpPr>
        <p:spPr>
          <a:xfrm>
            <a:off x="1730584" y="6125331"/>
            <a:ext cx="9360059" cy="53236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normAutofit/>
          </a:bodyPr>
          <a:lstStyle/>
          <a:p>
            <a:pPr algn="r">
              <a:spcBef>
                <a:spcPts val="200"/>
              </a:spcBef>
              <a:defRPr sz="1000" b="1">
                <a:solidFill>
                  <a:srgbClr val="000000"/>
                </a:solidFill>
                <a:latin typeface="Arial"/>
                <a:ea typeface="MS Mincho"/>
                <a:cs typeface="Arial"/>
                <a:sym typeface="Arial"/>
              </a:defRPr>
            </a:pPr>
            <a:r>
              <a:rPr lang="ja-JP"/>
              <a:t>協力：Eli Lilly and Company</a:t>
            </a:r>
          </a:p>
          <a:p>
            <a:pPr algn="r">
              <a:spcBef>
                <a:spcPts val="200"/>
              </a:spcBef>
              <a:defRPr sz="1000">
                <a:solidFill>
                  <a:srgbClr val="000000"/>
                </a:solidFill>
                <a:latin typeface="Arial"/>
                <a:ea typeface="MS Mincho"/>
                <a:cs typeface="Arial"/>
                <a:sym typeface="Arial"/>
              </a:defRPr>
            </a:pPr>
            <a:r>
              <a:rPr lang="ja-JP"/>
              <a:t> Eli Lilly and Companyは、この出版物の内容に影響を与えていません</a:t>
            </a:r>
          </a:p>
        </p:txBody>
      </p:sp>
      <p:pic>
        <p:nvPicPr>
          <p:cNvPr id="685" name="shutterstock_1041590983_20pc.jpg" descr="shutterstock_1041590983_20pc.jpg"/>
          <p:cNvPicPr>
            <a:picLocks noChangeAspect="1"/>
          </p:cNvPicPr>
          <p:nvPr/>
        </p:nvPicPr>
        <p:blipFill>
          <a:blip r:embed="rId3"/>
          <a:srcRect l="743" t="49197" r="9860" b="662"/>
          <a:stretch>
            <a:fillRect/>
          </a:stretch>
        </p:blipFill>
        <p:spPr>
          <a:xfrm>
            <a:off x="2011202" y="2153497"/>
            <a:ext cx="10180639" cy="1902162"/>
          </a:xfrm>
          <a:prstGeom prst="rect">
            <a:avLst/>
          </a:prstGeom>
          <a:ln w="12700">
            <a:miter lim="400000"/>
          </a:ln>
        </p:spPr>
      </p:pic>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LBA48：広州における肺がんに対する低用量CTによるコミュニティベースの集団スクリーニング – Liang W, et al.</a:t>
            </a:r>
          </a:p>
        </p:txBody>
      </p:sp>
      <p:sp>
        <p:nvSpPr>
          <p:cNvPr id="6" name="Content Placeholder 5"/>
          <p:cNvSpPr>
            <a:spLocks noGrp="1"/>
          </p:cNvSpPr>
          <p:nvPr>
            <p:ph idx="1"/>
          </p:nvPr>
        </p:nvSpPr>
        <p:spPr/>
        <p:txBody>
          <a:bodyPr/>
          <a:lstStyle/>
          <a:p>
            <a:r>
              <a:rPr lang="ja-JP" b="1"/>
              <a:t>研究目的</a:t>
            </a:r>
          </a:p>
          <a:p>
            <a:pPr lvl="1"/>
            <a:r>
              <a:rPr lang="ja-JP"/>
              <a:t>肺がんの大量スクリーニングに低用量のCT（LDCT）を使用する実現可能性と有効性を評価する </a:t>
            </a:r>
          </a:p>
          <a:p>
            <a:pPr>
              <a:spcBef>
                <a:spcPts val="1800"/>
              </a:spcBef>
            </a:pPr>
            <a:r>
              <a:rPr lang="ja-JP" b="1"/>
              <a:t>方法</a:t>
            </a:r>
          </a:p>
          <a:p>
            <a:pPr lvl="1"/>
            <a:r>
              <a:rPr lang="ja-JP"/>
              <a:t>広州（中国南部）では2015年から2021年の間に、40～74歳の11,708人の住民がLDCTによる肺がんのスクリーニングを受けた。</a:t>
            </a:r>
          </a:p>
          <a:p>
            <a:pPr lvl="1"/>
            <a:r>
              <a:rPr lang="ja-JP"/>
              <a:t>研究対象集団間の高リスク因子を予測するために、被験者の特性（人口統計、喫煙／職業暴露、病歴、健康状態）とCEA（カットオフ3.9）を変数として含む多変量解析を実施した。 </a:t>
            </a:r>
          </a:p>
        </p:txBody>
      </p:sp>
      <p:sp>
        <p:nvSpPr>
          <p:cNvPr id="5" name="Text Placeholder 4"/>
          <p:cNvSpPr>
            <a:spLocks noGrp="1"/>
          </p:cNvSpPr>
          <p:nvPr>
            <p:ph type="body" sz="quarter" idx="11"/>
          </p:nvPr>
        </p:nvSpPr>
        <p:spPr/>
        <p:txBody>
          <a:bodyPr/>
          <a:lstStyle/>
          <a:p>
            <a:r>
              <a:rPr lang="ja-JP"/>
              <a:t>Liang W, et al.Ann Oncol 2022;33（suppl）:Abstr LBA48</a:t>
            </a:r>
          </a:p>
        </p:txBody>
      </p:sp>
    </p:spTree>
    <p:extLst>
      <p:ext uri="{BB962C8B-B14F-4D97-AF65-F5344CB8AC3E}">
        <p14:creationId xmlns:p14="http://schemas.microsoft.com/office/powerpoint/2010/main" val="2201682349"/>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p:cNvSpPr>
            <a:spLocks noGrp="1"/>
          </p:cNvSpPr>
          <p:nvPr>
            <p:ph idx="1"/>
          </p:nvPr>
        </p:nvSpPr>
        <p:spPr>
          <a:xfrm>
            <a:off x="304800" y="1246909"/>
            <a:ext cx="11500981" cy="5055650"/>
          </a:xfrm>
        </p:spPr>
        <p:txBody>
          <a:bodyPr/>
          <a:lstStyle/>
          <a:p>
            <a:r>
              <a:rPr lang="ja-JP" b="1" dirty="0"/>
              <a:t>主な結果（続き）</a:t>
            </a:r>
          </a:p>
          <a:p>
            <a:pPr>
              <a:spcBef>
                <a:spcPts val="28800"/>
              </a:spcBef>
            </a:pPr>
            <a:r>
              <a:rPr lang="ja-JP" b="1" dirty="0"/>
              <a:t>結論</a:t>
            </a:r>
          </a:p>
          <a:p>
            <a:pPr lvl="1"/>
            <a:r>
              <a:rPr lang="ja-JP" dirty="0"/>
              <a:t>喫煙未経験者のSCLCでは、現／元喫煙者と比較して、発がんドライバー（EGFR、PIK3CA）の変異、およびTMBと免疫細胞浸潤の低下が観察され、この患者群には異なるゲノム上の存在がある可能性が示唆された</a:t>
            </a:r>
          </a:p>
        </p:txBody>
      </p:sp>
      <p:pic>
        <p:nvPicPr>
          <p:cNvPr id="4" name="Picture 3" hidden="1"/>
          <p:cNvPicPr>
            <a:picLocks noChangeAspect="1"/>
          </p:cNvPicPr>
          <p:nvPr/>
        </p:nvPicPr>
        <p:blipFill>
          <a:blip r:embed="rId2"/>
          <a:stretch>
            <a:fillRect/>
          </a:stretch>
        </p:blipFill>
        <p:spPr>
          <a:xfrm>
            <a:off x="1743528" y="-1013059"/>
            <a:ext cx="8278296" cy="7558443"/>
          </a:xfrm>
          <a:prstGeom prst="rect">
            <a:avLst/>
          </a:prstGeom>
        </p:spPr>
      </p:pic>
      <p:pic>
        <p:nvPicPr>
          <p:cNvPr id="3" name="Picture 2" hidden="1"/>
          <p:cNvPicPr>
            <a:picLocks noChangeAspect="1"/>
          </p:cNvPicPr>
          <p:nvPr/>
        </p:nvPicPr>
        <p:blipFill>
          <a:blip r:embed="rId3"/>
          <a:stretch>
            <a:fillRect/>
          </a:stretch>
        </p:blipFill>
        <p:spPr>
          <a:xfrm>
            <a:off x="2496000" y="1762591"/>
            <a:ext cx="5287113" cy="3734321"/>
          </a:xfrm>
          <a:prstGeom prst="rect">
            <a:avLst/>
          </a:prstGeom>
        </p:spPr>
      </p:pic>
      <p:sp>
        <p:nvSpPr>
          <p:cNvPr id="2" name="Title 1"/>
          <p:cNvSpPr>
            <a:spLocks noGrp="1"/>
          </p:cNvSpPr>
          <p:nvPr>
            <p:ph type="title"/>
          </p:nvPr>
        </p:nvSpPr>
        <p:spPr/>
        <p:txBody>
          <a:bodyPr/>
          <a:lstStyle/>
          <a:p>
            <a:r>
              <a:rPr lang="ja-JP" dirty="0"/>
              <a:t>1529MO：非喫煙者における小細胞肺がんのゲノムの全体像</a:t>
            </a:r>
            <a:r>
              <a:rPr lang="en-GB" altLang="ja-JP" dirty="0"/>
              <a:t> –</a:t>
            </a:r>
            <a:r>
              <a:rPr lang="ja-JP" dirty="0"/>
              <a:t> Oh M, et al</a:t>
            </a:r>
            <a:r>
              <a:rPr lang="en-GB" altLang="ja-JP" dirty="0"/>
              <a:t>.</a:t>
            </a:r>
            <a:endParaRPr lang="ja-JP" dirty="0"/>
          </a:p>
        </p:txBody>
      </p:sp>
      <p:sp>
        <p:nvSpPr>
          <p:cNvPr id="5" name="Text Placeholder 4"/>
          <p:cNvSpPr>
            <a:spLocks noGrp="1"/>
          </p:cNvSpPr>
          <p:nvPr>
            <p:ph type="body" sz="quarter" idx="11"/>
          </p:nvPr>
        </p:nvSpPr>
        <p:spPr/>
        <p:txBody>
          <a:bodyPr/>
          <a:lstStyle/>
          <a:p>
            <a:r>
              <a:rPr lang="ja-JP" dirty="0"/>
              <a:t>Oh M, </a:t>
            </a:r>
            <a:r>
              <a:rPr lang="en-US" altLang="ja-JP" dirty="0"/>
              <a:t>et </a:t>
            </a:r>
            <a:r>
              <a:rPr lang="en-US" altLang="ja-JP" dirty="0" err="1"/>
              <a:t>al.Ann</a:t>
            </a:r>
            <a:r>
              <a:rPr lang="en-US" altLang="ja-JP" dirty="0"/>
              <a:t> </a:t>
            </a:r>
            <a:r>
              <a:rPr lang="en-US" altLang="ja-JP" dirty="0" err="1"/>
              <a:t>Oncol</a:t>
            </a:r>
            <a:r>
              <a:rPr lang="en-US" altLang="ja-JP" dirty="0"/>
              <a:t> 2022;33</a:t>
            </a:r>
            <a:r>
              <a:rPr lang="ja-JP" altLang="en-US" dirty="0"/>
              <a:t>（</a:t>
            </a:r>
            <a:r>
              <a:rPr lang="en-US" altLang="ja-JP" dirty="0" err="1"/>
              <a:t>suppl</a:t>
            </a:r>
            <a:r>
              <a:rPr lang="ja-JP" altLang="en-US" dirty="0"/>
              <a:t>）</a:t>
            </a:r>
            <a:r>
              <a:rPr lang="en-US" altLang="ja-JP" dirty="0"/>
              <a:t>:A</a:t>
            </a:r>
            <a:r>
              <a:rPr lang="ja-JP" dirty="0"/>
              <a:t>bstr 1529MO</a:t>
            </a:r>
          </a:p>
        </p:txBody>
      </p:sp>
      <p:grpSp>
        <p:nvGrpSpPr>
          <p:cNvPr id="70" name="Group 69">
            <a:extLst>
              <a:ext uri="{FF2B5EF4-FFF2-40B4-BE49-F238E27FC236}">
                <a16:creationId xmlns:a16="http://schemas.microsoft.com/office/drawing/2014/main" id="{5C7E5A56-7BEA-330B-D0AD-D42DC9591C1D}"/>
              </a:ext>
            </a:extLst>
          </p:cNvPr>
          <p:cNvGrpSpPr/>
          <p:nvPr/>
        </p:nvGrpSpPr>
        <p:grpSpPr>
          <a:xfrm>
            <a:off x="1302035" y="2186337"/>
            <a:ext cx="2387925" cy="2987901"/>
            <a:chOff x="2715905" y="2422427"/>
            <a:chExt cx="2268846" cy="2838903"/>
          </a:xfrm>
        </p:grpSpPr>
        <p:cxnSp>
          <p:nvCxnSpPr>
            <p:cNvPr id="58" name="Straight Connector 57">
              <a:extLst>
                <a:ext uri="{FF2B5EF4-FFF2-40B4-BE49-F238E27FC236}">
                  <a16:creationId xmlns:a16="http://schemas.microsoft.com/office/drawing/2014/main" id="{BA7A2861-A758-F18C-BF52-17113D96E4E9}"/>
                </a:ext>
              </a:extLst>
            </p:cNvPr>
            <p:cNvCxnSpPr>
              <a:cxnSpLocks/>
            </p:cNvCxnSpPr>
            <p:nvPr/>
          </p:nvCxnSpPr>
          <p:spPr>
            <a:xfrm flipV="1">
              <a:off x="3748444" y="2759075"/>
              <a:ext cx="0" cy="204913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DC0357E8-A900-A850-2035-32E7079BE6A4}"/>
                </a:ext>
              </a:extLst>
            </p:cNvPr>
            <p:cNvCxnSpPr>
              <a:cxnSpLocks/>
            </p:cNvCxnSpPr>
            <p:nvPr/>
          </p:nvCxnSpPr>
          <p:spPr>
            <a:xfrm flipV="1">
              <a:off x="4555688" y="3995738"/>
              <a:ext cx="0" cy="819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58046C04-4A9D-E7F0-2811-28285F24A861}"/>
                </a:ext>
              </a:extLst>
            </p:cNvPr>
            <p:cNvSpPr txBox="1"/>
            <p:nvPr/>
          </p:nvSpPr>
          <p:spPr>
            <a:xfrm rot="16200000">
              <a:off x="1632906" y="3607125"/>
              <a:ext cx="2308223" cy="142225"/>
            </a:xfrm>
            <a:prstGeom prst="rect">
              <a:avLst/>
            </a:prstGeom>
            <a:noFill/>
          </p:spPr>
          <p:txBody>
            <a:bodyPr wrap="none" lIns="0" tIns="0" rIns="0" bIns="0"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TMB（Mbあたり）</a:t>
              </a:r>
            </a:p>
          </p:txBody>
        </p:sp>
        <p:sp>
          <p:nvSpPr>
            <p:cNvPr id="14" name="TextBox 13">
              <a:extLst>
                <a:ext uri="{FF2B5EF4-FFF2-40B4-BE49-F238E27FC236}">
                  <a16:creationId xmlns:a16="http://schemas.microsoft.com/office/drawing/2014/main" id="{75B243DA-0DF1-681D-1B93-AAA5F9DFBE77}"/>
                </a:ext>
              </a:extLst>
            </p:cNvPr>
            <p:cNvSpPr txBox="1"/>
            <p:nvPr/>
          </p:nvSpPr>
          <p:spPr>
            <a:xfrm>
              <a:off x="2967545" y="4776666"/>
              <a:ext cx="162770" cy="11070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0</a:t>
              </a:r>
            </a:p>
          </p:txBody>
        </p:sp>
        <p:sp>
          <p:nvSpPr>
            <p:cNvPr id="16" name="TextBox 15">
              <a:extLst>
                <a:ext uri="{FF2B5EF4-FFF2-40B4-BE49-F238E27FC236}">
                  <a16:creationId xmlns:a16="http://schemas.microsoft.com/office/drawing/2014/main" id="{4F019ECC-5434-03FB-425D-D009EC1C5520}"/>
                </a:ext>
              </a:extLst>
            </p:cNvPr>
            <p:cNvSpPr txBox="1"/>
            <p:nvPr/>
          </p:nvSpPr>
          <p:spPr>
            <a:xfrm>
              <a:off x="2967545" y="4207222"/>
              <a:ext cx="162770" cy="11070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10</a:t>
              </a:r>
            </a:p>
          </p:txBody>
        </p:sp>
        <p:sp>
          <p:nvSpPr>
            <p:cNvPr id="17" name="TextBox 16">
              <a:extLst>
                <a:ext uri="{FF2B5EF4-FFF2-40B4-BE49-F238E27FC236}">
                  <a16:creationId xmlns:a16="http://schemas.microsoft.com/office/drawing/2014/main" id="{DD9A7390-2351-4EF7-C048-180FAF3CC009}"/>
                </a:ext>
              </a:extLst>
            </p:cNvPr>
            <p:cNvSpPr txBox="1"/>
            <p:nvPr/>
          </p:nvSpPr>
          <p:spPr>
            <a:xfrm>
              <a:off x="2967545" y="3625872"/>
              <a:ext cx="162770" cy="11070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20</a:t>
              </a:r>
            </a:p>
          </p:txBody>
        </p:sp>
        <p:sp>
          <p:nvSpPr>
            <p:cNvPr id="18" name="TextBox 17">
              <a:extLst>
                <a:ext uri="{FF2B5EF4-FFF2-40B4-BE49-F238E27FC236}">
                  <a16:creationId xmlns:a16="http://schemas.microsoft.com/office/drawing/2014/main" id="{209FDF9F-BC32-3AC5-73CD-9F194C910520}"/>
                </a:ext>
              </a:extLst>
            </p:cNvPr>
            <p:cNvSpPr txBox="1"/>
            <p:nvPr/>
          </p:nvSpPr>
          <p:spPr>
            <a:xfrm>
              <a:off x="2967545" y="3051665"/>
              <a:ext cx="162770" cy="11070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30</a:t>
              </a:r>
            </a:p>
          </p:txBody>
        </p:sp>
        <p:sp>
          <p:nvSpPr>
            <p:cNvPr id="19" name="TextBox 18">
              <a:extLst>
                <a:ext uri="{FF2B5EF4-FFF2-40B4-BE49-F238E27FC236}">
                  <a16:creationId xmlns:a16="http://schemas.microsoft.com/office/drawing/2014/main" id="{6EB0567E-290F-2C47-BE7B-BEFB5E7D1B5F}"/>
                </a:ext>
              </a:extLst>
            </p:cNvPr>
            <p:cNvSpPr txBox="1"/>
            <p:nvPr/>
          </p:nvSpPr>
          <p:spPr>
            <a:xfrm>
              <a:off x="2967545" y="2467936"/>
              <a:ext cx="162770" cy="11070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40</a:t>
              </a:r>
            </a:p>
          </p:txBody>
        </p:sp>
        <p:sp>
          <p:nvSpPr>
            <p:cNvPr id="32" name="Freeform 21">
              <a:extLst>
                <a:ext uri="{FF2B5EF4-FFF2-40B4-BE49-F238E27FC236}">
                  <a16:creationId xmlns:a16="http://schemas.microsoft.com/office/drawing/2014/main" id="{9B919D99-B97D-D6C5-EFCC-190078B4B201}"/>
                </a:ext>
              </a:extLst>
            </p:cNvPr>
            <p:cNvSpPr>
              <a:spLocks/>
            </p:cNvSpPr>
            <p:nvPr/>
          </p:nvSpPr>
          <p:spPr bwMode="auto">
            <a:xfrm>
              <a:off x="3261121" y="2422427"/>
              <a:ext cx="1723630" cy="255597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dirty="0">
                <a:ln>
                  <a:noFill/>
                </a:ln>
                <a:solidFill>
                  <a:srgbClr val="363636"/>
                </a:solidFill>
                <a:effectLst/>
                <a:uLnTx/>
                <a:uFillTx/>
                <a:latin typeface="Arial" panose="020B0604020202020204"/>
                <a:ea typeface="+mj-ea"/>
                <a:cs typeface="+mj-cs"/>
                <a:sym typeface="Helvetica"/>
              </a:endParaRPr>
            </a:p>
          </p:txBody>
        </p:sp>
        <p:cxnSp>
          <p:nvCxnSpPr>
            <p:cNvPr id="35" name="Straight Connector 34">
              <a:extLst>
                <a:ext uri="{FF2B5EF4-FFF2-40B4-BE49-F238E27FC236}">
                  <a16:creationId xmlns:a16="http://schemas.microsoft.com/office/drawing/2014/main" id="{9DED23B0-3B19-E059-5702-DF2F254EE5F5}"/>
                </a:ext>
              </a:extLst>
            </p:cNvPr>
            <p:cNvCxnSpPr>
              <a:cxnSpLocks/>
            </p:cNvCxnSpPr>
            <p:nvPr/>
          </p:nvCxnSpPr>
          <p:spPr>
            <a:xfrm>
              <a:off x="3172318" y="2523287"/>
              <a:ext cx="8012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F59296C2-8035-B6AE-178E-253C7DDBBEA5}"/>
                </a:ext>
              </a:extLst>
            </p:cNvPr>
            <p:cNvCxnSpPr>
              <a:cxnSpLocks/>
            </p:cNvCxnSpPr>
            <p:nvPr/>
          </p:nvCxnSpPr>
          <p:spPr>
            <a:xfrm>
              <a:off x="3172318" y="3107016"/>
              <a:ext cx="8012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C32D31E-33CA-D225-D170-82CCFDF4A6FA}"/>
                </a:ext>
              </a:extLst>
            </p:cNvPr>
            <p:cNvCxnSpPr>
              <a:cxnSpLocks/>
            </p:cNvCxnSpPr>
            <p:nvPr/>
          </p:nvCxnSpPr>
          <p:spPr>
            <a:xfrm>
              <a:off x="3172318" y="3681223"/>
              <a:ext cx="8012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69045ED6-DC72-F9C2-D4BB-96D0227FA503}"/>
                </a:ext>
              </a:extLst>
            </p:cNvPr>
            <p:cNvCxnSpPr>
              <a:cxnSpLocks/>
            </p:cNvCxnSpPr>
            <p:nvPr/>
          </p:nvCxnSpPr>
          <p:spPr>
            <a:xfrm>
              <a:off x="3172318" y="4262573"/>
              <a:ext cx="8012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4293E137-1BD0-31E1-0D12-C888F7A7052A}"/>
                </a:ext>
              </a:extLst>
            </p:cNvPr>
            <p:cNvCxnSpPr>
              <a:cxnSpLocks/>
            </p:cNvCxnSpPr>
            <p:nvPr/>
          </p:nvCxnSpPr>
          <p:spPr>
            <a:xfrm>
              <a:off x="3172318" y="4832017"/>
              <a:ext cx="8012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95D33FE2-36B5-4D26-A8D1-938971886F7D}"/>
                </a:ext>
              </a:extLst>
            </p:cNvPr>
            <p:cNvSpPr txBox="1"/>
            <p:nvPr/>
          </p:nvSpPr>
          <p:spPr>
            <a:xfrm>
              <a:off x="3659298" y="2439394"/>
              <a:ext cx="404416" cy="27504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中央値 4.99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Arial" panose="020B0604020202020204" pitchFamily="34" charset="0"/>
                  <a:sym typeface="Helvetica"/>
                </a:rPr>
                <a:t>（IQR 3.07、7.08）</a:t>
              </a:r>
            </a:p>
          </p:txBody>
        </p:sp>
        <p:sp>
          <p:nvSpPr>
            <p:cNvPr id="52" name="TextBox 51">
              <a:extLst>
                <a:ext uri="{FF2B5EF4-FFF2-40B4-BE49-F238E27FC236}">
                  <a16:creationId xmlns:a16="http://schemas.microsoft.com/office/drawing/2014/main" id="{5A14AF24-FFFD-BA96-6F48-73C503655555}"/>
                </a:ext>
              </a:extLst>
            </p:cNvPr>
            <p:cNvSpPr txBox="1"/>
            <p:nvPr/>
          </p:nvSpPr>
          <p:spPr>
            <a:xfrm>
              <a:off x="4322814" y="3553414"/>
              <a:ext cx="404416" cy="27504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中央値 2.59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（IQR 1.63、4.52）</a:t>
              </a:r>
            </a:p>
          </p:txBody>
        </p:sp>
        <p:sp>
          <p:nvSpPr>
            <p:cNvPr id="53" name="Rectangle 52">
              <a:extLst>
                <a:ext uri="{FF2B5EF4-FFF2-40B4-BE49-F238E27FC236}">
                  <a16:creationId xmlns:a16="http://schemas.microsoft.com/office/drawing/2014/main" id="{3E299501-E5CA-BC0B-AD3B-FC1739FC3CCD}"/>
                </a:ext>
              </a:extLst>
            </p:cNvPr>
            <p:cNvSpPr/>
            <p:nvPr/>
          </p:nvSpPr>
          <p:spPr>
            <a:xfrm>
              <a:off x="3550444" y="4438650"/>
              <a:ext cx="396000" cy="247650"/>
            </a:xfrm>
            <a:prstGeom prst="rect">
              <a:avLst/>
            </a:prstGeom>
            <a:solidFill>
              <a:schemeClr val="accent1"/>
            </a:solidFill>
            <a:ln w="1270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cxnSp>
          <p:nvCxnSpPr>
            <p:cNvPr id="55" name="Straight Connector 54">
              <a:extLst>
                <a:ext uri="{FF2B5EF4-FFF2-40B4-BE49-F238E27FC236}">
                  <a16:creationId xmlns:a16="http://schemas.microsoft.com/office/drawing/2014/main" id="{6D9FDF4A-EA65-E76A-5506-E3E741409C66}"/>
                </a:ext>
              </a:extLst>
            </p:cNvPr>
            <p:cNvCxnSpPr/>
            <p:nvPr/>
          </p:nvCxnSpPr>
          <p:spPr>
            <a:xfrm>
              <a:off x="3550444" y="4560555"/>
              <a:ext cx="39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ectangle 61">
              <a:extLst>
                <a:ext uri="{FF2B5EF4-FFF2-40B4-BE49-F238E27FC236}">
                  <a16:creationId xmlns:a16="http://schemas.microsoft.com/office/drawing/2014/main" id="{D7FB0323-9B83-432E-230C-37C24A0DE892}"/>
                </a:ext>
              </a:extLst>
            </p:cNvPr>
            <p:cNvSpPr/>
            <p:nvPr/>
          </p:nvSpPr>
          <p:spPr>
            <a:xfrm>
              <a:off x="4357688" y="4582319"/>
              <a:ext cx="396000" cy="168275"/>
            </a:xfrm>
            <a:prstGeom prst="rect">
              <a:avLst/>
            </a:prstGeom>
            <a:solidFill>
              <a:schemeClr val="accent2"/>
            </a:solidFill>
            <a:ln w="1270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cxnSp>
          <p:nvCxnSpPr>
            <p:cNvPr id="63" name="Straight Connector 62">
              <a:extLst>
                <a:ext uri="{FF2B5EF4-FFF2-40B4-BE49-F238E27FC236}">
                  <a16:creationId xmlns:a16="http://schemas.microsoft.com/office/drawing/2014/main" id="{7D328132-B105-6ADB-5E92-5A7E79CFE57A}"/>
                </a:ext>
              </a:extLst>
            </p:cNvPr>
            <p:cNvCxnSpPr/>
            <p:nvPr/>
          </p:nvCxnSpPr>
          <p:spPr>
            <a:xfrm>
              <a:off x="4357688" y="4699462"/>
              <a:ext cx="39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58CA69D6-E325-505D-0E40-3ED49068E068}"/>
                </a:ext>
              </a:extLst>
            </p:cNvPr>
            <p:cNvSpPr txBox="1"/>
            <p:nvPr/>
          </p:nvSpPr>
          <p:spPr>
            <a:xfrm>
              <a:off x="3837435" y="4986282"/>
              <a:ext cx="404416" cy="27504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p&lt;0.001</a:t>
              </a:r>
            </a:p>
          </p:txBody>
        </p:sp>
      </p:grpSp>
      <p:sp>
        <p:nvSpPr>
          <p:cNvPr id="69" name="TextBox 68">
            <a:extLst>
              <a:ext uri="{FF2B5EF4-FFF2-40B4-BE49-F238E27FC236}">
                <a16:creationId xmlns:a16="http://schemas.microsoft.com/office/drawing/2014/main" id="{737E784B-279B-1160-ACEE-28A345E95748}"/>
              </a:ext>
            </a:extLst>
          </p:cNvPr>
          <p:cNvSpPr txBox="1"/>
          <p:nvPr/>
        </p:nvSpPr>
        <p:spPr>
          <a:xfrm>
            <a:off x="6167697" y="1704975"/>
            <a:ext cx="451545" cy="30710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PD-L1の状態</a:t>
            </a:r>
          </a:p>
        </p:txBody>
      </p:sp>
      <p:grpSp>
        <p:nvGrpSpPr>
          <p:cNvPr id="146" name="Group 145">
            <a:extLst>
              <a:ext uri="{FF2B5EF4-FFF2-40B4-BE49-F238E27FC236}">
                <a16:creationId xmlns:a16="http://schemas.microsoft.com/office/drawing/2014/main" id="{1A89DAFE-F22E-8519-91E4-F3A611A4D2A1}"/>
              </a:ext>
            </a:extLst>
          </p:cNvPr>
          <p:cNvGrpSpPr/>
          <p:nvPr/>
        </p:nvGrpSpPr>
        <p:grpSpPr>
          <a:xfrm>
            <a:off x="4593726" y="2141903"/>
            <a:ext cx="2685650" cy="3167697"/>
            <a:chOff x="4593726" y="2303828"/>
            <a:chExt cx="2685650" cy="3167697"/>
          </a:xfrm>
        </p:grpSpPr>
        <p:sp>
          <p:nvSpPr>
            <p:cNvPr id="74" name="TextBox 73">
              <a:extLst>
                <a:ext uri="{FF2B5EF4-FFF2-40B4-BE49-F238E27FC236}">
                  <a16:creationId xmlns:a16="http://schemas.microsoft.com/office/drawing/2014/main" id="{BA59C48B-73E0-4795-70F1-DD1578515A7E}"/>
                </a:ext>
              </a:extLst>
            </p:cNvPr>
            <p:cNvSpPr txBox="1"/>
            <p:nvPr/>
          </p:nvSpPr>
          <p:spPr>
            <a:xfrm rot="16200000">
              <a:off x="3384517" y="3626587"/>
              <a:ext cx="2577217" cy="158799"/>
            </a:xfrm>
            <a:prstGeom prst="rect">
              <a:avLst/>
            </a:prstGeom>
            <a:noFill/>
          </p:spPr>
          <p:txBody>
            <a:bodyPr wrap="none" lIns="0" tIns="0" rIns="0" bIns="0"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PD-L1陽性患者（％）</a:t>
              </a:r>
            </a:p>
          </p:txBody>
        </p:sp>
        <p:sp>
          <p:nvSpPr>
            <p:cNvPr id="75" name="TextBox 74">
              <a:extLst>
                <a:ext uri="{FF2B5EF4-FFF2-40B4-BE49-F238E27FC236}">
                  <a16:creationId xmlns:a16="http://schemas.microsoft.com/office/drawing/2014/main" id="{B600AB9F-E3E6-EA69-6E82-1AB686430AC3}"/>
                </a:ext>
              </a:extLst>
            </p:cNvPr>
            <p:cNvSpPr txBox="1"/>
            <p:nvPr/>
          </p:nvSpPr>
          <p:spPr>
            <a:xfrm>
              <a:off x="5027091" y="4932423"/>
              <a:ext cx="181739" cy="12360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0</a:t>
              </a:r>
            </a:p>
          </p:txBody>
        </p:sp>
        <p:sp>
          <p:nvSpPr>
            <p:cNvPr id="76" name="TextBox 75">
              <a:extLst>
                <a:ext uri="{FF2B5EF4-FFF2-40B4-BE49-F238E27FC236}">
                  <a16:creationId xmlns:a16="http://schemas.microsoft.com/office/drawing/2014/main" id="{686BFE73-57AC-FFB4-5EF9-88CD80B09E63}"/>
                </a:ext>
              </a:extLst>
            </p:cNvPr>
            <p:cNvSpPr txBox="1"/>
            <p:nvPr/>
          </p:nvSpPr>
          <p:spPr>
            <a:xfrm>
              <a:off x="5027091" y="4296617"/>
              <a:ext cx="181739" cy="12360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25</a:t>
              </a:r>
            </a:p>
          </p:txBody>
        </p:sp>
        <p:sp>
          <p:nvSpPr>
            <p:cNvPr id="77" name="TextBox 76">
              <a:extLst>
                <a:ext uri="{FF2B5EF4-FFF2-40B4-BE49-F238E27FC236}">
                  <a16:creationId xmlns:a16="http://schemas.microsoft.com/office/drawing/2014/main" id="{DE65E1E7-C334-4307-E22E-8B0927A98B18}"/>
                </a:ext>
              </a:extLst>
            </p:cNvPr>
            <p:cNvSpPr txBox="1"/>
            <p:nvPr/>
          </p:nvSpPr>
          <p:spPr>
            <a:xfrm>
              <a:off x="5027091" y="3647519"/>
              <a:ext cx="181739" cy="12360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50</a:t>
              </a:r>
            </a:p>
          </p:txBody>
        </p:sp>
        <p:sp>
          <p:nvSpPr>
            <p:cNvPr id="78" name="TextBox 77">
              <a:extLst>
                <a:ext uri="{FF2B5EF4-FFF2-40B4-BE49-F238E27FC236}">
                  <a16:creationId xmlns:a16="http://schemas.microsoft.com/office/drawing/2014/main" id="{F1E9AC59-C49A-A6E4-3080-A983C454FAA4}"/>
                </a:ext>
              </a:extLst>
            </p:cNvPr>
            <p:cNvSpPr txBox="1"/>
            <p:nvPr/>
          </p:nvSpPr>
          <p:spPr>
            <a:xfrm>
              <a:off x="5027091" y="3006395"/>
              <a:ext cx="181739" cy="12360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75</a:t>
              </a:r>
            </a:p>
          </p:txBody>
        </p:sp>
        <p:sp>
          <p:nvSpPr>
            <p:cNvPr id="79" name="TextBox 78">
              <a:extLst>
                <a:ext uri="{FF2B5EF4-FFF2-40B4-BE49-F238E27FC236}">
                  <a16:creationId xmlns:a16="http://schemas.microsoft.com/office/drawing/2014/main" id="{98E254C2-1514-0AC1-79CF-0A285BC379BD}"/>
                </a:ext>
              </a:extLst>
            </p:cNvPr>
            <p:cNvSpPr txBox="1"/>
            <p:nvPr/>
          </p:nvSpPr>
          <p:spPr>
            <a:xfrm>
              <a:off x="5027091" y="2354640"/>
              <a:ext cx="181739" cy="12360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100</a:t>
              </a:r>
            </a:p>
          </p:txBody>
        </p:sp>
        <p:sp>
          <p:nvSpPr>
            <p:cNvPr id="80" name="Freeform 21">
              <a:extLst>
                <a:ext uri="{FF2B5EF4-FFF2-40B4-BE49-F238E27FC236}">
                  <a16:creationId xmlns:a16="http://schemas.microsoft.com/office/drawing/2014/main" id="{33DBB75D-397B-1E90-1BC6-8B4CB14C67BD}"/>
                </a:ext>
              </a:extLst>
            </p:cNvPr>
            <p:cNvSpPr>
              <a:spLocks/>
            </p:cNvSpPr>
            <p:nvPr/>
          </p:nvSpPr>
          <p:spPr bwMode="auto">
            <a:xfrm>
              <a:off x="5354880" y="2303828"/>
              <a:ext cx="1924496" cy="285383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dirty="0">
                <a:ln>
                  <a:noFill/>
                </a:ln>
                <a:solidFill>
                  <a:srgbClr val="363636"/>
                </a:solidFill>
                <a:effectLst/>
                <a:uLnTx/>
                <a:uFillTx/>
                <a:latin typeface="Arial" panose="020B0604020202020204"/>
                <a:ea typeface="+mj-ea"/>
                <a:cs typeface="+mj-cs"/>
                <a:sym typeface="Helvetica"/>
              </a:endParaRPr>
            </a:p>
          </p:txBody>
        </p:sp>
        <p:cxnSp>
          <p:nvCxnSpPr>
            <p:cNvPr id="81" name="Straight Connector 80">
              <a:extLst>
                <a:ext uri="{FF2B5EF4-FFF2-40B4-BE49-F238E27FC236}">
                  <a16:creationId xmlns:a16="http://schemas.microsoft.com/office/drawing/2014/main" id="{1C2C4B67-1A7B-AC57-9425-75267F7B361B}"/>
                </a:ext>
              </a:extLst>
            </p:cNvPr>
            <p:cNvCxnSpPr>
              <a:cxnSpLocks/>
            </p:cNvCxnSpPr>
            <p:nvPr/>
          </p:nvCxnSpPr>
          <p:spPr>
            <a:xfrm>
              <a:off x="5255728" y="2416442"/>
              <a:ext cx="89464"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95AB6DA-86A0-E2E9-F113-32DBBF932B0D}"/>
                </a:ext>
              </a:extLst>
            </p:cNvPr>
            <p:cNvCxnSpPr>
              <a:cxnSpLocks/>
            </p:cNvCxnSpPr>
            <p:nvPr/>
          </p:nvCxnSpPr>
          <p:spPr>
            <a:xfrm>
              <a:off x="5255728" y="3068197"/>
              <a:ext cx="89464"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45F97620-CFDF-4BC1-E101-533DC90DD12D}"/>
                </a:ext>
              </a:extLst>
            </p:cNvPr>
            <p:cNvCxnSpPr>
              <a:cxnSpLocks/>
            </p:cNvCxnSpPr>
            <p:nvPr/>
          </p:nvCxnSpPr>
          <p:spPr>
            <a:xfrm>
              <a:off x="5255728" y="3709320"/>
              <a:ext cx="89464"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EC34D7E4-8212-5AFD-39D0-6E572409A3AD}"/>
                </a:ext>
              </a:extLst>
            </p:cNvPr>
            <p:cNvCxnSpPr>
              <a:cxnSpLocks/>
            </p:cNvCxnSpPr>
            <p:nvPr/>
          </p:nvCxnSpPr>
          <p:spPr>
            <a:xfrm>
              <a:off x="5255728" y="4358419"/>
              <a:ext cx="89464"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F9300316-A40D-662D-147B-96657E8639C3}"/>
                </a:ext>
              </a:extLst>
            </p:cNvPr>
            <p:cNvCxnSpPr>
              <a:cxnSpLocks/>
            </p:cNvCxnSpPr>
            <p:nvPr/>
          </p:nvCxnSpPr>
          <p:spPr>
            <a:xfrm>
              <a:off x="5255728" y="4994224"/>
              <a:ext cx="89464"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BDBE8AA2-CA11-C0F7-CD3C-EEE4E3C6ECDD}"/>
                </a:ext>
              </a:extLst>
            </p:cNvPr>
            <p:cNvSpPr txBox="1"/>
            <p:nvPr/>
          </p:nvSpPr>
          <p:spPr>
            <a:xfrm>
              <a:off x="6574539" y="4130272"/>
              <a:ext cx="451545" cy="30710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Arial" panose="020B0604020202020204" pitchFamily="34" charset="0"/>
                  <a:sym typeface="Helvetica"/>
                </a:rPr>
                <a:t>20％
（5/25）</a:t>
              </a:r>
            </a:p>
          </p:txBody>
        </p:sp>
        <p:sp>
          <p:nvSpPr>
            <p:cNvPr id="88" name="Rectangle 87">
              <a:extLst>
                <a:ext uri="{FF2B5EF4-FFF2-40B4-BE49-F238E27FC236}">
                  <a16:creationId xmlns:a16="http://schemas.microsoft.com/office/drawing/2014/main" id="{01014229-3B39-1BF9-58B5-4D33A0C33802}"/>
                </a:ext>
              </a:extLst>
            </p:cNvPr>
            <p:cNvSpPr/>
            <p:nvPr/>
          </p:nvSpPr>
          <p:spPr>
            <a:xfrm>
              <a:off x="5677919" y="4770374"/>
              <a:ext cx="442149" cy="228652"/>
            </a:xfrm>
            <a:prstGeom prst="rect">
              <a:avLst/>
            </a:prstGeom>
            <a:solidFill>
              <a:schemeClr val="accent1"/>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90" name="Rectangle 89">
              <a:extLst>
                <a:ext uri="{FF2B5EF4-FFF2-40B4-BE49-F238E27FC236}">
                  <a16:creationId xmlns:a16="http://schemas.microsoft.com/office/drawing/2014/main" id="{5D91F04E-619B-64CE-2C67-3CCC7835E606}"/>
                </a:ext>
              </a:extLst>
            </p:cNvPr>
            <p:cNvSpPr/>
            <p:nvPr/>
          </p:nvSpPr>
          <p:spPr>
            <a:xfrm>
              <a:off x="6579237" y="4493864"/>
              <a:ext cx="442149" cy="502505"/>
            </a:xfrm>
            <a:prstGeom prst="rect">
              <a:avLst/>
            </a:prstGeom>
            <a:solidFill>
              <a:schemeClr val="accent2"/>
            </a:solidFill>
            <a:ln w="12700">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92" name="TextBox 91">
              <a:extLst>
                <a:ext uri="{FF2B5EF4-FFF2-40B4-BE49-F238E27FC236}">
                  <a16:creationId xmlns:a16="http://schemas.microsoft.com/office/drawing/2014/main" id="{B021E960-5A7B-58CE-B276-346453628091}"/>
                </a:ext>
              </a:extLst>
            </p:cNvPr>
            <p:cNvSpPr txBox="1"/>
            <p:nvPr/>
          </p:nvSpPr>
          <p:spPr>
            <a:xfrm>
              <a:off x="6167697" y="5164424"/>
              <a:ext cx="451545" cy="30710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p=0.086 （NS）</a:t>
              </a:r>
            </a:p>
          </p:txBody>
        </p:sp>
        <p:sp>
          <p:nvSpPr>
            <p:cNvPr id="93" name="TextBox 92">
              <a:extLst>
                <a:ext uri="{FF2B5EF4-FFF2-40B4-BE49-F238E27FC236}">
                  <a16:creationId xmlns:a16="http://schemas.microsoft.com/office/drawing/2014/main" id="{5A70E27C-52DB-CD8E-44A7-EEAE3D95748E}"/>
                </a:ext>
              </a:extLst>
            </p:cNvPr>
            <p:cNvSpPr txBox="1"/>
            <p:nvPr/>
          </p:nvSpPr>
          <p:spPr>
            <a:xfrm>
              <a:off x="5673221" y="4424593"/>
              <a:ext cx="451545" cy="30710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Arial" panose="020B0604020202020204" pitchFamily="34" charset="0"/>
                  <a:sym typeface="Helvetica"/>
                </a:rPr>
                <a:t>9％
（26/288）</a:t>
              </a:r>
            </a:p>
          </p:txBody>
        </p:sp>
        <p:grpSp>
          <p:nvGrpSpPr>
            <p:cNvPr id="96" name="Group 95">
              <a:extLst>
                <a:ext uri="{FF2B5EF4-FFF2-40B4-BE49-F238E27FC236}">
                  <a16:creationId xmlns:a16="http://schemas.microsoft.com/office/drawing/2014/main" id="{2DA5227F-B771-49A2-4D82-8B8AE95AE008}"/>
                </a:ext>
              </a:extLst>
            </p:cNvPr>
            <p:cNvGrpSpPr/>
            <p:nvPr/>
          </p:nvGrpSpPr>
          <p:grpSpPr>
            <a:xfrm>
              <a:off x="5660590" y="2487705"/>
              <a:ext cx="134195" cy="401913"/>
              <a:chOff x="5992128" y="3015737"/>
              <a:chExt cx="120189" cy="359964"/>
            </a:xfrm>
          </p:grpSpPr>
          <p:sp>
            <p:nvSpPr>
              <p:cNvPr id="94" name="Rectangle 93">
                <a:extLst>
                  <a:ext uri="{FF2B5EF4-FFF2-40B4-BE49-F238E27FC236}">
                    <a16:creationId xmlns:a16="http://schemas.microsoft.com/office/drawing/2014/main" id="{6D2136CC-FEF2-A1E4-940F-220EB6B84C24}"/>
                  </a:ext>
                </a:extLst>
              </p:cNvPr>
              <p:cNvSpPr/>
              <p:nvPr/>
            </p:nvSpPr>
            <p:spPr>
              <a:xfrm>
                <a:off x="5992128" y="3015737"/>
                <a:ext cx="120189" cy="120189"/>
              </a:xfrm>
              <a:prstGeom prst="rect">
                <a:avLst/>
              </a:prstGeom>
              <a:solidFill>
                <a:schemeClr val="accent2"/>
              </a:solidFill>
              <a:ln w="6350">
                <a:noFill/>
                <a:miter lim="800000"/>
              </a:ln>
              <a:effectLst/>
            </p:spPr>
            <p:style>
              <a:lnRef idx="1">
                <a:schemeClr val="accent1"/>
              </a:lnRef>
              <a:fillRef idx="3">
                <a:schemeClr val="accent1"/>
              </a:fillRef>
              <a:effectRef idx="2">
                <a:schemeClr val="accent1"/>
              </a:effectRef>
              <a:fontRef idx="minor">
                <a:schemeClr val="lt1"/>
              </a:fontRef>
            </p:style>
            <p:txBody>
              <a:bodyPr wrap="none" lIns="36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mn-cs"/>
                    <a:sym typeface="Helvetica"/>
                  </a:rPr>
                  <a:t>現／元喫煙者</a:t>
                </a:r>
              </a:p>
            </p:txBody>
          </p:sp>
          <p:sp>
            <p:nvSpPr>
              <p:cNvPr id="95" name="Rectangle 94">
                <a:extLst>
                  <a:ext uri="{FF2B5EF4-FFF2-40B4-BE49-F238E27FC236}">
                    <a16:creationId xmlns:a16="http://schemas.microsoft.com/office/drawing/2014/main" id="{92C21417-4C2C-155C-DD13-F34A4677E1EB}"/>
                  </a:ext>
                </a:extLst>
              </p:cNvPr>
              <p:cNvSpPr/>
              <p:nvPr/>
            </p:nvSpPr>
            <p:spPr>
              <a:xfrm>
                <a:off x="5992128" y="3255512"/>
                <a:ext cx="120189" cy="120189"/>
              </a:xfrm>
              <a:prstGeom prst="rect">
                <a:avLst/>
              </a:prstGeom>
              <a:solidFill>
                <a:schemeClr val="accent1"/>
              </a:solidFill>
              <a:ln w="6350">
                <a:noFill/>
                <a:miter lim="800000"/>
              </a:ln>
              <a:effectLst/>
            </p:spPr>
            <p:style>
              <a:lnRef idx="1">
                <a:schemeClr val="accent1"/>
              </a:lnRef>
              <a:fillRef idx="3">
                <a:schemeClr val="accent1"/>
              </a:fillRef>
              <a:effectRef idx="2">
                <a:schemeClr val="accent1"/>
              </a:effectRef>
              <a:fontRef idx="minor">
                <a:schemeClr val="lt1"/>
              </a:fontRef>
            </p:style>
            <p:txBody>
              <a:bodyPr wrap="none" lIns="36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mn-cs"/>
                    <a:sym typeface="Helvetica"/>
                  </a:rPr>
                  <a:t>喫煙未経験者</a:t>
                </a:r>
              </a:p>
            </p:txBody>
          </p:sp>
        </p:grpSp>
      </p:grpSp>
      <p:grpSp>
        <p:nvGrpSpPr>
          <p:cNvPr id="144" name="Group 143">
            <a:extLst>
              <a:ext uri="{FF2B5EF4-FFF2-40B4-BE49-F238E27FC236}">
                <a16:creationId xmlns:a16="http://schemas.microsoft.com/office/drawing/2014/main" id="{F447A697-616D-27B8-F650-AD94A6E6BE6C}"/>
              </a:ext>
            </a:extLst>
          </p:cNvPr>
          <p:cNvGrpSpPr/>
          <p:nvPr/>
        </p:nvGrpSpPr>
        <p:grpSpPr>
          <a:xfrm>
            <a:off x="8250102" y="2148342"/>
            <a:ext cx="3292944" cy="2843507"/>
            <a:chOff x="3074575" y="412748"/>
            <a:chExt cx="6579965" cy="5681898"/>
          </a:xfrm>
        </p:grpSpPr>
        <p:sp>
          <p:nvSpPr>
            <p:cNvPr id="105" name="Graphic 103">
              <a:extLst>
                <a:ext uri="{FF2B5EF4-FFF2-40B4-BE49-F238E27FC236}">
                  <a16:creationId xmlns:a16="http://schemas.microsoft.com/office/drawing/2014/main" id="{9B5380F6-BA5B-C6AF-7261-1BE8DD3B8B87}"/>
                </a:ext>
              </a:extLst>
            </p:cNvPr>
            <p:cNvSpPr/>
            <p:nvPr/>
          </p:nvSpPr>
          <p:spPr>
            <a:xfrm>
              <a:off x="7217783" y="1565008"/>
              <a:ext cx="2210811" cy="4298944"/>
            </a:xfrm>
            <a:custGeom>
              <a:avLst/>
              <a:gdLst>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5111 w 2218039"/>
                <a:gd name="connsiteY7" fmla="*/ 3054744 h 4298944"/>
                <a:gd name="connsiteX8" fmla="*/ 888163 w 2218039"/>
                <a:gd name="connsiteY8" fmla="*/ 3521308 h 4298944"/>
                <a:gd name="connsiteX9" fmla="*/ 405907 w 2218039"/>
                <a:gd name="connsiteY9" fmla="*/ 3972407 h 4298944"/>
                <a:gd name="connsiteX10" fmla="*/ 22 w 2218039"/>
                <a:gd name="connsiteY10" fmla="*/ 4212838 h 4298944"/>
                <a:gd name="connsiteX11" fmla="*/ 2178501 w 2218039"/>
                <a:gd name="connsiteY11" fmla="*/ 4257345 h 4298944"/>
                <a:gd name="connsiteX12" fmla="*/ 1588466 w 2218039"/>
                <a:gd name="connsiteY12" fmla="*/ 3844370 h 4298944"/>
                <a:gd name="connsiteX13" fmla="*/ 1266933 w 2218039"/>
                <a:gd name="connsiteY13" fmla="*/ 3491996 h 4298944"/>
                <a:gd name="connsiteX14" fmla="*/ 1150230 w 2218039"/>
                <a:gd name="connsiteY14" fmla="*/ 3082257 h 4298944"/>
                <a:gd name="connsiteX15" fmla="*/ 1155121 w 2218039"/>
                <a:gd name="connsiteY15" fmla="*/ 2322123 h 4298944"/>
                <a:gd name="connsiteX16" fmla="*/ 1232351 w 2218039"/>
                <a:gd name="connsiteY16" fmla="*/ 2052650 h 4298944"/>
                <a:gd name="connsiteX17" fmla="*/ 1133754 w 2218039"/>
                <a:gd name="connsiteY17" fmla="*/ 1758271 h 4298944"/>
                <a:gd name="connsiteX18" fmla="*/ 1114961 w 2218039"/>
                <a:gd name="connsiteY18" fmla="*/ 422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5111 w 2218039"/>
                <a:gd name="connsiteY7" fmla="*/ 3054744 h 4298944"/>
                <a:gd name="connsiteX8" fmla="*/ 888163 w 2218039"/>
                <a:gd name="connsiteY8" fmla="*/ 3521308 h 4298944"/>
                <a:gd name="connsiteX9" fmla="*/ 405907 w 2218039"/>
                <a:gd name="connsiteY9" fmla="*/ 3972407 h 4298944"/>
                <a:gd name="connsiteX10" fmla="*/ 22 w 2218039"/>
                <a:gd name="connsiteY10" fmla="*/ 4212838 h 4298944"/>
                <a:gd name="connsiteX11" fmla="*/ 2178501 w 2218039"/>
                <a:gd name="connsiteY11" fmla="*/ 4257345 h 4298944"/>
                <a:gd name="connsiteX12" fmla="*/ 1588466 w 2218039"/>
                <a:gd name="connsiteY12" fmla="*/ 3844370 h 4298944"/>
                <a:gd name="connsiteX13" fmla="*/ 1266933 w 2218039"/>
                <a:gd name="connsiteY13" fmla="*/ 3491996 h 4298944"/>
                <a:gd name="connsiteX14" fmla="*/ 1150230 w 2218039"/>
                <a:gd name="connsiteY14" fmla="*/ 3082257 h 4298944"/>
                <a:gd name="connsiteX15" fmla="*/ 1142786 w 2218039"/>
                <a:gd name="connsiteY15" fmla="*/ 2697430 h 4298944"/>
                <a:gd name="connsiteX16" fmla="*/ 1155121 w 2218039"/>
                <a:gd name="connsiteY16" fmla="*/ 2322123 h 4298944"/>
                <a:gd name="connsiteX17" fmla="*/ 1232351 w 2218039"/>
                <a:gd name="connsiteY17" fmla="*/ 2052650 h 4298944"/>
                <a:gd name="connsiteX18" fmla="*/ 1133754 w 2218039"/>
                <a:gd name="connsiteY18" fmla="*/ 1758271 h 4298944"/>
                <a:gd name="connsiteX19" fmla="*/ 1114961 w 2218039"/>
                <a:gd name="connsiteY19" fmla="*/ 4226 h 4298944"/>
                <a:gd name="connsiteX20" fmla="*/ 1115133 w 2218039"/>
                <a:gd name="connsiteY20"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5111 w 2218039"/>
                <a:gd name="connsiteY7" fmla="*/ 3054744 h 4298944"/>
                <a:gd name="connsiteX8" fmla="*/ 888163 w 2218039"/>
                <a:gd name="connsiteY8" fmla="*/ 3521308 h 4298944"/>
                <a:gd name="connsiteX9" fmla="*/ 405907 w 2218039"/>
                <a:gd name="connsiteY9" fmla="*/ 3972407 h 4298944"/>
                <a:gd name="connsiteX10" fmla="*/ 22 w 2218039"/>
                <a:gd name="connsiteY10" fmla="*/ 4212838 h 4298944"/>
                <a:gd name="connsiteX11" fmla="*/ 2178501 w 2218039"/>
                <a:gd name="connsiteY11" fmla="*/ 4257345 h 4298944"/>
                <a:gd name="connsiteX12" fmla="*/ 1588466 w 2218039"/>
                <a:gd name="connsiteY12" fmla="*/ 3844370 h 4298944"/>
                <a:gd name="connsiteX13" fmla="*/ 1266933 w 2218039"/>
                <a:gd name="connsiteY13" fmla="*/ 3491996 h 4298944"/>
                <a:gd name="connsiteX14" fmla="*/ 1150230 w 2218039"/>
                <a:gd name="connsiteY14" fmla="*/ 3082257 h 4298944"/>
                <a:gd name="connsiteX15" fmla="*/ 1142786 w 2218039"/>
                <a:gd name="connsiteY15" fmla="*/ 2697430 h 4298944"/>
                <a:gd name="connsiteX16" fmla="*/ 1155121 w 2218039"/>
                <a:gd name="connsiteY16" fmla="*/ 2322123 h 4298944"/>
                <a:gd name="connsiteX17" fmla="*/ 1232351 w 2218039"/>
                <a:gd name="connsiteY17" fmla="*/ 2052650 h 4298944"/>
                <a:gd name="connsiteX18" fmla="*/ 1133754 w 2218039"/>
                <a:gd name="connsiteY18" fmla="*/ 1758271 h 4298944"/>
                <a:gd name="connsiteX19" fmla="*/ 1114961 w 2218039"/>
                <a:gd name="connsiteY19" fmla="*/ 4226 h 4298944"/>
                <a:gd name="connsiteX20" fmla="*/ 1115133 w 2218039"/>
                <a:gd name="connsiteY20"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5111 w 2218039"/>
                <a:gd name="connsiteY7" fmla="*/ 3054744 h 4298944"/>
                <a:gd name="connsiteX8" fmla="*/ 888163 w 2218039"/>
                <a:gd name="connsiteY8" fmla="*/ 3521308 h 4298944"/>
                <a:gd name="connsiteX9" fmla="*/ 405907 w 2218039"/>
                <a:gd name="connsiteY9" fmla="*/ 3972407 h 4298944"/>
                <a:gd name="connsiteX10" fmla="*/ 22 w 2218039"/>
                <a:gd name="connsiteY10" fmla="*/ 4212838 h 4298944"/>
                <a:gd name="connsiteX11" fmla="*/ 2178501 w 2218039"/>
                <a:gd name="connsiteY11" fmla="*/ 4257345 h 4298944"/>
                <a:gd name="connsiteX12" fmla="*/ 1588466 w 2218039"/>
                <a:gd name="connsiteY12" fmla="*/ 3844370 h 4298944"/>
                <a:gd name="connsiteX13" fmla="*/ 1266933 w 2218039"/>
                <a:gd name="connsiteY13" fmla="*/ 3491996 h 4298944"/>
                <a:gd name="connsiteX14" fmla="*/ 1150230 w 2218039"/>
                <a:gd name="connsiteY14" fmla="*/ 3082257 h 4298944"/>
                <a:gd name="connsiteX15" fmla="*/ 1142786 w 2218039"/>
                <a:gd name="connsiteY15" fmla="*/ 2697430 h 4298944"/>
                <a:gd name="connsiteX16" fmla="*/ 1155121 w 2218039"/>
                <a:gd name="connsiteY16" fmla="*/ 2322123 h 4298944"/>
                <a:gd name="connsiteX17" fmla="*/ 1232351 w 2218039"/>
                <a:gd name="connsiteY17" fmla="*/ 2052650 h 4298944"/>
                <a:gd name="connsiteX18" fmla="*/ 1133754 w 2218039"/>
                <a:gd name="connsiteY18" fmla="*/ 1758271 h 4298944"/>
                <a:gd name="connsiteX19" fmla="*/ 1114961 w 2218039"/>
                <a:gd name="connsiteY19" fmla="*/ 4226 h 4298944"/>
                <a:gd name="connsiteX20" fmla="*/ 1115133 w 2218039"/>
                <a:gd name="connsiteY20"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5111 w 2218039"/>
                <a:gd name="connsiteY7" fmla="*/ 3054744 h 4298944"/>
                <a:gd name="connsiteX8" fmla="*/ 888163 w 2218039"/>
                <a:gd name="connsiteY8" fmla="*/ 3521308 h 4298944"/>
                <a:gd name="connsiteX9" fmla="*/ 405907 w 2218039"/>
                <a:gd name="connsiteY9" fmla="*/ 3972407 h 4298944"/>
                <a:gd name="connsiteX10" fmla="*/ 22 w 2218039"/>
                <a:gd name="connsiteY10" fmla="*/ 4212838 h 4298944"/>
                <a:gd name="connsiteX11" fmla="*/ 2178501 w 2218039"/>
                <a:gd name="connsiteY11" fmla="*/ 4257345 h 4298944"/>
                <a:gd name="connsiteX12" fmla="*/ 1588466 w 2218039"/>
                <a:gd name="connsiteY12" fmla="*/ 3844370 h 4298944"/>
                <a:gd name="connsiteX13" fmla="*/ 1266933 w 2218039"/>
                <a:gd name="connsiteY13" fmla="*/ 3491996 h 4298944"/>
                <a:gd name="connsiteX14" fmla="*/ 1150230 w 2218039"/>
                <a:gd name="connsiteY14" fmla="*/ 3082257 h 4298944"/>
                <a:gd name="connsiteX15" fmla="*/ 1142786 w 2218039"/>
                <a:gd name="connsiteY15" fmla="*/ 2697430 h 4298944"/>
                <a:gd name="connsiteX16" fmla="*/ 1155121 w 2218039"/>
                <a:gd name="connsiteY16" fmla="*/ 2322123 h 4298944"/>
                <a:gd name="connsiteX17" fmla="*/ 1232351 w 2218039"/>
                <a:gd name="connsiteY17" fmla="*/ 2052650 h 4298944"/>
                <a:gd name="connsiteX18" fmla="*/ 1133754 w 2218039"/>
                <a:gd name="connsiteY18" fmla="*/ 1758271 h 4298944"/>
                <a:gd name="connsiteX19" fmla="*/ 1114961 w 2218039"/>
                <a:gd name="connsiteY19" fmla="*/ 4226 h 4298944"/>
                <a:gd name="connsiteX20" fmla="*/ 1115133 w 2218039"/>
                <a:gd name="connsiteY20"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5111 w 2218039"/>
                <a:gd name="connsiteY7" fmla="*/ 3054744 h 4298944"/>
                <a:gd name="connsiteX8" fmla="*/ 888163 w 2218039"/>
                <a:gd name="connsiteY8" fmla="*/ 3521308 h 4298944"/>
                <a:gd name="connsiteX9" fmla="*/ 405907 w 2218039"/>
                <a:gd name="connsiteY9" fmla="*/ 3972407 h 4298944"/>
                <a:gd name="connsiteX10" fmla="*/ 22 w 2218039"/>
                <a:gd name="connsiteY10" fmla="*/ 4212838 h 4298944"/>
                <a:gd name="connsiteX11" fmla="*/ 2178501 w 2218039"/>
                <a:gd name="connsiteY11" fmla="*/ 4257345 h 4298944"/>
                <a:gd name="connsiteX12" fmla="*/ 1588466 w 2218039"/>
                <a:gd name="connsiteY12" fmla="*/ 3844370 h 4298944"/>
                <a:gd name="connsiteX13" fmla="*/ 1266933 w 2218039"/>
                <a:gd name="connsiteY13" fmla="*/ 3491996 h 4298944"/>
                <a:gd name="connsiteX14" fmla="*/ 1150230 w 2218039"/>
                <a:gd name="connsiteY14" fmla="*/ 3082257 h 4298944"/>
                <a:gd name="connsiteX15" fmla="*/ 1164217 w 2218039"/>
                <a:gd name="connsiteY15" fmla="*/ 2699812 h 4298944"/>
                <a:gd name="connsiteX16" fmla="*/ 1155121 w 2218039"/>
                <a:gd name="connsiteY16" fmla="*/ 2322123 h 4298944"/>
                <a:gd name="connsiteX17" fmla="*/ 1232351 w 2218039"/>
                <a:gd name="connsiteY17" fmla="*/ 2052650 h 4298944"/>
                <a:gd name="connsiteX18" fmla="*/ 1133754 w 2218039"/>
                <a:gd name="connsiteY18" fmla="*/ 1758271 h 4298944"/>
                <a:gd name="connsiteX19" fmla="*/ 1114961 w 2218039"/>
                <a:gd name="connsiteY19" fmla="*/ 4226 h 4298944"/>
                <a:gd name="connsiteX20" fmla="*/ 1115133 w 2218039"/>
                <a:gd name="connsiteY20"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5111 w 2218039"/>
                <a:gd name="connsiteY7" fmla="*/ 3054744 h 4298944"/>
                <a:gd name="connsiteX8" fmla="*/ 888163 w 2218039"/>
                <a:gd name="connsiteY8" fmla="*/ 3521308 h 4298944"/>
                <a:gd name="connsiteX9" fmla="*/ 405907 w 2218039"/>
                <a:gd name="connsiteY9" fmla="*/ 3972407 h 4298944"/>
                <a:gd name="connsiteX10" fmla="*/ 22 w 2218039"/>
                <a:gd name="connsiteY10" fmla="*/ 4212838 h 4298944"/>
                <a:gd name="connsiteX11" fmla="*/ 2178501 w 2218039"/>
                <a:gd name="connsiteY11" fmla="*/ 4257345 h 4298944"/>
                <a:gd name="connsiteX12" fmla="*/ 1588466 w 2218039"/>
                <a:gd name="connsiteY12" fmla="*/ 3844370 h 4298944"/>
                <a:gd name="connsiteX13" fmla="*/ 1266933 w 2218039"/>
                <a:gd name="connsiteY13" fmla="*/ 3491996 h 4298944"/>
                <a:gd name="connsiteX14" fmla="*/ 1150230 w 2218039"/>
                <a:gd name="connsiteY14" fmla="*/ 3082257 h 4298944"/>
                <a:gd name="connsiteX15" fmla="*/ 1164217 w 2218039"/>
                <a:gd name="connsiteY15" fmla="*/ 2699812 h 4298944"/>
                <a:gd name="connsiteX16" fmla="*/ 1155121 w 2218039"/>
                <a:gd name="connsiteY16" fmla="*/ 2322123 h 4298944"/>
                <a:gd name="connsiteX17" fmla="*/ 1232351 w 2218039"/>
                <a:gd name="connsiteY17" fmla="*/ 2052650 h 4298944"/>
                <a:gd name="connsiteX18" fmla="*/ 1133754 w 2218039"/>
                <a:gd name="connsiteY18" fmla="*/ 1758271 h 4298944"/>
                <a:gd name="connsiteX19" fmla="*/ 1114961 w 2218039"/>
                <a:gd name="connsiteY19" fmla="*/ 4226 h 4298944"/>
                <a:gd name="connsiteX20" fmla="*/ 1115133 w 2218039"/>
                <a:gd name="connsiteY20"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5111 w 2218039"/>
                <a:gd name="connsiteY7" fmla="*/ 3054744 h 4298944"/>
                <a:gd name="connsiteX8" fmla="*/ 888163 w 2218039"/>
                <a:gd name="connsiteY8" fmla="*/ 3521308 h 4298944"/>
                <a:gd name="connsiteX9" fmla="*/ 405907 w 2218039"/>
                <a:gd name="connsiteY9" fmla="*/ 3972407 h 4298944"/>
                <a:gd name="connsiteX10" fmla="*/ 22 w 2218039"/>
                <a:gd name="connsiteY10" fmla="*/ 4212838 h 4298944"/>
                <a:gd name="connsiteX11" fmla="*/ 2178501 w 2218039"/>
                <a:gd name="connsiteY11" fmla="*/ 4257345 h 4298944"/>
                <a:gd name="connsiteX12" fmla="*/ 1588466 w 2218039"/>
                <a:gd name="connsiteY12" fmla="*/ 3844370 h 4298944"/>
                <a:gd name="connsiteX13" fmla="*/ 1266933 w 2218039"/>
                <a:gd name="connsiteY13" fmla="*/ 3491996 h 4298944"/>
                <a:gd name="connsiteX14" fmla="*/ 1150230 w 2218039"/>
                <a:gd name="connsiteY14" fmla="*/ 3082257 h 4298944"/>
                <a:gd name="connsiteX15" fmla="*/ 1164217 w 2218039"/>
                <a:gd name="connsiteY15" fmla="*/ 2699812 h 4298944"/>
                <a:gd name="connsiteX16" fmla="*/ 1155121 w 2218039"/>
                <a:gd name="connsiteY16" fmla="*/ 2322123 h 4298944"/>
                <a:gd name="connsiteX17" fmla="*/ 1232351 w 2218039"/>
                <a:gd name="connsiteY17" fmla="*/ 2052650 h 4298944"/>
                <a:gd name="connsiteX18" fmla="*/ 1133754 w 2218039"/>
                <a:gd name="connsiteY18" fmla="*/ 1758271 h 4298944"/>
                <a:gd name="connsiteX19" fmla="*/ 1114961 w 2218039"/>
                <a:gd name="connsiteY19" fmla="*/ 4226 h 4298944"/>
                <a:gd name="connsiteX20" fmla="*/ 1115133 w 2218039"/>
                <a:gd name="connsiteY20"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5111 w 2218039"/>
                <a:gd name="connsiteY7" fmla="*/ 3054744 h 4298944"/>
                <a:gd name="connsiteX8" fmla="*/ 888163 w 2218039"/>
                <a:gd name="connsiteY8" fmla="*/ 3521308 h 4298944"/>
                <a:gd name="connsiteX9" fmla="*/ 405907 w 2218039"/>
                <a:gd name="connsiteY9" fmla="*/ 3972407 h 4298944"/>
                <a:gd name="connsiteX10" fmla="*/ 22 w 2218039"/>
                <a:gd name="connsiteY10" fmla="*/ 4212838 h 4298944"/>
                <a:gd name="connsiteX11" fmla="*/ 2178501 w 2218039"/>
                <a:gd name="connsiteY11" fmla="*/ 4257345 h 4298944"/>
                <a:gd name="connsiteX12" fmla="*/ 1588466 w 2218039"/>
                <a:gd name="connsiteY12" fmla="*/ 3844370 h 4298944"/>
                <a:gd name="connsiteX13" fmla="*/ 1266933 w 2218039"/>
                <a:gd name="connsiteY13" fmla="*/ 3491996 h 4298944"/>
                <a:gd name="connsiteX14" fmla="*/ 1150230 w 2218039"/>
                <a:gd name="connsiteY14" fmla="*/ 3082257 h 4298944"/>
                <a:gd name="connsiteX15" fmla="*/ 1164217 w 2218039"/>
                <a:gd name="connsiteY15" fmla="*/ 2699812 h 4298944"/>
                <a:gd name="connsiteX16" fmla="*/ 1155121 w 2218039"/>
                <a:gd name="connsiteY16" fmla="*/ 2322123 h 4298944"/>
                <a:gd name="connsiteX17" fmla="*/ 1232351 w 2218039"/>
                <a:gd name="connsiteY17" fmla="*/ 2052650 h 4298944"/>
                <a:gd name="connsiteX18" fmla="*/ 1133754 w 2218039"/>
                <a:gd name="connsiteY18" fmla="*/ 1758271 h 4298944"/>
                <a:gd name="connsiteX19" fmla="*/ 1114961 w 2218039"/>
                <a:gd name="connsiteY19" fmla="*/ 4226 h 4298944"/>
                <a:gd name="connsiteX20" fmla="*/ 1115133 w 2218039"/>
                <a:gd name="connsiteY20"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7536 w 2218039"/>
                <a:gd name="connsiteY7" fmla="*/ 2675998 h 4298944"/>
                <a:gd name="connsiteX8" fmla="*/ 1045111 w 2218039"/>
                <a:gd name="connsiteY8" fmla="*/ 3054744 h 4298944"/>
                <a:gd name="connsiteX9" fmla="*/ 888163 w 2218039"/>
                <a:gd name="connsiteY9" fmla="*/ 3521308 h 4298944"/>
                <a:gd name="connsiteX10" fmla="*/ 405907 w 2218039"/>
                <a:gd name="connsiteY10" fmla="*/ 3972407 h 4298944"/>
                <a:gd name="connsiteX11" fmla="*/ 22 w 2218039"/>
                <a:gd name="connsiteY11" fmla="*/ 4212838 h 4298944"/>
                <a:gd name="connsiteX12" fmla="*/ 2178501 w 2218039"/>
                <a:gd name="connsiteY12" fmla="*/ 4257345 h 4298944"/>
                <a:gd name="connsiteX13" fmla="*/ 1588466 w 2218039"/>
                <a:gd name="connsiteY13" fmla="*/ 3844370 h 4298944"/>
                <a:gd name="connsiteX14" fmla="*/ 1266933 w 2218039"/>
                <a:gd name="connsiteY14" fmla="*/ 3491996 h 4298944"/>
                <a:gd name="connsiteX15" fmla="*/ 1150230 w 2218039"/>
                <a:gd name="connsiteY15" fmla="*/ 3082257 h 4298944"/>
                <a:gd name="connsiteX16" fmla="*/ 1164217 w 2218039"/>
                <a:gd name="connsiteY16" fmla="*/ 2699812 h 4298944"/>
                <a:gd name="connsiteX17" fmla="*/ 1155121 w 2218039"/>
                <a:gd name="connsiteY17" fmla="*/ 2322123 h 4298944"/>
                <a:gd name="connsiteX18" fmla="*/ 1232351 w 2218039"/>
                <a:gd name="connsiteY18" fmla="*/ 2052650 h 4298944"/>
                <a:gd name="connsiteX19" fmla="*/ 1133754 w 2218039"/>
                <a:gd name="connsiteY19" fmla="*/ 1758271 h 4298944"/>
                <a:gd name="connsiteX20" fmla="*/ 1114961 w 2218039"/>
                <a:gd name="connsiteY20" fmla="*/ 4226 h 4298944"/>
                <a:gd name="connsiteX21" fmla="*/ 1115133 w 2218039"/>
                <a:gd name="connsiteY21"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7536 w 2218039"/>
                <a:gd name="connsiteY7" fmla="*/ 2675998 h 4298944"/>
                <a:gd name="connsiteX8" fmla="*/ 1045111 w 2218039"/>
                <a:gd name="connsiteY8" fmla="*/ 3054744 h 4298944"/>
                <a:gd name="connsiteX9" fmla="*/ 888163 w 2218039"/>
                <a:gd name="connsiteY9" fmla="*/ 3521308 h 4298944"/>
                <a:gd name="connsiteX10" fmla="*/ 405907 w 2218039"/>
                <a:gd name="connsiteY10" fmla="*/ 3972407 h 4298944"/>
                <a:gd name="connsiteX11" fmla="*/ 22 w 2218039"/>
                <a:gd name="connsiteY11" fmla="*/ 4212838 h 4298944"/>
                <a:gd name="connsiteX12" fmla="*/ 2178501 w 2218039"/>
                <a:gd name="connsiteY12" fmla="*/ 4257345 h 4298944"/>
                <a:gd name="connsiteX13" fmla="*/ 1588466 w 2218039"/>
                <a:gd name="connsiteY13" fmla="*/ 3844370 h 4298944"/>
                <a:gd name="connsiteX14" fmla="*/ 1266933 w 2218039"/>
                <a:gd name="connsiteY14" fmla="*/ 3491996 h 4298944"/>
                <a:gd name="connsiteX15" fmla="*/ 1150230 w 2218039"/>
                <a:gd name="connsiteY15" fmla="*/ 3082257 h 4298944"/>
                <a:gd name="connsiteX16" fmla="*/ 1164217 w 2218039"/>
                <a:gd name="connsiteY16" fmla="*/ 2699812 h 4298944"/>
                <a:gd name="connsiteX17" fmla="*/ 1155121 w 2218039"/>
                <a:gd name="connsiteY17" fmla="*/ 2322123 h 4298944"/>
                <a:gd name="connsiteX18" fmla="*/ 1232351 w 2218039"/>
                <a:gd name="connsiteY18" fmla="*/ 2052650 h 4298944"/>
                <a:gd name="connsiteX19" fmla="*/ 1133754 w 2218039"/>
                <a:gd name="connsiteY19" fmla="*/ 1758271 h 4298944"/>
                <a:gd name="connsiteX20" fmla="*/ 1114961 w 2218039"/>
                <a:gd name="connsiteY20" fmla="*/ 4226 h 4298944"/>
                <a:gd name="connsiteX21" fmla="*/ 1115133 w 2218039"/>
                <a:gd name="connsiteY21"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7536 w 2218039"/>
                <a:gd name="connsiteY7" fmla="*/ 2675998 h 4298944"/>
                <a:gd name="connsiteX8" fmla="*/ 1045111 w 2218039"/>
                <a:gd name="connsiteY8" fmla="*/ 3054744 h 4298944"/>
                <a:gd name="connsiteX9" fmla="*/ 888163 w 2218039"/>
                <a:gd name="connsiteY9" fmla="*/ 3521308 h 4298944"/>
                <a:gd name="connsiteX10" fmla="*/ 405907 w 2218039"/>
                <a:gd name="connsiteY10" fmla="*/ 3972407 h 4298944"/>
                <a:gd name="connsiteX11" fmla="*/ 22 w 2218039"/>
                <a:gd name="connsiteY11" fmla="*/ 4212838 h 4298944"/>
                <a:gd name="connsiteX12" fmla="*/ 2178501 w 2218039"/>
                <a:gd name="connsiteY12" fmla="*/ 4257345 h 4298944"/>
                <a:gd name="connsiteX13" fmla="*/ 1588466 w 2218039"/>
                <a:gd name="connsiteY13" fmla="*/ 3844370 h 4298944"/>
                <a:gd name="connsiteX14" fmla="*/ 1266933 w 2218039"/>
                <a:gd name="connsiteY14" fmla="*/ 3491996 h 4298944"/>
                <a:gd name="connsiteX15" fmla="*/ 1150230 w 2218039"/>
                <a:gd name="connsiteY15" fmla="*/ 3082257 h 4298944"/>
                <a:gd name="connsiteX16" fmla="*/ 1164217 w 2218039"/>
                <a:gd name="connsiteY16" fmla="*/ 2699812 h 4298944"/>
                <a:gd name="connsiteX17" fmla="*/ 1155121 w 2218039"/>
                <a:gd name="connsiteY17" fmla="*/ 2322123 h 4298944"/>
                <a:gd name="connsiteX18" fmla="*/ 1232351 w 2218039"/>
                <a:gd name="connsiteY18" fmla="*/ 2052650 h 4298944"/>
                <a:gd name="connsiteX19" fmla="*/ 1133754 w 2218039"/>
                <a:gd name="connsiteY19" fmla="*/ 1758271 h 4298944"/>
                <a:gd name="connsiteX20" fmla="*/ 1114961 w 2218039"/>
                <a:gd name="connsiteY20" fmla="*/ 4226 h 4298944"/>
                <a:gd name="connsiteX21" fmla="*/ 1115133 w 2218039"/>
                <a:gd name="connsiteY21"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7536 w 2218039"/>
                <a:gd name="connsiteY7" fmla="*/ 2675998 h 4298944"/>
                <a:gd name="connsiteX8" fmla="*/ 1045111 w 2218039"/>
                <a:gd name="connsiteY8" fmla="*/ 3054744 h 4298944"/>
                <a:gd name="connsiteX9" fmla="*/ 888163 w 2218039"/>
                <a:gd name="connsiteY9" fmla="*/ 3521308 h 4298944"/>
                <a:gd name="connsiteX10" fmla="*/ 405907 w 2218039"/>
                <a:gd name="connsiteY10" fmla="*/ 3972407 h 4298944"/>
                <a:gd name="connsiteX11" fmla="*/ 22 w 2218039"/>
                <a:gd name="connsiteY11" fmla="*/ 4212838 h 4298944"/>
                <a:gd name="connsiteX12" fmla="*/ 2178501 w 2218039"/>
                <a:gd name="connsiteY12" fmla="*/ 4257345 h 4298944"/>
                <a:gd name="connsiteX13" fmla="*/ 1588466 w 2218039"/>
                <a:gd name="connsiteY13" fmla="*/ 3844370 h 4298944"/>
                <a:gd name="connsiteX14" fmla="*/ 1266933 w 2218039"/>
                <a:gd name="connsiteY14" fmla="*/ 3491996 h 4298944"/>
                <a:gd name="connsiteX15" fmla="*/ 1150230 w 2218039"/>
                <a:gd name="connsiteY15" fmla="*/ 3082257 h 4298944"/>
                <a:gd name="connsiteX16" fmla="*/ 1145167 w 2218039"/>
                <a:gd name="connsiteY16" fmla="*/ 2697430 h 4298944"/>
                <a:gd name="connsiteX17" fmla="*/ 1155121 w 2218039"/>
                <a:gd name="connsiteY17" fmla="*/ 2322123 h 4298944"/>
                <a:gd name="connsiteX18" fmla="*/ 1232351 w 2218039"/>
                <a:gd name="connsiteY18" fmla="*/ 2052650 h 4298944"/>
                <a:gd name="connsiteX19" fmla="*/ 1133754 w 2218039"/>
                <a:gd name="connsiteY19" fmla="*/ 1758271 h 4298944"/>
                <a:gd name="connsiteX20" fmla="*/ 1114961 w 2218039"/>
                <a:gd name="connsiteY20" fmla="*/ 4226 h 4298944"/>
                <a:gd name="connsiteX21" fmla="*/ 1115133 w 2218039"/>
                <a:gd name="connsiteY21"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7536 w 2218039"/>
                <a:gd name="connsiteY7" fmla="*/ 2675998 h 4298944"/>
                <a:gd name="connsiteX8" fmla="*/ 1045111 w 2218039"/>
                <a:gd name="connsiteY8" fmla="*/ 3054744 h 4298944"/>
                <a:gd name="connsiteX9" fmla="*/ 888163 w 2218039"/>
                <a:gd name="connsiteY9" fmla="*/ 3521308 h 4298944"/>
                <a:gd name="connsiteX10" fmla="*/ 405907 w 2218039"/>
                <a:gd name="connsiteY10" fmla="*/ 3972407 h 4298944"/>
                <a:gd name="connsiteX11" fmla="*/ 22 w 2218039"/>
                <a:gd name="connsiteY11" fmla="*/ 4212838 h 4298944"/>
                <a:gd name="connsiteX12" fmla="*/ 2178501 w 2218039"/>
                <a:gd name="connsiteY12" fmla="*/ 4257345 h 4298944"/>
                <a:gd name="connsiteX13" fmla="*/ 1588466 w 2218039"/>
                <a:gd name="connsiteY13" fmla="*/ 3844370 h 4298944"/>
                <a:gd name="connsiteX14" fmla="*/ 1266933 w 2218039"/>
                <a:gd name="connsiteY14" fmla="*/ 3491996 h 4298944"/>
                <a:gd name="connsiteX15" fmla="*/ 1150230 w 2218039"/>
                <a:gd name="connsiteY15" fmla="*/ 3082257 h 4298944"/>
                <a:gd name="connsiteX16" fmla="*/ 1145167 w 2218039"/>
                <a:gd name="connsiteY16" fmla="*/ 2697430 h 4298944"/>
                <a:gd name="connsiteX17" fmla="*/ 1155121 w 2218039"/>
                <a:gd name="connsiteY17" fmla="*/ 2322123 h 4298944"/>
                <a:gd name="connsiteX18" fmla="*/ 1232351 w 2218039"/>
                <a:gd name="connsiteY18" fmla="*/ 2052650 h 4298944"/>
                <a:gd name="connsiteX19" fmla="*/ 1133754 w 2218039"/>
                <a:gd name="connsiteY19" fmla="*/ 1758271 h 4298944"/>
                <a:gd name="connsiteX20" fmla="*/ 1114961 w 2218039"/>
                <a:gd name="connsiteY20" fmla="*/ 4226 h 4298944"/>
                <a:gd name="connsiteX21" fmla="*/ 1115133 w 2218039"/>
                <a:gd name="connsiteY21"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7536 w 2218039"/>
                <a:gd name="connsiteY7" fmla="*/ 2675998 h 4298944"/>
                <a:gd name="connsiteX8" fmla="*/ 1045111 w 2218039"/>
                <a:gd name="connsiteY8" fmla="*/ 3054744 h 4298944"/>
                <a:gd name="connsiteX9" fmla="*/ 888163 w 2218039"/>
                <a:gd name="connsiteY9" fmla="*/ 3521308 h 4298944"/>
                <a:gd name="connsiteX10" fmla="*/ 405907 w 2218039"/>
                <a:gd name="connsiteY10" fmla="*/ 3972407 h 4298944"/>
                <a:gd name="connsiteX11" fmla="*/ 22 w 2218039"/>
                <a:gd name="connsiteY11" fmla="*/ 4212838 h 4298944"/>
                <a:gd name="connsiteX12" fmla="*/ 2178501 w 2218039"/>
                <a:gd name="connsiteY12" fmla="*/ 4257345 h 4298944"/>
                <a:gd name="connsiteX13" fmla="*/ 1588466 w 2218039"/>
                <a:gd name="connsiteY13" fmla="*/ 3844370 h 4298944"/>
                <a:gd name="connsiteX14" fmla="*/ 1266933 w 2218039"/>
                <a:gd name="connsiteY14" fmla="*/ 3491996 h 4298944"/>
                <a:gd name="connsiteX15" fmla="*/ 1150230 w 2218039"/>
                <a:gd name="connsiteY15" fmla="*/ 3082257 h 4298944"/>
                <a:gd name="connsiteX16" fmla="*/ 1145167 w 2218039"/>
                <a:gd name="connsiteY16" fmla="*/ 2697430 h 4298944"/>
                <a:gd name="connsiteX17" fmla="*/ 1155121 w 2218039"/>
                <a:gd name="connsiteY17" fmla="*/ 2322123 h 4298944"/>
                <a:gd name="connsiteX18" fmla="*/ 1232351 w 2218039"/>
                <a:gd name="connsiteY18" fmla="*/ 2052650 h 4298944"/>
                <a:gd name="connsiteX19" fmla="*/ 1133754 w 2218039"/>
                <a:gd name="connsiteY19" fmla="*/ 1758271 h 4298944"/>
                <a:gd name="connsiteX20" fmla="*/ 1114961 w 2218039"/>
                <a:gd name="connsiteY20" fmla="*/ 4226 h 4298944"/>
                <a:gd name="connsiteX21" fmla="*/ 1115133 w 2218039"/>
                <a:gd name="connsiteY21"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7536 w 2218039"/>
                <a:gd name="connsiteY7" fmla="*/ 2675998 h 4298944"/>
                <a:gd name="connsiteX8" fmla="*/ 1045111 w 2218039"/>
                <a:gd name="connsiteY8" fmla="*/ 3054744 h 4298944"/>
                <a:gd name="connsiteX9" fmla="*/ 888163 w 2218039"/>
                <a:gd name="connsiteY9" fmla="*/ 3521308 h 4298944"/>
                <a:gd name="connsiteX10" fmla="*/ 729242 w 2218039"/>
                <a:gd name="connsiteY10" fmla="*/ 3765817 h 4298944"/>
                <a:gd name="connsiteX11" fmla="*/ 405907 w 2218039"/>
                <a:gd name="connsiteY11" fmla="*/ 3972407 h 4298944"/>
                <a:gd name="connsiteX12" fmla="*/ 22 w 2218039"/>
                <a:gd name="connsiteY12" fmla="*/ 4212838 h 4298944"/>
                <a:gd name="connsiteX13" fmla="*/ 2178501 w 2218039"/>
                <a:gd name="connsiteY13" fmla="*/ 4257345 h 4298944"/>
                <a:gd name="connsiteX14" fmla="*/ 1588466 w 2218039"/>
                <a:gd name="connsiteY14" fmla="*/ 3844370 h 4298944"/>
                <a:gd name="connsiteX15" fmla="*/ 1266933 w 2218039"/>
                <a:gd name="connsiteY15" fmla="*/ 3491996 h 4298944"/>
                <a:gd name="connsiteX16" fmla="*/ 1150230 w 2218039"/>
                <a:gd name="connsiteY16" fmla="*/ 3082257 h 4298944"/>
                <a:gd name="connsiteX17" fmla="*/ 1145167 w 2218039"/>
                <a:gd name="connsiteY17" fmla="*/ 2697430 h 4298944"/>
                <a:gd name="connsiteX18" fmla="*/ 1155121 w 2218039"/>
                <a:gd name="connsiteY18" fmla="*/ 2322123 h 4298944"/>
                <a:gd name="connsiteX19" fmla="*/ 1232351 w 2218039"/>
                <a:gd name="connsiteY19" fmla="*/ 2052650 h 4298944"/>
                <a:gd name="connsiteX20" fmla="*/ 1133754 w 2218039"/>
                <a:gd name="connsiteY20" fmla="*/ 1758271 h 4298944"/>
                <a:gd name="connsiteX21" fmla="*/ 1114961 w 2218039"/>
                <a:gd name="connsiteY21" fmla="*/ 4226 h 4298944"/>
                <a:gd name="connsiteX22" fmla="*/ 1115133 w 2218039"/>
                <a:gd name="connsiteY22"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7536 w 2218039"/>
                <a:gd name="connsiteY7" fmla="*/ 2675998 h 4298944"/>
                <a:gd name="connsiteX8" fmla="*/ 1045111 w 2218039"/>
                <a:gd name="connsiteY8" fmla="*/ 3054744 h 4298944"/>
                <a:gd name="connsiteX9" fmla="*/ 888163 w 2218039"/>
                <a:gd name="connsiteY9" fmla="*/ 3521308 h 4298944"/>
                <a:gd name="connsiteX10" fmla="*/ 678442 w 2218039"/>
                <a:gd name="connsiteY10" fmla="*/ 3753117 h 4298944"/>
                <a:gd name="connsiteX11" fmla="*/ 405907 w 2218039"/>
                <a:gd name="connsiteY11" fmla="*/ 3972407 h 4298944"/>
                <a:gd name="connsiteX12" fmla="*/ 22 w 2218039"/>
                <a:gd name="connsiteY12" fmla="*/ 4212838 h 4298944"/>
                <a:gd name="connsiteX13" fmla="*/ 2178501 w 2218039"/>
                <a:gd name="connsiteY13" fmla="*/ 4257345 h 4298944"/>
                <a:gd name="connsiteX14" fmla="*/ 1588466 w 2218039"/>
                <a:gd name="connsiteY14" fmla="*/ 3844370 h 4298944"/>
                <a:gd name="connsiteX15" fmla="*/ 1266933 w 2218039"/>
                <a:gd name="connsiteY15" fmla="*/ 3491996 h 4298944"/>
                <a:gd name="connsiteX16" fmla="*/ 1150230 w 2218039"/>
                <a:gd name="connsiteY16" fmla="*/ 3082257 h 4298944"/>
                <a:gd name="connsiteX17" fmla="*/ 1145167 w 2218039"/>
                <a:gd name="connsiteY17" fmla="*/ 2697430 h 4298944"/>
                <a:gd name="connsiteX18" fmla="*/ 1155121 w 2218039"/>
                <a:gd name="connsiteY18" fmla="*/ 2322123 h 4298944"/>
                <a:gd name="connsiteX19" fmla="*/ 1232351 w 2218039"/>
                <a:gd name="connsiteY19" fmla="*/ 2052650 h 4298944"/>
                <a:gd name="connsiteX20" fmla="*/ 1133754 w 2218039"/>
                <a:gd name="connsiteY20" fmla="*/ 1758271 h 4298944"/>
                <a:gd name="connsiteX21" fmla="*/ 1114961 w 2218039"/>
                <a:gd name="connsiteY21" fmla="*/ 4226 h 4298944"/>
                <a:gd name="connsiteX22" fmla="*/ 1115133 w 2218039"/>
                <a:gd name="connsiteY22"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7536 w 2218039"/>
                <a:gd name="connsiteY7" fmla="*/ 2675998 h 4298944"/>
                <a:gd name="connsiteX8" fmla="*/ 1045111 w 2218039"/>
                <a:gd name="connsiteY8" fmla="*/ 3054744 h 4298944"/>
                <a:gd name="connsiteX9" fmla="*/ 888163 w 2218039"/>
                <a:gd name="connsiteY9" fmla="*/ 3521308 h 4298944"/>
                <a:gd name="connsiteX10" fmla="*/ 678442 w 2218039"/>
                <a:gd name="connsiteY10" fmla="*/ 3753117 h 4298944"/>
                <a:gd name="connsiteX11" fmla="*/ 405907 w 2218039"/>
                <a:gd name="connsiteY11" fmla="*/ 3972407 h 4298944"/>
                <a:gd name="connsiteX12" fmla="*/ 22 w 2218039"/>
                <a:gd name="connsiteY12" fmla="*/ 4212838 h 4298944"/>
                <a:gd name="connsiteX13" fmla="*/ 2178501 w 2218039"/>
                <a:gd name="connsiteY13" fmla="*/ 4257345 h 4298944"/>
                <a:gd name="connsiteX14" fmla="*/ 1588466 w 2218039"/>
                <a:gd name="connsiteY14" fmla="*/ 3844370 h 4298944"/>
                <a:gd name="connsiteX15" fmla="*/ 1266933 w 2218039"/>
                <a:gd name="connsiteY15" fmla="*/ 3491996 h 4298944"/>
                <a:gd name="connsiteX16" fmla="*/ 1150230 w 2218039"/>
                <a:gd name="connsiteY16" fmla="*/ 3082257 h 4298944"/>
                <a:gd name="connsiteX17" fmla="*/ 1145167 w 2218039"/>
                <a:gd name="connsiteY17" fmla="*/ 2697430 h 4298944"/>
                <a:gd name="connsiteX18" fmla="*/ 1155121 w 2218039"/>
                <a:gd name="connsiteY18" fmla="*/ 2322123 h 4298944"/>
                <a:gd name="connsiteX19" fmla="*/ 1232351 w 2218039"/>
                <a:gd name="connsiteY19" fmla="*/ 2052650 h 4298944"/>
                <a:gd name="connsiteX20" fmla="*/ 1133754 w 2218039"/>
                <a:gd name="connsiteY20" fmla="*/ 1758271 h 4298944"/>
                <a:gd name="connsiteX21" fmla="*/ 1114961 w 2218039"/>
                <a:gd name="connsiteY21" fmla="*/ 4226 h 4298944"/>
                <a:gd name="connsiteX22" fmla="*/ 1115133 w 2218039"/>
                <a:gd name="connsiteY22"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7536 w 2218039"/>
                <a:gd name="connsiteY7" fmla="*/ 2675998 h 4298944"/>
                <a:gd name="connsiteX8" fmla="*/ 1045111 w 2218039"/>
                <a:gd name="connsiteY8" fmla="*/ 3054744 h 4298944"/>
                <a:gd name="connsiteX9" fmla="*/ 888163 w 2218039"/>
                <a:gd name="connsiteY9" fmla="*/ 3521308 h 4298944"/>
                <a:gd name="connsiteX10" fmla="*/ 678442 w 2218039"/>
                <a:gd name="connsiteY10" fmla="*/ 3753117 h 4298944"/>
                <a:gd name="connsiteX11" fmla="*/ 405907 w 2218039"/>
                <a:gd name="connsiteY11" fmla="*/ 3972407 h 4298944"/>
                <a:gd name="connsiteX12" fmla="*/ 22 w 2218039"/>
                <a:gd name="connsiteY12" fmla="*/ 4212838 h 4298944"/>
                <a:gd name="connsiteX13" fmla="*/ 2178501 w 2218039"/>
                <a:gd name="connsiteY13" fmla="*/ 4257345 h 4298944"/>
                <a:gd name="connsiteX14" fmla="*/ 1588466 w 2218039"/>
                <a:gd name="connsiteY14" fmla="*/ 3844370 h 4298944"/>
                <a:gd name="connsiteX15" fmla="*/ 1266933 w 2218039"/>
                <a:gd name="connsiteY15" fmla="*/ 3491996 h 4298944"/>
                <a:gd name="connsiteX16" fmla="*/ 1150230 w 2218039"/>
                <a:gd name="connsiteY16" fmla="*/ 3082257 h 4298944"/>
                <a:gd name="connsiteX17" fmla="*/ 1145167 w 2218039"/>
                <a:gd name="connsiteY17" fmla="*/ 2697430 h 4298944"/>
                <a:gd name="connsiteX18" fmla="*/ 1155121 w 2218039"/>
                <a:gd name="connsiteY18" fmla="*/ 2322123 h 4298944"/>
                <a:gd name="connsiteX19" fmla="*/ 1232351 w 2218039"/>
                <a:gd name="connsiteY19" fmla="*/ 2052650 h 4298944"/>
                <a:gd name="connsiteX20" fmla="*/ 1133754 w 2218039"/>
                <a:gd name="connsiteY20" fmla="*/ 1758271 h 4298944"/>
                <a:gd name="connsiteX21" fmla="*/ 1114961 w 2218039"/>
                <a:gd name="connsiteY21" fmla="*/ 4226 h 4298944"/>
                <a:gd name="connsiteX22" fmla="*/ 1115133 w 2218039"/>
                <a:gd name="connsiteY22" fmla="*/ 4316 h 4298944"/>
                <a:gd name="connsiteX0" fmla="*/ 1115133 w 2218039"/>
                <a:gd name="connsiteY0" fmla="*/ 4316 h 4298944"/>
                <a:gd name="connsiteX1" fmla="*/ 1112216 w 2218039"/>
                <a:gd name="connsiteY1" fmla="*/ 0 h 4298944"/>
                <a:gd name="connsiteX2" fmla="*/ 1083383 w 2218039"/>
                <a:gd name="connsiteY2" fmla="*/ 270 h 4298944"/>
                <a:gd name="connsiteX3" fmla="*/ 1078320 w 2218039"/>
                <a:gd name="connsiteY3" fmla="*/ 6024 h 4298944"/>
                <a:gd name="connsiteX4" fmla="*/ 1046742 w 2218039"/>
                <a:gd name="connsiteY4" fmla="*/ 1770320 h 4298944"/>
                <a:gd name="connsiteX5" fmla="*/ 952264 w 2218039"/>
                <a:gd name="connsiteY5" fmla="*/ 2089695 h 4298944"/>
                <a:gd name="connsiteX6" fmla="*/ 1042623 w 2218039"/>
                <a:gd name="connsiteY6" fmla="*/ 2356560 h 4298944"/>
                <a:gd name="connsiteX7" fmla="*/ 1047536 w 2218039"/>
                <a:gd name="connsiteY7" fmla="*/ 2675998 h 4298944"/>
                <a:gd name="connsiteX8" fmla="*/ 1045111 w 2218039"/>
                <a:gd name="connsiteY8" fmla="*/ 3054744 h 4298944"/>
                <a:gd name="connsiteX9" fmla="*/ 888163 w 2218039"/>
                <a:gd name="connsiteY9" fmla="*/ 3521308 h 4298944"/>
                <a:gd name="connsiteX10" fmla="*/ 678442 w 2218039"/>
                <a:gd name="connsiteY10" fmla="*/ 3753117 h 4298944"/>
                <a:gd name="connsiteX11" fmla="*/ 405907 w 2218039"/>
                <a:gd name="connsiteY11" fmla="*/ 3972407 h 4298944"/>
                <a:gd name="connsiteX12" fmla="*/ 22 w 2218039"/>
                <a:gd name="connsiteY12" fmla="*/ 4212838 h 4298944"/>
                <a:gd name="connsiteX13" fmla="*/ 2178501 w 2218039"/>
                <a:gd name="connsiteY13" fmla="*/ 4257345 h 4298944"/>
                <a:gd name="connsiteX14" fmla="*/ 1588466 w 2218039"/>
                <a:gd name="connsiteY14" fmla="*/ 3844370 h 4298944"/>
                <a:gd name="connsiteX15" fmla="*/ 1266933 w 2218039"/>
                <a:gd name="connsiteY15" fmla="*/ 3491996 h 4298944"/>
                <a:gd name="connsiteX16" fmla="*/ 1150230 w 2218039"/>
                <a:gd name="connsiteY16" fmla="*/ 3082257 h 4298944"/>
                <a:gd name="connsiteX17" fmla="*/ 1145167 w 2218039"/>
                <a:gd name="connsiteY17" fmla="*/ 2697430 h 4298944"/>
                <a:gd name="connsiteX18" fmla="*/ 1155121 w 2218039"/>
                <a:gd name="connsiteY18" fmla="*/ 2322123 h 4298944"/>
                <a:gd name="connsiteX19" fmla="*/ 1232351 w 2218039"/>
                <a:gd name="connsiteY19" fmla="*/ 2052650 h 4298944"/>
                <a:gd name="connsiteX20" fmla="*/ 1133754 w 2218039"/>
                <a:gd name="connsiteY20" fmla="*/ 1758271 h 4298944"/>
                <a:gd name="connsiteX21" fmla="*/ 1114961 w 2218039"/>
                <a:gd name="connsiteY21" fmla="*/ 4226 h 4298944"/>
                <a:gd name="connsiteX22" fmla="*/ 1115133 w 2218039"/>
                <a:gd name="connsiteY22"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78320 w 2210811"/>
                <a:gd name="connsiteY3" fmla="*/ 6024 h 4298944"/>
                <a:gd name="connsiteX4" fmla="*/ 1046742 w 2210811"/>
                <a:gd name="connsiteY4" fmla="*/ 1770320 h 4298944"/>
                <a:gd name="connsiteX5" fmla="*/ 952264 w 2210811"/>
                <a:gd name="connsiteY5" fmla="*/ 2089695 h 4298944"/>
                <a:gd name="connsiteX6" fmla="*/ 1042623 w 2210811"/>
                <a:gd name="connsiteY6" fmla="*/ 2356560 h 4298944"/>
                <a:gd name="connsiteX7" fmla="*/ 1047536 w 2210811"/>
                <a:gd name="connsiteY7" fmla="*/ 2675998 h 4298944"/>
                <a:gd name="connsiteX8" fmla="*/ 1045111 w 2210811"/>
                <a:gd name="connsiteY8" fmla="*/ 3054744 h 4298944"/>
                <a:gd name="connsiteX9" fmla="*/ 888163 w 2210811"/>
                <a:gd name="connsiteY9" fmla="*/ 3521308 h 4298944"/>
                <a:gd name="connsiteX10" fmla="*/ 678442 w 2210811"/>
                <a:gd name="connsiteY10" fmla="*/ 3753117 h 4298944"/>
                <a:gd name="connsiteX11" fmla="*/ 405907 w 2210811"/>
                <a:gd name="connsiteY11" fmla="*/ 3972407 h 4298944"/>
                <a:gd name="connsiteX12" fmla="*/ 22 w 2210811"/>
                <a:gd name="connsiteY12" fmla="*/ 4212838 h 4298944"/>
                <a:gd name="connsiteX13" fmla="*/ 2178501 w 2210811"/>
                <a:gd name="connsiteY13" fmla="*/ 4257345 h 4298944"/>
                <a:gd name="connsiteX14" fmla="*/ 1588466 w 2210811"/>
                <a:gd name="connsiteY14" fmla="*/ 3844370 h 4298944"/>
                <a:gd name="connsiteX15" fmla="*/ 1282808 w 2210811"/>
                <a:gd name="connsiteY15" fmla="*/ 3488821 h 4298944"/>
                <a:gd name="connsiteX16" fmla="*/ 1150230 w 2210811"/>
                <a:gd name="connsiteY16" fmla="*/ 3082257 h 4298944"/>
                <a:gd name="connsiteX17" fmla="*/ 1145167 w 2210811"/>
                <a:gd name="connsiteY17" fmla="*/ 2697430 h 4298944"/>
                <a:gd name="connsiteX18" fmla="*/ 1155121 w 2210811"/>
                <a:gd name="connsiteY18" fmla="*/ 2322123 h 4298944"/>
                <a:gd name="connsiteX19" fmla="*/ 1232351 w 2210811"/>
                <a:gd name="connsiteY19" fmla="*/ 2052650 h 4298944"/>
                <a:gd name="connsiteX20" fmla="*/ 1133754 w 2210811"/>
                <a:gd name="connsiteY20" fmla="*/ 1758271 h 4298944"/>
                <a:gd name="connsiteX21" fmla="*/ 1114961 w 2210811"/>
                <a:gd name="connsiteY21" fmla="*/ 4226 h 4298944"/>
                <a:gd name="connsiteX22" fmla="*/ 1115133 w 2210811"/>
                <a:gd name="connsiteY22"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78320 w 2210811"/>
                <a:gd name="connsiteY3" fmla="*/ 6024 h 4298944"/>
                <a:gd name="connsiteX4" fmla="*/ 1046742 w 2210811"/>
                <a:gd name="connsiteY4" fmla="*/ 1770320 h 4298944"/>
                <a:gd name="connsiteX5" fmla="*/ 952264 w 2210811"/>
                <a:gd name="connsiteY5" fmla="*/ 2089695 h 4298944"/>
                <a:gd name="connsiteX6" fmla="*/ 1042623 w 2210811"/>
                <a:gd name="connsiteY6" fmla="*/ 2356560 h 4298944"/>
                <a:gd name="connsiteX7" fmla="*/ 1047536 w 2210811"/>
                <a:gd name="connsiteY7" fmla="*/ 2675998 h 4298944"/>
                <a:gd name="connsiteX8" fmla="*/ 1045111 w 2210811"/>
                <a:gd name="connsiteY8" fmla="*/ 3054744 h 4298944"/>
                <a:gd name="connsiteX9" fmla="*/ 888163 w 2210811"/>
                <a:gd name="connsiteY9" fmla="*/ 3521308 h 4298944"/>
                <a:gd name="connsiteX10" fmla="*/ 678442 w 2210811"/>
                <a:gd name="connsiteY10" fmla="*/ 3753117 h 4298944"/>
                <a:gd name="connsiteX11" fmla="*/ 405907 w 2210811"/>
                <a:gd name="connsiteY11" fmla="*/ 3972407 h 4298944"/>
                <a:gd name="connsiteX12" fmla="*/ 22 w 2210811"/>
                <a:gd name="connsiteY12" fmla="*/ 4212838 h 4298944"/>
                <a:gd name="connsiteX13" fmla="*/ 2178501 w 2210811"/>
                <a:gd name="connsiteY13" fmla="*/ 4257345 h 4298944"/>
                <a:gd name="connsiteX14" fmla="*/ 1588466 w 2210811"/>
                <a:gd name="connsiteY14" fmla="*/ 3844370 h 4298944"/>
                <a:gd name="connsiteX15" fmla="*/ 1282808 w 2210811"/>
                <a:gd name="connsiteY15" fmla="*/ 3488821 h 4298944"/>
                <a:gd name="connsiteX16" fmla="*/ 1150230 w 2210811"/>
                <a:gd name="connsiteY16" fmla="*/ 3082257 h 4298944"/>
                <a:gd name="connsiteX17" fmla="*/ 1145167 w 2210811"/>
                <a:gd name="connsiteY17" fmla="*/ 2697430 h 4298944"/>
                <a:gd name="connsiteX18" fmla="*/ 1155121 w 2210811"/>
                <a:gd name="connsiteY18" fmla="*/ 2322123 h 4298944"/>
                <a:gd name="connsiteX19" fmla="*/ 1232351 w 2210811"/>
                <a:gd name="connsiteY19" fmla="*/ 2052650 h 4298944"/>
                <a:gd name="connsiteX20" fmla="*/ 1133754 w 2210811"/>
                <a:gd name="connsiteY20" fmla="*/ 1758271 h 4298944"/>
                <a:gd name="connsiteX21" fmla="*/ 1113417 w 2210811"/>
                <a:gd name="connsiteY21" fmla="*/ 292367 h 4298944"/>
                <a:gd name="connsiteX22" fmla="*/ 1114961 w 2210811"/>
                <a:gd name="connsiteY22" fmla="*/ 4226 h 4298944"/>
                <a:gd name="connsiteX23" fmla="*/ 1115133 w 2210811"/>
                <a:gd name="connsiteY23"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78320 w 2210811"/>
                <a:gd name="connsiteY3" fmla="*/ 6024 h 4298944"/>
                <a:gd name="connsiteX4" fmla="*/ 1046742 w 2210811"/>
                <a:gd name="connsiteY4" fmla="*/ 1770320 h 4298944"/>
                <a:gd name="connsiteX5" fmla="*/ 952264 w 2210811"/>
                <a:gd name="connsiteY5" fmla="*/ 2089695 h 4298944"/>
                <a:gd name="connsiteX6" fmla="*/ 1042623 w 2210811"/>
                <a:gd name="connsiteY6" fmla="*/ 2356560 h 4298944"/>
                <a:gd name="connsiteX7" fmla="*/ 1047536 w 2210811"/>
                <a:gd name="connsiteY7" fmla="*/ 2675998 h 4298944"/>
                <a:gd name="connsiteX8" fmla="*/ 1045111 w 2210811"/>
                <a:gd name="connsiteY8" fmla="*/ 3054744 h 4298944"/>
                <a:gd name="connsiteX9" fmla="*/ 888163 w 2210811"/>
                <a:gd name="connsiteY9" fmla="*/ 3521308 h 4298944"/>
                <a:gd name="connsiteX10" fmla="*/ 678442 w 2210811"/>
                <a:gd name="connsiteY10" fmla="*/ 3753117 h 4298944"/>
                <a:gd name="connsiteX11" fmla="*/ 405907 w 2210811"/>
                <a:gd name="connsiteY11" fmla="*/ 3972407 h 4298944"/>
                <a:gd name="connsiteX12" fmla="*/ 22 w 2210811"/>
                <a:gd name="connsiteY12" fmla="*/ 4212838 h 4298944"/>
                <a:gd name="connsiteX13" fmla="*/ 2178501 w 2210811"/>
                <a:gd name="connsiteY13" fmla="*/ 4257345 h 4298944"/>
                <a:gd name="connsiteX14" fmla="*/ 1588466 w 2210811"/>
                <a:gd name="connsiteY14" fmla="*/ 3844370 h 4298944"/>
                <a:gd name="connsiteX15" fmla="*/ 1282808 w 2210811"/>
                <a:gd name="connsiteY15" fmla="*/ 3488821 h 4298944"/>
                <a:gd name="connsiteX16" fmla="*/ 1150230 w 2210811"/>
                <a:gd name="connsiteY16" fmla="*/ 3082257 h 4298944"/>
                <a:gd name="connsiteX17" fmla="*/ 1145167 w 2210811"/>
                <a:gd name="connsiteY17" fmla="*/ 2697430 h 4298944"/>
                <a:gd name="connsiteX18" fmla="*/ 1155121 w 2210811"/>
                <a:gd name="connsiteY18" fmla="*/ 2322123 h 4298944"/>
                <a:gd name="connsiteX19" fmla="*/ 1232351 w 2210811"/>
                <a:gd name="connsiteY19" fmla="*/ 2052650 h 4298944"/>
                <a:gd name="connsiteX20" fmla="*/ 1133754 w 2210811"/>
                <a:gd name="connsiteY20" fmla="*/ 1758271 h 4298944"/>
                <a:gd name="connsiteX21" fmla="*/ 1122942 w 2210811"/>
                <a:gd name="connsiteY21" fmla="*/ 251092 h 4298944"/>
                <a:gd name="connsiteX22" fmla="*/ 1114961 w 2210811"/>
                <a:gd name="connsiteY22" fmla="*/ 4226 h 4298944"/>
                <a:gd name="connsiteX23" fmla="*/ 1115133 w 2210811"/>
                <a:gd name="connsiteY23"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78320 w 2210811"/>
                <a:gd name="connsiteY3" fmla="*/ 6024 h 4298944"/>
                <a:gd name="connsiteX4" fmla="*/ 1046742 w 2210811"/>
                <a:gd name="connsiteY4" fmla="*/ 1770320 h 4298944"/>
                <a:gd name="connsiteX5" fmla="*/ 952264 w 2210811"/>
                <a:gd name="connsiteY5" fmla="*/ 2089695 h 4298944"/>
                <a:gd name="connsiteX6" fmla="*/ 1042623 w 2210811"/>
                <a:gd name="connsiteY6" fmla="*/ 2356560 h 4298944"/>
                <a:gd name="connsiteX7" fmla="*/ 1047536 w 2210811"/>
                <a:gd name="connsiteY7" fmla="*/ 2675998 h 4298944"/>
                <a:gd name="connsiteX8" fmla="*/ 1045111 w 2210811"/>
                <a:gd name="connsiteY8" fmla="*/ 3054744 h 4298944"/>
                <a:gd name="connsiteX9" fmla="*/ 888163 w 2210811"/>
                <a:gd name="connsiteY9" fmla="*/ 3521308 h 4298944"/>
                <a:gd name="connsiteX10" fmla="*/ 678442 w 2210811"/>
                <a:gd name="connsiteY10" fmla="*/ 3753117 h 4298944"/>
                <a:gd name="connsiteX11" fmla="*/ 405907 w 2210811"/>
                <a:gd name="connsiteY11" fmla="*/ 3972407 h 4298944"/>
                <a:gd name="connsiteX12" fmla="*/ 22 w 2210811"/>
                <a:gd name="connsiteY12" fmla="*/ 4212838 h 4298944"/>
                <a:gd name="connsiteX13" fmla="*/ 2178501 w 2210811"/>
                <a:gd name="connsiteY13" fmla="*/ 4257345 h 4298944"/>
                <a:gd name="connsiteX14" fmla="*/ 1588466 w 2210811"/>
                <a:gd name="connsiteY14" fmla="*/ 3844370 h 4298944"/>
                <a:gd name="connsiteX15" fmla="*/ 1282808 w 2210811"/>
                <a:gd name="connsiteY15" fmla="*/ 3488821 h 4298944"/>
                <a:gd name="connsiteX16" fmla="*/ 1150230 w 2210811"/>
                <a:gd name="connsiteY16" fmla="*/ 3082257 h 4298944"/>
                <a:gd name="connsiteX17" fmla="*/ 1145167 w 2210811"/>
                <a:gd name="connsiteY17" fmla="*/ 2697430 h 4298944"/>
                <a:gd name="connsiteX18" fmla="*/ 1155121 w 2210811"/>
                <a:gd name="connsiteY18" fmla="*/ 2322123 h 4298944"/>
                <a:gd name="connsiteX19" fmla="*/ 1232351 w 2210811"/>
                <a:gd name="connsiteY19" fmla="*/ 2052650 h 4298944"/>
                <a:gd name="connsiteX20" fmla="*/ 1133754 w 2210811"/>
                <a:gd name="connsiteY20" fmla="*/ 1758271 h 4298944"/>
                <a:gd name="connsiteX21" fmla="*/ 1119767 w 2210811"/>
                <a:gd name="connsiteY21" fmla="*/ 654317 h 4298944"/>
                <a:gd name="connsiteX22" fmla="*/ 1122942 w 2210811"/>
                <a:gd name="connsiteY22" fmla="*/ 251092 h 4298944"/>
                <a:gd name="connsiteX23" fmla="*/ 1114961 w 2210811"/>
                <a:gd name="connsiteY23" fmla="*/ 4226 h 4298944"/>
                <a:gd name="connsiteX24" fmla="*/ 1115133 w 2210811"/>
                <a:gd name="connsiteY24"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78320 w 2210811"/>
                <a:gd name="connsiteY3" fmla="*/ 6024 h 4298944"/>
                <a:gd name="connsiteX4" fmla="*/ 1046742 w 2210811"/>
                <a:gd name="connsiteY4" fmla="*/ 1770320 h 4298944"/>
                <a:gd name="connsiteX5" fmla="*/ 952264 w 2210811"/>
                <a:gd name="connsiteY5" fmla="*/ 2089695 h 4298944"/>
                <a:gd name="connsiteX6" fmla="*/ 1042623 w 2210811"/>
                <a:gd name="connsiteY6" fmla="*/ 2356560 h 4298944"/>
                <a:gd name="connsiteX7" fmla="*/ 1047536 w 2210811"/>
                <a:gd name="connsiteY7" fmla="*/ 2675998 h 4298944"/>
                <a:gd name="connsiteX8" fmla="*/ 1045111 w 2210811"/>
                <a:gd name="connsiteY8" fmla="*/ 3054744 h 4298944"/>
                <a:gd name="connsiteX9" fmla="*/ 888163 w 2210811"/>
                <a:gd name="connsiteY9" fmla="*/ 3521308 h 4298944"/>
                <a:gd name="connsiteX10" fmla="*/ 678442 w 2210811"/>
                <a:gd name="connsiteY10" fmla="*/ 3753117 h 4298944"/>
                <a:gd name="connsiteX11" fmla="*/ 405907 w 2210811"/>
                <a:gd name="connsiteY11" fmla="*/ 3972407 h 4298944"/>
                <a:gd name="connsiteX12" fmla="*/ 22 w 2210811"/>
                <a:gd name="connsiteY12" fmla="*/ 4212838 h 4298944"/>
                <a:gd name="connsiteX13" fmla="*/ 2178501 w 2210811"/>
                <a:gd name="connsiteY13" fmla="*/ 4257345 h 4298944"/>
                <a:gd name="connsiteX14" fmla="*/ 1588466 w 2210811"/>
                <a:gd name="connsiteY14" fmla="*/ 3844370 h 4298944"/>
                <a:gd name="connsiteX15" fmla="*/ 1282808 w 2210811"/>
                <a:gd name="connsiteY15" fmla="*/ 3488821 h 4298944"/>
                <a:gd name="connsiteX16" fmla="*/ 1150230 w 2210811"/>
                <a:gd name="connsiteY16" fmla="*/ 3082257 h 4298944"/>
                <a:gd name="connsiteX17" fmla="*/ 1145167 w 2210811"/>
                <a:gd name="connsiteY17" fmla="*/ 2697430 h 4298944"/>
                <a:gd name="connsiteX18" fmla="*/ 1155121 w 2210811"/>
                <a:gd name="connsiteY18" fmla="*/ 2322123 h 4298944"/>
                <a:gd name="connsiteX19" fmla="*/ 1232351 w 2210811"/>
                <a:gd name="connsiteY19" fmla="*/ 2052650 h 4298944"/>
                <a:gd name="connsiteX20" fmla="*/ 1133754 w 2210811"/>
                <a:gd name="connsiteY20" fmla="*/ 1758271 h 4298944"/>
                <a:gd name="connsiteX21" fmla="*/ 1119767 w 2210811"/>
                <a:gd name="connsiteY21" fmla="*/ 654317 h 4298944"/>
                <a:gd name="connsiteX22" fmla="*/ 1122942 w 2210811"/>
                <a:gd name="connsiteY22" fmla="*/ 251092 h 4298944"/>
                <a:gd name="connsiteX23" fmla="*/ 1114961 w 2210811"/>
                <a:gd name="connsiteY23" fmla="*/ 4226 h 4298944"/>
                <a:gd name="connsiteX24" fmla="*/ 1115133 w 2210811"/>
                <a:gd name="connsiteY24"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78320 w 2210811"/>
                <a:gd name="connsiteY3" fmla="*/ 6024 h 4298944"/>
                <a:gd name="connsiteX4" fmla="*/ 1068967 w 2210811"/>
                <a:gd name="connsiteY4" fmla="*/ 651142 h 4298944"/>
                <a:gd name="connsiteX5" fmla="*/ 1046742 w 2210811"/>
                <a:gd name="connsiteY5" fmla="*/ 1770320 h 4298944"/>
                <a:gd name="connsiteX6" fmla="*/ 952264 w 2210811"/>
                <a:gd name="connsiteY6" fmla="*/ 2089695 h 4298944"/>
                <a:gd name="connsiteX7" fmla="*/ 1042623 w 2210811"/>
                <a:gd name="connsiteY7" fmla="*/ 2356560 h 4298944"/>
                <a:gd name="connsiteX8" fmla="*/ 1047536 w 2210811"/>
                <a:gd name="connsiteY8" fmla="*/ 2675998 h 4298944"/>
                <a:gd name="connsiteX9" fmla="*/ 1045111 w 2210811"/>
                <a:gd name="connsiteY9" fmla="*/ 3054744 h 4298944"/>
                <a:gd name="connsiteX10" fmla="*/ 888163 w 2210811"/>
                <a:gd name="connsiteY10" fmla="*/ 3521308 h 4298944"/>
                <a:gd name="connsiteX11" fmla="*/ 678442 w 2210811"/>
                <a:gd name="connsiteY11" fmla="*/ 3753117 h 4298944"/>
                <a:gd name="connsiteX12" fmla="*/ 405907 w 2210811"/>
                <a:gd name="connsiteY12" fmla="*/ 3972407 h 4298944"/>
                <a:gd name="connsiteX13" fmla="*/ 22 w 2210811"/>
                <a:gd name="connsiteY13" fmla="*/ 4212838 h 4298944"/>
                <a:gd name="connsiteX14" fmla="*/ 2178501 w 2210811"/>
                <a:gd name="connsiteY14" fmla="*/ 4257345 h 4298944"/>
                <a:gd name="connsiteX15" fmla="*/ 1588466 w 2210811"/>
                <a:gd name="connsiteY15" fmla="*/ 3844370 h 4298944"/>
                <a:gd name="connsiteX16" fmla="*/ 1282808 w 2210811"/>
                <a:gd name="connsiteY16" fmla="*/ 3488821 h 4298944"/>
                <a:gd name="connsiteX17" fmla="*/ 1150230 w 2210811"/>
                <a:gd name="connsiteY17" fmla="*/ 3082257 h 4298944"/>
                <a:gd name="connsiteX18" fmla="*/ 1145167 w 2210811"/>
                <a:gd name="connsiteY18" fmla="*/ 2697430 h 4298944"/>
                <a:gd name="connsiteX19" fmla="*/ 1155121 w 2210811"/>
                <a:gd name="connsiteY19" fmla="*/ 2322123 h 4298944"/>
                <a:gd name="connsiteX20" fmla="*/ 1232351 w 2210811"/>
                <a:gd name="connsiteY20" fmla="*/ 2052650 h 4298944"/>
                <a:gd name="connsiteX21" fmla="*/ 1133754 w 2210811"/>
                <a:gd name="connsiteY21" fmla="*/ 1758271 h 4298944"/>
                <a:gd name="connsiteX22" fmla="*/ 1119767 w 2210811"/>
                <a:gd name="connsiteY22" fmla="*/ 654317 h 4298944"/>
                <a:gd name="connsiteX23" fmla="*/ 1122942 w 2210811"/>
                <a:gd name="connsiteY23" fmla="*/ 251092 h 4298944"/>
                <a:gd name="connsiteX24" fmla="*/ 1114961 w 2210811"/>
                <a:gd name="connsiteY24" fmla="*/ 4226 h 4298944"/>
                <a:gd name="connsiteX25" fmla="*/ 1115133 w 2210811"/>
                <a:gd name="connsiteY25"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78320 w 2210811"/>
                <a:gd name="connsiteY3" fmla="*/ 6024 h 4298944"/>
                <a:gd name="connsiteX4" fmla="*/ 1078492 w 2210811"/>
                <a:gd name="connsiteY4" fmla="*/ 209817 h 4298944"/>
                <a:gd name="connsiteX5" fmla="*/ 1068967 w 2210811"/>
                <a:gd name="connsiteY5" fmla="*/ 651142 h 4298944"/>
                <a:gd name="connsiteX6" fmla="*/ 1046742 w 2210811"/>
                <a:gd name="connsiteY6" fmla="*/ 1770320 h 4298944"/>
                <a:gd name="connsiteX7" fmla="*/ 952264 w 2210811"/>
                <a:gd name="connsiteY7" fmla="*/ 2089695 h 4298944"/>
                <a:gd name="connsiteX8" fmla="*/ 1042623 w 2210811"/>
                <a:gd name="connsiteY8" fmla="*/ 2356560 h 4298944"/>
                <a:gd name="connsiteX9" fmla="*/ 1047536 w 2210811"/>
                <a:gd name="connsiteY9" fmla="*/ 2675998 h 4298944"/>
                <a:gd name="connsiteX10" fmla="*/ 1045111 w 2210811"/>
                <a:gd name="connsiteY10" fmla="*/ 3054744 h 4298944"/>
                <a:gd name="connsiteX11" fmla="*/ 888163 w 2210811"/>
                <a:gd name="connsiteY11" fmla="*/ 3521308 h 4298944"/>
                <a:gd name="connsiteX12" fmla="*/ 678442 w 2210811"/>
                <a:gd name="connsiteY12" fmla="*/ 3753117 h 4298944"/>
                <a:gd name="connsiteX13" fmla="*/ 405907 w 2210811"/>
                <a:gd name="connsiteY13" fmla="*/ 3972407 h 4298944"/>
                <a:gd name="connsiteX14" fmla="*/ 22 w 2210811"/>
                <a:gd name="connsiteY14" fmla="*/ 4212838 h 4298944"/>
                <a:gd name="connsiteX15" fmla="*/ 2178501 w 2210811"/>
                <a:gd name="connsiteY15" fmla="*/ 4257345 h 4298944"/>
                <a:gd name="connsiteX16" fmla="*/ 1588466 w 2210811"/>
                <a:gd name="connsiteY16" fmla="*/ 3844370 h 4298944"/>
                <a:gd name="connsiteX17" fmla="*/ 1282808 w 2210811"/>
                <a:gd name="connsiteY17" fmla="*/ 3488821 h 4298944"/>
                <a:gd name="connsiteX18" fmla="*/ 1150230 w 2210811"/>
                <a:gd name="connsiteY18" fmla="*/ 3082257 h 4298944"/>
                <a:gd name="connsiteX19" fmla="*/ 1145167 w 2210811"/>
                <a:gd name="connsiteY19" fmla="*/ 2697430 h 4298944"/>
                <a:gd name="connsiteX20" fmla="*/ 1155121 w 2210811"/>
                <a:gd name="connsiteY20" fmla="*/ 2322123 h 4298944"/>
                <a:gd name="connsiteX21" fmla="*/ 1232351 w 2210811"/>
                <a:gd name="connsiteY21" fmla="*/ 2052650 h 4298944"/>
                <a:gd name="connsiteX22" fmla="*/ 1133754 w 2210811"/>
                <a:gd name="connsiteY22" fmla="*/ 1758271 h 4298944"/>
                <a:gd name="connsiteX23" fmla="*/ 1119767 w 2210811"/>
                <a:gd name="connsiteY23" fmla="*/ 654317 h 4298944"/>
                <a:gd name="connsiteX24" fmla="*/ 1122942 w 2210811"/>
                <a:gd name="connsiteY24" fmla="*/ 251092 h 4298944"/>
                <a:gd name="connsiteX25" fmla="*/ 1114961 w 2210811"/>
                <a:gd name="connsiteY25" fmla="*/ 4226 h 4298944"/>
                <a:gd name="connsiteX26" fmla="*/ 1115133 w 2210811"/>
                <a:gd name="connsiteY26"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78320 w 2210811"/>
                <a:gd name="connsiteY3" fmla="*/ 6024 h 4298944"/>
                <a:gd name="connsiteX4" fmla="*/ 1078492 w 2210811"/>
                <a:gd name="connsiteY4" fmla="*/ 209817 h 4298944"/>
                <a:gd name="connsiteX5" fmla="*/ 1068967 w 2210811"/>
                <a:gd name="connsiteY5" fmla="*/ 651142 h 4298944"/>
                <a:gd name="connsiteX6" fmla="*/ 1046742 w 2210811"/>
                <a:gd name="connsiteY6" fmla="*/ 1770320 h 4298944"/>
                <a:gd name="connsiteX7" fmla="*/ 952264 w 2210811"/>
                <a:gd name="connsiteY7" fmla="*/ 2089695 h 4298944"/>
                <a:gd name="connsiteX8" fmla="*/ 1042623 w 2210811"/>
                <a:gd name="connsiteY8" fmla="*/ 2356560 h 4298944"/>
                <a:gd name="connsiteX9" fmla="*/ 1047536 w 2210811"/>
                <a:gd name="connsiteY9" fmla="*/ 2675998 h 4298944"/>
                <a:gd name="connsiteX10" fmla="*/ 1045111 w 2210811"/>
                <a:gd name="connsiteY10" fmla="*/ 3054744 h 4298944"/>
                <a:gd name="connsiteX11" fmla="*/ 888163 w 2210811"/>
                <a:gd name="connsiteY11" fmla="*/ 3521308 h 4298944"/>
                <a:gd name="connsiteX12" fmla="*/ 678442 w 2210811"/>
                <a:gd name="connsiteY12" fmla="*/ 3753117 h 4298944"/>
                <a:gd name="connsiteX13" fmla="*/ 405907 w 2210811"/>
                <a:gd name="connsiteY13" fmla="*/ 3972407 h 4298944"/>
                <a:gd name="connsiteX14" fmla="*/ 22 w 2210811"/>
                <a:gd name="connsiteY14" fmla="*/ 4212838 h 4298944"/>
                <a:gd name="connsiteX15" fmla="*/ 2178501 w 2210811"/>
                <a:gd name="connsiteY15" fmla="*/ 4257345 h 4298944"/>
                <a:gd name="connsiteX16" fmla="*/ 1588466 w 2210811"/>
                <a:gd name="connsiteY16" fmla="*/ 3844370 h 4298944"/>
                <a:gd name="connsiteX17" fmla="*/ 1282808 w 2210811"/>
                <a:gd name="connsiteY17" fmla="*/ 3488821 h 4298944"/>
                <a:gd name="connsiteX18" fmla="*/ 1150230 w 2210811"/>
                <a:gd name="connsiteY18" fmla="*/ 3082257 h 4298944"/>
                <a:gd name="connsiteX19" fmla="*/ 1145167 w 2210811"/>
                <a:gd name="connsiteY19" fmla="*/ 2697430 h 4298944"/>
                <a:gd name="connsiteX20" fmla="*/ 1155121 w 2210811"/>
                <a:gd name="connsiteY20" fmla="*/ 2322123 h 4298944"/>
                <a:gd name="connsiteX21" fmla="*/ 1232351 w 2210811"/>
                <a:gd name="connsiteY21" fmla="*/ 2052650 h 4298944"/>
                <a:gd name="connsiteX22" fmla="*/ 1133754 w 2210811"/>
                <a:gd name="connsiteY22" fmla="*/ 1758271 h 4298944"/>
                <a:gd name="connsiteX23" fmla="*/ 1119767 w 2210811"/>
                <a:gd name="connsiteY23" fmla="*/ 654317 h 4298944"/>
                <a:gd name="connsiteX24" fmla="*/ 1122942 w 2210811"/>
                <a:gd name="connsiteY24" fmla="*/ 251092 h 4298944"/>
                <a:gd name="connsiteX25" fmla="*/ 1114961 w 2210811"/>
                <a:gd name="connsiteY25" fmla="*/ 4226 h 4298944"/>
                <a:gd name="connsiteX26" fmla="*/ 1115133 w 2210811"/>
                <a:gd name="connsiteY26"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78320 w 2210811"/>
                <a:gd name="connsiteY3" fmla="*/ 6024 h 4298944"/>
                <a:gd name="connsiteX4" fmla="*/ 1078492 w 2210811"/>
                <a:gd name="connsiteY4" fmla="*/ 209817 h 4298944"/>
                <a:gd name="connsiteX5" fmla="*/ 1068967 w 2210811"/>
                <a:gd name="connsiteY5" fmla="*/ 651142 h 4298944"/>
                <a:gd name="connsiteX6" fmla="*/ 1046742 w 2210811"/>
                <a:gd name="connsiteY6" fmla="*/ 1770320 h 4298944"/>
                <a:gd name="connsiteX7" fmla="*/ 952264 w 2210811"/>
                <a:gd name="connsiteY7" fmla="*/ 2089695 h 4298944"/>
                <a:gd name="connsiteX8" fmla="*/ 1042623 w 2210811"/>
                <a:gd name="connsiteY8" fmla="*/ 2356560 h 4298944"/>
                <a:gd name="connsiteX9" fmla="*/ 1047536 w 2210811"/>
                <a:gd name="connsiteY9" fmla="*/ 2675998 h 4298944"/>
                <a:gd name="connsiteX10" fmla="*/ 1045111 w 2210811"/>
                <a:gd name="connsiteY10" fmla="*/ 3054744 h 4298944"/>
                <a:gd name="connsiteX11" fmla="*/ 888163 w 2210811"/>
                <a:gd name="connsiteY11" fmla="*/ 3521308 h 4298944"/>
                <a:gd name="connsiteX12" fmla="*/ 678442 w 2210811"/>
                <a:gd name="connsiteY12" fmla="*/ 3753117 h 4298944"/>
                <a:gd name="connsiteX13" fmla="*/ 405907 w 2210811"/>
                <a:gd name="connsiteY13" fmla="*/ 3972407 h 4298944"/>
                <a:gd name="connsiteX14" fmla="*/ 22 w 2210811"/>
                <a:gd name="connsiteY14" fmla="*/ 4212838 h 4298944"/>
                <a:gd name="connsiteX15" fmla="*/ 2178501 w 2210811"/>
                <a:gd name="connsiteY15" fmla="*/ 4257345 h 4298944"/>
                <a:gd name="connsiteX16" fmla="*/ 1588466 w 2210811"/>
                <a:gd name="connsiteY16" fmla="*/ 3844370 h 4298944"/>
                <a:gd name="connsiteX17" fmla="*/ 1282808 w 2210811"/>
                <a:gd name="connsiteY17" fmla="*/ 3488821 h 4298944"/>
                <a:gd name="connsiteX18" fmla="*/ 1150230 w 2210811"/>
                <a:gd name="connsiteY18" fmla="*/ 3082257 h 4298944"/>
                <a:gd name="connsiteX19" fmla="*/ 1145167 w 2210811"/>
                <a:gd name="connsiteY19" fmla="*/ 2697430 h 4298944"/>
                <a:gd name="connsiteX20" fmla="*/ 1155121 w 2210811"/>
                <a:gd name="connsiteY20" fmla="*/ 2322123 h 4298944"/>
                <a:gd name="connsiteX21" fmla="*/ 1232351 w 2210811"/>
                <a:gd name="connsiteY21" fmla="*/ 2052650 h 4298944"/>
                <a:gd name="connsiteX22" fmla="*/ 1133754 w 2210811"/>
                <a:gd name="connsiteY22" fmla="*/ 1758271 h 4298944"/>
                <a:gd name="connsiteX23" fmla="*/ 1119767 w 2210811"/>
                <a:gd name="connsiteY23" fmla="*/ 654317 h 4298944"/>
                <a:gd name="connsiteX24" fmla="*/ 1122942 w 2210811"/>
                <a:gd name="connsiteY24" fmla="*/ 251092 h 4298944"/>
                <a:gd name="connsiteX25" fmla="*/ 1114961 w 2210811"/>
                <a:gd name="connsiteY25" fmla="*/ 4226 h 4298944"/>
                <a:gd name="connsiteX26" fmla="*/ 1115133 w 2210811"/>
                <a:gd name="connsiteY26" fmla="*/ 4316 h 4298944"/>
                <a:gd name="connsiteX0" fmla="*/ 1115133 w 2210811"/>
                <a:gd name="connsiteY0" fmla="*/ 15460 h 4310088"/>
                <a:gd name="connsiteX1" fmla="*/ 1112216 w 2210811"/>
                <a:gd name="connsiteY1" fmla="*/ 11144 h 4310088"/>
                <a:gd name="connsiteX2" fmla="*/ 1083383 w 2210811"/>
                <a:gd name="connsiteY2" fmla="*/ 11414 h 4310088"/>
                <a:gd name="connsiteX3" fmla="*/ 1078320 w 2210811"/>
                <a:gd name="connsiteY3" fmla="*/ 17168 h 4310088"/>
                <a:gd name="connsiteX4" fmla="*/ 1078492 w 2210811"/>
                <a:gd name="connsiteY4" fmla="*/ 220961 h 4310088"/>
                <a:gd name="connsiteX5" fmla="*/ 1068967 w 2210811"/>
                <a:gd name="connsiteY5" fmla="*/ 662286 h 4310088"/>
                <a:gd name="connsiteX6" fmla="*/ 1046742 w 2210811"/>
                <a:gd name="connsiteY6" fmla="*/ 1781464 h 4310088"/>
                <a:gd name="connsiteX7" fmla="*/ 952264 w 2210811"/>
                <a:gd name="connsiteY7" fmla="*/ 2100839 h 4310088"/>
                <a:gd name="connsiteX8" fmla="*/ 1042623 w 2210811"/>
                <a:gd name="connsiteY8" fmla="*/ 2367704 h 4310088"/>
                <a:gd name="connsiteX9" fmla="*/ 1047536 w 2210811"/>
                <a:gd name="connsiteY9" fmla="*/ 2687142 h 4310088"/>
                <a:gd name="connsiteX10" fmla="*/ 1045111 w 2210811"/>
                <a:gd name="connsiteY10" fmla="*/ 3065888 h 4310088"/>
                <a:gd name="connsiteX11" fmla="*/ 888163 w 2210811"/>
                <a:gd name="connsiteY11" fmla="*/ 3532452 h 4310088"/>
                <a:gd name="connsiteX12" fmla="*/ 678442 w 2210811"/>
                <a:gd name="connsiteY12" fmla="*/ 3764261 h 4310088"/>
                <a:gd name="connsiteX13" fmla="*/ 405907 w 2210811"/>
                <a:gd name="connsiteY13" fmla="*/ 3983551 h 4310088"/>
                <a:gd name="connsiteX14" fmla="*/ 22 w 2210811"/>
                <a:gd name="connsiteY14" fmla="*/ 4223982 h 4310088"/>
                <a:gd name="connsiteX15" fmla="*/ 2178501 w 2210811"/>
                <a:gd name="connsiteY15" fmla="*/ 4268489 h 4310088"/>
                <a:gd name="connsiteX16" fmla="*/ 1588466 w 2210811"/>
                <a:gd name="connsiteY16" fmla="*/ 3855514 h 4310088"/>
                <a:gd name="connsiteX17" fmla="*/ 1282808 w 2210811"/>
                <a:gd name="connsiteY17" fmla="*/ 3499965 h 4310088"/>
                <a:gd name="connsiteX18" fmla="*/ 1150230 w 2210811"/>
                <a:gd name="connsiteY18" fmla="*/ 3093401 h 4310088"/>
                <a:gd name="connsiteX19" fmla="*/ 1145167 w 2210811"/>
                <a:gd name="connsiteY19" fmla="*/ 2708574 h 4310088"/>
                <a:gd name="connsiteX20" fmla="*/ 1155121 w 2210811"/>
                <a:gd name="connsiteY20" fmla="*/ 2333267 h 4310088"/>
                <a:gd name="connsiteX21" fmla="*/ 1232351 w 2210811"/>
                <a:gd name="connsiteY21" fmla="*/ 2063794 h 4310088"/>
                <a:gd name="connsiteX22" fmla="*/ 1133754 w 2210811"/>
                <a:gd name="connsiteY22" fmla="*/ 1769415 h 4310088"/>
                <a:gd name="connsiteX23" fmla="*/ 1119767 w 2210811"/>
                <a:gd name="connsiteY23" fmla="*/ 665461 h 4310088"/>
                <a:gd name="connsiteX24" fmla="*/ 1122942 w 2210811"/>
                <a:gd name="connsiteY24" fmla="*/ 262236 h 4310088"/>
                <a:gd name="connsiteX25" fmla="*/ 1114961 w 2210811"/>
                <a:gd name="connsiteY25" fmla="*/ 15370 h 4310088"/>
                <a:gd name="connsiteX26" fmla="*/ 1115133 w 2210811"/>
                <a:gd name="connsiteY26" fmla="*/ 15460 h 4310088"/>
                <a:gd name="connsiteX0" fmla="*/ 1115133 w 2210811"/>
                <a:gd name="connsiteY0" fmla="*/ 15460 h 4310088"/>
                <a:gd name="connsiteX1" fmla="*/ 1112216 w 2210811"/>
                <a:gd name="connsiteY1" fmla="*/ 11144 h 4310088"/>
                <a:gd name="connsiteX2" fmla="*/ 1083383 w 2210811"/>
                <a:gd name="connsiteY2" fmla="*/ 11414 h 4310088"/>
                <a:gd name="connsiteX3" fmla="*/ 1078320 w 2210811"/>
                <a:gd name="connsiteY3" fmla="*/ 17168 h 4310088"/>
                <a:gd name="connsiteX4" fmla="*/ 1062617 w 2210811"/>
                <a:gd name="connsiteY4" fmla="*/ 220961 h 4310088"/>
                <a:gd name="connsiteX5" fmla="*/ 1068967 w 2210811"/>
                <a:gd name="connsiteY5" fmla="*/ 662286 h 4310088"/>
                <a:gd name="connsiteX6" fmla="*/ 1046742 w 2210811"/>
                <a:gd name="connsiteY6" fmla="*/ 1781464 h 4310088"/>
                <a:gd name="connsiteX7" fmla="*/ 952264 w 2210811"/>
                <a:gd name="connsiteY7" fmla="*/ 2100839 h 4310088"/>
                <a:gd name="connsiteX8" fmla="*/ 1042623 w 2210811"/>
                <a:gd name="connsiteY8" fmla="*/ 2367704 h 4310088"/>
                <a:gd name="connsiteX9" fmla="*/ 1047536 w 2210811"/>
                <a:gd name="connsiteY9" fmla="*/ 2687142 h 4310088"/>
                <a:gd name="connsiteX10" fmla="*/ 1045111 w 2210811"/>
                <a:gd name="connsiteY10" fmla="*/ 3065888 h 4310088"/>
                <a:gd name="connsiteX11" fmla="*/ 888163 w 2210811"/>
                <a:gd name="connsiteY11" fmla="*/ 3532452 h 4310088"/>
                <a:gd name="connsiteX12" fmla="*/ 678442 w 2210811"/>
                <a:gd name="connsiteY12" fmla="*/ 3764261 h 4310088"/>
                <a:gd name="connsiteX13" fmla="*/ 405907 w 2210811"/>
                <a:gd name="connsiteY13" fmla="*/ 3983551 h 4310088"/>
                <a:gd name="connsiteX14" fmla="*/ 22 w 2210811"/>
                <a:gd name="connsiteY14" fmla="*/ 4223982 h 4310088"/>
                <a:gd name="connsiteX15" fmla="*/ 2178501 w 2210811"/>
                <a:gd name="connsiteY15" fmla="*/ 4268489 h 4310088"/>
                <a:gd name="connsiteX16" fmla="*/ 1588466 w 2210811"/>
                <a:gd name="connsiteY16" fmla="*/ 3855514 h 4310088"/>
                <a:gd name="connsiteX17" fmla="*/ 1282808 w 2210811"/>
                <a:gd name="connsiteY17" fmla="*/ 3499965 h 4310088"/>
                <a:gd name="connsiteX18" fmla="*/ 1150230 w 2210811"/>
                <a:gd name="connsiteY18" fmla="*/ 3093401 h 4310088"/>
                <a:gd name="connsiteX19" fmla="*/ 1145167 w 2210811"/>
                <a:gd name="connsiteY19" fmla="*/ 2708574 h 4310088"/>
                <a:gd name="connsiteX20" fmla="*/ 1155121 w 2210811"/>
                <a:gd name="connsiteY20" fmla="*/ 2333267 h 4310088"/>
                <a:gd name="connsiteX21" fmla="*/ 1232351 w 2210811"/>
                <a:gd name="connsiteY21" fmla="*/ 2063794 h 4310088"/>
                <a:gd name="connsiteX22" fmla="*/ 1133754 w 2210811"/>
                <a:gd name="connsiteY22" fmla="*/ 1769415 h 4310088"/>
                <a:gd name="connsiteX23" fmla="*/ 1119767 w 2210811"/>
                <a:gd name="connsiteY23" fmla="*/ 665461 h 4310088"/>
                <a:gd name="connsiteX24" fmla="*/ 1122942 w 2210811"/>
                <a:gd name="connsiteY24" fmla="*/ 262236 h 4310088"/>
                <a:gd name="connsiteX25" fmla="*/ 1114961 w 2210811"/>
                <a:gd name="connsiteY25" fmla="*/ 15370 h 4310088"/>
                <a:gd name="connsiteX26" fmla="*/ 1115133 w 2210811"/>
                <a:gd name="connsiteY26" fmla="*/ 15460 h 4310088"/>
                <a:gd name="connsiteX0" fmla="*/ 1115133 w 2210811"/>
                <a:gd name="connsiteY0" fmla="*/ 15460 h 4310088"/>
                <a:gd name="connsiteX1" fmla="*/ 1112216 w 2210811"/>
                <a:gd name="connsiteY1" fmla="*/ 11144 h 4310088"/>
                <a:gd name="connsiteX2" fmla="*/ 1083383 w 2210811"/>
                <a:gd name="connsiteY2" fmla="*/ 11414 h 4310088"/>
                <a:gd name="connsiteX3" fmla="*/ 1078320 w 2210811"/>
                <a:gd name="connsiteY3" fmla="*/ 17168 h 4310088"/>
                <a:gd name="connsiteX4" fmla="*/ 1062617 w 2210811"/>
                <a:gd name="connsiteY4" fmla="*/ 220961 h 4310088"/>
                <a:gd name="connsiteX5" fmla="*/ 1068967 w 2210811"/>
                <a:gd name="connsiteY5" fmla="*/ 662286 h 4310088"/>
                <a:gd name="connsiteX6" fmla="*/ 1046742 w 2210811"/>
                <a:gd name="connsiteY6" fmla="*/ 1781464 h 4310088"/>
                <a:gd name="connsiteX7" fmla="*/ 952264 w 2210811"/>
                <a:gd name="connsiteY7" fmla="*/ 2100839 h 4310088"/>
                <a:gd name="connsiteX8" fmla="*/ 1042623 w 2210811"/>
                <a:gd name="connsiteY8" fmla="*/ 2367704 h 4310088"/>
                <a:gd name="connsiteX9" fmla="*/ 1047536 w 2210811"/>
                <a:gd name="connsiteY9" fmla="*/ 2687142 h 4310088"/>
                <a:gd name="connsiteX10" fmla="*/ 1045111 w 2210811"/>
                <a:gd name="connsiteY10" fmla="*/ 3065888 h 4310088"/>
                <a:gd name="connsiteX11" fmla="*/ 888163 w 2210811"/>
                <a:gd name="connsiteY11" fmla="*/ 3532452 h 4310088"/>
                <a:gd name="connsiteX12" fmla="*/ 678442 w 2210811"/>
                <a:gd name="connsiteY12" fmla="*/ 3764261 h 4310088"/>
                <a:gd name="connsiteX13" fmla="*/ 405907 w 2210811"/>
                <a:gd name="connsiteY13" fmla="*/ 3983551 h 4310088"/>
                <a:gd name="connsiteX14" fmla="*/ 22 w 2210811"/>
                <a:gd name="connsiteY14" fmla="*/ 4223982 h 4310088"/>
                <a:gd name="connsiteX15" fmla="*/ 2178501 w 2210811"/>
                <a:gd name="connsiteY15" fmla="*/ 4268489 h 4310088"/>
                <a:gd name="connsiteX16" fmla="*/ 1588466 w 2210811"/>
                <a:gd name="connsiteY16" fmla="*/ 3855514 h 4310088"/>
                <a:gd name="connsiteX17" fmla="*/ 1282808 w 2210811"/>
                <a:gd name="connsiteY17" fmla="*/ 3499965 h 4310088"/>
                <a:gd name="connsiteX18" fmla="*/ 1150230 w 2210811"/>
                <a:gd name="connsiteY18" fmla="*/ 3093401 h 4310088"/>
                <a:gd name="connsiteX19" fmla="*/ 1145167 w 2210811"/>
                <a:gd name="connsiteY19" fmla="*/ 2708574 h 4310088"/>
                <a:gd name="connsiteX20" fmla="*/ 1155121 w 2210811"/>
                <a:gd name="connsiteY20" fmla="*/ 2333267 h 4310088"/>
                <a:gd name="connsiteX21" fmla="*/ 1232351 w 2210811"/>
                <a:gd name="connsiteY21" fmla="*/ 2063794 h 4310088"/>
                <a:gd name="connsiteX22" fmla="*/ 1133754 w 2210811"/>
                <a:gd name="connsiteY22" fmla="*/ 1769415 h 4310088"/>
                <a:gd name="connsiteX23" fmla="*/ 1119767 w 2210811"/>
                <a:gd name="connsiteY23" fmla="*/ 665461 h 4310088"/>
                <a:gd name="connsiteX24" fmla="*/ 1122942 w 2210811"/>
                <a:gd name="connsiteY24" fmla="*/ 262236 h 4310088"/>
                <a:gd name="connsiteX25" fmla="*/ 1114961 w 2210811"/>
                <a:gd name="connsiteY25" fmla="*/ 15370 h 4310088"/>
                <a:gd name="connsiteX26" fmla="*/ 1115133 w 2210811"/>
                <a:gd name="connsiteY26" fmla="*/ 15460 h 4310088"/>
                <a:gd name="connsiteX0" fmla="*/ 1115133 w 2210811"/>
                <a:gd name="connsiteY0" fmla="*/ 4316 h 4298944"/>
                <a:gd name="connsiteX1" fmla="*/ 1112216 w 2210811"/>
                <a:gd name="connsiteY1" fmla="*/ 0 h 4298944"/>
                <a:gd name="connsiteX2" fmla="*/ 1083383 w 2210811"/>
                <a:gd name="connsiteY2" fmla="*/ 270 h 4298944"/>
                <a:gd name="connsiteX3" fmla="*/ 1062617 w 2210811"/>
                <a:gd name="connsiteY3" fmla="*/ 209817 h 4298944"/>
                <a:gd name="connsiteX4" fmla="*/ 1068967 w 2210811"/>
                <a:gd name="connsiteY4" fmla="*/ 651142 h 4298944"/>
                <a:gd name="connsiteX5" fmla="*/ 1046742 w 2210811"/>
                <a:gd name="connsiteY5" fmla="*/ 1770320 h 4298944"/>
                <a:gd name="connsiteX6" fmla="*/ 952264 w 2210811"/>
                <a:gd name="connsiteY6" fmla="*/ 2089695 h 4298944"/>
                <a:gd name="connsiteX7" fmla="*/ 1042623 w 2210811"/>
                <a:gd name="connsiteY7" fmla="*/ 2356560 h 4298944"/>
                <a:gd name="connsiteX8" fmla="*/ 1047536 w 2210811"/>
                <a:gd name="connsiteY8" fmla="*/ 2675998 h 4298944"/>
                <a:gd name="connsiteX9" fmla="*/ 1045111 w 2210811"/>
                <a:gd name="connsiteY9" fmla="*/ 3054744 h 4298944"/>
                <a:gd name="connsiteX10" fmla="*/ 888163 w 2210811"/>
                <a:gd name="connsiteY10" fmla="*/ 3521308 h 4298944"/>
                <a:gd name="connsiteX11" fmla="*/ 678442 w 2210811"/>
                <a:gd name="connsiteY11" fmla="*/ 3753117 h 4298944"/>
                <a:gd name="connsiteX12" fmla="*/ 405907 w 2210811"/>
                <a:gd name="connsiteY12" fmla="*/ 3972407 h 4298944"/>
                <a:gd name="connsiteX13" fmla="*/ 22 w 2210811"/>
                <a:gd name="connsiteY13" fmla="*/ 4212838 h 4298944"/>
                <a:gd name="connsiteX14" fmla="*/ 2178501 w 2210811"/>
                <a:gd name="connsiteY14" fmla="*/ 4257345 h 4298944"/>
                <a:gd name="connsiteX15" fmla="*/ 1588466 w 2210811"/>
                <a:gd name="connsiteY15" fmla="*/ 3844370 h 4298944"/>
                <a:gd name="connsiteX16" fmla="*/ 1282808 w 2210811"/>
                <a:gd name="connsiteY16" fmla="*/ 3488821 h 4298944"/>
                <a:gd name="connsiteX17" fmla="*/ 1150230 w 2210811"/>
                <a:gd name="connsiteY17" fmla="*/ 3082257 h 4298944"/>
                <a:gd name="connsiteX18" fmla="*/ 1145167 w 2210811"/>
                <a:gd name="connsiteY18" fmla="*/ 2697430 h 4298944"/>
                <a:gd name="connsiteX19" fmla="*/ 1155121 w 2210811"/>
                <a:gd name="connsiteY19" fmla="*/ 2322123 h 4298944"/>
                <a:gd name="connsiteX20" fmla="*/ 1232351 w 2210811"/>
                <a:gd name="connsiteY20" fmla="*/ 2052650 h 4298944"/>
                <a:gd name="connsiteX21" fmla="*/ 1133754 w 2210811"/>
                <a:gd name="connsiteY21" fmla="*/ 1758271 h 4298944"/>
                <a:gd name="connsiteX22" fmla="*/ 1119767 w 2210811"/>
                <a:gd name="connsiteY22" fmla="*/ 654317 h 4298944"/>
                <a:gd name="connsiteX23" fmla="*/ 1122942 w 2210811"/>
                <a:gd name="connsiteY23" fmla="*/ 251092 h 4298944"/>
                <a:gd name="connsiteX24" fmla="*/ 1114961 w 2210811"/>
                <a:gd name="connsiteY24" fmla="*/ 4226 h 4298944"/>
                <a:gd name="connsiteX25" fmla="*/ 1115133 w 2210811"/>
                <a:gd name="connsiteY25"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62617 w 2210811"/>
                <a:gd name="connsiteY3" fmla="*/ 209817 h 4298944"/>
                <a:gd name="connsiteX4" fmla="*/ 1068967 w 2210811"/>
                <a:gd name="connsiteY4" fmla="*/ 651142 h 4298944"/>
                <a:gd name="connsiteX5" fmla="*/ 1046742 w 2210811"/>
                <a:gd name="connsiteY5" fmla="*/ 1770320 h 4298944"/>
                <a:gd name="connsiteX6" fmla="*/ 952264 w 2210811"/>
                <a:gd name="connsiteY6" fmla="*/ 2089695 h 4298944"/>
                <a:gd name="connsiteX7" fmla="*/ 1042623 w 2210811"/>
                <a:gd name="connsiteY7" fmla="*/ 2356560 h 4298944"/>
                <a:gd name="connsiteX8" fmla="*/ 1047536 w 2210811"/>
                <a:gd name="connsiteY8" fmla="*/ 2675998 h 4298944"/>
                <a:gd name="connsiteX9" fmla="*/ 1045111 w 2210811"/>
                <a:gd name="connsiteY9" fmla="*/ 3054744 h 4298944"/>
                <a:gd name="connsiteX10" fmla="*/ 888163 w 2210811"/>
                <a:gd name="connsiteY10" fmla="*/ 3521308 h 4298944"/>
                <a:gd name="connsiteX11" fmla="*/ 678442 w 2210811"/>
                <a:gd name="connsiteY11" fmla="*/ 3753117 h 4298944"/>
                <a:gd name="connsiteX12" fmla="*/ 405907 w 2210811"/>
                <a:gd name="connsiteY12" fmla="*/ 3972407 h 4298944"/>
                <a:gd name="connsiteX13" fmla="*/ 22 w 2210811"/>
                <a:gd name="connsiteY13" fmla="*/ 4212838 h 4298944"/>
                <a:gd name="connsiteX14" fmla="*/ 2178501 w 2210811"/>
                <a:gd name="connsiteY14" fmla="*/ 4257345 h 4298944"/>
                <a:gd name="connsiteX15" fmla="*/ 1588466 w 2210811"/>
                <a:gd name="connsiteY15" fmla="*/ 3844370 h 4298944"/>
                <a:gd name="connsiteX16" fmla="*/ 1282808 w 2210811"/>
                <a:gd name="connsiteY16" fmla="*/ 3488821 h 4298944"/>
                <a:gd name="connsiteX17" fmla="*/ 1150230 w 2210811"/>
                <a:gd name="connsiteY17" fmla="*/ 3082257 h 4298944"/>
                <a:gd name="connsiteX18" fmla="*/ 1145167 w 2210811"/>
                <a:gd name="connsiteY18" fmla="*/ 2697430 h 4298944"/>
                <a:gd name="connsiteX19" fmla="*/ 1155121 w 2210811"/>
                <a:gd name="connsiteY19" fmla="*/ 2322123 h 4298944"/>
                <a:gd name="connsiteX20" fmla="*/ 1232351 w 2210811"/>
                <a:gd name="connsiteY20" fmla="*/ 2052650 h 4298944"/>
                <a:gd name="connsiteX21" fmla="*/ 1133754 w 2210811"/>
                <a:gd name="connsiteY21" fmla="*/ 1758271 h 4298944"/>
                <a:gd name="connsiteX22" fmla="*/ 1119767 w 2210811"/>
                <a:gd name="connsiteY22" fmla="*/ 654317 h 4298944"/>
                <a:gd name="connsiteX23" fmla="*/ 1132467 w 2210811"/>
                <a:gd name="connsiteY23" fmla="*/ 251092 h 4298944"/>
                <a:gd name="connsiteX24" fmla="*/ 1114961 w 2210811"/>
                <a:gd name="connsiteY24" fmla="*/ 4226 h 4298944"/>
                <a:gd name="connsiteX25" fmla="*/ 1115133 w 2210811"/>
                <a:gd name="connsiteY25"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62617 w 2210811"/>
                <a:gd name="connsiteY3" fmla="*/ 209817 h 4298944"/>
                <a:gd name="connsiteX4" fmla="*/ 1068967 w 2210811"/>
                <a:gd name="connsiteY4" fmla="*/ 651142 h 4298944"/>
                <a:gd name="connsiteX5" fmla="*/ 1046742 w 2210811"/>
                <a:gd name="connsiteY5" fmla="*/ 1770320 h 4298944"/>
                <a:gd name="connsiteX6" fmla="*/ 952264 w 2210811"/>
                <a:gd name="connsiteY6" fmla="*/ 2089695 h 4298944"/>
                <a:gd name="connsiteX7" fmla="*/ 1042623 w 2210811"/>
                <a:gd name="connsiteY7" fmla="*/ 2356560 h 4298944"/>
                <a:gd name="connsiteX8" fmla="*/ 1047536 w 2210811"/>
                <a:gd name="connsiteY8" fmla="*/ 2675998 h 4298944"/>
                <a:gd name="connsiteX9" fmla="*/ 1045111 w 2210811"/>
                <a:gd name="connsiteY9" fmla="*/ 3054744 h 4298944"/>
                <a:gd name="connsiteX10" fmla="*/ 888163 w 2210811"/>
                <a:gd name="connsiteY10" fmla="*/ 3521308 h 4298944"/>
                <a:gd name="connsiteX11" fmla="*/ 678442 w 2210811"/>
                <a:gd name="connsiteY11" fmla="*/ 3753117 h 4298944"/>
                <a:gd name="connsiteX12" fmla="*/ 405907 w 2210811"/>
                <a:gd name="connsiteY12" fmla="*/ 3972407 h 4298944"/>
                <a:gd name="connsiteX13" fmla="*/ 22 w 2210811"/>
                <a:gd name="connsiteY13" fmla="*/ 4212838 h 4298944"/>
                <a:gd name="connsiteX14" fmla="*/ 2178501 w 2210811"/>
                <a:gd name="connsiteY14" fmla="*/ 4257345 h 4298944"/>
                <a:gd name="connsiteX15" fmla="*/ 1588466 w 2210811"/>
                <a:gd name="connsiteY15" fmla="*/ 3844370 h 4298944"/>
                <a:gd name="connsiteX16" fmla="*/ 1282808 w 2210811"/>
                <a:gd name="connsiteY16" fmla="*/ 3488821 h 4298944"/>
                <a:gd name="connsiteX17" fmla="*/ 1150230 w 2210811"/>
                <a:gd name="connsiteY17" fmla="*/ 3082257 h 4298944"/>
                <a:gd name="connsiteX18" fmla="*/ 1145167 w 2210811"/>
                <a:gd name="connsiteY18" fmla="*/ 2697430 h 4298944"/>
                <a:gd name="connsiteX19" fmla="*/ 1155121 w 2210811"/>
                <a:gd name="connsiteY19" fmla="*/ 2322123 h 4298944"/>
                <a:gd name="connsiteX20" fmla="*/ 1232351 w 2210811"/>
                <a:gd name="connsiteY20" fmla="*/ 2052650 h 4298944"/>
                <a:gd name="connsiteX21" fmla="*/ 1133754 w 2210811"/>
                <a:gd name="connsiteY21" fmla="*/ 1758271 h 4298944"/>
                <a:gd name="connsiteX22" fmla="*/ 1119767 w 2210811"/>
                <a:gd name="connsiteY22" fmla="*/ 654317 h 4298944"/>
                <a:gd name="connsiteX23" fmla="*/ 1132467 w 2210811"/>
                <a:gd name="connsiteY23" fmla="*/ 251092 h 4298944"/>
                <a:gd name="connsiteX24" fmla="*/ 1114961 w 2210811"/>
                <a:gd name="connsiteY24" fmla="*/ 4226 h 4298944"/>
                <a:gd name="connsiteX25" fmla="*/ 1115133 w 2210811"/>
                <a:gd name="connsiteY25"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62617 w 2210811"/>
                <a:gd name="connsiteY3" fmla="*/ 209817 h 4298944"/>
                <a:gd name="connsiteX4" fmla="*/ 1068967 w 2210811"/>
                <a:gd name="connsiteY4" fmla="*/ 651142 h 4298944"/>
                <a:gd name="connsiteX5" fmla="*/ 1046742 w 2210811"/>
                <a:gd name="connsiteY5" fmla="*/ 1770320 h 4298944"/>
                <a:gd name="connsiteX6" fmla="*/ 952264 w 2210811"/>
                <a:gd name="connsiteY6" fmla="*/ 2089695 h 4298944"/>
                <a:gd name="connsiteX7" fmla="*/ 1042623 w 2210811"/>
                <a:gd name="connsiteY7" fmla="*/ 2356560 h 4298944"/>
                <a:gd name="connsiteX8" fmla="*/ 1047536 w 2210811"/>
                <a:gd name="connsiteY8" fmla="*/ 2675998 h 4298944"/>
                <a:gd name="connsiteX9" fmla="*/ 1045111 w 2210811"/>
                <a:gd name="connsiteY9" fmla="*/ 3054744 h 4298944"/>
                <a:gd name="connsiteX10" fmla="*/ 888163 w 2210811"/>
                <a:gd name="connsiteY10" fmla="*/ 3521308 h 4298944"/>
                <a:gd name="connsiteX11" fmla="*/ 678442 w 2210811"/>
                <a:gd name="connsiteY11" fmla="*/ 3753117 h 4298944"/>
                <a:gd name="connsiteX12" fmla="*/ 405907 w 2210811"/>
                <a:gd name="connsiteY12" fmla="*/ 3972407 h 4298944"/>
                <a:gd name="connsiteX13" fmla="*/ 22 w 2210811"/>
                <a:gd name="connsiteY13" fmla="*/ 4212838 h 4298944"/>
                <a:gd name="connsiteX14" fmla="*/ 2178501 w 2210811"/>
                <a:gd name="connsiteY14" fmla="*/ 4257345 h 4298944"/>
                <a:gd name="connsiteX15" fmla="*/ 1588466 w 2210811"/>
                <a:gd name="connsiteY15" fmla="*/ 3844370 h 4298944"/>
                <a:gd name="connsiteX16" fmla="*/ 1282808 w 2210811"/>
                <a:gd name="connsiteY16" fmla="*/ 3488821 h 4298944"/>
                <a:gd name="connsiteX17" fmla="*/ 1150230 w 2210811"/>
                <a:gd name="connsiteY17" fmla="*/ 3082257 h 4298944"/>
                <a:gd name="connsiteX18" fmla="*/ 1145167 w 2210811"/>
                <a:gd name="connsiteY18" fmla="*/ 2697430 h 4298944"/>
                <a:gd name="connsiteX19" fmla="*/ 1155121 w 2210811"/>
                <a:gd name="connsiteY19" fmla="*/ 2322123 h 4298944"/>
                <a:gd name="connsiteX20" fmla="*/ 1232351 w 2210811"/>
                <a:gd name="connsiteY20" fmla="*/ 2052650 h 4298944"/>
                <a:gd name="connsiteX21" fmla="*/ 1133754 w 2210811"/>
                <a:gd name="connsiteY21" fmla="*/ 1758271 h 4298944"/>
                <a:gd name="connsiteX22" fmla="*/ 1119767 w 2210811"/>
                <a:gd name="connsiteY22" fmla="*/ 654317 h 4298944"/>
                <a:gd name="connsiteX23" fmla="*/ 1132467 w 2210811"/>
                <a:gd name="connsiteY23" fmla="*/ 251092 h 4298944"/>
                <a:gd name="connsiteX24" fmla="*/ 1114961 w 2210811"/>
                <a:gd name="connsiteY24" fmla="*/ 4226 h 4298944"/>
                <a:gd name="connsiteX25" fmla="*/ 1115133 w 2210811"/>
                <a:gd name="connsiteY25" fmla="*/ 4316 h 4298944"/>
                <a:gd name="connsiteX0" fmla="*/ 1115133 w 2210811"/>
                <a:gd name="connsiteY0" fmla="*/ 4316 h 4298944"/>
                <a:gd name="connsiteX1" fmla="*/ 1112216 w 2210811"/>
                <a:gd name="connsiteY1" fmla="*/ 0 h 4298944"/>
                <a:gd name="connsiteX2" fmla="*/ 1083383 w 2210811"/>
                <a:gd name="connsiteY2" fmla="*/ 270 h 4298944"/>
                <a:gd name="connsiteX3" fmla="*/ 1062617 w 2210811"/>
                <a:gd name="connsiteY3" fmla="*/ 209817 h 4298944"/>
                <a:gd name="connsiteX4" fmla="*/ 1068967 w 2210811"/>
                <a:gd name="connsiteY4" fmla="*/ 651142 h 4298944"/>
                <a:gd name="connsiteX5" fmla="*/ 1046742 w 2210811"/>
                <a:gd name="connsiteY5" fmla="*/ 1770320 h 4298944"/>
                <a:gd name="connsiteX6" fmla="*/ 952264 w 2210811"/>
                <a:gd name="connsiteY6" fmla="*/ 2089695 h 4298944"/>
                <a:gd name="connsiteX7" fmla="*/ 1042623 w 2210811"/>
                <a:gd name="connsiteY7" fmla="*/ 2356560 h 4298944"/>
                <a:gd name="connsiteX8" fmla="*/ 1047536 w 2210811"/>
                <a:gd name="connsiteY8" fmla="*/ 2675998 h 4298944"/>
                <a:gd name="connsiteX9" fmla="*/ 1045111 w 2210811"/>
                <a:gd name="connsiteY9" fmla="*/ 3054744 h 4298944"/>
                <a:gd name="connsiteX10" fmla="*/ 888163 w 2210811"/>
                <a:gd name="connsiteY10" fmla="*/ 3521308 h 4298944"/>
                <a:gd name="connsiteX11" fmla="*/ 678442 w 2210811"/>
                <a:gd name="connsiteY11" fmla="*/ 3753117 h 4298944"/>
                <a:gd name="connsiteX12" fmla="*/ 405907 w 2210811"/>
                <a:gd name="connsiteY12" fmla="*/ 3972407 h 4298944"/>
                <a:gd name="connsiteX13" fmla="*/ 22 w 2210811"/>
                <a:gd name="connsiteY13" fmla="*/ 4212838 h 4298944"/>
                <a:gd name="connsiteX14" fmla="*/ 2178501 w 2210811"/>
                <a:gd name="connsiteY14" fmla="*/ 4257345 h 4298944"/>
                <a:gd name="connsiteX15" fmla="*/ 1588466 w 2210811"/>
                <a:gd name="connsiteY15" fmla="*/ 3844370 h 4298944"/>
                <a:gd name="connsiteX16" fmla="*/ 1282808 w 2210811"/>
                <a:gd name="connsiteY16" fmla="*/ 3488821 h 4298944"/>
                <a:gd name="connsiteX17" fmla="*/ 1150230 w 2210811"/>
                <a:gd name="connsiteY17" fmla="*/ 3082257 h 4298944"/>
                <a:gd name="connsiteX18" fmla="*/ 1145167 w 2210811"/>
                <a:gd name="connsiteY18" fmla="*/ 2697430 h 4298944"/>
                <a:gd name="connsiteX19" fmla="*/ 1155121 w 2210811"/>
                <a:gd name="connsiteY19" fmla="*/ 2322123 h 4298944"/>
                <a:gd name="connsiteX20" fmla="*/ 1232351 w 2210811"/>
                <a:gd name="connsiteY20" fmla="*/ 2052650 h 4298944"/>
                <a:gd name="connsiteX21" fmla="*/ 1133754 w 2210811"/>
                <a:gd name="connsiteY21" fmla="*/ 1758271 h 4298944"/>
                <a:gd name="connsiteX22" fmla="*/ 1119767 w 2210811"/>
                <a:gd name="connsiteY22" fmla="*/ 654317 h 4298944"/>
                <a:gd name="connsiteX23" fmla="*/ 1122942 w 2210811"/>
                <a:gd name="connsiteY23" fmla="*/ 203467 h 4298944"/>
                <a:gd name="connsiteX24" fmla="*/ 1114961 w 2210811"/>
                <a:gd name="connsiteY24" fmla="*/ 4226 h 4298944"/>
                <a:gd name="connsiteX25" fmla="*/ 1115133 w 2210811"/>
                <a:gd name="connsiteY25" fmla="*/ 4316 h 429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10811" h="4298944">
                  <a:moveTo>
                    <a:pt x="1115133" y="4316"/>
                  </a:moveTo>
                  <a:cubicBezTo>
                    <a:pt x="1115133" y="4316"/>
                    <a:pt x="1112559" y="0"/>
                    <a:pt x="1112216" y="0"/>
                  </a:cubicBezTo>
                  <a:lnTo>
                    <a:pt x="1083383" y="270"/>
                  </a:lnTo>
                  <a:cubicBezTo>
                    <a:pt x="1075117" y="35239"/>
                    <a:pt x="1089576" y="67372"/>
                    <a:pt x="1062617" y="209817"/>
                  </a:cubicBezTo>
                  <a:cubicBezTo>
                    <a:pt x="1035658" y="352262"/>
                    <a:pt x="1036159" y="448208"/>
                    <a:pt x="1068967" y="651142"/>
                  </a:cubicBezTo>
                  <a:cubicBezTo>
                    <a:pt x="1063675" y="911226"/>
                    <a:pt x="1066193" y="1530561"/>
                    <a:pt x="1046742" y="1770320"/>
                  </a:cubicBezTo>
                  <a:cubicBezTo>
                    <a:pt x="1036359" y="1825527"/>
                    <a:pt x="941538" y="1937830"/>
                    <a:pt x="952264" y="2089695"/>
                  </a:cubicBezTo>
                  <a:cubicBezTo>
                    <a:pt x="960588" y="2207842"/>
                    <a:pt x="1032841" y="2227443"/>
                    <a:pt x="1042623" y="2356560"/>
                  </a:cubicBezTo>
                  <a:cubicBezTo>
                    <a:pt x="1091840" y="2487614"/>
                    <a:pt x="1047121" y="2559634"/>
                    <a:pt x="1047536" y="2675998"/>
                  </a:cubicBezTo>
                  <a:cubicBezTo>
                    <a:pt x="1033664" y="2816175"/>
                    <a:pt x="1071673" y="2913859"/>
                    <a:pt x="1045111" y="3054744"/>
                  </a:cubicBezTo>
                  <a:cubicBezTo>
                    <a:pt x="983843" y="3276669"/>
                    <a:pt x="908000" y="3306487"/>
                    <a:pt x="888163" y="3521308"/>
                  </a:cubicBezTo>
                  <a:cubicBezTo>
                    <a:pt x="876075" y="3652215"/>
                    <a:pt x="803268" y="3693809"/>
                    <a:pt x="678442" y="3753117"/>
                  </a:cubicBezTo>
                  <a:cubicBezTo>
                    <a:pt x="598066" y="3828300"/>
                    <a:pt x="518977" y="3895787"/>
                    <a:pt x="405907" y="3972407"/>
                  </a:cubicBezTo>
                  <a:cubicBezTo>
                    <a:pt x="292837" y="4049027"/>
                    <a:pt x="4741" y="4129847"/>
                    <a:pt x="22" y="4212838"/>
                  </a:cubicBezTo>
                  <a:cubicBezTo>
                    <a:pt x="-7616" y="4348878"/>
                    <a:pt x="2013658" y="4291333"/>
                    <a:pt x="2178501" y="4257345"/>
                  </a:cubicBezTo>
                  <a:cubicBezTo>
                    <a:pt x="2358017" y="4220301"/>
                    <a:pt x="1737748" y="3972457"/>
                    <a:pt x="1588466" y="3844370"/>
                  </a:cubicBezTo>
                  <a:cubicBezTo>
                    <a:pt x="1439184" y="3716283"/>
                    <a:pt x="1282293" y="3561112"/>
                    <a:pt x="1282808" y="3488821"/>
                  </a:cubicBezTo>
                  <a:cubicBezTo>
                    <a:pt x="1284352" y="3284986"/>
                    <a:pt x="1154177" y="3242574"/>
                    <a:pt x="1150230" y="3082257"/>
                  </a:cubicBezTo>
                  <a:cubicBezTo>
                    <a:pt x="1129539" y="2949829"/>
                    <a:pt x="1122922" y="2902700"/>
                    <a:pt x="1145167" y="2697430"/>
                  </a:cubicBezTo>
                  <a:cubicBezTo>
                    <a:pt x="1167412" y="2492160"/>
                    <a:pt x="1087806" y="2541504"/>
                    <a:pt x="1155121" y="2322123"/>
                  </a:cubicBezTo>
                  <a:cubicBezTo>
                    <a:pt x="1162243" y="2171787"/>
                    <a:pt x="1240674" y="2180688"/>
                    <a:pt x="1232351" y="2052650"/>
                  </a:cubicBezTo>
                  <a:cubicBezTo>
                    <a:pt x="1221710" y="1888197"/>
                    <a:pt x="1143622" y="1883072"/>
                    <a:pt x="1133754" y="1758271"/>
                  </a:cubicBezTo>
                  <a:cubicBezTo>
                    <a:pt x="1114990" y="1525216"/>
                    <a:pt x="1121569" y="905514"/>
                    <a:pt x="1119767" y="654317"/>
                  </a:cubicBezTo>
                  <a:cubicBezTo>
                    <a:pt x="1200515" y="425346"/>
                    <a:pt x="1123743" y="311816"/>
                    <a:pt x="1122942" y="203467"/>
                  </a:cubicBezTo>
                  <a:cubicBezTo>
                    <a:pt x="1122141" y="95119"/>
                    <a:pt x="1114675" y="52234"/>
                    <a:pt x="1114961" y="4226"/>
                  </a:cubicBezTo>
                  <a:lnTo>
                    <a:pt x="1115133" y="4316"/>
                  </a:lnTo>
                  <a:close/>
                </a:path>
              </a:pathLst>
            </a:custGeom>
            <a:solidFill>
              <a:schemeClr val="accent2"/>
            </a:solidFill>
            <a:ln w="856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01" name="Graphic 99">
              <a:extLst>
                <a:ext uri="{FF2B5EF4-FFF2-40B4-BE49-F238E27FC236}">
                  <a16:creationId xmlns:a16="http://schemas.microsoft.com/office/drawing/2014/main" id="{E7D0618D-30DD-6CA1-53BA-9FBD877E8663}"/>
                </a:ext>
              </a:extLst>
            </p:cNvPr>
            <p:cNvSpPr/>
            <p:nvPr/>
          </p:nvSpPr>
          <p:spPr>
            <a:xfrm>
              <a:off x="5548487" y="673710"/>
              <a:ext cx="1099467" cy="5194791"/>
            </a:xfrm>
            <a:custGeom>
              <a:avLst/>
              <a:gdLst>
                <a:gd name="connsiteX0" fmla="*/ 526040 w 1110070"/>
                <a:gd name="connsiteY0" fmla="*/ 7218 h 5189499"/>
                <a:gd name="connsiteX1" fmla="*/ 360664 w 1110070"/>
                <a:gd name="connsiteY1" fmla="*/ 4021252 h 5189499"/>
                <a:gd name="connsiteX2" fmla="*/ 145890 w 1110070"/>
                <a:gd name="connsiteY2" fmla="*/ 4775287 h 5189499"/>
                <a:gd name="connsiteX3" fmla="*/ 16220 w 1110070"/>
                <a:gd name="connsiteY3" fmla="*/ 4942095 h 5189499"/>
                <a:gd name="connsiteX4" fmla="*/ 43604 w 1110070"/>
                <a:gd name="connsiteY4" fmla="*/ 5163134 h 5189499"/>
                <a:gd name="connsiteX5" fmla="*/ 1051252 w 1110070"/>
                <a:gd name="connsiteY5" fmla="*/ 5175125 h 5189499"/>
                <a:gd name="connsiteX6" fmla="*/ 1094117 w 1110070"/>
                <a:gd name="connsiteY6" fmla="*/ 4923213 h 5189499"/>
                <a:gd name="connsiteX7" fmla="*/ 895362 w 1110070"/>
                <a:gd name="connsiteY7" fmla="*/ 4650719 h 5189499"/>
                <a:gd name="connsiteX8" fmla="*/ 722290 w 1110070"/>
                <a:gd name="connsiteY8" fmla="*/ 3843616 h 5189499"/>
                <a:gd name="connsiteX9" fmla="*/ 564610 w 1110070"/>
                <a:gd name="connsiteY9" fmla="*/ 6860 h 5189499"/>
                <a:gd name="connsiteX10" fmla="*/ 526040 w 1110070"/>
                <a:gd name="connsiteY10" fmla="*/ 7308 h 5189499"/>
                <a:gd name="connsiteX0" fmla="*/ 526040 w 1110071"/>
                <a:gd name="connsiteY0" fmla="*/ 11062 h 5193343"/>
                <a:gd name="connsiteX1" fmla="*/ 360664 w 1110071"/>
                <a:gd name="connsiteY1" fmla="*/ 4025096 h 5193343"/>
                <a:gd name="connsiteX2" fmla="*/ 145890 w 1110071"/>
                <a:gd name="connsiteY2" fmla="*/ 4779131 h 5193343"/>
                <a:gd name="connsiteX3" fmla="*/ 16220 w 1110071"/>
                <a:gd name="connsiteY3" fmla="*/ 4945939 h 5193343"/>
                <a:gd name="connsiteX4" fmla="*/ 43604 w 1110071"/>
                <a:gd name="connsiteY4" fmla="*/ 5166978 h 5193343"/>
                <a:gd name="connsiteX5" fmla="*/ 1051252 w 1110071"/>
                <a:gd name="connsiteY5" fmla="*/ 5178969 h 5193343"/>
                <a:gd name="connsiteX6" fmla="*/ 1094117 w 1110071"/>
                <a:gd name="connsiteY6" fmla="*/ 4927057 h 5193343"/>
                <a:gd name="connsiteX7" fmla="*/ 895362 w 1110071"/>
                <a:gd name="connsiteY7" fmla="*/ 4654563 h 5193343"/>
                <a:gd name="connsiteX8" fmla="*/ 722290 w 1110071"/>
                <a:gd name="connsiteY8" fmla="*/ 3847460 h 5193343"/>
                <a:gd name="connsiteX9" fmla="*/ 577310 w 1110071"/>
                <a:gd name="connsiteY9" fmla="*/ 4354 h 5193343"/>
                <a:gd name="connsiteX10" fmla="*/ 526040 w 1110071"/>
                <a:gd name="connsiteY10" fmla="*/ 11152 h 5193343"/>
                <a:gd name="connsiteX11" fmla="*/ 526040 w 1110071"/>
                <a:gd name="connsiteY11" fmla="*/ 11062 h 5193343"/>
                <a:gd name="connsiteX0" fmla="*/ 526040 w 1110071"/>
                <a:gd name="connsiteY0" fmla="*/ 11062 h 5193343"/>
                <a:gd name="connsiteX1" fmla="*/ 360664 w 1110071"/>
                <a:gd name="connsiteY1" fmla="*/ 4025096 h 5193343"/>
                <a:gd name="connsiteX2" fmla="*/ 145890 w 1110071"/>
                <a:gd name="connsiteY2" fmla="*/ 4779131 h 5193343"/>
                <a:gd name="connsiteX3" fmla="*/ 16220 w 1110071"/>
                <a:gd name="connsiteY3" fmla="*/ 4945939 h 5193343"/>
                <a:gd name="connsiteX4" fmla="*/ 43604 w 1110071"/>
                <a:gd name="connsiteY4" fmla="*/ 5166978 h 5193343"/>
                <a:gd name="connsiteX5" fmla="*/ 1051252 w 1110071"/>
                <a:gd name="connsiteY5" fmla="*/ 5178969 h 5193343"/>
                <a:gd name="connsiteX6" fmla="*/ 1094117 w 1110071"/>
                <a:gd name="connsiteY6" fmla="*/ 4927057 h 5193343"/>
                <a:gd name="connsiteX7" fmla="*/ 895362 w 1110071"/>
                <a:gd name="connsiteY7" fmla="*/ 4654563 h 5193343"/>
                <a:gd name="connsiteX8" fmla="*/ 722290 w 1110071"/>
                <a:gd name="connsiteY8" fmla="*/ 3847460 h 5193343"/>
                <a:gd name="connsiteX9" fmla="*/ 577310 w 1110071"/>
                <a:gd name="connsiteY9" fmla="*/ 4354 h 5193343"/>
                <a:gd name="connsiteX10" fmla="*/ 526040 w 1110071"/>
                <a:gd name="connsiteY10" fmla="*/ 11152 h 5193343"/>
                <a:gd name="connsiteX11" fmla="*/ 526040 w 1110071"/>
                <a:gd name="connsiteY11" fmla="*/ 11062 h 5193343"/>
                <a:gd name="connsiteX0" fmla="*/ 526040 w 1110071"/>
                <a:gd name="connsiteY0" fmla="*/ 11062 h 5193343"/>
                <a:gd name="connsiteX1" fmla="*/ 360664 w 1110071"/>
                <a:gd name="connsiteY1" fmla="*/ 4025096 h 5193343"/>
                <a:gd name="connsiteX2" fmla="*/ 145890 w 1110071"/>
                <a:gd name="connsiteY2" fmla="*/ 4779131 h 5193343"/>
                <a:gd name="connsiteX3" fmla="*/ 16220 w 1110071"/>
                <a:gd name="connsiteY3" fmla="*/ 4945939 h 5193343"/>
                <a:gd name="connsiteX4" fmla="*/ 43604 w 1110071"/>
                <a:gd name="connsiteY4" fmla="*/ 5166978 h 5193343"/>
                <a:gd name="connsiteX5" fmla="*/ 1051252 w 1110071"/>
                <a:gd name="connsiteY5" fmla="*/ 5178969 h 5193343"/>
                <a:gd name="connsiteX6" fmla="*/ 1094117 w 1110071"/>
                <a:gd name="connsiteY6" fmla="*/ 4927057 h 5193343"/>
                <a:gd name="connsiteX7" fmla="*/ 895362 w 1110071"/>
                <a:gd name="connsiteY7" fmla="*/ 4654563 h 5193343"/>
                <a:gd name="connsiteX8" fmla="*/ 741340 w 1110071"/>
                <a:gd name="connsiteY8" fmla="*/ 3879210 h 5193343"/>
                <a:gd name="connsiteX9" fmla="*/ 577310 w 1110071"/>
                <a:gd name="connsiteY9" fmla="*/ 4354 h 5193343"/>
                <a:gd name="connsiteX10" fmla="*/ 526040 w 1110071"/>
                <a:gd name="connsiteY10" fmla="*/ 11152 h 5193343"/>
                <a:gd name="connsiteX11" fmla="*/ 526040 w 1110071"/>
                <a:gd name="connsiteY11" fmla="*/ 11062 h 5193343"/>
                <a:gd name="connsiteX0" fmla="*/ 526040 w 1111636"/>
                <a:gd name="connsiteY0" fmla="*/ 11062 h 5193343"/>
                <a:gd name="connsiteX1" fmla="*/ 360664 w 1111636"/>
                <a:gd name="connsiteY1" fmla="*/ 4025096 h 5193343"/>
                <a:gd name="connsiteX2" fmla="*/ 145890 w 1111636"/>
                <a:gd name="connsiteY2" fmla="*/ 4779131 h 5193343"/>
                <a:gd name="connsiteX3" fmla="*/ 16220 w 1111636"/>
                <a:gd name="connsiteY3" fmla="*/ 4945939 h 5193343"/>
                <a:gd name="connsiteX4" fmla="*/ 43604 w 1111636"/>
                <a:gd name="connsiteY4" fmla="*/ 5166978 h 5193343"/>
                <a:gd name="connsiteX5" fmla="*/ 1051252 w 1111636"/>
                <a:gd name="connsiteY5" fmla="*/ 5178969 h 5193343"/>
                <a:gd name="connsiteX6" fmla="*/ 1094117 w 1111636"/>
                <a:gd name="connsiteY6" fmla="*/ 4927057 h 5193343"/>
                <a:gd name="connsiteX7" fmla="*/ 927112 w 1111636"/>
                <a:gd name="connsiteY7" fmla="*/ 4641863 h 5193343"/>
                <a:gd name="connsiteX8" fmla="*/ 741340 w 1111636"/>
                <a:gd name="connsiteY8" fmla="*/ 3879210 h 5193343"/>
                <a:gd name="connsiteX9" fmla="*/ 577310 w 1111636"/>
                <a:gd name="connsiteY9" fmla="*/ 4354 h 5193343"/>
                <a:gd name="connsiteX10" fmla="*/ 526040 w 1111636"/>
                <a:gd name="connsiteY10" fmla="*/ 11152 h 5193343"/>
                <a:gd name="connsiteX11" fmla="*/ 526040 w 1111636"/>
                <a:gd name="connsiteY11" fmla="*/ 11062 h 5193343"/>
                <a:gd name="connsiteX0" fmla="*/ 526040 w 1111636"/>
                <a:gd name="connsiteY0" fmla="*/ 11062 h 5193343"/>
                <a:gd name="connsiteX1" fmla="*/ 360664 w 1111636"/>
                <a:gd name="connsiteY1" fmla="*/ 4025096 h 5193343"/>
                <a:gd name="connsiteX2" fmla="*/ 145890 w 1111636"/>
                <a:gd name="connsiteY2" fmla="*/ 4779131 h 5193343"/>
                <a:gd name="connsiteX3" fmla="*/ 16220 w 1111636"/>
                <a:gd name="connsiteY3" fmla="*/ 4945939 h 5193343"/>
                <a:gd name="connsiteX4" fmla="*/ 43604 w 1111636"/>
                <a:gd name="connsiteY4" fmla="*/ 5166978 h 5193343"/>
                <a:gd name="connsiteX5" fmla="*/ 1051252 w 1111636"/>
                <a:gd name="connsiteY5" fmla="*/ 5178969 h 5193343"/>
                <a:gd name="connsiteX6" fmla="*/ 1094117 w 1111636"/>
                <a:gd name="connsiteY6" fmla="*/ 4927057 h 5193343"/>
                <a:gd name="connsiteX7" fmla="*/ 927112 w 1111636"/>
                <a:gd name="connsiteY7" fmla="*/ 4641863 h 5193343"/>
                <a:gd name="connsiteX8" fmla="*/ 800410 w 1111636"/>
                <a:gd name="connsiteY8" fmla="*/ 4195103 h 5193343"/>
                <a:gd name="connsiteX9" fmla="*/ 741340 w 1111636"/>
                <a:gd name="connsiteY9" fmla="*/ 3879210 h 5193343"/>
                <a:gd name="connsiteX10" fmla="*/ 577310 w 1111636"/>
                <a:gd name="connsiteY10" fmla="*/ 4354 h 5193343"/>
                <a:gd name="connsiteX11" fmla="*/ 526040 w 1111636"/>
                <a:gd name="connsiteY11" fmla="*/ 11152 h 5193343"/>
                <a:gd name="connsiteX12" fmla="*/ 526040 w 1111636"/>
                <a:gd name="connsiteY12" fmla="*/ 11062 h 5193343"/>
                <a:gd name="connsiteX0" fmla="*/ 526040 w 1111636"/>
                <a:gd name="connsiteY0" fmla="*/ 11062 h 5193343"/>
                <a:gd name="connsiteX1" fmla="*/ 360664 w 1111636"/>
                <a:gd name="connsiteY1" fmla="*/ 4025096 h 5193343"/>
                <a:gd name="connsiteX2" fmla="*/ 145890 w 1111636"/>
                <a:gd name="connsiteY2" fmla="*/ 4779131 h 5193343"/>
                <a:gd name="connsiteX3" fmla="*/ 16220 w 1111636"/>
                <a:gd name="connsiteY3" fmla="*/ 4945939 h 5193343"/>
                <a:gd name="connsiteX4" fmla="*/ 43604 w 1111636"/>
                <a:gd name="connsiteY4" fmla="*/ 5166978 h 5193343"/>
                <a:gd name="connsiteX5" fmla="*/ 1051252 w 1111636"/>
                <a:gd name="connsiteY5" fmla="*/ 5178969 h 5193343"/>
                <a:gd name="connsiteX6" fmla="*/ 1094117 w 1111636"/>
                <a:gd name="connsiteY6" fmla="*/ 4927057 h 5193343"/>
                <a:gd name="connsiteX7" fmla="*/ 927112 w 1111636"/>
                <a:gd name="connsiteY7" fmla="*/ 4641863 h 5193343"/>
                <a:gd name="connsiteX8" fmla="*/ 832160 w 1111636"/>
                <a:gd name="connsiteY8" fmla="*/ 4137953 h 5193343"/>
                <a:gd name="connsiteX9" fmla="*/ 741340 w 1111636"/>
                <a:gd name="connsiteY9" fmla="*/ 3879210 h 5193343"/>
                <a:gd name="connsiteX10" fmla="*/ 577310 w 1111636"/>
                <a:gd name="connsiteY10" fmla="*/ 4354 h 5193343"/>
                <a:gd name="connsiteX11" fmla="*/ 526040 w 1111636"/>
                <a:gd name="connsiteY11" fmla="*/ 11152 h 5193343"/>
                <a:gd name="connsiteX12" fmla="*/ 526040 w 1111636"/>
                <a:gd name="connsiteY12" fmla="*/ 11062 h 5193343"/>
                <a:gd name="connsiteX0" fmla="*/ 526040 w 1111636"/>
                <a:gd name="connsiteY0" fmla="*/ 11062 h 5193343"/>
                <a:gd name="connsiteX1" fmla="*/ 360664 w 1111636"/>
                <a:gd name="connsiteY1" fmla="*/ 4025096 h 5193343"/>
                <a:gd name="connsiteX2" fmla="*/ 145890 w 1111636"/>
                <a:gd name="connsiteY2" fmla="*/ 4779131 h 5193343"/>
                <a:gd name="connsiteX3" fmla="*/ 16220 w 1111636"/>
                <a:gd name="connsiteY3" fmla="*/ 4945939 h 5193343"/>
                <a:gd name="connsiteX4" fmla="*/ 43604 w 1111636"/>
                <a:gd name="connsiteY4" fmla="*/ 5166978 h 5193343"/>
                <a:gd name="connsiteX5" fmla="*/ 1051252 w 1111636"/>
                <a:gd name="connsiteY5" fmla="*/ 5178969 h 5193343"/>
                <a:gd name="connsiteX6" fmla="*/ 1094117 w 1111636"/>
                <a:gd name="connsiteY6" fmla="*/ 4927057 h 5193343"/>
                <a:gd name="connsiteX7" fmla="*/ 927112 w 1111636"/>
                <a:gd name="connsiteY7" fmla="*/ 4641863 h 5193343"/>
                <a:gd name="connsiteX8" fmla="*/ 832160 w 1111636"/>
                <a:gd name="connsiteY8" fmla="*/ 4137953 h 5193343"/>
                <a:gd name="connsiteX9" fmla="*/ 741340 w 1111636"/>
                <a:gd name="connsiteY9" fmla="*/ 3879210 h 5193343"/>
                <a:gd name="connsiteX10" fmla="*/ 577310 w 1111636"/>
                <a:gd name="connsiteY10" fmla="*/ 4354 h 5193343"/>
                <a:gd name="connsiteX11" fmla="*/ 526040 w 1111636"/>
                <a:gd name="connsiteY11" fmla="*/ 11152 h 5193343"/>
                <a:gd name="connsiteX12" fmla="*/ 526040 w 1111636"/>
                <a:gd name="connsiteY12" fmla="*/ 11062 h 5193343"/>
                <a:gd name="connsiteX0" fmla="*/ 526040 w 1111636"/>
                <a:gd name="connsiteY0" fmla="*/ 11062 h 5193343"/>
                <a:gd name="connsiteX1" fmla="*/ 360664 w 1111636"/>
                <a:gd name="connsiteY1" fmla="*/ 4025096 h 5193343"/>
                <a:gd name="connsiteX2" fmla="*/ 145890 w 1111636"/>
                <a:gd name="connsiteY2" fmla="*/ 4779131 h 5193343"/>
                <a:gd name="connsiteX3" fmla="*/ 16220 w 1111636"/>
                <a:gd name="connsiteY3" fmla="*/ 4945939 h 5193343"/>
                <a:gd name="connsiteX4" fmla="*/ 43604 w 1111636"/>
                <a:gd name="connsiteY4" fmla="*/ 5166978 h 5193343"/>
                <a:gd name="connsiteX5" fmla="*/ 1051252 w 1111636"/>
                <a:gd name="connsiteY5" fmla="*/ 5178969 h 5193343"/>
                <a:gd name="connsiteX6" fmla="*/ 1094117 w 1111636"/>
                <a:gd name="connsiteY6" fmla="*/ 4927057 h 5193343"/>
                <a:gd name="connsiteX7" fmla="*/ 927112 w 1111636"/>
                <a:gd name="connsiteY7" fmla="*/ 4641863 h 5193343"/>
                <a:gd name="connsiteX8" fmla="*/ 832160 w 1111636"/>
                <a:gd name="connsiteY8" fmla="*/ 4137953 h 5193343"/>
                <a:gd name="connsiteX9" fmla="*/ 741340 w 1111636"/>
                <a:gd name="connsiteY9" fmla="*/ 3879210 h 5193343"/>
                <a:gd name="connsiteX10" fmla="*/ 577310 w 1111636"/>
                <a:gd name="connsiteY10" fmla="*/ 4354 h 5193343"/>
                <a:gd name="connsiteX11" fmla="*/ 526040 w 1111636"/>
                <a:gd name="connsiteY11" fmla="*/ 11152 h 5193343"/>
                <a:gd name="connsiteX12" fmla="*/ 526040 w 1111636"/>
                <a:gd name="connsiteY12" fmla="*/ 11062 h 5193343"/>
                <a:gd name="connsiteX0" fmla="*/ 526040 w 1111636"/>
                <a:gd name="connsiteY0" fmla="*/ 11062 h 5193343"/>
                <a:gd name="connsiteX1" fmla="*/ 360664 w 1111636"/>
                <a:gd name="connsiteY1" fmla="*/ 4025096 h 5193343"/>
                <a:gd name="connsiteX2" fmla="*/ 145890 w 1111636"/>
                <a:gd name="connsiteY2" fmla="*/ 4779131 h 5193343"/>
                <a:gd name="connsiteX3" fmla="*/ 16220 w 1111636"/>
                <a:gd name="connsiteY3" fmla="*/ 4945939 h 5193343"/>
                <a:gd name="connsiteX4" fmla="*/ 43604 w 1111636"/>
                <a:gd name="connsiteY4" fmla="*/ 5166978 h 5193343"/>
                <a:gd name="connsiteX5" fmla="*/ 1051252 w 1111636"/>
                <a:gd name="connsiteY5" fmla="*/ 5178969 h 5193343"/>
                <a:gd name="connsiteX6" fmla="*/ 1094117 w 1111636"/>
                <a:gd name="connsiteY6" fmla="*/ 4927057 h 5193343"/>
                <a:gd name="connsiteX7" fmla="*/ 927112 w 1111636"/>
                <a:gd name="connsiteY7" fmla="*/ 4641863 h 5193343"/>
                <a:gd name="connsiteX8" fmla="*/ 819460 w 1111636"/>
                <a:gd name="connsiteY8" fmla="*/ 4131603 h 5193343"/>
                <a:gd name="connsiteX9" fmla="*/ 741340 w 1111636"/>
                <a:gd name="connsiteY9" fmla="*/ 3879210 h 5193343"/>
                <a:gd name="connsiteX10" fmla="*/ 577310 w 1111636"/>
                <a:gd name="connsiteY10" fmla="*/ 4354 h 5193343"/>
                <a:gd name="connsiteX11" fmla="*/ 526040 w 1111636"/>
                <a:gd name="connsiteY11" fmla="*/ 11152 h 5193343"/>
                <a:gd name="connsiteX12" fmla="*/ 526040 w 1111636"/>
                <a:gd name="connsiteY12" fmla="*/ 11062 h 5193343"/>
                <a:gd name="connsiteX0" fmla="*/ 526040 w 1111636"/>
                <a:gd name="connsiteY0" fmla="*/ 11062 h 5193343"/>
                <a:gd name="connsiteX1" fmla="*/ 360664 w 1111636"/>
                <a:gd name="connsiteY1" fmla="*/ 4025096 h 5193343"/>
                <a:gd name="connsiteX2" fmla="*/ 145890 w 1111636"/>
                <a:gd name="connsiteY2" fmla="*/ 4779131 h 5193343"/>
                <a:gd name="connsiteX3" fmla="*/ 16220 w 1111636"/>
                <a:gd name="connsiteY3" fmla="*/ 4945939 h 5193343"/>
                <a:gd name="connsiteX4" fmla="*/ 43604 w 1111636"/>
                <a:gd name="connsiteY4" fmla="*/ 5166978 h 5193343"/>
                <a:gd name="connsiteX5" fmla="*/ 1051252 w 1111636"/>
                <a:gd name="connsiteY5" fmla="*/ 5178969 h 5193343"/>
                <a:gd name="connsiteX6" fmla="*/ 1094117 w 1111636"/>
                <a:gd name="connsiteY6" fmla="*/ 4927057 h 5193343"/>
                <a:gd name="connsiteX7" fmla="*/ 927112 w 1111636"/>
                <a:gd name="connsiteY7" fmla="*/ 4641863 h 5193343"/>
                <a:gd name="connsiteX8" fmla="*/ 819460 w 1111636"/>
                <a:gd name="connsiteY8" fmla="*/ 4131603 h 5193343"/>
                <a:gd name="connsiteX9" fmla="*/ 741340 w 1111636"/>
                <a:gd name="connsiteY9" fmla="*/ 3879210 h 5193343"/>
                <a:gd name="connsiteX10" fmla="*/ 577310 w 1111636"/>
                <a:gd name="connsiteY10" fmla="*/ 4354 h 5193343"/>
                <a:gd name="connsiteX11" fmla="*/ 526040 w 1111636"/>
                <a:gd name="connsiteY11" fmla="*/ 11152 h 5193343"/>
                <a:gd name="connsiteX12" fmla="*/ 526040 w 1111636"/>
                <a:gd name="connsiteY12" fmla="*/ 11062 h 5193343"/>
                <a:gd name="connsiteX0" fmla="*/ 526040 w 1111636"/>
                <a:gd name="connsiteY0" fmla="*/ 11062 h 5193343"/>
                <a:gd name="connsiteX1" fmla="*/ 360664 w 1111636"/>
                <a:gd name="connsiteY1" fmla="*/ 4025096 h 5193343"/>
                <a:gd name="connsiteX2" fmla="*/ 145890 w 1111636"/>
                <a:gd name="connsiteY2" fmla="*/ 4779131 h 5193343"/>
                <a:gd name="connsiteX3" fmla="*/ 16220 w 1111636"/>
                <a:gd name="connsiteY3" fmla="*/ 4945939 h 5193343"/>
                <a:gd name="connsiteX4" fmla="*/ 43604 w 1111636"/>
                <a:gd name="connsiteY4" fmla="*/ 5166978 h 5193343"/>
                <a:gd name="connsiteX5" fmla="*/ 1051252 w 1111636"/>
                <a:gd name="connsiteY5" fmla="*/ 5178969 h 5193343"/>
                <a:gd name="connsiteX6" fmla="*/ 1094117 w 1111636"/>
                <a:gd name="connsiteY6" fmla="*/ 4927057 h 5193343"/>
                <a:gd name="connsiteX7" fmla="*/ 927112 w 1111636"/>
                <a:gd name="connsiteY7" fmla="*/ 4641863 h 5193343"/>
                <a:gd name="connsiteX8" fmla="*/ 819460 w 1111636"/>
                <a:gd name="connsiteY8" fmla="*/ 4131603 h 5193343"/>
                <a:gd name="connsiteX9" fmla="*/ 741340 w 1111636"/>
                <a:gd name="connsiteY9" fmla="*/ 3879210 h 5193343"/>
                <a:gd name="connsiteX10" fmla="*/ 577310 w 1111636"/>
                <a:gd name="connsiteY10" fmla="*/ 4354 h 5193343"/>
                <a:gd name="connsiteX11" fmla="*/ 526040 w 1111636"/>
                <a:gd name="connsiteY11" fmla="*/ 11152 h 5193343"/>
                <a:gd name="connsiteX12" fmla="*/ 526040 w 1111636"/>
                <a:gd name="connsiteY12" fmla="*/ 11062 h 5193343"/>
                <a:gd name="connsiteX0" fmla="*/ 526040 w 1111636"/>
                <a:gd name="connsiteY0" fmla="*/ 11062 h 5193343"/>
                <a:gd name="connsiteX1" fmla="*/ 360664 w 1111636"/>
                <a:gd name="connsiteY1" fmla="*/ 4025096 h 5193343"/>
                <a:gd name="connsiteX2" fmla="*/ 145890 w 1111636"/>
                <a:gd name="connsiteY2" fmla="*/ 4779131 h 5193343"/>
                <a:gd name="connsiteX3" fmla="*/ 16220 w 1111636"/>
                <a:gd name="connsiteY3" fmla="*/ 4945939 h 5193343"/>
                <a:gd name="connsiteX4" fmla="*/ 43604 w 1111636"/>
                <a:gd name="connsiteY4" fmla="*/ 5166978 h 5193343"/>
                <a:gd name="connsiteX5" fmla="*/ 1051252 w 1111636"/>
                <a:gd name="connsiteY5" fmla="*/ 5178969 h 5193343"/>
                <a:gd name="connsiteX6" fmla="*/ 1094117 w 1111636"/>
                <a:gd name="connsiteY6" fmla="*/ 4927057 h 5193343"/>
                <a:gd name="connsiteX7" fmla="*/ 927112 w 1111636"/>
                <a:gd name="connsiteY7" fmla="*/ 4641863 h 5193343"/>
                <a:gd name="connsiteX8" fmla="*/ 819460 w 1111636"/>
                <a:gd name="connsiteY8" fmla="*/ 4131603 h 5193343"/>
                <a:gd name="connsiteX9" fmla="*/ 741340 w 1111636"/>
                <a:gd name="connsiteY9" fmla="*/ 3879210 h 5193343"/>
                <a:gd name="connsiteX10" fmla="*/ 577310 w 1111636"/>
                <a:gd name="connsiteY10" fmla="*/ 4354 h 5193343"/>
                <a:gd name="connsiteX11" fmla="*/ 526040 w 1111636"/>
                <a:gd name="connsiteY11" fmla="*/ 11152 h 5193343"/>
                <a:gd name="connsiteX12" fmla="*/ 526040 w 1111636"/>
                <a:gd name="connsiteY12" fmla="*/ 11062 h 5193343"/>
                <a:gd name="connsiteX0" fmla="*/ 526040 w 1111636"/>
                <a:gd name="connsiteY0" fmla="*/ 11062 h 5193343"/>
                <a:gd name="connsiteX1" fmla="*/ 360664 w 1111636"/>
                <a:gd name="connsiteY1" fmla="*/ 4025096 h 5193343"/>
                <a:gd name="connsiteX2" fmla="*/ 145890 w 1111636"/>
                <a:gd name="connsiteY2" fmla="*/ 4779131 h 5193343"/>
                <a:gd name="connsiteX3" fmla="*/ 16220 w 1111636"/>
                <a:gd name="connsiteY3" fmla="*/ 4945939 h 5193343"/>
                <a:gd name="connsiteX4" fmla="*/ 43604 w 1111636"/>
                <a:gd name="connsiteY4" fmla="*/ 5166978 h 5193343"/>
                <a:gd name="connsiteX5" fmla="*/ 1051252 w 1111636"/>
                <a:gd name="connsiteY5" fmla="*/ 5178969 h 5193343"/>
                <a:gd name="connsiteX6" fmla="*/ 1094117 w 1111636"/>
                <a:gd name="connsiteY6" fmla="*/ 4927057 h 5193343"/>
                <a:gd name="connsiteX7" fmla="*/ 927112 w 1111636"/>
                <a:gd name="connsiteY7" fmla="*/ 4641863 h 5193343"/>
                <a:gd name="connsiteX8" fmla="*/ 819460 w 1111636"/>
                <a:gd name="connsiteY8" fmla="*/ 4131603 h 5193343"/>
                <a:gd name="connsiteX9" fmla="*/ 741340 w 1111636"/>
                <a:gd name="connsiteY9" fmla="*/ 3879210 h 5193343"/>
                <a:gd name="connsiteX10" fmla="*/ 577310 w 1111636"/>
                <a:gd name="connsiteY10" fmla="*/ 4354 h 5193343"/>
                <a:gd name="connsiteX11" fmla="*/ 526040 w 1111636"/>
                <a:gd name="connsiteY11" fmla="*/ 11152 h 5193343"/>
                <a:gd name="connsiteX12" fmla="*/ 526040 w 1111636"/>
                <a:gd name="connsiteY12" fmla="*/ 11062 h 5193343"/>
                <a:gd name="connsiteX0" fmla="*/ 526040 w 1122444"/>
                <a:gd name="connsiteY0" fmla="*/ 11062 h 5193343"/>
                <a:gd name="connsiteX1" fmla="*/ 360664 w 1122444"/>
                <a:gd name="connsiteY1" fmla="*/ 4025096 h 5193343"/>
                <a:gd name="connsiteX2" fmla="*/ 145890 w 1122444"/>
                <a:gd name="connsiteY2" fmla="*/ 4779131 h 5193343"/>
                <a:gd name="connsiteX3" fmla="*/ 16220 w 1122444"/>
                <a:gd name="connsiteY3" fmla="*/ 4945939 h 5193343"/>
                <a:gd name="connsiteX4" fmla="*/ 43604 w 1122444"/>
                <a:gd name="connsiteY4" fmla="*/ 5166978 h 5193343"/>
                <a:gd name="connsiteX5" fmla="*/ 1051252 w 1122444"/>
                <a:gd name="connsiteY5" fmla="*/ 5178969 h 5193343"/>
                <a:gd name="connsiteX6" fmla="*/ 1094117 w 1122444"/>
                <a:gd name="connsiteY6" fmla="*/ 4927057 h 5193343"/>
                <a:gd name="connsiteX7" fmla="*/ 927112 w 1122444"/>
                <a:gd name="connsiteY7" fmla="*/ 4641863 h 5193343"/>
                <a:gd name="connsiteX8" fmla="*/ 819460 w 1122444"/>
                <a:gd name="connsiteY8" fmla="*/ 4131603 h 5193343"/>
                <a:gd name="connsiteX9" fmla="*/ 741340 w 1122444"/>
                <a:gd name="connsiteY9" fmla="*/ 3879210 h 5193343"/>
                <a:gd name="connsiteX10" fmla="*/ 577310 w 1122444"/>
                <a:gd name="connsiteY10" fmla="*/ 4354 h 5193343"/>
                <a:gd name="connsiteX11" fmla="*/ 526040 w 1122444"/>
                <a:gd name="connsiteY11" fmla="*/ 11152 h 5193343"/>
                <a:gd name="connsiteX12" fmla="*/ 526040 w 1122444"/>
                <a:gd name="connsiteY12" fmla="*/ 11062 h 5193343"/>
                <a:gd name="connsiteX0" fmla="*/ 526040 w 1122444"/>
                <a:gd name="connsiteY0" fmla="*/ 11062 h 5193343"/>
                <a:gd name="connsiteX1" fmla="*/ 360664 w 1122444"/>
                <a:gd name="connsiteY1" fmla="*/ 4025096 h 5193343"/>
                <a:gd name="connsiteX2" fmla="*/ 145890 w 1122444"/>
                <a:gd name="connsiteY2" fmla="*/ 4779131 h 5193343"/>
                <a:gd name="connsiteX3" fmla="*/ 16220 w 1122444"/>
                <a:gd name="connsiteY3" fmla="*/ 4945939 h 5193343"/>
                <a:gd name="connsiteX4" fmla="*/ 43604 w 1122444"/>
                <a:gd name="connsiteY4" fmla="*/ 5166978 h 5193343"/>
                <a:gd name="connsiteX5" fmla="*/ 1051252 w 1122444"/>
                <a:gd name="connsiteY5" fmla="*/ 5178969 h 5193343"/>
                <a:gd name="connsiteX6" fmla="*/ 1094117 w 1122444"/>
                <a:gd name="connsiteY6" fmla="*/ 4927057 h 5193343"/>
                <a:gd name="connsiteX7" fmla="*/ 927112 w 1122444"/>
                <a:gd name="connsiteY7" fmla="*/ 4641863 h 5193343"/>
                <a:gd name="connsiteX8" fmla="*/ 819460 w 1122444"/>
                <a:gd name="connsiteY8" fmla="*/ 4131603 h 5193343"/>
                <a:gd name="connsiteX9" fmla="*/ 741340 w 1122444"/>
                <a:gd name="connsiteY9" fmla="*/ 3879210 h 5193343"/>
                <a:gd name="connsiteX10" fmla="*/ 577310 w 1122444"/>
                <a:gd name="connsiteY10" fmla="*/ 4354 h 5193343"/>
                <a:gd name="connsiteX11" fmla="*/ 526040 w 1122444"/>
                <a:gd name="connsiteY11" fmla="*/ 11152 h 5193343"/>
                <a:gd name="connsiteX12" fmla="*/ 526040 w 1122444"/>
                <a:gd name="connsiteY12" fmla="*/ 11062 h 5193343"/>
                <a:gd name="connsiteX0" fmla="*/ 526040 w 1122444"/>
                <a:gd name="connsiteY0" fmla="*/ 11062 h 5193343"/>
                <a:gd name="connsiteX1" fmla="*/ 360664 w 1122444"/>
                <a:gd name="connsiteY1" fmla="*/ 4025096 h 5193343"/>
                <a:gd name="connsiteX2" fmla="*/ 145890 w 1122444"/>
                <a:gd name="connsiteY2" fmla="*/ 4779131 h 5193343"/>
                <a:gd name="connsiteX3" fmla="*/ 16220 w 1122444"/>
                <a:gd name="connsiteY3" fmla="*/ 4945939 h 5193343"/>
                <a:gd name="connsiteX4" fmla="*/ 43604 w 1122444"/>
                <a:gd name="connsiteY4" fmla="*/ 5166978 h 5193343"/>
                <a:gd name="connsiteX5" fmla="*/ 1051252 w 1122444"/>
                <a:gd name="connsiteY5" fmla="*/ 5178969 h 5193343"/>
                <a:gd name="connsiteX6" fmla="*/ 1094117 w 1122444"/>
                <a:gd name="connsiteY6" fmla="*/ 4927057 h 5193343"/>
                <a:gd name="connsiteX7" fmla="*/ 927112 w 1122444"/>
                <a:gd name="connsiteY7" fmla="*/ 4641863 h 5193343"/>
                <a:gd name="connsiteX8" fmla="*/ 819460 w 1122444"/>
                <a:gd name="connsiteY8" fmla="*/ 4131603 h 5193343"/>
                <a:gd name="connsiteX9" fmla="*/ 741340 w 1122444"/>
                <a:gd name="connsiteY9" fmla="*/ 3879210 h 5193343"/>
                <a:gd name="connsiteX10" fmla="*/ 577310 w 1122444"/>
                <a:gd name="connsiteY10" fmla="*/ 4354 h 5193343"/>
                <a:gd name="connsiteX11" fmla="*/ 526040 w 1122444"/>
                <a:gd name="connsiteY11" fmla="*/ 11152 h 5193343"/>
                <a:gd name="connsiteX12" fmla="*/ 526040 w 1122444"/>
                <a:gd name="connsiteY12" fmla="*/ 11062 h 5193343"/>
                <a:gd name="connsiteX0" fmla="*/ 526040 w 1122444"/>
                <a:gd name="connsiteY0" fmla="*/ 11062 h 5193343"/>
                <a:gd name="connsiteX1" fmla="*/ 360664 w 1122444"/>
                <a:gd name="connsiteY1" fmla="*/ 4025096 h 5193343"/>
                <a:gd name="connsiteX2" fmla="*/ 145890 w 1122444"/>
                <a:gd name="connsiteY2" fmla="*/ 4779131 h 5193343"/>
                <a:gd name="connsiteX3" fmla="*/ 16220 w 1122444"/>
                <a:gd name="connsiteY3" fmla="*/ 4945939 h 5193343"/>
                <a:gd name="connsiteX4" fmla="*/ 43604 w 1122444"/>
                <a:gd name="connsiteY4" fmla="*/ 5166978 h 5193343"/>
                <a:gd name="connsiteX5" fmla="*/ 1051252 w 1122444"/>
                <a:gd name="connsiteY5" fmla="*/ 5178969 h 5193343"/>
                <a:gd name="connsiteX6" fmla="*/ 1094117 w 1122444"/>
                <a:gd name="connsiteY6" fmla="*/ 4927057 h 5193343"/>
                <a:gd name="connsiteX7" fmla="*/ 927112 w 1122444"/>
                <a:gd name="connsiteY7" fmla="*/ 4641863 h 5193343"/>
                <a:gd name="connsiteX8" fmla="*/ 819460 w 1122444"/>
                <a:gd name="connsiteY8" fmla="*/ 4131603 h 5193343"/>
                <a:gd name="connsiteX9" fmla="*/ 741340 w 1122444"/>
                <a:gd name="connsiteY9" fmla="*/ 3879210 h 5193343"/>
                <a:gd name="connsiteX10" fmla="*/ 577310 w 1122444"/>
                <a:gd name="connsiteY10" fmla="*/ 4354 h 5193343"/>
                <a:gd name="connsiteX11" fmla="*/ 526040 w 1122444"/>
                <a:gd name="connsiteY11" fmla="*/ 11152 h 5193343"/>
                <a:gd name="connsiteX12" fmla="*/ 526040 w 1122444"/>
                <a:gd name="connsiteY12" fmla="*/ 11062 h 5193343"/>
                <a:gd name="connsiteX0" fmla="*/ 526040 w 1122444"/>
                <a:gd name="connsiteY0" fmla="*/ 4867 h 5187148"/>
                <a:gd name="connsiteX1" fmla="*/ 360664 w 1122444"/>
                <a:gd name="connsiteY1" fmla="*/ 4018901 h 5187148"/>
                <a:gd name="connsiteX2" fmla="*/ 145890 w 1122444"/>
                <a:gd name="connsiteY2" fmla="*/ 4772936 h 5187148"/>
                <a:gd name="connsiteX3" fmla="*/ 16220 w 1122444"/>
                <a:gd name="connsiteY3" fmla="*/ 4939744 h 5187148"/>
                <a:gd name="connsiteX4" fmla="*/ 43604 w 1122444"/>
                <a:gd name="connsiteY4" fmla="*/ 5160783 h 5187148"/>
                <a:gd name="connsiteX5" fmla="*/ 1051252 w 1122444"/>
                <a:gd name="connsiteY5" fmla="*/ 5172774 h 5187148"/>
                <a:gd name="connsiteX6" fmla="*/ 1094117 w 1122444"/>
                <a:gd name="connsiteY6" fmla="*/ 4920862 h 5187148"/>
                <a:gd name="connsiteX7" fmla="*/ 927112 w 1122444"/>
                <a:gd name="connsiteY7" fmla="*/ 4635668 h 5187148"/>
                <a:gd name="connsiteX8" fmla="*/ 819460 w 1122444"/>
                <a:gd name="connsiteY8" fmla="*/ 4125408 h 5187148"/>
                <a:gd name="connsiteX9" fmla="*/ 741340 w 1122444"/>
                <a:gd name="connsiteY9" fmla="*/ 3873015 h 5187148"/>
                <a:gd name="connsiteX10" fmla="*/ 609060 w 1122444"/>
                <a:gd name="connsiteY10" fmla="*/ 10859 h 5187148"/>
                <a:gd name="connsiteX11" fmla="*/ 526040 w 1122444"/>
                <a:gd name="connsiteY11" fmla="*/ 4957 h 5187148"/>
                <a:gd name="connsiteX12" fmla="*/ 526040 w 1122444"/>
                <a:gd name="connsiteY12" fmla="*/ 4867 h 5187148"/>
                <a:gd name="connsiteX0" fmla="*/ 557790 w 1122444"/>
                <a:gd name="connsiteY0" fmla="*/ 4867 h 5187148"/>
                <a:gd name="connsiteX1" fmla="*/ 360664 w 1122444"/>
                <a:gd name="connsiteY1" fmla="*/ 4018901 h 5187148"/>
                <a:gd name="connsiteX2" fmla="*/ 145890 w 1122444"/>
                <a:gd name="connsiteY2" fmla="*/ 4772936 h 5187148"/>
                <a:gd name="connsiteX3" fmla="*/ 16220 w 1122444"/>
                <a:gd name="connsiteY3" fmla="*/ 4939744 h 5187148"/>
                <a:gd name="connsiteX4" fmla="*/ 43604 w 1122444"/>
                <a:gd name="connsiteY4" fmla="*/ 5160783 h 5187148"/>
                <a:gd name="connsiteX5" fmla="*/ 1051252 w 1122444"/>
                <a:gd name="connsiteY5" fmla="*/ 5172774 h 5187148"/>
                <a:gd name="connsiteX6" fmla="*/ 1094117 w 1122444"/>
                <a:gd name="connsiteY6" fmla="*/ 4920862 h 5187148"/>
                <a:gd name="connsiteX7" fmla="*/ 927112 w 1122444"/>
                <a:gd name="connsiteY7" fmla="*/ 4635668 h 5187148"/>
                <a:gd name="connsiteX8" fmla="*/ 819460 w 1122444"/>
                <a:gd name="connsiteY8" fmla="*/ 4125408 h 5187148"/>
                <a:gd name="connsiteX9" fmla="*/ 741340 w 1122444"/>
                <a:gd name="connsiteY9" fmla="*/ 3873015 h 5187148"/>
                <a:gd name="connsiteX10" fmla="*/ 609060 w 1122444"/>
                <a:gd name="connsiteY10" fmla="*/ 10859 h 5187148"/>
                <a:gd name="connsiteX11" fmla="*/ 526040 w 1122444"/>
                <a:gd name="connsiteY11" fmla="*/ 4957 h 5187148"/>
                <a:gd name="connsiteX12" fmla="*/ 557790 w 1122444"/>
                <a:gd name="connsiteY12" fmla="*/ 4867 h 5187148"/>
                <a:gd name="connsiteX0" fmla="*/ 557790 w 1122444"/>
                <a:gd name="connsiteY0" fmla="*/ 4867 h 5187148"/>
                <a:gd name="connsiteX1" fmla="*/ 360664 w 1122444"/>
                <a:gd name="connsiteY1" fmla="*/ 4018901 h 5187148"/>
                <a:gd name="connsiteX2" fmla="*/ 145890 w 1122444"/>
                <a:gd name="connsiteY2" fmla="*/ 4772936 h 5187148"/>
                <a:gd name="connsiteX3" fmla="*/ 16220 w 1122444"/>
                <a:gd name="connsiteY3" fmla="*/ 4939744 h 5187148"/>
                <a:gd name="connsiteX4" fmla="*/ 43604 w 1122444"/>
                <a:gd name="connsiteY4" fmla="*/ 5160783 h 5187148"/>
                <a:gd name="connsiteX5" fmla="*/ 1051252 w 1122444"/>
                <a:gd name="connsiteY5" fmla="*/ 5172774 h 5187148"/>
                <a:gd name="connsiteX6" fmla="*/ 1094117 w 1122444"/>
                <a:gd name="connsiteY6" fmla="*/ 4920862 h 5187148"/>
                <a:gd name="connsiteX7" fmla="*/ 927112 w 1122444"/>
                <a:gd name="connsiteY7" fmla="*/ 4635668 h 5187148"/>
                <a:gd name="connsiteX8" fmla="*/ 819460 w 1122444"/>
                <a:gd name="connsiteY8" fmla="*/ 4125408 h 5187148"/>
                <a:gd name="connsiteX9" fmla="*/ 741340 w 1122444"/>
                <a:gd name="connsiteY9" fmla="*/ 3873015 h 5187148"/>
                <a:gd name="connsiteX10" fmla="*/ 609060 w 1122444"/>
                <a:gd name="connsiteY10" fmla="*/ 10859 h 5187148"/>
                <a:gd name="connsiteX11" fmla="*/ 526040 w 1122444"/>
                <a:gd name="connsiteY11" fmla="*/ 4957 h 5187148"/>
                <a:gd name="connsiteX12" fmla="*/ 557790 w 1122444"/>
                <a:gd name="connsiteY12" fmla="*/ 4867 h 5187148"/>
                <a:gd name="connsiteX0" fmla="*/ 557790 w 1122444"/>
                <a:gd name="connsiteY0" fmla="*/ 4867 h 5187148"/>
                <a:gd name="connsiteX1" fmla="*/ 360664 w 1122444"/>
                <a:gd name="connsiteY1" fmla="*/ 4018901 h 5187148"/>
                <a:gd name="connsiteX2" fmla="*/ 145890 w 1122444"/>
                <a:gd name="connsiteY2" fmla="*/ 4772936 h 5187148"/>
                <a:gd name="connsiteX3" fmla="*/ 16220 w 1122444"/>
                <a:gd name="connsiteY3" fmla="*/ 4939744 h 5187148"/>
                <a:gd name="connsiteX4" fmla="*/ 43604 w 1122444"/>
                <a:gd name="connsiteY4" fmla="*/ 5160783 h 5187148"/>
                <a:gd name="connsiteX5" fmla="*/ 1051252 w 1122444"/>
                <a:gd name="connsiteY5" fmla="*/ 5172774 h 5187148"/>
                <a:gd name="connsiteX6" fmla="*/ 1094117 w 1122444"/>
                <a:gd name="connsiteY6" fmla="*/ 4920862 h 5187148"/>
                <a:gd name="connsiteX7" fmla="*/ 927112 w 1122444"/>
                <a:gd name="connsiteY7" fmla="*/ 4635668 h 5187148"/>
                <a:gd name="connsiteX8" fmla="*/ 819460 w 1122444"/>
                <a:gd name="connsiteY8" fmla="*/ 4125408 h 5187148"/>
                <a:gd name="connsiteX9" fmla="*/ 741340 w 1122444"/>
                <a:gd name="connsiteY9" fmla="*/ 3873015 h 5187148"/>
                <a:gd name="connsiteX10" fmla="*/ 609060 w 1122444"/>
                <a:gd name="connsiteY10" fmla="*/ 10859 h 5187148"/>
                <a:gd name="connsiteX11" fmla="*/ 526040 w 1122444"/>
                <a:gd name="connsiteY11" fmla="*/ 4957 h 5187148"/>
                <a:gd name="connsiteX12" fmla="*/ 557790 w 1122444"/>
                <a:gd name="connsiteY12" fmla="*/ 4867 h 5187148"/>
                <a:gd name="connsiteX0" fmla="*/ 557790 w 1122444"/>
                <a:gd name="connsiteY0" fmla="*/ 4867 h 5187148"/>
                <a:gd name="connsiteX1" fmla="*/ 360664 w 1122444"/>
                <a:gd name="connsiteY1" fmla="*/ 4018901 h 5187148"/>
                <a:gd name="connsiteX2" fmla="*/ 145890 w 1122444"/>
                <a:gd name="connsiteY2" fmla="*/ 4772936 h 5187148"/>
                <a:gd name="connsiteX3" fmla="*/ 16220 w 1122444"/>
                <a:gd name="connsiteY3" fmla="*/ 4939744 h 5187148"/>
                <a:gd name="connsiteX4" fmla="*/ 43604 w 1122444"/>
                <a:gd name="connsiteY4" fmla="*/ 5160783 h 5187148"/>
                <a:gd name="connsiteX5" fmla="*/ 1051252 w 1122444"/>
                <a:gd name="connsiteY5" fmla="*/ 5172774 h 5187148"/>
                <a:gd name="connsiteX6" fmla="*/ 1094117 w 1122444"/>
                <a:gd name="connsiteY6" fmla="*/ 4920862 h 5187148"/>
                <a:gd name="connsiteX7" fmla="*/ 927112 w 1122444"/>
                <a:gd name="connsiteY7" fmla="*/ 4635668 h 5187148"/>
                <a:gd name="connsiteX8" fmla="*/ 819460 w 1122444"/>
                <a:gd name="connsiteY8" fmla="*/ 4125408 h 5187148"/>
                <a:gd name="connsiteX9" fmla="*/ 741340 w 1122444"/>
                <a:gd name="connsiteY9" fmla="*/ 3873015 h 5187148"/>
                <a:gd name="connsiteX10" fmla="*/ 609060 w 1122444"/>
                <a:gd name="connsiteY10" fmla="*/ 10859 h 5187148"/>
                <a:gd name="connsiteX11" fmla="*/ 526040 w 1122444"/>
                <a:gd name="connsiteY11" fmla="*/ 4957 h 5187148"/>
                <a:gd name="connsiteX12" fmla="*/ 557790 w 1122444"/>
                <a:gd name="connsiteY12" fmla="*/ 4867 h 5187148"/>
                <a:gd name="connsiteX0" fmla="*/ 557790 w 1122444"/>
                <a:gd name="connsiteY0" fmla="*/ 4867 h 5187148"/>
                <a:gd name="connsiteX1" fmla="*/ 360664 w 1122444"/>
                <a:gd name="connsiteY1" fmla="*/ 4018901 h 5187148"/>
                <a:gd name="connsiteX2" fmla="*/ 145890 w 1122444"/>
                <a:gd name="connsiteY2" fmla="*/ 4772936 h 5187148"/>
                <a:gd name="connsiteX3" fmla="*/ 16220 w 1122444"/>
                <a:gd name="connsiteY3" fmla="*/ 4939744 h 5187148"/>
                <a:gd name="connsiteX4" fmla="*/ 43604 w 1122444"/>
                <a:gd name="connsiteY4" fmla="*/ 5160783 h 5187148"/>
                <a:gd name="connsiteX5" fmla="*/ 1051252 w 1122444"/>
                <a:gd name="connsiteY5" fmla="*/ 5172774 h 5187148"/>
                <a:gd name="connsiteX6" fmla="*/ 1094117 w 1122444"/>
                <a:gd name="connsiteY6" fmla="*/ 4920862 h 5187148"/>
                <a:gd name="connsiteX7" fmla="*/ 927112 w 1122444"/>
                <a:gd name="connsiteY7" fmla="*/ 4635668 h 5187148"/>
                <a:gd name="connsiteX8" fmla="*/ 819460 w 1122444"/>
                <a:gd name="connsiteY8" fmla="*/ 4125408 h 5187148"/>
                <a:gd name="connsiteX9" fmla="*/ 741340 w 1122444"/>
                <a:gd name="connsiteY9" fmla="*/ 3873015 h 5187148"/>
                <a:gd name="connsiteX10" fmla="*/ 609060 w 1122444"/>
                <a:gd name="connsiteY10" fmla="*/ 10859 h 5187148"/>
                <a:gd name="connsiteX11" fmla="*/ 526040 w 1122444"/>
                <a:gd name="connsiteY11" fmla="*/ 4957 h 5187148"/>
                <a:gd name="connsiteX12" fmla="*/ 557790 w 1122444"/>
                <a:gd name="connsiteY12" fmla="*/ 4867 h 5187148"/>
                <a:gd name="connsiteX0" fmla="*/ 557790 w 1122444"/>
                <a:gd name="connsiteY0" fmla="*/ 489354 h 5671635"/>
                <a:gd name="connsiteX1" fmla="*/ 360664 w 1122444"/>
                <a:gd name="connsiteY1" fmla="*/ 4503388 h 5671635"/>
                <a:gd name="connsiteX2" fmla="*/ 145890 w 1122444"/>
                <a:gd name="connsiteY2" fmla="*/ 5257423 h 5671635"/>
                <a:gd name="connsiteX3" fmla="*/ 16220 w 1122444"/>
                <a:gd name="connsiteY3" fmla="*/ 5424231 h 5671635"/>
                <a:gd name="connsiteX4" fmla="*/ 43604 w 1122444"/>
                <a:gd name="connsiteY4" fmla="*/ 5645270 h 5671635"/>
                <a:gd name="connsiteX5" fmla="*/ 1051252 w 1122444"/>
                <a:gd name="connsiteY5" fmla="*/ 5657261 h 5671635"/>
                <a:gd name="connsiteX6" fmla="*/ 1094117 w 1122444"/>
                <a:gd name="connsiteY6" fmla="*/ 5405349 h 5671635"/>
                <a:gd name="connsiteX7" fmla="*/ 927112 w 1122444"/>
                <a:gd name="connsiteY7" fmla="*/ 5120155 h 5671635"/>
                <a:gd name="connsiteX8" fmla="*/ 819460 w 1122444"/>
                <a:gd name="connsiteY8" fmla="*/ 4609895 h 5671635"/>
                <a:gd name="connsiteX9" fmla="*/ 741340 w 1122444"/>
                <a:gd name="connsiteY9" fmla="*/ 4357502 h 5671635"/>
                <a:gd name="connsiteX10" fmla="*/ 609060 w 1122444"/>
                <a:gd name="connsiteY10" fmla="*/ 495346 h 5671635"/>
                <a:gd name="connsiteX11" fmla="*/ 557790 w 1122444"/>
                <a:gd name="connsiteY11" fmla="*/ 489354 h 5671635"/>
                <a:gd name="connsiteX0" fmla="*/ 557790 w 1122444"/>
                <a:gd name="connsiteY0" fmla="*/ 489354 h 5671635"/>
                <a:gd name="connsiteX1" fmla="*/ 360664 w 1122444"/>
                <a:gd name="connsiteY1" fmla="*/ 4503388 h 5671635"/>
                <a:gd name="connsiteX2" fmla="*/ 145890 w 1122444"/>
                <a:gd name="connsiteY2" fmla="*/ 5257423 h 5671635"/>
                <a:gd name="connsiteX3" fmla="*/ 16220 w 1122444"/>
                <a:gd name="connsiteY3" fmla="*/ 5424231 h 5671635"/>
                <a:gd name="connsiteX4" fmla="*/ 43604 w 1122444"/>
                <a:gd name="connsiteY4" fmla="*/ 5645270 h 5671635"/>
                <a:gd name="connsiteX5" fmla="*/ 1051252 w 1122444"/>
                <a:gd name="connsiteY5" fmla="*/ 5657261 h 5671635"/>
                <a:gd name="connsiteX6" fmla="*/ 1094117 w 1122444"/>
                <a:gd name="connsiteY6" fmla="*/ 5405349 h 5671635"/>
                <a:gd name="connsiteX7" fmla="*/ 927112 w 1122444"/>
                <a:gd name="connsiteY7" fmla="*/ 5120155 h 5671635"/>
                <a:gd name="connsiteX8" fmla="*/ 819460 w 1122444"/>
                <a:gd name="connsiteY8" fmla="*/ 4609895 h 5671635"/>
                <a:gd name="connsiteX9" fmla="*/ 741340 w 1122444"/>
                <a:gd name="connsiteY9" fmla="*/ 4357502 h 5671635"/>
                <a:gd name="connsiteX10" fmla="*/ 609060 w 1122444"/>
                <a:gd name="connsiteY10" fmla="*/ 495346 h 5671635"/>
                <a:gd name="connsiteX11" fmla="*/ 557790 w 1122444"/>
                <a:gd name="connsiteY11" fmla="*/ 489354 h 5671635"/>
                <a:gd name="connsiteX0" fmla="*/ 557790 w 1122444"/>
                <a:gd name="connsiteY0" fmla="*/ 294685 h 5476966"/>
                <a:gd name="connsiteX1" fmla="*/ 360664 w 1122444"/>
                <a:gd name="connsiteY1" fmla="*/ 4308719 h 5476966"/>
                <a:gd name="connsiteX2" fmla="*/ 145890 w 1122444"/>
                <a:gd name="connsiteY2" fmla="*/ 5062754 h 5476966"/>
                <a:gd name="connsiteX3" fmla="*/ 16220 w 1122444"/>
                <a:gd name="connsiteY3" fmla="*/ 5229562 h 5476966"/>
                <a:gd name="connsiteX4" fmla="*/ 43604 w 1122444"/>
                <a:gd name="connsiteY4" fmla="*/ 5450601 h 5476966"/>
                <a:gd name="connsiteX5" fmla="*/ 1051252 w 1122444"/>
                <a:gd name="connsiteY5" fmla="*/ 5462592 h 5476966"/>
                <a:gd name="connsiteX6" fmla="*/ 1094117 w 1122444"/>
                <a:gd name="connsiteY6" fmla="*/ 5210680 h 5476966"/>
                <a:gd name="connsiteX7" fmla="*/ 927112 w 1122444"/>
                <a:gd name="connsiteY7" fmla="*/ 4925486 h 5476966"/>
                <a:gd name="connsiteX8" fmla="*/ 819460 w 1122444"/>
                <a:gd name="connsiteY8" fmla="*/ 4415226 h 5476966"/>
                <a:gd name="connsiteX9" fmla="*/ 741340 w 1122444"/>
                <a:gd name="connsiteY9" fmla="*/ 4162833 h 5476966"/>
                <a:gd name="connsiteX10" fmla="*/ 609060 w 1122444"/>
                <a:gd name="connsiteY10" fmla="*/ 300677 h 5476966"/>
                <a:gd name="connsiteX11" fmla="*/ 557790 w 1122444"/>
                <a:gd name="connsiteY11" fmla="*/ 294685 h 5476966"/>
                <a:gd name="connsiteX0" fmla="*/ 557790 w 1122444"/>
                <a:gd name="connsiteY0" fmla="*/ 0 h 5182281"/>
                <a:gd name="connsiteX1" fmla="*/ 360664 w 1122444"/>
                <a:gd name="connsiteY1" fmla="*/ 4014034 h 5182281"/>
                <a:gd name="connsiteX2" fmla="*/ 145890 w 1122444"/>
                <a:gd name="connsiteY2" fmla="*/ 4768069 h 5182281"/>
                <a:gd name="connsiteX3" fmla="*/ 16220 w 1122444"/>
                <a:gd name="connsiteY3" fmla="*/ 4934877 h 5182281"/>
                <a:gd name="connsiteX4" fmla="*/ 43604 w 1122444"/>
                <a:gd name="connsiteY4" fmla="*/ 5155916 h 5182281"/>
                <a:gd name="connsiteX5" fmla="*/ 1051252 w 1122444"/>
                <a:gd name="connsiteY5" fmla="*/ 5167907 h 5182281"/>
                <a:gd name="connsiteX6" fmla="*/ 1094117 w 1122444"/>
                <a:gd name="connsiteY6" fmla="*/ 4915995 h 5182281"/>
                <a:gd name="connsiteX7" fmla="*/ 927112 w 1122444"/>
                <a:gd name="connsiteY7" fmla="*/ 4630801 h 5182281"/>
                <a:gd name="connsiteX8" fmla="*/ 819460 w 1122444"/>
                <a:gd name="connsiteY8" fmla="*/ 4120541 h 5182281"/>
                <a:gd name="connsiteX9" fmla="*/ 741340 w 1122444"/>
                <a:gd name="connsiteY9" fmla="*/ 3868148 h 5182281"/>
                <a:gd name="connsiteX10" fmla="*/ 609060 w 1122444"/>
                <a:gd name="connsiteY10" fmla="*/ 5992 h 5182281"/>
                <a:gd name="connsiteX11" fmla="*/ 557790 w 1122444"/>
                <a:gd name="connsiteY11" fmla="*/ 0 h 5182281"/>
                <a:gd name="connsiteX0" fmla="*/ 557790 w 1122444"/>
                <a:gd name="connsiteY0" fmla="*/ 0 h 5182281"/>
                <a:gd name="connsiteX1" fmla="*/ 360664 w 1122444"/>
                <a:gd name="connsiteY1" fmla="*/ 4014034 h 5182281"/>
                <a:gd name="connsiteX2" fmla="*/ 145890 w 1122444"/>
                <a:gd name="connsiteY2" fmla="*/ 4768069 h 5182281"/>
                <a:gd name="connsiteX3" fmla="*/ 16220 w 1122444"/>
                <a:gd name="connsiteY3" fmla="*/ 4934877 h 5182281"/>
                <a:gd name="connsiteX4" fmla="*/ 43604 w 1122444"/>
                <a:gd name="connsiteY4" fmla="*/ 5155916 h 5182281"/>
                <a:gd name="connsiteX5" fmla="*/ 1051252 w 1122444"/>
                <a:gd name="connsiteY5" fmla="*/ 5167907 h 5182281"/>
                <a:gd name="connsiteX6" fmla="*/ 1094117 w 1122444"/>
                <a:gd name="connsiteY6" fmla="*/ 4915995 h 5182281"/>
                <a:gd name="connsiteX7" fmla="*/ 927112 w 1122444"/>
                <a:gd name="connsiteY7" fmla="*/ 4630801 h 5182281"/>
                <a:gd name="connsiteX8" fmla="*/ 819460 w 1122444"/>
                <a:gd name="connsiteY8" fmla="*/ 4120541 h 5182281"/>
                <a:gd name="connsiteX9" fmla="*/ 741340 w 1122444"/>
                <a:gd name="connsiteY9" fmla="*/ 3868148 h 5182281"/>
                <a:gd name="connsiteX10" fmla="*/ 609060 w 1122444"/>
                <a:gd name="connsiteY10" fmla="*/ 5992 h 5182281"/>
                <a:gd name="connsiteX11" fmla="*/ 557790 w 1122444"/>
                <a:gd name="connsiteY11" fmla="*/ 0 h 5182281"/>
                <a:gd name="connsiteX0" fmla="*/ 557790 w 1122444"/>
                <a:gd name="connsiteY0" fmla="*/ 0 h 5182281"/>
                <a:gd name="connsiteX1" fmla="*/ 360664 w 1122444"/>
                <a:gd name="connsiteY1" fmla="*/ 4014034 h 5182281"/>
                <a:gd name="connsiteX2" fmla="*/ 145890 w 1122444"/>
                <a:gd name="connsiteY2" fmla="*/ 4768069 h 5182281"/>
                <a:gd name="connsiteX3" fmla="*/ 16220 w 1122444"/>
                <a:gd name="connsiteY3" fmla="*/ 4934877 h 5182281"/>
                <a:gd name="connsiteX4" fmla="*/ 43604 w 1122444"/>
                <a:gd name="connsiteY4" fmla="*/ 5155916 h 5182281"/>
                <a:gd name="connsiteX5" fmla="*/ 1051252 w 1122444"/>
                <a:gd name="connsiteY5" fmla="*/ 5167907 h 5182281"/>
                <a:gd name="connsiteX6" fmla="*/ 1094117 w 1122444"/>
                <a:gd name="connsiteY6" fmla="*/ 4915995 h 5182281"/>
                <a:gd name="connsiteX7" fmla="*/ 927112 w 1122444"/>
                <a:gd name="connsiteY7" fmla="*/ 4630801 h 5182281"/>
                <a:gd name="connsiteX8" fmla="*/ 819460 w 1122444"/>
                <a:gd name="connsiteY8" fmla="*/ 4120541 h 5182281"/>
                <a:gd name="connsiteX9" fmla="*/ 609060 w 1122444"/>
                <a:gd name="connsiteY9" fmla="*/ 5992 h 5182281"/>
                <a:gd name="connsiteX10" fmla="*/ 557790 w 1122444"/>
                <a:gd name="connsiteY10" fmla="*/ 0 h 5182281"/>
                <a:gd name="connsiteX0" fmla="*/ 557790 w 1122444"/>
                <a:gd name="connsiteY0" fmla="*/ 0 h 5182281"/>
                <a:gd name="connsiteX1" fmla="*/ 360664 w 1122444"/>
                <a:gd name="connsiteY1" fmla="*/ 4014034 h 5182281"/>
                <a:gd name="connsiteX2" fmla="*/ 145890 w 1122444"/>
                <a:gd name="connsiteY2" fmla="*/ 4768069 h 5182281"/>
                <a:gd name="connsiteX3" fmla="*/ 16220 w 1122444"/>
                <a:gd name="connsiteY3" fmla="*/ 4934877 h 5182281"/>
                <a:gd name="connsiteX4" fmla="*/ 43604 w 1122444"/>
                <a:gd name="connsiteY4" fmla="*/ 5155916 h 5182281"/>
                <a:gd name="connsiteX5" fmla="*/ 1051252 w 1122444"/>
                <a:gd name="connsiteY5" fmla="*/ 5167907 h 5182281"/>
                <a:gd name="connsiteX6" fmla="*/ 1094117 w 1122444"/>
                <a:gd name="connsiteY6" fmla="*/ 4915995 h 5182281"/>
                <a:gd name="connsiteX7" fmla="*/ 927112 w 1122444"/>
                <a:gd name="connsiteY7" fmla="*/ 4630801 h 5182281"/>
                <a:gd name="connsiteX8" fmla="*/ 755960 w 1122444"/>
                <a:gd name="connsiteY8" fmla="*/ 3949091 h 5182281"/>
                <a:gd name="connsiteX9" fmla="*/ 609060 w 1122444"/>
                <a:gd name="connsiteY9" fmla="*/ 5992 h 5182281"/>
                <a:gd name="connsiteX10" fmla="*/ 557790 w 1122444"/>
                <a:gd name="connsiteY10" fmla="*/ 0 h 5182281"/>
                <a:gd name="connsiteX0" fmla="*/ 557790 w 1122444"/>
                <a:gd name="connsiteY0" fmla="*/ 0 h 5182281"/>
                <a:gd name="connsiteX1" fmla="*/ 360664 w 1122444"/>
                <a:gd name="connsiteY1" fmla="*/ 4014034 h 5182281"/>
                <a:gd name="connsiteX2" fmla="*/ 145890 w 1122444"/>
                <a:gd name="connsiteY2" fmla="*/ 4768069 h 5182281"/>
                <a:gd name="connsiteX3" fmla="*/ 16220 w 1122444"/>
                <a:gd name="connsiteY3" fmla="*/ 4934877 h 5182281"/>
                <a:gd name="connsiteX4" fmla="*/ 43604 w 1122444"/>
                <a:gd name="connsiteY4" fmla="*/ 5155916 h 5182281"/>
                <a:gd name="connsiteX5" fmla="*/ 1051252 w 1122444"/>
                <a:gd name="connsiteY5" fmla="*/ 5167907 h 5182281"/>
                <a:gd name="connsiteX6" fmla="*/ 1094117 w 1122444"/>
                <a:gd name="connsiteY6" fmla="*/ 4915995 h 5182281"/>
                <a:gd name="connsiteX7" fmla="*/ 927112 w 1122444"/>
                <a:gd name="connsiteY7" fmla="*/ 4630801 h 5182281"/>
                <a:gd name="connsiteX8" fmla="*/ 755960 w 1122444"/>
                <a:gd name="connsiteY8" fmla="*/ 3949091 h 5182281"/>
                <a:gd name="connsiteX9" fmla="*/ 609060 w 1122444"/>
                <a:gd name="connsiteY9" fmla="*/ 5992 h 5182281"/>
                <a:gd name="connsiteX10" fmla="*/ 557790 w 1122444"/>
                <a:gd name="connsiteY10" fmla="*/ 0 h 5182281"/>
                <a:gd name="connsiteX0" fmla="*/ 557790 w 1122444"/>
                <a:gd name="connsiteY0" fmla="*/ 0 h 5182281"/>
                <a:gd name="connsiteX1" fmla="*/ 360664 w 1122444"/>
                <a:gd name="connsiteY1" fmla="*/ 4014034 h 5182281"/>
                <a:gd name="connsiteX2" fmla="*/ 145890 w 1122444"/>
                <a:gd name="connsiteY2" fmla="*/ 4768069 h 5182281"/>
                <a:gd name="connsiteX3" fmla="*/ 16220 w 1122444"/>
                <a:gd name="connsiteY3" fmla="*/ 4934877 h 5182281"/>
                <a:gd name="connsiteX4" fmla="*/ 43604 w 1122444"/>
                <a:gd name="connsiteY4" fmla="*/ 5155916 h 5182281"/>
                <a:gd name="connsiteX5" fmla="*/ 1051252 w 1122444"/>
                <a:gd name="connsiteY5" fmla="*/ 5167907 h 5182281"/>
                <a:gd name="connsiteX6" fmla="*/ 1094117 w 1122444"/>
                <a:gd name="connsiteY6" fmla="*/ 4915995 h 5182281"/>
                <a:gd name="connsiteX7" fmla="*/ 927112 w 1122444"/>
                <a:gd name="connsiteY7" fmla="*/ 4630801 h 5182281"/>
                <a:gd name="connsiteX8" fmla="*/ 755960 w 1122444"/>
                <a:gd name="connsiteY8" fmla="*/ 3949091 h 5182281"/>
                <a:gd name="connsiteX9" fmla="*/ 609060 w 1122444"/>
                <a:gd name="connsiteY9" fmla="*/ 5992 h 5182281"/>
                <a:gd name="connsiteX10" fmla="*/ 557790 w 1122444"/>
                <a:gd name="connsiteY10" fmla="*/ 0 h 5182281"/>
                <a:gd name="connsiteX0" fmla="*/ 561252 w 1125906"/>
                <a:gd name="connsiteY0" fmla="*/ 0 h 5182281"/>
                <a:gd name="connsiteX1" fmla="*/ 364126 w 1125906"/>
                <a:gd name="connsiteY1" fmla="*/ 4014034 h 5182281"/>
                <a:gd name="connsiteX2" fmla="*/ 158877 w 1125906"/>
                <a:gd name="connsiteY2" fmla="*/ 4791881 h 5182281"/>
                <a:gd name="connsiteX3" fmla="*/ 19682 w 1125906"/>
                <a:gd name="connsiteY3" fmla="*/ 4934877 h 5182281"/>
                <a:gd name="connsiteX4" fmla="*/ 47066 w 1125906"/>
                <a:gd name="connsiteY4" fmla="*/ 5155916 h 5182281"/>
                <a:gd name="connsiteX5" fmla="*/ 1054714 w 1125906"/>
                <a:gd name="connsiteY5" fmla="*/ 5167907 h 5182281"/>
                <a:gd name="connsiteX6" fmla="*/ 1097579 w 1125906"/>
                <a:gd name="connsiteY6" fmla="*/ 4915995 h 5182281"/>
                <a:gd name="connsiteX7" fmla="*/ 930574 w 1125906"/>
                <a:gd name="connsiteY7" fmla="*/ 4630801 h 5182281"/>
                <a:gd name="connsiteX8" fmla="*/ 759422 w 1125906"/>
                <a:gd name="connsiteY8" fmla="*/ 3949091 h 5182281"/>
                <a:gd name="connsiteX9" fmla="*/ 612522 w 1125906"/>
                <a:gd name="connsiteY9" fmla="*/ 5992 h 5182281"/>
                <a:gd name="connsiteX10" fmla="*/ 561252 w 1125906"/>
                <a:gd name="connsiteY10" fmla="*/ 0 h 5182281"/>
                <a:gd name="connsiteX0" fmla="*/ 561252 w 1125906"/>
                <a:gd name="connsiteY0" fmla="*/ 0 h 5182281"/>
                <a:gd name="connsiteX1" fmla="*/ 364126 w 1125906"/>
                <a:gd name="connsiteY1" fmla="*/ 4014034 h 5182281"/>
                <a:gd name="connsiteX2" fmla="*/ 158877 w 1125906"/>
                <a:gd name="connsiteY2" fmla="*/ 4791881 h 5182281"/>
                <a:gd name="connsiteX3" fmla="*/ 19682 w 1125906"/>
                <a:gd name="connsiteY3" fmla="*/ 4934877 h 5182281"/>
                <a:gd name="connsiteX4" fmla="*/ 47066 w 1125906"/>
                <a:gd name="connsiteY4" fmla="*/ 5155916 h 5182281"/>
                <a:gd name="connsiteX5" fmla="*/ 1054714 w 1125906"/>
                <a:gd name="connsiteY5" fmla="*/ 5167907 h 5182281"/>
                <a:gd name="connsiteX6" fmla="*/ 1097579 w 1125906"/>
                <a:gd name="connsiteY6" fmla="*/ 4915995 h 5182281"/>
                <a:gd name="connsiteX7" fmla="*/ 930574 w 1125906"/>
                <a:gd name="connsiteY7" fmla="*/ 4630801 h 5182281"/>
                <a:gd name="connsiteX8" fmla="*/ 759422 w 1125906"/>
                <a:gd name="connsiteY8" fmla="*/ 3949091 h 5182281"/>
                <a:gd name="connsiteX9" fmla="*/ 612522 w 1125906"/>
                <a:gd name="connsiteY9" fmla="*/ 5992 h 5182281"/>
                <a:gd name="connsiteX10" fmla="*/ 561252 w 1125906"/>
                <a:gd name="connsiteY10" fmla="*/ 0 h 5182281"/>
                <a:gd name="connsiteX0" fmla="*/ 588602 w 1153256"/>
                <a:gd name="connsiteY0" fmla="*/ 0 h 5188690"/>
                <a:gd name="connsiteX1" fmla="*/ 391476 w 1153256"/>
                <a:gd name="connsiteY1" fmla="*/ 4014034 h 5188690"/>
                <a:gd name="connsiteX2" fmla="*/ 186227 w 1153256"/>
                <a:gd name="connsiteY2" fmla="*/ 4791881 h 5188690"/>
                <a:gd name="connsiteX3" fmla="*/ 87513 w 1153256"/>
                <a:gd name="connsiteY3" fmla="*/ 4956309 h 5188690"/>
                <a:gd name="connsiteX4" fmla="*/ 74416 w 1153256"/>
                <a:gd name="connsiteY4" fmla="*/ 5155916 h 5188690"/>
                <a:gd name="connsiteX5" fmla="*/ 1082064 w 1153256"/>
                <a:gd name="connsiteY5" fmla="*/ 5167907 h 5188690"/>
                <a:gd name="connsiteX6" fmla="*/ 1124929 w 1153256"/>
                <a:gd name="connsiteY6" fmla="*/ 4915995 h 5188690"/>
                <a:gd name="connsiteX7" fmla="*/ 957924 w 1153256"/>
                <a:gd name="connsiteY7" fmla="*/ 4630801 h 5188690"/>
                <a:gd name="connsiteX8" fmla="*/ 786772 w 1153256"/>
                <a:gd name="connsiteY8" fmla="*/ 3949091 h 5188690"/>
                <a:gd name="connsiteX9" fmla="*/ 639872 w 1153256"/>
                <a:gd name="connsiteY9" fmla="*/ 5992 h 5188690"/>
                <a:gd name="connsiteX10" fmla="*/ 588602 w 1153256"/>
                <a:gd name="connsiteY10" fmla="*/ 0 h 5188690"/>
                <a:gd name="connsiteX0" fmla="*/ 567157 w 1131811"/>
                <a:gd name="connsiteY0" fmla="*/ 0 h 5198284"/>
                <a:gd name="connsiteX1" fmla="*/ 370031 w 1131811"/>
                <a:gd name="connsiteY1" fmla="*/ 4014034 h 5198284"/>
                <a:gd name="connsiteX2" fmla="*/ 164782 w 1131811"/>
                <a:gd name="connsiteY2" fmla="*/ 4791881 h 5198284"/>
                <a:gd name="connsiteX3" fmla="*/ 52971 w 1131811"/>
                <a:gd name="connsiteY3" fmla="*/ 5155916 h 5198284"/>
                <a:gd name="connsiteX4" fmla="*/ 1060619 w 1131811"/>
                <a:gd name="connsiteY4" fmla="*/ 5167907 h 5198284"/>
                <a:gd name="connsiteX5" fmla="*/ 1103484 w 1131811"/>
                <a:gd name="connsiteY5" fmla="*/ 4915995 h 5198284"/>
                <a:gd name="connsiteX6" fmla="*/ 936479 w 1131811"/>
                <a:gd name="connsiteY6" fmla="*/ 4630801 h 5198284"/>
                <a:gd name="connsiteX7" fmla="*/ 765327 w 1131811"/>
                <a:gd name="connsiteY7" fmla="*/ 3949091 h 5198284"/>
                <a:gd name="connsiteX8" fmla="*/ 618427 w 1131811"/>
                <a:gd name="connsiteY8" fmla="*/ 5992 h 5198284"/>
                <a:gd name="connsiteX9" fmla="*/ 567157 w 1131811"/>
                <a:gd name="connsiteY9" fmla="*/ 0 h 5198284"/>
                <a:gd name="connsiteX0" fmla="*/ 567157 w 1131811"/>
                <a:gd name="connsiteY0" fmla="*/ 0 h 5198284"/>
                <a:gd name="connsiteX1" fmla="*/ 370031 w 1131811"/>
                <a:gd name="connsiteY1" fmla="*/ 4014034 h 5198284"/>
                <a:gd name="connsiteX2" fmla="*/ 164782 w 1131811"/>
                <a:gd name="connsiteY2" fmla="*/ 4791881 h 5198284"/>
                <a:gd name="connsiteX3" fmla="*/ 52971 w 1131811"/>
                <a:gd name="connsiteY3" fmla="*/ 5155916 h 5198284"/>
                <a:gd name="connsiteX4" fmla="*/ 1060619 w 1131811"/>
                <a:gd name="connsiteY4" fmla="*/ 5167907 h 5198284"/>
                <a:gd name="connsiteX5" fmla="*/ 1103484 w 1131811"/>
                <a:gd name="connsiteY5" fmla="*/ 4915995 h 5198284"/>
                <a:gd name="connsiteX6" fmla="*/ 936479 w 1131811"/>
                <a:gd name="connsiteY6" fmla="*/ 4630801 h 5198284"/>
                <a:gd name="connsiteX7" fmla="*/ 765327 w 1131811"/>
                <a:gd name="connsiteY7" fmla="*/ 3949091 h 5198284"/>
                <a:gd name="connsiteX8" fmla="*/ 618427 w 1131811"/>
                <a:gd name="connsiteY8" fmla="*/ 5992 h 5198284"/>
                <a:gd name="connsiteX9" fmla="*/ 567157 w 1131811"/>
                <a:gd name="connsiteY9" fmla="*/ 0 h 5198284"/>
                <a:gd name="connsiteX0" fmla="*/ 567157 w 1131811"/>
                <a:gd name="connsiteY0" fmla="*/ 0 h 5198284"/>
                <a:gd name="connsiteX1" fmla="*/ 370031 w 1131811"/>
                <a:gd name="connsiteY1" fmla="*/ 4014034 h 5198284"/>
                <a:gd name="connsiteX2" fmla="*/ 164782 w 1131811"/>
                <a:gd name="connsiteY2" fmla="*/ 4791881 h 5198284"/>
                <a:gd name="connsiteX3" fmla="*/ 52971 w 1131811"/>
                <a:gd name="connsiteY3" fmla="*/ 5155916 h 5198284"/>
                <a:gd name="connsiteX4" fmla="*/ 1060619 w 1131811"/>
                <a:gd name="connsiteY4" fmla="*/ 5167907 h 5198284"/>
                <a:gd name="connsiteX5" fmla="*/ 1103484 w 1131811"/>
                <a:gd name="connsiteY5" fmla="*/ 4915995 h 5198284"/>
                <a:gd name="connsiteX6" fmla="*/ 936479 w 1131811"/>
                <a:gd name="connsiteY6" fmla="*/ 4630801 h 5198284"/>
                <a:gd name="connsiteX7" fmla="*/ 765327 w 1131811"/>
                <a:gd name="connsiteY7" fmla="*/ 3949091 h 5198284"/>
                <a:gd name="connsiteX8" fmla="*/ 618427 w 1131811"/>
                <a:gd name="connsiteY8" fmla="*/ 5992 h 5198284"/>
                <a:gd name="connsiteX9" fmla="*/ 567157 w 1131811"/>
                <a:gd name="connsiteY9" fmla="*/ 0 h 5198284"/>
                <a:gd name="connsiteX0" fmla="*/ 567157 w 1131811"/>
                <a:gd name="connsiteY0" fmla="*/ 0 h 5198284"/>
                <a:gd name="connsiteX1" fmla="*/ 370031 w 1131811"/>
                <a:gd name="connsiteY1" fmla="*/ 4014034 h 5198284"/>
                <a:gd name="connsiteX2" fmla="*/ 164782 w 1131811"/>
                <a:gd name="connsiteY2" fmla="*/ 4791881 h 5198284"/>
                <a:gd name="connsiteX3" fmla="*/ 52971 w 1131811"/>
                <a:gd name="connsiteY3" fmla="*/ 5155916 h 5198284"/>
                <a:gd name="connsiteX4" fmla="*/ 1060619 w 1131811"/>
                <a:gd name="connsiteY4" fmla="*/ 5167907 h 5198284"/>
                <a:gd name="connsiteX5" fmla="*/ 1103484 w 1131811"/>
                <a:gd name="connsiteY5" fmla="*/ 4915995 h 5198284"/>
                <a:gd name="connsiteX6" fmla="*/ 936479 w 1131811"/>
                <a:gd name="connsiteY6" fmla="*/ 4630801 h 5198284"/>
                <a:gd name="connsiteX7" fmla="*/ 765327 w 1131811"/>
                <a:gd name="connsiteY7" fmla="*/ 3949091 h 5198284"/>
                <a:gd name="connsiteX8" fmla="*/ 618427 w 1131811"/>
                <a:gd name="connsiteY8" fmla="*/ 5992 h 5198284"/>
                <a:gd name="connsiteX9" fmla="*/ 567157 w 1131811"/>
                <a:gd name="connsiteY9" fmla="*/ 0 h 5198284"/>
                <a:gd name="connsiteX0" fmla="*/ 568942 w 1133596"/>
                <a:gd name="connsiteY0" fmla="*/ 0 h 5198284"/>
                <a:gd name="connsiteX1" fmla="*/ 371816 w 1133596"/>
                <a:gd name="connsiteY1" fmla="*/ 4014034 h 5198284"/>
                <a:gd name="connsiteX2" fmla="*/ 166567 w 1133596"/>
                <a:gd name="connsiteY2" fmla="*/ 4791881 h 5198284"/>
                <a:gd name="connsiteX3" fmla="*/ 54756 w 1133596"/>
                <a:gd name="connsiteY3" fmla="*/ 5155916 h 5198284"/>
                <a:gd name="connsiteX4" fmla="*/ 1062404 w 1133596"/>
                <a:gd name="connsiteY4" fmla="*/ 5167907 h 5198284"/>
                <a:gd name="connsiteX5" fmla="*/ 1105269 w 1133596"/>
                <a:gd name="connsiteY5" fmla="*/ 4915995 h 5198284"/>
                <a:gd name="connsiteX6" fmla="*/ 938264 w 1133596"/>
                <a:gd name="connsiteY6" fmla="*/ 4630801 h 5198284"/>
                <a:gd name="connsiteX7" fmla="*/ 767112 w 1133596"/>
                <a:gd name="connsiteY7" fmla="*/ 3949091 h 5198284"/>
                <a:gd name="connsiteX8" fmla="*/ 620212 w 1133596"/>
                <a:gd name="connsiteY8" fmla="*/ 5992 h 5198284"/>
                <a:gd name="connsiteX9" fmla="*/ 568942 w 1133596"/>
                <a:gd name="connsiteY9" fmla="*/ 0 h 5198284"/>
                <a:gd name="connsiteX0" fmla="*/ 525089 w 1120318"/>
                <a:gd name="connsiteY0" fmla="*/ 0 h 5191994"/>
                <a:gd name="connsiteX1" fmla="*/ 327963 w 1120318"/>
                <a:gd name="connsiteY1" fmla="*/ 4014034 h 5191994"/>
                <a:gd name="connsiteX2" fmla="*/ 122714 w 1120318"/>
                <a:gd name="connsiteY2" fmla="*/ 4791881 h 5191994"/>
                <a:gd name="connsiteX3" fmla="*/ 60909 w 1120318"/>
                <a:gd name="connsiteY3" fmla="*/ 5139248 h 5191994"/>
                <a:gd name="connsiteX4" fmla="*/ 1018551 w 1120318"/>
                <a:gd name="connsiteY4" fmla="*/ 5167907 h 5191994"/>
                <a:gd name="connsiteX5" fmla="*/ 1061416 w 1120318"/>
                <a:gd name="connsiteY5" fmla="*/ 4915995 h 5191994"/>
                <a:gd name="connsiteX6" fmla="*/ 894411 w 1120318"/>
                <a:gd name="connsiteY6" fmla="*/ 4630801 h 5191994"/>
                <a:gd name="connsiteX7" fmla="*/ 723259 w 1120318"/>
                <a:gd name="connsiteY7" fmla="*/ 3949091 h 5191994"/>
                <a:gd name="connsiteX8" fmla="*/ 576359 w 1120318"/>
                <a:gd name="connsiteY8" fmla="*/ 5992 h 5191994"/>
                <a:gd name="connsiteX9" fmla="*/ 525089 w 1120318"/>
                <a:gd name="connsiteY9" fmla="*/ 0 h 5191994"/>
                <a:gd name="connsiteX0" fmla="*/ 532926 w 1128794"/>
                <a:gd name="connsiteY0" fmla="*/ 0 h 5208986"/>
                <a:gd name="connsiteX1" fmla="*/ 335800 w 1128794"/>
                <a:gd name="connsiteY1" fmla="*/ 4014034 h 5208986"/>
                <a:gd name="connsiteX2" fmla="*/ 130551 w 1128794"/>
                <a:gd name="connsiteY2" fmla="*/ 4791881 h 5208986"/>
                <a:gd name="connsiteX3" fmla="*/ 59221 w 1128794"/>
                <a:gd name="connsiteY3" fmla="*/ 5170205 h 5208986"/>
                <a:gd name="connsiteX4" fmla="*/ 1026388 w 1128794"/>
                <a:gd name="connsiteY4" fmla="*/ 5167907 h 5208986"/>
                <a:gd name="connsiteX5" fmla="*/ 1069253 w 1128794"/>
                <a:gd name="connsiteY5" fmla="*/ 4915995 h 5208986"/>
                <a:gd name="connsiteX6" fmla="*/ 902248 w 1128794"/>
                <a:gd name="connsiteY6" fmla="*/ 4630801 h 5208986"/>
                <a:gd name="connsiteX7" fmla="*/ 731096 w 1128794"/>
                <a:gd name="connsiteY7" fmla="*/ 3949091 h 5208986"/>
                <a:gd name="connsiteX8" fmla="*/ 584196 w 1128794"/>
                <a:gd name="connsiteY8" fmla="*/ 5992 h 5208986"/>
                <a:gd name="connsiteX9" fmla="*/ 532926 w 1128794"/>
                <a:gd name="connsiteY9" fmla="*/ 0 h 5208986"/>
                <a:gd name="connsiteX0" fmla="*/ 552139 w 1148007"/>
                <a:gd name="connsiteY0" fmla="*/ 0 h 5208986"/>
                <a:gd name="connsiteX1" fmla="*/ 355013 w 1148007"/>
                <a:gd name="connsiteY1" fmla="*/ 4014034 h 5208986"/>
                <a:gd name="connsiteX2" fmla="*/ 149764 w 1148007"/>
                <a:gd name="connsiteY2" fmla="*/ 4791881 h 5208986"/>
                <a:gd name="connsiteX3" fmla="*/ 78434 w 1148007"/>
                <a:gd name="connsiteY3" fmla="*/ 5170205 h 5208986"/>
                <a:gd name="connsiteX4" fmla="*/ 1045601 w 1148007"/>
                <a:gd name="connsiteY4" fmla="*/ 5167907 h 5208986"/>
                <a:gd name="connsiteX5" fmla="*/ 1088466 w 1148007"/>
                <a:gd name="connsiteY5" fmla="*/ 4915995 h 5208986"/>
                <a:gd name="connsiteX6" fmla="*/ 921461 w 1148007"/>
                <a:gd name="connsiteY6" fmla="*/ 4630801 h 5208986"/>
                <a:gd name="connsiteX7" fmla="*/ 750309 w 1148007"/>
                <a:gd name="connsiteY7" fmla="*/ 3949091 h 5208986"/>
                <a:gd name="connsiteX8" fmla="*/ 603409 w 1148007"/>
                <a:gd name="connsiteY8" fmla="*/ 5992 h 5208986"/>
                <a:gd name="connsiteX9" fmla="*/ 552139 w 1148007"/>
                <a:gd name="connsiteY9" fmla="*/ 0 h 5208986"/>
                <a:gd name="connsiteX0" fmla="*/ 552139 w 1149082"/>
                <a:gd name="connsiteY0" fmla="*/ 0 h 5208986"/>
                <a:gd name="connsiteX1" fmla="*/ 355013 w 1149082"/>
                <a:gd name="connsiteY1" fmla="*/ 4014034 h 5208986"/>
                <a:gd name="connsiteX2" fmla="*/ 149764 w 1149082"/>
                <a:gd name="connsiteY2" fmla="*/ 4791881 h 5208986"/>
                <a:gd name="connsiteX3" fmla="*/ 78434 w 1149082"/>
                <a:gd name="connsiteY3" fmla="*/ 5170205 h 5208986"/>
                <a:gd name="connsiteX4" fmla="*/ 1045601 w 1149082"/>
                <a:gd name="connsiteY4" fmla="*/ 5167907 h 5208986"/>
                <a:gd name="connsiteX5" fmla="*/ 1088466 w 1149082"/>
                <a:gd name="connsiteY5" fmla="*/ 4915995 h 5208986"/>
                <a:gd name="connsiteX6" fmla="*/ 750309 w 1149082"/>
                <a:gd name="connsiteY6" fmla="*/ 3949091 h 5208986"/>
                <a:gd name="connsiteX7" fmla="*/ 603409 w 1149082"/>
                <a:gd name="connsiteY7" fmla="*/ 5992 h 5208986"/>
                <a:gd name="connsiteX8" fmla="*/ 552139 w 1149082"/>
                <a:gd name="connsiteY8" fmla="*/ 0 h 5208986"/>
                <a:gd name="connsiteX0" fmla="*/ 552139 w 1103400"/>
                <a:gd name="connsiteY0" fmla="*/ 0 h 5217821"/>
                <a:gd name="connsiteX1" fmla="*/ 355013 w 1103400"/>
                <a:gd name="connsiteY1" fmla="*/ 4014034 h 5217821"/>
                <a:gd name="connsiteX2" fmla="*/ 149764 w 1103400"/>
                <a:gd name="connsiteY2" fmla="*/ 4791881 h 5217821"/>
                <a:gd name="connsiteX3" fmla="*/ 78434 w 1103400"/>
                <a:gd name="connsiteY3" fmla="*/ 5170205 h 5217821"/>
                <a:gd name="connsiteX4" fmla="*/ 1045601 w 1103400"/>
                <a:gd name="connsiteY4" fmla="*/ 5167907 h 5217821"/>
                <a:gd name="connsiteX5" fmla="*/ 967023 w 1103400"/>
                <a:gd name="connsiteY5" fmla="*/ 4765976 h 5217821"/>
                <a:gd name="connsiteX6" fmla="*/ 750309 w 1103400"/>
                <a:gd name="connsiteY6" fmla="*/ 3949091 h 5217821"/>
                <a:gd name="connsiteX7" fmla="*/ 603409 w 1103400"/>
                <a:gd name="connsiteY7" fmla="*/ 5992 h 5217821"/>
                <a:gd name="connsiteX8" fmla="*/ 552139 w 1103400"/>
                <a:gd name="connsiteY8" fmla="*/ 0 h 5217821"/>
                <a:gd name="connsiteX0" fmla="*/ 549869 w 1075829"/>
                <a:gd name="connsiteY0" fmla="*/ 0 h 5211469"/>
                <a:gd name="connsiteX1" fmla="*/ 352743 w 1075829"/>
                <a:gd name="connsiteY1" fmla="*/ 4014034 h 5211469"/>
                <a:gd name="connsiteX2" fmla="*/ 147494 w 1075829"/>
                <a:gd name="connsiteY2" fmla="*/ 4791881 h 5211469"/>
                <a:gd name="connsiteX3" fmla="*/ 76164 w 1075829"/>
                <a:gd name="connsiteY3" fmla="*/ 5170205 h 5211469"/>
                <a:gd name="connsiteX4" fmla="*/ 1012375 w 1075829"/>
                <a:gd name="connsiteY4" fmla="*/ 5156001 h 5211469"/>
                <a:gd name="connsiteX5" fmla="*/ 964753 w 1075829"/>
                <a:gd name="connsiteY5" fmla="*/ 4765976 h 5211469"/>
                <a:gd name="connsiteX6" fmla="*/ 748039 w 1075829"/>
                <a:gd name="connsiteY6" fmla="*/ 3949091 h 5211469"/>
                <a:gd name="connsiteX7" fmla="*/ 601139 w 1075829"/>
                <a:gd name="connsiteY7" fmla="*/ 5992 h 5211469"/>
                <a:gd name="connsiteX8" fmla="*/ 549869 w 1075829"/>
                <a:gd name="connsiteY8" fmla="*/ 0 h 5211469"/>
                <a:gd name="connsiteX0" fmla="*/ 549869 w 1120208"/>
                <a:gd name="connsiteY0" fmla="*/ 0 h 5214573"/>
                <a:gd name="connsiteX1" fmla="*/ 352743 w 1120208"/>
                <a:gd name="connsiteY1" fmla="*/ 4014034 h 5214573"/>
                <a:gd name="connsiteX2" fmla="*/ 147494 w 1120208"/>
                <a:gd name="connsiteY2" fmla="*/ 4791881 h 5214573"/>
                <a:gd name="connsiteX3" fmla="*/ 76164 w 1120208"/>
                <a:gd name="connsiteY3" fmla="*/ 5170205 h 5214573"/>
                <a:gd name="connsiteX4" fmla="*/ 1012375 w 1120208"/>
                <a:gd name="connsiteY4" fmla="*/ 5156001 h 5214573"/>
                <a:gd name="connsiteX5" fmla="*/ 964753 w 1120208"/>
                <a:gd name="connsiteY5" fmla="*/ 4765976 h 5214573"/>
                <a:gd name="connsiteX6" fmla="*/ 748039 w 1120208"/>
                <a:gd name="connsiteY6" fmla="*/ 3949091 h 5214573"/>
                <a:gd name="connsiteX7" fmla="*/ 601139 w 1120208"/>
                <a:gd name="connsiteY7" fmla="*/ 5992 h 5214573"/>
                <a:gd name="connsiteX8" fmla="*/ 549869 w 1120208"/>
                <a:gd name="connsiteY8" fmla="*/ 0 h 5214573"/>
                <a:gd name="connsiteX0" fmla="*/ 503646 w 1027143"/>
                <a:gd name="connsiteY0" fmla="*/ 0 h 5211469"/>
                <a:gd name="connsiteX1" fmla="*/ 306520 w 1027143"/>
                <a:gd name="connsiteY1" fmla="*/ 4014034 h 5211469"/>
                <a:gd name="connsiteX2" fmla="*/ 101271 w 1027143"/>
                <a:gd name="connsiteY2" fmla="*/ 4791881 h 5211469"/>
                <a:gd name="connsiteX3" fmla="*/ 63279 w 1027143"/>
                <a:gd name="connsiteY3" fmla="*/ 5170205 h 5211469"/>
                <a:gd name="connsiteX4" fmla="*/ 966152 w 1027143"/>
                <a:gd name="connsiteY4" fmla="*/ 5156001 h 5211469"/>
                <a:gd name="connsiteX5" fmla="*/ 918530 w 1027143"/>
                <a:gd name="connsiteY5" fmla="*/ 4765976 h 5211469"/>
                <a:gd name="connsiteX6" fmla="*/ 701816 w 1027143"/>
                <a:gd name="connsiteY6" fmla="*/ 3949091 h 5211469"/>
                <a:gd name="connsiteX7" fmla="*/ 554916 w 1027143"/>
                <a:gd name="connsiteY7" fmla="*/ 5992 h 5211469"/>
                <a:gd name="connsiteX8" fmla="*/ 503646 w 1027143"/>
                <a:gd name="connsiteY8" fmla="*/ 0 h 5211469"/>
                <a:gd name="connsiteX0" fmla="*/ 530948 w 1054445"/>
                <a:gd name="connsiteY0" fmla="*/ 0 h 5211469"/>
                <a:gd name="connsiteX1" fmla="*/ 333822 w 1054445"/>
                <a:gd name="connsiteY1" fmla="*/ 4014034 h 5211469"/>
                <a:gd name="connsiteX2" fmla="*/ 128573 w 1054445"/>
                <a:gd name="connsiteY2" fmla="*/ 4791881 h 5211469"/>
                <a:gd name="connsiteX3" fmla="*/ 90581 w 1054445"/>
                <a:gd name="connsiteY3" fmla="*/ 5170205 h 5211469"/>
                <a:gd name="connsiteX4" fmla="*/ 993454 w 1054445"/>
                <a:gd name="connsiteY4" fmla="*/ 5156001 h 5211469"/>
                <a:gd name="connsiteX5" fmla="*/ 945832 w 1054445"/>
                <a:gd name="connsiteY5" fmla="*/ 4765976 h 5211469"/>
                <a:gd name="connsiteX6" fmla="*/ 729118 w 1054445"/>
                <a:gd name="connsiteY6" fmla="*/ 3949091 h 5211469"/>
                <a:gd name="connsiteX7" fmla="*/ 582218 w 1054445"/>
                <a:gd name="connsiteY7" fmla="*/ 5992 h 5211469"/>
                <a:gd name="connsiteX8" fmla="*/ 530948 w 1054445"/>
                <a:gd name="connsiteY8" fmla="*/ 0 h 5211469"/>
                <a:gd name="connsiteX0" fmla="*/ 533256 w 1056753"/>
                <a:gd name="connsiteY0" fmla="*/ 0 h 5211469"/>
                <a:gd name="connsiteX1" fmla="*/ 336130 w 1056753"/>
                <a:gd name="connsiteY1" fmla="*/ 4014034 h 5211469"/>
                <a:gd name="connsiteX2" fmla="*/ 130881 w 1056753"/>
                <a:gd name="connsiteY2" fmla="*/ 4791881 h 5211469"/>
                <a:gd name="connsiteX3" fmla="*/ 92889 w 1056753"/>
                <a:gd name="connsiteY3" fmla="*/ 5170205 h 5211469"/>
                <a:gd name="connsiteX4" fmla="*/ 995762 w 1056753"/>
                <a:gd name="connsiteY4" fmla="*/ 5156001 h 5211469"/>
                <a:gd name="connsiteX5" fmla="*/ 948140 w 1056753"/>
                <a:gd name="connsiteY5" fmla="*/ 4765976 h 5211469"/>
                <a:gd name="connsiteX6" fmla="*/ 731426 w 1056753"/>
                <a:gd name="connsiteY6" fmla="*/ 3949091 h 5211469"/>
                <a:gd name="connsiteX7" fmla="*/ 584526 w 1056753"/>
                <a:gd name="connsiteY7" fmla="*/ 5992 h 5211469"/>
                <a:gd name="connsiteX8" fmla="*/ 533256 w 1056753"/>
                <a:gd name="connsiteY8" fmla="*/ 0 h 5211469"/>
                <a:gd name="connsiteX0" fmla="*/ 528689 w 1052186"/>
                <a:gd name="connsiteY0" fmla="*/ 0 h 5211469"/>
                <a:gd name="connsiteX1" fmla="*/ 331563 w 1052186"/>
                <a:gd name="connsiteY1" fmla="*/ 4014034 h 5211469"/>
                <a:gd name="connsiteX2" fmla="*/ 126314 w 1052186"/>
                <a:gd name="connsiteY2" fmla="*/ 4791881 h 5211469"/>
                <a:gd name="connsiteX3" fmla="*/ 88322 w 1052186"/>
                <a:gd name="connsiteY3" fmla="*/ 5170205 h 5211469"/>
                <a:gd name="connsiteX4" fmla="*/ 991195 w 1052186"/>
                <a:gd name="connsiteY4" fmla="*/ 5156001 h 5211469"/>
                <a:gd name="connsiteX5" fmla="*/ 943573 w 1052186"/>
                <a:gd name="connsiteY5" fmla="*/ 4765976 h 5211469"/>
                <a:gd name="connsiteX6" fmla="*/ 726859 w 1052186"/>
                <a:gd name="connsiteY6" fmla="*/ 3949091 h 5211469"/>
                <a:gd name="connsiteX7" fmla="*/ 579959 w 1052186"/>
                <a:gd name="connsiteY7" fmla="*/ 5992 h 5211469"/>
                <a:gd name="connsiteX8" fmla="*/ 528689 w 1052186"/>
                <a:gd name="connsiteY8" fmla="*/ 0 h 5211469"/>
                <a:gd name="connsiteX0" fmla="*/ 528689 w 1091275"/>
                <a:gd name="connsiteY0" fmla="*/ 0 h 5215251"/>
                <a:gd name="connsiteX1" fmla="*/ 331563 w 1091275"/>
                <a:gd name="connsiteY1" fmla="*/ 4014034 h 5215251"/>
                <a:gd name="connsiteX2" fmla="*/ 126314 w 1091275"/>
                <a:gd name="connsiteY2" fmla="*/ 4791881 h 5215251"/>
                <a:gd name="connsiteX3" fmla="*/ 88322 w 1091275"/>
                <a:gd name="connsiteY3" fmla="*/ 5170205 h 5215251"/>
                <a:gd name="connsiteX4" fmla="*/ 991195 w 1091275"/>
                <a:gd name="connsiteY4" fmla="*/ 5156001 h 5215251"/>
                <a:gd name="connsiteX5" fmla="*/ 943573 w 1091275"/>
                <a:gd name="connsiteY5" fmla="*/ 4765976 h 5215251"/>
                <a:gd name="connsiteX6" fmla="*/ 726859 w 1091275"/>
                <a:gd name="connsiteY6" fmla="*/ 3949091 h 5215251"/>
                <a:gd name="connsiteX7" fmla="*/ 579959 w 1091275"/>
                <a:gd name="connsiteY7" fmla="*/ 5992 h 5215251"/>
                <a:gd name="connsiteX8" fmla="*/ 528689 w 1091275"/>
                <a:gd name="connsiteY8" fmla="*/ 0 h 5215251"/>
                <a:gd name="connsiteX0" fmla="*/ 528689 w 1100296"/>
                <a:gd name="connsiteY0" fmla="*/ 0 h 5215251"/>
                <a:gd name="connsiteX1" fmla="*/ 331563 w 1100296"/>
                <a:gd name="connsiteY1" fmla="*/ 4014034 h 5215251"/>
                <a:gd name="connsiteX2" fmla="*/ 126314 w 1100296"/>
                <a:gd name="connsiteY2" fmla="*/ 4791881 h 5215251"/>
                <a:gd name="connsiteX3" fmla="*/ 88322 w 1100296"/>
                <a:gd name="connsiteY3" fmla="*/ 5170205 h 5215251"/>
                <a:gd name="connsiteX4" fmla="*/ 991195 w 1100296"/>
                <a:gd name="connsiteY4" fmla="*/ 5156001 h 5215251"/>
                <a:gd name="connsiteX5" fmla="*/ 943573 w 1100296"/>
                <a:gd name="connsiteY5" fmla="*/ 4765976 h 5215251"/>
                <a:gd name="connsiteX6" fmla="*/ 726859 w 1100296"/>
                <a:gd name="connsiteY6" fmla="*/ 3949091 h 5215251"/>
                <a:gd name="connsiteX7" fmla="*/ 579959 w 1100296"/>
                <a:gd name="connsiteY7" fmla="*/ 5992 h 5215251"/>
                <a:gd name="connsiteX8" fmla="*/ 528689 w 1100296"/>
                <a:gd name="connsiteY8" fmla="*/ 0 h 5215251"/>
                <a:gd name="connsiteX0" fmla="*/ 528689 w 1100296"/>
                <a:gd name="connsiteY0" fmla="*/ 0 h 5215251"/>
                <a:gd name="connsiteX1" fmla="*/ 331563 w 1100296"/>
                <a:gd name="connsiteY1" fmla="*/ 4014034 h 5215251"/>
                <a:gd name="connsiteX2" fmla="*/ 126314 w 1100296"/>
                <a:gd name="connsiteY2" fmla="*/ 4791881 h 5215251"/>
                <a:gd name="connsiteX3" fmla="*/ 88322 w 1100296"/>
                <a:gd name="connsiteY3" fmla="*/ 5170205 h 5215251"/>
                <a:gd name="connsiteX4" fmla="*/ 991195 w 1100296"/>
                <a:gd name="connsiteY4" fmla="*/ 5156001 h 5215251"/>
                <a:gd name="connsiteX5" fmla="*/ 943573 w 1100296"/>
                <a:gd name="connsiteY5" fmla="*/ 4765976 h 5215251"/>
                <a:gd name="connsiteX6" fmla="*/ 726859 w 1100296"/>
                <a:gd name="connsiteY6" fmla="*/ 3949091 h 5215251"/>
                <a:gd name="connsiteX7" fmla="*/ 579959 w 1100296"/>
                <a:gd name="connsiteY7" fmla="*/ 5992 h 5215251"/>
                <a:gd name="connsiteX8" fmla="*/ 528689 w 1100296"/>
                <a:gd name="connsiteY8" fmla="*/ 0 h 5215251"/>
                <a:gd name="connsiteX0" fmla="*/ 528689 w 1100296"/>
                <a:gd name="connsiteY0" fmla="*/ 0 h 5215251"/>
                <a:gd name="connsiteX1" fmla="*/ 331563 w 1100296"/>
                <a:gd name="connsiteY1" fmla="*/ 4014034 h 5215251"/>
                <a:gd name="connsiteX2" fmla="*/ 126314 w 1100296"/>
                <a:gd name="connsiteY2" fmla="*/ 4791881 h 5215251"/>
                <a:gd name="connsiteX3" fmla="*/ 88322 w 1100296"/>
                <a:gd name="connsiteY3" fmla="*/ 5170205 h 5215251"/>
                <a:gd name="connsiteX4" fmla="*/ 991195 w 1100296"/>
                <a:gd name="connsiteY4" fmla="*/ 5156001 h 5215251"/>
                <a:gd name="connsiteX5" fmla="*/ 943573 w 1100296"/>
                <a:gd name="connsiteY5" fmla="*/ 4765976 h 5215251"/>
                <a:gd name="connsiteX6" fmla="*/ 768925 w 1100296"/>
                <a:gd name="connsiteY6" fmla="*/ 4243570 h 5215251"/>
                <a:gd name="connsiteX7" fmla="*/ 726859 w 1100296"/>
                <a:gd name="connsiteY7" fmla="*/ 3949091 h 5215251"/>
                <a:gd name="connsiteX8" fmla="*/ 579959 w 1100296"/>
                <a:gd name="connsiteY8" fmla="*/ 5992 h 5215251"/>
                <a:gd name="connsiteX9" fmla="*/ 528689 w 1100296"/>
                <a:gd name="connsiteY9" fmla="*/ 0 h 5215251"/>
                <a:gd name="connsiteX0" fmla="*/ 528689 w 1087587"/>
                <a:gd name="connsiteY0" fmla="*/ 0 h 5215251"/>
                <a:gd name="connsiteX1" fmla="*/ 331563 w 1087587"/>
                <a:gd name="connsiteY1" fmla="*/ 4014034 h 5215251"/>
                <a:gd name="connsiteX2" fmla="*/ 126314 w 1087587"/>
                <a:gd name="connsiteY2" fmla="*/ 4791881 h 5215251"/>
                <a:gd name="connsiteX3" fmla="*/ 88322 w 1087587"/>
                <a:gd name="connsiteY3" fmla="*/ 5170205 h 5215251"/>
                <a:gd name="connsiteX4" fmla="*/ 991195 w 1087587"/>
                <a:gd name="connsiteY4" fmla="*/ 5156001 h 5215251"/>
                <a:gd name="connsiteX5" fmla="*/ 943573 w 1087587"/>
                <a:gd name="connsiteY5" fmla="*/ 4765976 h 5215251"/>
                <a:gd name="connsiteX6" fmla="*/ 835600 w 1087587"/>
                <a:gd name="connsiteY6" fmla="*/ 4234045 h 5215251"/>
                <a:gd name="connsiteX7" fmla="*/ 726859 w 1087587"/>
                <a:gd name="connsiteY7" fmla="*/ 3949091 h 5215251"/>
                <a:gd name="connsiteX8" fmla="*/ 579959 w 1087587"/>
                <a:gd name="connsiteY8" fmla="*/ 5992 h 5215251"/>
                <a:gd name="connsiteX9" fmla="*/ 528689 w 1087587"/>
                <a:gd name="connsiteY9" fmla="*/ 0 h 5215251"/>
                <a:gd name="connsiteX0" fmla="*/ 528689 w 1087587"/>
                <a:gd name="connsiteY0" fmla="*/ 0 h 5215251"/>
                <a:gd name="connsiteX1" fmla="*/ 331563 w 1087587"/>
                <a:gd name="connsiteY1" fmla="*/ 4014034 h 5215251"/>
                <a:gd name="connsiteX2" fmla="*/ 126314 w 1087587"/>
                <a:gd name="connsiteY2" fmla="*/ 4791881 h 5215251"/>
                <a:gd name="connsiteX3" fmla="*/ 88322 w 1087587"/>
                <a:gd name="connsiteY3" fmla="*/ 5170205 h 5215251"/>
                <a:gd name="connsiteX4" fmla="*/ 991195 w 1087587"/>
                <a:gd name="connsiteY4" fmla="*/ 5156001 h 5215251"/>
                <a:gd name="connsiteX5" fmla="*/ 943573 w 1087587"/>
                <a:gd name="connsiteY5" fmla="*/ 4765976 h 5215251"/>
                <a:gd name="connsiteX6" fmla="*/ 835600 w 1087587"/>
                <a:gd name="connsiteY6" fmla="*/ 4234045 h 5215251"/>
                <a:gd name="connsiteX7" fmla="*/ 726859 w 1087587"/>
                <a:gd name="connsiteY7" fmla="*/ 3949091 h 5215251"/>
                <a:gd name="connsiteX8" fmla="*/ 579959 w 1087587"/>
                <a:gd name="connsiteY8" fmla="*/ 5992 h 5215251"/>
                <a:gd name="connsiteX9" fmla="*/ 528689 w 1087587"/>
                <a:gd name="connsiteY9" fmla="*/ 0 h 5215251"/>
                <a:gd name="connsiteX0" fmla="*/ 528689 w 1088218"/>
                <a:gd name="connsiteY0" fmla="*/ 0 h 5215251"/>
                <a:gd name="connsiteX1" fmla="*/ 331563 w 1088218"/>
                <a:gd name="connsiteY1" fmla="*/ 4014034 h 5215251"/>
                <a:gd name="connsiteX2" fmla="*/ 126314 w 1088218"/>
                <a:gd name="connsiteY2" fmla="*/ 4791881 h 5215251"/>
                <a:gd name="connsiteX3" fmla="*/ 88322 w 1088218"/>
                <a:gd name="connsiteY3" fmla="*/ 5170205 h 5215251"/>
                <a:gd name="connsiteX4" fmla="*/ 991195 w 1088218"/>
                <a:gd name="connsiteY4" fmla="*/ 5156001 h 5215251"/>
                <a:gd name="connsiteX5" fmla="*/ 943573 w 1088218"/>
                <a:gd name="connsiteY5" fmla="*/ 4765976 h 5215251"/>
                <a:gd name="connsiteX6" fmla="*/ 816550 w 1088218"/>
                <a:gd name="connsiteY6" fmla="*/ 4248333 h 5215251"/>
                <a:gd name="connsiteX7" fmla="*/ 726859 w 1088218"/>
                <a:gd name="connsiteY7" fmla="*/ 3949091 h 5215251"/>
                <a:gd name="connsiteX8" fmla="*/ 579959 w 1088218"/>
                <a:gd name="connsiteY8" fmla="*/ 5992 h 5215251"/>
                <a:gd name="connsiteX9" fmla="*/ 528689 w 1088218"/>
                <a:gd name="connsiteY9" fmla="*/ 0 h 5215251"/>
                <a:gd name="connsiteX0" fmla="*/ 528689 w 1088218"/>
                <a:gd name="connsiteY0" fmla="*/ 0 h 5215251"/>
                <a:gd name="connsiteX1" fmla="*/ 331563 w 1088218"/>
                <a:gd name="connsiteY1" fmla="*/ 4014034 h 5215251"/>
                <a:gd name="connsiteX2" fmla="*/ 126314 w 1088218"/>
                <a:gd name="connsiteY2" fmla="*/ 4791881 h 5215251"/>
                <a:gd name="connsiteX3" fmla="*/ 88322 w 1088218"/>
                <a:gd name="connsiteY3" fmla="*/ 5170205 h 5215251"/>
                <a:gd name="connsiteX4" fmla="*/ 991195 w 1088218"/>
                <a:gd name="connsiteY4" fmla="*/ 5156001 h 5215251"/>
                <a:gd name="connsiteX5" fmla="*/ 943573 w 1088218"/>
                <a:gd name="connsiteY5" fmla="*/ 4765976 h 5215251"/>
                <a:gd name="connsiteX6" fmla="*/ 816550 w 1088218"/>
                <a:gd name="connsiteY6" fmla="*/ 4248333 h 5215251"/>
                <a:gd name="connsiteX7" fmla="*/ 726859 w 1088218"/>
                <a:gd name="connsiteY7" fmla="*/ 3949091 h 5215251"/>
                <a:gd name="connsiteX8" fmla="*/ 579959 w 1088218"/>
                <a:gd name="connsiteY8" fmla="*/ 5992 h 5215251"/>
                <a:gd name="connsiteX9" fmla="*/ 528689 w 1088218"/>
                <a:gd name="connsiteY9" fmla="*/ 0 h 5215251"/>
                <a:gd name="connsiteX0" fmla="*/ 528689 w 1088218"/>
                <a:gd name="connsiteY0" fmla="*/ 0 h 5215251"/>
                <a:gd name="connsiteX1" fmla="*/ 331563 w 1088218"/>
                <a:gd name="connsiteY1" fmla="*/ 4014034 h 5215251"/>
                <a:gd name="connsiteX2" fmla="*/ 126314 w 1088218"/>
                <a:gd name="connsiteY2" fmla="*/ 4791881 h 5215251"/>
                <a:gd name="connsiteX3" fmla="*/ 88322 w 1088218"/>
                <a:gd name="connsiteY3" fmla="*/ 5170205 h 5215251"/>
                <a:gd name="connsiteX4" fmla="*/ 991195 w 1088218"/>
                <a:gd name="connsiteY4" fmla="*/ 5156001 h 5215251"/>
                <a:gd name="connsiteX5" fmla="*/ 943573 w 1088218"/>
                <a:gd name="connsiteY5" fmla="*/ 4765976 h 5215251"/>
                <a:gd name="connsiteX6" fmla="*/ 816550 w 1088218"/>
                <a:gd name="connsiteY6" fmla="*/ 4248333 h 5215251"/>
                <a:gd name="connsiteX7" fmla="*/ 726859 w 1088218"/>
                <a:gd name="connsiteY7" fmla="*/ 3949091 h 5215251"/>
                <a:gd name="connsiteX8" fmla="*/ 579959 w 1088218"/>
                <a:gd name="connsiteY8" fmla="*/ 5992 h 5215251"/>
                <a:gd name="connsiteX9" fmla="*/ 528689 w 1088218"/>
                <a:gd name="connsiteY9" fmla="*/ 0 h 5215251"/>
                <a:gd name="connsiteX0" fmla="*/ 528689 w 1102421"/>
                <a:gd name="connsiteY0" fmla="*/ 0 h 5215251"/>
                <a:gd name="connsiteX1" fmla="*/ 331563 w 1102421"/>
                <a:gd name="connsiteY1" fmla="*/ 4014034 h 5215251"/>
                <a:gd name="connsiteX2" fmla="*/ 126314 w 1102421"/>
                <a:gd name="connsiteY2" fmla="*/ 4791881 h 5215251"/>
                <a:gd name="connsiteX3" fmla="*/ 88322 w 1102421"/>
                <a:gd name="connsiteY3" fmla="*/ 5170205 h 5215251"/>
                <a:gd name="connsiteX4" fmla="*/ 991195 w 1102421"/>
                <a:gd name="connsiteY4" fmla="*/ 5156001 h 5215251"/>
                <a:gd name="connsiteX5" fmla="*/ 943573 w 1102421"/>
                <a:gd name="connsiteY5" fmla="*/ 4765976 h 5215251"/>
                <a:gd name="connsiteX6" fmla="*/ 816550 w 1102421"/>
                <a:gd name="connsiteY6" fmla="*/ 4248333 h 5215251"/>
                <a:gd name="connsiteX7" fmla="*/ 726859 w 1102421"/>
                <a:gd name="connsiteY7" fmla="*/ 3949091 h 5215251"/>
                <a:gd name="connsiteX8" fmla="*/ 579959 w 1102421"/>
                <a:gd name="connsiteY8" fmla="*/ 5992 h 5215251"/>
                <a:gd name="connsiteX9" fmla="*/ 528689 w 1102421"/>
                <a:gd name="connsiteY9" fmla="*/ 0 h 5215251"/>
                <a:gd name="connsiteX0" fmla="*/ 528689 w 1070995"/>
                <a:gd name="connsiteY0" fmla="*/ 0 h 5211199"/>
                <a:gd name="connsiteX1" fmla="*/ 331563 w 1070995"/>
                <a:gd name="connsiteY1" fmla="*/ 4014034 h 5211199"/>
                <a:gd name="connsiteX2" fmla="*/ 126314 w 1070995"/>
                <a:gd name="connsiteY2" fmla="*/ 4791881 h 5211199"/>
                <a:gd name="connsiteX3" fmla="*/ 88322 w 1070995"/>
                <a:gd name="connsiteY3" fmla="*/ 5170205 h 5211199"/>
                <a:gd name="connsiteX4" fmla="*/ 991195 w 1070995"/>
                <a:gd name="connsiteY4" fmla="*/ 5156001 h 5211199"/>
                <a:gd name="connsiteX5" fmla="*/ 962623 w 1070995"/>
                <a:gd name="connsiteY5" fmla="*/ 4770739 h 5211199"/>
                <a:gd name="connsiteX6" fmla="*/ 816550 w 1070995"/>
                <a:gd name="connsiteY6" fmla="*/ 4248333 h 5211199"/>
                <a:gd name="connsiteX7" fmla="*/ 726859 w 1070995"/>
                <a:gd name="connsiteY7" fmla="*/ 3949091 h 5211199"/>
                <a:gd name="connsiteX8" fmla="*/ 579959 w 1070995"/>
                <a:gd name="connsiteY8" fmla="*/ 5992 h 5211199"/>
                <a:gd name="connsiteX9" fmla="*/ 528689 w 1070995"/>
                <a:gd name="connsiteY9" fmla="*/ 0 h 5211199"/>
                <a:gd name="connsiteX0" fmla="*/ 528689 w 1065173"/>
                <a:gd name="connsiteY0" fmla="*/ 0 h 5211199"/>
                <a:gd name="connsiteX1" fmla="*/ 331563 w 1065173"/>
                <a:gd name="connsiteY1" fmla="*/ 4014034 h 5211199"/>
                <a:gd name="connsiteX2" fmla="*/ 126314 w 1065173"/>
                <a:gd name="connsiteY2" fmla="*/ 4791881 h 5211199"/>
                <a:gd name="connsiteX3" fmla="*/ 88322 w 1065173"/>
                <a:gd name="connsiteY3" fmla="*/ 5170205 h 5211199"/>
                <a:gd name="connsiteX4" fmla="*/ 991195 w 1065173"/>
                <a:gd name="connsiteY4" fmla="*/ 5156001 h 5211199"/>
                <a:gd name="connsiteX5" fmla="*/ 962623 w 1065173"/>
                <a:gd name="connsiteY5" fmla="*/ 4770739 h 5211199"/>
                <a:gd name="connsiteX6" fmla="*/ 816550 w 1065173"/>
                <a:gd name="connsiteY6" fmla="*/ 4248333 h 5211199"/>
                <a:gd name="connsiteX7" fmla="*/ 726859 w 1065173"/>
                <a:gd name="connsiteY7" fmla="*/ 3949091 h 5211199"/>
                <a:gd name="connsiteX8" fmla="*/ 579959 w 1065173"/>
                <a:gd name="connsiteY8" fmla="*/ 5992 h 5211199"/>
                <a:gd name="connsiteX9" fmla="*/ 528689 w 1065173"/>
                <a:gd name="connsiteY9" fmla="*/ 0 h 5211199"/>
                <a:gd name="connsiteX0" fmla="*/ 528689 w 1112539"/>
                <a:gd name="connsiteY0" fmla="*/ 0 h 5203950"/>
                <a:gd name="connsiteX1" fmla="*/ 331563 w 1112539"/>
                <a:gd name="connsiteY1" fmla="*/ 4014034 h 5203950"/>
                <a:gd name="connsiteX2" fmla="*/ 126314 w 1112539"/>
                <a:gd name="connsiteY2" fmla="*/ 4791881 h 5203950"/>
                <a:gd name="connsiteX3" fmla="*/ 88322 w 1112539"/>
                <a:gd name="connsiteY3" fmla="*/ 5170205 h 5203950"/>
                <a:gd name="connsiteX4" fmla="*/ 991195 w 1112539"/>
                <a:gd name="connsiteY4" fmla="*/ 5156001 h 5203950"/>
                <a:gd name="connsiteX5" fmla="*/ 962623 w 1112539"/>
                <a:gd name="connsiteY5" fmla="*/ 4770739 h 5203950"/>
                <a:gd name="connsiteX6" fmla="*/ 816550 w 1112539"/>
                <a:gd name="connsiteY6" fmla="*/ 4248333 h 5203950"/>
                <a:gd name="connsiteX7" fmla="*/ 726859 w 1112539"/>
                <a:gd name="connsiteY7" fmla="*/ 3949091 h 5203950"/>
                <a:gd name="connsiteX8" fmla="*/ 579959 w 1112539"/>
                <a:gd name="connsiteY8" fmla="*/ 5992 h 5203950"/>
                <a:gd name="connsiteX9" fmla="*/ 528689 w 1112539"/>
                <a:gd name="connsiteY9" fmla="*/ 0 h 5203950"/>
                <a:gd name="connsiteX0" fmla="*/ 531537 w 1115387"/>
                <a:gd name="connsiteY0" fmla="*/ 0 h 5194791"/>
                <a:gd name="connsiteX1" fmla="*/ 334411 w 1115387"/>
                <a:gd name="connsiteY1" fmla="*/ 4014034 h 5194791"/>
                <a:gd name="connsiteX2" fmla="*/ 129162 w 1115387"/>
                <a:gd name="connsiteY2" fmla="*/ 4791881 h 5194791"/>
                <a:gd name="connsiteX3" fmla="*/ 91170 w 1115387"/>
                <a:gd name="connsiteY3" fmla="*/ 5170205 h 5194791"/>
                <a:gd name="connsiteX4" fmla="*/ 994043 w 1115387"/>
                <a:gd name="connsiteY4" fmla="*/ 5156001 h 5194791"/>
                <a:gd name="connsiteX5" fmla="*/ 965471 w 1115387"/>
                <a:gd name="connsiteY5" fmla="*/ 4770739 h 5194791"/>
                <a:gd name="connsiteX6" fmla="*/ 819398 w 1115387"/>
                <a:gd name="connsiteY6" fmla="*/ 4248333 h 5194791"/>
                <a:gd name="connsiteX7" fmla="*/ 729707 w 1115387"/>
                <a:gd name="connsiteY7" fmla="*/ 3949091 h 5194791"/>
                <a:gd name="connsiteX8" fmla="*/ 582807 w 1115387"/>
                <a:gd name="connsiteY8" fmla="*/ 5992 h 5194791"/>
                <a:gd name="connsiteX9" fmla="*/ 531537 w 1115387"/>
                <a:gd name="connsiteY9" fmla="*/ 0 h 5194791"/>
                <a:gd name="connsiteX0" fmla="*/ 504968 w 1088818"/>
                <a:gd name="connsiteY0" fmla="*/ 0 h 5194791"/>
                <a:gd name="connsiteX1" fmla="*/ 307842 w 1088818"/>
                <a:gd name="connsiteY1" fmla="*/ 4014034 h 5194791"/>
                <a:gd name="connsiteX2" fmla="*/ 259429 w 1088818"/>
                <a:gd name="connsiteY2" fmla="*/ 4322153 h 5194791"/>
                <a:gd name="connsiteX3" fmla="*/ 102593 w 1088818"/>
                <a:gd name="connsiteY3" fmla="*/ 4791881 h 5194791"/>
                <a:gd name="connsiteX4" fmla="*/ 64601 w 1088818"/>
                <a:gd name="connsiteY4" fmla="*/ 5170205 h 5194791"/>
                <a:gd name="connsiteX5" fmla="*/ 967474 w 1088818"/>
                <a:gd name="connsiteY5" fmla="*/ 5156001 h 5194791"/>
                <a:gd name="connsiteX6" fmla="*/ 938902 w 1088818"/>
                <a:gd name="connsiteY6" fmla="*/ 4770739 h 5194791"/>
                <a:gd name="connsiteX7" fmla="*/ 792829 w 1088818"/>
                <a:gd name="connsiteY7" fmla="*/ 4248333 h 5194791"/>
                <a:gd name="connsiteX8" fmla="*/ 703138 w 1088818"/>
                <a:gd name="connsiteY8" fmla="*/ 3949091 h 5194791"/>
                <a:gd name="connsiteX9" fmla="*/ 556238 w 1088818"/>
                <a:gd name="connsiteY9" fmla="*/ 5992 h 5194791"/>
                <a:gd name="connsiteX10" fmla="*/ 504968 w 1088818"/>
                <a:gd name="connsiteY10" fmla="*/ 0 h 5194791"/>
                <a:gd name="connsiteX0" fmla="*/ 504968 w 1088818"/>
                <a:gd name="connsiteY0" fmla="*/ 0 h 5194791"/>
                <a:gd name="connsiteX1" fmla="*/ 307842 w 1088818"/>
                <a:gd name="connsiteY1" fmla="*/ 4014034 h 5194791"/>
                <a:gd name="connsiteX2" fmla="*/ 259429 w 1088818"/>
                <a:gd name="connsiteY2" fmla="*/ 4322153 h 5194791"/>
                <a:gd name="connsiteX3" fmla="*/ 102593 w 1088818"/>
                <a:gd name="connsiteY3" fmla="*/ 4791881 h 5194791"/>
                <a:gd name="connsiteX4" fmla="*/ 64601 w 1088818"/>
                <a:gd name="connsiteY4" fmla="*/ 5170205 h 5194791"/>
                <a:gd name="connsiteX5" fmla="*/ 967474 w 1088818"/>
                <a:gd name="connsiteY5" fmla="*/ 5156001 h 5194791"/>
                <a:gd name="connsiteX6" fmla="*/ 938902 w 1088818"/>
                <a:gd name="connsiteY6" fmla="*/ 4770739 h 5194791"/>
                <a:gd name="connsiteX7" fmla="*/ 792829 w 1088818"/>
                <a:gd name="connsiteY7" fmla="*/ 4248333 h 5194791"/>
                <a:gd name="connsiteX8" fmla="*/ 703138 w 1088818"/>
                <a:gd name="connsiteY8" fmla="*/ 3949091 h 5194791"/>
                <a:gd name="connsiteX9" fmla="*/ 556238 w 1088818"/>
                <a:gd name="connsiteY9" fmla="*/ 5992 h 5194791"/>
                <a:gd name="connsiteX10" fmla="*/ 504968 w 1088818"/>
                <a:gd name="connsiteY10" fmla="*/ 0 h 5194791"/>
                <a:gd name="connsiteX0" fmla="*/ 504086 w 1087936"/>
                <a:gd name="connsiteY0" fmla="*/ 0 h 5194791"/>
                <a:gd name="connsiteX1" fmla="*/ 306960 w 1087936"/>
                <a:gd name="connsiteY1" fmla="*/ 4014034 h 5194791"/>
                <a:gd name="connsiteX2" fmla="*/ 232353 w 1087936"/>
                <a:gd name="connsiteY2" fmla="*/ 4324534 h 5194791"/>
                <a:gd name="connsiteX3" fmla="*/ 101711 w 1087936"/>
                <a:gd name="connsiteY3" fmla="*/ 4791881 h 5194791"/>
                <a:gd name="connsiteX4" fmla="*/ 63719 w 1087936"/>
                <a:gd name="connsiteY4" fmla="*/ 5170205 h 5194791"/>
                <a:gd name="connsiteX5" fmla="*/ 966592 w 1087936"/>
                <a:gd name="connsiteY5" fmla="*/ 5156001 h 5194791"/>
                <a:gd name="connsiteX6" fmla="*/ 938020 w 1087936"/>
                <a:gd name="connsiteY6" fmla="*/ 4770739 h 5194791"/>
                <a:gd name="connsiteX7" fmla="*/ 791947 w 1087936"/>
                <a:gd name="connsiteY7" fmla="*/ 4248333 h 5194791"/>
                <a:gd name="connsiteX8" fmla="*/ 702256 w 1087936"/>
                <a:gd name="connsiteY8" fmla="*/ 3949091 h 5194791"/>
                <a:gd name="connsiteX9" fmla="*/ 555356 w 1087936"/>
                <a:gd name="connsiteY9" fmla="*/ 5992 h 5194791"/>
                <a:gd name="connsiteX10" fmla="*/ 504086 w 1087936"/>
                <a:gd name="connsiteY10" fmla="*/ 0 h 5194791"/>
                <a:gd name="connsiteX0" fmla="*/ 504086 w 1087936"/>
                <a:gd name="connsiteY0" fmla="*/ 0 h 5194791"/>
                <a:gd name="connsiteX1" fmla="*/ 306960 w 1087936"/>
                <a:gd name="connsiteY1" fmla="*/ 4014034 h 5194791"/>
                <a:gd name="connsiteX2" fmla="*/ 232353 w 1087936"/>
                <a:gd name="connsiteY2" fmla="*/ 4324534 h 5194791"/>
                <a:gd name="connsiteX3" fmla="*/ 101711 w 1087936"/>
                <a:gd name="connsiteY3" fmla="*/ 4791881 h 5194791"/>
                <a:gd name="connsiteX4" fmla="*/ 63719 w 1087936"/>
                <a:gd name="connsiteY4" fmla="*/ 5170205 h 5194791"/>
                <a:gd name="connsiteX5" fmla="*/ 966592 w 1087936"/>
                <a:gd name="connsiteY5" fmla="*/ 5156001 h 5194791"/>
                <a:gd name="connsiteX6" fmla="*/ 938020 w 1087936"/>
                <a:gd name="connsiteY6" fmla="*/ 4770739 h 5194791"/>
                <a:gd name="connsiteX7" fmla="*/ 791947 w 1087936"/>
                <a:gd name="connsiteY7" fmla="*/ 4248333 h 5194791"/>
                <a:gd name="connsiteX8" fmla="*/ 702256 w 1087936"/>
                <a:gd name="connsiteY8" fmla="*/ 3949091 h 5194791"/>
                <a:gd name="connsiteX9" fmla="*/ 555356 w 1087936"/>
                <a:gd name="connsiteY9" fmla="*/ 5992 h 5194791"/>
                <a:gd name="connsiteX10" fmla="*/ 504086 w 1087936"/>
                <a:gd name="connsiteY10" fmla="*/ 0 h 5194791"/>
                <a:gd name="connsiteX0" fmla="*/ 504086 w 1087936"/>
                <a:gd name="connsiteY0" fmla="*/ 0 h 5194791"/>
                <a:gd name="connsiteX1" fmla="*/ 328391 w 1087936"/>
                <a:gd name="connsiteY1" fmla="*/ 3999747 h 5194791"/>
                <a:gd name="connsiteX2" fmla="*/ 232353 w 1087936"/>
                <a:gd name="connsiteY2" fmla="*/ 4324534 h 5194791"/>
                <a:gd name="connsiteX3" fmla="*/ 101711 w 1087936"/>
                <a:gd name="connsiteY3" fmla="*/ 4791881 h 5194791"/>
                <a:gd name="connsiteX4" fmla="*/ 63719 w 1087936"/>
                <a:gd name="connsiteY4" fmla="*/ 5170205 h 5194791"/>
                <a:gd name="connsiteX5" fmla="*/ 966592 w 1087936"/>
                <a:gd name="connsiteY5" fmla="*/ 5156001 h 5194791"/>
                <a:gd name="connsiteX6" fmla="*/ 938020 w 1087936"/>
                <a:gd name="connsiteY6" fmla="*/ 4770739 h 5194791"/>
                <a:gd name="connsiteX7" fmla="*/ 791947 w 1087936"/>
                <a:gd name="connsiteY7" fmla="*/ 4248333 h 5194791"/>
                <a:gd name="connsiteX8" fmla="*/ 702256 w 1087936"/>
                <a:gd name="connsiteY8" fmla="*/ 3949091 h 5194791"/>
                <a:gd name="connsiteX9" fmla="*/ 555356 w 1087936"/>
                <a:gd name="connsiteY9" fmla="*/ 5992 h 5194791"/>
                <a:gd name="connsiteX10" fmla="*/ 504086 w 1087936"/>
                <a:gd name="connsiteY10" fmla="*/ 0 h 5194791"/>
                <a:gd name="connsiteX0" fmla="*/ 504086 w 1087936"/>
                <a:gd name="connsiteY0" fmla="*/ 0 h 5194791"/>
                <a:gd name="connsiteX1" fmla="*/ 328391 w 1087936"/>
                <a:gd name="connsiteY1" fmla="*/ 3999747 h 5194791"/>
                <a:gd name="connsiteX2" fmla="*/ 232353 w 1087936"/>
                <a:gd name="connsiteY2" fmla="*/ 4324534 h 5194791"/>
                <a:gd name="connsiteX3" fmla="*/ 101711 w 1087936"/>
                <a:gd name="connsiteY3" fmla="*/ 4791881 h 5194791"/>
                <a:gd name="connsiteX4" fmla="*/ 63719 w 1087936"/>
                <a:gd name="connsiteY4" fmla="*/ 5170205 h 5194791"/>
                <a:gd name="connsiteX5" fmla="*/ 966592 w 1087936"/>
                <a:gd name="connsiteY5" fmla="*/ 5156001 h 5194791"/>
                <a:gd name="connsiteX6" fmla="*/ 938020 w 1087936"/>
                <a:gd name="connsiteY6" fmla="*/ 4770739 h 5194791"/>
                <a:gd name="connsiteX7" fmla="*/ 791947 w 1087936"/>
                <a:gd name="connsiteY7" fmla="*/ 4248333 h 5194791"/>
                <a:gd name="connsiteX8" fmla="*/ 702256 w 1087936"/>
                <a:gd name="connsiteY8" fmla="*/ 3949091 h 5194791"/>
                <a:gd name="connsiteX9" fmla="*/ 555356 w 1087936"/>
                <a:gd name="connsiteY9" fmla="*/ 5992 h 5194791"/>
                <a:gd name="connsiteX10" fmla="*/ 504086 w 1087936"/>
                <a:gd name="connsiteY10" fmla="*/ 0 h 5194791"/>
                <a:gd name="connsiteX0" fmla="*/ 516541 w 1100391"/>
                <a:gd name="connsiteY0" fmla="*/ 0 h 5194791"/>
                <a:gd name="connsiteX1" fmla="*/ 340846 w 1100391"/>
                <a:gd name="connsiteY1" fmla="*/ 3999747 h 5194791"/>
                <a:gd name="connsiteX2" fmla="*/ 244808 w 1100391"/>
                <a:gd name="connsiteY2" fmla="*/ 4324534 h 5194791"/>
                <a:gd name="connsiteX3" fmla="*/ 114166 w 1100391"/>
                <a:gd name="connsiteY3" fmla="*/ 4791881 h 5194791"/>
                <a:gd name="connsiteX4" fmla="*/ 76174 w 1100391"/>
                <a:gd name="connsiteY4" fmla="*/ 5170205 h 5194791"/>
                <a:gd name="connsiteX5" fmla="*/ 979047 w 1100391"/>
                <a:gd name="connsiteY5" fmla="*/ 5156001 h 5194791"/>
                <a:gd name="connsiteX6" fmla="*/ 950475 w 1100391"/>
                <a:gd name="connsiteY6" fmla="*/ 4770739 h 5194791"/>
                <a:gd name="connsiteX7" fmla="*/ 804402 w 1100391"/>
                <a:gd name="connsiteY7" fmla="*/ 4248333 h 5194791"/>
                <a:gd name="connsiteX8" fmla="*/ 714711 w 1100391"/>
                <a:gd name="connsiteY8" fmla="*/ 3949091 h 5194791"/>
                <a:gd name="connsiteX9" fmla="*/ 567811 w 1100391"/>
                <a:gd name="connsiteY9" fmla="*/ 5992 h 5194791"/>
                <a:gd name="connsiteX10" fmla="*/ 516541 w 1100391"/>
                <a:gd name="connsiteY10" fmla="*/ 0 h 5194791"/>
                <a:gd name="connsiteX0" fmla="*/ 516541 w 1100391"/>
                <a:gd name="connsiteY0" fmla="*/ 0 h 5194791"/>
                <a:gd name="connsiteX1" fmla="*/ 340846 w 1100391"/>
                <a:gd name="connsiteY1" fmla="*/ 3999747 h 5194791"/>
                <a:gd name="connsiteX2" fmla="*/ 244808 w 1100391"/>
                <a:gd name="connsiteY2" fmla="*/ 4324534 h 5194791"/>
                <a:gd name="connsiteX3" fmla="*/ 114166 w 1100391"/>
                <a:gd name="connsiteY3" fmla="*/ 4791881 h 5194791"/>
                <a:gd name="connsiteX4" fmla="*/ 76174 w 1100391"/>
                <a:gd name="connsiteY4" fmla="*/ 5170205 h 5194791"/>
                <a:gd name="connsiteX5" fmla="*/ 979047 w 1100391"/>
                <a:gd name="connsiteY5" fmla="*/ 5156001 h 5194791"/>
                <a:gd name="connsiteX6" fmla="*/ 950475 w 1100391"/>
                <a:gd name="connsiteY6" fmla="*/ 4770739 h 5194791"/>
                <a:gd name="connsiteX7" fmla="*/ 804402 w 1100391"/>
                <a:gd name="connsiteY7" fmla="*/ 4248333 h 5194791"/>
                <a:gd name="connsiteX8" fmla="*/ 714711 w 1100391"/>
                <a:gd name="connsiteY8" fmla="*/ 3949091 h 5194791"/>
                <a:gd name="connsiteX9" fmla="*/ 567811 w 1100391"/>
                <a:gd name="connsiteY9" fmla="*/ 5992 h 5194791"/>
                <a:gd name="connsiteX10" fmla="*/ 516541 w 1100391"/>
                <a:gd name="connsiteY10" fmla="*/ 0 h 5194791"/>
                <a:gd name="connsiteX0" fmla="*/ 516541 w 1100391"/>
                <a:gd name="connsiteY0" fmla="*/ 0 h 5194791"/>
                <a:gd name="connsiteX1" fmla="*/ 340846 w 1100391"/>
                <a:gd name="connsiteY1" fmla="*/ 3999747 h 5194791"/>
                <a:gd name="connsiteX2" fmla="*/ 244808 w 1100391"/>
                <a:gd name="connsiteY2" fmla="*/ 4324534 h 5194791"/>
                <a:gd name="connsiteX3" fmla="*/ 114166 w 1100391"/>
                <a:gd name="connsiteY3" fmla="*/ 4791881 h 5194791"/>
                <a:gd name="connsiteX4" fmla="*/ 76174 w 1100391"/>
                <a:gd name="connsiteY4" fmla="*/ 5170205 h 5194791"/>
                <a:gd name="connsiteX5" fmla="*/ 979047 w 1100391"/>
                <a:gd name="connsiteY5" fmla="*/ 5156001 h 5194791"/>
                <a:gd name="connsiteX6" fmla="*/ 950475 w 1100391"/>
                <a:gd name="connsiteY6" fmla="*/ 4770739 h 5194791"/>
                <a:gd name="connsiteX7" fmla="*/ 804402 w 1100391"/>
                <a:gd name="connsiteY7" fmla="*/ 4248333 h 5194791"/>
                <a:gd name="connsiteX8" fmla="*/ 714711 w 1100391"/>
                <a:gd name="connsiteY8" fmla="*/ 3949091 h 5194791"/>
                <a:gd name="connsiteX9" fmla="*/ 567811 w 1100391"/>
                <a:gd name="connsiteY9" fmla="*/ 5992 h 5194791"/>
                <a:gd name="connsiteX10" fmla="*/ 516541 w 1100391"/>
                <a:gd name="connsiteY10" fmla="*/ 0 h 5194791"/>
                <a:gd name="connsiteX0" fmla="*/ 504325 w 1088175"/>
                <a:gd name="connsiteY0" fmla="*/ 0 h 5194791"/>
                <a:gd name="connsiteX1" fmla="*/ 328630 w 1088175"/>
                <a:gd name="connsiteY1" fmla="*/ 3999747 h 5194791"/>
                <a:gd name="connsiteX2" fmla="*/ 239736 w 1088175"/>
                <a:gd name="connsiteY2" fmla="*/ 4355491 h 5194791"/>
                <a:gd name="connsiteX3" fmla="*/ 101950 w 1088175"/>
                <a:gd name="connsiteY3" fmla="*/ 4791881 h 5194791"/>
                <a:gd name="connsiteX4" fmla="*/ 63958 w 1088175"/>
                <a:gd name="connsiteY4" fmla="*/ 5170205 h 5194791"/>
                <a:gd name="connsiteX5" fmla="*/ 966831 w 1088175"/>
                <a:gd name="connsiteY5" fmla="*/ 5156001 h 5194791"/>
                <a:gd name="connsiteX6" fmla="*/ 938259 w 1088175"/>
                <a:gd name="connsiteY6" fmla="*/ 4770739 h 5194791"/>
                <a:gd name="connsiteX7" fmla="*/ 792186 w 1088175"/>
                <a:gd name="connsiteY7" fmla="*/ 4248333 h 5194791"/>
                <a:gd name="connsiteX8" fmla="*/ 702495 w 1088175"/>
                <a:gd name="connsiteY8" fmla="*/ 3949091 h 5194791"/>
                <a:gd name="connsiteX9" fmla="*/ 555595 w 1088175"/>
                <a:gd name="connsiteY9" fmla="*/ 5992 h 5194791"/>
                <a:gd name="connsiteX10" fmla="*/ 504325 w 1088175"/>
                <a:gd name="connsiteY10" fmla="*/ 0 h 5194791"/>
                <a:gd name="connsiteX0" fmla="*/ 504325 w 1088175"/>
                <a:gd name="connsiteY0" fmla="*/ 0 h 5194791"/>
                <a:gd name="connsiteX1" fmla="*/ 328630 w 1088175"/>
                <a:gd name="connsiteY1" fmla="*/ 3999747 h 5194791"/>
                <a:gd name="connsiteX2" fmla="*/ 239736 w 1088175"/>
                <a:gd name="connsiteY2" fmla="*/ 4355491 h 5194791"/>
                <a:gd name="connsiteX3" fmla="*/ 101950 w 1088175"/>
                <a:gd name="connsiteY3" fmla="*/ 4791881 h 5194791"/>
                <a:gd name="connsiteX4" fmla="*/ 63958 w 1088175"/>
                <a:gd name="connsiteY4" fmla="*/ 5170205 h 5194791"/>
                <a:gd name="connsiteX5" fmla="*/ 966831 w 1088175"/>
                <a:gd name="connsiteY5" fmla="*/ 5156001 h 5194791"/>
                <a:gd name="connsiteX6" fmla="*/ 938259 w 1088175"/>
                <a:gd name="connsiteY6" fmla="*/ 4770739 h 5194791"/>
                <a:gd name="connsiteX7" fmla="*/ 792186 w 1088175"/>
                <a:gd name="connsiteY7" fmla="*/ 4248333 h 5194791"/>
                <a:gd name="connsiteX8" fmla="*/ 702495 w 1088175"/>
                <a:gd name="connsiteY8" fmla="*/ 3949091 h 5194791"/>
                <a:gd name="connsiteX9" fmla="*/ 555595 w 1088175"/>
                <a:gd name="connsiteY9" fmla="*/ 5992 h 5194791"/>
                <a:gd name="connsiteX10" fmla="*/ 504325 w 1088175"/>
                <a:gd name="connsiteY10" fmla="*/ 0 h 5194791"/>
                <a:gd name="connsiteX0" fmla="*/ 504325 w 1088175"/>
                <a:gd name="connsiteY0" fmla="*/ 0 h 5194791"/>
                <a:gd name="connsiteX1" fmla="*/ 338155 w 1088175"/>
                <a:gd name="connsiteY1" fmla="*/ 3952122 h 5194791"/>
                <a:gd name="connsiteX2" fmla="*/ 239736 w 1088175"/>
                <a:gd name="connsiteY2" fmla="*/ 4355491 h 5194791"/>
                <a:gd name="connsiteX3" fmla="*/ 101950 w 1088175"/>
                <a:gd name="connsiteY3" fmla="*/ 4791881 h 5194791"/>
                <a:gd name="connsiteX4" fmla="*/ 63958 w 1088175"/>
                <a:gd name="connsiteY4" fmla="*/ 5170205 h 5194791"/>
                <a:gd name="connsiteX5" fmla="*/ 966831 w 1088175"/>
                <a:gd name="connsiteY5" fmla="*/ 5156001 h 5194791"/>
                <a:gd name="connsiteX6" fmla="*/ 938259 w 1088175"/>
                <a:gd name="connsiteY6" fmla="*/ 4770739 h 5194791"/>
                <a:gd name="connsiteX7" fmla="*/ 792186 w 1088175"/>
                <a:gd name="connsiteY7" fmla="*/ 4248333 h 5194791"/>
                <a:gd name="connsiteX8" fmla="*/ 702495 w 1088175"/>
                <a:gd name="connsiteY8" fmla="*/ 3949091 h 5194791"/>
                <a:gd name="connsiteX9" fmla="*/ 555595 w 1088175"/>
                <a:gd name="connsiteY9" fmla="*/ 5992 h 5194791"/>
                <a:gd name="connsiteX10" fmla="*/ 504325 w 1088175"/>
                <a:gd name="connsiteY10" fmla="*/ 0 h 5194791"/>
                <a:gd name="connsiteX0" fmla="*/ 504325 w 1088175"/>
                <a:gd name="connsiteY0" fmla="*/ 0 h 5194791"/>
                <a:gd name="connsiteX1" fmla="*/ 338155 w 1088175"/>
                <a:gd name="connsiteY1" fmla="*/ 3952122 h 5194791"/>
                <a:gd name="connsiteX2" fmla="*/ 239736 w 1088175"/>
                <a:gd name="connsiteY2" fmla="*/ 4355491 h 5194791"/>
                <a:gd name="connsiteX3" fmla="*/ 101950 w 1088175"/>
                <a:gd name="connsiteY3" fmla="*/ 4791881 h 5194791"/>
                <a:gd name="connsiteX4" fmla="*/ 63958 w 1088175"/>
                <a:gd name="connsiteY4" fmla="*/ 5170205 h 5194791"/>
                <a:gd name="connsiteX5" fmla="*/ 966831 w 1088175"/>
                <a:gd name="connsiteY5" fmla="*/ 5156001 h 5194791"/>
                <a:gd name="connsiteX6" fmla="*/ 938259 w 1088175"/>
                <a:gd name="connsiteY6" fmla="*/ 4770739 h 5194791"/>
                <a:gd name="connsiteX7" fmla="*/ 792186 w 1088175"/>
                <a:gd name="connsiteY7" fmla="*/ 4248333 h 5194791"/>
                <a:gd name="connsiteX8" fmla="*/ 702495 w 1088175"/>
                <a:gd name="connsiteY8" fmla="*/ 3949091 h 5194791"/>
                <a:gd name="connsiteX9" fmla="*/ 555595 w 1088175"/>
                <a:gd name="connsiteY9" fmla="*/ 5992 h 5194791"/>
                <a:gd name="connsiteX10" fmla="*/ 504325 w 1088175"/>
                <a:gd name="connsiteY10" fmla="*/ 0 h 5194791"/>
                <a:gd name="connsiteX0" fmla="*/ 519984 w 1103834"/>
                <a:gd name="connsiteY0" fmla="*/ 0 h 5194791"/>
                <a:gd name="connsiteX1" fmla="*/ 353814 w 1103834"/>
                <a:gd name="connsiteY1" fmla="*/ 3952122 h 5194791"/>
                <a:gd name="connsiteX2" fmla="*/ 255395 w 1103834"/>
                <a:gd name="connsiteY2" fmla="*/ 4355491 h 5194791"/>
                <a:gd name="connsiteX3" fmla="*/ 117609 w 1103834"/>
                <a:gd name="connsiteY3" fmla="*/ 4791881 h 5194791"/>
                <a:gd name="connsiteX4" fmla="*/ 79617 w 1103834"/>
                <a:gd name="connsiteY4" fmla="*/ 5170205 h 5194791"/>
                <a:gd name="connsiteX5" fmla="*/ 982490 w 1103834"/>
                <a:gd name="connsiteY5" fmla="*/ 5156001 h 5194791"/>
                <a:gd name="connsiteX6" fmla="*/ 953918 w 1103834"/>
                <a:gd name="connsiteY6" fmla="*/ 4770739 h 5194791"/>
                <a:gd name="connsiteX7" fmla="*/ 807845 w 1103834"/>
                <a:gd name="connsiteY7" fmla="*/ 4248333 h 5194791"/>
                <a:gd name="connsiteX8" fmla="*/ 718154 w 1103834"/>
                <a:gd name="connsiteY8" fmla="*/ 3949091 h 5194791"/>
                <a:gd name="connsiteX9" fmla="*/ 571254 w 1103834"/>
                <a:gd name="connsiteY9" fmla="*/ 5992 h 5194791"/>
                <a:gd name="connsiteX10" fmla="*/ 519984 w 1103834"/>
                <a:gd name="connsiteY10" fmla="*/ 0 h 5194791"/>
                <a:gd name="connsiteX0" fmla="*/ 514446 w 1098296"/>
                <a:gd name="connsiteY0" fmla="*/ 0 h 5194791"/>
                <a:gd name="connsiteX1" fmla="*/ 348276 w 1098296"/>
                <a:gd name="connsiteY1" fmla="*/ 3952122 h 5194791"/>
                <a:gd name="connsiteX2" fmla="*/ 249857 w 1098296"/>
                <a:gd name="connsiteY2" fmla="*/ 4355491 h 5194791"/>
                <a:gd name="connsiteX3" fmla="*/ 112071 w 1098296"/>
                <a:gd name="connsiteY3" fmla="*/ 4791881 h 5194791"/>
                <a:gd name="connsiteX4" fmla="*/ 74079 w 1098296"/>
                <a:gd name="connsiteY4" fmla="*/ 5170205 h 5194791"/>
                <a:gd name="connsiteX5" fmla="*/ 976952 w 1098296"/>
                <a:gd name="connsiteY5" fmla="*/ 5156001 h 5194791"/>
                <a:gd name="connsiteX6" fmla="*/ 948380 w 1098296"/>
                <a:gd name="connsiteY6" fmla="*/ 4770739 h 5194791"/>
                <a:gd name="connsiteX7" fmla="*/ 802307 w 1098296"/>
                <a:gd name="connsiteY7" fmla="*/ 4248333 h 5194791"/>
                <a:gd name="connsiteX8" fmla="*/ 712616 w 1098296"/>
                <a:gd name="connsiteY8" fmla="*/ 3949091 h 5194791"/>
                <a:gd name="connsiteX9" fmla="*/ 565716 w 1098296"/>
                <a:gd name="connsiteY9" fmla="*/ 5992 h 5194791"/>
                <a:gd name="connsiteX10" fmla="*/ 514446 w 1098296"/>
                <a:gd name="connsiteY10" fmla="*/ 0 h 5194791"/>
                <a:gd name="connsiteX0" fmla="*/ 514446 w 1099467"/>
                <a:gd name="connsiteY0" fmla="*/ 0 h 5194791"/>
                <a:gd name="connsiteX1" fmla="*/ 348276 w 1099467"/>
                <a:gd name="connsiteY1" fmla="*/ 3952122 h 5194791"/>
                <a:gd name="connsiteX2" fmla="*/ 249857 w 1099467"/>
                <a:gd name="connsiteY2" fmla="*/ 4355491 h 5194791"/>
                <a:gd name="connsiteX3" fmla="*/ 112071 w 1099467"/>
                <a:gd name="connsiteY3" fmla="*/ 4791881 h 5194791"/>
                <a:gd name="connsiteX4" fmla="*/ 74079 w 1099467"/>
                <a:gd name="connsiteY4" fmla="*/ 5170205 h 5194791"/>
                <a:gd name="connsiteX5" fmla="*/ 976952 w 1099467"/>
                <a:gd name="connsiteY5" fmla="*/ 5156001 h 5194791"/>
                <a:gd name="connsiteX6" fmla="*/ 948380 w 1099467"/>
                <a:gd name="connsiteY6" fmla="*/ 4770739 h 5194791"/>
                <a:gd name="connsiteX7" fmla="*/ 802307 w 1099467"/>
                <a:gd name="connsiteY7" fmla="*/ 4248333 h 5194791"/>
                <a:gd name="connsiteX8" fmla="*/ 712616 w 1099467"/>
                <a:gd name="connsiteY8" fmla="*/ 3949091 h 5194791"/>
                <a:gd name="connsiteX9" fmla="*/ 565716 w 1099467"/>
                <a:gd name="connsiteY9" fmla="*/ 5992 h 5194791"/>
                <a:gd name="connsiteX10" fmla="*/ 514446 w 1099467"/>
                <a:gd name="connsiteY10" fmla="*/ 0 h 5194791"/>
                <a:gd name="connsiteX0" fmla="*/ 514446 w 1099467"/>
                <a:gd name="connsiteY0" fmla="*/ 0 h 5194791"/>
                <a:gd name="connsiteX1" fmla="*/ 348276 w 1099467"/>
                <a:gd name="connsiteY1" fmla="*/ 3952122 h 5194791"/>
                <a:gd name="connsiteX2" fmla="*/ 249857 w 1099467"/>
                <a:gd name="connsiteY2" fmla="*/ 4355491 h 5194791"/>
                <a:gd name="connsiteX3" fmla="*/ 112071 w 1099467"/>
                <a:gd name="connsiteY3" fmla="*/ 4791881 h 5194791"/>
                <a:gd name="connsiteX4" fmla="*/ 74079 w 1099467"/>
                <a:gd name="connsiteY4" fmla="*/ 5170205 h 5194791"/>
                <a:gd name="connsiteX5" fmla="*/ 976952 w 1099467"/>
                <a:gd name="connsiteY5" fmla="*/ 5156001 h 5194791"/>
                <a:gd name="connsiteX6" fmla="*/ 948380 w 1099467"/>
                <a:gd name="connsiteY6" fmla="*/ 4770739 h 5194791"/>
                <a:gd name="connsiteX7" fmla="*/ 802307 w 1099467"/>
                <a:gd name="connsiteY7" fmla="*/ 4248333 h 5194791"/>
                <a:gd name="connsiteX8" fmla="*/ 712616 w 1099467"/>
                <a:gd name="connsiteY8" fmla="*/ 3949091 h 5194791"/>
                <a:gd name="connsiteX9" fmla="*/ 565716 w 1099467"/>
                <a:gd name="connsiteY9" fmla="*/ 5992 h 5194791"/>
                <a:gd name="connsiteX10" fmla="*/ 514446 w 1099467"/>
                <a:gd name="connsiteY10" fmla="*/ 0 h 5194791"/>
                <a:gd name="connsiteX0" fmla="*/ 514446 w 1099467"/>
                <a:gd name="connsiteY0" fmla="*/ 0 h 5194791"/>
                <a:gd name="connsiteX1" fmla="*/ 348276 w 1099467"/>
                <a:gd name="connsiteY1" fmla="*/ 3952122 h 5194791"/>
                <a:gd name="connsiteX2" fmla="*/ 249857 w 1099467"/>
                <a:gd name="connsiteY2" fmla="*/ 4355491 h 5194791"/>
                <a:gd name="connsiteX3" fmla="*/ 112071 w 1099467"/>
                <a:gd name="connsiteY3" fmla="*/ 4791881 h 5194791"/>
                <a:gd name="connsiteX4" fmla="*/ 74079 w 1099467"/>
                <a:gd name="connsiteY4" fmla="*/ 5170205 h 5194791"/>
                <a:gd name="connsiteX5" fmla="*/ 976952 w 1099467"/>
                <a:gd name="connsiteY5" fmla="*/ 5156001 h 5194791"/>
                <a:gd name="connsiteX6" fmla="*/ 948380 w 1099467"/>
                <a:gd name="connsiteY6" fmla="*/ 4770739 h 5194791"/>
                <a:gd name="connsiteX7" fmla="*/ 802307 w 1099467"/>
                <a:gd name="connsiteY7" fmla="*/ 4248333 h 5194791"/>
                <a:gd name="connsiteX8" fmla="*/ 712616 w 1099467"/>
                <a:gd name="connsiteY8" fmla="*/ 3949091 h 5194791"/>
                <a:gd name="connsiteX9" fmla="*/ 565716 w 1099467"/>
                <a:gd name="connsiteY9" fmla="*/ 5992 h 5194791"/>
                <a:gd name="connsiteX10" fmla="*/ 514446 w 1099467"/>
                <a:gd name="connsiteY10" fmla="*/ 0 h 5194791"/>
                <a:gd name="connsiteX0" fmla="*/ 514446 w 1099467"/>
                <a:gd name="connsiteY0" fmla="*/ 0 h 5194791"/>
                <a:gd name="connsiteX1" fmla="*/ 348276 w 1099467"/>
                <a:gd name="connsiteY1" fmla="*/ 3952122 h 5194791"/>
                <a:gd name="connsiteX2" fmla="*/ 249857 w 1099467"/>
                <a:gd name="connsiteY2" fmla="*/ 4355491 h 5194791"/>
                <a:gd name="connsiteX3" fmla="*/ 112071 w 1099467"/>
                <a:gd name="connsiteY3" fmla="*/ 4791881 h 5194791"/>
                <a:gd name="connsiteX4" fmla="*/ 74079 w 1099467"/>
                <a:gd name="connsiteY4" fmla="*/ 5170205 h 5194791"/>
                <a:gd name="connsiteX5" fmla="*/ 976952 w 1099467"/>
                <a:gd name="connsiteY5" fmla="*/ 5156001 h 5194791"/>
                <a:gd name="connsiteX6" fmla="*/ 948380 w 1099467"/>
                <a:gd name="connsiteY6" fmla="*/ 4770739 h 5194791"/>
                <a:gd name="connsiteX7" fmla="*/ 802307 w 1099467"/>
                <a:gd name="connsiteY7" fmla="*/ 4248333 h 5194791"/>
                <a:gd name="connsiteX8" fmla="*/ 722141 w 1099467"/>
                <a:gd name="connsiteY8" fmla="*/ 3930041 h 5194791"/>
                <a:gd name="connsiteX9" fmla="*/ 565716 w 1099467"/>
                <a:gd name="connsiteY9" fmla="*/ 5992 h 5194791"/>
                <a:gd name="connsiteX10" fmla="*/ 514446 w 1099467"/>
                <a:gd name="connsiteY10" fmla="*/ 0 h 5194791"/>
                <a:gd name="connsiteX0" fmla="*/ 514446 w 1099467"/>
                <a:gd name="connsiteY0" fmla="*/ 0 h 5194791"/>
                <a:gd name="connsiteX1" fmla="*/ 348276 w 1099467"/>
                <a:gd name="connsiteY1" fmla="*/ 3952122 h 5194791"/>
                <a:gd name="connsiteX2" fmla="*/ 249857 w 1099467"/>
                <a:gd name="connsiteY2" fmla="*/ 4355491 h 5194791"/>
                <a:gd name="connsiteX3" fmla="*/ 112071 w 1099467"/>
                <a:gd name="connsiteY3" fmla="*/ 4791881 h 5194791"/>
                <a:gd name="connsiteX4" fmla="*/ 74079 w 1099467"/>
                <a:gd name="connsiteY4" fmla="*/ 5170205 h 5194791"/>
                <a:gd name="connsiteX5" fmla="*/ 976952 w 1099467"/>
                <a:gd name="connsiteY5" fmla="*/ 5156001 h 5194791"/>
                <a:gd name="connsiteX6" fmla="*/ 948380 w 1099467"/>
                <a:gd name="connsiteY6" fmla="*/ 4770739 h 5194791"/>
                <a:gd name="connsiteX7" fmla="*/ 802307 w 1099467"/>
                <a:gd name="connsiteY7" fmla="*/ 4248333 h 5194791"/>
                <a:gd name="connsiteX8" fmla="*/ 722141 w 1099467"/>
                <a:gd name="connsiteY8" fmla="*/ 3930041 h 5194791"/>
                <a:gd name="connsiteX9" fmla="*/ 565716 w 1099467"/>
                <a:gd name="connsiteY9" fmla="*/ 5992 h 5194791"/>
                <a:gd name="connsiteX10" fmla="*/ 514446 w 1099467"/>
                <a:gd name="connsiteY10" fmla="*/ 0 h 5194791"/>
                <a:gd name="connsiteX0" fmla="*/ 514446 w 1099467"/>
                <a:gd name="connsiteY0" fmla="*/ 0 h 5194791"/>
                <a:gd name="connsiteX1" fmla="*/ 348276 w 1099467"/>
                <a:gd name="connsiteY1" fmla="*/ 3952122 h 5194791"/>
                <a:gd name="connsiteX2" fmla="*/ 249857 w 1099467"/>
                <a:gd name="connsiteY2" fmla="*/ 4355491 h 5194791"/>
                <a:gd name="connsiteX3" fmla="*/ 112071 w 1099467"/>
                <a:gd name="connsiteY3" fmla="*/ 4791881 h 5194791"/>
                <a:gd name="connsiteX4" fmla="*/ 74079 w 1099467"/>
                <a:gd name="connsiteY4" fmla="*/ 5170205 h 5194791"/>
                <a:gd name="connsiteX5" fmla="*/ 976952 w 1099467"/>
                <a:gd name="connsiteY5" fmla="*/ 5156001 h 5194791"/>
                <a:gd name="connsiteX6" fmla="*/ 948380 w 1099467"/>
                <a:gd name="connsiteY6" fmla="*/ 4770739 h 5194791"/>
                <a:gd name="connsiteX7" fmla="*/ 802307 w 1099467"/>
                <a:gd name="connsiteY7" fmla="*/ 4248333 h 5194791"/>
                <a:gd name="connsiteX8" fmla="*/ 722141 w 1099467"/>
                <a:gd name="connsiteY8" fmla="*/ 3930041 h 5194791"/>
                <a:gd name="connsiteX9" fmla="*/ 565716 w 1099467"/>
                <a:gd name="connsiteY9" fmla="*/ 5992 h 5194791"/>
                <a:gd name="connsiteX10" fmla="*/ 514446 w 1099467"/>
                <a:gd name="connsiteY10" fmla="*/ 0 h 5194791"/>
                <a:gd name="connsiteX0" fmla="*/ 514446 w 1099467"/>
                <a:gd name="connsiteY0" fmla="*/ 0 h 5194791"/>
                <a:gd name="connsiteX1" fmla="*/ 348276 w 1099467"/>
                <a:gd name="connsiteY1" fmla="*/ 3952122 h 5194791"/>
                <a:gd name="connsiteX2" fmla="*/ 249857 w 1099467"/>
                <a:gd name="connsiteY2" fmla="*/ 4355491 h 5194791"/>
                <a:gd name="connsiteX3" fmla="*/ 112071 w 1099467"/>
                <a:gd name="connsiteY3" fmla="*/ 4791881 h 5194791"/>
                <a:gd name="connsiteX4" fmla="*/ 74079 w 1099467"/>
                <a:gd name="connsiteY4" fmla="*/ 5170205 h 5194791"/>
                <a:gd name="connsiteX5" fmla="*/ 976952 w 1099467"/>
                <a:gd name="connsiteY5" fmla="*/ 5156001 h 5194791"/>
                <a:gd name="connsiteX6" fmla="*/ 948380 w 1099467"/>
                <a:gd name="connsiteY6" fmla="*/ 4770739 h 5194791"/>
                <a:gd name="connsiteX7" fmla="*/ 802307 w 1099467"/>
                <a:gd name="connsiteY7" fmla="*/ 4248333 h 5194791"/>
                <a:gd name="connsiteX8" fmla="*/ 722141 w 1099467"/>
                <a:gd name="connsiteY8" fmla="*/ 3930041 h 5194791"/>
                <a:gd name="connsiteX9" fmla="*/ 565716 w 1099467"/>
                <a:gd name="connsiteY9" fmla="*/ 5992 h 5194791"/>
                <a:gd name="connsiteX10" fmla="*/ 514446 w 1099467"/>
                <a:gd name="connsiteY10" fmla="*/ 0 h 5194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9467" h="5194791">
                  <a:moveTo>
                    <a:pt x="514446" y="0"/>
                  </a:moveTo>
                  <a:cubicBezTo>
                    <a:pt x="539722" y="2560307"/>
                    <a:pt x="373324" y="3773895"/>
                    <a:pt x="348276" y="3952122"/>
                  </a:cubicBezTo>
                  <a:cubicBezTo>
                    <a:pt x="323228" y="4130349"/>
                    <a:pt x="258268" y="4103612"/>
                    <a:pt x="249857" y="4355491"/>
                  </a:cubicBezTo>
                  <a:cubicBezTo>
                    <a:pt x="241446" y="4607370"/>
                    <a:pt x="186611" y="4694195"/>
                    <a:pt x="112071" y="4791881"/>
                  </a:cubicBezTo>
                  <a:cubicBezTo>
                    <a:pt x="37531" y="4889567"/>
                    <a:pt x="-76826" y="5129109"/>
                    <a:pt x="74079" y="5170205"/>
                  </a:cubicBezTo>
                  <a:cubicBezTo>
                    <a:pt x="218226" y="5209461"/>
                    <a:pt x="822764" y="5199501"/>
                    <a:pt x="976952" y="5156001"/>
                  </a:cubicBezTo>
                  <a:cubicBezTo>
                    <a:pt x="1229826" y="5084660"/>
                    <a:pt x="1025111" y="4902967"/>
                    <a:pt x="948380" y="4770739"/>
                  </a:cubicBezTo>
                  <a:cubicBezTo>
                    <a:pt x="871649" y="4638511"/>
                    <a:pt x="840013" y="4388449"/>
                    <a:pt x="802307" y="4248333"/>
                  </a:cubicBezTo>
                  <a:cubicBezTo>
                    <a:pt x="764601" y="4108217"/>
                    <a:pt x="799673" y="4151323"/>
                    <a:pt x="722141" y="3930041"/>
                  </a:cubicBezTo>
                  <a:cubicBezTo>
                    <a:pt x="644609" y="3708759"/>
                    <a:pt x="523603" y="1264249"/>
                    <a:pt x="565716" y="5992"/>
                  </a:cubicBezTo>
                  <a:cubicBezTo>
                    <a:pt x="537506" y="9001"/>
                    <a:pt x="539176" y="3505"/>
                    <a:pt x="514446" y="0"/>
                  </a:cubicBezTo>
                  <a:close/>
                </a:path>
              </a:pathLst>
            </a:custGeom>
            <a:solidFill>
              <a:schemeClr val="accent1"/>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nvGrpSpPr>
            <p:cNvPr id="137" name="Group 136">
              <a:extLst>
                <a:ext uri="{FF2B5EF4-FFF2-40B4-BE49-F238E27FC236}">
                  <a16:creationId xmlns:a16="http://schemas.microsoft.com/office/drawing/2014/main" id="{424FE1B0-CFED-E951-C0D8-B6F64EFC55A7}"/>
                </a:ext>
              </a:extLst>
            </p:cNvPr>
            <p:cNvGrpSpPr/>
            <p:nvPr/>
          </p:nvGrpSpPr>
          <p:grpSpPr>
            <a:xfrm>
              <a:off x="3074575" y="412748"/>
              <a:ext cx="6579965" cy="5681898"/>
              <a:chOff x="719720" y="6188869"/>
              <a:chExt cx="2946050" cy="2555970"/>
            </a:xfrm>
          </p:grpSpPr>
          <p:sp>
            <p:nvSpPr>
              <p:cNvPr id="117" name="TextBox 116">
                <a:extLst>
                  <a:ext uri="{FF2B5EF4-FFF2-40B4-BE49-F238E27FC236}">
                    <a16:creationId xmlns:a16="http://schemas.microsoft.com/office/drawing/2014/main" id="{CB60E570-41FD-8BA0-1186-2F1AB35FEA79}"/>
                  </a:ext>
                </a:extLst>
              </p:cNvPr>
              <p:cNvSpPr txBox="1"/>
              <p:nvPr/>
            </p:nvSpPr>
            <p:spPr>
              <a:xfrm rot="16200000">
                <a:off x="-363277" y="7373566"/>
                <a:ext cx="2308220" cy="142225"/>
              </a:xfrm>
              <a:prstGeom prst="rect">
                <a:avLst/>
              </a:prstGeom>
              <a:noFill/>
            </p:spPr>
            <p:txBody>
              <a:bodyPr wrap="none" lIns="0" tIns="0" rIns="0" bIns="0"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検体中の全細胞に占める免疫細胞の割合（％）</a:t>
                </a:r>
              </a:p>
            </p:txBody>
          </p:sp>
          <p:sp>
            <p:nvSpPr>
              <p:cNvPr id="118" name="TextBox 117">
                <a:extLst>
                  <a:ext uri="{FF2B5EF4-FFF2-40B4-BE49-F238E27FC236}">
                    <a16:creationId xmlns:a16="http://schemas.microsoft.com/office/drawing/2014/main" id="{220C984A-3E25-F1DA-5601-1370CDE62BDD}"/>
                  </a:ext>
                </a:extLst>
              </p:cNvPr>
              <p:cNvSpPr txBox="1"/>
              <p:nvPr/>
            </p:nvSpPr>
            <p:spPr>
              <a:xfrm>
                <a:off x="1175880" y="8543106"/>
                <a:ext cx="162770" cy="11070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0</a:t>
                </a:r>
              </a:p>
            </p:txBody>
          </p:sp>
          <p:sp>
            <p:nvSpPr>
              <p:cNvPr id="119" name="TextBox 118">
                <a:extLst>
                  <a:ext uri="{FF2B5EF4-FFF2-40B4-BE49-F238E27FC236}">
                    <a16:creationId xmlns:a16="http://schemas.microsoft.com/office/drawing/2014/main" id="{0EC01895-1F3A-7FD7-CE55-447025572F62}"/>
                  </a:ext>
                </a:extLst>
              </p:cNvPr>
              <p:cNvSpPr txBox="1"/>
              <p:nvPr/>
            </p:nvSpPr>
            <p:spPr>
              <a:xfrm>
                <a:off x="1175880" y="7973663"/>
                <a:ext cx="162770" cy="11070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25</a:t>
                </a:r>
              </a:p>
            </p:txBody>
          </p:sp>
          <p:sp>
            <p:nvSpPr>
              <p:cNvPr id="120" name="TextBox 119">
                <a:extLst>
                  <a:ext uri="{FF2B5EF4-FFF2-40B4-BE49-F238E27FC236}">
                    <a16:creationId xmlns:a16="http://schemas.microsoft.com/office/drawing/2014/main" id="{B3ED12D8-8FBD-C364-8B20-35B63BFDBDE9}"/>
                  </a:ext>
                </a:extLst>
              </p:cNvPr>
              <p:cNvSpPr txBox="1"/>
              <p:nvPr/>
            </p:nvSpPr>
            <p:spPr>
              <a:xfrm>
                <a:off x="1175880" y="7392313"/>
                <a:ext cx="162770" cy="11070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50</a:t>
                </a:r>
              </a:p>
            </p:txBody>
          </p:sp>
          <p:sp>
            <p:nvSpPr>
              <p:cNvPr id="121" name="TextBox 120">
                <a:extLst>
                  <a:ext uri="{FF2B5EF4-FFF2-40B4-BE49-F238E27FC236}">
                    <a16:creationId xmlns:a16="http://schemas.microsoft.com/office/drawing/2014/main" id="{8B7D19AA-A6FF-FF6A-7115-C7BC94474332}"/>
                  </a:ext>
                </a:extLst>
              </p:cNvPr>
              <p:cNvSpPr txBox="1"/>
              <p:nvPr/>
            </p:nvSpPr>
            <p:spPr>
              <a:xfrm>
                <a:off x="1175880" y="6818107"/>
                <a:ext cx="162770" cy="11070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75</a:t>
                </a:r>
              </a:p>
            </p:txBody>
          </p:sp>
          <p:sp>
            <p:nvSpPr>
              <p:cNvPr id="122" name="TextBox 121">
                <a:extLst>
                  <a:ext uri="{FF2B5EF4-FFF2-40B4-BE49-F238E27FC236}">
                    <a16:creationId xmlns:a16="http://schemas.microsoft.com/office/drawing/2014/main" id="{E3EDB224-E8B5-D12C-33A2-13720315719C}"/>
                  </a:ext>
                </a:extLst>
              </p:cNvPr>
              <p:cNvSpPr txBox="1"/>
              <p:nvPr/>
            </p:nvSpPr>
            <p:spPr>
              <a:xfrm>
                <a:off x="1175880" y="6234378"/>
                <a:ext cx="162770" cy="11070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100</a:t>
                </a:r>
              </a:p>
            </p:txBody>
          </p:sp>
          <p:sp>
            <p:nvSpPr>
              <p:cNvPr id="123" name="Freeform 21">
                <a:extLst>
                  <a:ext uri="{FF2B5EF4-FFF2-40B4-BE49-F238E27FC236}">
                    <a16:creationId xmlns:a16="http://schemas.microsoft.com/office/drawing/2014/main" id="{69AB784A-FFF3-53F9-4FFA-8DDC9542C12C}"/>
                  </a:ext>
                </a:extLst>
              </p:cNvPr>
              <p:cNvSpPr>
                <a:spLocks/>
              </p:cNvSpPr>
              <p:nvPr/>
            </p:nvSpPr>
            <p:spPr bwMode="auto">
              <a:xfrm>
                <a:off x="1469456" y="6188869"/>
                <a:ext cx="2196314" cy="255597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dirty="0">
                  <a:ln>
                    <a:noFill/>
                  </a:ln>
                  <a:solidFill>
                    <a:srgbClr val="363636"/>
                  </a:solidFill>
                  <a:effectLst/>
                  <a:uLnTx/>
                  <a:uFillTx/>
                  <a:latin typeface="Arial" panose="020B0604020202020204"/>
                  <a:ea typeface="+mj-ea"/>
                  <a:cs typeface="+mj-cs"/>
                  <a:sym typeface="Helvetica"/>
                </a:endParaRPr>
              </a:p>
            </p:txBody>
          </p:sp>
          <p:cxnSp>
            <p:nvCxnSpPr>
              <p:cNvPr id="124" name="Straight Connector 123">
                <a:extLst>
                  <a:ext uri="{FF2B5EF4-FFF2-40B4-BE49-F238E27FC236}">
                    <a16:creationId xmlns:a16="http://schemas.microsoft.com/office/drawing/2014/main" id="{7F644128-1EDA-D2BF-866B-1E70354D86C6}"/>
                  </a:ext>
                </a:extLst>
              </p:cNvPr>
              <p:cNvCxnSpPr>
                <a:cxnSpLocks/>
              </p:cNvCxnSpPr>
              <p:nvPr/>
            </p:nvCxnSpPr>
            <p:spPr>
              <a:xfrm>
                <a:off x="1380653" y="6289729"/>
                <a:ext cx="8012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D95E5AFE-AA74-2B5C-7EF9-8CE0D518CB7A}"/>
                  </a:ext>
                </a:extLst>
              </p:cNvPr>
              <p:cNvCxnSpPr>
                <a:cxnSpLocks/>
              </p:cNvCxnSpPr>
              <p:nvPr/>
            </p:nvCxnSpPr>
            <p:spPr>
              <a:xfrm>
                <a:off x="1380653" y="6873458"/>
                <a:ext cx="8012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1AE66C4D-F445-E1F0-BAB7-47A1FAB59DDE}"/>
                  </a:ext>
                </a:extLst>
              </p:cNvPr>
              <p:cNvCxnSpPr>
                <a:cxnSpLocks/>
              </p:cNvCxnSpPr>
              <p:nvPr/>
            </p:nvCxnSpPr>
            <p:spPr>
              <a:xfrm>
                <a:off x="1380653" y="7447664"/>
                <a:ext cx="8012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E341143A-8F87-632F-5D80-1A32A501473C}"/>
                  </a:ext>
                </a:extLst>
              </p:cNvPr>
              <p:cNvCxnSpPr>
                <a:cxnSpLocks/>
              </p:cNvCxnSpPr>
              <p:nvPr/>
            </p:nvCxnSpPr>
            <p:spPr>
              <a:xfrm>
                <a:off x="1380653" y="8029015"/>
                <a:ext cx="8012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70CF48BC-5E9D-1521-0AE9-5E3838F7EB5E}"/>
                  </a:ext>
                </a:extLst>
              </p:cNvPr>
              <p:cNvCxnSpPr>
                <a:cxnSpLocks/>
              </p:cNvCxnSpPr>
              <p:nvPr/>
            </p:nvCxnSpPr>
            <p:spPr>
              <a:xfrm>
                <a:off x="1380653" y="8598459"/>
                <a:ext cx="8012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019D8894-9234-9BD3-8532-59348C7B8235}"/>
                  </a:ext>
                </a:extLst>
              </p:cNvPr>
              <p:cNvSpPr txBox="1"/>
              <p:nvPr/>
            </p:nvSpPr>
            <p:spPr>
              <a:xfrm>
                <a:off x="2489093" y="6277881"/>
                <a:ext cx="404416" cy="275048"/>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p=0.008</a:t>
                </a:r>
              </a:p>
            </p:txBody>
          </p:sp>
        </p:grpSp>
        <p:grpSp>
          <p:nvGrpSpPr>
            <p:cNvPr id="143" name="Group 142">
              <a:extLst>
                <a:ext uri="{FF2B5EF4-FFF2-40B4-BE49-F238E27FC236}">
                  <a16:creationId xmlns:a16="http://schemas.microsoft.com/office/drawing/2014/main" id="{711B743E-364B-F327-485C-96D6DF24EC9D}"/>
                </a:ext>
              </a:extLst>
            </p:cNvPr>
            <p:cNvGrpSpPr/>
            <p:nvPr/>
          </p:nvGrpSpPr>
          <p:grpSpPr>
            <a:xfrm>
              <a:off x="5261927" y="2714442"/>
              <a:ext cx="1667511" cy="3062471"/>
              <a:chOff x="5261927" y="2714442"/>
              <a:chExt cx="1667511" cy="3062471"/>
            </a:xfrm>
          </p:grpSpPr>
          <p:grpSp>
            <p:nvGrpSpPr>
              <p:cNvPr id="110" name="Group 109">
                <a:extLst>
                  <a:ext uri="{FF2B5EF4-FFF2-40B4-BE49-F238E27FC236}">
                    <a16:creationId xmlns:a16="http://schemas.microsoft.com/office/drawing/2014/main" id="{BCB3256C-F8BD-F422-77EB-BEF20A3955BC}"/>
                  </a:ext>
                </a:extLst>
              </p:cNvPr>
              <p:cNvGrpSpPr/>
              <p:nvPr/>
            </p:nvGrpSpPr>
            <p:grpSpPr>
              <a:xfrm>
                <a:off x="5261927" y="4542630"/>
                <a:ext cx="1667511" cy="1234283"/>
                <a:chOff x="5261927" y="4542630"/>
                <a:chExt cx="1667511" cy="1234283"/>
              </a:xfrm>
            </p:grpSpPr>
            <p:sp>
              <p:nvSpPr>
                <p:cNvPr id="106" name="Rectangle 105">
                  <a:extLst>
                    <a:ext uri="{FF2B5EF4-FFF2-40B4-BE49-F238E27FC236}">
                      <a16:creationId xmlns:a16="http://schemas.microsoft.com/office/drawing/2014/main" id="{D9B9DBF1-81AE-112E-136D-48B9E7375DFF}"/>
                    </a:ext>
                  </a:extLst>
                </p:cNvPr>
                <p:cNvSpPr/>
                <p:nvPr/>
              </p:nvSpPr>
              <p:spPr>
                <a:xfrm>
                  <a:off x="5261927" y="4542630"/>
                  <a:ext cx="1662748" cy="1234283"/>
                </a:xfrm>
                <a:prstGeom prst="rect">
                  <a:avLst/>
                </a:prstGeom>
                <a:noFill/>
                <a:ln w="1270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cxnSp>
              <p:nvCxnSpPr>
                <p:cNvPr id="107" name="Straight Connector 106">
                  <a:extLst>
                    <a:ext uri="{FF2B5EF4-FFF2-40B4-BE49-F238E27FC236}">
                      <a16:creationId xmlns:a16="http://schemas.microsoft.com/office/drawing/2014/main" id="{49E59B73-3F11-47A7-0014-21BAB203C875}"/>
                    </a:ext>
                  </a:extLst>
                </p:cNvPr>
                <p:cNvCxnSpPr>
                  <a:cxnSpLocks/>
                </p:cNvCxnSpPr>
                <p:nvPr/>
              </p:nvCxnSpPr>
              <p:spPr>
                <a:xfrm>
                  <a:off x="5261928" y="5250323"/>
                  <a:ext cx="166751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9" name="Straight Connector 138">
                <a:extLst>
                  <a:ext uri="{FF2B5EF4-FFF2-40B4-BE49-F238E27FC236}">
                    <a16:creationId xmlns:a16="http://schemas.microsoft.com/office/drawing/2014/main" id="{9674D6A0-90EC-9829-4D46-A53509C183B6}"/>
                  </a:ext>
                </a:extLst>
              </p:cNvPr>
              <p:cNvCxnSpPr/>
              <p:nvPr/>
            </p:nvCxnSpPr>
            <p:spPr>
              <a:xfrm>
                <a:off x="6088380" y="2714442"/>
                <a:ext cx="0" cy="18346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FC2B7118-6E60-E2AB-B610-58686D2D6E08}"/>
                </a:ext>
              </a:extLst>
            </p:cNvPr>
            <p:cNvGrpSpPr/>
            <p:nvPr/>
          </p:nvGrpSpPr>
          <p:grpSpPr>
            <a:xfrm>
              <a:off x="7478077" y="4823460"/>
              <a:ext cx="1667511" cy="974091"/>
              <a:chOff x="7478077" y="4823460"/>
              <a:chExt cx="1667511" cy="974091"/>
            </a:xfrm>
          </p:grpSpPr>
          <p:grpSp>
            <p:nvGrpSpPr>
              <p:cNvPr id="111" name="Group 110">
                <a:extLst>
                  <a:ext uri="{FF2B5EF4-FFF2-40B4-BE49-F238E27FC236}">
                    <a16:creationId xmlns:a16="http://schemas.microsoft.com/office/drawing/2014/main" id="{0C0B2BCE-6FBD-93BC-904E-A3A3F5D5CC43}"/>
                  </a:ext>
                </a:extLst>
              </p:cNvPr>
              <p:cNvGrpSpPr/>
              <p:nvPr/>
            </p:nvGrpSpPr>
            <p:grpSpPr>
              <a:xfrm>
                <a:off x="7478077" y="5310981"/>
                <a:ext cx="1667511" cy="486570"/>
                <a:chOff x="5261927" y="4542630"/>
                <a:chExt cx="1667511" cy="1234283"/>
              </a:xfrm>
            </p:grpSpPr>
            <p:sp>
              <p:nvSpPr>
                <p:cNvPr id="112" name="Rectangle 111">
                  <a:extLst>
                    <a:ext uri="{FF2B5EF4-FFF2-40B4-BE49-F238E27FC236}">
                      <a16:creationId xmlns:a16="http://schemas.microsoft.com/office/drawing/2014/main" id="{7E590D14-2CF7-E128-960C-7676F2335F4A}"/>
                    </a:ext>
                  </a:extLst>
                </p:cNvPr>
                <p:cNvSpPr/>
                <p:nvPr/>
              </p:nvSpPr>
              <p:spPr>
                <a:xfrm>
                  <a:off x="5261927" y="4542630"/>
                  <a:ext cx="1662748" cy="1234283"/>
                </a:xfrm>
                <a:prstGeom prst="rect">
                  <a:avLst/>
                </a:prstGeom>
                <a:noFill/>
                <a:ln w="1270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cxnSp>
              <p:nvCxnSpPr>
                <p:cNvPr id="113" name="Straight Connector 112">
                  <a:extLst>
                    <a:ext uri="{FF2B5EF4-FFF2-40B4-BE49-F238E27FC236}">
                      <a16:creationId xmlns:a16="http://schemas.microsoft.com/office/drawing/2014/main" id="{9DA1D3B9-8B37-5CEA-C021-8C3B61386B6F}"/>
                    </a:ext>
                  </a:extLst>
                </p:cNvPr>
                <p:cNvCxnSpPr>
                  <a:cxnSpLocks/>
                </p:cNvCxnSpPr>
                <p:nvPr/>
              </p:nvCxnSpPr>
              <p:spPr>
                <a:xfrm>
                  <a:off x="5261928" y="5431539"/>
                  <a:ext cx="166751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40" name="Straight Connector 139">
                <a:extLst>
                  <a:ext uri="{FF2B5EF4-FFF2-40B4-BE49-F238E27FC236}">
                    <a16:creationId xmlns:a16="http://schemas.microsoft.com/office/drawing/2014/main" id="{6077A364-909F-425A-0932-8C605DE77165}"/>
                  </a:ext>
                </a:extLst>
              </p:cNvPr>
              <p:cNvCxnSpPr>
                <a:cxnSpLocks/>
              </p:cNvCxnSpPr>
              <p:nvPr/>
            </p:nvCxnSpPr>
            <p:spPr>
              <a:xfrm>
                <a:off x="8305800" y="4823460"/>
                <a:ext cx="0" cy="4800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47" name="TextBox 146">
            <a:extLst>
              <a:ext uri="{FF2B5EF4-FFF2-40B4-BE49-F238E27FC236}">
                <a16:creationId xmlns:a16="http://schemas.microsoft.com/office/drawing/2014/main" id="{F9D48B09-0227-FE95-B649-29B227E46B79}"/>
              </a:ext>
            </a:extLst>
          </p:cNvPr>
          <p:cNvSpPr txBox="1"/>
          <p:nvPr/>
        </p:nvSpPr>
        <p:spPr>
          <a:xfrm>
            <a:off x="2482428" y="1704975"/>
            <a:ext cx="451545" cy="30710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腫瘍変異負荷</a:t>
            </a:r>
          </a:p>
        </p:txBody>
      </p:sp>
      <p:sp>
        <p:nvSpPr>
          <p:cNvPr id="148" name="TextBox 147">
            <a:extLst>
              <a:ext uri="{FF2B5EF4-FFF2-40B4-BE49-F238E27FC236}">
                <a16:creationId xmlns:a16="http://schemas.microsoft.com/office/drawing/2014/main" id="{0BA73BEE-AA3E-2029-1C30-F0D5005A8FF2}"/>
              </a:ext>
            </a:extLst>
          </p:cNvPr>
          <p:cNvSpPr txBox="1"/>
          <p:nvPr/>
        </p:nvSpPr>
        <p:spPr>
          <a:xfrm>
            <a:off x="9951111" y="1704975"/>
            <a:ext cx="451545" cy="307101"/>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免疫細胞浸潤</a:t>
            </a:r>
          </a:p>
        </p:txBody>
      </p:sp>
    </p:spTree>
    <p:extLst>
      <p:ext uri="{BB962C8B-B14F-4D97-AF65-F5344CB8AC3E}">
        <p14:creationId xmlns:p14="http://schemas.microsoft.com/office/powerpoint/2010/main" val="14183513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a:t>LBA48：広州における肺がんに対する低用量CTによるコミュニティベースの集団スクリーニング – Liang W,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279320"/>
          </a:xfrm>
        </p:spPr>
        <p:txBody>
          <a:bodyPr/>
          <a:lstStyle/>
          <a:p>
            <a:r>
              <a:rPr lang="ja-JP" b="1"/>
              <a:t>主な結果</a:t>
            </a:r>
          </a:p>
        </p:txBody>
      </p:sp>
      <p:sp>
        <p:nvSpPr>
          <p:cNvPr id="5" name="Text Placeholder 4"/>
          <p:cNvSpPr>
            <a:spLocks noGrp="1"/>
          </p:cNvSpPr>
          <p:nvPr>
            <p:ph type="body" sz="quarter" idx="11"/>
          </p:nvPr>
        </p:nvSpPr>
        <p:spPr/>
        <p:txBody>
          <a:bodyPr/>
          <a:lstStyle/>
          <a:p>
            <a:r>
              <a:rPr lang="ja-JP"/>
              <a:t>Liang W, et al.Ann Oncol 2022;33（suppl）:Abstr LBA48</a:t>
            </a:r>
          </a:p>
        </p:txBody>
      </p:sp>
      <p:sp>
        <p:nvSpPr>
          <p:cNvPr id="674" name="Freeform 673"/>
          <p:cNvSpPr/>
          <p:nvPr/>
        </p:nvSpPr>
        <p:spPr>
          <a:xfrm>
            <a:off x="3667245" y="5184574"/>
            <a:ext cx="2251075" cy="308593"/>
          </a:xfrm>
          <a:custGeom>
            <a:avLst/>
            <a:gdLst>
              <a:gd name="connsiteX0" fmla="*/ 0 w 2251075"/>
              <a:gd name="connsiteY0" fmla="*/ 339725 h 342900"/>
              <a:gd name="connsiteX1" fmla="*/ 28575 w 2251075"/>
              <a:gd name="connsiteY1" fmla="*/ 298450 h 342900"/>
              <a:gd name="connsiteX2" fmla="*/ 377825 w 2251075"/>
              <a:gd name="connsiteY2" fmla="*/ 298450 h 342900"/>
              <a:gd name="connsiteX3" fmla="*/ 409575 w 2251075"/>
              <a:gd name="connsiteY3" fmla="*/ 266700 h 342900"/>
              <a:gd name="connsiteX4" fmla="*/ 454025 w 2251075"/>
              <a:gd name="connsiteY4" fmla="*/ 257175 h 342900"/>
              <a:gd name="connsiteX5" fmla="*/ 479425 w 2251075"/>
              <a:gd name="connsiteY5" fmla="*/ 238125 h 342900"/>
              <a:gd name="connsiteX6" fmla="*/ 704850 w 2251075"/>
              <a:gd name="connsiteY6" fmla="*/ 241300 h 342900"/>
              <a:gd name="connsiteX7" fmla="*/ 730250 w 2251075"/>
              <a:gd name="connsiteY7" fmla="*/ 215900 h 342900"/>
              <a:gd name="connsiteX8" fmla="*/ 1025525 w 2251075"/>
              <a:gd name="connsiteY8" fmla="*/ 212725 h 342900"/>
              <a:gd name="connsiteX9" fmla="*/ 1079500 w 2251075"/>
              <a:gd name="connsiteY9" fmla="*/ 184150 h 342900"/>
              <a:gd name="connsiteX10" fmla="*/ 1238250 w 2251075"/>
              <a:gd name="connsiteY10" fmla="*/ 187325 h 342900"/>
              <a:gd name="connsiteX11" fmla="*/ 1270000 w 2251075"/>
              <a:gd name="connsiteY11" fmla="*/ 149225 h 342900"/>
              <a:gd name="connsiteX12" fmla="*/ 1863725 w 2251075"/>
              <a:gd name="connsiteY12" fmla="*/ 149225 h 342900"/>
              <a:gd name="connsiteX13" fmla="*/ 1885950 w 2251075"/>
              <a:gd name="connsiteY13" fmla="*/ 130175 h 342900"/>
              <a:gd name="connsiteX14" fmla="*/ 1924050 w 2251075"/>
              <a:gd name="connsiteY14" fmla="*/ 127000 h 342900"/>
              <a:gd name="connsiteX15" fmla="*/ 1924050 w 2251075"/>
              <a:gd name="connsiteY15" fmla="*/ 127000 h 342900"/>
              <a:gd name="connsiteX16" fmla="*/ 1924050 w 2251075"/>
              <a:gd name="connsiteY16" fmla="*/ 127000 h 342900"/>
              <a:gd name="connsiteX17" fmla="*/ 1949450 w 2251075"/>
              <a:gd name="connsiteY17" fmla="*/ 104775 h 342900"/>
              <a:gd name="connsiteX18" fmla="*/ 2035175 w 2251075"/>
              <a:gd name="connsiteY18" fmla="*/ 107950 h 342900"/>
              <a:gd name="connsiteX19" fmla="*/ 2038350 w 2251075"/>
              <a:gd name="connsiteY19" fmla="*/ 76200 h 342900"/>
              <a:gd name="connsiteX20" fmla="*/ 2124075 w 2251075"/>
              <a:gd name="connsiteY20" fmla="*/ 73025 h 342900"/>
              <a:gd name="connsiteX21" fmla="*/ 2124075 w 2251075"/>
              <a:gd name="connsiteY21" fmla="*/ 73025 h 342900"/>
              <a:gd name="connsiteX22" fmla="*/ 2168525 w 2251075"/>
              <a:gd name="connsiteY22" fmla="*/ 57150 h 342900"/>
              <a:gd name="connsiteX23" fmla="*/ 2181225 w 2251075"/>
              <a:gd name="connsiteY23" fmla="*/ 28575 h 342900"/>
              <a:gd name="connsiteX24" fmla="*/ 2181225 w 2251075"/>
              <a:gd name="connsiteY24" fmla="*/ 28575 h 342900"/>
              <a:gd name="connsiteX25" fmla="*/ 2181225 w 2251075"/>
              <a:gd name="connsiteY25" fmla="*/ 28575 h 342900"/>
              <a:gd name="connsiteX26" fmla="*/ 2219325 w 2251075"/>
              <a:gd name="connsiteY26" fmla="*/ 3175 h 342900"/>
              <a:gd name="connsiteX27" fmla="*/ 2219325 w 2251075"/>
              <a:gd name="connsiteY27" fmla="*/ 3175 h 342900"/>
              <a:gd name="connsiteX28" fmla="*/ 2251075 w 2251075"/>
              <a:gd name="connsiteY28" fmla="*/ 0 h 342900"/>
              <a:gd name="connsiteX29" fmla="*/ 2247900 w 2251075"/>
              <a:gd name="connsiteY29" fmla="*/ 212725 h 342900"/>
              <a:gd name="connsiteX30" fmla="*/ 2184400 w 2251075"/>
              <a:gd name="connsiteY30" fmla="*/ 212725 h 342900"/>
              <a:gd name="connsiteX31" fmla="*/ 2162175 w 2251075"/>
              <a:gd name="connsiteY31" fmla="*/ 234950 h 342900"/>
              <a:gd name="connsiteX32" fmla="*/ 2130425 w 2251075"/>
              <a:gd name="connsiteY32" fmla="*/ 241300 h 342900"/>
              <a:gd name="connsiteX33" fmla="*/ 2066925 w 2251075"/>
              <a:gd name="connsiteY33" fmla="*/ 247650 h 342900"/>
              <a:gd name="connsiteX34" fmla="*/ 2009775 w 2251075"/>
              <a:gd name="connsiteY34" fmla="*/ 260350 h 342900"/>
              <a:gd name="connsiteX35" fmla="*/ 1946275 w 2251075"/>
              <a:gd name="connsiteY35" fmla="*/ 263525 h 342900"/>
              <a:gd name="connsiteX36" fmla="*/ 1873250 w 2251075"/>
              <a:gd name="connsiteY36" fmla="*/ 279400 h 342900"/>
              <a:gd name="connsiteX37" fmla="*/ 1241425 w 2251075"/>
              <a:gd name="connsiteY37" fmla="*/ 285750 h 342900"/>
              <a:gd name="connsiteX38" fmla="*/ 1241425 w 2251075"/>
              <a:gd name="connsiteY38" fmla="*/ 285750 h 342900"/>
              <a:gd name="connsiteX39" fmla="*/ 1222375 w 2251075"/>
              <a:gd name="connsiteY39" fmla="*/ 314325 h 342900"/>
              <a:gd name="connsiteX40" fmla="*/ 1031875 w 2251075"/>
              <a:gd name="connsiteY40" fmla="*/ 311150 h 342900"/>
              <a:gd name="connsiteX41" fmla="*/ 990600 w 2251075"/>
              <a:gd name="connsiteY41" fmla="*/ 330200 h 342900"/>
              <a:gd name="connsiteX42" fmla="*/ 657225 w 2251075"/>
              <a:gd name="connsiteY42" fmla="*/ 323850 h 342900"/>
              <a:gd name="connsiteX43" fmla="*/ 561975 w 2251075"/>
              <a:gd name="connsiteY43" fmla="*/ 333375 h 342900"/>
              <a:gd name="connsiteX44" fmla="*/ 447675 w 2251075"/>
              <a:gd name="connsiteY44" fmla="*/ 333375 h 342900"/>
              <a:gd name="connsiteX45" fmla="*/ 381000 w 2251075"/>
              <a:gd name="connsiteY45" fmla="*/ 342900 h 342900"/>
              <a:gd name="connsiteX46" fmla="*/ 0 w 2251075"/>
              <a:gd name="connsiteY46" fmla="*/ 339725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251075" h="342900">
                <a:moveTo>
                  <a:pt x="0" y="339725"/>
                </a:moveTo>
                <a:lnTo>
                  <a:pt x="28575" y="298450"/>
                </a:lnTo>
                <a:lnTo>
                  <a:pt x="377825" y="298450"/>
                </a:lnTo>
                <a:lnTo>
                  <a:pt x="409575" y="266700"/>
                </a:lnTo>
                <a:lnTo>
                  <a:pt x="454025" y="257175"/>
                </a:lnTo>
                <a:lnTo>
                  <a:pt x="479425" y="238125"/>
                </a:lnTo>
                <a:lnTo>
                  <a:pt x="704850" y="241300"/>
                </a:lnTo>
                <a:lnTo>
                  <a:pt x="730250" y="215900"/>
                </a:lnTo>
                <a:lnTo>
                  <a:pt x="1025525" y="212725"/>
                </a:lnTo>
                <a:lnTo>
                  <a:pt x="1079500" y="184150"/>
                </a:lnTo>
                <a:lnTo>
                  <a:pt x="1238250" y="187325"/>
                </a:lnTo>
                <a:lnTo>
                  <a:pt x="1270000" y="149225"/>
                </a:lnTo>
                <a:lnTo>
                  <a:pt x="1863725" y="149225"/>
                </a:lnTo>
                <a:lnTo>
                  <a:pt x="1885950" y="130175"/>
                </a:lnTo>
                <a:lnTo>
                  <a:pt x="1924050" y="127000"/>
                </a:lnTo>
                <a:lnTo>
                  <a:pt x="1924050" y="127000"/>
                </a:lnTo>
                <a:lnTo>
                  <a:pt x="1924050" y="127000"/>
                </a:lnTo>
                <a:lnTo>
                  <a:pt x="1949450" y="104775"/>
                </a:lnTo>
                <a:lnTo>
                  <a:pt x="2035175" y="107950"/>
                </a:lnTo>
                <a:lnTo>
                  <a:pt x="2038350" y="76200"/>
                </a:lnTo>
                <a:lnTo>
                  <a:pt x="2124075" y="73025"/>
                </a:lnTo>
                <a:lnTo>
                  <a:pt x="2124075" y="73025"/>
                </a:lnTo>
                <a:lnTo>
                  <a:pt x="2168525" y="57150"/>
                </a:lnTo>
                <a:lnTo>
                  <a:pt x="2181225" y="28575"/>
                </a:lnTo>
                <a:lnTo>
                  <a:pt x="2181225" y="28575"/>
                </a:lnTo>
                <a:lnTo>
                  <a:pt x="2181225" y="28575"/>
                </a:lnTo>
                <a:lnTo>
                  <a:pt x="2219325" y="3175"/>
                </a:lnTo>
                <a:lnTo>
                  <a:pt x="2219325" y="3175"/>
                </a:lnTo>
                <a:lnTo>
                  <a:pt x="2251075" y="0"/>
                </a:lnTo>
                <a:cubicBezTo>
                  <a:pt x="2250017" y="70908"/>
                  <a:pt x="2248958" y="141817"/>
                  <a:pt x="2247900" y="212725"/>
                </a:cubicBezTo>
                <a:lnTo>
                  <a:pt x="2184400" y="212725"/>
                </a:lnTo>
                <a:lnTo>
                  <a:pt x="2162175" y="234950"/>
                </a:lnTo>
                <a:lnTo>
                  <a:pt x="2130425" y="241300"/>
                </a:lnTo>
                <a:lnTo>
                  <a:pt x="2066925" y="247650"/>
                </a:lnTo>
                <a:lnTo>
                  <a:pt x="2009775" y="260350"/>
                </a:lnTo>
                <a:lnTo>
                  <a:pt x="1946275" y="263525"/>
                </a:lnTo>
                <a:lnTo>
                  <a:pt x="1873250" y="279400"/>
                </a:lnTo>
                <a:lnTo>
                  <a:pt x="1241425" y="285750"/>
                </a:lnTo>
                <a:lnTo>
                  <a:pt x="1241425" y="285750"/>
                </a:lnTo>
                <a:lnTo>
                  <a:pt x="1222375" y="314325"/>
                </a:lnTo>
                <a:lnTo>
                  <a:pt x="1031875" y="311150"/>
                </a:lnTo>
                <a:lnTo>
                  <a:pt x="990600" y="330200"/>
                </a:lnTo>
                <a:lnTo>
                  <a:pt x="657225" y="323850"/>
                </a:lnTo>
                <a:lnTo>
                  <a:pt x="561975" y="333375"/>
                </a:lnTo>
                <a:lnTo>
                  <a:pt x="447675" y="333375"/>
                </a:lnTo>
                <a:lnTo>
                  <a:pt x="381000" y="342900"/>
                </a:lnTo>
                <a:lnTo>
                  <a:pt x="0" y="339725"/>
                </a:lnTo>
                <a:close/>
              </a:path>
            </a:pathLst>
          </a:custGeom>
          <a:solidFill>
            <a:srgbClr val="00A2E1">
              <a:alpha val="2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7" name="Freeform 676"/>
          <p:cNvSpPr/>
          <p:nvPr/>
        </p:nvSpPr>
        <p:spPr>
          <a:xfrm>
            <a:off x="3581520" y="4878839"/>
            <a:ext cx="2330450" cy="545753"/>
          </a:xfrm>
          <a:custGeom>
            <a:avLst/>
            <a:gdLst>
              <a:gd name="connsiteX0" fmla="*/ 0 w 2330450"/>
              <a:gd name="connsiteY0" fmla="*/ 606425 h 606425"/>
              <a:gd name="connsiteX1" fmla="*/ 66675 w 2330450"/>
              <a:gd name="connsiteY1" fmla="*/ 568325 h 606425"/>
              <a:gd name="connsiteX2" fmla="*/ 174625 w 2330450"/>
              <a:gd name="connsiteY2" fmla="*/ 555625 h 606425"/>
              <a:gd name="connsiteX3" fmla="*/ 215900 w 2330450"/>
              <a:gd name="connsiteY3" fmla="*/ 539750 h 606425"/>
              <a:gd name="connsiteX4" fmla="*/ 269875 w 2330450"/>
              <a:gd name="connsiteY4" fmla="*/ 530225 h 606425"/>
              <a:gd name="connsiteX5" fmla="*/ 311150 w 2330450"/>
              <a:gd name="connsiteY5" fmla="*/ 520700 h 606425"/>
              <a:gd name="connsiteX6" fmla="*/ 355600 w 2330450"/>
              <a:gd name="connsiteY6" fmla="*/ 511175 h 606425"/>
              <a:gd name="connsiteX7" fmla="*/ 387350 w 2330450"/>
              <a:gd name="connsiteY7" fmla="*/ 508000 h 606425"/>
              <a:gd name="connsiteX8" fmla="*/ 444500 w 2330450"/>
              <a:gd name="connsiteY8" fmla="*/ 492125 h 606425"/>
              <a:gd name="connsiteX9" fmla="*/ 482600 w 2330450"/>
              <a:gd name="connsiteY9" fmla="*/ 473075 h 606425"/>
              <a:gd name="connsiteX10" fmla="*/ 539750 w 2330450"/>
              <a:gd name="connsiteY10" fmla="*/ 460375 h 606425"/>
              <a:gd name="connsiteX11" fmla="*/ 654050 w 2330450"/>
              <a:gd name="connsiteY11" fmla="*/ 441325 h 606425"/>
              <a:gd name="connsiteX12" fmla="*/ 793750 w 2330450"/>
              <a:gd name="connsiteY12" fmla="*/ 409575 h 606425"/>
              <a:gd name="connsiteX13" fmla="*/ 847725 w 2330450"/>
              <a:gd name="connsiteY13" fmla="*/ 400050 h 606425"/>
              <a:gd name="connsiteX14" fmla="*/ 879475 w 2330450"/>
              <a:gd name="connsiteY14" fmla="*/ 396875 h 606425"/>
              <a:gd name="connsiteX15" fmla="*/ 1016000 w 2330450"/>
              <a:gd name="connsiteY15" fmla="*/ 371475 h 606425"/>
              <a:gd name="connsiteX16" fmla="*/ 1079500 w 2330450"/>
              <a:gd name="connsiteY16" fmla="*/ 352425 h 606425"/>
              <a:gd name="connsiteX17" fmla="*/ 1130300 w 2330450"/>
              <a:gd name="connsiteY17" fmla="*/ 336550 h 606425"/>
              <a:gd name="connsiteX18" fmla="*/ 1177925 w 2330450"/>
              <a:gd name="connsiteY18" fmla="*/ 333375 h 606425"/>
              <a:gd name="connsiteX19" fmla="*/ 1209675 w 2330450"/>
              <a:gd name="connsiteY19" fmla="*/ 311150 h 606425"/>
              <a:gd name="connsiteX20" fmla="*/ 1244600 w 2330450"/>
              <a:gd name="connsiteY20" fmla="*/ 298450 h 606425"/>
              <a:gd name="connsiteX21" fmla="*/ 1285875 w 2330450"/>
              <a:gd name="connsiteY21" fmla="*/ 292100 h 606425"/>
              <a:gd name="connsiteX22" fmla="*/ 1314450 w 2330450"/>
              <a:gd name="connsiteY22" fmla="*/ 279400 h 606425"/>
              <a:gd name="connsiteX23" fmla="*/ 1374775 w 2330450"/>
              <a:gd name="connsiteY23" fmla="*/ 269875 h 606425"/>
              <a:gd name="connsiteX24" fmla="*/ 1457325 w 2330450"/>
              <a:gd name="connsiteY24" fmla="*/ 231775 h 606425"/>
              <a:gd name="connsiteX25" fmla="*/ 1495425 w 2330450"/>
              <a:gd name="connsiteY25" fmla="*/ 222250 h 606425"/>
              <a:gd name="connsiteX26" fmla="*/ 1558925 w 2330450"/>
              <a:gd name="connsiteY26" fmla="*/ 200025 h 606425"/>
              <a:gd name="connsiteX27" fmla="*/ 1603375 w 2330450"/>
              <a:gd name="connsiteY27" fmla="*/ 174625 h 606425"/>
              <a:gd name="connsiteX28" fmla="*/ 1647825 w 2330450"/>
              <a:gd name="connsiteY28" fmla="*/ 168275 h 606425"/>
              <a:gd name="connsiteX29" fmla="*/ 1717675 w 2330450"/>
              <a:gd name="connsiteY29" fmla="*/ 152400 h 606425"/>
              <a:gd name="connsiteX30" fmla="*/ 1784350 w 2330450"/>
              <a:gd name="connsiteY30" fmla="*/ 139700 h 606425"/>
              <a:gd name="connsiteX31" fmla="*/ 1816100 w 2330450"/>
              <a:gd name="connsiteY31" fmla="*/ 123825 h 606425"/>
              <a:gd name="connsiteX32" fmla="*/ 1870075 w 2330450"/>
              <a:gd name="connsiteY32" fmla="*/ 107950 h 606425"/>
              <a:gd name="connsiteX33" fmla="*/ 1917700 w 2330450"/>
              <a:gd name="connsiteY33" fmla="*/ 104775 h 606425"/>
              <a:gd name="connsiteX34" fmla="*/ 1946275 w 2330450"/>
              <a:gd name="connsiteY34" fmla="*/ 104775 h 606425"/>
              <a:gd name="connsiteX35" fmla="*/ 1974850 w 2330450"/>
              <a:gd name="connsiteY35" fmla="*/ 85725 h 606425"/>
              <a:gd name="connsiteX36" fmla="*/ 1974850 w 2330450"/>
              <a:gd name="connsiteY36" fmla="*/ 85725 h 606425"/>
              <a:gd name="connsiteX37" fmla="*/ 2054225 w 2330450"/>
              <a:gd name="connsiteY37" fmla="*/ 69850 h 606425"/>
              <a:gd name="connsiteX38" fmla="*/ 2089150 w 2330450"/>
              <a:gd name="connsiteY38" fmla="*/ 63500 h 606425"/>
              <a:gd name="connsiteX39" fmla="*/ 2130425 w 2330450"/>
              <a:gd name="connsiteY39" fmla="*/ 63500 h 606425"/>
              <a:gd name="connsiteX40" fmla="*/ 2171700 w 2330450"/>
              <a:gd name="connsiteY40" fmla="*/ 44450 h 606425"/>
              <a:gd name="connsiteX41" fmla="*/ 2216150 w 2330450"/>
              <a:gd name="connsiteY41" fmla="*/ 31750 h 606425"/>
              <a:gd name="connsiteX42" fmla="*/ 2273300 w 2330450"/>
              <a:gd name="connsiteY42" fmla="*/ 19050 h 606425"/>
              <a:gd name="connsiteX43" fmla="*/ 2330450 w 2330450"/>
              <a:gd name="connsiteY43" fmla="*/ 0 h 606425"/>
              <a:gd name="connsiteX44" fmla="*/ 2330450 w 2330450"/>
              <a:gd name="connsiteY44" fmla="*/ 98425 h 606425"/>
              <a:gd name="connsiteX45" fmla="*/ 2212975 w 2330450"/>
              <a:gd name="connsiteY45" fmla="*/ 127000 h 606425"/>
              <a:gd name="connsiteX46" fmla="*/ 2149475 w 2330450"/>
              <a:gd name="connsiteY46" fmla="*/ 133350 h 606425"/>
              <a:gd name="connsiteX47" fmla="*/ 2047875 w 2330450"/>
              <a:gd name="connsiteY47" fmla="*/ 152400 h 606425"/>
              <a:gd name="connsiteX48" fmla="*/ 1974850 w 2330450"/>
              <a:gd name="connsiteY48" fmla="*/ 165100 h 606425"/>
              <a:gd name="connsiteX49" fmla="*/ 1847850 w 2330450"/>
              <a:gd name="connsiteY49" fmla="*/ 203200 h 606425"/>
              <a:gd name="connsiteX50" fmla="*/ 1793875 w 2330450"/>
              <a:gd name="connsiteY50" fmla="*/ 209550 h 606425"/>
              <a:gd name="connsiteX51" fmla="*/ 1755775 w 2330450"/>
              <a:gd name="connsiteY51" fmla="*/ 225425 h 606425"/>
              <a:gd name="connsiteX52" fmla="*/ 1647825 w 2330450"/>
              <a:gd name="connsiteY52" fmla="*/ 241300 h 606425"/>
              <a:gd name="connsiteX53" fmla="*/ 1562100 w 2330450"/>
              <a:gd name="connsiteY53" fmla="*/ 266700 h 606425"/>
              <a:gd name="connsiteX54" fmla="*/ 1501775 w 2330450"/>
              <a:gd name="connsiteY54" fmla="*/ 285750 h 606425"/>
              <a:gd name="connsiteX55" fmla="*/ 1435100 w 2330450"/>
              <a:gd name="connsiteY55" fmla="*/ 311150 h 606425"/>
              <a:gd name="connsiteX56" fmla="*/ 1374775 w 2330450"/>
              <a:gd name="connsiteY56" fmla="*/ 333375 h 606425"/>
              <a:gd name="connsiteX57" fmla="*/ 1301750 w 2330450"/>
              <a:gd name="connsiteY57" fmla="*/ 349250 h 606425"/>
              <a:gd name="connsiteX58" fmla="*/ 1235075 w 2330450"/>
              <a:gd name="connsiteY58" fmla="*/ 368300 h 606425"/>
              <a:gd name="connsiteX59" fmla="*/ 1168400 w 2330450"/>
              <a:gd name="connsiteY59" fmla="*/ 393700 h 606425"/>
              <a:gd name="connsiteX60" fmla="*/ 1101725 w 2330450"/>
              <a:gd name="connsiteY60" fmla="*/ 406400 h 606425"/>
              <a:gd name="connsiteX61" fmla="*/ 1025525 w 2330450"/>
              <a:gd name="connsiteY61" fmla="*/ 422275 h 606425"/>
              <a:gd name="connsiteX62" fmla="*/ 942975 w 2330450"/>
              <a:gd name="connsiteY62" fmla="*/ 434975 h 606425"/>
              <a:gd name="connsiteX63" fmla="*/ 873125 w 2330450"/>
              <a:gd name="connsiteY63" fmla="*/ 447675 h 606425"/>
              <a:gd name="connsiteX64" fmla="*/ 777875 w 2330450"/>
              <a:gd name="connsiteY64" fmla="*/ 460375 h 606425"/>
              <a:gd name="connsiteX65" fmla="*/ 688975 w 2330450"/>
              <a:gd name="connsiteY65" fmla="*/ 479425 h 606425"/>
              <a:gd name="connsiteX66" fmla="*/ 552450 w 2330450"/>
              <a:gd name="connsiteY66" fmla="*/ 495300 h 606425"/>
              <a:gd name="connsiteX67" fmla="*/ 454025 w 2330450"/>
              <a:gd name="connsiteY67" fmla="*/ 520700 h 606425"/>
              <a:gd name="connsiteX68" fmla="*/ 355600 w 2330450"/>
              <a:gd name="connsiteY68" fmla="*/ 549275 h 606425"/>
              <a:gd name="connsiteX69" fmla="*/ 301625 w 2330450"/>
              <a:gd name="connsiteY69" fmla="*/ 555625 h 606425"/>
              <a:gd name="connsiteX70" fmla="*/ 193675 w 2330450"/>
              <a:gd name="connsiteY70" fmla="*/ 577850 h 606425"/>
              <a:gd name="connsiteX71" fmla="*/ 0 w 2330450"/>
              <a:gd name="connsiteY71" fmla="*/ 606425 h 60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330450" h="606425">
                <a:moveTo>
                  <a:pt x="0" y="606425"/>
                </a:moveTo>
                <a:lnTo>
                  <a:pt x="66675" y="568325"/>
                </a:lnTo>
                <a:lnTo>
                  <a:pt x="174625" y="555625"/>
                </a:lnTo>
                <a:lnTo>
                  <a:pt x="215900" y="539750"/>
                </a:lnTo>
                <a:lnTo>
                  <a:pt x="269875" y="530225"/>
                </a:lnTo>
                <a:lnTo>
                  <a:pt x="311150" y="520700"/>
                </a:lnTo>
                <a:lnTo>
                  <a:pt x="355600" y="511175"/>
                </a:lnTo>
                <a:lnTo>
                  <a:pt x="387350" y="508000"/>
                </a:lnTo>
                <a:lnTo>
                  <a:pt x="444500" y="492125"/>
                </a:lnTo>
                <a:lnTo>
                  <a:pt x="482600" y="473075"/>
                </a:lnTo>
                <a:lnTo>
                  <a:pt x="539750" y="460375"/>
                </a:lnTo>
                <a:lnTo>
                  <a:pt x="654050" y="441325"/>
                </a:lnTo>
                <a:lnTo>
                  <a:pt x="793750" y="409575"/>
                </a:lnTo>
                <a:lnTo>
                  <a:pt x="847725" y="400050"/>
                </a:lnTo>
                <a:lnTo>
                  <a:pt x="879475" y="396875"/>
                </a:lnTo>
                <a:lnTo>
                  <a:pt x="1016000" y="371475"/>
                </a:lnTo>
                <a:lnTo>
                  <a:pt x="1079500" y="352425"/>
                </a:lnTo>
                <a:lnTo>
                  <a:pt x="1130300" y="336550"/>
                </a:lnTo>
                <a:lnTo>
                  <a:pt x="1177925" y="333375"/>
                </a:lnTo>
                <a:lnTo>
                  <a:pt x="1209675" y="311150"/>
                </a:lnTo>
                <a:lnTo>
                  <a:pt x="1244600" y="298450"/>
                </a:lnTo>
                <a:lnTo>
                  <a:pt x="1285875" y="292100"/>
                </a:lnTo>
                <a:lnTo>
                  <a:pt x="1314450" y="279400"/>
                </a:lnTo>
                <a:lnTo>
                  <a:pt x="1374775" y="269875"/>
                </a:lnTo>
                <a:lnTo>
                  <a:pt x="1457325" y="231775"/>
                </a:lnTo>
                <a:lnTo>
                  <a:pt x="1495425" y="222250"/>
                </a:lnTo>
                <a:lnTo>
                  <a:pt x="1558925" y="200025"/>
                </a:lnTo>
                <a:lnTo>
                  <a:pt x="1603375" y="174625"/>
                </a:lnTo>
                <a:lnTo>
                  <a:pt x="1647825" y="168275"/>
                </a:lnTo>
                <a:lnTo>
                  <a:pt x="1717675" y="152400"/>
                </a:lnTo>
                <a:lnTo>
                  <a:pt x="1784350" y="139700"/>
                </a:lnTo>
                <a:lnTo>
                  <a:pt x="1816100" y="123825"/>
                </a:lnTo>
                <a:lnTo>
                  <a:pt x="1870075" y="107950"/>
                </a:lnTo>
                <a:lnTo>
                  <a:pt x="1917700" y="104775"/>
                </a:lnTo>
                <a:lnTo>
                  <a:pt x="1946275" y="104775"/>
                </a:lnTo>
                <a:lnTo>
                  <a:pt x="1974850" y="85725"/>
                </a:lnTo>
                <a:lnTo>
                  <a:pt x="1974850" y="85725"/>
                </a:lnTo>
                <a:lnTo>
                  <a:pt x="2054225" y="69850"/>
                </a:lnTo>
                <a:lnTo>
                  <a:pt x="2089150" y="63500"/>
                </a:lnTo>
                <a:lnTo>
                  <a:pt x="2130425" y="63500"/>
                </a:lnTo>
                <a:lnTo>
                  <a:pt x="2171700" y="44450"/>
                </a:lnTo>
                <a:lnTo>
                  <a:pt x="2216150" y="31750"/>
                </a:lnTo>
                <a:lnTo>
                  <a:pt x="2273300" y="19050"/>
                </a:lnTo>
                <a:lnTo>
                  <a:pt x="2330450" y="0"/>
                </a:lnTo>
                <a:lnTo>
                  <a:pt x="2330450" y="98425"/>
                </a:lnTo>
                <a:lnTo>
                  <a:pt x="2212975" y="127000"/>
                </a:lnTo>
                <a:lnTo>
                  <a:pt x="2149475" y="133350"/>
                </a:lnTo>
                <a:lnTo>
                  <a:pt x="2047875" y="152400"/>
                </a:lnTo>
                <a:lnTo>
                  <a:pt x="1974850" y="165100"/>
                </a:lnTo>
                <a:lnTo>
                  <a:pt x="1847850" y="203200"/>
                </a:lnTo>
                <a:lnTo>
                  <a:pt x="1793875" y="209550"/>
                </a:lnTo>
                <a:lnTo>
                  <a:pt x="1755775" y="225425"/>
                </a:lnTo>
                <a:lnTo>
                  <a:pt x="1647825" y="241300"/>
                </a:lnTo>
                <a:lnTo>
                  <a:pt x="1562100" y="266700"/>
                </a:lnTo>
                <a:lnTo>
                  <a:pt x="1501775" y="285750"/>
                </a:lnTo>
                <a:lnTo>
                  <a:pt x="1435100" y="311150"/>
                </a:lnTo>
                <a:lnTo>
                  <a:pt x="1374775" y="333375"/>
                </a:lnTo>
                <a:lnTo>
                  <a:pt x="1301750" y="349250"/>
                </a:lnTo>
                <a:lnTo>
                  <a:pt x="1235075" y="368300"/>
                </a:lnTo>
                <a:lnTo>
                  <a:pt x="1168400" y="393700"/>
                </a:lnTo>
                <a:lnTo>
                  <a:pt x="1101725" y="406400"/>
                </a:lnTo>
                <a:lnTo>
                  <a:pt x="1025525" y="422275"/>
                </a:lnTo>
                <a:lnTo>
                  <a:pt x="942975" y="434975"/>
                </a:lnTo>
                <a:lnTo>
                  <a:pt x="873125" y="447675"/>
                </a:lnTo>
                <a:lnTo>
                  <a:pt x="777875" y="460375"/>
                </a:lnTo>
                <a:lnTo>
                  <a:pt x="688975" y="479425"/>
                </a:lnTo>
                <a:lnTo>
                  <a:pt x="552450" y="495300"/>
                </a:lnTo>
                <a:lnTo>
                  <a:pt x="454025" y="520700"/>
                </a:lnTo>
                <a:lnTo>
                  <a:pt x="355600" y="549275"/>
                </a:lnTo>
                <a:lnTo>
                  <a:pt x="301625" y="555625"/>
                </a:lnTo>
                <a:lnTo>
                  <a:pt x="193675" y="577850"/>
                </a:lnTo>
                <a:lnTo>
                  <a:pt x="0" y="606425"/>
                </a:lnTo>
                <a:close/>
              </a:path>
            </a:pathLst>
          </a:custGeom>
          <a:solidFill>
            <a:srgbClr val="E73E16">
              <a:alpha val="2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Freeform 21">
            <a:extLst>
              <a:ext uri="{FF2B5EF4-FFF2-40B4-BE49-F238E27FC236}">
                <a16:creationId xmlns:a16="http://schemas.microsoft.com/office/drawing/2014/main" id="{945B8AD7-989E-9756-EFDE-958070EA7F9D}"/>
              </a:ext>
            </a:extLst>
          </p:cNvPr>
          <p:cNvSpPr>
            <a:spLocks/>
          </p:cNvSpPr>
          <p:nvPr/>
        </p:nvSpPr>
        <p:spPr bwMode="auto">
          <a:xfrm>
            <a:off x="2851963" y="3978630"/>
            <a:ext cx="3065820" cy="16163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Calibri"/>
              <a:ea typeface="+mn-ea"/>
              <a:cs typeface="+mn-cs"/>
            </a:endParaRPr>
          </a:p>
        </p:txBody>
      </p:sp>
      <p:sp>
        <p:nvSpPr>
          <p:cNvPr id="12" name="TextBox 11">
            <a:extLst>
              <a:ext uri="{FF2B5EF4-FFF2-40B4-BE49-F238E27FC236}">
                <a16:creationId xmlns:a16="http://schemas.microsoft.com/office/drawing/2014/main" id="{84E078E7-CF03-4D6C-7817-446EA3741B11}"/>
              </a:ext>
            </a:extLst>
          </p:cNvPr>
          <p:cNvSpPr txBox="1"/>
          <p:nvPr/>
        </p:nvSpPr>
        <p:spPr>
          <a:xfrm rot="16200000">
            <a:off x="1218661" y="4654138"/>
            <a:ext cx="2064589" cy="27699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累積肺がん</a:t>
            </a:r>
            <a:r>
              <a:rPr kumimoji="0" lang="ja-JP" sz="1200" b="0" i="0" u="none" strike="noStrike" cap="none" normalizeH="0" noProof="0">
                <a:ln>
                  <a:noFill/>
                </a:ln>
                <a:solidFill>
                  <a:srgbClr val="000000"/>
                </a:solidFill>
                <a:uLnTx/>
                <a:uFillTx/>
                <a:latin typeface="Arial" panose="020B0604020202020204" pitchFamily="34" charset="0"/>
                <a:ea typeface="MS Mincho"/>
                <a:cs typeface="Arial" panose="020B0604020202020204" pitchFamily="34" charset="0"/>
              </a:rPr>
              <a:t>（</a:t>
            </a: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a:t>
            </a:r>
          </a:p>
        </p:txBody>
      </p:sp>
      <p:sp>
        <p:nvSpPr>
          <p:cNvPr id="14" name="Line 21">
            <a:extLst>
              <a:ext uri="{FF2B5EF4-FFF2-40B4-BE49-F238E27FC236}">
                <a16:creationId xmlns:a16="http://schemas.microsoft.com/office/drawing/2014/main" id="{A5211066-7AEC-D86B-C033-9CBF10563674}"/>
              </a:ext>
            </a:extLst>
          </p:cNvPr>
          <p:cNvSpPr>
            <a:spLocks noChangeShapeType="1"/>
          </p:cNvSpPr>
          <p:nvPr/>
        </p:nvSpPr>
        <p:spPr bwMode="auto">
          <a:xfrm>
            <a:off x="2929128" y="5600133"/>
            <a:ext cx="0" cy="6998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17D3A5CE-8171-286E-649F-89951C5F2313}"/>
              </a:ext>
            </a:extLst>
          </p:cNvPr>
          <p:cNvSpPr txBox="1"/>
          <p:nvPr/>
        </p:nvSpPr>
        <p:spPr>
          <a:xfrm>
            <a:off x="2851201" y="5646751"/>
            <a:ext cx="157663"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a:t>
            </a:r>
          </a:p>
        </p:txBody>
      </p:sp>
      <p:sp>
        <p:nvSpPr>
          <p:cNvPr id="16" name="TextBox 15">
            <a:extLst>
              <a:ext uri="{FF2B5EF4-FFF2-40B4-BE49-F238E27FC236}">
                <a16:creationId xmlns:a16="http://schemas.microsoft.com/office/drawing/2014/main" id="{08DBEB93-0E29-B65D-8DA3-AA2CBBC0222B}"/>
              </a:ext>
            </a:extLst>
          </p:cNvPr>
          <p:cNvSpPr txBox="1"/>
          <p:nvPr/>
        </p:nvSpPr>
        <p:spPr>
          <a:xfrm>
            <a:off x="1968839" y="5864598"/>
            <a:ext cx="760143" cy="24622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000000"/>
                </a:solidFill>
                <a:uLnTx/>
                <a:uFillTx/>
                <a:latin typeface="Arial"/>
                <a:ea typeface="MS Mincho"/>
                <a:cs typeface="Arial"/>
              </a:rPr>
              <a:t>リスク有患者数</a:t>
            </a:r>
          </a:p>
        </p:txBody>
      </p:sp>
      <p:grpSp>
        <p:nvGrpSpPr>
          <p:cNvPr id="17" name="Group 16"/>
          <p:cNvGrpSpPr/>
          <p:nvPr/>
        </p:nvGrpSpPr>
        <p:grpSpPr>
          <a:xfrm>
            <a:off x="1298755" y="6139483"/>
            <a:ext cx="130828" cy="170317"/>
            <a:chOff x="2077630" y="5129528"/>
            <a:chExt cx="214720" cy="269496"/>
          </a:xfrm>
        </p:grpSpPr>
        <p:cxnSp>
          <p:nvCxnSpPr>
            <p:cNvPr id="18" name="Straight Connector 17">
              <a:extLst>
                <a:ext uri="{FF2B5EF4-FFF2-40B4-BE49-F238E27FC236}">
                  <a16:creationId xmlns:a16="http://schemas.microsoft.com/office/drawing/2014/main" id="{7459F1CE-4EDD-78C3-FB63-59B67EBB4562}"/>
                </a:ext>
              </a:extLst>
            </p:cNvPr>
            <p:cNvCxnSpPr>
              <a:cxnSpLocks/>
            </p:cNvCxnSpPr>
            <p:nvPr/>
          </p:nvCxnSpPr>
          <p:spPr>
            <a:xfrm>
              <a:off x="2082262" y="5129528"/>
              <a:ext cx="210088" cy="0"/>
            </a:xfrm>
            <a:prstGeom prst="line">
              <a:avLst/>
            </a:prstGeom>
            <a:ln w="19050">
              <a:solidFill>
                <a:srgbClr val="00A2E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A03B25D-2793-72AC-C22D-CCABE13AB6AE}"/>
                </a:ext>
              </a:extLst>
            </p:cNvPr>
            <p:cNvCxnSpPr>
              <a:cxnSpLocks/>
            </p:cNvCxnSpPr>
            <p:nvPr/>
          </p:nvCxnSpPr>
          <p:spPr>
            <a:xfrm>
              <a:off x="2077630" y="5399024"/>
              <a:ext cx="210088" cy="0"/>
            </a:xfrm>
            <a:prstGeom prst="line">
              <a:avLst/>
            </a:prstGeom>
            <a:ln w="19050">
              <a:solidFill>
                <a:srgbClr val="E73E16"/>
              </a:solidFill>
            </a:ln>
            <a:effectLst/>
          </p:spPr>
          <p:style>
            <a:lnRef idx="2">
              <a:schemeClr val="accent1"/>
            </a:lnRef>
            <a:fillRef idx="0">
              <a:schemeClr val="accent1"/>
            </a:fillRef>
            <a:effectRef idx="1">
              <a:schemeClr val="accent1"/>
            </a:effectRef>
            <a:fontRef idx="minor">
              <a:schemeClr val="tx1"/>
            </a:fontRef>
          </p:style>
        </p:cxnSp>
      </p:grpSp>
      <p:sp>
        <p:nvSpPr>
          <p:cNvPr id="20" name="TextBox 19">
            <a:extLst>
              <a:ext uri="{FF2B5EF4-FFF2-40B4-BE49-F238E27FC236}">
                <a16:creationId xmlns:a16="http://schemas.microsoft.com/office/drawing/2014/main" id="{C447B8EB-DAE2-5BE1-6AE3-A1898ED77767}"/>
              </a:ext>
            </a:extLst>
          </p:cNvPr>
          <p:cNvSpPr txBox="1"/>
          <p:nvPr/>
        </p:nvSpPr>
        <p:spPr>
          <a:xfrm>
            <a:off x="3547784" y="5646751"/>
            <a:ext cx="157663"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a:t>
            </a:r>
          </a:p>
        </p:txBody>
      </p:sp>
      <p:sp>
        <p:nvSpPr>
          <p:cNvPr id="22" name="TextBox 21">
            <a:extLst>
              <a:ext uri="{FF2B5EF4-FFF2-40B4-BE49-F238E27FC236}">
                <a16:creationId xmlns:a16="http://schemas.microsoft.com/office/drawing/2014/main" id="{5222DBE1-31B9-A59A-DFCC-DFF01566EF72}"/>
              </a:ext>
            </a:extLst>
          </p:cNvPr>
          <p:cNvSpPr txBox="1"/>
          <p:nvPr/>
        </p:nvSpPr>
        <p:spPr>
          <a:xfrm>
            <a:off x="2635329" y="6002977"/>
            <a:ext cx="639998"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11,708</a:t>
            </a:r>
          </a:p>
          <a:p>
            <a:pPr algn="ctr">
              <a:lnSpc>
                <a:spcPct val="120000"/>
              </a:lnSpc>
            </a:pPr>
            <a:r>
              <a:rPr lang="ja-JP" sz="1000">
                <a:solidFill>
                  <a:srgbClr val="E73E16"/>
                </a:solidFill>
                <a:latin typeface="Arial" panose="020B0604020202020204" pitchFamily="34" charset="0"/>
                <a:ea typeface="MS Mincho"/>
                <a:cs typeface="Arial" panose="020B0604020202020204" pitchFamily="34" charset="0"/>
              </a:rPr>
              <a:t>114,392</a:t>
            </a:r>
          </a:p>
        </p:txBody>
      </p:sp>
      <p:sp>
        <p:nvSpPr>
          <p:cNvPr id="26" name="Line 21">
            <a:extLst>
              <a:ext uri="{FF2B5EF4-FFF2-40B4-BE49-F238E27FC236}">
                <a16:creationId xmlns:a16="http://schemas.microsoft.com/office/drawing/2014/main" id="{0EA53864-7BF1-010B-F8DD-1A303433A5D1}"/>
              </a:ext>
            </a:extLst>
          </p:cNvPr>
          <p:cNvSpPr>
            <a:spLocks noChangeShapeType="1"/>
          </p:cNvSpPr>
          <p:nvPr/>
        </p:nvSpPr>
        <p:spPr bwMode="auto">
          <a:xfrm>
            <a:off x="5016859" y="5600133"/>
            <a:ext cx="0" cy="6998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Line 21">
            <a:extLst>
              <a:ext uri="{FF2B5EF4-FFF2-40B4-BE49-F238E27FC236}">
                <a16:creationId xmlns:a16="http://schemas.microsoft.com/office/drawing/2014/main" id="{0EA53864-7BF1-010B-F8DD-1A303433A5D1}"/>
              </a:ext>
            </a:extLst>
          </p:cNvPr>
          <p:cNvSpPr>
            <a:spLocks noChangeShapeType="1"/>
          </p:cNvSpPr>
          <p:nvPr/>
        </p:nvSpPr>
        <p:spPr bwMode="auto">
          <a:xfrm>
            <a:off x="3628463" y="5600133"/>
            <a:ext cx="0" cy="6998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C447B8EB-DAE2-5BE1-6AE3-A1898ED77767}"/>
              </a:ext>
            </a:extLst>
          </p:cNvPr>
          <p:cNvSpPr txBox="1"/>
          <p:nvPr/>
        </p:nvSpPr>
        <p:spPr>
          <a:xfrm>
            <a:off x="4940950" y="5646751"/>
            <a:ext cx="157663"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a:t>
            </a:r>
          </a:p>
        </p:txBody>
      </p:sp>
      <p:sp>
        <p:nvSpPr>
          <p:cNvPr id="31" name="TextBox 30">
            <a:extLst>
              <a:ext uri="{FF2B5EF4-FFF2-40B4-BE49-F238E27FC236}">
                <a16:creationId xmlns:a16="http://schemas.microsoft.com/office/drawing/2014/main" id="{E86BFD01-D804-AFB1-7999-F3001F6E4D84}"/>
              </a:ext>
            </a:extLst>
          </p:cNvPr>
          <p:cNvSpPr txBox="1"/>
          <p:nvPr/>
        </p:nvSpPr>
        <p:spPr>
          <a:xfrm>
            <a:off x="3842593" y="5778700"/>
            <a:ext cx="982064" cy="276999"/>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経過時間（年）</a:t>
            </a:r>
          </a:p>
        </p:txBody>
      </p:sp>
      <p:sp>
        <p:nvSpPr>
          <p:cNvPr id="33" name="TextBox 32">
            <a:extLst>
              <a:ext uri="{FF2B5EF4-FFF2-40B4-BE49-F238E27FC236}">
                <a16:creationId xmlns:a16="http://schemas.microsoft.com/office/drawing/2014/main" id="{6F5A76F1-062F-B0E6-9E7F-311FB31CA948}"/>
              </a:ext>
            </a:extLst>
          </p:cNvPr>
          <p:cNvSpPr txBox="1"/>
          <p:nvPr/>
        </p:nvSpPr>
        <p:spPr>
          <a:xfrm>
            <a:off x="2348647" y="4650952"/>
            <a:ext cx="482825"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0.50</a:t>
            </a:r>
          </a:p>
        </p:txBody>
      </p:sp>
      <p:sp>
        <p:nvSpPr>
          <p:cNvPr id="34" name="TextBox 33">
            <a:extLst>
              <a:ext uri="{FF2B5EF4-FFF2-40B4-BE49-F238E27FC236}">
                <a16:creationId xmlns:a16="http://schemas.microsoft.com/office/drawing/2014/main" id="{19770ACF-9756-2DB7-0205-D31B007B889B}"/>
              </a:ext>
            </a:extLst>
          </p:cNvPr>
          <p:cNvSpPr txBox="1"/>
          <p:nvPr/>
        </p:nvSpPr>
        <p:spPr>
          <a:xfrm>
            <a:off x="2571428" y="5349526"/>
            <a:ext cx="269626"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36" name="Line 8">
            <a:extLst>
              <a:ext uri="{FF2B5EF4-FFF2-40B4-BE49-F238E27FC236}">
                <a16:creationId xmlns:a16="http://schemas.microsoft.com/office/drawing/2014/main" id="{E914F7CA-3F2A-0E52-B7B6-9B800166A530}"/>
              </a:ext>
            </a:extLst>
          </p:cNvPr>
          <p:cNvSpPr>
            <a:spLocks noChangeShapeType="1"/>
          </p:cNvSpPr>
          <p:nvPr/>
        </p:nvSpPr>
        <p:spPr bwMode="auto">
          <a:xfrm>
            <a:off x="2782999" y="514651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7" name="Line 11">
            <a:extLst>
              <a:ext uri="{FF2B5EF4-FFF2-40B4-BE49-F238E27FC236}">
                <a16:creationId xmlns:a16="http://schemas.microsoft.com/office/drawing/2014/main" id="{920F6B7E-A9D2-7ED4-56DC-6867739AECC1}"/>
              </a:ext>
            </a:extLst>
          </p:cNvPr>
          <p:cNvSpPr>
            <a:spLocks noChangeShapeType="1"/>
          </p:cNvSpPr>
          <p:nvPr/>
        </p:nvSpPr>
        <p:spPr bwMode="auto">
          <a:xfrm>
            <a:off x="2777862" y="5498807"/>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8" name="TextBox 37">
            <a:extLst>
              <a:ext uri="{FF2B5EF4-FFF2-40B4-BE49-F238E27FC236}">
                <a16:creationId xmlns:a16="http://schemas.microsoft.com/office/drawing/2014/main" id="{C447B8EB-DAE2-5BE1-6AE3-A1898ED77767}"/>
              </a:ext>
            </a:extLst>
          </p:cNvPr>
          <p:cNvSpPr txBox="1"/>
          <p:nvPr/>
        </p:nvSpPr>
        <p:spPr>
          <a:xfrm>
            <a:off x="4244367" y="5646751"/>
            <a:ext cx="157663"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a:t>
            </a:r>
          </a:p>
        </p:txBody>
      </p:sp>
      <p:sp>
        <p:nvSpPr>
          <p:cNvPr id="39" name="Line 21">
            <a:extLst>
              <a:ext uri="{FF2B5EF4-FFF2-40B4-BE49-F238E27FC236}">
                <a16:creationId xmlns:a16="http://schemas.microsoft.com/office/drawing/2014/main" id="{0EA53864-7BF1-010B-F8DD-1A303433A5D1}"/>
              </a:ext>
            </a:extLst>
          </p:cNvPr>
          <p:cNvSpPr>
            <a:spLocks noChangeShapeType="1"/>
          </p:cNvSpPr>
          <p:nvPr/>
        </p:nvSpPr>
        <p:spPr bwMode="auto">
          <a:xfrm>
            <a:off x="5711057" y="5600133"/>
            <a:ext cx="0" cy="6998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Line 21">
            <a:extLst>
              <a:ext uri="{FF2B5EF4-FFF2-40B4-BE49-F238E27FC236}">
                <a16:creationId xmlns:a16="http://schemas.microsoft.com/office/drawing/2014/main" id="{0EA53864-7BF1-010B-F8DD-1A303433A5D1}"/>
              </a:ext>
            </a:extLst>
          </p:cNvPr>
          <p:cNvSpPr>
            <a:spLocks noChangeShapeType="1"/>
          </p:cNvSpPr>
          <p:nvPr/>
        </p:nvSpPr>
        <p:spPr bwMode="auto">
          <a:xfrm>
            <a:off x="4322661" y="5600133"/>
            <a:ext cx="0" cy="6998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C447B8EB-DAE2-5BE1-6AE3-A1898ED77767}"/>
              </a:ext>
            </a:extLst>
          </p:cNvPr>
          <p:cNvSpPr txBox="1"/>
          <p:nvPr/>
        </p:nvSpPr>
        <p:spPr>
          <a:xfrm>
            <a:off x="5637533" y="5646751"/>
            <a:ext cx="157663"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5</a:t>
            </a:r>
          </a:p>
        </p:txBody>
      </p:sp>
      <p:sp>
        <p:nvSpPr>
          <p:cNvPr id="46" name="TextBox 45">
            <a:extLst>
              <a:ext uri="{FF2B5EF4-FFF2-40B4-BE49-F238E27FC236}">
                <a16:creationId xmlns:a16="http://schemas.microsoft.com/office/drawing/2014/main" id="{6F5A76F1-062F-B0E6-9E7F-311FB31CA948}"/>
              </a:ext>
            </a:extLst>
          </p:cNvPr>
          <p:cNvSpPr txBox="1"/>
          <p:nvPr/>
        </p:nvSpPr>
        <p:spPr>
          <a:xfrm>
            <a:off x="2348647" y="5000239"/>
            <a:ext cx="482825"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0.25</a:t>
            </a:r>
          </a:p>
        </p:txBody>
      </p:sp>
      <p:sp>
        <p:nvSpPr>
          <p:cNvPr id="48" name="Line 7">
            <a:extLst>
              <a:ext uri="{FF2B5EF4-FFF2-40B4-BE49-F238E27FC236}">
                <a16:creationId xmlns:a16="http://schemas.microsoft.com/office/drawing/2014/main" id="{B255375B-28CF-172B-CE30-CC16A80EDB7F}"/>
              </a:ext>
            </a:extLst>
          </p:cNvPr>
          <p:cNvSpPr>
            <a:spLocks noChangeShapeType="1"/>
          </p:cNvSpPr>
          <p:nvPr/>
        </p:nvSpPr>
        <p:spPr bwMode="auto">
          <a:xfrm>
            <a:off x="2782999" y="4794220"/>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51" name="Line 7">
            <a:extLst>
              <a:ext uri="{FF2B5EF4-FFF2-40B4-BE49-F238E27FC236}">
                <a16:creationId xmlns:a16="http://schemas.microsoft.com/office/drawing/2014/main" id="{B255375B-28CF-172B-CE30-CC16A80EDB7F}"/>
              </a:ext>
            </a:extLst>
          </p:cNvPr>
          <p:cNvSpPr>
            <a:spLocks noChangeShapeType="1"/>
          </p:cNvSpPr>
          <p:nvPr/>
        </p:nvSpPr>
        <p:spPr bwMode="auto">
          <a:xfrm>
            <a:off x="2782999" y="4089632"/>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52" name="TextBox 51">
            <a:extLst>
              <a:ext uri="{FF2B5EF4-FFF2-40B4-BE49-F238E27FC236}">
                <a16:creationId xmlns:a16="http://schemas.microsoft.com/office/drawing/2014/main" id="{E868A368-F2FA-40E2-D6D7-9411904EC7B4}"/>
              </a:ext>
            </a:extLst>
          </p:cNvPr>
          <p:cNvSpPr txBox="1"/>
          <p:nvPr/>
        </p:nvSpPr>
        <p:spPr>
          <a:xfrm>
            <a:off x="2348647" y="3952378"/>
            <a:ext cx="482825"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1.00</a:t>
            </a:r>
          </a:p>
        </p:txBody>
      </p:sp>
      <p:sp>
        <p:nvSpPr>
          <p:cNvPr id="53" name="Line 7">
            <a:extLst>
              <a:ext uri="{FF2B5EF4-FFF2-40B4-BE49-F238E27FC236}">
                <a16:creationId xmlns:a16="http://schemas.microsoft.com/office/drawing/2014/main" id="{B255375B-28CF-172B-CE30-CC16A80EDB7F}"/>
              </a:ext>
            </a:extLst>
          </p:cNvPr>
          <p:cNvSpPr>
            <a:spLocks noChangeShapeType="1"/>
          </p:cNvSpPr>
          <p:nvPr/>
        </p:nvSpPr>
        <p:spPr bwMode="auto">
          <a:xfrm>
            <a:off x="2782999" y="4441926"/>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54" name="TextBox 53">
            <a:extLst>
              <a:ext uri="{FF2B5EF4-FFF2-40B4-BE49-F238E27FC236}">
                <a16:creationId xmlns:a16="http://schemas.microsoft.com/office/drawing/2014/main" id="{E868A368-F2FA-40E2-D6D7-9411904EC7B4}"/>
              </a:ext>
            </a:extLst>
          </p:cNvPr>
          <p:cNvSpPr txBox="1"/>
          <p:nvPr/>
        </p:nvSpPr>
        <p:spPr>
          <a:xfrm>
            <a:off x="2348647" y="4301665"/>
            <a:ext cx="482825"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0.75</a:t>
            </a:r>
          </a:p>
        </p:txBody>
      </p:sp>
      <p:sp>
        <p:nvSpPr>
          <p:cNvPr id="55" name="TextBox 54">
            <a:extLst>
              <a:ext uri="{FF2B5EF4-FFF2-40B4-BE49-F238E27FC236}">
                <a16:creationId xmlns:a16="http://schemas.microsoft.com/office/drawing/2014/main" id="{5222DBE1-31B9-A59A-DFCC-DFF01566EF72}"/>
              </a:ext>
            </a:extLst>
          </p:cNvPr>
          <p:cNvSpPr txBox="1"/>
          <p:nvPr/>
        </p:nvSpPr>
        <p:spPr>
          <a:xfrm>
            <a:off x="3329527" y="6002977"/>
            <a:ext cx="639998"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11,708</a:t>
            </a:r>
          </a:p>
          <a:p>
            <a:pPr algn="ctr">
              <a:lnSpc>
                <a:spcPct val="120000"/>
              </a:lnSpc>
            </a:pPr>
            <a:r>
              <a:rPr lang="ja-JP" sz="1000">
                <a:solidFill>
                  <a:srgbClr val="E73E16"/>
                </a:solidFill>
                <a:latin typeface="Arial" panose="020B0604020202020204" pitchFamily="34" charset="0"/>
                <a:ea typeface="MS Mincho"/>
                <a:cs typeface="Arial" panose="020B0604020202020204" pitchFamily="34" charset="0"/>
              </a:rPr>
              <a:t>114,319</a:t>
            </a:r>
          </a:p>
        </p:txBody>
      </p:sp>
      <p:sp>
        <p:nvSpPr>
          <p:cNvPr id="56" name="TextBox 55">
            <a:extLst>
              <a:ext uri="{FF2B5EF4-FFF2-40B4-BE49-F238E27FC236}">
                <a16:creationId xmlns:a16="http://schemas.microsoft.com/office/drawing/2014/main" id="{5222DBE1-31B9-A59A-DFCC-DFF01566EF72}"/>
              </a:ext>
            </a:extLst>
          </p:cNvPr>
          <p:cNvSpPr txBox="1"/>
          <p:nvPr/>
        </p:nvSpPr>
        <p:spPr>
          <a:xfrm>
            <a:off x="4023725" y="6002977"/>
            <a:ext cx="639998"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11,703</a:t>
            </a:r>
          </a:p>
          <a:p>
            <a:pPr algn="ctr">
              <a:lnSpc>
                <a:spcPct val="120000"/>
              </a:lnSpc>
            </a:pPr>
            <a:r>
              <a:rPr lang="ja-JP" sz="1000">
                <a:solidFill>
                  <a:srgbClr val="E73E16"/>
                </a:solidFill>
                <a:latin typeface="Arial" panose="020B0604020202020204" pitchFamily="34" charset="0"/>
                <a:ea typeface="MS Mincho"/>
                <a:cs typeface="Arial" panose="020B0604020202020204" pitchFamily="34" charset="0"/>
              </a:rPr>
              <a:t>114,211</a:t>
            </a:r>
          </a:p>
        </p:txBody>
      </p:sp>
      <p:sp>
        <p:nvSpPr>
          <p:cNvPr id="57" name="TextBox 56">
            <a:extLst>
              <a:ext uri="{FF2B5EF4-FFF2-40B4-BE49-F238E27FC236}">
                <a16:creationId xmlns:a16="http://schemas.microsoft.com/office/drawing/2014/main" id="{5222DBE1-31B9-A59A-DFCC-DFF01566EF72}"/>
              </a:ext>
            </a:extLst>
          </p:cNvPr>
          <p:cNvSpPr txBox="1"/>
          <p:nvPr/>
        </p:nvSpPr>
        <p:spPr>
          <a:xfrm>
            <a:off x="4717923" y="6002977"/>
            <a:ext cx="639998"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11,698</a:t>
            </a:r>
          </a:p>
          <a:p>
            <a:pPr algn="ctr">
              <a:lnSpc>
                <a:spcPct val="120000"/>
              </a:lnSpc>
            </a:pPr>
            <a:r>
              <a:rPr lang="ja-JP" sz="1000">
                <a:solidFill>
                  <a:srgbClr val="E73E16"/>
                </a:solidFill>
                <a:latin typeface="Arial" panose="020B0604020202020204" pitchFamily="34" charset="0"/>
                <a:ea typeface="MS Mincho"/>
                <a:cs typeface="Arial" panose="020B0604020202020204" pitchFamily="34" charset="0"/>
              </a:rPr>
              <a:t>114,090</a:t>
            </a:r>
          </a:p>
        </p:txBody>
      </p:sp>
      <p:sp>
        <p:nvSpPr>
          <p:cNvPr id="58" name="TextBox 57">
            <a:extLst>
              <a:ext uri="{FF2B5EF4-FFF2-40B4-BE49-F238E27FC236}">
                <a16:creationId xmlns:a16="http://schemas.microsoft.com/office/drawing/2014/main" id="{5222DBE1-31B9-A59A-DFCC-DFF01566EF72}"/>
              </a:ext>
            </a:extLst>
          </p:cNvPr>
          <p:cNvSpPr txBox="1"/>
          <p:nvPr/>
        </p:nvSpPr>
        <p:spPr>
          <a:xfrm>
            <a:off x="5412121" y="6002977"/>
            <a:ext cx="639998"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11,695</a:t>
            </a:r>
          </a:p>
          <a:p>
            <a:pPr algn="ctr">
              <a:lnSpc>
                <a:spcPct val="120000"/>
              </a:lnSpc>
            </a:pPr>
            <a:r>
              <a:rPr lang="ja-JP" sz="1000">
                <a:solidFill>
                  <a:srgbClr val="E73E16"/>
                </a:solidFill>
                <a:latin typeface="Arial" panose="020B0604020202020204" pitchFamily="34" charset="0"/>
                <a:ea typeface="MS Mincho"/>
                <a:cs typeface="Arial" panose="020B0604020202020204" pitchFamily="34" charset="0"/>
              </a:rPr>
              <a:t>113,960</a:t>
            </a:r>
          </a:p>
        </p:txBody>
      </p:sp>
      <p:sp>
        <p:nvSpPr>
          <p:cNvPr id="61" name="TextBox 60">
            <a:extLst>
              <a:ext uri="{FF2B5EF4-FFF2-40B4-BE49-F238E27FC236}">
                <a16:creationId xmlns:a16="http://schemas.microsoft.com/office/drawing/2014/main" id="{5222DBE1-31B9-A59A-DFCC-DFF01566EF72}"/>
              </a:ext>
            </a:extLst>
          </p:cNvPr>
          <p:cNvSpPr txBox="1"/>
          <p:nvPr/>
        </p:nvSpPr>
        <p:spPr>
          <a:xfrm>
            <a:off x="1191987" y="6002977"/>
            <a:ext cx="1536996" cy="461665"/>
          </a:xfrm>
          <a:prstGeom prst="rect">
            <a:avLst/>
          </a:prstGeom>
          <a:noFill/>
        </p:spPr>
        <p:txBody>
          <a:bodyPr wrap="square" rtlCol="0">
            <a:spAutoFit/>
          </a:bodyPr>
          <a:lstStyle/>
          <a:p>
            <a:pPr algn="r">
              <a:lnSpc>
                <a:spcPct val="120000"/>
              </a:lnSpc>
            </a:pPr>
            <a:r>
              <a:rPr lang="ja-JP" sz="1000">
                <a:solidFill>
                  <a:srgbClr val="00A2E1"/>
                </a:solidFill>
                <a:latin typeface="Arial" panose="020B0604020202020204" pitchFamily="34" charset="0"/>
                <a:ea typeface="MS Mincho"/>
                <a:cs typeface="Arial" panose="020B0604020202020204" pitchFamily="34" charset="0"/>
              </a:rPr>
              <a:t>スクリーニング済み</a:t>
            </a:r>
          </a:p>
          <a:p>
            <a:pPr algn="r">
              <a:lnSpc>
                <a:spcPct val="120000"/>
              </a:lnSpc>
            </a:pPr>
            <a:r>
              <a:rPr lang="ja-JP" sz="1000">
                <a:solidFill>
                  <a:srgbClr val="E73E16"/>
                </a:solidFill>
                <a:latin typeface="Arial" panose="020B0604020202020204" pitchFamily="34" charset="0"/>
                <a:ea typeface="MS Mincho"/>
                <a:cs typeface="Arial" panose="020B0604020202020204" pitchFamily="34" charset="0"/>
              </a:rPr>
              <a:t>対照群</a:t>
            </a:r>
            <a:r>
              <a:rPr lang="ja-JP" sz="1000" baseline="30000">
                <a:solidFill>
                  <a:srgbClr val="E73E16"/>
                </a:solidFill>
                <a:latin typeface="Arial" panose="020B0604020202020204" pitchFamily="34" charset="0"/>
                <a:ea typeface="MS Mincho"/>
                <a:cs typeface="Arial" panose="020B0604020202020204" pitchFamily="34" charset="0"/>
              </a:rPr>
              <a:t>*</a:t>
            </a:r>
          </a:p>
        </p:txBody>
      </p:sp>
      <p:sp>
        <p:nvSpPr>
          <p:cNvPr id="672" name="Freeform 671"/>
          <p:cNvSpPr/>
          <p:nvPr/>
        </p:nvSpPr>
        <p:spPr>
          <a:xfrm>
            <a:off x="2943345" y="5281724"/>
            <a:ext cx="2965450" cy="220016"/>
          </a:xfrm>
          <a:custGeom>
            <a:avLst/>
            <a:gdLst>
              <a:gd name="connsiteX0" fmla="*/ 0 w 2965450"/>
              <a:gd name="connsiteY0" fmla="*/ 244475 h 244475"/>
              <a:gd name="connsiteX1" fmla="*/ 708025 w 2965450"/>
              <a:gd name="connsiteY1" fmla="*/ 244475 h 244475"/>
              <a:gd name="connsiteX2" fmla="*/ 742950 w 2965450"/>
              <a:gd name="connsiteY2" fmla="*/ 215900 h 244475"/>
              <a:gd name="connsiteX3" fmla="*/ 1092200 w 2965450"/>
              <a:gd name="connsiteY3" fmla="*/ 219075 h 244475"/>
              <a:gd name="connsiteX4" fmla="*/ 1120775 w 2965450"/>
              <a:gd name="connsiteY4" fmla="*/ 200025 h 244475"/>
              <a:gd name="connsiteX5" fmla="*/ 1149350 w 2965450"/>
              <a:gd name="connsiteY5" fmla="*/ 187325 h 244475"/>
              <a:gd name="connsiteX6" fmla="*/ 1149350 w 2965450"/>
              <a:gd name="connsiteY6" fmla="*/ 187325 h 244475"/>
              <a:gd name="connsiteX7" fmla="*/ 1187450 w 2965450"/>
              <a:gd name="connsiteY7" fmla="*/ 171450 h 244475"/>
              <a:gd name="connsiteX8" fmla="*/ 1435100 w 2965450"/>
              <a:gd name="connsiteY8" fmla="*/ 174625 h 244475"/>
              <a:gd name="connsiteX9" fmla="*/ 1435100 w 2965450"/>
              <a:gd name="connsiteY9" fmla="*/ 174625 h 244475"/>
              <a:gd name="connsiteX10" fmla="*/ 1435100 w 2965450"/>
              <a:gd name="connsiteY10" fmla="*/ 174625 h 244475"/>
              <a:gd name="connsiteX11" fmla="*/ 1473200 w 2965450"/>
              <a:gd name="connsiteY11" fmla="*/ 149225 h 244475"/>
              <a:gd name="connsiteX12" fmla="*/ 1758950 w 2965450"/>
              <a:gd name="connsiteY12" fmla="*/ 152400 h 244475"/>
              <a:gd name="connsiteX13" fmla="*/ 1778000 w 2965450"/>
              <a:gd name="connsiteY13" fmla="*/ 130175 h 244475"/>
              <a:gd name="connsiteX14" fmla="*/ 1955800 w 2965450"/>
              <a:gd name="connsiteY14" fmla="*/ 130175 h 244475"/>
              <a:gd name="connsiteX15" fmla="*/ 1984375 w 2965450"/>
              <a:gd name="connsiteY15" fmla="*/ 107950 h 244475"/>
              <a:gd name="connsiteX16" fmla="*/ 2593975 w 2965450"/>
              <a:gd name="connsiteY16" fmla="*/ 107950 h 244475"/>
              <a:gd name="connsiteX17" fmla="*/ 2625725 w 2965450"/>
              <a:gd name="connsiteY17" fmla="*/ 88900 h 244475"/>
              <a:gd name="connsiteX18" fmla="*/ 2625725 w 2965450"/>
              <a:gd name="connsiteY18" fmla="*/ 88900 h 244475"/>
              <a:gd name="connsiteX19" fmla="*/ 2679700 w 2965450"/>
              <a:gd name="connsiteY19" fmla="*/ 82550 h 244475"/>
              <a:gd name="connsiteX20" fmla="*/ 2711450 w 2965450"/>
              <a:gd name="connsiteY20" fmla="*/ 79375 h 244475"/>
              <a:gd name="connsiteX21" fmla="*/ 2736850 w 2965450"/>
              <a:gd name="connsiteY21" fmla="*/ 66675 h 244475"/>
              <a:gd name="connsiteX22" fmla="*/ 2774950 w 2965450"/>
              <a:gd name="connsiteY22" fmla="*/ 53975 h 244475"/>
              <a:gd name="connsiteX23" fmla="*/ 2835275 w 2965450"/>
              <a:gd name="connsiteY23" fmla="*/ 57150 h 244475"/>
              <a:gd name="connsiteX24" fmla="*/ 2851150 w 2965450"/>
              <a:gd name="connsiteY24" fmla="*/ 31750 h 244475"/>
              <a:gd name="connsiteX25" fmla="*/ 2901950 w 2965450"/>
              <a:gd name="connsiteY25" fmla="*/ 31750 h 244475"/>
              <a:gd name="connsiteX26" fmla="*/ 2908300 w 2965450"/>
              <a:gd name="connsiteY26" fmla="*/ 0 h 244475"/>
              <a:gd name="connsiteX27" fmla="*/ 2965450 w 2965450"/>
              <a:gd name="connsiteY27" fmla="*/ 0 h 24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65450" h="244475">
                <a:moveTo>
                  <a:pt x="0" y="244475"/>
                </a:moveTo>
                <a:lnTo>
                  <a:pt x="708025" y="244475"/>
                </a:lnTo>
                <a:lnTo>
                  <a:pt x="742950" y="215900"/>
                </a:lnTo>
                <a:lnTo>
                  <a:pt x="1092200" y="219075"/>
                </a:lnTo>
                <a:lnTo>
                  <a:pt x="1120775" y="200025"/>
                </a:lnTo>
                <a:lnTo>
                  <a:pt x="1149350" y="187325"/>
                </a:lnTo>
                <a:lnTo>
                  <a:pt x="1149350" y="187325"/>
                </a:lnTo>
                <a:lnTo>
                  <a:pt x="1187450" y="171450"/>
                </a:lnTo>
                <a:lnTo>
                  <a:pt x="1435100" y="174625"/>
                </a:lnTo>
                <a:lnTo>
                  <a:pt x="1435100" y="174625"/>
                </a:lnTo>
                <a:lnTo>
                  <a:pt x="1435100" y="174625"/>
                </a:lnTo>
                <a:lnTo>
                  <a:pt x="1473200" y="149225"/>
                </a:lnTo>
                <a:lnTo>
                  <a:pt x="1758950" y="152400"/>
                </a:lnTo>
                <a:lnTo>
                  <a:pt x="1778000" y="130175"/>
                </a:lnTo>
                <a:lnTo>
                  <a:pt x="1955800" y="130175"/>
                </a:lnTo>
                <a:lnTo>
                  <a:pt x="1984375" y="107950"/>
                </a:lnTo>
                <a:lnTo>
                  <a:pt x="2593975" y="107950"/>
                </a:lnTo>
                <a:lnTo>
                  <a:pt x="2625725" y="88900"/>
                </a:lnTo>
                <a:lnTo>
                  <a:pt x="2625725" y="88900"/>
                </a:lnTo>
                <a:lnTo>
                  <a:pt x="2679700" y="82550"/>
                </a:lnTo>
                <a:lnTo>
                  <a:pt x="2711450" y="79375"/>
                </a:lnTo>
                <a:lnTo>
                  <a:pt x="2736850" y="66675"/>
                </a:lnTo>
                <a:lnTo>
                  <a:pt x="2774950" y="53975"/>
                </a:lnTo>
                <a:lnTo>
                  <a:pt x="2835275" y="57150"/>
                </a:lnTo>
                <a:lnTo>
                  <a:pt x="2851150" y="31750"/>
                </a:lnTo>
                <a:lnTo>
                  <a:pt x="2901950" y="31750"/>
                </a:lnTo>
                <a:lnTo>
                  <a:pt x="2908300" y="0"/>
                </a:lnTo>
                <a:lnTo>
                  <a:pt x="2965450" y="0"/>
                </a:lnTo>
              </a:path>
            </a:pathLst>
          </a:custGeom>
          <a:ln w="19050" cmpd="sng"/>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73" name="Freeform 672"/>
          <p:cNvSpPr/>
          <p:nvPr/>
        </p:nvSpPr>
        <p:spPr>
          <a:xfrm>
            <a:off x="2943345" y="4915984"/>
            <a:ext cx="2962275" cy="585756"/>
          </a:xfrm>
          <a:custGeom>
            <a:avLst/>
            <a:gdLst>
              <a:gd name="connsiteX0" fmla="*/ 0 w 2962275"/>
              <a:gd name="connsiteY0" fmla="*/ 650875 h 650875"/>
              <a:gd name="connsiteX1" fmla="*/ 212725 w 2962275"/>
              <a:gd name="connsiteY1" fmla="*/ 647700 h 650875"/>
              <a:gd name="connsiteX2" fmla="*/ 212725 w 2962275"/>
              <a:gd name="connsiteY2" fmla="*/ 647700 h 650875"/>
              <a:gd name="connsiteX3" fmla="*/ 288925 w 2962275"/>
              <a:gd name="connsiteY3" fmla="*/ 631825 h 650875"/>
              <a:gd name="connsiteX4" fmla="*/ 327025 w 2962275"/>
              <a:gd name="connsiteY4" fmla="*/ 622300 h 650875"/>
              <a:gd name="connsiteX5" fmla="*/ 400050 w 2962275"/>
              <a:gd name="connsiteY5" fmla="*/ 622300 h 650875"/>
              <a:gd name="connsiteX6" fmla="*/ 431800 w 2962275"/>
              <a:gd name="connsiteY6" fmla="*/ 609600 h 650875"/>
              <a:gd name="connsiteX7" fmla="*/ 457200 w 2962275"/>
              <a:gd name="connsiteY7" fmla="*/ 590550 h 650875"/>
              <a:gd name="connsiteX8" fmla="*/ 517525 w 2962275"/>
              <a:gd name="connsiteY8" fmla="*/ 584200 h 650875"/>
              <a:gd name="connsiteX9" fmla="*/ 574675 w 2962275"/>
              <a:gd name="connsiteY9" fmla="*/ 577850 h 650875"/>
              <a:gd name="connsiteX10" fmla="*/ 609600 w 2962275"/>
              <a:gd name="connsiteY10" fmla="*/ 571500 h 650875"/>
              <a:gd name="connsiteX11" fmla="*/ 650875 w 2962275"/>
              <a:gd name="connsiteY11" fmla="*/ 558800 h 650875"/>
              <a:gd name="connsiteX12" fmla="*/ 682625 w 2962275"/>
              <a:gd name="connsiteY12" fmla="*/ 546100 h 650875"/>
              <a:gd name="connsiteX13" fmla="*/ 749300 w 2962275"/>
              <a:gd name="connsiteY13" fmla="*/ 533400 h 650875"/>
              <a:gd name="connsiteX14" fmla="*/ 812800 w 2962275"/>
              <a:gd name="connsiteY14" fmla="*/ 523875 h 650875"/>
              <a:gd name="connsiteX15" fmla="*/ 857250 w 2962275"/>
              <a:gd name="connsiteY15" fmla="*/ 514350 h 650875"/>
              <a:gd name="connsiteX16" fmla="*/ 920750 w 2962275"/>
              <a:gd name="connsiteY16" fmla="*/ 508000 h 650875"/>
              <a:gd name="connsiteX17" fmla="*/ 962025 w 2962275"/>
              <a:gd name="connsiteY17" fmla="*/ 492125 h 650875"/>
              <a:gd name="connsiteX18" fmla="*/ 1006475 w 2962275"/>
              <a:gd name="connsiteY18" fmla="*/ 485775 h 650875"/>
              <a:gd name="connsiteX19" fmla="*/ 1044575 w 2962275"/>
              <a:gd name="connsiteY19" fmla="*/ 473075 h 650875"/>
              <a:gd name="connsiteX20" fmla="*/ 1114425 w 2962275"/>
              <a:gd name="connsiteY20" fmla="*/ 463550 h 650875"/>
              <a:gd name="connsiteX21" fmla="*/ 1158875 w 2962275"/>
              <a:gd name="connsiteY21" fmla="*/ 444500 h 650875"/>
              <a:gd name="connsiteX22" fmla="*/ 1190625 w 2962275"/>
              <a:gd name="connsiteY22" fmla="*/ 438150 h 650875"/>
              <a:gd name="connsiteX23" fmla="*/ 1257300 w 2962275"/>
              <a:gd name="connsiteY23" fmla="*/ 422275 h 650875"/>
              <a:gd name="connsiteX24" fmla="*/ 1311275 w 2962275"/>
              <a:gd name="connsiteY24" fmla="*/ 412750 h 650875"/>
              <a:gd name="connsiteX25" fmla="*/ 1362075 w 2962275"/>
              <a:gd name="connsiteY25" fmla="*/ 400050 h 650875"/>
              <a:gd name="connsiteX26" fmla="*/ 1393825 w 2962275"/>
              <a:gd name="connsiteY26" fmla="*/ 393700 h 650875"/>
              <a:gd name="connsiteX27" fmla="*/ 1441450 w 2962275"/>
              <a:gd name="connsiteY27" fmla="*/ 387350 h 650875"/>
              <a:gd name="connsiteX28" fmla="*/ 1514475 w 2962275"/>
              <a:gd name="connsiteY28" fmla="*/ 377825 h 650875"/>
              <a:gd name="connsiteX29" fmla="*/ 1558925 w 2962275"/>
              <a:gd name="connsiteY29" fmla="*/ 368300 h 650875"/>
              <a:gd name="connsiteX30" fmla="*/ 1593850 w 2962275"/>
              <a:gd name="connsiteY30" fmla="*/ 358775 h 650875"/>
              <a:gd name="connsiteX31" fmla="*/ 1654175 w 2962275"/>
              <a:gd name="connsiteY31" fmla="*/ 358775 h 650875"/>
              <a:gd name="connsiteX32" fmla="*/ 1685925 w 2962275"/>
              <a:gd name="connsiteY32" fmla="*/ 342900 h 650875"/>
              <a:gd name="connsiteX33" fmla="*/ 1765300 w 2962275"/>
              <a:gd name="connsiteY33" fmla="*/ 327025 h 650875"/>
              <a:gd name="connsiteX34" fmla="*/ 1825625 w 2962275"/>
              <a:gd name="connsiteY34" fmla="*/ 307975 h 650875"/>
              <a:gd name="connsiteX35" fmla="*/ 1882775 w 2962275"/>
              <a:gd name="connsiteY35" fmla="*/ 288925 h 650875"/>
              <a:gd name="connsiteX36" fmla="*/ 1920875 w 2962275"/>
              <a:gd name="connsiteY36" fmla="*/ 276225 h 650875"/>
              <a:gd name="connsiteX37" fmla="*/ 1952625 w 2962275"/>
              <a:gd name="connsiteY37" fmla="*/ 263525 h 650875"/>
              <a:gd name="connsiteX38" fmla="*/ 1993900 w 2962275"/>
              <a:gd name="connsiteY38" fmla="*/ 263525 h 650875"/>
              <a:gd name="connsiteX39" fmla="*/ 2028825 w 2962275"/>
              <a:gd name="connsiteY39" fmla="*/ 250825 h 650875"/>
              <a:gd name="connsiteX40" fmla="*/ 2085975 w 2962275"/>
              <a:gd name="connsiteY40" fmla="*/ 225425 h 650875"/>
              <a:gd name="connsiteX41" fmla="*/ 2117725 w 2962275"/>
              <a:gd name="connsiteY41" fmla="*/ 212725 h 650875"/>
              <a:gd name="connsiteX42" fmla="*/ 2178050 w 2962275"/>
              <a:gd name="connsiteY42" fmla="*/ 193675 h 650875"/>
              <a:gd name="connsiteX43" fmla="*/ 2235200 w 2962275"/>
              <a:gd name="connsiteY43" fmla="*/ 171450 h 650875"/>
              <a:gd name="connsiteX44" fmla="*/ 2311400 w 2962275"/>
              <a:gd name="connsiteY44" fmla="*/ 149225 h 650875"/>
              <a:gd name="connsiteX45" fmla="*/ 2374900 w 2962275"/>
              <a:gd name="connsiteY45" fmla="*/ 142875 h 650875"/>
              <a:gd name="connsiteX46" fmla="*/ 2438400 w 2962275"/>
              <a:gd name="connsiteY46" fmla="*/ 130175 h 650875"/>
              <a:gd name="connsiteX47" fmla="*/ 2489200 w 2962275"/>
              <a:gd name="connsiteY47" fmla="*/ 117475 h 650875"/>
              <a:gd name="connsiteX48" fmla="*/ 2552700 w 2962275"/>
              <a:gd name="connsiteY48" fmla="*/ 95250 h 650875"/>
              <a:gd name="connsiteX49" fmla="*/ 2638425 w 2962275"/>
              <a:gd name="connsiteY49" fmla="*/ 82550 h 650875"/>
              <a:gd name="connsiteX50" fmla="*/ 2679700 w 2962275"/>
              <a:gd name="connsiteY50" fmla="*/ 73025 h 650875"/>
              <a:gd name="connsiteX51" fmla="*/ 2755900 w 2962275"/>
              <a:gd name="connsiteY51" fmla="*/ 50800 h 650875"/>
              <a:gd name="connsiteX52" fmla="*/ 2806700 w 2962275"/>
              <a:gd name="connsiteY52" fmla="*/ 41275 h 650875"/>
              <a:gd name="connsiteX53" fmla="*/ 2870200 w 2962275"/>
              <a:gd name="connsiteY53" fmla="*/ 34925 h 650875"/>
              <a:gd name="connsiteX54" fmla="*/ 2901950 w 2962275"/>
              <a:gd name="connsiteY54" fmla="*/ 22225 h 650875"/>
              <a:gd name="connsiteX55" fmla="*/ 2930525 w 2962275"/>
              <a:gd name="connsiteY55" fmla="*/ 6350 h 650875"/>
              <a:gd name="connsiteX56" fmla="*/ 2962275 w 2962275"/>
              <a:gd name="connsiteY56" fmla="*/ 0 h 65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962275" h="650875">
                <a:moveTo>
                  <a:pt x="0" y="650875"/>
                </a:moveTo>
                <a:lnTo>
                  <a:pt x="212725" y="647700"/>
                </a:lnTo>
                <a:lnTo>
                  <a:pt x="212725" y="647700"/>
                </a:lnTo>
                <a:lnTo>
                  <a:pt x="288925" y="631825"/>
                </a:lnTo>
                <a:lnTo>
                  <a:pt x="327025" y="622300"/>
                </a:lnTo>
                <a:lnTo>
                  <a:pt x="400050" y="622300"/>
                </a:lnTo>
                <a:lnTo>
                  <a:pt x="431800" y="609600"/>
                </a:lnTo>
                <a:lnTo>
                  <a:pt x="457200" y="590550"/>
                </a:lnTo>
                <a:lnTo>
                  <a:pt x="517525" y="584200"/>
                </a:lnTo>
                <a:lnTo>
                  <a:pt x="574675" y="577850"/>
                </a:lnTo>
                <a:lnTo>
                  <a:pt x="609600" y="571500"/>
                </a:lnTo>
                <a:lnTo>
                  <a:pt x="650875" y="558800"/>
                </a:lnTo>
                <a:lnTo>
                  <a:pt x="682625" y="546100"/>
                </a:lnTo>
                <a:lnTo>
                  <a:pt x="749300" y="533400"/>
                </a:lnTo>
                <a:lnTo>
                  <a:pt x="812800" y="523875"/>
                </a:lnTo>
                <a:lnTo>
                  <a:pt x="857250" y="514350"/>
                </a:lnTo>
                <a:lnTo>
                  <a:pt x="920750" y="508000"/>
                </a:lnTo>
                <a:lnTo>
                  <a:pt x="962025" y="492125"/>
                </a:lnTo>
                <a:lnTo>
                  <a:pt x="1006475" y="485775"/>
                </a:lnTo>
                <a:lnTo>
                  <a:pt x="1044575" y="473075"/>
                </a:lnTo>
                <a:lnTo>
                  <a:pt x="1114425" y="463550"/>
                </a:lnTo>
                <a:lnTo>
                  <a:pt x="1158875" y="444500"/>
                </a:lnTo>
                <a:lnTo>
                  <a:pt x="1190625" y="438150"/>
                </a:lnTo>
                <a:lnTo>
                  <a:pt x="1257300" y="422275"/>
                </a:lnTo>
                <a:lnTo>
                  <a:pt x="1311275" y="412750"/>
                </a:lnTo>
                <a:lnTo>
                  <a:pt x="1362075" y="400050"/>
                </a:lnTo>
                <a:lnTo>
                  <a:pt x="1393825" y="393700"/>
                </a:lnTo>
                <a:lnTo>
                  <a:pt x="1441450" y="387350"/>
                </a:lnTo>
                <a:lnTo>
                  <a:pt x="1514475" y="377825"/>
                </a:lnTo>
                <a:lnTo>
                  <a:pt x="1558925" y="368300"/>
                </a:lnTo>
                <a:lnTo>
                  <a:pt x="1593850" y="358775"/>
                </a:lnTo>
                <a:lnTo>
                  <a:pt x="1654175" y="358775"/>
                </a:lnTo>
                <a:lnTo>
                  <a:pt x="1685925" y="342900"/>
                </a:lnTo>
                <a:lnTo>
                  <a:pt x="1765300" y="327025"/>
                </a:lnTo>
                <a:lnTo>
                  <a:pt x="1825625" y="307975"/>
                </a:lnTo>
                <a:lnTo>
                  <a:pt x="1882775" y="288925"/>
                </a:lnTo>
                <a:lnTo>
                  <a:pt x="1920875" y="276225"/>
                </a:lnTo>
                <a:lnTo>
                  <a:pt x="1952625" y="263525"/>
                </a:lnTo>
                <a:lnTo>
                  <a:pt x="1993900" y="263525"/>
                </a:lnTo>
                <a:lnTo>
                  <a:pt x="2028825" y="250825"/>
                </a:lnTo>
                <a:lnTo>
                  <a:pt x="2085975" y="225425"/>
                </a:lnTo>
                <a:lnTo>
                  <a:pt x="2117725" y="212725"/>
                </a:lnTo>
                <a:lnTo>
                  <a:pt x="2178050" y="193675"/>
                </a:lnTo>
                <a:lnTo>
                  <a:pt x="2235200" y="171450"/>
                </a:lnTo>
                <a:lnTo>
                  <a:pt x="2311400" y="149225"/>
                </a:lnTo>
                <a:lnTo>
                  <a:pt x="2374900" y="142875"/>
                </a:lnTo>
                <a:lnTo>
                  <a:pt x="2438400" y="130175"/>
                </a:lnTo>
                <a:lnTo>
                  <a:pt x="2489200" y="117475"/>
                </a:lnTo>
                <a:lnTo>
                  <a:pt x="2552700" y="95250"/>
                </a:lnTo>
                <a:lnTo>
                  <a:pt x="2638425" y="82550"/>
                </a:lnTo>
                <a:lnTo>
                  <a:pt x="2679700" y="73025"/>
                </a:lnTo>
                <a:lnTo>
                  <a:pt x="2755900" y="50800"/>
                </a:lnTo>
                <a:lnTo>
                  <a:pt x="2806700" y="41275"/>
                </a:lnTo>
                <a:lnTo>
                  <a:pt x="2870200" y="34925"/>
                </a:lnTo>
                <a:lnTo>
                  <a:pt x="2901950" y="22225"/>
                </a:lnTo>
                <a:lnTo>
                  <a:pt x="2930525" y="6350"/>
                </a:lnTo>
                <a:lnTo>
                  <a:pt x="2962275" y="0"/>
                </a:lnTo>
              </a:path>
            </a:pathLst>
          </a:custGeom>
          <a:ln w="19050"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6" name="TextBox 65">
            <a:extLst>
              <a:ext uri="{FF2B5EF4-FFF2-40B4-BE49-F238E27FC236}">
                <a16:creationId xmlns:a16="http://schemas.microsoft.com/office/drawing/2014/main" id="{E86BFD01-D804-AFB1-7999-F3001F6E4D84}"/>
              </a:ext>
            </a:extLst>
          </p:cNvPr>
          <p:cNvSpPr txBox="1"/>
          <p:nvPr/>
        </p:nvSpPr>
        <p:spPr>
          <a:xfrm>
            <a:off x="2994913" y="4103372"/>
            <a:ext cx="2250043" cy="461665"/>
          </a:xfrm>
          <a:prstGeom prst="rect">
            <a:avLst/>
          </a:prstGeom>
          <a:noFill/>
        </p:spPr>
        <p:txBody>
          <a:bodyPr wrap="squar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HR 0.37 （95％CI 0.24、0.58）</a:t>
            </a:r>
          </a:p>
          <a:p>
            <a:pPr marL="0" marR="0" lvl="0" indent="0" defTabSz="914400" rtl="0" eaLnBrk="1" fontAlgn="base" latinLnBrk="0" hangingPunct="1">
              <a:lnSpc>
                <a:spcPct val="100000"/>
              </a:lnSpc>
              <a:spcBef>
                <a:spcPct val="0"/>
              </a:spcBef>
              <a:spcAft>
                <a:spcPct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p&lt;0.001</a:t>
            </a:r>
          </a:p>
        </p:txBody>
      </p:sp>
      <p:sp>
        <p:nvSpPr>
          <p:cNvPr id="69" name="Freeform 21">
            <a:extLst>
              <a:ext uri="{FF2B5EF4-FFF2-40B4-BE49-F238E27FC236}">
                <a16:creationId xmlns:a16="http://schemas.microsoft.com/office/drawing/2014/main" id="{945B8AD7-989E-9756-EFDE-958070EA7F9D}"/>
              </a:ext>
            </a:extLst>
          </p:cNvPr>
          <p:cNvSpPr>
            <a:spLocks/>
          </p:cNvSpPr>
          <p:nvPr/>
        </p:nvSpPr>
        <p:spPr bwMode="auto">
          <a:xfrm>
            <a:off x="6737232" y="3971324"/>
            <a:ext cx="3065820" cy="16163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Calibri"/>
              <a:ea typeface="+mn-ea"/>
              <a:cs typeface="+mn-cs"/>
            </a:endParaRPr>
          </a:p>
        </p:txBody>
      </p:sp>
      <p:sp>
        <p:nvSpPr>
          <p:cNvPr id="70" name="TextBox 69">
            <a:extLst>
              <a:ext uri="{FF2B5EF4-FFF2-40B4-BE49-F238E27FC236}">
                <a16:creationId xmlns:a16="http://schemas.microsoft.com/office/drawing/2014/main" id="{84E078E7-CF03-4D6C-7817-446EA3741B11}"/>
              </a:ext>
            </a:extLst>
          </p:cNvPr>
          <p:cNvSpPr txBox="1"/>
          <p:nvPr/>
        </p:nvSpPr>
        <p:spPr>
          <a:xfrm rot="16200000">
            <a:off x="5227706" y="4643374"/>
            <a:ext cx="1827308" cy="276999"/>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生存率（％）</a:t>
            </a:r>
          </a:p>
        </p:txBody>
      </p:sp>
      <p:sp>
        <p:nvSpPr>
          <p:cNvPr id="71" name="Line 21">
            <a:extLst>
              <a:ext uri="{FF2B5EF4-FFF2-40B4-BE49-F238E27FC236}">
                <a16:creationId xmlns:a16="http://schemas.microsoft.com/office/drawing/2014/main" id="{A5211066-7AEC-D86B-C033-9CBF10563674}"/>
              </a:ext>
            </a:extLst>
          </p:cNvPr>
          <p:cNvSpPr>
            <a:spLocks noChangeShapeType="1"/>
          </p:cNvSpPr>
          <p:nvPr/>
        </p:nvSpPr>
        <p:spPr bwMode="auto">
          <a:xfrm>
            <a:off x="6819534" y="5592827"/>
            <a:ext cx="0" cy="6998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 name="TextBox 71">
            <a:extLst>
              <a:ext uri="{FF2B5EF4-FFF2-40B4-BE49-F238E27FC236}">
                <a16:creationId xmlns:a16="http://schemas.microsoft.com/office/drawing/2014/main" id="{17D3A5CE-8171-286E-649F-89951C5F2313}"/>
              </a:ext>
            </a:extLst>
          </p:cNvPr>
          <p:cNvSpPr txBox="1"/>
          <p:nvPr/>
        </p:nvSpPr>
        <p:spPr>
          <a:xfrm>
            <a:off x="6736470" y="5639445"/>
            <a:ext cx="157663"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a:t>
            </a:r>
          </a:p>
        </p:txBody>
      </p:sp>
      <p:sp>
        <p:nvSpPr>
          <p:cNvPr id="77" name="TextBox 76">
            <a:extLst>
              <a:ext uri="{FF2B5EF4-FFF2-40B4-BE49-F238E27FC236}">
                <a16:creationId xmlns:a16="http://schemas.microsoft.com/office/drawing/2014/main" id="{C447B8EB-DAE2-5BE1-6AE3-A1898ED77767}"/>
              </a:ext>
            </a:extLst>
          </p:cNvPr>
          <p:cNvSpPr txBox="1"/>
          <p:nvPr/>
        </p:nvSpPr>
        <p:spPr>
          <a:xfrm>
            <a:off x="7433053" y="5639445"/>
            <a:ext cx="157663"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a:t>
            </a:r>
          </a:p>
        </p:txBody>
      </p:sp>
      <p:sp>
        <p:nvSpPr>
          <p:cNvPr id="78" name="TextBox 77">
            <a:extLst>
              <a:ext uri="{FF2B5EF4-FFF2-40B4-BE49-F238E27FC236}">
                <a16:creationId xmlns:a16="http://schemas.microsoft.com/office/drawing/2014/main" id="{5222DBE1-31B9-A59A-DFCC-DFF01566EF72}"/>
              </a:ext>
            </a:extLst>
          </p:cNvPr>
          <p:cNvSpPr txBox="1"/>
          <p:nvPr/>
        </p:nvSpPr>
        <p:spPr>
          <a:xfrm>
            <a:off x="6520598" y="5995671"/>
            <a:ext cx="639998"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200</a:t>
            </a:r>
          </a:p>
          <a:p>
            <a:pPr algn="ctr">
              <a:lnSpc>
                <a:spcPct val="120000"/>
              </a:lnSpc>
            </a:pPr>
            <a:r>
              <a:rPr lang="ja-JP" sz="1000">
                <a:solidFill>
                  <a:srgbClr val="E73E16"/>
                </a:solidFill>
                <a:latin typeface="Arial" panose="020B0604020202020204" pitchFamily="34" charset="0"/>
                <a:ea typeface="MS Mincho"/>
                <a:cs typeface="Arial" panose="020B0604020202020204" pitchFamily="34" charset="0"/>
              </a:rPr>
              <a:t>975</a:t>
            </a:r>
          </a:p>
        </p:txBody>
      </p:sp>
      <p:sp>
        <p:nvSpPr>
          <p:cNvPr id="79" name="Line 21">
            <a:extLst>
              <a:ext uri="{FF2B5EF4-FFF2-40B4-BE49-F238E27FC236}">
                <a16:creationId xmlns:a16="http://schemas.microsoft.com/office/drawing/2014/main" id="{0EA53864-7BF1-010B-F8DD-1A303433A5D1}"/>
              </a:ext>
            </a:extLst>
          </p:cNvPr>
          <p:cNvSpPr>
            <a:spLocks noChangeShapeType="1"/>
          </p:cNvSpPr>
          <p:nvPr/>
        </p:nvSpPr>
        <p:spPr bwMode="auto">
          <a:xfrm>
            <a:off x="8902128" y="5592827"/>
            <a:ext cx="0" cy="6998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 name="Line 21">
            <a:extLst>
              <a:ext uri="{FF2B5EF4-FFF2-40B4-BE49-F238E27FC236}">
                <a16:creationId xmlns:a16="http://schemas.microsoft.com/office/drawing/2014/main" id="{0EA53864-7BF1-010B-F8DD-1A303433A5D1}"/>
              </a:ext>
            </a:extLst>
          </p:cNvPr>
          <p:cNvSpPr>
            <a:spLocks noChangeShapeType="1"/>
          </p:cNvSpPr>
          <p:nvPr/>
        </p:nvSpPr>
        <p:spPr bwMode="auto">
          <a:xfrm>
            <a:off x="7513732" y="5592827"/>
            <a:ext cx="0" cy="6998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 name="TextBox 80">
            <a:extLst>
              <a:ext uri="{FF2B5EF4-FFF2-40B4-BE49-F238E27FC236}">
                <a16:creationId xmlns:a16="http://schemas.microsoft.com/office/drawing/2014/main" id="{C447B8EB-DAE2-5BE1-6AE3-A1898ED77767}"/>
              </a:ext>
            </a:extLst>
          </p:cNvPr>
          <p:cNvSpPr txBox="1"/>
          <p:nvPr/>
        </p:nvSpPr>
        <p:spPr>
          <a:xfrm>
            <a:off x="8826219" y="5639445"/>
            <a:ext cx="157663"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a:t>
            </a:r>
          </a:p>
        </p:txBody>
      </p:sp>
      <p:sp>
        <p:nvSpPr>
          <p:cNvPr id="82" name="TextBox 81">
            <a:extLst>
              <a:ext uri="{FF2B5EF4-FFF2-40B4-BE49-F238E27FC236}">
                <a16:creationId xmlns:a16="http://schemas.microsoft.com/office/drawing/2014/main" id="{E86BFD01-D804-AFB1-7999-F3001F6E4D84}"/>
              </a:ext>
            </a:extLst>
          </p:cNvPr>
          <p:cNvSpPr txBox="1"/>
          <p:nvPr/>
        </p:nvSpPr>
        <p:spPr>
          <a:xfrm>
            <a:off x="7727862" y="5771394"/>
            <a:ext cx="982064" cy="276999"/>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経過時間（年）</a:t>
            </a:r>
          </a:p>
        </p:txBody>
      </p:sp>
      <p:sp>
        <p:nvSpPr>
          <p:cNvPr id="83" name="TextBox 82">
            <a:extLst>
              <a:ext uri="{FF2B5EF4-FFF2-40B4-BE49-F238E27FC236}">
                <a16:creationId xmlns:a16="http://schemas.microsoft.com/office/drawing/2014/main" id="{6F5A76F1-062F-B0E6-9E7F-311FB31CA948}"/>
              </a:ext>
            </a:extLst>
          </p:cNvPr>
          <p:cNvSpPr txBox="1"/>
          <p:nvPr/>
        </p:nvSpPr>
        <p:spPr>
          <a:xfrm>
            <a:off x="6233916" y="4643646"/>
            <a:ext cx="482825"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0.50</a:t>
            </a:r>
          </a:p>
        </p:txBody>
      </p:sp>
      <p:sp>
        <p:nvSpPr>
          <p:cNvPr id="84" name="TextBox 83">
            <a:extLst>
              <a:ext uri="{FF2B5EF4-FFF2-40B4-BE49-F238E27FC236}">
                <a16:creationId xmlns:a16="http://schemas.microsoft.com/office/drawing/2014/main" id="{19770ACF-9756-2DB7-0205-D31B007B889B}"/>
              </a:ext>
            </a:extLst>
          </p:cNvPr>
          <p:cNvSpPr txBox="1"/>
          <p:nvPr/>
        </p:nvSpPr>
        <p:spPr>
          <a:xfrm>
            <a:off x="6456697" y="5342220"/>
            <a:ext cx="269626"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85" name="Line 8">
            <a:extLst>
              <a:ext uri="{FF2B5EF4-FFF2-40B4-BE49-F238E27FC236}">
                <a16:creationId xmlns:a16="http://schemas.microsoft.com/office/drawing/2014/main" id="{E914F7CA-3F2A-0E52-B7B6-9B800166A530}"/>
              </a:ext>
            </a:extLst>
          </p:cNvPr>
          <p:cNvSpPr>
            <a:spLocks noChangeShapeType="1"/>
          </p:cNvSpPr>
          <p:nvPr/>
        </p:nvSpPr>
        <p:spPr bwMode="auto">
          <a:xfrm>
            <a:off x="6668268" y="5139208"/>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86" name="Line 11">
            <a:extLst>
              <a:ext uri="{FF2B5EF4-FFF2-40B4-BE49-F238E27FC236}">
                <a16:creationId xmlns:a16="http://schemas.microsoft.com/office/drawing/2014/main" id="{920F6B7E-A9D2-7ED4-56DC-6867739AECC1}"/>
              </a:ext>
            </a:extLst>
          </p:cNvPr>
          <p:cNvSpPr>
            <a:spLocks noChangeShapeType="1"/>
          </p:cNvSpPr>
          <p:nvPr/>
        </p:nvSpPr>
        <p:spPr bwMode="auto">
          <a:xfrm>
            <a:off x="6668268" y="5491501"/>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87" name="TextBox 86">
            <a:extLst>
              <a:ext uri="{FF2B5EF4-FFF2-40B4-BE49-F238E27FC236}">
                <a16:creationId xmlns:a16="http://schemas.microsoft.com/office/drawing/2014/main" id="{C447B8EB-DAE2-5BE1-6AE3-A1898ED77767}"/>
              </a:ext>
            </a:extLst>
          </p:cNvPr>
          <p:cNvSpPr txBox="1"/>
          <p:nvPr/>
        </p:nvSpPr>
        <p:spPr>
          <a:xfrm>
            <a:off x="8129636" y="5639445"/>
            <a:ext cx="157663"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a:t>
            </a:r>
          </a:p>
        </p:txBody>
      </p:sp>
      <p:sp>
        <p:nvSpPr>
          <p:cNvPr id="88" name="Line 21">
            <a:extLst>
              <a:ext uri="{FF2B5EF4-FFF2-40B4-BE49-F238E27FC236}">
                <a16:creationId xmlns:a16="http://schemas.microsoft.com/office/drawing/2014/main" id="{0EA53864-7BF1-010B-F8DD-1A303433A5D1}"/>
              </a:ext>
            </a:extLst>
          </p:cNvPr>
          <p:cNvSpPr>
            <a:spLocks noChangeShapeType="1"/>
          </p:cNvSpPr>
          <p:nvPr/>
        </p:nvSpPr>
        <p:spPr bwMode="auto">
          <a:xfrm>
            <a:off x="9596326" y="5592827"/>
            <a:ext cx="0" cy="6998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 name="Line 21">
            <a:extLst>
              <a:ext uri="{FF2B5EF4-FFF2-40B4-BE49-F238E27FC236}">
                <a16:creationId xmlns:a16="http://schemas.microsoft.com/office/drawing/2014/main" id="{0EA53864-7BF1-010B-F8DD-1A303433A5D1}"/>
              </a:ext>
            </a:extLst>
          </p:cNvPr>
          <p:cNvSpPr>
            <a:spLocks noChangeShapeType="1"/>
          </p:cNvSpPr>
          <p:nvPr/>
        </p:nvSpPr>
        <p:spPr bwMode="auto">
          <a:xfrm>
            <a:off x="8207930" y="5592827"/>
            <a:ext cx="0" cy="6998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 name="TextBox 89">
            <a:extLst>
              <a:ext uri="{FF2B5EF4-FFF2-40B4-BE49-F238E27FC236}">
                <a16:creationId xmlns:a16="http://schemas.microsoft.com/office/drawing/2014/main" id="{C447B8EB-DAE2-5BE1-6AE3-A1898ED77767}"/>
              </a:ext>
            </a:extLst>
          </p:cNvPr>
          <p:cNvSpPr txBox="1"/>
          <p:nvPr/>
        </p:nvSpPr>
        <p:spPr>
          <a:xfrm>
            <a:off x="9522802" y="5639445"/>
            <a:ext cx="157663"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5</a:t>
            </a:r>
          </a:p>
        </p:txBody>
      </p:sp>
      <p:sp>
        <p:nvSpPr>
          <p:cNvPr id="91" name="TextBox 90">
            <a:extLst>
              <a:ext uri="{FF2B5EF4-FFF2-40B4-BE49-F238E27FC236}">
                <a16:creationId xmlns:a16="http://schemas.microsoft.com/office/drawing/2014/main" id="{6F5A76F1-062F-B0E6-9E7F-311FB31CA948}"/>
              </a:ext>
            </a:extLst>
          </p:cNvPr>
          <p:cNvSpPr txBox="1"/>
          <p:nvPr/>
        </p:nvSpPr>
        <p:spPr>
          <a:xfrm>
            <a:off x="6233916" y="4992933"/>
            <a:ext cx="482825"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0.25</a:t>
            </a:r>
          </a:p>
        </p:txBody>
      </p:sp>
      <p:sp>
        <p:nvSpPr>
          <p:cNvPr id="92" name="Line 7">
            <a:extLst>
              <a:ext uri="{FF2B5EF4-FFF2-40B4-BE49-F238E27FC236}">
                <a16:creationId xmlns:a16="http://schemas.microsoft.com/office/drawing/2014/main" id="{B255375B-28CF-172B-CE30-CC16A80EDB7F}"/>
              </a:ext>
            </a:extLst>
          </p:cNvPr>
          <p:cNvSpPr>
            <a:spLocks noChangeShapeType="1"/>
          </p:cNvSpPr>
          <p:nvPr/>
        </p:nvSpPr>
        <p:spPr bwMode="auto">
          <a:xfrm>
            <a:off x="6668268" y="478691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93" name="Line 7">
            <a:extLst>
              <a:ext uri="{FF2B5EF4-FFF2-40B4-BE49-F238E27FC236}">
                <a16:creationId xmlns:a16="http://schemas.microsoft.com/office/drawing/2014/main" id="{B255375B-28CF-172B-CE30-CC16A80EDB7F}"/>
              </a:ext>
            </a:extLst>
          </p:cNvPr>
          <p:cNvSpPr>
            <a:spLocks noChangeShapeType="1"/>
          </p:cNvSpPr>
          <p:nvPr/>
        </p:nvSpPr>
        <p:spPr bwMode="auto">
          <a:xfrm>
            <a:off x="6668268" y="4082326"/>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94" name="TextBox 93">
            <a:extLst>
              <a:ext uri="{FF2B5EF4-FFF2-40B4-BE49-F238E27FC236}">
                <a16:creationId xmlns:a16="http://schemas.microsoft.com/office/drawing/2014/main" id="{E868A368-F2FA-40E2-D6D7-9411904EC7B4}"/>
              </a:ext>
            </a:extLst>
          </p:cNvPr>
          <p:cNvSpPr txBox="1"/>
          <p:nvPr/>
        </p:nvSpPr>
        <p:spPr>
          <a:xfrm>
            <a:off x="6233916" y="3945072"/>
            <a:ext cx="482825"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1.00</a:t>
            </a:r>
          </a:p>
        </p:txBody>
      </p:sp>
      <p:sp>
        <p:nvSpPr>
          <p:cNvPr id="95" name="Line 7">
            <a:extLst>
              <a:ext uri="{FF2B5EF4-FFF2-40B4-BE49-F238E27FC236}">
                <a16:creationId xmlns:a16="http://schemas.microsoft.com/office/drawing/2014/main" id="{B255375B-28CF-172B-CE30-CC16A80EDB7F}"/>
              </a:ext>
            </a:extLst>
          </p:cNvPr>
          <p:cNvSpPr>
            <a:spLocks noChangeShapeType="1"/>
          </p:cNvSpPr>
          <p:nvPr/>
        </p:nvSpPr>
        <p:spPr bwMode="auto">
          <a:xfrm>
            <a:off x="6668268" y="4434620"/>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96" name="TextBox 95">
            <a:extLst>
              <a:ext uri="{FF2B5EF4-FFF2-40B4-BE49-F238E27FC236}">
                <a16:creationId xmlns:a16="http://schemas.microsoft.com/office/drawing/2014/main" id="{E868A368-F2FA-40E2-D6D7-9411904EC7B4}"/>
              </a:ext>
            </a:extLst>
          </p:cNvPr>
          <p:cNvSpPr txBox="1"/>
          <p:nvPr/>
        </p:nvSpPr>
        <p:spPr>
          <a:xfrm>
            <a:off x="6233916" y="4294359"/>
            <a:ext cx="482825"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0.75</a:t>
            </a:r>
          </a:p>
        </p:txBody>
      </p:sp>
      <p:sp>
        <p:nvSpPr>
          <p:cNvPr id="97" name="TextBox 96">
            <a:extLst>
              <a:ext uri="{FF2B5EF4-FFF2-40B4-BE49-F238E27FC236}">
                <a16:creationId xmlns:a16="http://schemas.microsoft.com/office/drawing/2014/main" id="{5222DBE1-31B9-A59A-DFCC-DFF01566EF72}"/>
              </a:ext>
            </a:extLst>
          </p:cNvPr>
          <p:cNvSpPr txBox="1"/>
          <p:nvPr/>
        </p:nvSpPr>
        <p:spPr>
          <a:xfrm>
            <a:off x="7214796" y="5995671"/>
            <a:ext cx="639998"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180</a:t>
            </a:r>
          </a:p>
          <a:p>
            <a:pPr algn="ctr">
              <a:lnSpc>
                <a:spcPct val="120000"/>
              </a:lnSpc>
            </a:pPr>
            <a:r>
              <a:rPr lang="ja-JP" sz="1000">
                <a:solidFill>
                  <a:srgbClr val="E73E16"/>
                </a:solidFill>
                <a:latin typeface="Arial" panose="020B0604020202020204" pitchFamily="34" charset="0"/>
                <a:ea typeface="MS Mincho"/>
                <a:cs typeface="Arial" panose="020B0604020202020204" pitchFamily="34" charset="0"/>
              </a:rPr>
              <a:t>485</a:t>
            </a:r>
          </a:p>
        </p:txBody>
      </p:sp>
      <p:sp>
        <p:nvSpPr>
          <p:cNvPr id="98" name="TextBox 97">
            <a:extLst>
              <a:ext uri="{FF2B5EF4-FFF2-40B4-BE49-F238E27FC236}">
                <a16:creationId xmlns:a16="http://schemas.microsoft.com/office/drawing/2014/main" id="{5222DBE1-31B9-A59A-DFCC-DFF01566EF72}"/>
              </a:ext>
            </a:extLst>
          </p:cNvPr>
          <p:cNvSpPr txBox="1"/>
          <p:nvPr/>
        </p:nvSpPr>
        <p:spPr>
          <a:xfrm>
            <a:off x="7908994" y="5995671"/>
            <a:ext cx="639998"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137</a:t>
            </a:r>
          </a:p>
          <a:p>
            <a:pPr algn="ctr">
              <a:lnSpc>
                <a:spcPct val="120000"/>
              </a:lnSpc>
            </a:pPr>
            <a:r>
              <a:rPr lang="ja-JP" sz="1000">
                <a:solidFill>
                  <a:srgbClr val="E73E16"/>
                </a:solidFill>
                <a:latin typeface="Arial" panose="020B0604020202020204" pitchFamily="34" charset="0"/>
                <a:ea typeface="MS Mincho"/>
                <a:cs typeface="Arial" panose="020B0604020202020204" pitchFamily="34" charset="0"/>
              </a:rPr>
              <a:t>244</a:t>
            </a:r>
          </a:p>
        </p:txBody>
      </p:sp>
      <p:sp>
        <p:nvSpPr>
          <p:cNvPr id="99" name="TextBox 98">
            <a:extLst>
              <a:ext uri="{FF2B5EF4-FFF2-40B4-BE49-F238E27FC236}">
                <a16:creationId xmlns:a16="http://schemas.microsoft.com/office/drawing/2014/main" id="{5222DBE1-31B9-A59A-DFCC-DFF01566EF72}"/>
              </a:ext>
            </a:extLst>
          </p:cNvPr>
          <p:cNvSpPr txBox="1"/>
          <p:nvPr/>
        </p:nvSpPr>
        <p:spPr>
          <a:xfrm>
            <a:off x="8603192" y="5995671"/>
            <a:ext cx="639998"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89</a:t>
            </a:r>
          </a:p>
          <a:p>
            <a:pPr algn="ctr">
              <a:lnSpc>
                <a:spcPct val="120000"/>
              </a:lnSpc>
            </a:pPr>
            <a:r>
              <a:rPr lang="ja-JP" sz="1000">
                <a:solidFill>
                  <a:srgbClr val="E73E16"/>
                </a:solidFill>
                <a:latin typeface="Arial" panose="020B0604020202020204" pitchFamily="34" charset="0"/>
                <a:ea typeface="MS Mincho"/>
                <a:cs typeface="Arial" panose="020B0604020202020204" pitchFamily="34" charset="0"/>
              </a:rPr>
              <a:t>105</a:t>
            </a:r>
          </a:p>
        </p:txBody>
      </p:sp>
      <p:sp>
        <p:nvSpPr>
          <p:cNvPr id="100" name="TextBox 99">
            <a:extLst>
              <a:ext uri="{FF2B5EF4-FFF2-40B4-BE49-F238E27FC236}">
                <a16:creationId xmlns:a16="http://schemas.microsoft.com/office/drawing/2014/main" id="{5222DBE1-31B9-A59A-DFCC-DFF01566EF72}"/>
              </a:ext>
            </a:extLst>
          </p:cNvPr>
          <p:cNvSpPr txBox="1"/>
          <p:nvPr/>
        </p:nvSpPr>
        <p:spPr>
          <a:xfrm>
            <a:off x="9297390" y="5995671"/>
            <a:ext cx="639998"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52</a:t>
            </a:r>
          </a:p>
          <a:p>
            <a:pPr algn="ctr">
              <a:lnSpc>
                <a:spcPct val="120000"/>
              </a:lnSpc>
            </a:pPr>
            <a:r>
              <a:rPr lang="ja-JP" sz="1000">
                <a:solidFill>
                  <a:srgbClr val="E73E16"/>
                </a:solidFill>
                <a:latin typeface="Arial" panose="020B0604020202020204" pitchFamily="34" charset="0"/>
                <a:ea typeface="MS Mincho"/>
                <a:cs typeface="Arial" panose="020B0604020202020204" pitchFamily="34" charset="0"/>
              </a:rPr>
              <a:t>24</a:t>
            </a:r>
          </a:p>
        </p:txBody>
      </p:sp>
      <p:sp>
        <p:nvSpPr>
          <p:cNvPr id="104" name="TextBox 103">
            <a:extLst>
              <a:ext uri="{FF2B5EF4-FFF2-40B4-BE49-F238E27FC236}">
                <a16:creationId xmlns:a16="http://schemas.microsoft.com/office/drawing/2014/main" id="{E86BFD01-D804-AFB1-7999-F3001F6E4D84}"/>
              </a:ext>
            </a:extLst>
          </p:cNvPr>
          <p:cNvSpPr txBox="1"/>
          <p:nvPr/>
        </p:nvSpPr>
        <p:spPr>
          <a:xfrm>
            <a:off x="6839925" y="5267365"/>
            <a:ext cx="2387845" cy="276999"/>
          </a:xfrm>
          <a:prstGeom prst="rect">
            <a:avLst/>
          </a:prstGeom>
          <a:noFill/>
        </p:spPr>
        <p:txBody>
          <a:bodyPr wrap="squar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HR 0.10 （95％CI 0.06、0.15）</a:t>
            </a:r>
          </a:p>
        </p:txBody>
      </p:sp>
      <p:sp>
        <p:nvSpPr>
          <p:cNvPr id="678" name="Freeform 677"/>
          <p:cNvSpPr/>
          <p:nvPr/>
        </p:nvSpPr>
        <p:spPr>
          <a:xfrm>
            <a:off x="6799074" y="4088620"/>
            <a:ext cx="2990850" cy="191442"/>
          </a:xfrm>
          <a:custGeom>
            <a:avLst/>
            <a:gdLst>
              <a:gd name="connsiteX0" fmla="*/ 0 w 2990850"/>
              <a:gd name="connsiteY0" fmla="*/ 0 h 212725"/>
              <a:gd name="connsiteX1" fmla="*/ 66675 w 2990850"/>
              <a:gd name="connsiteY1" fmla="*/ 6350 h 212725"/>
              <a:gd name="connsiteX2" fmla="*/ 104775 w 2990850"/>
              <a:gd name="connsiteY2" fmla="*/ 12700 h 212725"/>
              <a:gd name="connsiteX3" fmla="*/ 209550 w 2990850"/>
              <a:gd name="connsiteY3" fmla="*/ 12700 h 212725"/>
              <a:gd name="connsiteX4" fmla="*/ 241300 w 2990850"/>
              <a:gd name="connsiteY4" fmla="*/ 19050 h 212725"/>
              <a:gd name="connsiteX5" fmla="*/ 349250 w 2990850"/>
              <a:gd name="connsiteY5" fmla="*/ 22225 h 212725"/>
              <a:gd name="connsiteX6" fmla="*/ 400050 w 2990850"/>
              <a:gd name="connsiteY6" fmla="*/ 34925 h 212725"/>
              <a:gd name="connsiteX7" fmla="*/ 473075 w 2990850"/>
              <a:gd name="connsiteY7" fmla="*/ 34925 h 212725"/>
              <a:gd name="connsiteX8" fmla="*/ 558800 w 2990850"/>
              <a:gd name="connsiteY8" fmla="*/ 41275 h 212725"/>
              <a:gd name="connsiteX9" fmla="*/ 615950 w 2990850"/>
              <a:gd name="connsiteY9" fmla="*/ 53975 h 212725"/>
              <a:gd name="connsiteX10" fmla="*/ 685800 w 2990850"/>
              <a:gd name="connsiteY10" fmla="*/ 63500 h 212725"/>
              <a:gd name="connsiteX11" fmla="*/ 742950 w 2990850"/>
              <a:gd name="connsiteY11" fmla="*/ 63500 h 212725"/>
              <a:gd name="connsiteX12" fmla="*/ 869950 w 2990850"/>
              <a:gd name="connsiteY12" fmla="*/ 66675 h 212725"/>
              <a:gd name="connsiteX13" fmla="*/ 914400 w 2990850"/>
              <a:gd name="connsiteY13" fmla="*/ 76200 h 212725"/>
              <a:gd name="connsiteX14" fmla="*/ 1149350 w 2990850"/>
              <a:gd name="connsiteY14" fmla="*/ 79375 h 212725"/>
              <a:gd name="connsiteX15" fmla="*/ 1196975 w 2990850"/>
              <a:gd name="connsiteY15" fmla="*/ 104775 h 212725"/>
              <a:gd name="connsiteX16" fmla="*/ 1463675 w 2990850"/>
              <a:gd name="connsiteY16" fmla="*/ 98425 h 212725"/>
              <a:gd name="connsiteX17" fmla="*/ 1536700 w 2990850"/>
              <a:gd name="connsiteY17" fmla="*/ 127000 h 212725"/>
              <a:gd name="connsiteX18" fmla="*/ 1793875 w 2990850"/>
              <a:gd name="connsiteY18" fmla="*/ 130175 h 212725"/>
              <a:gd name="connsiteX19" fmla="*/ 1822450 w 2990850"/>
              <a:gd name="connsiteY19" fmla="*/ 146050 h 212725"/>
              <a:gd name="connsiteX20" fmla="*/ 2012950 w 2990850"/>
              <a:gd name="connsiteY20" fmla="*/ 149225 h 212725"/>
              <a:gd name="connsiteX21" fmla="*/ 2051050 w 2990850"/>
              <a:gd name="connsiteY21" fmla="*/ 161925 h 212725"/>
              <a:gd name="connsiteX22" fmla="*/ 2320925 w 2990850"/>
              <a:gd name="connsiteY22" fmla="*/ 165100 h 212725"/>
              <a:gd name="connsiteX23" fmla="*/ 2365375 w 2990850"/>
              <a:gd name="connsiteY23" fmla="*/ 180975 h 212725"/>
              <a:gd name="connsiteX24" fmla="*/ 2746375 w 2990850"/>
              <a:gd name="connsiteY24" fmla="*/ 177800 h 212725"/>
              <a:gd name="connsiteX25" fmla="*/ 2755900 w 2990850"/>
              <a:gd name="connsiteY25" fmla="*/ 209550 h 212725"/>
              <a:gd name="connsiteX26" fmla="*/ 2990850 w 2990850"/>
              <a:gd name="connsiteY26" fmla="*/ 212725 h 21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90850" h="212725">
                <a:moveTo>
                  <a:pt x="0" y="0"/>
                </a:moveTo>
                <a:lnTo>
                  <a:pt x="66675" y="6350"/>
                </a:lnTo>
                <a:lnTo>
                  <a:pt x="104775" y="12700"/>
                </a:lnTo>
                <a:lnTo>
                  <a:pt x="209550" y="12700"/>
                </a:lnTo>
                <a:lnTo>
                  <a:pt x="241300" y="19050"/>
                </a:lnTo>
                <a:lnTo>
                  <a:pt x="349250" y="22225"/>
                </a:lnTo>
                <a:lnTo>
                  <a:pt x="400050" y="34925"/>
                </a:lnTo>
                <a:lnTo>
                  <a:pt x="473075" y="34925"/>
                </a:lnTo>
                <a:lnTo>
                  <a:pt x="558800" y="41275"/>
                </a:lnTo>
                <a:lnTo>
                  <a:pt x="615950" y="53975"/>
                </a:lnTo>
                <a:lnTo>
                  <a:pt x="685800" y="63500"/>
                </a:lnTo>
                <a:lnTo>
                  <a:pt x="742950" y="63500"/>
                </a:lnTo>
                <a:lnTo>
                  <a:pt x="869950" y="66675"/>
                </a:lnTo>
                <a:lnTo>
                  <a:pt x="914400" y="76200"/>
                </a:lnTo>
                <a:lnTo>
                  <a:pt x="1149350" y="79375"/>
                </a:lnTo>
                <a:lnTo>
                  <a:pt x="1196975" y="104775"/>
                </a:lnTo>
                <a:lnTo>
                  <a:pt x="1463675" y="98425"/>
                </a:lnTo>
                <a:lnTo>
                  <a:pt x="1536700" y="127000"/>
                </a:lnTo>
                <a:lnTo>
                  <a:pt x="1793875" y="130175"/>
                </a:lnTo>
                <a:lnTo>
                  <a:pt x="1822450" y="146050"/>
                </a:lnTo>
                <a:lnTo>
                  <a:pt x="2012950" y="149225"/>
                </a:lnTo>
                <a:lnTo>
                  <a:pt x="2051050" y="161925"/>
                </a:lnTo>
                <a:lnTo>
                  <a:pt x="2320925" y="165100"/>
                </a:lnTo>
                <a:lnTo>
                  <a:pt x="2365375" y="180975"/>
                </a:lnTo>
                <a:lnTo>
                  <a:pt x="2746375" y="177800"/>
                </a:lnTo>
                <a:lnTo>
                  <a:pt x="2755900" y="209550"/>
                </a:lnTo>
                <a:lnTo>
                  <a:pt x="2990850" y="212725"/>
                </a:lnTo>
              </a:path>
            </a:pathLst>
          </a:custGeom>
          <a:ln w="19050"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79" name="Freeform 678"/>
          <p:cNvSpPr/>
          <p:nvPr/>
        </p:nvSpPr>
        <p:spPr>
          <a:xfrm>
            <a:off x="6795899" y="4085763"/>
            <a:ext cx="2994025" cy="1057218"/>
          </a:xfrm>
          <a:custGeom>
            <a:avLst/>
            <a:gdLst>
              <a:gd name="connsiteX0" fmla="*/ 0 w 2994025"/>
              <a:gd name="connsiteY0" fmla="*/ 0 h 1174750"/>
              <a:gd name="connsiteX1" fmla="*/ 9525 w 2994025"/>
              <a:gd name="connsiteY1" fmla="*/ 38100 h 1174750"/>
              <a:gd name="connsiteX2" fmla="*/ 22225 w 2994025"/>
              <a:gd name="connsiteY2" fmla="*/ 69850 h 1174750"/>
              <a:gd name="connsiteX3" fmla="*/ 34925 w 2994025"/>
              <a:gd name="connsiteY3" fmla="*/ 98425 h 1174750"/>
              <a:gd name="connsiteX4" fmla="*/ 50800 w 2994025"/>
              <a:gd name="connsiteY4" fmla="*/ 133350 h 1174750"/>
              <a:gd name="connsiteX5" fmla="*/ 76200 w 2994025"/>
              <a:gd name="connsiteY5" fmla="*/ 168275 h 1174750"/>
              <a:gd name="connsiteX6" fmla="*/ 95250 w 2994025"/>
              <a:gd name="connsiteY6" fmla="*/ 190500 h 1174750"/>
              <a:gd name="connsiteX7" fmla="*/ 95250 w 2994025"/>
              <a:gd name="connsiteY7" fmla="*/ 190500 h 1174750"/>
              <a:gd name="connsiteX8" fmla="*/ 146050 w 2994025"/>
              <a:gd name="connsiteY8" fmla="*/ 266700 h 1174750"/>
              <a:gd name="connsiteX9" fmla="*/ 180975 w 2994025"/>
              <a:gd name="connsiteY9" fmla="*/ 307975 h 1174750"/>
              <a:gd name="connsiteX10" fmla="*/ 244475 w 2994025"/>
              <a:gd name="connsiteY10" fmla="*/ 371475 h 1174750"/>
              <a:gd name="connsiteX11" fmla="*/ 285750 w 2994025"/>
              <a:gd name="connsiteY11" fmla="*/ 396875 h 1174750"/>
              <a:gd name="connsiteX12" fmla="*/ 336550 w 2994025"/>
              <a:gd name="connsiteY12" fmla="*/ 438150 h 1174750"/>
              <a:gd name="connsiteX13" fmla="*/ 403225 w 2994025"/>
              <a:gd name="connsiteY13" fmla="*/ 466725 h 1174750"/>
              <a:gd name="connsiteX14" fmla="*/ 447675 w 2994025"/>
              <a:gd name="connsiteY14" fmla="*/ 492125 h 1174750"/>
              <a:gd name="connsiteX15" fmla="*/ 495300 w 2994025"/>
              <a:gd name="connsiteY15" fmla="*/ 511175 h 1174750"/>
              <a:gd name="connsiteX16" fmla="*/ 527050 w 2994025"/>
              <a:gd name="connsiteY16" fmla="*/ 517525 h 1174750"/>
              <a:gd name="connsiteX17" fmla="*/ 596900 w 2994025"/>
              <a:gd name="connsiteY17" fmla="*/ 555625 h 1174750"/>
              <a:gd name="connsiteX18" fmla="*/ 682625 w 2994025"/>
              <a:gd name="connsiteY18" fmla="*/ 606425 h 1174750"/>
              <a:gd name="connsiteX19" fmla="*/ 784225 w 2994025"/>
              <a:gd name="connsiteY19" fmla="*/ 644525 h 1174750"/>
              <a:gd name="connsiteX20" fmla="*/ 825500 w 2994025"/>
              <a:gd name="connsiteY20" fmla="*/ 666750 h 1174750"/>
              <a:gd name="connsiteX21" fmla="*/ 860425 w 2994025"/>
              <a:gd name="connsiteY21" fmla="*/ 685800 h 1174750"/>
              <a:gd name="connsiteX22" fmla="*/ 904875 w 2994025"/>
              <a:gd name="connsiteY22" fmla="*/ 708025 h 1174750"/>
              <a:gd name="connsiteX23" fmla="*/ 933450 w 2994025"/>
              <a:gd name="connsiteY23" fmla="*/ 727075 h 1174750"/>
              <a:gd name="connsiteX24" fmla="*/ 1000125 w 2994025"/>
              <a:gd name="connsiteY24" fmla="*/ 752475 h 1174750"/>
              <a:gd name="connsiteX25" fmla="*/ 1060450 w 2994025"/>
              <a:gd name="connsiteY25" fmla="*/ 774700 h 1174750"/>
              <a:gd name="connsiteX26" fmla="*/ 1146175 w 2994025"/>
              <a:gd name="connsiteY26" fmla="*/ 800100 h 1174750"/>
              <a:gd name="connsiteX27" fmla="*/ 1250950 w 2994025"/>
              <a:gd name="connsiteY27" fmla="*/ 835025 h 1174750"/>
              <a:gd name="connsiteX28" fmla="*/ 1314450 w 2994025"/>
              <a:gd name="connsiteY28" fmla="*/ 847725 h 1174750"/>
              <a:gd name="connsiteX29" fmla="*/ 1409700 w 2994025"/>
              <a:gd name="connsiteY29" fmla="*/ 869950 h 1174750"/>
              <a:gd name="connsiteX30" fmla="*/ 1508125 w 2994025"/>
              <a:gd name="connsiteY30" fmla="*/ 889000 h 1174750"/>
              <a:gd name="connsiteX31" fmla="*/ 1555750 w 2994025"/>
              <a:gd name="connsiteY31" fmla="*/ 895350 h 1174750"/>
              <a:gd name="connsiteX32" fmla="*/ 1606550 w 2994025"/>
              <a:gd name="connsiteY32" fmla="*/ 908050 h 1174750"/>
              <a:gd name="connsiteX33" fmla="*/ 1673225 w 2994025"/>
              <a:gd name="connsiteY33" fmla="*/ 936625 h 1174750"/>
              <a:gd name="connsiteX34" fmla="*/ 1749425 w 2994025"/>
              <a:gd name="connsiteY34" fmla="*/ 936625 h 1174750"/>
              <a:gd name="connsiteX35" fmla="*/ 1835150 w 2994025"/>
              <a:gd name="connsiteY35" fmla="*/ 942975 h 1174750"/>
              <a:gd name="connsiteX36" fmla="*/ 1889125 w 2994025"/>
              <a:gd name="connsiteY36" fmla="*/ 955675 h 1174750"/>
              <a:gd name="connsiteX37" fmla="*/ 1962150 w 2994025"/>
              <a:gd name="connsiteY37" fmla="*/ 974725 h 1174750"/>
              <a:gd name="connsiteX38" fmla="*/ 2085975 w 2994025"/>
              <a:gd name="connsiteY38" fmla="*/ 984250 h 1174750"/>
              <a:gd name="connsiteX39" fmla="*/ 2124075 w 2994025"/>
              <a:gd name="connsiteY39" fmla="*/ 984250 h 1174750"/>
              <a:gd name="connsiteX40" fmla="*/ 2200275 w 2994025"/>
              <a:gd name="connsiteY40" fmla="*/ 1006475 h 1174750"/>
              <a:gd name="connsiteX41" fmla="*/ 2295525 w 2994025"/>
              <a:gd name="connsiteY41" fmla="*/ 1019175 h 1174750"/>
              <a:gd name="connsiteX42" fmla="*/ 2352675 w 2994025"/>
              <a:gd name="connsiteY42" fmla="*/ 1022350 h 1174750"/>
              <a:gd name="connsiteX43" fmla="*/ 2381250 w 2994025"/>
              <a:gd name="connsiteY43" fmla="*/ 1047750 h 1174750"/>
              <a:gd name="connsiteX44" fmla="*/ 2454275 w 2994025"/>
              <a:gd name="connsiteY44" fmla="*/ 1054100 h 1174750"/>
              <a:gd name="connsiteX45" fmla="*/ 2530475 w 2994025"/>
              <a:gd name="connsiteY45" fmla="*/ 1063625 h 1174750"/>
              <a:gd name="connsiteX46" fmla="*/ 2616200 w 2994025"/>
              <a:gd name="connsiteY46" fmla="*/ 1066800 h 1174750"/>
              <a:gd name="connsiteX47" fmla="*/ 2654300 w 2994025"/>
              <a:gd name="connsiteY47" fmla="*/ 1098550 h 1174750"/>
              <a:gd name="connsiteX48" fmla="*/ 2752725 w 2994025"/>
              <a:gd name="connsiteY48" fmla="*/ 1104900 h 1174750"/>
              <a:gd name="connsiteX49" fmla="*/ 2778125 w 2994025"/>
              <a:gd name="connsiteY49" fmla="*/ 1123950 h 1174750"/>
              <a:gd name="connsiteX50" fmla="*/ 2800350 w 2994025"/>
              <a:gd name="connsiteY50" fmla="*/ 1139825 h 1174750"/>
              <a:gd name="connsiteX51" fmla="*/ 2825750 w 2994025"/>
              <a:gd name="connsiteY51" fmla="*/ 1149350 h 1174750"/>
              <a:gd name="connsiteX52" fmla="*/ 2882900 w 2994025"/>
              <a:gd name="connsiteY52" fmla="*/ 1174750 h 1174750"/>
              <a:gd name="connsiteX53" fmla="*/ 2994025 w 2994025"/>
              <a:gd name="connsiteY53" fmla="*/ 1174750 h 1174750"/>
              <a:gd name="connsiteX54" fmla="*/ 2994025 w 2994025"/>
              <a:gd name="connsiteY54" fmla="*/ 1174750 h 1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994025" h="1174750">
                <a:moveTo>
                  <a:pt x="0" y="0"/>
                </a:moveTo>
                <a:lnTo>
                  <a:pt x="9525" y="38100"/>
                </a:lnTo>
                <a:lnTo>
                  <a:pt x="22225" y="69850"/>
                </a:lnTo>
                <a:lnTo>
                  <a:pt x="34925" y="98425"/>
                </a:lnTo>
                <a:lnTo>
                  <a:pt x="50800" y="133350"/>
                </a:lnTo>
                <a:lnTo>
                  <a:pt x="76200" y="168275"/>
                </a:lnTo>
                <a:lnTo>
                  <a:pt x="95250" y="190500"/>
                </a:lnTo>
                <a:lnTo>
                  <a:pt x="95250" y="190500"/>
                </a:lnTo>
                <a:lnTo>
                  <a:pt x="146050" y="266700"/>
                </a:lnTo>
                <a:lnTo>
                  <a:pt x="180975" y="307975"/>
                </a:lnTo>
                <a:lnTo>
                  <a:pt x="244475" y="371475"/>
                </a:lnTo>
                <a:lnTo>
                  <a:pt x="285750" y="396875"/>
                </a:lnTo>
                <a:lnTo>
                  <a:pt x="336550" y="438150"/>
                </a:lnTo>
                <a:lnTo>
                  <a:pt x="403225" y="466725"/>
                </a:lnTo>
                <a:lnTo>
                  <a:pt x="447675" y="492125"/>
                </a:lnTo>
                <a:lnTo>
                  <a:pt x="495300" y="511175"/>
                </a:lnTo>
                <a:lnTo>
                  <a:pt x="527050" y="517525"/>
                </a:lnTo>
                <a:lnTo>
                  <a:pt x="596900" y="555625"/>
                </a:lnTo>
                <a:lnTo>
                  <a:pt x="682625" y="606425"/>
                </a:lnTo>
                <a:lnTo>
                  <a:pt x="784225" y="644525"/>
                </a:lnTo>
                <a:lnTo>
                  <a:pt x="825500" y="666750"/>
                </a:lnTo>
                <a:lnTo>
                  <a:pt x="860425" y="685800"/>
                </a:lnTo>
                <a:lnTo>
                  <a:pt x="904875" y="708025"/>
                </a:lnTo>
                <a:lnTo>
                  <a:pt x="933450" y="727075"/>
                </a:lnTo>
                <a:lnTo>
                  <a:pt x="1000125" y="752475"/>
                </a:lnTo>
                <a:lnTo>
                  <a:pt x="1060450" y="774700"/>
                </a:lnTo>
                <a:lnTo>
                  <a:pt x="1146175" y="800100"/>
                </a:lnTo>
                <a:lnTo>
                  <a:pt x="1250950" y="835025"/>
                </a:lnTo>
                <a:lnTo>
                  <a:pt x="1314450" y="847725"/>
                </a:lnTo>
                <a:lnTo>
                  <a:pt x="1409700" y="869950"/>
                </a:lnTo>
                <a:lnTo>
                  <a:pt x="1508125" y="889000"/>
                </a:lnTo>
                <a:lnTo>
                  <a:pt x="1555750" y="895350"/>
                </a:lnTo>
                <a:lnTo>
                  <a:pt x="1606550" y="908050"/>
                </a:lnTo>
                <a:lnTo>
                  <a:pt x="1673225" y="936625"/>
                </a:lnTo>
                <a:lnTo>
                  <a:pt x="1749425" y="936625"/>
                </a:lnTo>
                <a:lnTo>
                  <a:pt x="1835150" y="942975"/>
                </a:lnTo>
                <a:lnTo>
                  <a:pt x="1889125" y="955675"/>
                </a:lnTo>
                <a:lnTo>
                  <a:pt x="1962150" y="974725"/>
                </a:lnTo>
                <a:lnTo>
                  <a:pt x="2085975" y="984250"/>
                </a:lnTo>
                <a:lnTo>
                  <a:pt x="2124075" y="984250"/>
                </a:lnTo>
                <a:lnTo>
                  <a:pt x="2200275" y="1006475"/>
                </a:lnTo>
                <a:lnTo>
                  <a:pt x="2295525" y="1019175"/>
                </a:lnTo>
                <a:lnTo>
                  <a:pt x="2352675" y="1022350"/>
                </a:lnTo>
                <a:lnTo>
                  <a:pt x="2381250" y="1047750"/>
                </a:lnTo>
                <a:lnTo>
                  <a:pt x="2454275" y="1054100"/>
                </a:lnTo>
                <a:lnTo>
                  <a:pt x="2530475" y="1063625"/>
                </a:lnTo>
                <a:lnTo>
                  <a:pt x="2616200" y="1066800"/>
                </a:lnTo>
                <a:lnTo>
                  <a:pt x="2654300" y="1098550"/>
                </a:lnTo>
                <a:lnTo>
                  <a:pt x="2752725" y="1104900"/>
                </a:lnTo>
                <a:lnTo>
                  <a:pt x="2778125" y="1123950"/>
                </a:lnTo>
                <a:lnTo>
                  <a:pt x="2800350" y="1139825"/>
                </a:lnTo>
                <a:lnTo>
                  <a:pt x="2825750" y="1149350"/>
                </a:lnTo>
                <a:lnTo>
                  <a:pt x="2882900" y="1174750"/>
                </a:lnTo>
                <a:lnTo>
                  <a:pt x="2994025" y="1174750"/>
                </a:lnTo>
                <a:lnTo>
                  <a:pt x="2994025" y="1174750"/>
                </a:lnTo>
              </a:path>
            </a:pathLst>
          </a:custGeom>
          <a:ln w="19050"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109" name="Group 108"/>
          <p:cNvGrpSpPr/>
          <p:nvPr/>
        </p:nvGrpSpPr>
        <p:grpSpPr>
          <a:xfrm>
            <a:off x="9754563" y="5115811"/>
            <a:ext cx="64526" cy="75038"/>
            <a:chOff x="2091483" y="2659137"/>
            <a:chExt cx="45719" cy="71547"/>
          </a:xfrm>
        </p:grpSpPr>
        <p:sp>
          <p:nvSpPr>
            <p:cNvPr id="110" name="Freeform 1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1" name="Freeform 1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2" name="Group 111"/>
          <p:cNvGrpSpPr/>
          <p:nvPr/>
        </p:nvGrpSpPr>
        <p:grpSpPr>
          <a:xfrm>
            <a:off x="9742803" y="4248831"/>
            <a:ext cx="69305" cy="80519"/>
            <a:chOff x="2091483" y="2659137"/>
            <a:chExt cx="45719" cy="71547"/>
          </a:xfrm>
        </p:grpSpPr>
        <p:sp>
          <p:nvSpPr>
            <p:cNvPr id="113" name="Freeform 1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14" name="Freeform 1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15" name="Group 114"/>
          <p:cNvGrpSpPr/>
          <p:nvPr/>
        </p:nvGrpSpPr>
        <p:grpSpPr>
          <a:xfrm>
            <a:off x="9720578" y="4248831"/>
            <a:ext cx="69305" cy="80519"/>
            <a:chOff x="2091483" y="2659137"/>
            <a:chExt cx="45719" cy="71547"/>
          </a:xfrm>
        </p:grpSpPr>
        <p:sp>
          <p:nvSpPr>
            <p:cNvPr id="116" name="Freeform 1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17" name="Freeform 1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18" name="Group 117"/>
          <p:cNvGrpSpPr/>
          <p:nvPr/>
        </p:nvGrpSpPr>
        <p:grpSpPr>
          <a:xfrm>
            <a:off x="9704703" y="4248831"/>
            <a:ext cx="69305" cy="80519"/>
            <a:chOff x="2091483" y="2659137"/>
            <a:chExt cx="45719" cy="71547"/>
          </a:xfrm>
        </p:grpSpPr>
        <p:sp>
          <p:nvSpPr>
            <p:cNvPr id="119" name="Freeform 1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20" name="Freeform 1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21" name="Group 120"/>
          <p:cNvGrpSpPr/>
          <p:nvPr/>
        </p:nvGrpSpPr>
        <p:grpSpPr>
          <a:xfrm>
            <a:off x="9679303" y="4248831"/>
            <a:ext cx="69305" cy="80519"/>
            <a:chOff x="2091483" y="2659137"/>
            <a:chExt cx="45719" cy="71547"/>
          </a:xfrm>
        </p:grpSpPr>
        <p:sp>
          <p:nvSpPr>
            <p:cNvPr id="122" name="Freeform 1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23" name="Freeform 1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24" name="Group 123"/>
          <p:cNvGrpSpPr/>
          <p:nvPr/>
        </p:nvGrpSpPr>
        <p:grpSpPr>
          <a:xfrm>
            <a:off x="9669778" y="4248831"/>
            <a:ext cx="69305" cy="80519"/>
            <a:chOff x="2091483" y="2659137"/>
            <a:chExt cx="45719" cy="71547"/>
          </a:xfrm>
        </p:grpSpPr>
        <p:sp>
          <p:nvSpPr>
            <p:cNvPr id="125" name="Freeform 1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26" name="Freeform 1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27" name="Group 126"/>
          <p:cNvGrpSpPr/>
          <p:nvPr/>
        </p:nvGrpSpPr>
        <p:grpSpPr>
          <a:xfrm>
            <a:off x="9612628" y="4248831"/>
            <a:ext cx="69305" cy="80519"/>
            <a:chOff x="2091483" y="2659137"/>
            <a:chExt cx="45719" cy="71547"/>
          </a:xfrm>
        </p:grpSpPr>
        <p:sp>
          <p:nvSpPr>
            <p:cNvPr id="128" name="Freeform 12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29" name="Freeform 12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30" name="Group 129"/>
          <p:cNvGrpSpPr/>
          <p:nvPr/>
        </p:nvGrpSpPr>
        <p:grpSpPr>
          <a:xfrm>
            <a:off x="9758678" y="4248831"/>
            <a:ext cx="69305" cy="80519"/>
            <a:chOff x="2091483" y="2659137"/>
            <a:chExt cx="45719" cy="71547"/>
          </a:xfrm>
        </p:grpSpPr>
        <p:sp>
          <p:nvSpPr>
            <p:cNvPr id="131" name="Freeform 13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32" name="Freeform 13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33" name="Group 132"/>
          <p:cNvGrpSpPr/>
          <p:nvPr/>
        </p:nvGrpSpPr>
        <p:grpSpPr>
          <a:xfrm>
            <a:off x="9593578" y="4248831"/>
            <a:ext cx="69305" cy="80519"/>
            <a:chOff x="2091483" y="2659137"/>
            <a:chExt cx="45719" cy="71547"/>
          </a:xfrm>
        </p:grpSpPr>
        <p:sp>
          <p:nvSpPr>
            <p:cNvPr id="134" name="Freeform 13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35" name="Freeform 13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36" name="Group 135"/>
          <p:cNvGrpSpPr/>
          <p:nvPr/>
        </p:nvGrpSpPr>
        <p:grpSpPr>
          <a:xfrm>
            <a:off x="9577703" y="4248831"/>
            <a:ext cx="69305" cy="80519"/>
            <a:chOff x="2091483" y="2659137"/>
            <a:chExt cx="45719" cy="71547"/>
          </a:xfrm>
        </p:grpSpPr>
        <p:sp>
          <p:nvSpPr>
            <p:cNvPr id="137" name="Freeform 13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38" name="Freeform 13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39" name="Group 138"/>
          <p:cNvGrpSpPr/>
          <p:nvPr/>
        </p:nvGrpSpPr>
        <p:grpSpPr>
          <a:xfrm>
            <a:off x="9552303" y="4248831"/>
            <a:ext cx="69305" cy="80519"/>
            <a:chOff x="2091483" y="2659137"/>
            <a:chExt cx="45719" cy="71547"/>
          </a:xfrm>
        </p:grpSpPr>
        <p:sp>
          <p:nvSpPr>
            <p:cNvPr id="140" name="Freeform 13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1" name="Freeform 14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42" name="Group 141"/>
          <p:cNvGrpSpPr/>
          <p:nvPr/>
        </p:nvGrpSpPr>
        <p:grpSpPr>
          <a:xfrm>
            <a:off x="9511028" y="4220058"/>
            <a:ext cx="69305" cy="80519"/>
            <a:chOff x="2091483" y="2659137"/>
            <a:chExt cx="45719" cy="71547"/>
          </a:xfrm>
        </p:grpSpPr>
        <p:sp>
          <p:nvSpPr>
            <p:cNvPr id="143" name="Freeform 14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4" name="Freeform 14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45" name="Group 144"/>
          <p:cNvGrpSpPr/>
          <p:nvPr/>
        </p:nvGrpSpPr>
        <p:grpSpPr>
          <a:xfrm>
            <a:off x="9479278" y="4220058"/>
            <a:ext cx="69305" cy="80519"/>
            <a:chOff x="2091483" y="2659137"/>
            <a:chExt cx="45719" cy="71547"/>
          </a:xfrm>
        </p:grpSpPr>
        <p:sp>
          <p:nvSpPr>
            <p:cNvPr id="146" name="Freeform 14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7" name="Freeform 14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48" name="Group 147"/>
          <p:cNvGrpSpPr/>
          <p:nvPr/>
        </p:nvGrpSpPr>
        <p:grpSpPr>
          <a:xfrm>
            <a:off x="9450703" y="4220058"/>
            <a:ext cx="69305" cy="80519"/>
            <a:chOff x="2091483" y="2659137"/>
            <a:chExt cx="45719" cy="71547"/>
          </a:xfrm>
        </p:grpSpPr>
        <p:sp>
          <p:nvSpPr>
            <p:cNvPr id="149" name="Freeform 14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0" name="Freeform 14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51" name="Group 150"/>
          <p:cNvGrpSpPr/>
          <p:nvPr/>
        </p:nvGrpSpPr>
        <p:grpSpPr>
          <a:xfrm>
            <a:off x="9438003" y="4220058"/>
            <a:ext cx="69305" cy="80519"/>
            <a:chOff x="2091483" y="2659137"/>
            <a:chExt cx="45719" cy="71547"/>
          </a:xfrm>
        </p:grpSpPr>
        <p:sp>
          <p:nvSpPr>
            <p:cNvPr id="152" name="Freeform 15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3" name="Freeform 15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54" name="Group 153"/>
          <p:cNvGrpSpPr/>
          <p:nvPr/>
        </p:nvGrpSpPr>
        <p:grpSpPr>
          <a:xfrm>
            <a:off x="9412603" y="4220058"/>
            <a:ext cx="69305" cy="80519"/>
            <a:chOff x="2091483" y="2659137"/>
            <a:chExt cx="45719" cy="71547"/>
          </a:xfrm>
        </p:grpSpPr>
        <p:sp>
          <p:nvSpPr>
            <p:cNvPr id="155" name="Freeform 15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6" name="Freeform 15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57" name="Group 156"/>
          <p:cNvGrpSpPr/>
          <p:nvPr/>
        </p:nvGrpSpPr>
        <p:grpSpPr>
          <a:xfrm>
            <a:off x="9390378" y="4220058"/>
            <a:ext cx="69305" cy="80519"/>
            <a:chOff x="2091483" y="2659137"/>
            <a:chExt cx="45719" cy="71547"/>
          </a:xfrm>
        </p:grpSpPr>
        <p:sp>
          <p:nvSpPr>
            <p:cNvPr id="158" name="Freeform 15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9" name="Freeform 15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60" name="Group 159"/>
          <p:cNvGrpSpPr/>
          <p:nvPr/>
        </p:nvGrpSpPr>
        <p:grpSpPr>
          <a:xfrm>
            <a:off x="9368153" y="4220058"/>
            <a:ext cx="69305" cy="80519"/>
            <a:chOff x="2091483" y="2659137"/>
            <a:chExt cx="45719" cy="71547"/>
          </a:xfrm>
        </p:grpSpPr>
        <p:sp>
          <p:nvSpPr>
            <p:cNvPr id="161" name="Freeform 16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62" name="Freeform 16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63" name="Group 162"/>
          <p:cNvGrpSpPr/>
          <p:nvPr/>
        </p:nvGrpSpPr>
        <p:grpSpPr>
          <a:xfrm>
            <a:off x="9339578" y="4220058"/>
            <a:ext cx="69305" cy="80519"/>
            <a:chOff x="2091483" y="2659137"/>
            <a:chExt cx="45719" cy="71547"/>
          </a:xfrm>
        </p:grpSpPr>
        <p:sp>
          <p:nvSpPr>
            <p:cNvPr id="164" name="Freeform 16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65" name="Freeform 16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66" name="Group 165"/>
          <p:cNvGrpSpPr/>
          <p:nvPr/>
        </p:nvGrpSpPr>
        <p:grpSpPr>
          <a:xfrm>
            <a:off x="9330053" y="4220058"/>
            <a:ext cx="69305" cy="80519"/>
            <a:chOff x="2091483" y="2659137"/>
            <a:chExt cx="45719" cy="71547"/>
          </a:xfrm>
        </p:grpSpPr>
        <p:sp>
          <p:nvSpPr>
            <p:cNvPr id="167" name="Freeform 16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68" name="Freeform 16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69" name="Group 168"/>
          <p:cNvGrpSpPr/>
          <p:nvPr/>
        </p:nvGrpSpPr>
        <p:grpSpPr>
          <a:xfrm>
            <a:off x="9317353" y="4220058"/>
            <a:ext cx="69305" cy="80519"/>
            <a:chOff x="2091483" y="2659137"/>
            <a:chExt cx="45719" cy="71547"/>
          </a:xfrm>
        </p:grpSpPr>
        <p:sp>
          <p:nvSpPr>
            <p:cNvPr id="170" name="Freeform 16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71" name="Freeform 17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72" name="Group 171"/>
          <p:cNvGrpSpPr/>
          <p:nvPr/>
        </p:nvGrpSpPr>
        <p:grpSpPr>
          <a:xfrm>
            <a:off x="9222103" y="4220058"/>
            <a:ext cx="69305" cy="80519"/>
            <a:chOff x="2091483" y="2659137"/>
            <a:chExt cx="45719" cy="71547"/>
          </a:xfrm>
        </p:grpSpPr>
        <p:sp>
          <p:nvSpPr>
            <p:cNvPr id="173" name="Freeform 1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74" name="Freeform 1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75" name="Group 174"/>
          <p:cNvGrpSpPr/>
          <p:nvPr/>
        </p:nvGrpSpPr>
        <p:grpSpPr>
          <a:xfrm>
            <a:off x="9161778" y="4220058"/>
            <a:ext cx="69305" cy="80519"/>
            <a:chOff x="2091483" y="2659137"/>
            <a:chExt cx="45719" cy="71547"/>
          </a:xfrm>
        </p:grpSpPr>
        <p:sp>
          <p:nvSpPr>
            <p:cNvPr id="176" name="Freeform 17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77" name="Freeform 17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78" name="Group 177"/>
          <p:cNvGrpSpPr/>
          <p:nvPr/>
        </p:nvGrpSpPr>
        <p:grpSpPr>
          <a:xfrm>
            <a:off x="9145903" y="4220058"/>
            <a:ext cx="69305" cy="80519"/>
            <a:chOff x="2091483" y="2659137"/>
            <a:chExt cx="45719" cy="71547"/>
          </a:xfrm>
        </p:grpSpPr>
        <p:sp>
          <p:nvSpPr>
            <p:cNvPr id="179" name="Freeform 17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0" name="Freeform 17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81" name="Group 180"/>
          <p:cNvGrpSpPr/>
          <p:nvPr/>
        </p:nvGrpSpPr>
        <p:grpSpPr>
          <a:xfrm>
            <a:off x="9133203" y="4220058"/>
            <a:ext cx="69305" cy="80519"/>
            <a:chOff x="2091483" y="2659137"/>
            <a:chExt cx="45719" cy="71547"/>
          </a:xfrm>
        </p:grpSpPr>
        <p:sp>
          <p:nvSpPr>
            <p:cNvPr id="182" name="Freeform 18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3" name="Freeform 18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84" name="Group 183"/>
          <p:cNvGrpSpPr/>
          <p:nvPr/>
        </p:nvGrpSpPr>
        <p:grpSpPr>
          <a:xfrm>
            <a:off x="9117328" y="4220058"/>
            <a:ext cx="69305" cy="80519"/>
            <a:chOff x="2091483" y="2659137"/>
            <a:chExt cx="45719" cy="71547"/>
          </a:xfrm>
        </p:grpSpPr>
        <p:sp>
          <p:nvSpPr>
            <p:cNvPr id="185" name="Freeform 1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6" name="Freeform 1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87" name="Group 186"/>
          <p:cNvGrpSpPr/>
          <p:nvPr/>
        </p:nvGrpSpPr>
        <p:grpSpPr>
          <a:xfrm>
            <a:off x="9009378" y="4202914"/>
            <a:ext cx="69305" cy="80519"/>
            <a:chOff x="2091483" y="2659137"/>
            <a:chExt cx="45719" cy="71547"/>
          </a:xfrm>
        </p:grpSpPr>
        <p:sp>
          <p:nvSpPr>
            <p:cNvPr id="188" name="Freeform 1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9" name="Freeform 1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90" name="Group 189"/>
          <p:cNvGrpSpPr/>
          <p:nvPr/>
        </p:nvGrpSpPr>
        <p:grpSpPr>
          <a:xfrm>
            <a:off x="8996678" y="4202914"/>
            <a:ext cx="69305" cy="80519"/>
            <a:chOff x="2091483" y="2659137"/>
            <a:chExt cx="45719" cy="71547"/>
          </a:xfrm>
        </p:grpSpPr>
        <p:sp>
          <p:nvSpPr>
            <p:cNvPr id="191" name="Freeform 1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2" name="Freeform 1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93" name="Group 192"/>
          <p:cNvGrpSpPr/>
          <p:nvPr/>
        </p:nvGrpSpPr>
        <p:grpSpPr>
          <a:xfrm>
            <a:off x="8983978" y="4202914"/>
            <a:ext cx="69305" cy="80519"/>
            <a:chOff x="2091483" y="2659137"/>
            <a:chExt cx="45719" cy="71547"/>
          </a:xfrm>
        </p:grpSpPr>
        <p:sp>
          <p:nvSpPr>
            <p:cNvPr id="194" name="Freeform 1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5" name="Freeform 1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96" name="Group 195"/>
          <p:cNvGrpSpPr/>
          <p:nvPr/>
        </p:nvGrpSpPr>
        <p:grpSpPr>
          <a:xfrm>
            <a:off x="8971278" y="4202914"/>
            <a:ext cx="69305" cy="80519"/>
            <a:chOff x="2091483" y="2659137"/>
            <a:chExt cx="45719" cy="71547"/>
          </a:xfrm>
        </p:grpSpPr>
        <p:sp>
          <p:nvSpPr>
            <p:cNvPr id="197" name="Freeform 1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8" name="Freeform 1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99" name="Group 198"/>
          <p:cNvGrpSpPr/>
          <p:nvPr/>
        </p:nvGrpSpPr>
        <p:grpSpPr>
          <a:xfrm>
            <a:off x="8923653" y="4202914"/>
            <a:ext cx="69305" cy="80519"/>
            <a:chOff x="2091483" y="2659137"/>
            <a:chExt cx="45719" cy="71547"/>
          </a:xfrm>
        </p:grpSpPr>
        <p:sp>
          <p:nvSpPr>
            <p:cNvPr id="200" name="Freeform 19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1" name="Freeform 20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02" name="Group 201"/>
          <p:cNvGrpSpPr/>
          <p:nvPr/>
        </p:nvGrpSpPr>
        <p:grpSpPr>
          <a:xfrm>
            <a:off x="8907778" y="4202914"/>
            <a:ext cx="69305" cy="80519"/>
            <a:chOff x="2091483" y="2659137"/>
            <a:chExt cx="45719" cy="71547"/>
          </a:xfrm>
        </p:grpSpPr>
        <p:sp>
          <p:nvSpPr>
            <p:cNvPr id="203" name="Freeform 20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4" name="Freeform 20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05" name="Group 204"/>
          <p:cNvGrpSpPr/>
          <p:nvPr/>
        </p:nvGrpSpPr>
        <p:grpSpPr>
          <a:xfrm>
            <a:off x="8895078" y="4202914"/>
            <a:ext cx="69305" cy="80519"/>
            <a:chOff x="2091483" y="2659137"/>
            <a:chExt cx="45719" cy="71547"/>
          </a:xfrm>
        </p:grpSpPr>
        <p:sp>
          <p:nvSpPr>
            <p:cNvPr id="206" name="Freeform 20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7" name="Freeform 20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08" name="Group 207"/>
          <p:cNvGrpSpPr/>
          <p:nvPr/>
        </p:nvGrpSpPr>
        <p:grpSpPr>
          <a:xfrm>
            <a:off x="8885553" y="4202914"/>
            <a:ext cx="69305" cy="80519"/>
            <a:chOff x="2091483" y="2659137"/>
            <a:chExt cx="45719" cy="71547"/>
          </a:xfrm>
        </p:grpSpPr>
        <p:sp>
          <p:nvSpPr>
            <p:cNvPr id="209" name="Freeform 20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10" name="Freeform 20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11" name="Group 210"/>
          <p:cNvGrpSpPr/>
          <p:nvPr/>
        </p:nvGrpSpPr>
        <p:grpSpPr>
          <a:xfrm>
            <a:off x="8869678" y="4202914"/>
            <a:ext cx="69305" cy="80519"/>
            <a:chOff x="2091483" y="2659137"/>
            <a:chExt cx="45719" cy="71547"/>
          </a:xfrm>
        </p:grpSpPr>
        <p:sp>
          <p:nvSpPr>
            <p:cNvPr id="212" name="Freeform 21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13" name="Freeform 21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14" name="Group 213"/>
          <p:cNvGrpSpPr/>
          <p:nvPr/>
        </p:nvGrpSpPr>
        <p:grpSpPr>
          <a:xfrm>
            <a:off x="8841103" y="4202914"/>
            <a:ext cx="69305" cy="80519"/>
            <a:chOff x="2091483" y="2659137"/>
            <a:chExt cx="45719" cy="71547"/>
          </a:xfrm>
        </p:grpSpPr>
        <p:sp>
          <p:nvSpPr>
            <p:cNvPr id="215" name="Freeform 21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16" name="Freeform 21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17" name="Group 216"/>
          <p:cNvGrpSpPr/>
          <p:nvPr/>
        </p:nvGrpSpPr>
        <p:grpSpPr>
          <a:xfrm>
            <a:off x="8828403" y="4202914"/>
            <a:ext cx="69305" cy="80519"/>
            <a:chOff x="2091483" y="2659137"/>
            <a:chExt cx="45719" cy="71547"/>
          </a:xfrm>
        </p:grpSpPr>
        <p:sp>
          <p:nvSpPr>
            <p:cNvPr id="218" name="Freeform 21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19" name="Freeform 21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20" name="Group 219"/>
          <p:cNvGrpSpPr/>
          <p:nvPr/>
        </p:nvGrpSpPr>
        <p:grpSpPr>
          <a:xfrm>
            <a:off x="8815703" y="4202914"/>
            <a:ext cx="69305" cy="80519"/>
            <a:chOff x="2091483" y="2659137"/>
            <a:chExt cx="45719" cy="71547"/>
          </a:xfrm>
        </p:grpSpPr>
        <p:sp>
          <p:nvSpPr>
            <p:cNvPr id="221" name="Freeform 22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2" name="Freeform 22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23" name="Group 222"/>
          <p:cNvGrpSpPr/>
          <p:nvPr/>
        </p:nvGrpSpPr>
        <p:grpSpPr>
          <a:xfrm>
            <a:off x="8806178" y="4202914"/>
            <a:ext cx="69305" cy="80519"/>
            <a:chOff x="2091483" y="2659137"/>
            <a:chExt cx="45719" cy="71547"/>
          </a:xfrm>
        </p:grpSpPr>
        <p:sp>
          <p:nvSpPr>
            <p:cNvPr id="224" name="Freeform 22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5" name="Freeform 22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26" name="Group 225"/>
          <p:cNvGrpSpPr/>
          <p:nvPr/>
        </p:nvGrpSpPr>
        <p:grpSpPr>
          <a:xfrm>
            <a:off x="8777603" y="4191484"/>
            <a:ext cx="69305" cy="80519"/>
            <a:chOff x="2091483" y="2659137"/>
            <a:chExt cx="45719" cy="71547"/>
          </a:xfrm>
        </p:grpSpPr>
        <p:sp>
          <p:nvSpPr>
            <p:cNvPr id="227" name="Freeform 22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8" name="Freeform 22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29" name="Group 228"/>
          <p:cNvGrpSpPr/>
          <p:nvPr/>
        </p:nvGrpSpPr>
        <p:grpSpPr>
          <a:xfrm>
            <a:off x="8749028" y="4191484"/>
            <a:ext cx="69305" cy="80519"/>
            <a:chOff x="2091483" y="2659137"/>
            <a:chExt cx="45719" cy="71547"/>
          </a:xfrm>
        </p:grpSpPr>
        <p:sp>
          <p:nvSpPr>
            <p:cNvPr id="230" name="Freeform 22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1" name="Freeform 23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32" name="Group 231"/>
          <p:cNvGrpSpPr/>
          <p:nvPr/>
        </p:nvGrpSpPr>
        <p:grpSpPr>
          <a:xfrm>
            <a:off x="8723628" y="4191484"/>
            <a:ext cx="69305" cy="80519"/>
            <a:chOff x="2091483" y="2659137"/>
            <a:chExt cx="45719" cy="71547"/>
          </a:xfrm>
        </p:grpSpPr>
        <p:sp>
          <p:nvSpPr>
            <p:cNvPr id="233" name="Freeform 23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4" name="Freeform 23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35" name="Group 234"/>
          <p:cNvGrpSpPr/>
          <p:nvPr/>
        </p:nvGrpSpPr>
        <p:grpSpPr>
          <a:xfrm>
            <a:off x="8714103" y="4191484"/>
            <a:ext cx="69305" cy="80519"/>
            <a:chOff x="2091483" y="2659137"/>
            <a:chExt cx="45719" cy="71547"/>
          </a:xfrm>
        </p:grpSpPr>
        <p:sp>
          <p:nvSpPr>
            <p:cNvPr id="236" name="Freeform 23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7" name="Freeform 23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38" name="Group 237"/>
          <p:cNvGrpSpPr/>
          <p:nvPr/>
        </p:nvGrpSpPr>
        <p:grpSpPr>
          <a:xfrm>
            <a:off x="8704578" y="4191484"/>
            <a:ext cx="69305" cy="80519"/>
            <a:chOff x="2091483" y="2659137"/>
            <a:chExt cx="45719" cy="71547"/>
          </a:xfrm>
        </p:grpSpPr>
        <p:sp>
          <p:nvSpPr>
            <p:cNvPr id="239" name="Freeform 23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40" name="Freeform 23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41" name="Group 240"/>
          <p:cNvGrpSpPr/>
          <p:nvPr/>
        </p:nvGrpSpPr>
        <p:grpSpPr>
          <a:xfrm>
            <a:off x="8695053" y="4191484"/>
            <a:ext cx="69305" cy="80519"/>
            <a:chOff x="2091483" y="2659137"/>
            <a:chExt cx="45719" cy="71547"/>
          </a:xfrm>
        </p:grpSpPr>
        <p:sp>
          <p:nvSpPr>
            <p:cNvPr id="242" name="Freeform 24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43" name="Freeform 24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44" name="Group 243"/>
          <p:cNvGrpSpPr/>
          <p:nvPr/>
        </p:nvGrpSpPr>
        <p:grpSpPr>
          <a:xfrm>
            <a:off x="8685528" y="4191484"/>
            <a:ext cx="69305" cy="80519"/>
            <a:chOff x="2091483" y="2659137"/>
            <a:chExt cx="45719" cy="71547"/>
          </a:xfrm>
        </p:grpSpPr>
        <p:sp>
          <p:nvSpPr>
            <p:cNvPr id="245" name="Freeform 24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46" name="Freeform 24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47" name="Group 246"/>
          <p:cNvGrpSpPr/>
          <p:nvPr/>
        </p:nvGrpSpPr>
        <p:grpSpPr>
          <a:xfrm>
            <a:off x="8666478" y="4191484"/>
            <a:ext cx="69305" cy="80519"/>
            <a:chOff x="2091483" y="2659137"/>
            <a:chExt cx="45719" cy="71547"/>
          </a:xfrm>
        </p:grpSpPr>
        <p:sp>
          <p:nvSpPr>
            <p:cNvPr id="248" name="Freeform 24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49" name="Freeform 24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50" name="Group 249"/>
          <p:cNvGrpSpPr/>
          <p:nvPr/>
        </p:nvGrpSpPr>
        <p:grpSpPr>
          <a:xfrm>
            <a:off x="8656953" y="4191484"/>
            <a:ext cx="69305" cy="80519"/>
            <a:chOff x="2091483" y="2659137"/>
            <a:chExt cx="45719" cy="71547"/>
          </a:xfrm>
        </p:grpSpPr>
        <p:sp>
          <p:nvSpPr>
            <p:cNvPr id="251" name="Freeform 25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52" name="Freeform 25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53" name="Group 252"/>
          <p:cNvGrpSpPr/>
          <p:nvPr/>
        </p:nvGrpSpPr>
        <p:grpSpPr>
          <a:xfrm>
            <a:off x="8672828" y="4191484"/>
            <a:ext cx="69305" cy="80519"/>
            <a:chOff x="2091483" y="2659137"/>
            <a:chExt cx="45719" cy="71547"/>
          </a:xfrm>
        </p:grpSpPr>
        <p:sp>
          <p:nvSpPr>
            <p:cNvPr id="254" name="Freeform 25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55" name="Freeform 25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56" name="Group 255"/>
          <p:cNvGrpSpPr/>
          <p:nvPr/>
        </p:nvGrpSpPr>
        <p:grpSpPr>
          <a:xfrm>
            <a:off x="8628378" y="4191484"/>
            <a:ext cx="69305" cy="80519"/>
            <a:chOff x="2091483" y="2659137"/>
            <a:chExt cx="45719" cy="71547"/>
          </a:xfrm>
        </p:grpSpPr>
        <p:sp>
          <p:nvSpPr>
            <p:cNvPr id="257" name="Freeform 25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58" name="Freeform 25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59" name="Group 258"/>
          <p:cNvGrpSpPr/>
          <p:nvPr/>
        </p:nvGrpSpPr>
        <p:grpSpPr>
          <a:xfrm>
            <a:off x="8615678" y="4191484"/>
            <a:ext cx="69305" cy="80519"/>
            <a:chOff x="2091483" y="2659137"/>
            <a:chExt cx="45719" cy="71547"/>
          </a:xfrm>
        </p:grpSpPr>
        <p:sp>
          <p:nvSpPr>
            <p:cNvPr id="260" name="Freeform 25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61" name="Freeform 26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62" name="Group 261"/>
          <p:cNvGrpSpPr/>
          <p:nvPr/>
        </p:nvGrpSpPr>
        <p:grpSpPr>
          <a:xfrm>
            <a:off x="8606153" y="4191484"/>
            <a:ext cx="69305" cy="80519"/>
            <a:chOff x="2091483" y="2659137"/>
            <a:chExt cx="45719" cy="71547"/>
          </a:xfrm>
        </p:grpSpPr>
        <p:sp>
          <p:nvSpPr>
            <p:cNvPr id="263" name="Freeform 26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64" name="Freeform 26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65" name="Group 264"/>
          <p:cNvGrpSpPr/>
          <p:nvPr/>
        </p:nvGrpSpPr>
        <p:grpSpPr>
          <a:xfrm>
            <a:off x="8596628" y="4191484"/>
            <a:ext cx="69305" cy="80519"/>
            <a:chOff x="2091483" y="2659137"/>
            <a:chExt cx="45719" cy="71547"/>
          </a:xfrm>
        </p:grpSpPr>
        <p:sp>
          <p:nvSpPr>
            <p:cNvPr id="266" name="Freeform 26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67" name="Freeform 26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68" name="Group 267"/>
          <p:cNvGrpSpPr/>
          <p:nvPr/>
        </p:nvGrpSpPr>
        <p:grpSpPr>
          <a:xfrm>
            <a:off x="8587103" y="4191484"/>
            <a:ext cx="69305" cy="80519"/>
            <a:chOff x="2091483" y="2659137"/>
            <a:chExt cx="45719" cy="71547"/>
          </a:xfrm>
        </p:grpSpPr>
        <p:sp>
          <p:nvSpPr>
            <p:cNvPr id="269" name="Freeform 26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70" name="Freeform 26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71" name="Group 270"/>
          <p:cNvGrpSpPr/>
          <p:nvPr/>
        </p:nvGrpSpPr>
        <p:grpSpPr>
          <a:xfrm>
            <a:off x="8577578" y="4191484"/>
            <a:ext cx="69305" cy="80519"/>
            <a:chOff x="2091483" y="2659137"/>
            <a:chExt cx="45719" cy="71547"/>
          </a:xfrm>
        </p:grpSpPr>
        <p:sp>
          <p:nvSpPr>
            <p:cNvPr id="272" name="Freeform 27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73" name="Freeform 27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74" name="Group 273"/>
          <p:cNvGrpSpPr/>
          <p:nvPr/>
        </p:nvGrpSpPr>
        <p:grpSpPr>
          <a:xfrm>
            <a:off x="8466453" y="4174340"/>
            <a:ext cx="69305" cy="80519"/>
            <a:chOff x="2091483" y="2659137"/>
            <a:chExt cx="45719" cy="71547"/>
          </a:xfrm>
        </p:grpSpPr>
        <p:sp>
          <p:nvSpPr>
            <p:cNvPr id="275" name="Freeform 27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76" name="Freeform 27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77" name="Group 276"/>
          <p:cNvGrpSpPr/>
          <p:nvPr/>
        </p:nvGrpSpPr>
        <p:grpSpPr>
          <a:xfrm>
            <a:off x="8434703" y="4174340"/>
            <a:ext cx="69305" cy="80519"/>
            <a:chOff x="2091483" y="2659137"/>
            <a:chExt cx="45719" cy="71547"/>
          </a:xfrm>
        </p:grpSpPr>
        <p:sp>
          <p:nvSpPr>
            <p:cNvPr id="278" name="Freeform 27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79" name="Freeform 27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80" name="Group 279"/>
          <p:cNvGrpSpPr/>
          <p:nvPr/>
        </p:nvGrpSpPr>
        <p:grpSpPr>
          <a:xfrm>
            <a:off x="8450578" y="4174340"/>
            <a:ext cx="69305" cy="80519"/>
            <a:chOff x="2091483" y="2659137"/>
            <a:chExt cx="45719" cy="71547"/>
          </a:xfrm>
        </p:grpSpPr>
        <p:sp>
          <p:nvSpPr>
            <p:cNvPr id="281" name="Freeform 28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82" name="Freeform 28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83" name="Group 282"/>
          <p:cNvGrpSpPr/>
          <p:nvPr/>
        </p:nvGrpSpPr>
        <p:grpSpPr>
          <a:xfrm>
            <a:off x="8345803" y="4174340"/>
            <a:ext cx="69305" cy="80519"/>
            <a:chOff x="2091483" y="2659137"/>
            <a:chExt cx="45719" cy="71547"/>
          </a:xfrm>
        </p:grpSpPr>
        <p:sp>
          <p:nvSpPr>
            <p:cNvPr id="284" name="Freeform 28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85" name="Freeform 28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86" name="Group 285"/>
          <p:cNvGrpSpPr/>
          <p:nvPr/>
        </p:nvGrpSpPr>
        <p:grpSpPr>
          <a:xfrm>
            <a:off x="8295003" y="4168626"/>
            <a:ext cx="69305" cy="80519"/>
            <a:chOff x="2091483" y="2659137"/>
            <a:chExt cx="45719" cy="71547"/>
          </a:xfrm>
        </p:grpSpPr>
        <p:sp>
          <p:nvSpPr>
            <p:cNvPr id="287" name="Freeform 28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88" name="Freeform 28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89" name="Group 288"/>
          <p:cNvGrpSpPr/>
          <p:nvPr/>
        </p:nvGrpSpPr>
        <p:grpSpPr>
          <a:xfrm>
            <a:off x="8241028" y="4151482"/>
            <a:ext cx="69305" cy="80519"/>
            <a:chOff x="2091483" y="2659137"/>
            <a:chExt cx="45719" cy="71547"/>
          </a:xfrm>
        </p:grpSpPr>
        <p:sp>
          <p:nvSpPr>
            <p:cNvPr id="290" name="Freeform 28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91" name="Freeform 29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92" name="Group 291"/>
          <p:cNvGrpSpPr/>
          <p:nvPr/>
        </p:nvGrpSpPr>
        <p:grpSpPr>
          <a:xfrm>
            <a:off x="8193403" y="4145767"/>
            <a:ext cx="69305" cy="80519"/>
            <a:chOff x="2091483" y="2659137"/>
            <a:chExt cx="45719" cy="71547"/>
          </a:xfrm>
        </p:grpSpPr>
        <p:sp>
          <p:nvSpPr>
            <p:cNvPr id="293" name="Freeform 29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94" name="Freeform 29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95" name="Group 294"/>
          <p:cNvGrpSpPr/>
          <p:nvPr/>
        </p:nvGrpSpPr>
        <p:grpSpPr>
          <a:xfrm>
            <a:off x="8180703" y="4145767"/>
            <a:ext cx="69305" cy="80519"/>
            <a:chOff x="2091483" y="2659137"/>
            <a:chExt cx="45719" cy="71547"/>
          </a:xfrm>
        </p:grpSpPr>
        <p:sp>
          <p:nvSpPr>
            <p:cNvPr id="296" name="Freeform 29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97" name="Freeform 29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298" name="Group 297"/>
          <p:cNvGrpSpPr/>
          <p:nvPr/>
        </p:nvGrpSpPr>
        <p:grpSpPr>
          <a:xfrm>
            <a:off x="8155303" y="4145767"/>
            <a:ext cx="69305" cy="80519"/>
            <a:chOff x="2091483" y="2659137"/>
            <a:chExt cx="45719" cy="71547"/>
          </a:xfrm>
        </p:grpSpPr>
        <p:sp>
          <p:nvSpPr>
            <p:cNvPr id="299" name="Freeform 29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00" name="Freeform 29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01" name="Group 300"/>
          <p:cNvGrpSpPr/>
          <p:nvPr/>
        </p:nvGrpSpPr>
        <p:grpSpPr>
          <a:xfrm>
            <a:off x="8129903" y="4145767"/>
            <a:ext cx="69305" cy="80519"/>
            <a:chOff x="2091483" y="2659137"/>
            <a:chExt cx="45719" cy="71547"/>
          </a:xfrm>
        </p:grpSpPr>
        <p:sp>
          <p:nvSpPr>
            <p:cNvPr id="302" name="Freeform 30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03" name="Freeform 30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04" name="Group 303"/>
          <p:cNvGrpSpPr/>
          <p:nvPr/>
        </p:nvGrpSpPr>
        <p:grpSpPr>
          <a:xfrm>
            <a:off x="8094978" y="4145767"/>
            <a:ext cx="69305" cy="80519"/>
            <a:chOff x="2091483" y="2659137"/>
            <a:chExt cx="45719" cy="71547"/>
          </a:xfrm>
        </p:grpSpPr>
        <p:sp>
          <p:nvSpPr>
            <p:cNvPr id="305" name="Freeform 30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06" name="Freeform 30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07" name="Group 306"/>
          <p:cNvGrpSpPr/>
          <p:nvPr/>
        </p:nvGrpSpPr>
        <p:grpSpPr>
          <a:xfrm>
            <a:off x="8069578" y="4145767"/>
            <a:ext cx="69305" cy="80519"/>
            <a:chOff x="2091483" y="2659137"/>
            <a:chExt cx="45719" cy="71547"/>
          </a:xfrm>
        </p:grpSpPr>
        <p:sp>
          <p:nvSpPr>
            <p:cNvPr id="308" name="Freeform 30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09" name="Freeform 30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10" name="Group 309"/>
          <p:cNvGrpSpPr/>
          <p:nvPr/>
        </p:nvGrpSpPr>
        <p:grpSpPr>
          <a:xfrm>
            <a:off x="8082278" y="4145767"/>
            <a:ext cx="69305" cy="80519"/>
            <a:chOff x="2091483" y="2659137"/>
            <a:chExt cx="45719" cy="71547"/>
          </a:xfrm>
        </p:grpSpPr>
        <p:sp>
          <p:nvSpPr>
            <p:cNvPr id="311" name="Freeform 31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12" name="Freeform 31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13" name="Group 312"/>
          <p:cNvGrpSpPr/>
          <p:nvPr/>
        </p:nvGrpSpPr>
        <p:grpSpPr>
          <a:xfrm>
            <a:off x="8037828" y="4145767"/>
            <a:ext cx="69305" cy="80519"/>
            <a:chOff x="2091483" y="2659137"/>
            <a:chExt cx="45719" cy="71547"/>
          </a:xfrm>
        </p:grpSpPr>
        <p:sp>
          <p:nvSpPr>
            <p:cNvPr id="314" name="Freeform 31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15" name="Freeform 31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16" name="Group 315"/>
          <p:cNvGrpSpPr/>
          <p:nvPr/>
        </p:nvGrpSpPr>
        <p:grpSpPr>
          <a:xfrm>
            <a:off x="8025128" y="4145767"/>
            <a:ext cx="69305" cy="80519"/>
            <a:chOff x="2091483" y="2659137"/>
            <a:chExt cx="45719" cy="71547"/>
          </a:xfrm>
        </p:grpSpPr>
        <p:sp>
          <p:nvSpPr>
            <p:cNvPr id="317" name="Freeform 31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18" name="Freeform 31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19" name="Group 318"/>
          <p:cNvGrpSpPr/>
          <p:nvPr/>
        </p:nvGrpSpPr>
        <p:grpSpPr>
          <a:xfrm>
            <a:off x="8015603" y="4145767"/>
            <a:ext cx="69305" cy="80519"/>
            <a:chOff x="2091483" y="2659137"/>
            <a:chExt cx="45719" cy="71547"/>
          </a:xfrm>
        </p:grpSpPr>
        <p:sp>
          <p:nvSpPr>
            <p:cNvPr id="320" name="Freeform 31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21" name="Freeform 32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22" name="Group 321"/>
          <p:cNvGrpSpPr/>
          <p:nvPr/>
        </p:nvGrpSpPr>
        <p:grpSpPr>
          <a:xfrm>
            <a:off x="7996553" y="4145767"/>
            <a:ext cx="69305" cy="80519"/>
            <a:chOff x="2091483" y="2659137"/>
            <a:chExt cx="45719" cy="71547"/>
          </a:xfrm>
        </p:grpSpPr>
        <p:sp>
          <p:nvSpPr>
            <p:cNvPr id="323" name="Freeform 32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24" name="Freeform 32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25" name="Group 324"/>
          <p:cNvGrpSpPr/>
          <p:nvPr/>
        </p:nvGrpSpPr>
        <p:grpSpPr>
          <a:xfrm>
            <a:off x="7987028" y="4145767"/>
            <a:ext cx="69305" cy="80519"/>
            <a:chOff x="2091483" y="2659137"/>
            <a:chExt cx="45719" cy="71547"/>
          </a:xfrm>
        </p:grpSpPr>
        <p:sp>
          <p:nvSpPr>
            <p:cNvPr id="326" name="Freeform 3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27" name="Freeform 3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28" name="Group 327"/>
          <p:cNvGrpSpPr/>
          <p:nvPr/>
        </p:nvGrpSpPr>
        <p:grpSpPr>
          <a:xfrm>
            <a:off x="7983853" y="4145767"/>
            <a:ext cx="69305" cy="80519"/>
            <a:chOff x="2091483" y="2659137"/>
            <a:chExt cx="45719" cy="71547"/>
          </a:xfrm>
        </p:grpSpPr>
        <p:sp>
          <p:nvSpPr>
            <p:cNvPr id="329" name="Freeform 32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30" name="Freeform 32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31" name="Group 330"/>
          <p:cNvGrpSpPr/>
          <p:nvPr/>
        </p:nvGrpSpPr>
        <p:grpSpPr>
          <a:xfrm>
            <a:off x="7974328" y="4145767"/>
            <a:ext cx="69305" cy="80519"/>
            <a:chOff x="2091483" y="2659137"/>
            <a:chExt cx="45719" cy="71547"/>
          </a:xfrm>
        </p:grpSpPr>
        <p:sp>
          <p:nvSpPr>
            <p:cNvPr id="332" name="Freeform 33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33" name="Freeform 33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34" name="Group 333"/>
          <p:cNvGrpSpPr/>
          <p:nvPr/>
        </p:nvGrpSpPr>
        <p:grpSpPr>
          <a:xfrm>
            <a:off x="8006078" y="4145767"/>
            <a:ext cx="69305" cy="80519"/>
            <a:chOff x="2091483" y="2659137"/>
            <a:chExt cx="45719" cy="71547"/>
          </a:xfrm>
        </p:grpSpPr>
        <p:sp>
          <p:nvSpPr>
            <p:cNvPr id="335" name="Freeform 33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36" name="Freeform 33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37" name="Group 336"/>
          <p:cNvGrpSpPr/>
          <p:nvPr/>
        </p:nvGrpSpPr>
        <p:grpSpPr>
          <a:xfrm>
            <a:off x="7996553" y="4145767"/>
            <a:ext cx="69305" cy="80519"/>
            <a:chOff x="2091483" y="2659137"/>
            <a:chExt cx="45719" cy="71547"/>
          </a:xfrm>
        </p:grpSpPr>
        <p:sp>
          <p:nvSpPr>
            <p:cNvPr id="338" name="Freeform 33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39" name="Freeform 33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40" name="Group 339"/>
          <p:cNvGrpSpPr/>
          <p:nvPr/>
        </p:nvGrpSpPr>
        <p:grpSpPr>
          <a:xfrm>
            <a:off x="7955278" y="4145767"/>
            <a:ext cx="69305" cy="80519"/>
            <a:chOff x="2091483" y="2659137"/>
            <a:chExt cx="45719" cy="71547"/>
          </a:xfrm>
        </p:grpSpPr>
        <p:sp>
          <p:nvSpPr>
            <p:cNvPr id="341" name="Freeform 34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42" name="Freeform 34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43" name="Group 342"/>
          <p:cNvGrpSpPr/>
          <p:nvPr/>
        </p:nvGrpSpPr>
        <p:grpSpPr>
          <a:xfrm>
            <a:off x="7945753" y="4145767"/>
            <a:ext cx="69305" cy="80519"/>
            <a:chOff x="2091483" y="2659137"/>
            <a:chExt cx="45719" cy="71547"/>
          </a:xfrm>
        </p:grpSpPr>
        <p:sp>
          <p:nvSpPr>
            <p:cNvPr id="344" name="Freeform 34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45" name="Freeform 34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46" name="Group 345"/>
          <p:cNvGrpSpPr/>
          <p:nvPr/>
        </p:nvGrpSpPr>
        <p:grpSpPr>
          <a:xfrm>
            <a:off x="7942578" y="4137195"/>
            <a:ext cx="69305" cy="80519"/>
            <a:chOff x="2091483" y="2659137"/>
            <a:chExt cx="45719" cy="71547"/>
          </a:xfrm>
        </p:grpSpPr>
        <p:sp>
          <p:nvSpPr>
            <p:cNvPr id="347" name="Freeform 34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48" name="Freeform 34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49" name="Group 348"/>
          <p:cNvGrpSpPr/>
          <p:nvPr/>
        </p:nvGrpSpPr>
        <p:grpSpPr>
          <a:xfrm>
            <a:off x="7933053" y="4137195"/>
            <a:ext cx="69305" cy="80519"/>
            <a:chOff x="2091483" y="2659137"/>
            <a:chExt cx="45719" cy="71547"/>
          </a:xfrm>
        </p:grpSpPr>
        <p:sp>
          <p:nvSpPr>
            <p:cNvPr id="350" name="Freeform 3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51" name="Freeform 3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52" name="Group 351"/>
          <p:cNvGrpSpPr/>
          <p:nvPr/>
        </p:nvGrpSpPr>
        <p:grpSpPr>
          <a:xfrm>
            <a:off x="7888603" y="4125766"/>
            <a:ext cx="69305" cy="80519"/>
            <a:chOff x="2091483" y="2659137"/>
            <a:chExt cx="45719" cy="71547"/>
          </a:xfrm>
        </p:grpSpPr>
        <p:sp>
          <p:nvSpPr>
            <p:cNvPr id="353" name="Freeform 3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54" name="Freeform 3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55" name="Group 354"/>
          <p:cNvGrpSpPr/>
          <p:nvPr/>
        </p:nvGrpSpPr>
        <p:grpSpPr>
          <a:xfrm>
            <a:off x="7879078" y="4125766"/>
            <a:ext cx="69305" cy="80519"/>
            <a:chOff x="2091483" y="2659137"/>
            <a:chExt cx="45719" cy="71547"/>
          </a:xfrm>
        </p:grpSpPr>
        <p:sp>
          <p:nvSpPr>
            <p:cNvPr id="356" name="Freeform 3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57" name="Freeform 3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58" name="Group 357"/>
          <p:cNvGrpSpPr/>
          <p:nvPr/>
        </p:nvGrpSpPr>
        <p:grpSpPr>
          <a:xfrm>
            <a:off x="7860028" y="4125766"/>
            <a:ext cx="69305" cy="80519"/>
            <a:chOff x="2091483" y="2659137"/>
            <a:chExt cx="45719" cy="71547"/>
          </a:xfrm>
        </p:grpSpPr>
        <p:sp>
          <p:nvSpPr>
            <p:cNvPr id="359" name="Freeform 35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60" name="Freeform 35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61" name="Group 360"/>
          <p:cNvGrpSpPr/>
          <p:nvPr/>
        </p:nvGrpSpPr>
        <p:grpSpPr>
          <a:xfrm>
            <a:off x="7850503" y="4125766"/>
            <a:ext cx="69305" cy="80519"/>
            <a:chOff x="2091483" y="2659137"/>
            <a:chExt cx="45719" cy="71547"/>
          </a:xfrm>
        </p:grpSpPr>
        <p:sp>
          <p:nvSpPr>
            <p:cNvPr id="362" name="Freeform 36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63" name="Freeform 36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64" name="Group 363"/>
          <p:cNvGrpSpPr/>
          <p:nvPr/>
        </p:nvGrpSpPr>
        <p:grpSpPr>
          <a:xfrm>
            <a:off x="7787003" y="4125766"/>
            <a:ext cx="69305" cy="80519"/>
            <a:chOff x="2091483" y="2659137"/>
            <a:chExt cx="45719" cy="71547"/>
          </a:xfrm>
        </p:grpSpPr>
        <p:sp>
          <p:nvSpPr>
            <p:cNvPr id="365" name="Freeform 36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66" name="Freeform 36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67" name="Group 366"/>
          <p:cNvGrpSpPr/>
          <p:nvPr/>
        </p:nvGrpSpPr>
        <p:grpSpPr>
          <a:xfrm>
            <a:off x="7777478" y="4125766"/>
            <a:ext cx="69305" cy="80519"/>
            <a:chOff x="2091483" y="2659137"/>
            <a:chExt cx="45719" cy="71547"/>
          </a:xfrm>
        </p:grpSpPr>
        <p:sp>
          <p:nvSpPr>
            <p:cNvPr id="368" name="Freeform 36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69" name="Freeform 36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70" name="Group 369"/>
          <p:cNvGrpSpPr/>
          <p:nvPr/>
        </p:nvGrpSpPr>
        <p:grpSpPr>
          <a:xfrm>
            <a:off x="7748903" y="4125766"/>
            <a:ext cx="69305" cy="80519"/>
            <a:chOff x="2091483" y="2659137"/>
            <a:chExt cx="45719" cy="71547"/>
          </a:xfrm>
        </p:grpSpPr>
        <p:sp>
          <p:nvSpPr>
            <p:cNvPr id="371" name="Freeform 37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72" name="Freeform 37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73" name="Group 372"/>
          <p:cNvGrpSpPr/>
          <p:nvPr/>
        </p:nvGrpSpPr>
        <p:grpSpPr>
          <a:xfrm>
            <a:off x="7739378" y="4125766"/>
            <a:ext cx="69305" cy="80519"/>
            <a:chOff x="2091483" y="2659137"/>
            <a:chExt cx="45719" cy="71547"/>
          </a:xfrm>
        </p:grpSpPr>
        <p:sp>
          <p:nvSpPr>
            <p:cNvPr id="374" name="Freeform 37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75" name="Freeform 37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76" name="Group 375"/>
          <p:cNvGrpSpPr/>
          <p:nvPr/>
        </p:nvGrpSpPr>
        <p:grpSpPr>
          <a:xfrm>
            <a:off x="7733028" y="4120051"/>
            <a:ext cx="69305" cy="80519"/>
            <a:chOff x="2091483" y="2659137"/>
            <a:chExt cx="45719" cy="71547"/>
          </a:xfrm>
        </p:grpSpPr>
        <p:sp>
          <p:nvSpPr>
            <p:cNvPr id="377" name="Freeform 37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78" name="Freeform 37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79" name="Group 378"/>
          <p:cNvGrpSpPr/>
          <p:nvPr/>
        </p:nvGrpSpPr>
        <p:grpSpPr>
          <a:xfrm>
            <a:off x="7723503" y="4120051"/>
            <a:ext cx="69305" cy="80519"/>
            <a:chOff x="2091483" y="2659137"/>
            <a:chExt cx="45719" cy="71547"/>
          </a:xfrm>
        </p:grpSpPr>
        <p:sp>
          <p:nvSpPr>
            <p:cNvPr id="380" name="Freeform 37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81" name="Freeform 38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82" name="Group 381"/>
          <p:cNvGrpSpPr/>
          <p:nvPr/>
        </p:nvGrpSpPr>
        <p:grpSpPr>
          <a:xfrm>
            <a:off x="7713978" y="4120051"/>
            <a:ext cx="69305" cy="80519"/>
            <a:chOff x="2091483" y="2659137"/>
            <a:chExt cx="45719" cy="71547"/>
          </a:xfrm>
        </p:grpSpPr>
        <p:sp>
          <p:nvSpPr>
            <p:cNvPr id="383" name="Freeform 38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84" name="Freeform 38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85" name="Group 384"/>
          <p:cNvGrpSpPr/>
          <p:nvPr/>
        </p:nvGrpSpPr>
        <p:grpSpPr>
          <a:xfrm>
            <a:off x="7704453" y="4120051"/>
            <a:ext cx="69305" cy="80519"/>
            <a:chOff x="2091483" y="2659137"/>
            <a:chExt cx="45719" cy="71547"/>
          </a:xfrm>
        </p:grpSpPr>
        <p:sp>
          <p:nvSpPr>
            <p:cNvPr id="386" name="Freeform 38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87" name="Freeform 38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88" name="Group 387"/>
          <p:cNvGrpSpPr/>
          <p:nvPr/>
        </p:nvGrpSpPr>
        <p:grpSpPr>
          <a:xfrm>
            <a:off x="7694928" y="4120051"/>
            <a:ext cx="69305" cy="80519"/>
            <a:chOff x="2091483" y="2659137"/>
            <a:chExt cx="45719" cy="71547"/>
          </a:xfrm>
        </p:grpSpPr>
        <p:sp>
          <p:nvSpPr>
            <p:cNvPr id="389" name="Freeform 38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90" name="Freeform 38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91" name="Group 390"/>
          <p:cNvGrpSpPr/>
          <p:nvPr/>
        </p:nvGrpSpPr>
        <p:grpSpPr>
          <a:xfrm>
            <a:off x="7685403" y="4120051"/>
            <a:ext cx="69305" cy="80519"/>
            <a:chOff x="2091483" y="2659137"/>
            <a:chExt cx="45719" cy="71547"/>
          </a:xfrm>
        </p:grpSpPr>
        <p:sp>
          <p:nvSpPr>
            <p:cNvPr id="392" name="Freeform 39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93" name="Freeform 39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94" name="Group 393"/>
          <p:cNvGrpSpPr/>
          <p:nvPr/>
        </p:nvGrpSpPr>
        <p:grpSpPr>
          <a:xfrm>
            <a:off x="7672703" y="4120051"/>
            <a:ext cx="69305" cy="80519"/>
            <a:chOff x="2091483" y="2659137"/>
            <a:chExt cx="45719" cy="71547"/>
          </a:xfrm>
        </p:grpSpPr>
        <p:sp>
          <p:nvSpPr>
            <p:cNvPr id="395" name="Freeform 39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96" name="Freeform 39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397" name="Group 396"/>
          <p:cNvGrpSpPr/>
          <p:nvPr/>
        </p:nvGrpSpPr>
        <p:grpSpPr>
          <a:xfrm>
            <a:off x="7663178" y="4120051"/>
            <a:ext cx="69305" cy="80519"/>
            <a:chOff x="2091483" y="2659137"/>
            <a:chExt cx="45719" cy="71547"/>
          </a:xfrm>
        </p:grpSpPr>
        <p:sp>
          <p:nvSpPr>
            <p:cNvPr id="398" name="Freeform 39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99" name="Freeform 39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00" name="Group 399"/>
          <p:cNvGrpSpPr/>
          <p:nvPr/>
        </p:nvGrpSpPr>
        <p:grpSpPr>
          <a:xfrm>
            <a:off x="7650478" y="4120051"/>
            <a:ext cx="69305" cy="80519"/>
            <a:chOff x="2091483" y="2659137"/>
            <a:chExt cx="45719" cy="71547"/>
          </a:xfrm>
        </p:grpSpPr>
        <p:sp>
          <p:nvSpPr>
            <p:cNvPr id="401" name="Freeform 40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02" name="Freeform 40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03" name="Group 402"/>
          <p:cNvGrpSpPr/>
          <p:nvPr/>
        </p:nvGrpSpPr>
        <p:grpSpPr>
          <a:xfrm>
            <a:off x="7640953" y="4120051"/>
            <a:ext cx="69305" cy="80519"/>
            <a:chOff x="2091483" y="2659137"/>
            <a:chExt cx="45719" cy="71547"/>
          </a:xfrm>
        </p:grpSpPr>
        <p:sp>
          <p:nvSpPr>
            <p:cNvPr id="404" name="Freeform 4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05" name="Freeform 4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06" name="Group 405"/>
          <p:cNvGrpSpPr/>
          <p:nvPr/>
        </p:nvGrpSpPr>
        <p:grpSpPr>
          <a:xfrm>
            <a:off x="7618728" y="4117193"/>
            <a:ext cx="69305" cy="80519"/>
            <a:chOff x="2091483" y="2659137"/>
            <a:chExt cx="45719" cy="71547"/>
          </a:xfrm>
        </p:grpSpPr>
        <p:sp>
          <p:nvSpPr>
            <p:cNvPr id="407" name="Freeform 4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08" name="Freeform 4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09" name="Group 408"/>
          <p:cNvGrpSpPr/>
          <p:nvPr/>
        </p:nvGrpSpPr>
        <p:grpSpPr>
          <a:xfrm>
            <a:off x="7609203" y="4117193"/>
            <a:ext cx="69305" cy="80519"/>
            <a:chOff x="2091483" y="2659137"/>
            <a:chExt cx="45719" cy="71547"/>
          </a:xfrm>
        </p:grpSpPr>
        <p:sp>
          <p:nvSpPr>
            <p:cNvPr id="410" name="Freeform 4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11" name="Freeform 4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12" name="Group 411"/>
          <p:cNvGrpSpPr/>
          <p:nvPr/>
        </p:nvGrpSpPr>
        <p:grpSpPr>
          <a:xfrm>
            <a:off x="7606028" y="4117193"/>
            <a:ext cx="69305" cy="80519"/>
            <a:chOff x="2091483" y="2659137"/>
            <a:chExt cx="45719" cy="71547"/>
          </a:xfrm>
        </p:grpSpPr>
        <p:sp>
          <p:nvSpPr>
            <p:cNvPr id="413" name="Freeform 4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14" name="Freeform 4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15" name="Group 414"/>
          <p:cNvGrpSpPr/>
          <p:nvPr/>
        </p:nvGrpSpPr>
        <p:grpSpPr>
          <a:xfrm>
            <a:off x="7596503" y="4117193"/>
            <a:ext cx="69305" cy="80519"/>
            <a:chOff x="2091483" y="2659137"/>
            <a:chExt cx="45719" cy="71547"/>
          </a:xfrm>
        </p:grpSpPr>
        <p:sp>
          <p:nvSpPr>
            <p:cNvPr id="416" name="Freeform 4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17" name="Freeform 4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18" name="Group 417"/>
          <p:cNvGrpSpPr/>
          <p:nvPr/>
        </p:nvGrpSpPr>
        <p:grpSpPr>
          <a:xfrm>
            <a:off x="7596503" y="4117193"/>
            <a:ext cx="69305" cy="80519"/>
            <a:chOff x="2091483" y="2659137"/>
            <a:chExt cx="45719" cy="71547"/>
          </a:xfrm>
        </p:grpSpPr>
        <p:sp>
          <p:nvSpPr>
            <p:cNvPr id="419" name="Freeform 4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0" name="Freeform 4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21" name="Group 420"/>
          <p:cNvGrpSpPr/>
          <p:nvPr/>
        </p:nvGrpSpPr>
        <p:grpSpPr>
          <a:xfrm>
            <a:off x="7586978" y="4117193"/>
            <a:ext cx="69305" cy="80519"/>
            <a:chOff x="2091483" y="2659137"/>
            <a:chExt cx="45719" cy="71547"/>
          </a:xfrm>
        </p:grpSpPr>
        <p:sp>
          <p:nvSpPr>
            <p:cNvPr id="422" name="Freeform 4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3" name="Freeform 4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24" name="Group 423"/>
          <p:cNvGrpSpPr/>
          <p:nvPr/>
        </p:nvGrpSpPr>
        <p:grpSpPr>
          <a:xfrm>
            <a:off x="7558403" y="4117193"/>
            <a:ext cx="69305" cy="80519"/>
            <a:chOff x="2091483" y="2659137"/>
            <a:chExt cx="45719" cy="71547"/>
          </a:xfrm>
        </p:grpSpPr>
        <p:sp>
          <p:nvSpPr>
            <p:cNvPr id="425" name="Freeform 4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6" name="Freeform 4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27" name="Group 426"/>
          <p:cNvGrpSpPr/>
          <p:nvPr/>
        </p:nvGrpSpPr>
        <p:grpSpPr>
          <a:xfrm>
            <a:off x="7548878" y="4117193"/>
            <a:ext cx="69305" cy="80519"/>
            <a:chOff x="2091483" y="2659137"/>
            <a:chExt cx="45719" cy="71547"/>
          </a:xfrm>
        </p:grpSpPr>
        <p:sp>
          <p:nvSpPr>
            <p:cNvPr id="428" name="Freeform 42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9" name="Freeform 42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30" name="Group 429"/>
          <p:cNvGrpSpPr/>
          <p:nvPr/>
        </p:nvGrpSpPr>
        <p:grpSpPr>
          <a:xfrm>
            <a:off x="7523478" y="4117193"/>
            <a:ext cx="69305" cy="80519"/>
            <a:chOff x="2091483" y="2659137"/>
            <a:chExt cx="45719" cy="71547"/>
          </a:xfrm>
        </p:grpSpPr>
        <p:sp>
          <p:nvSpPr>
            <p:cNvPr id="431" name="Freeform 43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32" name="Freeform 43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33" name="Group 432"/>
          <p:cNvGrpSpPr/>
          <p:nvPr/>
        </p:nvGrpSpPr>
        <p:grpSpPr>
          <a:xfrm>
            <a:off x="7513953" y="4117193"/>
            <a:ext cx="69305" cy="80519"/>
            <a:chOff x="2091483" y="2659137"/>
            <a:chExt cx="45719" cy="71547"/>
          </a:xfrm>
        </p:grpSpPr>
        <p:sp>
          <p:nvSpPr>
            <p:cNvPr id="434" name="Freeform 43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35" name="Freeform 43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36" name="Group 435"/>
          <p:cNvGrpSpPr/>
          <p:nvPr/>
        </p:nvGrpSpPr>
        <p:grpSpPr>
          <a:xfrm>
            <a:off x="7494903" y="4117193"/>
            <a:ext cx="69305" cy="80519"/>
            <a:chOff x="2091483" y="2659137"/>
            <a:chExt cx="45719" cy="71547"/>
          </a:xfrm>
        </p:grpSpPr>
        <p:sp>
          <p:nvSpPr>
            <p:cNvPr id="437" name="Freeform 43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38" name="Freeform 43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39" name="Group 438"/>
          <p:cNvGrpSpPr/>
          <p:nvPr/>
        </p:nvGrpSpPr>
        <p:grpSpPr>
          <a:xfrm>
            <a:off x="7485378" y="4117193"/>
            <a:ext cx="69305" cy="80519"/>
            <a:chOff x="2091483" y="2659137"/>
            <a:chExt cx="45719" cy="71547"/>
          </a:xfrm>
        </p:grpSpPr>
        <p:sp>
          <p:nvSpPr>
            <p:cNvPr id="440" name="Freeform 43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41" name="Freeform 44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42" name="Group 441"/>
          <p:cNvGrpSpPr/>
          <p:nvPr/>
        </p:nvGrpSpPr>
        <p:grpSpPr>
          <a:xfrm>
            <a:off x="7418703" y="4108621"/>
            <a:ext cx="69305" cy="80519"/>
            <a:chOff x="2091483" y="2659137"/>
            <a:chExt cx="45719" cy="71547"/>
          </a:xfrm>
        </p:grpSpPr>
        <p:sp>
          <p:nvSpPr>
            <p:cNvPr id="443" name="Freeform 44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44" name="Freeform 44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45" name="Group 444"/>
          <p:cNvGrpSpPr/>
          <p:nvPr/>
        </p:nvGrpSpPr>
        <p:grpSpPr>
          <a:xfrm>
            <a:off x="7409178" y="4108621"/>
            <a:ext cx="69305" cy="80519"/>
            <a:chOff x="2091483" y="2659137"/>
            <a:chExt cx="45719" cy="71547"/>
          </a:xfrm>
        </p:grpSpPr>
        <p:sp>
          <p:nvSpPr>
            <p:cNvPr id="446" name="Freeform 44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47" name="Freeform 44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48" name="Group 447"/>
          <p:cNvGrpSpPr/>
          <p:nvPr/>
        </p:nvGrpSpPr>
        <p:grpSpPr>
          <a:xfrm>
            <a:off x="7390128" y="4100049"/>
            <a:ext cx="69305" cy="80519"/>
            <a:chOff x="2091483" y="2659137"/>
            <a:chExt cx="45719" cy="71547"/>
          </a:xfrm>
        </p:grpSpPr>
        <p:sp>
          <p:nvSpPr>
            <p:cNvPr id="449" name="Freeform 44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50" name="Freeform 44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51" name="Group 450"/>
          <p:cNvGrpSpPr/>
          <p:nvPr/>
        </p:nvGrpSpPr>
        <p:grpSpPr>
          <a:xfrm>
            <a:off x="7380603" y="4100049"/>
            <a:ext cx="69305" cy="80519"/>
            <a:chOff x="2091483" y="2659137"/>
            <a:chExt cx="45719" cy="71547"/>
          </a:xfrm>
        </p:grpSpPr>
        <p:sp>
          <p:nvSpPr>
            <p:cNvPr id="452" name="Freeform 45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53" name="Freeform 45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54" name="Group 453"/>
          <p:cNvGrpSpPr/>
          <p:nvPr/>
        </p:nvGrpSpPr>
        <p:grpSpPr>
          <a:xfrm>
            <a:off x="7329803" y="4088620"/>
            <a:ext cx="69305" cy="80519"/>
            <a:chOff x="2091483" y="2659137"/>
            <a:chExt cx="45719" cy="71547"/>
          </a:xfrm>
        </p:grpSpPr>
        <p:sp>
          <p:nvSpPr>
            <p:cNvPr id="455" name="Freeform 45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56" name="Freeform 45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57" name="Group 456"/>
          <p:cNvGrpSpPr/>
          <p:nvPr/>
        </p:nvGrpSpPr>
        <p:grpSpPr>
          <a:xfrm>
            <a:off x="7320278" y="4088620"/>
            <a:ext cx="69305" cy="80519"/>
            <a:chOff x="2091483" y="2659137"/>
            <a:chExt cx="45719" cy="71547"/>
          </a:xfrm>
        </p:grpSpPr>
        <p:sp>
          <p:nvSpPr>
            <p:cNvPr id="458" name="Freeform 45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59" name="Freeform 45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60" name="Group 459"/>
          <p:cNvGrpSpPr/>
          <p:nvPr/>
        </p:nvGrpSpPr>
        <p:grpSpPr>
          <a:xfrm>
            <a:off x="7298053" y="4088620"/>
            <a:ext cx="69305" cy="80519"/>
            <a:chOff x="2091483" y="2659137"/>
            <a:chExt cx="45719" cy="71547"/>
          </a:xfrm>
        </p:grpSpPr>
        <p:sp>
          <p:nvSpPr>
            <p:cNvPr id="461" name="Freeform 46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62" name="Freeform 46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63" name="Group 462"/>
          <p:cNvGrpSpPr/>
          <p:nvPr/>
        </p:nvGrpSpPr>
        <p:grpSpPr>
          <a:xfrm>
            <a:off x="7288528" y="4088620"/>
            <a:ext cx="69305" cy="80519"/>
            <a:chOff x="2091483" y="2659137"/>
            <a:chExt cx="45719" cy="71547"/>
          </a:xfrm>
        </p:grpSpPr>
        <p:sp>
          <p:nvSpPr>
            <p:cNvPr id="464" name="Freeform 46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65" name="Freeform 46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66" name="Group 465"/>
          <p:cNvGrpSpPr/>
          <p:nvPr/>
        </p:nvGrpSpPr>
        <p:grpSpPr>
          <a:xfrm>
            <a:off x="7266303" y="4088620"/>
            <a:ext cx="69305" cy="80519"/>
            <a:chOff x="2091483" y="2659137"/>
            <a:chExt cx="45719" cy="71547"/>
          </a:xfrm>
        </p:grpSpPr>
        <p:sp>
          <p:nvSpPr>
            <p:cNvPr id="467" name="Freeform 46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68" name="Freeform 46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69" name="Group 468"/>
          <p:cNvGrpSpPr/>
          <p:nvPr/>
        </p:nvGrpSpPr>
        <p:grpSpPr>
          <a:xfrm>
            <a:off x="7256778" y="4088620"/>
            <a:ext cx="69305" cy="80519"/>
            <a:chOff x="2091483" y="2659137"/>
            <a:chExt cx="45719" cy="71547"/>
          </a:xfrm>
        </p:grpSpPr>
        <p:sp>
          <p:nvSpPr>
            <p:cNvPr id="470" name="Freeform 46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71" name="Freeform 47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72" name="Group 471"/>
          <p:cNvGrpSpPr/>
          <p:nvPr/>
        </p:nvGrpSpPr>
        <p:grpSpPr>
          <a:xfrm>
            <a:off x="7237728" y="4088620"/>
            <a:ext cx="69305" cy="80519"/>
            <a:chOff x="2091483" y="2659137"/>
            <a:chExt cx="45719" cy="71547"/>
          </a:xfrm>
        </p:grpSpPr>
        <p:sp>
          <p:nvSpPr>
            <p:cNvPr id="473" name="Freeform 4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74" name="Freeform 4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75" name="Group 474"/>
          <p:cNvGrpSpPr/>
          <p:nvPr/>
        </p:nvGrpSpPr>
        <p:grpSpPr>
          <a:xfrm>
            <a:off x="7228203" y="4088620"/>
            <a:ext cx="69305" cy="80519"/>
            <a:chOff x="2091483" y="2659137"/>
            <a:chExt cx="45719" cy="71547"/>
          </a:xfrm>
        </p:grpSpPr>
        <p:sp>
          <p:nvSpPr>
            <p:cNvPr id="476" name="Freeform 47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77" name="Freeform 47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78" name="Group 477"/>
          <p:cNvGrpSpPr/>
          <p:nvPr/>
        </p:nvGrpSpPr>
        <p:grpSpPr>
          <a:xfrm>
            <a:off x="7199628" y="4088620"/>
            <a:ext cx="69305" cy="80519"/>
            <a:chOff x="2091483" y="2659137"/>
            <a:chExt cx="45719" cy="71547"/>
          </a:xfrm>
        </p:grpSpPr>
        <p:sp>
          <p:nvSpPr>
            <p:cNvPr id="479" name="Freeform 47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80" name="Freeform 47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81" name="Group 480"/>
          <p:cNvGrpSpPr/>
          <p:nvPr/>
        </p:nvGrpSpPr>
        <p:grpSpPr>
          <a:xfrm>
            <a:off x="7190103" y="4088620"/>
            <a:ext cx="69305" cy="80519"/>
            <a:chOff x="2091483" y="2659137"/>
            <a:chExt cx="45719" cy="71547"/>
          </a:xfrm>
        </p:grpSpPr>
        <p:sp>
          <p:nvSpPr>
            <p:cNvPr id="482" name="Freeform 48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83" name="Freeform 48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84" name="Group 483"/>
          <p:cNvGrpSpPr/>
          <p:nvPr/>
        </p:nvGrpSpPr>
        <p:grpSpPr>
          <a:xfrm>
            <a:off x="7091678" y="4074333"/>
            <a:ext cx="69305" cy="80519"/>
            <a:chOff x="2091483" y="2659137"/>
            <a:chExt cx="45719" cy="71547"/>
          </a:xfrm>
        </p:grpSpPr>
        <p:sp>
          <p:nvSpPr>
            <p:cNvPr id="485" name="Freeform 4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86" name="Freeform 4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87" name="Group 486"/>
          <p:cNvGrpSpPr/>
          <p:nvPr/>
        </p:nvGrpSpPr>
        <p:grpSpPr>
          <a:xfrm>
            <a:off x="7082153" y="4074333"/>
            <a:ext cx="69305" cy="80519"/>
            <a:chOff x="2091483" y="2659137"/>
            <a:chExt cx="45719" cy="71547"/>
          </a:xfrm>
        </p:grpSpPr>
        <p:sp>
          <p:nvSpPr>
            <p:cNvPr id="488" name="Freeform 4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89" name="Freeform 4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90" name="Group 489"/>
          <p:cNvGrpSpPr/>
          <p:nvPr/>
        </p:nvGrpSpPr>
        <p:grpSpPr>
          <a:xfrm>
            <a:off x="6942453" y="4068619"/>
            <a:ext cx="69305" cy="80519"/>
            <a:chOff x="2091483" y="2659137"/>
            <a:chExt cx="45719" cy="71547"/>
          </a:xfrm>
        </p:grpSpPr>
        <p:sp>
          <p:nvSpPr>
            <p:cNvPr id="491" name="Freeform 4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92" name="Freeform 4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93" name="Group 492"/>
          <p:cNvGrpSpPr/>
          <p:nvPr/>
        </p:nvGrpSpPr>
        <p:grpSpPr>
          <a:xfrm>
            <a:off x="6932928" y="4068619"/>
            <a:ext cx="69305" cy="80519"/>
            <a:chOff x="2091483" y="2659137"/>
            <a:chExt cx="45719" cy="71547"/>
          </a:xfrm>
        </p:grpSpPr>
        <p:sp>
          <p:nvSpPr>
            <p:cNvPr id="494" name="Freeform 4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95" name="Freeform 4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96" name="Group 495"/>
          <p:cNvGrpSpPr/>
          <p:nvPr/>
        </p:nvGrpSpPr>
        <p:grpSpPr>
          <a:xfrm>
            <a:off x="6875778" y="4068619"/>
            <a:ext cx="69305" cy="80519"/>
            <a:chOff x="2091483" y="2659137"/>
            <a:chExt cx="45719" cy="71547"/>
          </a:xfrm>
        </p:grpSpPr>
        <p:sp>
          <p:nvSpPr>
            <p:cNvPr id="497" name="Freeform 4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98" name="Freeform 4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499" name="Group 498"/>
          <p:cNvGrpSpPr/>
          <p:nvPr/>
        </p:nvGrpSpPr>
        <p:grpSpPr>
          <a:xfrm>
            <a:off x="6866253" y="4068619"/>
            <a:ext cx="69305" cy="80519"/>
            <a:chOff x="2091483" y="2659137"/>
            <a:chExt cx="45719" cy="71547"/>
          </a:xfrm>
        </p:grpSpPr>
        <p:sp>
          <p:nvSpPr>
            <p:cNvPr id="500" name="Freeform 49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01" name="Freeform 50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503" name="Group 502"/>
          <p:cNvGrpSpPr/>
          <p:nvPr/>
        </p:nvGrpSpPr>
        <p:grpSpPr>
          <a:xfrm>
            <a:off x="9738688" y="5115811"/>
            <a:ext cx="64526" cy="75038"/>
            <a:chOff x="2091483" y="2659137"/>
            <a:chExt cx="45719" cy="71547"/>
          </a:xfrm>
        </p:grpSpPr>
        <p:sp>
          <p:nvSpPr>
            <p:cNvPr id="504" name="Freeform 5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05" name="Freeform 5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06" name="Group 505"/>
          <p:cNvGrpSpPr/>
          <p:nvPr/>
        </p:nvGrpSpPr>
        <p:grpSpPr>
          <a:xfrm>
            <a:off x="9684713" y="5115811"/>
            <a:ext cx="64526" cy="75038"/>
            <a:chOff x="2091483" y="2659137"/>
            <a:chExt cx="45719" cy="71547"/>
          </a:xfrm>
        </p:grpSpPr>
        <p:sp>
          <p:nvSpPr>
            <p:cNvPr id="507" name="Freeform 5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08" name="Freeform 5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09" name="Group 508"/>
          <p:cNvGrpSpPr/>
          <p:nvPr/>
        </p:nvGrpSpPr>
        <p:grpSpPr>
          <a:xfrm>
            <a:off x="9668838" y="5115811"/>
            <a:ext cx="64526" cy="75038"/>
            <a:chOff x="2091483" y="2659137"/>
            <a:chExt cx="45719" cy="71547"/>
          </a:xfrm>
        </p:grpSpPr>
        <p:sp>
          <p:nvSpPr>
            <p:cNvPr id="510" name="Freeform 5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11" name="Freeform 5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12" name="Group 511"/>
          <p:cNvGrpSpPr/>
          <p:nvPr/>
        </p:nvGrpSpPr>
        <p:grpSpPr>
          <a:xfrm>
            <a:off x="9633913" y="5110096"/>
            <a:ext cx="64526" cy="75038"/>
            <a:chOff x="2091483" y="2659137"/>
            <a:chExt cx="45719" cy="71547"/>
          </a:xfrm>
        </p:grpSpPr>
        <p:sp>
          <p:nvSpPr>
            <p:cNvPr id="513" name="Freeform 5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14" name="Freeform 5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15" name="Group 514"/>
          <p:cNvGrpSpPr/>
          <p:nvPr/>
        </p:nvGrpSpPr>
        <p:grpSpPr>
          <a:xfrm>
            <a:off x="9608513" y="5092952"/>
            <a:ext cx="64526" cy="75038"/>
            <a:chOff x="2091483" y="2659137"/>
            <a:chExt cx="45719" cy="71547"/>
          </a:xfrm>
        </p:grpSpPr>
        <p:sp>
          <p:nvSpPr>
            <p:cNvPr id="516" name="Freeform 5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17" name="Freeform 5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18" name="Group 517"/>
          <p:cNvGrpSpPr/>
          <p:nvPr/>
        </p:nvGrpSpPr>
        <p:grpSpPr>
          <a:xfrm>
            <a:off x="9560888" y="5072951"/>
            <a:ext cx="64526" cy="75038"/>
            <a:chOff x="2091483" y="2659137"/>
            <a:chExt cx="45719" cy="71547"/>
          </a:xfrm>
        </p:grpSpPr>
        <p:sp>
          <p:nvSpPr>
            <p:cNvPr id="519" name="Freeform 5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20" name="Freeform 5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21" name="Group 520"/>
          <p:cNvGrpSpPr/>
          <p:nvPr/>
        </p:nvGrpSpPr>
        <p:grpSpPr>
          <a:xfrm>
            <a:off x="9548188" y="5055807"/>
            <a:ext cx="64526" cy="75038"/>
            <a:chOff x="2091483" y="2659137"/>
            <a:chExt cx="45719" cy="71547"/>
          </a:xfrm>
        </p:grpSpPr>
        <p:sp>
          <p:nvSpPr>
            <p:cNvPr id="522" name="Freeform 5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23" name="Freeform 5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24" name="Group 523"/>
          <p:cNvGrpSpPr/>
          <p:nvPr/>
        </p:nvGrpSpPr>
        <p:grpSpPr>
          <a:xfrm>
            <a:off x="9529138" y="5050092"/>
            <a:ext cx="64526" cy="75038"/>
            <a:chOff x="2091483" y="2659137"/>
            <a:chExt cx="45719" cy="71547"/>
          </a:xfrm>
        </p:grpSpPr>
        <p:sp>
          <p:nvSpPr>
            <p:cNvPr id="525" name="Freeform 5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26" name="Freeform 5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27" name="Group 526"/>
          <p:cNvGrpSpPr/>
          <p:nvPr/>
        </p:nvGrpSpPr>
        <p:grpSpPr>
          <a:xfrm>
            <a:off x="9513263" y="5041520"/>
            <a:ext cx="64526" cy="75038"/>
            <a:chOff x="2091483" y="2659137"/>
            <a:chExt cx="45719" cy="71547"/>
          </a:xfrm>
        </p:grpSpPr>
        <p:sp>
          <p:nvSpPr>
            <p:cNvPr id="528" name="Freeform 52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29" name="Freeform 52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30" name="Group 529"/>
          <p:cNvGrpSpPr/>
          <p:nvPr/>
        </p:nvGrpSpPr>
        <p:grpSpPr>
          <a:xfrm>
            <a:off x="9583113" y="5081523"/>
            <a:ext cx="64526" cy="75038"/>
            <a:chOff x="2091483" y="2659137"/>
            <a:chExt cx="45719" cy="71547"/>
          </a:xfrm>
        </p:grpSpPr>
        <p:sp>
          <p:nvSpPr>
            <p:cNvPr id="531" name="Freeform 53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32" name="Freeform 53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33" name="Group 532"/>
          <p:cNvGrpSpPr/>
          <p:nvPr/>
        </p:nvGrpSpPr>
        <p:grpSpPr>
          <a:xfrm>
            <a:off x="9595813" y="5090095"/>
            <a:ext cx="64526" cy="75038"/>
            <a:chOff x="2091483" y="2659137"/>
            <a:chExt cx="45719" cy="71547"/>
          </a:xfrm>
        </p:grpSpPr>
        <p:sp>
          <p:nvSpPr>
            <p:cNvPr id="534" name="Freeform 53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35" name="Freeform 53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36" name="Group 535"/>
          <p:cNvGrpSpPr/>
          <p:nvPr/>
        </p:nvGrpSpPr>
        <p:grpSpPr>
          <a:xfrm>
            <a:off x="9500563" y="5038662"/>
            <a:ext cx="64526" cy="75038"/>
            <a:chOff x="2091483" y="2659137"/>
            <a:chExt cx="45719" cy="71547"/>
          </a:xfrm>
        </p:grpSpPr>
        <p:sp>
          <p:nvSpPr>
            <p:cNvPr id="537" name="Freeform 53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38" name="Freeform 53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39" name="Group 538"/>
          <p:cNvGrpSpPr/>
          <p:nvPr/>
        </p:nvGrpSpPr>
        <p:grpSpPr>
          <a:xfrm>
            <a:off x="9471988" y="5038662"/>
            <a:ext cx="64526" cy="75038"/>
            <a:chOff x="2091483" y="2659137"/>
            <a:chExt cx="45719" cy="71547"/>
          </a:xfrm>
        </p:grpSpPr>
        <p:sp>
          <p:nvSpPr>
            <p:cNvPr id="540" name="Freeform 53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41" name="Freeform 54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42" name="Group 541"/>
          <p:cNvGrpSpPr/>
          <p:nvPr/>
        </p:nvGrpSpPr>
        <p:grpSpPr>
          <a:xfrm>
            <a:off x="9440238" y="5038662"/>
            <a:ext cx="64526" cy="75038"/>
            <a:chOff x="2091483" y="2659137"/>
            <a:chExt cx="45719" cy="71547"/>
          </a:xfrm>
        </p:grpSpPr>
        <p:sp>
          <p:nvSpPr>
            <p:cNvPr id="543" name="Freeform 54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44" name="Freeform 54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45" name="Group 544"/>
          <p:cNvGrpSpPr/>
          <p:nvPr/>
        </p:nvGrpSpPr>
        <p:grpSpPr>
          <a:xfrm>
            <a:off x="9427538" y="5038662"/>
            <a:ext cx="64526" cy="75038"/>
            <a:chOff x="2091483" y="2659137"/>
            <a:chExt cx="45719" cy="71547"/>
          </a:xfrm>
        </p:grpSpPr>
        <p:sp>
          <p:nvSpPr>
            <p:cNvPr id="546" name="Freeform 54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47" name="Freeform 54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48" name="Group 547"/>
          <p:cNvGrpSpPr/>
          <p:nvPr/>
        </p:nvGrpSpPr>
        <p:grpSpPr>
          <a:xfrm>
            <a:off x="9411663" y="5038662"/>
            <a:ext cx="64526" cy="75038"/>
            <a:chOff x="2091483" y="2659137"/>
            <a:chExt cx="45719" cy="71547"/>
          </a:xfrm>
        </p:grpSpPr>
        <p:sp>
          <p:nvSpPr>
            <p:cNvPr id="549" name="Freeform 54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50" name="Freeform 54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51" name="Group 550"/>
          <p:cNvGrpSpPr/>
          <p:nvPr/>
        </p:nvGrpSpPr>
        <p:grpSpPr>
          <a:xfrm>
            <a:off x="9395788" y="5030090"/>
            <a:ext cx="64526" cy="75038"/>
            <a:chOff x="2091483" y="2659137"/>
            <a:chExt cx="45719" cy="71547"/>
          </a:xfrm>
        </p:grpSpPr>
        <p:sp>
          <p:nvSpPr>
            <p:cNvPr id="552" name="Freeform 55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53" name="Freeform 55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54" name="Group 553"/>
          <p:cNvGrpSpPr/>
          <p:nvPr/>
        </p:nvGrpSpPr>
        <p:grpSpPr>
          <a:xfrm>
            <a:off x="9386263" y="5021518"/>
            <a:ext cx="64526" cy="75038"/>
            <a:chOff x="2091483" y="2659137"/>
            <a:chExt cx="45719" cy="71547"/>
          </a:xfrm>
        </p:grpSpPr>
        <p:sp>
          <p:nvSpPr>
            <p:cNvPr id="555" name="Freeform 55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56" name="Freeform 55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57" name="Group 556"/>
          <p:cNvGrpSpPr/>
          <p:nvPr/>
        </p:nvGrpSpPr>
        <p:grpSpPr>
          <a:xfrm>
            <a:off x="9376738" y="5018661"/>
            <a:ext cx="64526" cy="75038"/>
            <a:chOff x="2091483" y="2659137"/>
            <a:chExt cx="45719" cy="71547"/>
          </a:xfrm>
        </p:grpSpPr>
        <p:sp>
          <p:nvSpPr>
            <p:cNvPr id="558" name="Freeform 55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59" name="Freeform 55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60" name="Group 559"/>
          <p:cNvGrpSpPr/>
          <p:nvPr/>
        </p:nvGrpSpPr>
        <p:grpSpPr>
          <a:xfrm>
            <a:off x="9360863" y="5018661"/>
            <a:ext cx="64526" cy="75038"/>
            <a:chOff x="2091483" y="2659137"/>
            <a:chExt cx="45719" cy="71547"/>
          </a:xfrm>
        </p:grpSpPr>
        <p:sp>
          <p:nvSpPr>
            <p:cNvPr id="561" name="Freeform 56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62" name="Freeform 56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63" name="Group 562"/>
          <p:cNvGrpSpPr/>
          <p:nvPr/>
        </p:nvGrpSpPr>
        <p:grpSpPr>
          <a:xfrm>
            <a:off x="9348163" y="5015804"/>
            <a:ext cx="64526" cy="75038"/>
            <a:chOff x="2091483" y="2659137"/>
            <a:chExt cx="45719" cy="71547"/>
          </a:xfrm>
        </p:grpSpPr>
        <p:sp>
          <p:nvSpPr>
            <p:cNvPr id="564" name="Freeform 56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65" name="Freeform 56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66" name="Group 565"/>
          <p:cNvGrpSpPr/>
          <p:nvPr/>
        </p:nvGrpSpPr>
        <p:grpSpPr>
          <a:xfrm>
            <a:off x="9319588" y="5015804"/>
            <a:ext cx="64526" cy="75038"/>
            <a:chOff x="2091483" y="2659137"/>
            <a:chExt cx="45719" cy="71547"/>
          </a:xfrm>
        </p:grpSpPr>
        <p:sp>
          <p:nvSpPr>
            <p:cNvPr id="567" name="Freeform 56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68" name="Freeform 56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69" name="Group 568"/>
          <p:cNvGrpSpPr/>
          <p:nvPr/>
        </p:nvGrpSpPr>
        <p:grpSpPr>
          <a:xfrm>
            <a:off x="9306888" y="5015804"/>
            <a:ext cx="64526" cy="75038"/>
            <a:chOff x="2091483" y="2659137"/>
            <a:chExt cx="45719" cy="71547"/>
          </a:xfrm>
        </p:grpSpPr>
        <p:sp>
          <p:nvSpPr>
            <p:cNvPr id="570" name="Freeform 56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71" name="Freeform 57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72" name="Group 571"/>
          <p:cNvGrpSpPr/>
          <p:nvPr/>
        </p:nvGrpSpPr>
        <p:grpSpPr>
          <a:xfrm>
            <a:off x="9287838" y="5015804"/>
            <a:ext cx="64526" cy="75038"/>
            <a:chOff x="2091483" y="2659137"/>
            <a:chExt cx="45719" cy="71547"/>
          </a:xfrm>
        </p:grpSpPr>
        <p:sp>
          <p:nvSpPr>
            <p:cNvPr id="573" name="Freeform 5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74" name="Freeform 5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84" name="Group 583"/>
          <p:cNvGrpSpPr/>
          <p:nvPr/>
        </p:nvGrpSpPr>
        <p:grpSpPr>
          <a:xfrm>
            <a:off x="9243388" y="5004374"/>
            <a:ext cx="64526" cy="75038"/>
            <a:chOff x="2091483" y="2659137"/>
            <a:chExt cx="45719" cy="71547"/>
          </a:xfrm>
        </p:grpSpPr>
        <p:sp>
          <p:nvSpPr>
            <p:cNvPr id="585" name="Freeform 5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86" name="Freeform 5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87" name="Group 586"/>
          <p:cNvGrpSpPr/>
          <p:nvPr/>
        </p:nvGrpSpPr>
        <p:grpSpPr>
          <a:xfrm>
            <a:off x="9230688" y="5004374"/>
            <a:ext cx="64526" cy="75038"/>
            <a:chOff x="2091483" y="2659137"/>
            <a:chExt cx="45719" cy="71547"/>
          </a:xfrm>
        </p:grpSpPr>
        <p:sp>
          <p:nvSpPr>
            <p:cNvPr id="588" name="Freeform 5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89" name="Freeform 5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90" name="Group 589"/>
          <p:cNvGrpSpPr/>
          <p:nvPr/>
        </p:nvGrpSpPr>
        <p:grpSpPr>
          <a:xfrm>
            <a:off x="9214813" y="5004374"/>
            <a:ext cx="64526" cy="75038"/>
            <a:chOff x="2091483" y="2659137"/>
            <a:chExt cx="45719" cy="71547"/>
          </a:xfrm>
        </p:grpSpPr>
        <p:sp>
          <p:nvSpPr>
            <p:cNvPr id="591" name="Freeform 5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92" name="Freeform 5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93" name="Group 592"/>
          <p:cNvGrpSpPr/>
          <p:nvPr/>
        </p:nvGrpSpPr>
        <p:grpSpPr>
          <a:xfrm>
            <a:off x="9202113" y="5004374"/>
            <a:ext cx="64526" cy="75038"/>
            <a:chOff x="2091483" y="2659137"/>
            <a:chExt cx="45719" cy="71547"/>
          </a:xfrm>
        </p:grpSpPr>
        <p:sp>
          <p:nvSpPr>
            <p:cNvPr id="594" name="Freeform 5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95" name="Freeform 5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96" name="Group 595"/>
          <p:cNvGrpSpPr/>
          <p:nvPr/>
        </p:nvGrpSpPr>
        <p:grpSpPr>
          <a:xfrm>
            <a:off x="9189413" y="5004374"/>
            <a:ext cx="64526" cy="75038"/>
            <a:chOff x="2091483" y="2659137"/>
            <a:chExt cx="45719" cy="71547"/>
          </a:xfrm>
        </p:grpSpPr>
        <p:sp>
          <p:nvSpPr>
            <p:cNvPr id="597" name="Freeform 5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98" name="Freeform 5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99" name="Group 598"/>
          <p:cNvGrpSpPr/>
          <p:nvPr/>
        </p:nvGrpSpPr>
        <p:grpSpPr>
          <a:xfrm>
            <a:off x="9154488" y="4984373"/>
            <a:ext cx="64526" cy="75038"/>
            <a:chOff x="2091483" y="2659137"/>
            <a:chExt cx="45719" cy="71547"/>
          </a:xfrm>
        </p:grpSpPr>
        <p:sp>
          <p:nvSpPr>
            <p:cNvPr id="600" name="Freeform 59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01" name="Freeform 60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02" name="Group 601"/>
          <p:cNvGrpSpPr/>
          <p:nvPr/>
        </p:nvGrpSpPr>
        <p:grpSpPr>
          <a:xfrm>
            <a:off x="9141788" y="4981516"/>
            <a:ext cx="64526" cy="75038"/>
            <a:chOff x="2091483" y="2659137"/>
            <a:chExt cx="45719" cy="71547"/>
          </a:xfrm>
        </p:grpSpPr>
        <p:sp>
          <p:nvSpPr>
            <p:cNvPr id="603" name="Freeform 60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04" name="Freeform 60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05" name="Group 604"/>
          <p:cNvGrpSpPr/>
          <p:nvPr/>
        </p:nvGrpSpPr>
        <p:grpSpPr>
          <a:xfrm>
            <a:off x="9125913" y="4975801"/>
            <a:ext cx="64526" cy="75038"/>
            <a:chOff x="2091483" y="2659137"/>
            <a:chExt cx="45719" cy="71547"/>
          </a:xfrm>
        </p:grpSpPr>
        <p:sp>
          <p:nvSpPr>
            <p:cNvPr id="606" name="Freeform 60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07" name="Freeform 60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08" name="Group 607"/>
          <p:cNvGrpSpPr/>
          <p:nvPr/>
        </p:nvGrpSpPr>
        <p:grpSpPr>
          <a:xfrm>
            <a:off x="9113213" y="4975801"/>
            <a:ext cx="64526" cy="75038"/>
            <a:chOff x="2091483" y="2659137"/>
            <a:chExt cx="45719" cy="71547"/>
          </a:xfrm>
        </p:grpSpPr>
        <p:sp>
          <p:nvSpPr>
            <p:cNvPr id="609" name="Freeform 60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10" name="Freeform 60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11" name="Group 610"/>
          <p:cNvGrpSpPr/>
          <p:nvPr/>
        </p:nvGrpSpPr>
        <p:grpSpPr>
          <a:xfrm>
            <a:off x="9078288" y="4975801"/>
            <a:ext cx="64526" cy="75038"/>
            <a:chOff x="2091483" y="2659137"/>
            <a:chExt cx="45719" cy="71547"/>
          </a:xfrm>
        </p:grpSpPr>
        <p:sp>
          <p:nvSpPr>
            <p:cNvPr id="612" name="Freeform 61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13" name="Freeform 61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14" name="Group 613"/>
          <p:cNvGrpSpPr/>
          <p:nvPr/>
        </p:nvGrpSpPr>
        <p:grpSpPr>
          <a:xfrm>
            <a:off x="9065588" y="4975801"/>
            <a:ext cx="64526" cy="75038"/>
            <a:chOff x="2091483" y="2659137"/>
            <a:chExt cx="45719" cy="71547"/>
          </a:xfrm>
        </p:grpSpPr>
        <p:sp>
          <p:nvSpPr>
            <p:cNvPr id="615" name="Freeform 61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16" name="Freeform 61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17" name="Group 616"/>
          <p:cNvGrpSpPr/>
          <p:nvPr/>
        </p:nvGrpSpPr>
        <p:grpSpPr>
          <a:xfrm>
            <a:off x="9052888" y="4975801"/>
            <a:ext cx="64526" cy="75038"/>
            <a:chOff x="2091483" y="2659137"/>
            <a:chExt cx="45719" cy="71547"/>
          </a:xfrm>
        </p:grpSpPr>
        <p:sp>
          <p:nvSpPr>
            <p:cNvPr id="618" name="Freeform 61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19" name="Freeform 61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20" name="Group 619"/>
          <p:cNvGrpSpPr/>
          <p:nvPr/>
        </p:nvGrpSpPr>
        <p:grpSpPr>
          <a:xfrm>
            <a:off x="9027488" y="4975801"/>
            <a:ext cx="64526" cy="75038"/>
            <a:chOff x="2091483" y="2659137"/>
            <a:chExt cx="45719" cy="71547"/>
          </a:xfrm>
        </p:grpSpPr>
        <p:sp>
          <p:nvSpPr>
            <p:cNvPr id="621" name="Freeform 62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22" name="Freeform 62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23" name="Group 622"/>
          <p:cNvGrpSpPr/>
          <p:nvPr/>
        </p:nvGrpSpPr>
        <p:grpSpPr>
          <a:xfrm>
            <a:off x="8995738" y="4964371"/>
            <a:ext cx="64526" cy="75038"/>
            <a:chOff x="2091483" y="2659137"/>
            <a:chExt cx="45719" cy="71547"/>
          </a:xfrm>
        </p:grpSpPr>
        <p:sp>
          <p:nvSpPr>
            <p:cNvPr id="624" name="Freeform 62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25" name="Freeform 62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26" name="Group 625"/>
          <p:cNvGrpSpPr/>
          <p:nvPr/>
        </p:nvGrpSpPr>
        <p:grpSpPr>
          <a:xfrm>
            <a:off x="8979863" y="4961514"/>
            <a:ext cx="64526" cy="75038"/>
            <a:chOff x="2091483" y="2659137"/>
            <a:chExt cx="45719" cy="71547"/>
          </a:xfrm>
        </p:grpSpPr>
        <p:sp>
          <p:nvSpPr>
            <p:cNvPr id="627" name="Freeform 62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28" name="Freeform 62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29" name="Group 628"/>
          <p:cNvGrpSpPr/>
          <p:nvPr/>
        </p:nvGrpSpPr>
        <p:grpSpPr>
          <a:xfrm>
            <a:off x="8967163" y="4958657"/>
            <a:ext cx="64526" cy="75038"/>
            <a:chOff x="2091483" y="2659137"/>
            <a:chExt cx="45719" cy="71547"/>
          </a:xfrm>
        </p:grpSpPr>
        <p:sp>
          <p:nvSpPr>
            <p:cNvPr id="630" name="Freeform 62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31" name="Freeform 63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32" name="Group 631"/>
          <p:cNvGrpSpPr/>
          <p:nvPr/>
        </p:nvGrpSpPr>
        <p:grpSpPr>
          <a:xfrm>
            <a:off x="8954463" y="4958657"/>
            <a:ext cx="64526" cy="75038"/>
            <a:chOff x="2091483" y="2659137"/>
            <a:chExt cx="45719" cy="71547"/>
          </a:xfrm>
        </p:grpSpPr>
        <p:sp>
          <p:nvSpPr>
            <p:cNvPr id="633" name="Freeform 63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34" name="Freeform 63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35" name="Group 634"/>
          <p:cNvGrpSpPr/>
          <p:nvPr/>
        </p:nvGrpSpPr>
        <p:grpSpPr>
          <a:xfrm>
            <a:off x="8941763" y="4955799"/>
            <a:ext cx="64526" cy="75038"/>
            <a:chOff x="2091483" y="2659137"/>
            <a:chExt cx="45719" cy="71547"/>
          </a:xfrm>
        </p:grpSpPr>
        <p:sp>
          <p:nvSpPr>
            <p:cNvPr id="636" name="Freeform 63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37" name="Freeform 63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38" name="Group 637"/>
          <p:cNvGrpSpPr/>
          <p:nvPr/>
        </p:nvGrpSpPr>
        <p:grpSpPr>
          <a:xfrm>
            <a:off x="8929063" y="4950085"/>
            <a:ext cx="64526" cy="75038"/>
            <a:chOff x="2091483" y="2659137"/>
            <a:chExt cx="45719" cy="71547"/>
          </a:xfrm>
        </p:grpSpPr>
        <p:sp>
          <p:nvSpPr>
            <p:cNvPr id="639" name="Freeform 63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40" name="Freeform 63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41" name="Group 640"/>
          <p:cNvGrpSpPr/>
          <p:nvPr/>
        </p:nvGrpSpPr>
        <p:grpSpPr>
          <a:xfrm>
            <a:off x="8916363" y="4947227"/>
            <a:ext cx="64526" cy="75038"/>
            <a:chOff x="2091483" y="2659137"/>
            <a:chExt cx="45719" cy="71547"/>
          </a:xfrm>
        </p:grpSpPr>
        <p:sp>
          <p:nvSpPr>
            <p:cNvPr id="642" name="Freeform 64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43" name="Freeform 64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44" name="Group 643"/>
          <p:cNvGrpSpPr/>
          <p:nvPr/>
        </p:nvGrpSpPr>
        <p:grpSpPr>
          <a:xfrm>
            <a:off x="8903663" y="4941513"/>
            <a:ext cx="64526" cy="75038"/>
            <a:chOff x="2091483" y="2659137"/>
            <a:chExt cx="45719" cy="71547"/>
          </a:xfrm>
        </p:grpSpPr>
        <p:sp>
          <p:nvSpPr>
            <p:cNvPr id="645" name="Freeform 64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46" name="Freeform 64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47" name="Group 646"/>
          <p:cNvGrpSpPr/>
          <p:nvPr/>
        </p:nvGrpSpPr>
        <p:grpSpPr>
          <a:xfrm>
            <a:off x="8890963" y="4941513"/>
            <a:ext cx="64526" cy="75038"/>
            <a:chOff x="2091483" y="2659137"/>
            <a:chExt cx="45719" cy="71547"/>
          </a:xfrm>
        </p:grpSpPr>
        <p:sp>
          <p:nvSpPr>
            <p:cNvPr id="648" name="Freeform 64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49" name="Freeform 64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50" name="Group 649"/>
          <p:cNvGrpSpPr/>
          <p:nvPr/>
        </p:nvGrpSpPr>
        <p:grpSpPr>
          <a:xfrm>
            <a:off x="8878263" y="4941513"/>
            <a:ext cx="64526" cy="75038"/>
            <a:chOff x="2091483" y="2659137"/>
            <a:chExt cx="45719" cy="71547"/>
          </a:xfrm>
        </p:grpSpPr>
        <p:sp>
          <p:nvSpPr>
            <p:cNvPr id="651" name="Freeform 65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52" name="Freeform 65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53" name="Group 652"/>
          <p:cNvGrpSpPr/>
          <p:nvPr/>
        </p:nvGrpSpPr>
        <p:grpSpPr>
          <a:xfrm>
            <a:off x="8865563" y="4941513"/>
            <a:ext cx="64526" cy="75038"/>
            <a:chOff x="2091483" y="2659137"/>
            <a:chExt cx="45719" cy="71547"/>
          </a:xfrm>
        </p:grpSpPr>
        <p:sp>
          <p:nvSpPr>
            <p:cNvPr id="654" name="Freeform 65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55" name="Freeform 65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56" name="Group 655"/>
          <p:cNvGrpSpPr/>
          <p:nvPr/>
        </p:nvGrpSpPr>
        <p:grpSpPr>
          <a:xfrm>
            <a:off x="8852863" y="4941513"/>
            <a:ext cx="64526" cy="75038"/>
            <a:chOff x="2091483" y="2659137"/>
            <a:chExt cx="45719" cy="71547"/>
          </a:xfrm>
        </p:grpSpPr>
        <p:sp>
          <p:nvSpPr>
            <p:cNvPr id="657" name="Freeform 65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58" name="Freeform 65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59" name="Group 658"/>
          <p:cNvGrpSpPr/>
          <p:nvPr/>
        </p:nvGrpSpPr>
        <p:grpSpPr>
          <a:xfrm>
            <a:off x="8840163" y="4941513"/>
            <a:ext cx="64526" cy="75038"/>
            <a:chOff x="2091483" y="2659137"/>
            <a:chExt cx="45719" cy="71547"/>
          </a:xfrm>
        </p:grpSpPr>
        <p:sp>
          <p:nvSpPr>
            <p:cNvPr id="660" name="Freeform 65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61" name="Freeform 66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62" name="Group 661"/>
          <p:cNvGrpSpPr/>
          <p:nvPr/>
        </p:nvGrpSpPr>
        <p:grpSpPr>
          <a:xfrm>
            <a:off x="8827463" y="4941513"/>
            <a:ext cx="64526" cy="75038"/>
            <a:chOff x="2091483" y="2659137"/>
            <a:chExt cx="45719" cy="71547"/>
          </a:xfrm>
        </p:grpSpPr>
        <p:sp>
          <p:nvSpPr>
            <p:cNvPr id="663" name="Freeform 66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64" name="Freeform 66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65" name="Group 664"/>
          <p:cNvGrpSpPr/>
          <p:nvPr/>
        </p:nvGrpSpPr>
        <p:grpSpPr>
          <a:xfrm>
            <a:off x="8811588" y="4932941"/>
            <a:ext cx="64526" cy="75038"/>
            <a:chOff x="2091483" y="2659137"/>
            <a:chExt cx="45719" cy="71547"/>
          </a:xfrm>
        </p:grpSpPr>
        <p:sp>
          <p:nvSpPr>
            <p:cNvPr id="666" name="Freeform 66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67" name="Freeform 66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68" name="Group 667"/>
          <p:cNvGrpSpPr/>
          <p:nvPr/>
        </p:nvGrpSpPr>
        <p:grpSpPr>
          <a:xfrm>
            <a:off x="8802063" y="4930083"/>
            <a:ext cx="64526" cy="75038"/>
            <a:chOff x="2091483" y="2659137"/>
            <a:chExt cx="45719" cy="71547"/>
          </a:xfrm>
        </p:grpSpPr>
        <p:sp>
          <p:nvSpPr>
            <p:cNvPr id="669" name="Freeform 66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70" name="Freeform 66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71" name="Group 670"/>
          <p:cNvGrpSpPr/>
          <p:nvPr/>
        </p:nvGrpSpPr>
        <p:grpSpPr>
          <a:xfrm>
            <a:off x="8763963" y="4930083"/>
            <a:ext cx="64526" cy="75038"/>
            <a:chOff x="2091483" y="2659137"/>
            <a:chExt cx="45719" cy="71547"/>
          </a:xfrm>
        </p:grpSpPr>
        <p:sp>
          <p:nvSpPr>
            <p:cNvPr id="680" name="Freeform 67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81" name="Freeform 68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82" name="Group 681"/>
          <p:cNvGrpSpPr/>
          <p:nvPr/>
        </p:nvGrpSpPr>
        <p:grpSpPr>
          <a:xfrm>
            <a:off x="8751263" y="4930083"/>
            <a:ext cx="64526" cy="75038"/>
            <a:chOff x="2091483" y="2659137"/>
            <a:chExt cx="45719" cy="71547"/>
          </a:xfrm>
        </p:grpSpPr>
        <p:sp>
          <p:nvSpPr>
            <p:cNvPr id="683" name="Freeform 68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84" name="Freeform 68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85" name="Group 684"/>
          <p:cNvGrpSpPr/>
          <p:nvPr/>
        </p:nvGrpSpPr>
        <p:grpSpPr>
          <a:xfrm>
            <a:off x="8738563" y="4930083"/>
            <a:ext cx="64526" cy="75038"/>
            <a:chOff x="2091483" y="2659137"/>
            <a:chExt cx="45719" cy="71547"/>
          </a:xfrm>
        </p:grpSpPr>
        <p:sp>
          <p:nvSpPr>
            <p:cNvPr id="686" name="Freeform 68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87" name="Freeform 68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88" name="Group 687"/>
          <p:cNvGrpSpPr/>
          <p:nvPr/>
        </p:nvGrpSpPr>
        <p:grpSpPr>
          <a:xfrm>
            <a:off x="8722688" y="4930083"/>
            <a:ext cx="64526" cy="75038"/>
            <a:chOff x="2091483" y="2659137"/>
            <a:chExt cx="45719" cy="71547"/>
          </a:xfrm>
        </p:grpSpPr>
        <p:sp>
          <p:nvSpPr>
            <p:cNvPr id="689" name="Freeform 68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90" name="Freeform 68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91" name="Group 690"/>
          <p:cNvGrpSpPr/>
          <p:nvPr/>
        </p:nvGrpSpPr>
        <p:grpSpPr>
          <a:xfrm>
            <a:off x="8706813" y="4924369"/>
            <a:ext cx="64526" cy="75038"/>
            <a:chOff x="2091483" y="2659137"/>
            <a:chExt cx="45719" cy="71547"/>
          </a:xfrm>
        </p:grpSpPr>
        <p:sp>
          <p:nvSpPr>
            <p:cNvPr id="692" name="Freeform 69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93" name="Freeform 69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94" name="Group 693"/>
          <p:cNvGrpSpPr/>
          <p:nvPr/>
        </p:nvGrpSpPr>
        <p:grpSpPr>
          <a:xfrm>
            <a:off x="8690938" y="4918654"/>
            <a:ext cx="64526" cy="75038"/>
            <a:chOff x="2091483" y="2659137"/>
            <a:chExt cx="45719" cy="71547"/>
          </a:xfrm>
        </p:grpSpPr>
        <p:sp>
          <p:nvSpPr>
            <p:cNvPr id="695" name="Freeform 69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96" name="Freeform 69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97" name="Group 696"/>
          <p:cNvGrpSpPr/>
          <p:nvPr/>
        </p:nvGrpSpPr>
        <p:grpSpPr>
          <a:xfrm>
            <a:off x="8675063" y="4912939"/>
            <a:ext cx="64526" cy="75038"/>
            <a:chOff x="2091483" y="2659137"/>
            <a:chExt cx="45719" cy="71547"/>
          </a:xfrm>
        </p:grpSpPr>
        <p:sp>
          <p:nvSpPr>
            <p:cNvPr id="698" name="Freeform 69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99" name="Freeform 69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00" name="Group 699"/>
          <p:cNvGrpSpPr/>
          <p:nvPr/>
        </p:nvGrpSpPr>
        <p:grpSpPr>
          <a:xfrm>
            <a:off x="8659188" y="4910082"/>
            <a:ext cx="64526" cy="75038"/>
            <a:chOff x="2091483" y="2659137"/>
            <a:chExt cx="45719" cy="71547"/>
          </a:xfrm>
        </p:grpSpPr>
        <p:sp>
          <p:nvSpPr>
            <p:cNvPr id="701" name="Freeform 70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02" name="Freeform 70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03" name="Group 702"/>
          <p:cNvGrpSpPr/>
          <p:nvPr/>
        </p:nvGrpSpPr>
        <p:grpSpPr>
          <a:xfrm>
            <a:off x="8646488" y="4910082"/>
            <a:ext cx="64526" cy="75038"/>
            <a:chOff x="2091483" y="2659137"/>
            <a:chExt cx="45719" cy="71547"/>
          </a:xfrm>
        </p:grpSpPr>
        <p:sp>
          <p:nvSpPr>
            <p:cNvPr id="704" name="Freeform 7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05" name="Freeform 7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06" name="Group 705"/>
          <p:cNvGrpSpPr/>
          <p:nvPr/>
        </p:nvGrpSpPr>
        <p:grpSpPr>
          <a:xfrm>
            <a:off x="8633788" y="4910082"/>
            <a:ext cx="64526" cy="75038"/>
            <a:chOff x="2091483" y="2659137"/>
            <a:chExt cx="45719" cy="71547"/>
          </a:xfrm>
        </p:grpSpPr>
        <p:sp>
          <p:nvSpPr>
            <p:cNvPr id="707" name="Freeform 7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08" name="Freeform 7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09" name="Group 708"/>
          <p:cNvGrpSpPr/>
          <p:nvPr/>
        </p:nvGrpSpPr>
        <p:grpSpPr>
          <a:xfrm>
            <a:off x="8621088" y="4910082"/>
            <a:ext cx="64526" cy="75038"/>
            <a:chOff x="2091483" y="2659137"/>
            <a:chExt cx="45719" cy="71547"/>
          </a:xfrm>
        </p:grpSpPr>
        <p:sp>
          <p:nvSpPr>
            <p:cNvPr id="710" name="Freeform 7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11" name="Freeform 7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12" name="Group 711"/>
          <p:cNvGrpSpPr/>
          <p:nvPr/>
        </p:nvGrpSpPr>
        <p:grpSpPr>
          <a:xfrm>
            <a:off x="8608388" y="4904367"/>
            <a:ext cx="64526" cy="75038"/>
            <a:chOff x="2091483" y="2659137"/>
            <a:chExt cx="45719" cy="71547"/>
          </a:xfrm>
        </p:grpSpPr>
        <p:sp>
          <p:nvSpPr>
            <p:cNvPr id="713" name="Freeform 7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14" name="Freeform 7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15" name="Group 714"/>
          <p:cNvGrpSpPr/>
          <p:nvPr/>
        </p:nvGrpSpPr>
        <p:grpSpPr>
          <a:xfrm>
            <a:off x="8595688" y="4904367"/>
            <a:ext cx="64526" cy="75038"/>
            <a:chOff x="2091483" y="2659137"/>
            <a:chExt cx="45719" cy="71547"/>
          </a:xfrm>
        </p:grpSpPr>
        <p:sp>
          <p:nvSpPr>
            <p:cNvPr id="716" name="Freeform 7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17" name="Freeform 7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18" name="Group 717"/>
          <p:cNvGrpSpPr/>
          <p:nvPr/>
        </p:nvGrpSpPr>
        <p:grpSpPr>
          <a:xfrm>
            <a:off x="8582988" y="4904367"/>
            <a:ext cx="64526" cy="75038"/>
            <a:chOff x="2091483" y="2659137"/>
            <a:chExt cx="45719" cy="71547"/>
          </a:xfrm>
        </p:grpSpPr>
        <p:sp>
          <p:nvSpPr>
            <p:cNvPr id="719" name="Freeform 7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20" name="Freeform 7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21" name="Group 720"/>
          <p:cNvGrpSpPr/>
          <p:nvPr/>
        </p:nvGrpSpPr>
        <p:grpSpPr>
          <a:xfrm>
            <a:off x="8570288" y="4904367"/>
            <a:ext cx="64526" cy="75038"/>
            <a:chOff x="2091483" y="2659137"/>
            <a:chExt cx="45719" cy="71547"/>
          </a:xfrm>
        </p:grpSpPr>
        <p:sp>
          <p:nvSpPr>
            <p:cNvPr id="722" name="Freeform 7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23" name="Freeform 7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24" name="Group 723"/>
          <p:cNvGrpSpPr/>
          <p:nvPr/>
        </p:nvGrpSpPr>
        <p:grpSpPr>
          <a:xfrm>
            <a:off x="8557588" y="4904367"/>
            <a:ext cx="64526" cy="75038"/>
            <a:chOff x="2091483" y="2659137"/>
            <a:chExt cx="45719" cy="71547"/>
          </a:xfrm>
        </p:grpSpPr>
        <p:sp>
          <p:nvSpPr>
            <p:cNvPr id="725" name="Freeform 7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26" name="Freeform 7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27" name="Group 726"/>
          <p:cNvGrpSpPr/>
          <p:nvPr/>
        </p:nvGrpSpPr>
        <p:grpSpPr>
          <a:xfrm>
            <a:off x="8522663" y="4895795"/>
            <a:ext cx="64526" cy="75038"/>
            <a:chOff x="2091483" y="2659137"/>
            <a:chExt cx="45719" cy="71547"/>
          </a:xfrm>
        </p:grpSpPr>
        <p:sp>
          <p:nvSpPr>
            <p:cNvPr id="728" name="Freeform 72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29" name="Freeform 72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34" name="Group 733"/>
          <p:cNvGrpSpPr/>
          <p:nvPr/>
        </p:nvGrpSpPr>
        <p:grpSpPr>
          <a:xfrm>
            <a:off x="8506788" y="4892938"/>
            <a:ext cx="64526" cy="75038"/>
            <a:chOff x="2091483" y="2659137"/>
            <a:chExt cx="45719" cy="71547"/>
          </a:xfrm>
        </p:grpSpPr>
        <p:sp>
          <p:nvSpPr>
            <p:cNvPr id="735" name="Freeform 73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36" name="Freeform 73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37" name="Group 736"/>
          <p:cNvGrpSpPr/>
          <p:nvPr/>
        </p:nvGrpSpPr>
        <p:grpSpPr>
          <a:xfrm>
            <a:off x="8516313" y="4895795"/>
            <a:ext cx="64526" cy="75038"/>
            <a:chOff x="2091483" y="2659137"/>
            <a:chExt cx="45719" cy="71547"/>
          </a:xfrm>
        </p:grpSpPr>
        <p:sp>
          <p:nvSpPr>
            <p:cNvPr id="738" name="Freeform 73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39" name="Freeform 73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40" name="Group 739"/>
          <p:cNvGrpSpPr/>
          <p:nvPr/>
        </p:nvGrpSpPr>
        <p:grpSpPr>
          <a:xfrm>
            <a:off x="8497263" y="4892938"/>
            <a:ext cx="64526" cy="75038"/>
            <a:chOff x="2091483" y="2659137"/>
            <a:chExt cx="45719" cy="71547"/>
          </a:xfrm>
        </p:grpSpPr>
        <p:sp>
          <p:nvSpPr>
            <p:cNvPr id="741" name="Freeform 74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42" name="Freeform 74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43" name="Group 742"/>
          <p:cNvGrpSpPr/>
          <p:nvPr/>
        </p:nvGrpSpPr>
        <p:grpSpPr>
          <a:xfrm>
            <a:off x="8487738" y="4890081"/>
            <a:ext cx="64526" cy="75038"/>
            <a:chOff x="2091483" y="2659137"/>
            <a:chExt cx="45719" cy="71547"/>
          </a:xfrm>
        </p:grpSpPr>
        <p:sp>
          <p:nvSpPr>
            <p:cNvPr id="744" name="Freeform 74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45" name="Freeform 74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46" name="Group 745"/>
          <p:cNvGrpSpPr/>
          <p:nvPr/>
        </p:nvGrpSpPr>
        <p:grpSpPr>
          <a:xfrm>
            <a:off x="8475038" y="4890081"/>
            <a:ext cx="64526" cy="75038"/>
            <a:chOff x="2091483" y="2659137"/>
            <a:chExt cx="45719" cy="71547"/>
          </a:xfrm>
        </p:grpSpPr>
        <p:sp>
          <p:nvSpPr>
            <p:cNvPr id="747" name="Freeform 74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48" name="Freeform 74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49" name="Group 748"/>
          <p:cNvGrpSpPr/>
          <p:nvPr/>
        </p:nvGrpSpPr>
        <p:grpSpPr>
          <a:xfrm>
            <a:off x="8455988" y="4890081"/>
            <a:ext cx="64526" cy="75038"/>
            <a:chOff x="2091483" y="2659137"/>
            <a:chExt cx="45719" cy="71547"/>
          </a:xfrm>
        </p:grpSpPr>
        <p:sp>
          <p:nvSpPr>
            <p:cNvPr id="750" name="Freeform 7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51" name="Freeform 7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52" name="Group 751"/>
          <p:cNvGrpSpPr/>
          <p:nvPr/>
        </p:nvGrpSpPr>
        <p:grpSpPr>
          <a:xfrm>
            <a:off x="8443288" y="4887223"/>
            <a:ext cx="64526" cy="75038"/>
            <a:chOff x="2091483" y="2659137"/>
            <a:chExt cx="45719" cy="71547"/>
          </a:xfrm>
        </p:grpSpPr>
        <p:sp>
          <p:nvSpPr>
            <p:cNvPr id="753" name="Freeform 7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54" name="Freeform 7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55" name="Group 754"/>
          <p:cNvGrpSpPr/>
          <p:nvPr/>
        </p:nvGrpSpPr>
        <p:grpSpPr>
          <a:xfrm>
            <a:off x="8430588" y="4884366"/>
            <a:ext cx="64526" cy="75038"/>
            <a:chOff x="2091483" y="2659137"/>
            <a:chExt cx="45719" cy="71547"/>
          </a:xfrm>
        </p:grpSpPr>
        <p:sp>
          <p:nvSpPr>
            <p:cNvPr id="756" name="Freeform 7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57" name="Freeform 7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58" name="Group 757"/>
          <p:cNvGrpSpPr/>
          <p:nvPr/>
        </p:nvGrpSpPr>
        <p:grpSpPr>
          <a:xfrm>
            <a:off x="8417888" y="4881508"/>
            <a:ext cx="64526" cy="75038"/>
            <a:chOff x="2091483" y="2659137"/>
            <a:chExt cx="45719" cy="71547"/>
          </a:xfrm>
        </p:grpSpPr>
        <p:sp>
          <p:nvSpPr>
            <p:cNvPr id="759" name="Freeform 75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60" name="Freeform 75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61" name="Group 760"/>
          <p:cNvGrpSpPr/>
          <p:nvPr/>
        </p:nvGrpSpPr>
        <p:grpSpPr>
          <a:xfrm>
            <a:off x="8405188" y="4878651"/>
            <a:ext cx="64526" cy="75038"/>
            <a:chOff x="2091483" y="2659137"/>
            <a:chExt cx="45719" cy="71547"/>
          </a:xfrm>
        </p:grpSpPr>
        <p:sp>
          <p:nvSpPr>
            <p:cNvPr id="762" name="Freeform 76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63" name="Freeform 76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64" name="Group 763"/>
          <p:cNvGrpSpPr/>
          <p:nvPr/>
        </p:nvGrpSpPr>
        <p:grpSpPr>
          <a:xfrm>
            <a:off x="8392488" y="4875794"/>
            <a:ext cx="64526" cy="75038"/>
            <a:chOff x="2091483" y="2659137"/>
            <a:chExt cx="45719" cy="71547"/>
          </a:xfrm>
        </p:grpSpPr>
        <p:sp>
          <p:nvSpPr>
            <p:cNvPr id="765" name="Freeform 76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66" name="Freeform 76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67" name="Group 766"/>
          <p:cNvGrpSpPr/>
          <p:nvPr/>
        </p:nvGrpSpPr>
        <p:grpSpPr>
          <a:xfrm>
            <a:off x="8379788" y="4867222"/>
            <a:ext cx="64526" cy="75038"/>
            <a:chOff x="2091483" y="2659137"/>
            <a:chExt cx="45719" cy="71547"/>
          </a:xfrm>
        </p:grpSpPr>
        <p:sp>
          <p:nvSpPr>
            <p:cNvPr id="768" name="Freeform 76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69" name="Freeform 76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70" name="Group 769"/>
          <p:cNvGrpSpPr/>
          <p:nvPr/>
        </p:nvGrpSpPr>
        <p:grpSpPr>
          <a:xfrm>
            <a:off x="8367088" y="4864364"/>
            <a:ext cx="64526" cy="75038"/>
            <a:chOff x="2091483" y="2659137"/>
            <a:chExt cx="45719" cy="71547"/>
          </a:xfrm>
        </p:grpSpPr>
        <p:sp>
          <p:nvSpPr>
            <p:cNvPr id="771" name="Freeform 77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72" name="Freeform 77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73" name="Group 772"/>
          <p:cNvGrpSpPr/>
          <p:nvPr/>
        </p:nvGrpSpPr>
        <p:grpSpPr>
          <a:xfrm>
            <a:off x="8354388" y="4861507"/>
            <a:ext cx="64526" cy="75038"/>
            <a:chOff x="2091483" y="2659137"/>
            <a:chExt cx="45719" cy="71547"/>
          </a:xfrm>
        </p:grpSpPr>
        <p:sp>
          <p:nvSpPr>
            <p:cNvPr id="774" name="Freeform 77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75" name="Freeform 77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76" name="Group 775"/>
          <p:cNvGrpSpPr/>
          <p:nvPr/>
        </p:nvGrpSpPr>
        <p:grpSpPr>
          <a:xfrm>
            <a:off x="8341688" y="4858650"/>
            <a:ext cx="64526" cy="75038"/>
            <a:chOff x="2091483" y="2659137"/>
            <a:chExt cx="45719" cy="71547"/>
          </a:xfrm>
        </p:grpSpPr>
        <p:sp>
          <p:nvSpPr>
            <p:cNvPr id="777" name="Freeform 77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78" name="Freeform 77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79" name="Group 778"/>
          <p:cNvGrpSpPr/>
          <p:nvPr/>
        </p:nvGrpSpPr>
        <p:grpSpPr>
          <a:xfrm>
            <a:off x="8328988" y="4858650"/>
            <a:ext cx="64526" cy="75038"/>
            <a:chOff x="2091483" y="2659137"/>
            <a:chExt cx="45719" cy="71547"/>
          </a:xfrm>
        </p:grpSpPr>
        <p:sp>
          <p:nvSpPr>
            <p:cNvPr id="780" name="Freeform 77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81" name="Freeform 78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82" name="Group 781"/>
          <p:cNvGrpSpPr/>
          <p:nvPr/>
        </p:nvGrpSpPr>
        <p:grpSpPr>
          <a:xfrm>
            <a:off x="8316288" y="4855792"/>
            <a:ext cx="64526" cy="75038"/>
            <a:chOff x="2091483" y="2659137"/>
            <a:chExt cx="45719" cy="71547"/>
          </a:xfrm>
        </p:grpSpPr>
        <p:sp>
          <p:nvSpPr>
            <p:cNvPr id="783" name="Freeform 78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84" name="Freeform 78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85" name="Group 784"/>
          <p:cNvGrpSpPr/>
          <p:nvPr/>
        </p:nvGrpSpPr>
        <p:grpSpPr>
          <a:xfrm>
            <a:off x="8303588" y="4855792"/>
            <a:ext cx="64526" cy="75038"/>
            <a:chOff x="2091483" y="2659137"/>
            <a:chExt cx="45719" cy="71547"/>
          </a:xfrm>
        </p:grpSpPr>
        <p:sp>
          <p:nvSpPr>
            <p:cNvPr id="786" name="Freeform 78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87" name="Freeform 78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88" name="Group 787"/>
          <p:cNvGrpSpPr/>
          <p:nvPr/>
        </p:nvGrpSpPr>
        <p:grpSpPr>
          <a:xfrm>
            <a:off x="8294063" y="4855792"/>
            <a:ext cx="64526" cy="75038"/>
            <a:chOff x="2091483" y="2659137"/>
            <a:chExt cx="45719" cy="71547"/>
          </a:xfrm>
        </p:grpSpPr>
        <p:sp>
          <p:nvSpPr>
            <p:cNvPr id="789" name="Freeform 78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90" name="Freeform 78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91" name="Group 790"/>
          <p:cNvGrpSpPr/>
          <p:nvPr/>
        </p:nvGrpSpPr>
        <p:grpSpPr>
          <a:xfrm>
            <a:off x="8281363" y="4855792"/>
            <a:ext cx="64526" cy="75038"/>
            <a:chOff x="2091483" y="2659137"/>
            <a:chExt cx="45719" cy="71547"/>
          </a:xfrm>
        </p:grpSpPr>
        <p:sp>
          <p:nvSpPr>
            <p:cNvPr id="792" name="Freeform 79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93" name="Freeform 79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94" name="Group 793"/>
          <p:cNvGrpSpPr/>
          <p:nvPr/>
        </p:nvGrpSpPr>
        <p:grpSpPr>
          <a:xfrm>
            <a:off x="8268663" y="4852935"/>
            <a:ext cx="64526" cy="75038"/>
            <a:chOff x="2091483" y="2659137"/>
            <a:chExt cx="45719" cy="71547"/>
          </a:xfrm>
        </p:grpSpPr>
        <p:sp>
          <p:nvSpPr>
            <p:cNvPr id="795" name="Freeform 79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96" name="Freeform 79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797" name="Group 796"/>
          <p:cNvGrpSpPr/>
          <p:nvPr/>
        </p:nvGrpSpPr>
        <p:grpSpPr>
          <a:xfrm>
            <a:off x="8255963" y="4850078"/>
            <a:ext cx="64526" cy="75038"/>
            <a:chOff x="2091483" y="2659137"/>
            <a:chExt cx="45719" cy="71547"/>
          </a:xfrm>
        </p:grpSpPr>
        <p:sp>
          <p:nvSpPr>
            <p:cNvPr id="798" name="Freeform 79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799" name="Freeform 79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00" name="Group 799"/>
          <p:cNvGrpSpPr/>
          <p:nvPr/>
        </p:nvGrpSpPr>
        <p:grpSpPr>
          <a:xfrm>
            <a:off x="8246438" y="4847220"/>
            <a:ext cx="64526" cy="75038"/>
            <a:chOff x="2091483" y="2659137"/>
            <a:chExt cx="45719" cy="71547"/>
          </a:xfrm>
        </p:grpSpPr>
        <p:sp>
          <p:nvSpPr>
            <p:cNvPr id="801" name="Freeform 80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02" name="Freeform 80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03" name="Group 802"/>
          <p:cNvGrpSpPr/>
          <p:nvPr/>
        </p:nvGrpSpPr>
        <p:grpSpPr>
          <a:xfrm>
            <a:off x="8236913" y="4844363"/>
            <a:ext cx="64526" cy="75038"/>
            <a:chOff x="2091483" y="2659137"/>
            <a:chExt cx="45719" cy="71547"/>
          </a:xfrm>
        </p:grpSpPr>
        <p:sp>
          <p:nvSpPr>
            <p:cNvPr id="804" name="Freeform 8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05" name="Freeform 8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06" name="Group 805"/>
          <p:cNvGrpSpPr/>
          <p:nvPr/>
        </p:nvGrpSpPr>
        <p:grpSpPr>
          <a:xfrm>
            <a:off x="8224213" y="4844363"/>
            <a:ext cx="64526" cy="75038"/>
            <a:chOff x="2091483" y="2659137"/>
            <a:chExt cx="45719" cy="71547"/>
          </a:xfrm>
        </p:grpSpPr>
        <p:sp>
          <p:nvSpPr>
            <p:cNvPr id="807" name="Freeform 8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08" name="Freeform 8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09" name="Group 808"/>
          <p:cNvGrpSpPr/>
          <p:nvPr/>
        </p:nvGrpSpPr>
        <p:grpSpPr>
          <a:xfrm>
            <a:off x="8214688" y="4844363"/>
            <a:ext cx="64526" cy="75038"/>
            <a:chOff x="2091483" y="2659137"/>
            <a:chExt cx="45719" cy="71547"/>
          </a:xfrm>
        </p:grpSpPr>
        <p:sp>
          <p:nvSpPr>
            <p:cNvPr id="810" name="Freeform 8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11" name="Freeform 8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12" name="Group 811"/>
          <p:cNvGrpSpPr/>
          <p:nvPr/>
        </p:nvGrpSpPr>
        <p:grpSpPr>
          <a:xfrm>
            <a:off x="8201988" y="4844363"/>
            <a:ext cx="64526" cy="75038"/>
            <a:chOff x="2091483" y="2659137"/>
            <a:chExt cx="45719" cy="71547"/>
          </a:xfrm>
        </p:grpSpPr>
        <p:sp>
          <p:nvSpPr>
            <p:cNvPr id="813" name="Freeform 8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14" name="Freeform 8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15" name="Group 814"/>
          <p:cNvGrpSpPr/>
          <p:nvPr/>
        </p:nvGrpSpPr>
        <p:grpSpPr>
          <a:xfrm>
            <a:off x="8189288" y="4841506"/>
            <a:ext cx="64526" cy="75038"/>
            <a:chOff x="2091483" y="2659137"/>
            <a:chExt cx="45719" cy="71547"/>
          </a:xfrm>
        </p:grpSpPr>
        <p:sp>
          <p:nvSpPr>
            <p:cNvPr id="816" name="Freeform 8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17" name="Freeform 8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18" name="Group 817"/>
          <p:cNvGrpSpPr/>
          <p:nvPr/>
        </p:nvGrpSpPr>
        <p:grpSpPr>
          <a:xfrm>
            <a:off x="8170238" y="4835791"/>
            <a:ext cx="64526" cy="75038"/>
            <a:chOff x="2091483" y="2659137"/>
            <a:chExt cx="45719" cy="71547"/>
          </a:xfrm>
        </p:grpSpPr>
        <p:sp>
          <p:nvSpPr>
            <p:cNvPr id="819" name="Freeform 8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20" name="Freeform 8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21" name="Group 820"/>
          <p:cNvGrpSpPr/>
          <p:nvPr/>
        </p:nvGrpSpPr>
        <p:grpSpPr>
          <a:xfrm>
            <a:off x="8160713" y="4832934"/>
            <a:ext cx="64526" cy="75038"/>
            <a:chOff x="2091483" y="2659137"/>
            <a:chExt cx="45719" cy="71547"/>
          </a:xfrm>
        </p:grpSpPr>
        <p:sp>
          <p:nvSpPr>
            <p:cNvPr id="822" name="Freeform 8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23" name="Freeform 8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24" name="Group 823"/>
          <p:cNvGrpSpPr/>
          <p:nvPr/>
        </p:nvGrpSpPr>
        <p:grpSpPr>
          <a:xfrm>
            <a:off x="8151188" y="4832934"/>
            <a:ext cx="64526" cy="75038"/>
            <a:chOff x="2091483" y="2659137"/>
            <a:chExt cx="45719" cy="71547"/>
          </a:xfrm>
        </p:grpSpPr>
        <p:sp>
          <p:nvSpPr>
            <p:cNvPr id="825" name="Freeform 8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26" name="Freeform 8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27" name="Group 826"/>
          <p:cNvGrpSpPr/>
          <p:nvPr/>
        </p:nvGrpSpPr>
        <p:grpSpPr>
          <a:xfrm>
            <a:off x="8138488" y="4830076"/>
            <a:ext cx="64526" cy="75038"/>
            <a:chOff x="2091483" y="2659137"/>
            <a:chExt cx="45719" cy="71547"/>
          </a:xfrm>
        </p:grpSpPr>
        <p:sp>
          <p:nvSpPr>
            <p:cNvPr id="828" name="Freeform 82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29" name="Freeform 82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30" name="Group 829"/>
          <p:cNvGrpSpPr/>
          <p:nvPr/>
        </p:nvGrpSpPr>
        <p:grpSpPr>
          <a:xfrm>
            <a:off x="8094038" y="4830076"/>
            <a:ext cx="64526" cy="75038"/>
            <a:chOff x="2091483" y="2659137"/>
            <a:chExt cx="45719" cy="71547"/>
          </a:xfrm>
        </p:grpSpPr>
        <p:sp>
          <p:nvSpPr>
            <p:cNvPr id="831" name="Freeform 83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32" name="Freeform 83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33" name="Group 832"/>
          <p:cNvGrpSpPr/>
          <p:nvPr/>
        </p:nvGrpSpPr>
        <p:grpSpPr>
          <a:xfrm>
            <a:off x="8094038" y="4815790"/>
            <a:ext cx="64526" cy="75038"/>
            <a:chOff x="2091483" y="2659137"/>
            <a:chExt cx="45719" cy="71547"/>
          </a:xfrm>
        </p:grpSpPr>
        <p:sp>
          <p:nvSpPr>
            <p:cNvPr id="834" name="Freeform 83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35" name="Freeform 83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36" name="Group 835"/>
          <p:cNvGrpSpPr/>
          <p:nvPr/>
        </p:nvGrpSpPr>
        <p:grpSpPr>
          <a:xfrm>
            <a:off x="8081338" y="4830076"/>
            <a:ext cx="64526" cy="75038"/>
            <a:chOff x="2091483" y="2659137"/>
            <a:chExt cx="45719" cy="71547"/>
          </a:xfrm>
        </p:grpSpPr>
        <p:sp>
          <p:nvSpPr>
            <p:cNvPr id="837" name="Freeform 83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38" name="Freeform 83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39" name="Group 838"/>
          <p:cNvGrpSpPr/>
          <p:nvPr/>
        </p:nvGrpSpPr>
        <p:grpSpPr>
          <a:xfrm>
            <a:off x="8081338" y="4815790"/>
            <a:ext cx="64526" cy="75038"/>
            <a:chOff x="2091483" y="2659137"/>
            <a:chExt cx="45719" cy="71547"/>
          </a:xfrm>
        </p:grpSpPr>
        <p:sp>
          <p:nvSpPr>
            <p:cNvPr id="840" name="Freeform 83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41" name="Freeform 84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42" name="Group 841"/>
          <p:cNvGrpSpPr/>
          <p:nvPr/>
        </p:nvGrpSpPr>
        <p:grpSpPr>
          <a:xfrm>
            <a:off x="8109913" y="4830076"/>
            <a:ext cx="64526" cy="75038"/>
            <a:chOff x="2091483" y="2659137"/>
            <a:chExt cx="45719" cy="71547"/>
          </a:xfrm>
        </p:grpSpPr>
        <p:sp>
          <p:nvSpPr>
            <p:cNvPr id="843" name="Freeform 84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44" name="Freeform 84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45" name="Group 844"/>
          <p:cNvGrpSpPr/>
          <p:nvPr/>
        </p:nvGrpSpPr>
        <p:grpSpPr>
          <a:xfrm>
            <a:off x="8128963" y="4832934"/>
            <a:ext cx="64526" cy="75038"/>
            <a:chOff x="2091483" y="2659137"/>
            <a:chExt cx="45719" cy="71547"/>
          </a:xfrm>
        </p:grpSpPr>
        <p:sp>
          <p:nvSpPr>
            <p:cNvPr id="846" name="Freeform 84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47" name="Freeform 84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48" name="Group 847"/>
          <p:cNvGrpSpPr/>
          <p:nvPr/>
        </p:nvGrpSpPr>
        <p:grpSpPr>
          <a:xfrm>
            <a:off x="8040063" y="4812932"/>
            <a:ext cx="64526" cy="75038"/>
            <a:chOff x="2091483" y="2659137"/>
            <a:chExt cx="45719" cy="71547"/>
          </a:xfrm>
        </p:grpSpPr>
        <p:sp>
          <p:nvSpPr>
            <p:cNvPr id="849" name="Freeform 84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50" name="Freeform 84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51" name="Group 850"/>
          <p:cNvGrpSpPr/>
          <p:nvPr/>
        </p:nvGrpSpPr>
        <p:grpSpPr>
          <a:xfrm>
            <a:off x="8040063" y="4798645"/>
            <a:ext cx="64526" cy="75038"/>
            <a:chOff x="2091483" y="2659137"/>
            <a:chExt cx="45719" cy="71547"/>
          </a:xfrm>
        </p:grpSpPr>
        <p:sp>
          <p:nvSpPr>
            <p:cNvPr id="852" name="Freeform 85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53" name="Freeform 85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54" name="Group 853"/>
          <p:cNvGrpSpPr/>
          <p:nvPr/>
        </p:nvGrpSpPr>
        <p:grpSpPr>
          <a:xfrm>
            <a:off x="8062288" y="4824362"/>
            <a:ext cx="64526" cy="75038"/>
            <a:chOff x="2091483" y="2659137"/>
            <a:chExt cx="45719" cy="71547"/>
          </a:xfrm>
        </p:grpSpPr>
        <p:sp>
          <p:nvSpPr>
            <p:cNvPr id="855" name="Freeform 85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56" name="Freeform 85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57" name="Group 856"/>
          <p:cNvGrpSpPr/>
          <p:nvPr/>
        </p:nvGrpSpPr>
        <p:grpSpPr>
          <a:xfrm>
            <a:off x="8062288" y="4810075"/>
            <a:ext cx="64526" cy="75038"/>
            <a:chOff x="2091483" y="2659137"/>
            <a:chExt cx="45719" cy="71547"/>
          </a:xfrm>
        </p:grpSpPr>
        <p:sp>
          <p:nvSpPr>
            <p:cNvPr id="858" name="Freeform 85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59" name="Freeform 85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60" name="Group 859"/>
          <p:cNvGrpSpPr/>
          <p:nvPr/>
        </p:nvGrpSpPr>
        <p:grpSpPr>
          <a:xfrm>
            <a:off x="8021013" y="4810075"/>
            <a:ext cx="64526" cy="75038"/>
            <a:chOff x="2091483" y="2659137"/>
            <a:chExt cx="45719" cy="71547"/>
          </a:xfrm>
        </p:grpSpPr>
        <p:sp>
          <p:nvSpPr>
            <p:cNvPr id="861" name="Freeform 86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62" name="Freeform 86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63" name="Group 862"/>
          <p:cNvGrpSpPr/>
          <p:nvPr/>
        </p:nvGrpSpPr>
        <p:grpSpPr>
          <a:xfrm>
            <a:off x="8021013" y="4795788"/>
            <a:ext cx="64526" cy="75038"/>
            <a:chOff x="2091483" y="2659137"/>
            <a:chExt cx="45719" cy="71547"/>
          </a:xfrm>
        </p:grpSpPr>
        <p:sp>
          <p:nvSpPr>
            <p:cNvPr id="864" name="Freeform 86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65" name="Freeform 86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66" name="Group 865"/>
          <p:cNvGrpSpPr/>
          <p:nvPr/>
        </p:nvGrpSpPr>
        <p:grpSpPr>
          <a:xfrm>
            <a:off x="7998788" y="4801503"/>
            <a:ext cx="64526" cy="75038"/>
            <a:chOff x="2091483" y="2659137"/>
            <a:chExt cx="45719" cy="71547"/>
          </a:xfrm>
        </p:grpSpPr>
        <p:sp>
          <p:nvSpPr>
            <p:cNvPr id="867" name="Freeform 86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68" name="Freeform 86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69" name="Group 868"/>
          <p:cNvGrpSpPr/>
          <p:nvPr/>
        </p:nvGrpSpPr>
        <p:grpSpPr>
          <a:xfrm>
            <a:off x="7998788" y="4787216"/>
            <a:ext cx="64526" cy="75038"/>
            <a:chOff x="2091483" y="2659137"/>
            <a:chExt cx="45719" cy="71547"/>
          </a:xfrm>
        </p:grpSpPr>
        <p:sp>
          <p:nvSpPr>
            <p:cNvPr id="870" name="Freeform 86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71" name="Freeform 87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72" name="Group 871"/>
          <p:cNvGrpSpPr/>
          <p:nvPr/>
        </p:nvGrpSpPr>
        <p:grpSpPr>
          <a:xfrm>
            <a:off x="7979738" y="4795788"/>
            <a:ext cx="64526" cy="75038"/>
            <a:chOff x="2091483" y="2659137"/>
            <a:chExt cx="45719" cy="71547"/>
          </a:xfrm>
        </p:grpSpPr>
        <p:sp>
          <p:nvSpPr>
            <p:cNvPr id="873" name="Freeform 8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74" name="Freeform 8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75" name="Group 874"/>
          <p:cNvGrpSpPr/>
          <p:nvPr/>
        </p:nvGrpSpPr>
        <p:grpSpPr>
          <a:xfrm>
            <a:off x="7979738" y="4781501"/>
            <a:ext cx="64526" cy="75038"/>
            <a:chOff x="2091483" y="2659137"/>
            <a:chExt cx="45719" cy="71547"/>
          </a:xfrm>
        </p:grpSpPr>
        <p:sp>
          <p:nvSpPr>
            <p:cNvPr id="876" name="Freeform 87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77" name="Freeform 87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78" name="Group 877"/>
          <p:cNvGrpSpPr/>
          <p:nvPr/>
        </p:nvGrpSpPr>
        <p:grpSpPr>
          <a:xfrm>
            <a:off x="7954338" y="4787216"/>
            <a:ext cx="64526" cy="75038"/>
            <a:chOff x="2091483" y="2659137"/>
            <a:chExt cx="45719" cy="71547"/>
          </a:xfrm>
        </p:grpSpPr>
        <p:sp>
          <p:nvSpPr>
            <p:cNvPr id="879" name="Freeform 87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80" name="Freeform 87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81" name="Group 880"/>
          <p:cNvGrpSpPr/>
          <p:nvPr/>
        </p:nvGrpSpPr>
        <p:grpSpPr>
          <a:xfrm>
            <a:off x="7954338" y="4772929"/>
            <a:ext cx="64526" cy="75038"/>
            <a:chOff x="2091483" y="2659137"/>
            <a:chExt cx="45719" cy="71547"/>
          </a:xfrm>
        </p:grpSpPr>
        <p:sp>
          <p:nvSpPr>
            <p:cNvPr id="882" name="Freeform 88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83" name="Freeform 88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84" name="Group 883"/>
          <p:cNvGrpSpPr/>
          <p:nvPr/>
        </p:nvGrpSpPr>
        <p:grpSpPr>
          <a:xfrm>
            <a:off x="7963863" y="4790073"/>
            <a:ext cx="64526" cy="75038"/>
            <a:chOff x="2091483" y="2659137"/>
            <a:chExt cx="45719" cy="71547"/>
          </a:xfrm>
        </p:grpSpPr>
        <p:sp>
          <p:nvSpPr>
            <p:cNvPr id="885" name="Freeform 8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86" name="Freeform 8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87" name="Group 886"/>
          <p:cNvGrpSpPr/>
          <p:nvPr/>
        </p:nvGrpSpPr>
        <p:grpSpPr>
          <a:xfrm>
            <a:off x="7963863" y="4775787"/>
            <a:ext cx="64526" cy="75038"/>
            <a:chOff x="2091483" y="2659137"/>
            <a:chExt cx="45719" cy="71547"/>
          </a:xfrm>
        </p:grpSpPr>
        <p:sp>
          <p:nvSpPr>
            <p:cNvPr id="888" name="Freeform 8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89" name="Freeform 8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90" name="Group 889"/>
          <p:cNvGrpSpPr/>
          <p:nvPr/>
        </p:nvGrpSpPr>
        <p:grpSpPr>
          <a:xfrm>
            <a:off x="7938463" y="4784359"/>
            <a:ext cx="64526" cy="75038"/>
            <a:chOff x="2091483" y="2659137"/>
            <a:chExt cx="45719" cy="71547"/>
          </a:xfrm>
        </p:grpSpPr>
        <p:sp>
          <p:nvSpPr>
            <p:cNvPr id="891" name="Freeform 8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92" name="Freeform 8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93" name="Group 892"/>
          <p:cNvGrpSpPr/>
          <p:nvPr/>
        </p:nvGrpSpPr>
        <p:grpSpPr>
          <a:xfrm>
            <a:off x="7938463" y="4770072"/>
            <a:ext cx="64526" cy="75038"/>
            <a:chOff x="2091483" y="2659137"/>
            <a:chExt cx="45719" cy="71547"/>
          </a:xfrm>
        </p:grpSpPr>
        <p:sp>
          <p:nvSpPr>
            <p:cNvPr id="894" name="Freeform 8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95" name="Freeform 8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96" name="Group 895"/>
          <p:cNvGrpSpPr/>
          <p:nvPr/>
        </p:nvGrpSpPr>
        <p:grpSpPr>
          <a:xfrm>
            <a:off x="7928938" y="4781501"/>
            <a:ext cx="64526" cy="75038"/>
            <a:chOff x="2091483" y="2659137"/>
            <a:chExt cx="45719" cy="71547"/>
          </a:xfrm>
        </p:grpSpPr>
        <p:sp>
          <p:nvSpPr>
            <p:cNvPr id="897" name="Freeform 8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98" name="Freeform 8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899" name="Group 898"/>
          <p:cNvGrpSpPr/>
          <p:nvPr/>
        </p:nvGrpSpPr>
        <p:grpSpPr>
          <a:xfrm>
            <a:off x="7928938" y="4767215"/>
            <a:ext cx="64526" cy="75038"/>
            <a:chOff x="2091483" y="2659137"/>
            <a:chExt cx="45719" cy="71547"/>
          </a:xfrm>
        </p:grpSpPr>
        <p:sp>
          <p:nvSpPr>
            <p:cNvPr id="900" name="Freeform 89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01" name="Freeform 90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02" name="Group 901"/>
          <p:cNvGrpSpPr/>
          <p:nvPr/>
        </p:nvGrpSpPr>
        <p:grpSpPr>
          <a:xfrm>
            <a:off x="7916238" y="4778644"/>
            <a:ext cx="64526" cy="75038"/>
            <a:chOff x="2091483" y="2659137"/>
            <a:chExt cx="45719" cy="71547"/>
          </a:xfrm>
        </p:grpSpPr>
        <p:sp>
          <p:nvSpPr>
            <p:cNvPr id="903" name="Freeform 90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04" name="Freeform 90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05" name="Group 904"/>
          <p:cNvGrpSpPr/>
          <p:nvPr/>
        </p:nvGrpSpPr>
        <p:grpSpPr>
          <a:xfrm>
            <a:off x="7916238" y="4764357"/>
            <a:ext cx="64526" cy="75038"/>
            <a:chOff x="2091483" y="2659137"/>
            <a:chExt cx="45719" cy="71547"/>
          </a:xfrm>
        </p:grpSpPr>
        <p:sp>
          <p:nvSpPr>
            <p:cNvPr id="906" name="Freeform 90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07" name="Freeform 90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08" name="Group 907"/>
          <p:cNvGrpSpPr/>
          <p:nvPr/>
        </p:nvGrpSpPr>
        <p:grpSpPr>
          <a:xfrm>
            <a:off x="7903538" y="4775787"/>
            <a:ext cx="64526" cy="75038"/>
            <a:chOff x="2091483" y="2659137"/>
            <a:chExt cx="45719" cy="71547"/>
          </a:xfrm>
        </p:grpSpPr>
        <p:sp>
          <p:nvSpPr>
            <p:cNvPr id="909" name="Freeform 90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10" name="Freeform 90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11" name="Group 910"/>
          <p:cNvGrpSpPr/>
          <p:nvPr/>
        </p:nvGrpSpPr>
        <p:grpSpPr>
          <a:xfrm>
            <a:off x="7903538" y="4761500"/>
            <a:ext cx="64526" cy="75038"/>
            <a:chOff x="2091483" y="2659137"/>
            <a:chExt cx="45719" cy="71547"/>
          </a:xfrm>
        </p:grpSpPr>
        <p:sp>
          <p:nvSpPr>
            <p:cNvPr id="912" name="Freeform 91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13" name="Freeform 91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14" name="Group 913"/>
          <p:cNvGrpSpPr/>
          <p:nvPr/>
        </p:nvGrpSpPr>
        <p:grpSpPr>
          <a:xfrm>
            <a:off x="7890838" y="4770072"/>
            <a:ext cx="64526" cy="75038"/>
            <a:chOff x="2091483" y="2659137"/>
            <a:chExt cx="45719" cy="71547"/>
          </a:xfrm>
        </p:grpSpPr>
        <p:sp>
          <p:nvSpPr>
            <p:cNvPr id="915" name="Freeform 91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16" name="Freeform 91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17" name="Group 916"/>
          <p:cNvGrpSpPr/>
          <p:nvPr/>
        </p:nvGrpSpPr>
        <p:grpSpPr>
          <a:xfrm>
            <a:off x="7890838" y="4755785"/>
            <a:ext cx="64526" cy="75038"/>
            <a:chOff x="2091483" y="2659137"/>
            <a:chExt cx="45719" cy="71547"/>
          </a:xfrm>
        </p:grpSpPr>
        <p:sp>
          <p:nvSpPr>
            <p:cNvPr id="918" name="Freeform 91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19" name="Freeform 91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20" name="Group 919"/>
          <p:cNvGrpSpPr/>
          <p:nvPr/>
        </p:nvGrpSpPr>
        <p:grpSpPr>
          <a:xfrm>
            <a:off x="7878138" y="4767215"/>
            <a:ext cx="64526" cy="75038"/>
            <a:chOff x="2091483" y="2659137"/>
            <a:chExt cx="45719" cy="71547"/>
          </a:xfrm>
        </p:grpSpPr>
        <p:sp>
          <p:nvSpPr>
            <p:cNvPr id="921" name="Freeform 92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22" name="Freeform 92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23" name="Group 922"/>
          <p:cNvGrpSpPr/>
          <p:nvPr/>
        </p:nvGrpSpPr>
        <p:grpSpPr>
          <a:xfrm>
            <a:off x="7878138" y="4752928"/>
            <a:ext cx="64526" cy="75038"/>
            <a:chOff x="2091483" y="2659137"/>
            <a:chExt cx="45719" cy="71547"/>
          </a:xfrm>
        </p:grpSpPr>
        <p:sp>
          <p:nvSpPr>
            <p:cNvPr id="924" name="Freeform 92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25" name="Freeform 92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26" name="Group 925"/>
          <p:cNvGrpSpPr/>
          <p:nvPr/>
        </p:nvGrpSpPr>
        <p:grpSpPr>
          <a:xfrm>
            <a:off x="7865438" y="4764357"/>
            <a:ext cx="64526" cy="75038"/>
            <a:chOff x="2091483" y="2659137"/>
            <a:chExt cx="45719" cy="71547"/>
          </a:xfrm>
        </p:grpSpPr>
        <p:sp>
          <p:nvSpPr>
            <p:cNvPr id="927" name="Freeform 92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28" name="Freeform 92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29" name="Group 928"/>
          <p:cNvGrpSpPr/>
          <p:nvPr/>
        </p:nvGrpSpPr>
        <p:grpSpPr>
          <a:xfrm>
            <a:off x="7865438" y="4750071"/>
            <a:ext cx="64526" cy="75038"/>
            <a:chOff x="2091483" y="2659137"/>
            <a:chExt cx="45719" cy="71547"/>
          </a:xfrm>
        </p:grpSpPr>
        <p:sp>
          <p:nvSpPr>
            <p:cNvPr id="930" name="Freeform 92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31" name="Freeform 93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32" name="Group 931"/>
          <p:cNvGrpSpPr/>
          <p:nvPr/>
        </p:nvGrpSpPr>
        <p:grpSpPr>
          <a:xfrm>
            <a:off x="7852738" y="4761500"/>
            <a:ext cx="64526" cy="75038"/>
            <a:chOff x="2091483" y="2659137"/>
            <a:chExt cx="45719" cy="71547"/>
          </a:xfrm>
        </p:grpSpPr>
        <p:sp>
          <p:nvSpPr>
            <p:cNvPr id="933" name="Freeform 93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34" name="Freeform 93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35" name="Group 934"/>
          <p:cNvGrpSpPr/>
          <p:nvPr/>
        </p:nvGrpSpPr>
        <p:grpSpPr>
          <a:xfrm>
            <a:off x="7852738" y="4747213"/>
            <a:ext cx="64526" cy="75038"/>
            <a:chOff x="2091483" y="2659137"/>
            <a:chExt cx="45719" cy="71547"/>
          </a:xfrm>
        </p:grpSpPr>
        <p:sp>
          <p:nvSpPr>
            <p:cNvPr id="936" name="Freeform 93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37" name="Freeform 93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38" name="Group 937"/>
          <p:cNvGrpSpPr/>
          <p:nvPr/>
        </p:nvGrpSpPr>
        <p:grpSpPr>
          <a:xfrm>
            <a:off x="7843213" y="4755785"/>
            <a:ext cx="64526" cy="75038"/>
            <a:chOff x="2091483" y="2659137"/>
            <a:chExt cx="45719" cy="71547"/>
          </a:xfrm>
        </p:grpSpPr>
        <p:sp>
          <p:nvSpPr>
            <p:cNvPr id="939" name="Freeform 93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40" name="Freeform 93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41" name="Group 940"/>
          <p:cNvGrpSpPr/>
          <p:nvPr/>
        </p:nvGrpSpPr>
        <p:grpSpPr>
          <a:xfrm>
            <a:off x="7843213" y="4741499"/>
            <a:ext cx="64526" cy="75038"/>
            <a:chOff x="2091483" y="2659137"/>
            <a:chExt cx="45719" cy="71547"/>
          </a:xfrm>
        </p:grpSpPr>
        <p:sp>
          <p:nvSpPr>
            <p:cNvPr id="942" name="Freeform 94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43" name="Freeform 94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44" name="Group 943"/>
          <p:cNvGrpSpPr/>
          <p:nvPr/>
        </p:nvGrpSpPr>
        <p:grpSpPr>
          <a:xfrm>
            <a:off x="7830513" y="4755785"/>
            <a:ext cx="64526" cy="75038"/>
            <a:chOff x="2091483" y="2659137"/>
            <a:chExt cx="45719" cy="71547"/>
          </a:xfrm>
        </p:grpSpPr>
        <p:sp>
          <p:nvSpPr>
            <p:cNvPr id="945" name="Freeform 94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46" name="Freeform 94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47" name="Group 946"/>
          <p:cNvGrpSpPr/>
          <p:nvPr/>
        </p:nvGrpSpPr>
        <p:grpSpPr>
          <a:xfrm>
            <a:off x="7830513" y="4741499"/>
            <a:ext cx="64526" cy="75038"/>
            <a:chOff x="2091483" y="2659137"/>
            <a:chExt cx="45719" cy="71547"/>
          </a:xfrm>
        </p:grpSpPr>
        <p:sp>
          <p:nvSpPr>
            <p:cNvPr id="948" name="Freeform 94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49" name="Freeform 94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50" name="Group 949"/>
          <p:cNvGrpSpPr/>
          <p:nvPr/>
        </p:nvGrpSpPr>
        <p:grpSpPr>
          <a:xfrm>
            <a:off x="7820988" y="4750071"/>
            <a:ext cx="64526" cy="75038"/>
            <a:chOff x="2091483" y="2659137"/>
            <a:chExt cx="45719" cy="71547"/>
          </a:xfrm>
        </p:grpSpPr>
        <p:sp>
          <p:nvSpPr>
            <p:cNvPr id="951" name="Freeform 95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52" name="Freeform 95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53" name="Group 952"/>
          <p:cNvGrpSpPr/>
          <p:nvPr/>
        </p:nvGrpSpPr>
        <p:grpSpPr>
          <a:xfrm>
            <a:off x="7820988" y="4735784"/>
            <a:ext cx="64526" cy="75038"/>
            <a:chOff x="2091483" y="2659137"/>
            <a:chExt cx="45719" cy="71547"/>
          </a:xfrm>
        </p:grpSpPr>
        <p:sp>
          <p:nvSpPr>
            <p:cNvPr id="954" name="Freeform 95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55" name="Freeform 95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56" name="Group 955"/>
          <p:cNvGrpSpPr/>
          <p:nvPr/>
        </p:nvGrpSpPr>
        <p:grpSpPr>
          <a:xfrm>
            <a:off x="7805113" y="4744356"/>
            <a:ext cx="64526" cy="75038"/>
            <a:chOff x="2091483" y="2659137"/>
            <a:chExt cx="45719" cy="71547"/>
          </a:xfrm>
        </p:grpSpPr>
        <p:sp>
          <p:nvSpPr>
            <p:cNvPr id="957" name="Freeform 95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58" name="Freeform 95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59" name="Group 958"/>
          <p:cNvGrpSpPr/>
          <p:nvPr/>
        </p:nvGrpSpPr>
        <p:grpSpPr>
          <a:xfrm>
            <a:off x="7805113" y="4730069"/>
            <a:ext cx="64526" cy="75038"/>
            <a:chOff x="2091483" y="2659137"/>
            <a:chExt cx="45719" cy="71547"/>
          </a:xfrm>
        </p:grpSpPr>
        <p:sp>
          <p:nvSpPr>
            <p:cNvPr id="960" name="Freeform 95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61" name="Freeform 96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62" name="Group 961"/>
          <p:cNvGrpSpPr/>
          <p:nvPr/>
        </p:nvGrpSpPr>
        <p:grpSpPr>
          <a:xfrm>
            <a:off x="7792413" y="4738641"/>
            <a:ext cx="64526" cy="75038"/>
            <a:chOff x="2091483" y="2659137"/>
            <a:chExt cx="45719" cy="71547"/>
          </a:xfrm>
        </p:grpSpPr>
        <p:sp>
          <p:nvSpPr>
            <p:cNvPr id="963" name="Freeform 96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64" name="Freeform 96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65" name="Group 964"/>
          <p:cNvGrpSpPr/>
          <p:nvPr/>
        </p:nvGrpSpPr>
        <p:grpSpPr>
          <a:xfrm>
            <a:off x="7792413" y="4724355"/>
            <a:ext cx="64526" cy="75038"/>
            <a:chOff x="2091483" y="2659137"/>
            <a:chExt cx="45719" cy="71547"/>
          </a:xfrm>
        </p:grpSpPr>
        <p:sp>
          <p:nvSpPr>
            <p:cNvPr id="966" name="Freeform 96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67" name="Freeform 96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68" name="Group 967"/>
          <p:cNvGrpSpPr/>
          <p:nvPr/>
        </p:nvGrpSpPr>
        <p:grpSpPr>
          <a:xfrm>
            <a:off x="7779713" y="4735784"/>
            <a:ext cx="64526" cy="75038"/>
            <a:chOff x="2091483" y="2659137"/>
            <a:chExt cx="45719" cy="71547"/>
          </a:xfrm>
        </p:grpSpPr>
        <p:sp>
          <p:nvSpPr>
            <p:cNvPr id="969" name="Freeform 96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70" name="Freeform 96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71" name="Group 970"/>
          <p:cNvGrpSpPr/>
          <p:nvPr/>
        </p:nvGrpSpPr>
        <p:grpSpPr>
          <a:xfrm>
            <a:off x="7779713" y="4721497"/>
            <a:ext cx="64526" cy="75038"/>
            <a:chOff x="2091483" y="2659137"/>
            <a:chExt cx="45719" cy="71547"/>
          </a:xfrm>
        </p:grpSpPr>
        <p:sp>
          <p:nvSpPr>
            <p:cNvPr id="972" name="Freeform 97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73" name="Freeform 97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74" name="Group 973"/>
          <p:cNvGrpSpPr/>
          <p:nvPr/>
        </p:nvGrpSpPr>
        <p:grpSpPr>
          <a:xfrm>
            <a:off x="7767013" y="4732927"/>
            <a:ext cx="64526" cy="75038"/>
            <a:chOff x="2091483" y="2659137"/>
            <a:chExt cx="45719" cy="71547"/>
          </a:xfrm>
        </p:grpSpPr>
        <p:sp>
          <p:nvSpPr>
            <p:cNvPr id="975" name="Freeform 97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76" name="Freeform 97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77" name="Group 976"/>
          <p:cNvGrpSpPr/>
          <p:nvPr/>
        </p:nvGrpSpPr>
        <p:grpSpPr>
          <a:xfrm>
            <a:off x="7767013" y="4718640"/>
            <a:ext cx="64526" cy="75038"/>
            <a:chOff x="2091483" y="2659137"/>
            <a:chExt cx="45719" cy="71547"/>
          </a:xfrm>
        </p:grpSpPr>
        <p:sp>
          <p:nvSpPr>
            <p:cNvPr id="978" name="Freeform 97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79" name="Freeform 97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80" name="Group 979"/>
          <p:cNvGrpSpPr/>
          <p:nvPr/>
        </p:nvGrpSpPr>
        <p:grpSpPr>
          <a:xfrm>
            <a:off x="7754313" y="4727212"/>
            <a:ext cx="64526" cy="75038"/>
            <a:chOff x="2091483" y="2659137"/>
            <a:chExt cx="45719" cy="71547"/>
          </a:xfrm>
        </p:grpSpPr>
        <p:sp>
          <p:nvSpPr>
            <p:cNvPr id="981" name="Freeform 98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82" name="Freeform 98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83" name="Group 982"/>
          <p:cNvGrpSpPr/>
          <p:nvPr/>
        </p:nvGrpSpPr>
        <p:grpSpPr>
          <a:xfrm>
            <a:off x="7754313" y="4712925"/>
            <a:ext cx="64526" cy="75038"/>
            <a:chOff x="2091483" y="2659137"/>
            <a:chExt cx="45719" cy="71547"/>
          </a:xfrm>
        </p:grpSpPr>
        <p:sp>
          <p:nvSpPr>
            <p:cNvPr id="984" name="Freeform 98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85" name="Freeform 98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86" name="Group 985"/>
          <p:cNvGrpSpPr/>
          <p:nvPr/>
        </p:nvGrpSpPr>
        <p:grpSpPr>
          <a:xfrm>
            <a:off x="7741613" y="4724355"/>
            <a:ext cx="64526" cy="75038"/>
            <a:chOff x="2091483" y="2659137"/>
            <a:chExt cx="45719" cy="71547"/>
          </a:xfrm>
        </p:grpSpPr>
        <p:sp>
          <p:nvSpPr>
            <p:cNvPr id="987" name="Freeform 98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88" name="Freeform 98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89" name="Group 988"/>
          <p:cNvGrpSpPr/>
          <p:nvPr/>
        </p:nvGrpSpPr>
        <p:grpSpPr>
          <a:xfrm>
            <a:off x="7741613" y="4710068"/>
            <a:ext cx="64526" cy="75038"/>
            <a:chOff x="2091483" y="2659137"/>
            <a:chExt cx="45719" cy="71547"/>
          </a:xfrm>
        </p:grpSpPr>
        <p:sp>
          <p:nvSpPr>
            <p:cNvPr id="990" name="Freeform 98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91" name="Freeform 99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92" name="Group 991"/>
          <p:cNvGrpSpPr/>
          <p:nvPr/>
        </p:nvGrpSpPr>
        <p:grpSpPr>
          <a:xfrm>
            <a:off x="7732088" y="4721497"/>
            <a:ext cx="64526" cy="75038"/>
            <a:chOff x="2091483" y="2659137"/>
            <a:chExt cx="45719" cy="71547"/>
          </a:xfrm>
        </p:grpSpPr>
        <p:sp>
          <p:nvSpPr>
            <p:cNvPr id="993" name="Freeform 99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94" name="Freeform 99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95" name="Group 994"/>
          <p:cNvGrpSpPr/>
          <p:nvPr/>
        </p:nvGrpSpPr>
        <p:grpSpPr>
          <a:xfrm>
            <a:off x="7732088" y="4707210"/>
            <a:ext cx="64526" cy="75038"/>
            <a:chOff x="2091483" y="2659137"/>
            <a:chExt cx="45719" cy="71547"/>
          </a:xfrm>
        </p:grpSpPr>
        <p:sp>
          <p:nvSpPr>
            <p:cNvPr id="996" name="Freeform 99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997" name="Freeform 99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98" name="Group 997"/>
          <p:cNvGrpSpPr/>
          <p:nvPr/>
        </p:nvGrpSpPr>
        <p:grpSpPr>
          <a:xfrm>
            <a:off x="7722563" y="4715782"/>
            <a:ext cx="64526" cy="75038"/>
            <a:chOff x="2091483" y="2659137"/>
            <a:chExt cx="45719" cy="71547"/>
          </a:xfrm>
        </p:grpSpPr>
        <p:sp>
          <p:nvSpPr>
            <p:cNvPr id="999" name="Freeform 99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00" name="Freeform 99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01" name="Group 1000"/>
          <p:cNvGrpSpPr/>
          <p:nvPr/>
        </p:nvGrpSpPr>
        <p:grpSpPr>
          <a:xfrm>
            <a:off x="7722563" y="4701496"/>
            <a:ext cx="64526" cy="75038"/>
            <a:chOff x="2091483" y="2659137"/>
            <a:chExt cx="45719" cy="71547"/>
          </a:xfrm>
        </p:grpSpPr>
        <p:sp>
          <p:nvSpPr>
            <p:cNvPr id="1002" name="Freeform 100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03" name="Freeform 100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04" name="Group 1003"/>
          <p:cNvGrpSpPr/>
          <p:nvPr/>
        </p:nvGrpSpPr>
        <p:grpSpPr>
          <a:xfrm>
            <a:off x="7713038" y="4710068"/>
            <a:ext cx="64526" cy="75038"/>
            <a:chOff x="2091483" y="2659137"/>
            <a:chExt cx="45719" cy="71547"/>
          </a:xfrm>
        </p:grpSpPr>
        <p:sp>
          <p:nvSpPr>
            <p:cNvPr id="1005" name="Freeform 100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06" name="Freeform 100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07" name="Group 1006"/>
          <p:cNvGrpSpPr/>
          <p:nvPr/>
        </p:nvGrpSpPr>
        <p:grpSpPr>
          <a:xfrm>
            <a:off x="7713038" y="4695781"/>
            <a:ext cx="64526" cy="75038"/>
            <a:chOff x="2091483" y="2659137"/>
            <a:chExt cx="45719" cy="71547"/>
          </a:xfrm>
        </p:grpSpPr>
        <p:sp>
          <p:nvSpPr>
            <p:cNvPr id="1008" name="Freeform 100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09" name="Freeform 100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10" name="Group 1009"/>
          <p:cNvGrpSpPr/>
          <p:nvPr/>
        </p:nvGrpSpPr>
        <p:grpSpPr>
          <a:xfrm>
            <a:off x="7703513" y="4707210"/>
            <a:ext cx="64526" cy="75038"/>
            <a:chOff x="2091483" y="2659137"/>
            <a:chExt cx="45719" cy="71547"/>
          </a:xfrm>
        </p:grpSpPr>
        <p:sp>
          <p:nvSpPr>
            <p:cNvPr id="1011" name="Freeform 101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12" name="Freeform 101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13" name="Group 1012"/>
          <p:cNvGrpSpPr/>
          <p:nvPr/>
        </p:nvGrpSpPr>
        <p:grpSpPr>
          <a:xfrm>
            <a:off x="7703513" y="4692924"/>
            <a:ext cx="64526" cy="75038"/>
            <a:chOff x="2091483" y="2659137"/>
            <a:chExt cx="45719" cy="71547"/>
          </a:xfrm>
        </p:grpSpPr>
        <p:sp>
          <p:nvSpPr>
            <p:cNvPr id="1014" name="Freeform 101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15" name="Freeform 101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16" name="Group 1015"/>
          <p:cNvGrpSpPr/>
          <p:nvPr/>
        </p:nvGrpSpPr>
        <p:grpSpPr>
          <a:xfrm>
            <a:off x="7690813" y="4704353"/>
            <a:ext cx="64526" cy="75038"/>
            <a:chOff x="2091483" y="2659137"/>
            <a:chExt cx="45719" cy="71547"/>
          </a:xfrm>
        </p:grpSpPr>
        <p:sp>
          <p:nvSpPr>
            <p:cNvPr id="1017" name="Freeform 101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18" name="Freeform 101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19" name="Group 1018"/>
          <p:cNvGrpSpPr/>
          <p:nvPr/>
        </p:nvGrpSpPr>
        <p:grpSpPr>
          <a:xfrm>
            <a:off x="7690813" y="4690066"/>
            <a:ext cx="64526" cy="75038"/>
            <a:chOff x="2091483" y="2659137"/>
            <a:chExt cx="45719" cy="71547"/>
          </a:xfrm>
        </p:grpSpPr>
        <p:sp>
          <p:nvSpPr>
            <p:cNvPr id="1020" name="Freeform 101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21" name="Freeform 102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22" name="Group 1021"/>
          <p:cNvGrpSpPr/>
          <p:nvPr/>
        </p:nvGrpSpPr>
        <p:grpSpPr>
          <a:xfrm>
            <a:off x="7681288" y="4698638"/>
            <a:ext cx="64526" cy="75038"/>
            <a:chOff x="2091483" y="2659137"/>
            <a:chExt cx="45719" cy="71547"/>
          </a:xfrm>
        </p:grpSpPr>
        <p:sp>
          <p:nvSpPr>
            <p:cNvPr id="1023" name="Freeform 102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24" name="Freeform 102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25" name="Group 1024"/>
          <p:cNvGrpSpPr/>
          <p:nvPr/>
        </p:nvGrpSpPr>
        <p:grpSpPr>
          <a:xfrm>
            <a:off x="7681288" y="4684352"/>
            <a:ext cx="64526" cy="75038"/>
            <a:chOff x="2091483" y="2659137"/>
            <a:chExt cx="45719" cy="71547"/>
          </a:xfrm>
        </p:grpSpPr>
        <p:sp>
          <p:nvSpPr>
            <p:cNvPr id="1026" name="Freeform 10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27" name="Freeform 10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28" name="Group 1027"/>
          <p:cNvGrpSpPr/>
          <p:nvPr/>
        </p:nvGrpSpPr>
        <p:grpSpPr>
          <a:xfrm>
            <a:off x="7668588" y="4692924"/>
            <a:ext cx="64526" cy="75038"/>
            <a:chOff x="2091483" y="2659137"/>
            <a:chExt cx="45719" cy="71547"/>
          </a:xfrm>
        </p:grpSpPr>
        <p:sp>
          <p:nvSpPr>
            <p:cNvPr id="1029" name="Freeform 102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30" name="Freeform 102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31" name="Group 1030"/>
          <p:cNvGrpSpPr/>
          <p:nvPr/>
        </p:nvGrpSpPr>
        <p:grpSpPr>
          <a:xfrm>
            <a:off x="7668588" y="4678637"/>
            <a:ext cx="64526" cy="75038"/>
            <a:chOff x="2091483" y="2659137"/>
            <a:chExt cx="45719" cy="71547"/>
          </a:xfrm>
        </p:grpSpPr>
        <p:sp>
          <p:nvSpPr>
            <p:cNvPr id="1032" name="Freeform 103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33" name="Freeform 103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34" name="Group 1033"/>
          <p:cNvGrpSpPr/>
          <p:nvPr/>
        </p:nvGrpSpPr>
        <p:grpSpPr>
          <a:xfrm>
            <a:off x="7655888" y="4684352"/>
            <a:ext cx="64526" cy="75038"/>
            <a:chOff x="2091483" y="2659137"/>
            <a:chExt cx="45719" cy="71547"/>
          </a:xfrm>
        </p:grpSpPr>
        <p:sp>
          <p:nvSpPr>
            <p:cNvPr id="1035" name="Freeform 103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36" name="Freeform 103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37" name="Group 1036"/>
          <p:cNvGrpSpPr/>
          <p:nvPr/>
        </p:nvGrpSpPr>
        <p:grpSpPr>
          <a:xfrm>
            <a:off x="7655888" y="4670065"/>
            <a:ext cx="64526" cy="75038"/>
            <a:chOff x="2091483" y="2659137"/>
            <a:chExt cx="45719" cy="71547"/>
          </a:xfrm>
        </p:grpSpPr>
        <p:sp>
          <p:nvSpPr>
            <p:cNvPr id="1038" name="Freeform 103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39" name="Freeform 103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40" name="Group 1039"/>
          <p:cNvGrpSpPr/>
          <p:nvPr/>
        </p:nvGrpSpPr>
        <p:grpSpPr>
          <a:xfrm>
            <a:off x="7646363" y="4678637"/>
            <a:ext cx="64526" cy="75038"/>
            <a:chOff x="2091483" y="2659137"/>
            <a:chExt cx="45719" cy="71547"/>
          </a:xfrm>
        </p:grpSpPr>
        <p:sp>
          <p:nvSpPr>
            <p:cNvPr id="1041" name="Freeform 104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42" name="Freeform 104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43" name="Group 1042"/>
          <p:cNvGrpSpPr/>
          <p:nvPr/>
        </p:nvGrpSpPr>
        <p:grpSpPr>
          <a:xfrm>
            <a:off x="7646363" y="4664350"/>
            <a:ext cx="64526" cy="75038"/>
            <a:chOff x="2091483" y="2659137"/>
            <a:chExt cx="45719" cy="71547"/>
          </a:xfrm>
        </p:grpSpPr>
        <p:sp>
          <p:nvSpPr>
            <p:cNvPr id="1044" name="Freeform 104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45" name="Freeform 104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46" name="Group 1045"/>
          <p:cNvGrpSpPr/>
          <p:nvPr/>
        </p:nvGrpSpPr>
        <p:grpSpPr>
          <a:xfrm>
            <a:off x="7636838" y="4670065"/>
            <a:ext cx="64526" cy="75038"/>
            <a:chOff x="2091483" y="2659137"/>
            <a:chExt cx="45719" cy="71547"/>
          </a:xfrm>
        </p:grpSpPr>
        <p:sp>
          <p:nvSpPr>
            <p:cNvPr id="1047" name="Freeform 104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48" name="Freeform 104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49" name="Group 1048"/>
          <p:cNvGrpSpPr/>
          <p:nvPr/>
        </p:nvGrpSpPr>
        <p:grpSpPr>
          <a:xfrm>
            <a:off x="7636838" y="4655778"/>
            <a:ext cx="64526" cy="75038"/>
            <a:chOff x="2091483" y="2659137"/>
            <a:chExt cx="45719" cy="71547"/>
          </a:xfrm>
        </p:grpSpPr>
        <p:sp>
          <p:nvSpPr>
            <p:cNvPr id="1050" name="Freeform 10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51" name="Freeform 10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52" name="Group 1051"/>
          <p:cNvGrpSpPr/>
          <p:nvPr/>
        </p:nvGrpSpPr>
        <p:grpSpPr>
          <a:xfrm>
            <a:off x="7627313" y="4670065"/>
            <a:ext cx="64526" cy="75038"/>
            <a:chOff x="2091483" y="2659137"/>
            <a:chExt cx="45719" cy="71547"/>
          </a:xfrm>
        </p:grpSpPr>
        <p:sp>
          <p:nvSpPr>
            <p:cNvPr id="1053" name="Freeform 10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54" name="Freeform 10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55" name="Group 1054"/>
          <p:cNvGrpSpPr/>
          <p:nvPr/>
        </p:nvGrpSpPr>
        <p:grpSpPr>
          <a:xfrm>
            <a:off x="7627313" y="4655778"/>
            <a:ext cx="64526" cy="75038"/>
            <a:chOff x="2091483" y="2659137"/>
            <a:chExt cx="45719" cy="71547"/>
          </a:xfrm>
        </p:grpSpPr>
        <p:sp>
          <p:nvSpPr>
            <p:cNvPr id="1056" name="Freeform 10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57" name="Freeform 10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58" name="Group 1057"/>
          <p:cNvGrpSpPr/>
          <p:nvPr/>
        </p:nvGrpSpPr>
        <p:grpSpPr>
          <a:xfrm>
            <a:off x="7617788" y="4664350"/>
            <a:ext cx="64526" cy="75038"/>
            <a:chOff x="2091483" y="2659137"/>
            <a:chExt cx="45719" cy="71547"/>
          </a:xfrm>
        </p:grpSpPr>
        <p:sp>
          <p:nvSpPr>
            <p:cNvPr id="1059" name="Freeform 105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60" name="Freeform 105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61" name="Group 1060"/>
          <p:cNvGrpSpPr/>
          <p:nvPr/>
        </p:nvGrpSpPr>
        <p:grpSpPr>
          <a:xfrm>
            <a:off x="7617788" y="4650064"/>
            <a:ext cx="64526" cy="75038"/>
            <a:chOff x="2091483" y="2659137"/>
            <a:chExt cx="45719" cy="71547"/>
          </a:xfrm>
        </p:grpSpPr>
        <p:sp>
          <p:nvSpPr>
            <p:cNvPr id="1062" name="Freeform 106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63" name="Freeform 106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64" name="Group 1063"/>
          <p:cNvGrpSpPr/>
          <p:nvPr/>
        </p:nvGrpSpPr>
        <p:grpSpPr>
          <a:xfrm>
            <a:off x="7608263" y="4661493"/>
            <a:ext cx="64526" cy="75038"/>
            <a:chOff x="2091483" y="2659137"/>
            <a:chExt cx="45719" cy="71547"/>
          </a:xfrm>
        </p:grpSpPr>
        <p:sp>
          <p:nvSpPr>
            <p:cNvPr id="1065" name="Freeform 106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66" name="Freeform 106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67" name="Group 1066"/>
          <p:cNvGrpSpPr/>
          <p:nvPr/>
        </p:nvGrpSpPr>
        <p:grpSpPr>
          <a:xfrm>
            <a:off x="7608263" y="4647206"/>
            <a:ext cx="64526" cy="75038"/>
            <a:chOff x="2091483" y="2659137"/>
            <a:chExt cx="45719" cy="71547"/>
          </a:xfrm>
        </p:grpSpPr>
        <p:sp>
          <p:nvSpPr>
            <p:cNvPr id="1068" name="Freeform 106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69" name="Freeform 106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70" name="Group 1069"/>
          <p:cNvGrpSpPr/>
          <p:nvPr/>
        </p:nvGrpSpPr>
        <p:grpSpPr>
          <a:xfrm>
            <a:off x="7598738" y="4658636"/>
            <a:ext cx="64526" cy="75038"/>
            <a:chOff x="2091483" y="2659137"/>
            <a:chExt cx="45719" cy="71547"/>
          </a:xfrm>
        </p:grpSpPr>
        <p:sp>
          <p:nvSpPr>
            <p:cNvPr id="1071" name="Freeform 107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72" name="Freeform 107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73" name="Group 1072"/>
          <p:cNvGrpSpPr/>
          <p:nvPr/>
        </p:nvGrpSpPr>
        <p:grpSpPr>
          <a:xfrm>
            <a:off x="7598738" y="4644349"/>
            <a:ext cx="64526" cy="75038"/>
            <a:chOff x="2091483" y="2659137"/>
            <a:chExt cx="45719" cy="71547"/>
          </a:xfrm>
        </p:grpSpPr>
        <p:sp>
          <p:nvSpPr>
            <p:cNvPr id="1074" name="Freeform 107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75" name="Freeform 107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76" name="Group 1075"/>
          <p:cNvGrpSpPr/>
          <p:nvPr/>
        </p:nvGrpSpPr>
        <p:grpSpPr>
          <a:xfrm>
            <a:off x="7573338" y="4638634"/>
            <a:ext cx="64526" cy="75038"/>
            <a:chOff x="2091483" y="2659137"/>
            <a:chExt cx="45719" cy="71547"/>
          </a:xfrm>
        </p:grpSpPr>
        <p:sp>
          <p:nvSpPr>
            <p:cNvPr id="1077" name="Freeform 107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78" name="Freeform 107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79" name="Group 1078"/>
          <p:cNvGrpSpPr/>
          <p:nvPr/>
        </p:nvGrpSpPr>
        <p:grpSpPr>
          <a:xfrm>
            <a:off x="7582863" y="4644349"/>
            <a:ext cx="64526" cy="75038"/>
            <a:chOff x="2091483" y="2659137"/>
            <a:chExt cx="45719" cy="71547"/>
          </a:xfrm>
        </p:grpSpPr>
        <p:sp>
          <p:nvSpPr>
            <p:cNvPr id="1080" name="Freeform 107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81" name="Freeform 108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82" name="Group 1081"/>
          <p:cNvGrpSpPr/>
          <p:nvPr/>
        </p:nvGrpSpPr>
        <p:grpSpPr>
          <a:xfrm>
            <a:off x="7592388" y="4647206"/>
            <a:ext cx="64526" cy="75038"/>
            <a:chOff x="2091483" y="2659137"/>
            <a:chExt cx="45719" cy="71547"/>
          </a:xfrm>
        </p:grpSpPr>
        <p:sp>
          <p:nvSpPr>
            <p:cNvPr id="1083" name="Freeform 108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84" name="Freeform 108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85" name="Group 1084"/>
          <p:cNvGrpSpPr/>
          <p:nvPr/>
        </p:nvGrpSpPr>
        <p:grpSpPr>
          <a:xfrm>
            <a:off x="7566988" y="4632919"/>
            <a:ext cx="64526" cy="75038"/>
            <a:chOff x="2091483" y="2659137"/>
            <a:chExt cx="45719" cy="71547"/>
          </a:xfrm>
        </p:grpSpPr>
        <p:sp>
          <p:nvSpPr>
            <p:cNvPr id="1086" name="Freeform 108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87" name="Freeform 108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88" name="Group 1087"/>
          <p:cNvGrpSpPr/>
          <p:nvPr/>
        </p:nvGrpSpPr>
        <p:grpSpPr>
          <a:xfrm>
            <a:off x="7557463" y="4630062"/>
            <a:ext cx="64526" cy="75038"/>
            <a:chOff x="2091483" y="2659137"/>
            <a:chExt cx="45719" cy="71547"/>
          </a:xfrm>
        </p:grpSpPr>
        <p:sp>
          <p:nvSpPr>
            <p:cNvPr id="1089" name="Freeform 108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90" name="Freeform 108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91" name="Group 1090"/>
          <p:cNvGrpSpPr/>
          <p:nvPr/>
        </p:nvGrpSpPr>
        <p:grpSpPr>
          <a:xfrm>
            <a:off x="7547938" y="4624347"/>
            <a:ext cx="64526" cy="75038"/>
            <a:chOff x="2091483" y="2659137"/>
            <a:chExt cx="45719" cy="71547"/>
          </a:xfrm>
        </p:grpSpPr>
        <p:sp>
          <p:nvSpPr>
            <p:cNvPr id="1092" name="Freeform 109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93" name="Freeform 109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94" name="Group 1093"/>
          <p:cNvGrpSpPr/>
          <p:nvPr/>
        </p:nvGrpSpPr>
        <p:grpSpPr>
          <a:xfrm>
            <a:off x="7538413" y="4621490"/>
            <a:ext cx="64526" cy="75038"/>
            <a:chOff x="2091483" y="2659137"/>
            <a:chExt cx="45719" cy="71547"/>
          </a:xfrm>
        </p:grpSpPr>
        <p:sp>
          <p:nvSpPr>
            <p:cNvPr id="1095" name="Freeform 109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96" name="Freeform 109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097" name="Group 1096"/>
          <p:cNvGrpSpPr/>
          <p:nvPr/>
        </p:nvGrpSpPr>
        <p:grpSpPr>
          <a:xfrm>
            <a:off x="7528888" y="4615775"/>
            <a:ext cx="64526" cy="75038"/>
            <a:chOff x="2091483" y="2659137"/>
            <a:chExt cx="45719" cy="71547"/>
          </a:xfrm>
        </p:grpSpPr>
        <p:sp>
          <p:nvSpPr>
            <p:cNvPr id="1098" name="Freeform 109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099" name="Freeform 109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03" name="Group 1102"/>
          <p:cNvGrpSpPr/>
          <p:nvPr/>
        </p:nvGrpSpPr>
        <p:grpSpPr>
          <a:xfrm>
            <a:off x="7493963" y="4607203"/>
            <a:ext cx="64526" cy="75038"/>
            <a:chOff x="2091483" y="2659137"/>
            <a:chExt cx="45719" cy="71547"/>
          </a:xfrm>
        </p:grpSpPr>
        <p:sp>
          <p:nvSpPr>
            <p:cNvPr id="1104" name="Freeform 11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05" name="Freeform 11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06" name="Group 1105"/>
          <p:cNvGrpSpPr/>
          <p:nvPr/>
        </p:nvGrpSpPr>
        <p:grpSpPr>
          <a:xfrm>
            <a:off x="7462402" y="4578663"/>
            <a:ext cx="105577" cy="103611"/>
            <a:chOff x="2062396" y="2631894"/>
            <a:chExt cx="74806" cy="98790"/>
          </a:xfrm>
        </p:grpSpPr>
        <p:sp>
          <p:nvSpPr>
            <p:cNvPr id="1107" name="Freeform 11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08" name="Freeform 11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09" name="Freeform 1108"/>
            <p:cNvSpPr/>
            <p:nvPr/>
          </p:nvSpPr>
          <p:spPr>
            <a:xfrm>
              <a:off x="2100639" y="2656413"/>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10" name="Freeform 1109"/>
            <p:cNvSpPr/>
            <p:nvPr/>
          </p:nvSpPr>
          <p:spPr>
            <a:xfrm>
              <a:off x="2093890" y="2648240"/>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11" name="Freeform 1110"/>
            <p:cNvSpPr/>
            <p:nvPr/>
          </p:nvSpPr>
          <p:spPr>
            <a:xfrm>
              <a:off x="2087141" y="2648240"/>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12" name="Freeform 1111"/>
            <p:cNvSpPr/>
            <p:nvPr/>
          </p:nvSpPr>
          <p:spPr>
            <a:xfrm>
              <a:off x="2078143" y="2642791"/>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13" name="Freeform 1112"/>
            <p:cNvSpPr/>
            <p:nvPr/>
          </p:nvSpPr>
          <p:spPr>
            <a:xfrm>
              <a:off x="2071394" y="264006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14" name="Freeform 1113"/>
            <p:cNvSpPr/>
            <p:nvPr/>
          </p:nvSpPr>
          <p:spPr>
            <a:xfrm>
              <a:off x="2062396" y="2631894"/>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15" name="Group 1114"/>
          <p:cNvGrpSpPr/>
          <p:nvPr/>
        </p:nvGrpSpPr>
        <p:grpSpPr>
          <a:xfrm>
            <a:off x="7411413" y="4567201"/>
            <a:ext cx="64526" cy="75038"/>
            <a:chOff x="2091483" y="2659137"/>
            <a:chExt cx="45719" cy="71547"/>
          </a:xfrm>
        </p:grpSpPr>
        <p:sp>
          <p:nvSpPr>
            <p:cNvPr id="1116" name="Freeform 11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17" name="Freeform 11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18" name="Group 1117"/>
          <p:cNvGrpSpPr/>
          <p:nvPr/>
        </p:nvGrpSpPr>
        <p:grpSpPr>
          <a:xfrm>
            <a:off x="7420938" y="4570058"/>
            <a:ext cx="64526" cy="75038"/>
            <a:chOff x="2091483" y="2659137"/>
            <a:chExt cx="45719" cy="71547"/>
          </a:xfrm>
        </p:grpSpPr>
        <p:sp>
          <p:nvSpPr>
            <p:cNvPr id="1119" name="Freeform 11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20" name="Freeform 11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21" name="Group 1120"/>
          <p:cNvGrpSpPr/>
          <p:nvPr/>
        </p:nvGrpSpPr>
        <p:grpSpPr>
          <a:xfrm>
            <a:off x="7401888" y="4564343"/>
            <a:ext cx="64526" cy="75038"/>
            <a:chOff x="2091483" y="2659137"/>
            <a:chExt cx="45719" cy="71547"/>
          </a:xfrm>
        </p:grpSpPr>
        <p:sp>
          <p:nvSpPr>
            <p:cNvPr id="1122" name="Freeform 11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23" name="Freeform 11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24" name="Group 1123"/>
          <p:cNvGrpSpPr/>
          <p:nvPr/>
        </p:nvGrpSpPr>
        <p:grpSpPr>
          <a:xfrm>
            <a:off x="7389188" y="4561486"/>
            <a:ext cx="64526" cy="75038"/>
            <a:chOff x="2091483" y="2659137"/>
            <a:chExt cx="45719" cy="71547"/>
          </a:xfrm>
        </p:grpSpPr>
        <p:sp>
          <p:nvSpPr>
            <p:cNvPr id="1125" name="Freeform 11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26" name="Freeform 11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27" name="Group 1126"/>
          <p:cNvGrpSpPr/>
          <p:nvPr/>
        </p:nvGrpSpPr>
        <p:grpSpPr>
          <a:xfrm>
            <a:off x="7379663" y="4555771"/>
            <a:ext cx="64526" cy="75038"/>
            <a:chOff x="2091483" y="2659137"/>
            <a:chExt cx="45719" cy="71547"/>
          </a:xfrm>
        </p:grpSpPr>
        <p:sp>
          <p:nvSpPr>
            <p:cNvPr id="1128" name="Freeform 112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29" name="Freeform 112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30" name="Group 1129"/>
          <p:cNvGrpSpPr/>
          <p:nvPr/>
        </p:nvGrpSpPr>
        <p:grpSpPr>
          <a:xfrm>
            <a:off x="7366963" y="4544373"/>
            <a:ext cx="64526" cy="80753"/>
            <a:chOff x="2091483" y="2653689"/>
            <a:chExt cx="45719" cy="76995"/>
          </a:xfrm>
        </p:grpSpPr>
        <p:sp>
          <p:nvSpPr>
            <p:cNvPr id="1131" name="Freeform 113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32" name="Freeform 113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33" name="Freeform 1132"/>
            <p:cNvSpPr/>
            <p:nvPr/>
          </p:nvSpPr>
          <p:spPr>
            <a:xfrm>
              <a:off x="2107388" y="2656413"/>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34" name="Freeform 1133"/>
            <p:cNvSpPr/>
            <p:nvPr/>
          </p:nvSpPr>
          <p:spPr>
            <a:xfrm>
              <a:off x="2100639" y="2653689"/>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35" name="Group 1134"/>
          <p:cNvGrpSpPr/>
          <p:nvPr/>
        </p:nvGrpSpPr>
        <p:grpSpPr>
          <a:xfrm>
            <a:off x="7328863" y="4530055"/>
            <a:ext cx="64526" cy="75038"/>
            <a:chOff x="2091483" y="2659137"/>
            <a:chExt cx="45719" cy="71547"/>
          </a:xfrm>
        </p:grpSpPr>
        <p:sp>
          <p:nvSpPr>
            <p:cNvPr id="1136" name="Freeform 113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37" name="Freeform 113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38" name="Group 1137"/>
          <p:cNvGrpSpPr/>
          <p:nvPr/>
        </p:nvGrpSpPr>
        <p:grpSpPr>
          <a:xfrm>
            <a:off x="7338388" y="4532912"/>
            <a:ext cx="64526" cy="75038"/>
            <a:chOff x="2091483" y="2659137"/>
            <a:chExt cx="45719" cy="71547"/>
          </a:xfrm>
        </p:grpSpPr>
        <p:sp>
          <p:nvSpPr>
            <p:cNvPr id="1139" name="Freeform 113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40" name="Freeform 113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41" name="Group 1140"/>
          <p:cNvGrpSpPr/>
          <p:nvPr/>
        </p:nvGrpSpPr>
        <p:grpSpPr>
          <a:xfrm>
            <a:off x="7322513" y="4524340"/>
            <a:ext cx="64526" cy="75038"/>
            <a:chOff x="2091483" y="2659137"/>
            <a:chExt cx="45719" cy="71547"/>
          </a:xfrm>
        </p:grpSpPr>
        <p:sp>
          <p:nvSpPr>
            <p:cNvPr id="1142" name="Freeform 114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43" name="Freeform 114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44" name="Group 1143"/>
          <p:cNvGrpSpPr/>
          <p:nvPr/>
        </p:nvGrpSpPr>
        <p:grpSpPr>
          <a:xfrm>
            <a:off x="7306638" y="4515785"/>
            <a:ext cx="64526" cy="77895"/>
            <a:chOff x="2091483" y="2656413"/>
            <a:chExt cx="45719" cy="74271"/>
          </a:xfrm>
        </p:grpSpPr>
        <p:sp>
          <p:nvSpPr>
            <p:cNvPr id="1145" name="Freeform 114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46" name="Freeform 114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47" name="Freeform 1146"/>
            <p:cNvSpPr/>
            <p:nvPr/>
          </p:nvSpPr>
          <p:spPr>
            <a:xfrm>
              <a:off x="2105138"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48" name="Freeform 1147"/>
            <p:cNvSpPr/>
            <p:nvPr/>
          </p:nvSpPr>
          <p:spPr>
            <a:xfrm>
              <a:off x="2098389" y="2656413"/>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49" name="Group 1148"/>
          <p:cNvGrpSpPr/>
          <p:nvPr/>
        </p:nvGrpSpPr>
        <p:grpSpPr>
          <a:xfrm>
            <a:off x="7271713" y="4507196"/>
            <a:ext cx="64526" cy="75038"/>
            <a:chOff x="2091483" y="2659137"/>
            <a:chExt cx="45719" cy="71547"/>
          </a:xfrm>
        </p:grpSpPr>
        <p:sp>
          <p:nvSpPr>
            <p:cNvPr id="1150" name="Freeform 11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51" name="Freeform 11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52" name="Group 1151"/>
          <p:cNvGrpSpPr/>
          <p:nvPr/>
        </p:nvGrpSpPr>
        <p:grpSpPr>
          <a:xfrm>
            <a:off x="7259013" y="4504339"/>
            <a:ext cx="64526" cy="75038"/>
            <a:chOff x="2091483" y="2659137"/>
            <a:chExt cx="45719" cy="71547"/>
          </a:xfrm>
        </p:grpSpPr>
        <p:sp>
          <p:nvSpPr>
            <p:cNvPr id="1153" name="Freeform 11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54" name="Freeform 11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55" name="Group 1154"/>
          <p:cNvGrpSpPr/>
          <p:nvPr/>
        </p:nvGrpSpPr>
        <p:grpSpPr>
          <a:xfrm>
            <a:off x="7249488" y="4498624"/>
            <a:ext cx="64526" cy="75038"/>
            <a:chOff x="2091483" y="2659137"/>
            <a:chExt cx="45719" cy="71547"/>
          </a:xfrm>
        </p:grpSpPr>
        <p:sp>
          <p:nvSpPr>
            <p:cNvPr id="1156" name="Freeform 11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57" name="Freeform 11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58" name="Group 1157"/>
          <p:cNvGrpSpPr/>
          <p:nvPr/>
        </p:nvGrpSpPr>
        <p:grpSpPr>
          <a:xfrm>
            <a:off x="7236788" y="4495767"/>
            <a:ext cx="64526" cy="75038"/>
            <a:chOff x="2091483" y="2659137"/>
            <a:chExt cx="45719" cy="71547"/>
          </a:xfrm>
        </p:grpSpPr>
        <p:sp>
          <p:nvSpPr>
            <p:cNvPr id="1159" name="Freeform 115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60" name="Freeform 115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61" name="Group 1160"/>
          <p:cNvGrpSpPr/>
          <p:nvPr/>
        </p:nvGrpSpPr>
        <p:grpSpPr>
          <a:xfrm>
            <a:off x="7224088" y="4490052"/>
            <a:ext cx="64526" cy="75038"/>
            <a:chOff x="2091483" y="2659137"/>
            <a:chExt cx="45719" cy="71547"/>
          </a:xfrm>
        </p:grpSpPr>
        <p:sp>
          <p:nvSpPr>
            <p:cNvPr id="1162" name="Freeform 116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63" name="Freeform 116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64" name="Group 1163"/>
          <p:cNvGrpSpPr/>
          <p:nvPr/>
        </p:nvGrpSpPr>
        <p:grpSpPr>
          <a:xfrm>
            <a:off x="7211388" y="4484338"/>
            <a:ext cx="64526" cy="75038"/>
            <a:chOff x="2091483" y="2659137"/>
            <a:chExt cx="45719" cy="71547"/>
          </a:xfrm>
        </p:grpSpPr>
        <p:sp>
          <p:nvSpPr>
            <p:cNvPr id="1165" name="Freeform 116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66" name="Freeform 116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67" name="Group 1166"/>
          <p:cNvGrpSpPr/>
          <p:nvPr/>
        </p:nvGrpSpPr>
        <p:grpSpPr>
          <a:xfrm>
            <a:off x="7201863" y="4475766"/>
            <a:ext cx="64526" cy="75038"/>
            <a:chOff x="2091483" y="2659137"/>
            <a:chExt cx="45719" cy="71547"/>
          </a:xfrm>
        </p:grpSpPr>
        <p:sp>
          <p:nvSpPr>
            <p:cNvPr id="1168" name="Freeform 116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69" name="Freeform 116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70" name="Group 1169"/>
          <p:cNvGrpSpPr/>
          <p:nvPr/>
        </p:nvGrpSpPr>
        <p:grpSpPr>
          <a:xfrm>
            <a:off x="7192338" y="4470067"/>
            <a:ext cx="64526" cy="77895"/>
            <a:chOff x="2091483" y="2656413"/>
            <a:chExt cx="45719" cy="74271"/>
          </a:xfrm>
        </p:grpSpPr>
        <p:sp>
          <p:nvSpPr>
            <p:cNvPr id="1171" name="Freeform 117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72" name="Freeform 117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73" name="Freeform 1172"/>
            <p:cNvSpPr/>
            <p:nvPr/>
          </p:nvSpPr>
          <p:spPr>
            <a:xfrm>
              <a:off x="2107388"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74" name="Freeform 1173"/>
            <p:cNvSpPr/>
            <p:nvPr/>
          </p:nvSpPr>
          <p:spPr>
            <a:xfrm>
              <a:off x="2100639" y="2656413"/>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75" name="Group 1174"/>
          <p:cNvGrpSpPr/>
          <p:nvPr/>
        </p:nvGrpSpPr>
        <p:grpSpPr>
          <a:xfrm>
            <a:off x="7024252" y="4378649"/>
            <a:ext cx="105577" cy="103611"/>
            <a:chOff x="2062396" y="2631894"/>
            <a:chExt cx="74806" cy="98790"/>
          </a:xfrm>
        </p:grpSpPr>
        <p:sp>
          <p:nvSpPr>
            <p:cNvPr id="1176" name="Freeform 117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77" name="Freeform 117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78" name="Freeform 1177"/>
            <p:cNvSpPr/>
            <p:nvPr/>
          </p:nvSpPr>
          <p:spPr>
            <a:xfrm>
              <a:off x="2100639" y="2656413"/>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79" name="Freeform 1178"/>
            <p:cNvSpPr/>
            <p:nvPr/>
          </p:nvSpPr>
          <p:spPr>
            <a:xfrm>
              <a:off x="2093890" y="2648240"/>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80" name="Freeform 1179"/>
            <p:cNvSpPr/>
            <p:nvPr/>
          </p:nvSpPr>
          <p:spPr>
            <a:xfrm>
              <a:off x="2087141" y="2648240"/>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81" name="Freeform 1180"/>
            <p:cNvSpPr/>
            <p:nvPr/>
          </p:nvSpPr>
          <p:spPr>
            <a:xfrm>
              <a:off x="2078143" y="2642791"/>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82" name="Freeform 1181"/>
            <p:cNvSpPr/>
            <p:nvPr/>
          </p:nvSpPr>
          <p:spPr>
            <a:xfrm>
              <a:off x="2071394" y="264006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83" name="Freeform 1182"/>
            <p:cNvSpPr/>
            <p:nvPr/>
          </p:nvSpPr>
          <p:spPr>
            <a:xfrm>
              <a:off x="2062396" y="2631894"/>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84" name="Group 1183"/>
          <p:cNvGrpSpPr/>
          <p:nvPr/>
        </p:nvGrpSpPr>
        <p:grpSpPr>
          <a:xfrm>
            <a:off x="7065527" y="4401508"/>
            <a:ext cx="105577" cy="103611"/>
            <a:chOff x="2062396" y="2631894"/>
            <a:chExt cx="74806" cy="98790"/>
          </a:xfrm>
        </p:grpSpPr>
        <p:sp>
          <p:nvSpPr>
            <p:cNvPr id="1185" name="Freeform 11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86" name="Freeform 11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87" name="Freeform 1186"/>
            <p:cNvSpPr/>
            <p:nvPr/>
          </p:nvSpPr>
          <p:spPr>
            <a:xfrm>
              <a:off x="2100639" y="2656413"/>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88" name="Freeform 1187"/>
            <p:cNvSpPr/>
            <p:nvPr/>
          </p:nvSpPr>
          <p:spPr>
            <a:xfrm>
              <a:off x="2093890" y="2648240"/>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89" name="Freeform 1188"/>
            <p:cNvSpPr/>
            <p:nvPr/>
          </p:nvSpPr>
          <p:spPr>
            <a:xfrm>
              <a:off x="2087141" y="2648240"/>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90" name="Freeform 1189"/>
            <p:cNvSpPr/>
            <p:nvPr/>
          </p:nvSpPr>
          <p:spPr>
            <a:xfrm>
              <a:off x="2078143" y="2642791"/>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91" name="Freeform 1190"/>
            <p:cNvSpPr/>
            <p:nvPr/>
          </p:nvSpPr>
          <p:spPr>
            <a:xfrm>
              <a:off x="2071394" y="264006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92" name="Freeform 1191"/>
            <p:cNvSpPr/>
            <p:nvPr/>
          </p:nvSpPr>
          <p:spPr>
            <a:xfrm>
              <a:off x="2062396" y="2631894"/>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193" name="Group 1192"/>
          <p:cNvGrpSpPr/>
          <p:nvPr/>
        </p:nvGrpSpPr>
        <p:grpSpPr>
          <a:xfrm>
            <a:off x="7100452" y="4415795"/>
            <a:ext cx="105577" cy="103611"/>
            <a:chOff x="2062396" y="2631894"/>
            <a:chExt cx="74806" cy="98790"/>
          </a:xfrm>
        </p:grpSpPr>
        <p:sp>
          <p:nvSpPr>
            <p:cNvPr id="1194" name="Freeform 11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95" name="Freeform 11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96" name="Freeform 1195"/>
            <p:cNvSpPr/>
            <p:nvPr/>
          </p:nvSpPr>
          <p:spPr>
            <a:xfrm>
              <a:off x="2100639" y="2656413"/>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97" name="Freeform 1196"/>
            <p:cNvSpPr/>
            <p:nvPr/>
          </p:nvSpPr>
          <p:spPr>
            <a:xfrm>
              <a:off x="2093890" y="2648240"/>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98" name="Freeform 1197"/>
            <p:cNvSpPr/>
            <p:nvPr/>
          </p:nvSpPr>
          <p:spPr>
            <a:xfrm>
              <a:off x="2087141" y="2648240"/>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199" name="Freeform 1198"/>
            <p:cNvSpPr/>
            <p:nvPr/>
          </p:nvSpPr>
          <p:spPr>
            <a:xfrm>
              <a:off x="2078143" y="2642791"/>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00" name="Freeform 1199"/>
            <p:cNvSpPr/>
            <p:nvPr/>
          </p:nvSpPr>
          <p:spPr>
            <a:xfrm>
              <a:off x="2071394" y="264006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01" name="Freeform 1200"/>
            <p:cNvSpPr/>
            <p:nvPr/>
          </p:nvSpPr>
          <p:spPr>
            <a:xfrm>
              <a:off x="2062396" y="2631894"/>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02" name="Group 1201"/>
          <p:cNvGrpSpPr/>
          <p:nvPr/>
        </p:nvGrpSpPr>
        <p:grpSpPr>
          <a:xfrm>
            <a:off x="7132202" y="4435796"/>
            <a:ext cx="105577" cy="103611"/>
            <a:chOff x="2062396" y="2631894"/>
            <a:chExt cx="74806" cy="98790"/>
          </a:xfrm>
        </p:grpSpPr>
        <p:sp>
          <p:nvSpPr>
            <p:cNvPr id="1203" name="Freeform 120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04" name="Freeform 120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05" name="Freeform 1204"/>
            <p:cNvSpPr/>
            <p:nvPr/>
          </p:nvSpPr>
          <p:spPr>
            <a:xfrm>
              <a:off x="2100639" y="2656413"/>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06" name="Freeform 1205"/>
            <p:cNvSpPr/>
            <p:nvPr/>
          </p:nvSpPr>
          <p:spPr>
            <a:xfrm>
              <a:off x="2093890" y="2648240"/>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07" name="Freeform 1206"/>
            <p:cNvSpPr/>
            <p:nvPr/>
          </p:nvSpPr>
          <p:spPr>
            <a:xfrm>
              <a:off x="2087141" y="2648240"/>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08" name="Freeform 1207"/>
            <p:cNvSpPr/>
            <p:nvPr/>
          </p:nvSpPr>
          <p:spPr>
            <a:xfrm>
              <a:off x="2078143" y="2642791"/>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09" name="Freeform 1208"/>
            <p:cNvSpPr/>
            <p:nvPr/>
          </p:nvSpPr>
          <p:spPr>
            <a:xfrm>
              <a:off x="2071394" y="264006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10" name="Freeform 1209"/>
            <p:cNvSpPr/>
            <p:nvPr/>
          </p:nvSpPr>
          <p:spPr>
            <a:xfrm>
              <a:off x="2062396" y="2631894"/>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20" name="Group 1219"/>
          <p:cNvGrpSpPr/>
          <p:nvPr/>
        </p:nvGrpSpPr>
        <p:grpSpPr>
          <a:xfrm>
            <a:off x="6779588" y="4067165"/>
            <a:ext cx="64526" cy="75038"/>
            <a:chOff x="2091483" y="2659137"/>
            <a:chExt cx="45719" cy="71547"/>
          </a:xfrm>
        </p:grpSpPr>
        <p:sp>
          <p:nvSpPr>
            <p:cNvPr id="1221" name="Freeform 122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22" name="Freeform 122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23" name="Group 1222"/>
          <p:cNvGrpSpPr/>
          <p:nvPr/>
        </p:nvGrpSpPr>
        <p:grpSpPr>
          <a:xfrm>
            <a:off x="6789113" y="4078595"/>
            <a:ext cx="64526" cy="75038"/>
            <a:chOff x="2091483" y="2659137"/>
            <a:chExt cx="45719" cy="71547"/>
          </a:xfrm>
        </p:grpSpPr>
        <p:sp>
          <p:nvSpPr>
            <p:cNvPr id="1224" name="Freeform 122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25" name="Freeform 122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26" name="Group 1225"/>
          <p:cNvGrpSpPr/>
          <p:nvPr/>
        </p:nvGrpSpPr>
        <p:grpSpPr>
          <a:xfrm>
            <a:off x="6795463" y="4090024"/>
            <a:ext cx="64526" cy="75038"/>
            <a:chOff x="2091483" y="2659137"/>
            <a:chExt cx="45719" cy="71547"/>
          </a:xfrm>
        </p:grpSpPr>
        <p:sp>
          <p:nvSpPr>
            <p:cNvPr id="1227" name="Freeform 122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28" name="Freeform 122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29" name="Group 1228"/>
          <p:cNvGrpSpPr/>
          <p:nvPr/>
        </p:nvGrpSpPr>
        <p:grpSpPr>
          <a:xfrm>
            <a:off x="6804988" y="4098596"/>
            <a:ext cx="64526" cy="75038"/>
            <a:chOff x="2091483" y="2659137"/>
            <a:chExt cx="45719" cy="71547"/>
          </a:xfrm>
        </p:grpSpPr>
        <p:sp>
          <p:nvSpPr>
            <p:cNvPr id="1230" name="Freeform 122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31" name="Freeform 123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32" name="Group 1231"/>
          <p:cNvGrpSpPr/>
          <p:nvPr/>
        </p:nvGrpSpPr>
        <p:grpSpPr>
          <a:xfrm>
            <a:off x="6808163" y="4107168"/>
            <a:ext cx="64526" cy="75038"/>
            <a:chOff x="2091483" y="2659137"/>
            <a:chExt cx="45719" cy="71547"/>
          </a:xfrm>
        </p:grpSpPr>
        <p:sp>
          <p:nvSpPr>
            <p:cNvPr id="1233" name="Freeform 123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34" name="Freeform 123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35" name="Group 1234"/>
          <p:cNvGrpSpPr/>
          <p:nvPr/>
        </p:nvGrpSpPr>
        <p:grpSpPr>
          <a:xfrm>
            <a:off x="6811338" y="4115740"/>
            <a:ext cx="64526" cy="75038"/>
            <a:chOff x="2091483" y="2659137"/>
            <a:chExt cx="45719" cy="71547"/>
          </a:xfrm>
        </p:grpSpPr>
        <p:sp>
          <p:nvSpPr>
            <p:cNvPr id="1236" name="Freeform 123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37" name="Freeform 123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38" name="Group 1237"/>
          <p:cNvGrpSpPr/>
          <p:nvPr/>
        </p:nvGrpSpPr>
        <p:grpSpPr>
          <a:xfrm>
            <a:off x="6817688" y="4124312"/>
            <a:ext cx="64526" cy="75038"/>
            <a:chOff x="2091483" y="2659137"/>
            <a:chExt cx="45719" cy="71547"/>
          </a:xfrm>
        </p:grpSpPr>
        <p:sp>
          <p:nvSpPr>
            <p:cNvPr id="1239" name="Freeform 123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40" name="Freeform 123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41" name="Group 1240"/>
          <p:cNvGrpSpPr/>
          <p:nvPr/>
        </p:nvGrpSpPr>
        <p:grpSpPr>
          <a:xfrm>
            <a:off x="6820863" y="4127169"/>
            <a:ext cx="64526" cy="75038"/>
            <a:chOff x="2091483" y="2659137"/>
            <a:chExt cx="45719" cy="71547"/>
          </a:xfrm>
        </p:grpSpPr>
        <p:sp>
          <p:nvSpPr>
            <p:cNvPr id="1242" name="Freeform 124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43" name="Freeform 124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44" name="Group 1243"/>
          <p:cNvGrpSpPr/>
          <p:nvPr/>
        </p:nvGrpSpPr>
        <p:grpSpPr>
          <a:xfrm>
            <a:off x="6827213" y="4135741"/>
            <a:ext cx="64526" cy="75038"/>
            <a:chOff x="2091483" y="2659137"/>
            <a:chExt cx="45719" cy="71547"/>
          </a:xfrm>
        </p:grpSpPr>
        <p:sp>
          <p:nvSpPr>
            <p:cNvPr id="1245" name="Freeform 124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46" name="Freeform 124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47" name="Group 1246"/>
          <p:cNvGrpSpPr/>
          <p:nvPr/>
        </p:nvGrpSpPr>
        <p:grpSpPr>
          <a:xfrm>
            <a:off x="6827213" y="4138599"/>
            <a:ext cx="64526" cy="75038"/>
            <a:chOff x="2091483" y="2659137"/>
            <a:chExt cx="45719" cy="71547"/>
          </a:xfrm>
        </p:grpSpPr>
        <p:sp>
          <p:nvSpPr>
            <p:cNvPr id="1248" name="Freeform 124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49" name="Freeform 124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50" name="Group 1249"/>
          <p:cNvGrpSpPr/>
          <p:nvPr/>
        </p:nvGrpSpPr>
        <p:grpSpPr>
          <a:xfrm>
            <a:off x="6833563" y="4147171"/>
            <a:ext cx="64526" cy="75038"/>
            <a:chOff x="2091483" y="2659137"/>
            <a:chExt cx="45719" cy="71547"/>
          </a:xfrm>
        </p:grpSpPr>
        <p:sp>
          <p:nvSpPr>
            <p:cNvPr id="1251" name="Freeform 125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52" name="Freeform 125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53" name="Group 1252"/>
          <p:cNvGrpSpPr/>
          <p:nvPr/>
        </p:nvGrpSpPr>
        <p:grpSpPr>
          <a:xfrm>
            <a:off x="6827213" y="4147171"/>
            <a:ext cx="64526" cy="75038"/>
            <a:chOff x="2091483" y="2659137"/>
            <a:chExt cx="45719" cy="71547"/>
          </a:xfrm>
        </p:grpSpPr>
        <p:sp>
          <p:nvSpPr>
            <p:cNvPr id="1254" name="Freeform 125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55" name="Freeform 125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56" name="Group 1255"/>
          <p:cNvGrpSpPr/>
          <p:nvPr/>
        </p:nvGrpSpPr>
        <p:grpSpPr>
          <a:xfrm>
            <a:off x="6833563" y="4155743"/>
            <a:ext cx="64526" cy="75038"/>
            <a:chOff x="2091483" y="2659137"/>
            <a:chExt cx="45719" cy="71547"/>
          </a:xfrm>
        </p:grpSpPr>
        <p:sp>
          <p:nvSpPr>
            <p:cNvPr id="1257" name="Freeform 125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58" name="Freeform 125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59" name="Group 1258"/>
          <p:cNvGrpSpPr/>
          <p:nvPr/>
        </p:nvGrpSpPr>
        <p:grpSpPr>
          <a:xfrm>
            <a:off x="6836738" y="4164315"/>
            <a:ext cx="64526" cy="75038"/>
            <a:chOff x="2091483" y="2659137"/>
            <a:chExt cx="45719" cy="71547"/>
          </a:xfrm>
        </p:grpSpPr>
        <p:sp>
          <p:nvSpPr>
            <p:cNvPr id="1260" name="Freeform 125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61" name="Freeform 126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62" name="Group 1261"/>
          <p:cNvGrpSpPr/>
          <p:nvPr/>
        </p:nvGrpSpPr>
        <p:grpSpPr>
          <a:xfrm>
            <a:off x="6843088" y="4172887"/>
            <a:ext cx="64526" cy="75038"/>
            <a:chOff x="2091483" y="2659137"/>
            <a:chExt cx="45719" cy="71547"/>
          </a:xfrm>
        </p:grpSpPr>
        <p:sp>
          <p:nvSpPr>
            <p:cNvPr id="1263" name="Freeform 126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64" name="Freeform 126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65" name="Group 1264"/>
          <p:cNvGrpSpPr/>
          <p:nvPr/>
        </p:nvGrpSpPr>
        <p:grpSpPr>
          <a:xfrm>
            <a:off x="6839913" y="4175744"/>
            <a:ext cx="64526" cy="75038"/>
            <a:chOff x="2091483" y="2659137"/>
            <a:chExt cx="45719" cy="71547"/>
          </a:xfrm>
        </p:grpSpPr>
        <p:sp>
          <p:nvSpPr>
            <p:cNvPr id="1266" name="Freeform 126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67" name="Freeform 126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68" name="Group 1267"/>
          <p:cNvGrpSpPr/>
          <p:nvPr/>
        </p:nvGrpSpPr>
        <p:grpSpPr>
          <a:xfrm>
            <a:off x="6846263" y="4184316"/>
            <a:ext cx="64526" cy="75038"/>
            <a:chOff x="2091483" y="2659137"/>
            <a:chExt cx="45719" cy="71547"/>
          </a:xfrm>
        </p:grpSpPr>
        <p:sp>
          <p:nvSpPr>
            <p:cNvPr id="1269" name="Freeform 126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70" name="Freeform 126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71" name="Group 1270"/>
          <p:cNvGrpSpPr/>
          <p:nvPr/>
        </p:nvGrpSpPr>
        <p:grpSpPr>
          <a:xfrm>
            <a:off x="6843088" y="4187174"/>
            <a:ext cx="64526" cy="75038"/>
            <a:chOff x="2091483" y="2659137"/>
            <a:chExt cx="45719" cy="71547"/>
          </a:xfrm>
        </p:grpSpPr>
        <p:sp>
          <p:nvSpPr>
            <p:cNvPr id="1272" name="Freeform 127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73" name="Freeform 127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74" name="Group 1273"/>
          <p:cNvGrpSpPr/>
          <p:nvPr/>
        </p:nvGrpSpPr>
        <p:grpSpPr>
          <a:xfrm>
            <a:off x="6849438" y="4195746"/>
            <a:ext cx="64526" cy="75038"/>
            <a:chOff x="2091483" y="2659137"/>
            <a:chExt cx="45719" cy="71547"/>
          </a:xfrm>
        </p:grpSpPr>
        <p:sp>
          <p:nvSpPr>
            <p:cNvPr id="1275" name="Freeform 127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76" name="Freeform 127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77" name="Group 1276"/>
          <p:cNvGrpSpPr/>
          <p:nvPr/>
        </p:nvGrpSpPr>
        <p:grpSpPr>
          <a:xfrm>
            <a:off x="6846263" y="4198603"/>
            <a:ext cx="64526" cy="75038"/>
            <a:chOff x="2091483" y="2659137"/>
            <a:chExt cx="45719" cy="71547"/>
          </a:xfrm>
        </p:grpSpPr>
        <p:sp>
          <p:nvSpPr>
            <p:cNvPr id="1278" name="Freeform 127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79" name="Freeform 127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80" name="Group 1279"/>
          <p:cNvGrpSpPr/>
          <p:nvPr/>
        </p:nvGrpSpPr>
        <p:grpSpPr>
          <a:xfrm>
            <a:off x="6852613" y="4207175"/>
            <a:ext cx="64526" cy="75038"/>
            <a:chOff x="2091483" y="2659137"/>
            <a:chExt cx="45719" cy="71547"/>
          </a:xfrm>
        </p:grpSpPr>
        <p:sp>
          <p:nvSpPr>
            <p:cNvPr id="1281" name="Freeform 128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82" name="Freeform 128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83" name="Group 1282"/>
          <p:cNvGrpSpPr/>
          <p:nvPr/>
        </p:nvGrpSpPr>
        <p:grpSpPr>
          <a:xfrm>
            <a:off x="6858963" y="4204318"/>
            <a:ext cx="64526" cy="75038"/>
            <a:chOff x="2091483" y="2659137"/>
            <a:chExt cx="45719" cy="71547"/>
          </a:xfrm>
        </p:grpSpPr>
        <p:sp>
          <p:nvSpPr>
            <p:cNvPr id="1284" name="Freeform 128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85" name="Freeform 128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86" name="Group 1285"/>
          <p:cNvGrpSpPr/>
          <p:nvPr/>
        </p:nvGrpSpPr>
        <p:grpSpPr>
          <a:xfrm>
            <a:off x="6862138" y="4215747"/>
            <a:ext cx="64526" cy="75038"/>
            <a:chOff x="2091483" y="2659137"/>
            <a:chExt cx="45719" cy="71547"/>
          </a:xfrm>
        </p:grpSpPr>
        <p:sp>
          <p:nvSpPr>
            <p:cNvPr id="1287" name="Freeform 128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88" name="Freeform 128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89" name="Group 1288"/>
          <p:cNvGrpSpPr/>
          <p:nvPr/>
        </p:nvGrpSpPr>
        <p:grpSpPr>
          <a:xfrm>
            <a:off x="6868488" y="4224319"/>
            <a:ext cx="64526" cy="75038"/>
            <a:chOff x="2091483" y="2659137"/>
            <a:chExt cx="45719" cy="71547"/>
          </a:xfrm>
        </p:grpSpPr>
        <p:sp>
          <p:nvSpPr>
            <p:cNvPr id="1290" name="Freeform 128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91" name="Freeform 129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92" name="Group 1291"/>
          <p:cNvGrpSpPr/>
          <p:nvPr/>
        </p:nvGrpSpPr>
        <p:grpSpPr>
          <a:xfrm>
            <a:off x="6874838" y="4227177"/>
            <a:ext cx="64526" cy="75038"/>
            <a:chOff x="2091483" y="2659137"/>
            <a:chExt cx="45719" cy="71547"/>
          </a:xfrm>
        </p:grpSpPr>
        <p:sp>
          <p:nvSpPr>
            <p:cNvPr id="1293" name="Freeform 129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94" name="Freeform 129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95" name="Group 1294"/>
          <p:cNvGrpSpPr/>
          <p:nvPr/>
        </p:nvGrpSpPr>
        <p:grpSpPr>
          <a:xfrm>
            <a:off x="6878013" y="4238606"/>
            <a:ext cx="64526" cy="75038"/>
            <a:chOff x="2091483" y="2659137"/>
            <a:chExt cx="45719" cy="71547"/>
          </a:xfrm>
        </p:grpSpPr>
        <p:sp>
          <p:nvSpPr>
            <p:cNvPr id="1296" name="Freeform 129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297" name="Freeform 129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298" name="Group 1297"/>
          <p:cNvGrpSpPr/>
          <p:nvPr/>
        </p:nvGrpSpPr>
        <p:grpSpPr>
          <a:xfrm>
            <a:off x="6884363" y="4247178"/>
            <a:ext cx="64526" cy="75038"/>
            <a:chOff x="2091483" y="2659137"/>
            <a:chExt cx="45719" cy="71547"/>
          </a:xfrm>
        </p:grpSpPr>
        <p:sp>
          <p:nvSpPr>
            <p:cNvPr id="1299" name="Freeform 129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00" name="Freeform 129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01" name="Group 1300"/>
          <p:cNvGrpSpPr/>
          <p:nvPr/>
        </p:nvGrpSpPr>
        <p:grpSpPr>
          <a:xfrm>
            <a:off x="6893888" y="4255750"/>
            <a:ext cx="64526" cy="75038"/>
            <a:chOff x="2091483" y="2659137"/>
            <a:chExt cx="45719" cy="71547"/>
          </a:xfrm>
        </p:grpSpPr>
        <p:sp>
          <p:nvSpPr>
            <p:cNvPr id="1302" name="Freeform 130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03" name="Freeform 130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04" name="Group 1303"/>
          <p:cNvGrpSpPr/>
          <p:nvPr/>
        </p:nvGrpSpPr>
        <p:grpSpPr>
          <a:xfrm>
            <a:off x="6900238" y="4258607"/>
            <a:ext cx="64526" cy="75038"/>
            <a:chOff x="2091483" y="2659137"/>
            <a:chExt cx="45719" cy="71547"/>
          </a:xfrm>
        </p:grpSpPr>
        <p:sp>
          <p:nvSpPr>
            <p:cNvPr id="1305" name="Freeform 130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06" name="Freeform 130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07" name="Group 1306"/>
          <p:cNvGrpSpPr/>
          <p:nvPr/>
        </p:nvGrpSpPr>
        <p:grpSpPr>
          <a:xfrm>
            <a:off x="6903413" y="4270037"/>
            <a:ext cx="64526" cy="75038"/>
            <a:chOff x="2091483" y="2659137"/>
            <a:chExt cx="45719" cy="71547"/>
          </a:xfrm>
        </p:grpSpPr>
        <p:sp>
          <p:nvSpPr>
            <p:cNvPr id="1308" name="Freeform 130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09" name="Freeform 130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10" name="Group 1309"/>
          <p:cNvGrpSpPr/>
          <p:nvPr/>
        </p:nvGrpSpPr>
        <p:grpSpPr>
          <a:xfrm>
            <a:off x="6909763" y="4278609"/>
            <a:ext cx="64526" cy="75038"/>
            <a:chOff x="2091483" y="2659137"/>
            <a:chExt cx="45719" cy="71547"/>
          </a:xfrm>
        </p:grpSpPr>
        <p:sp>
          <p:nvSpPr>
            <p:cNvPr id="1311" name="Freeform 131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12" name="Freeform 131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13" name="Group 1312"/>
          <p:cNvGrpSpPr/>
          <p:nvPr/>
        </p:nvGrpSpPr>
        <p:grpSpPr>
          <a:xfrm>
            <a:off x="6919288" y="4292895"/>
            <a:ext cx="64526" cy="75038"/>
            <a:chOff x="2091483" y="2659137"/>
            <a:chExt cx="45719" cy="71547"/>
          </a:xfrm>
        </p:grpSpPr>
        <p:sp>
          <p:nvSpPr>
            <p:cNvPr id="1314" name="Freeform 131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15" name="Freeform 131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16" name="Group 1315"/>
          <p:cNvGrpSpPr/>
          <p:nvPr/>
        </p:nvGrpSpPr>
        <p:grpSpPr>
          <a:xfrm>
            <a:off x="6925638" y="4295753"/>
            <a:ext cx="64526" cy="75038"/>
            <a:chOff x="2091483" y="2659137"/>
            <a:chExt cx="45719" cy="71547"/>
          </a:xfrm>
        </p:grpSpPr>
        <p:sp>
          <p:nvSpPr>
            <p:cNvPr id="1317" name="Freeform 131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18" name="Freeform 131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19" name="Group 1318"/>
          <p:cNvGrpSpPr/>
          <p:nvPr/>
        </p:nvGrpSpPr>
        <p:grpSpPr>
          <a:xfrm>
            <a:off x="6928813" y="4307182"/>
            <a:ext cx="64526" cy="75038"/>
            <a:chOff x="2091483" y="2659137"/>
            <a:chExt cx="45719" cy="71547"/>
          </a:xfrm>
        </p:grpSpPr>
        <p:sp>
          <p:nvSpPr>
            <p:cNvPr id="1320" name="Freeform 131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21" name="Freeform 132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22" name="Group 1321"/>
          <p:cNvGrpSpPr/>
          <p:nvPr/>
        </p:nvGrpSpPr>
        <p:grpSpPr>
          <a:xfrm>
            <a:off x="6935163" y="4315754"/>
            <a:ext cx="64526" cy="75038"/>
            <a:chOff x="2091483" y="2659137"/>
            <a:chExt cx="45719" cy="71547"/>
          </a:xfrm>
        </p:grpSpPr>
        <p:sp>
          <p:nvSpPr>
            <p:cNvPr id="1323" name="Freeform 132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24" name="Freeform 132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25" name="Group 1324"/>
          <p:cNvGrpSpPr/>
          <p:nvPr/>
        </p:nvGrpSpPr>
        <p:grpSpPr>
          <a:xfrm>
            <a:off x="6957388" y="4327184"/>
            <a:ext cx="64526" cy="75038"/>
            <a:chOff x="2091483" y="2659137"/>
            <a:chExt cx="45719" cy="71547"/>
          </a:xfrm>
        </p:grpSpPr>
        <p:sp>
          <p:nvSpPr>
            <p:cNvPr id="1326" name="Freeform 13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27" name="Freeform 13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28" name="Group 1327"/>
          <p:cNvGrpSpPr/>
          <p:nvPr/>
        </p:nvGrpSpPr>
        <p:grpSpPr>
          <a:xfrm>
            <a:off x="6963738" y="4330041"/>
            <a:ext cx="64526" cy="75038"/>
            <a:chOff x="2091483" y="2659137"/>
            <a:chExt cx="45719" cy="71547"/>
          </a:xfrm>
        </p:grpSpPr>
        <p:sp>
          <p:nvSpPr>
            <p:cNvPr id="1329" name="Freeform 132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30" name="Freeform 132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31" name="Group 1330"/>
          <p:cNvGrpSpPr/>
          <p:nvPr/>
        </p:nvGrpSpPr>
        <p:grpSpPr>
          <a:xfrm>
            <a:off x="6966913" y="4341470"/>
            <a:ext cx="64526" cy="75038"/>
            <a:chOff x="2091483" y="2659137"/>
            <a:chExt cx="45719" cy="71547"/>
          </a:xfrm>
        </p:grpSpPr>
        <p:sp>
          <p:nvSpPr>
            <p:cNvPr id="1332" name="Freeform 133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33" name="Freeform 133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34" name="Group 1333"/>
          <p:cNvGrpSpPr/>
          <p:nvPr/>
        </p:nvGrpSpPr>
        <p:grpSpPr>
          <a:xfrm>
            <a:off x="6973263" y="4350042"/>
            <a:ext cx="64526" cy="75038"/>
            <a:chOff x="2091483" y="2659137"/>
            <a:chExt cx="45719" cy="71547"/>
          </a:xfrm>
        </p:grpSpPr>
        <p:sp>
          <p:nvSpPr>
            <p:cNvPr id="1335" name="Freeform 133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36" name="Freeform 133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37" name="Group 1336"/>
          <p:cNvGrpSpPr/>
          <p:nvPr/>
        </p:nvGrpSpPr>
        <p:grpSpPr>
          <a:xfrm>
            <a:off x="6973263" y="4338613"/>
            <a:ext cx="64526" cy="75038"/>
            <a:chOff x="2091483" y="2659137"/>
            <a:chExt cx="45719" cy="71547"/>
          </a:xfrm>
        </p:grpSpPr>
        <p:sp>
          <p:nvSpPr>
            <p:cNvPr id="1338" name="Freeform 133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39" name="Freeform 133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40" name="Group 1339"/>
          <p:cNvGrpSpPr/>
          <p:nvPr/>
        </p:nvGrpSpPr>
        <p:grpSpPr>
          <a:xfrm>
            <a:off x="6979613" y="4341470"/>
            <a:ext cx="64526" cy="75038"/>
            <a:chOff x="2091483" y="2659137"/>
            <a:chExt cx="45719" cy="71547"/>
          </a:xfrm>
        </p:grpSpPr>
        <p:sp>
          <p:nvSpPr>
            <p:cNvPr id="1341" name="Freeform 134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42" name="Freeform 134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43" name="Group 1342"/>
          <p:cNvGrpSpPr/>
          <p:nvPr/>
        </p:nvGrpSpPr>
        <p:grpSpPr>
          <a:xfrm>
            <a:off x="6982788" y="4352900"/>
            <a:ext cx="64526" cy="75038"/>
            <a:chOff x="2091483" y="2659137"/>
            <a:chExt cx="45719" cy="71547"/>
          </a:xfrm>
        </p:grpSpPr>
        <p:sp>
          <p:nvSpPr>
            <p:cNvPr id="1344" name="Freeform 134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45" name="Freeform 134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1346" name="Group 1345"/>
          <p:cNvGrpSpPr/>
          <p:nvPr/>
        </p:nvGrpSpPr>
        <p:grpSpPr>
          <a:xfrm>
            <a:off x="6989138" y="4361472"/>
            <a:ext cx="64526" cy="75038"/>
            <a:chOff x="2091483" y="2659137"/>
            <a:chExt cx="45719" cy="71547"/>
          </a:xfrm>
        </p:grpSpPr>
        <p:sp>
          <p:nvSpPr>
            <p:cNvPr id="1347" name="Freeform 134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1348" name="Freeform 134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sp>
        <p:nvSpPr>
          <p:cNvPr id="63" name="Freeform 62"/>
          <p:cNvSpPr/>
          <p:nvPr/>
        </p:nvSpPr>
        <p:spPr>
          <a:xfrm>
            <a:off x="7681713" y="4728665"/>
            <a:ext cx="2124075" cy="491463"/>
          </a:xfrm>
          <a:custGeom>
            <a:avLst/>
            <a:gdLst>
              <a:gd name="connsiteX0" fmla="*/ 139700 w 2124075"/>
              <a:gd name="connsiteY0" fmla="*/ 34925 h 546100"/>
              <a:gd name="connsiteX1" fmla="*/ 307975 w 2124075"/>
              <a:gd name="connsiteY1" fmla="*/ 57150 h 546100"/>
              <a:gd name="connsiteX2" fmla="*/ 476250 w 2124075"/>
              <a:gd name="connsiteY2" fmla="*/ 104775 h 546100"/>
              <a:gd name="connsiteX3" fmla="*/ 581025 w 2124075"/>
              <a:gd name="connsiteY3" fmla="*/ 123825 h 546100"/>
              <a:gd name="connsiteX4" fmla="*/ 625475 w 2124075"/>
              <a:gd name="connsiteY4" fmla="*/ 127000 h 546100"/>
              <a:gd name="connsiteX5" fmla="*/ 708025 w 2124075"/>
              <a:gd name="connsiteY5" fmla="*/ 142875 h 546100"/>
              <a:gd name="connsiteX6" fmla="*/ 777875 w 2124075"/>
              <a:gd name="connsiteY6" fmla="*/ 165100 h 546100"/>
              <a:gd name="connsiteX7" fmla="*/ 838200 w 2124075"/>
              <a:gd name="connsiteY7" fmla="*/ 171450 h 546100"/>
              <a:gd name="connsiteX8" fmla="*/ 908050 w 2124075"/>
              <a:gd name="connsiteY8" fmla="*/ 184150 h 546100"/>
              <a:gd name="connsiteX9" fmla="*/ 1022350 w 2124075"/>
              <a:gd name="connsiteY9" fmla="*/ 193675 h 546100"/>
              <a:gd name="connsiteX10" fmla="*/ 1114425 w 2124075"/>
              <a:gd name="connsiteY10" fmla="*/ 225425 h 546100"/>
              <a:gd name="connsiteX11" fmla="*/ 1289050 w 2124075"/>
              <a:gd name="connsiteY11" fmla="*/ 231775 h 546100"/>
              <a:gd name="connsiteX12" fmla="*/ 1339850 w 2124075"/>
              <a:gd name="connsiteY12" fmla="*/ 250825 h 546100"/>
              <a:gd name="connsiteX13" fmla="*/ 1473200 w 2124075"/>
              <a:gd name="connsiteY13" fmla="*/ 257175 h 546100"/>
              <a:gd name="connsiteX14" fmla="*/ 1581150 w 2124075"/>
              <a:gd name="connsiteY14" fmla="*/ 295275 h 546100"/>
              <a:gd name="connsiteX15" fmla="*/ 1685925 w 2124075"/>
              <a:gd name="connsiteY15" fmla="*/ 292100 h 546100"/>
              <a:gd name="connsiteX16" fmla="*/ 1771650 w 2124075"/>
              <a:gd name="connsiteY16" fmla="*/ 320675 h 546100"/>
              <a:gd name="connsiteX17" fmla="*/ 1873250 w 2124075"/>
              <a:gd name="connsiteY17" fmla="*/ 320675 h 546100"/>
              <a:gd name="connsiteX18" fmla="*/ 1981200 w 2124075"/>
              <a:gd name="connsiteY18" fmla="*/ 368300 h 546100"/>
              <a:gd name="connsiteX19" fmla="*/ 2022475 w 2124075"/>
              <a:gd name="connsiteY19" fmla="*/ 374650 h 546100"/>
              <a:gd name="connsiteX20" fmla="*/ 2124075 w 2124075"/>
              <a:gd name="connsiteY20" fmla="*/ 377825 h 546100"/>
              <a:gd name="connsiteX21" fmla="*/ 2124075 w 2124075"/>
              <a:gd name="connsiteY21" fmla="*/ 546100 h 546100"/>
              <a:gd name="connsiteX22" fmla="*/ 1981200 w 2124075"/>
              <a:gd name="connsiteY22" fmla="*/ 539750 h 546100"/>
              <a:gd name="connsiteX23" fmla="*/ 1981200 w 2124075"/>
              <a:gd name="connsiteY23" fmla="*/ 539750 h 546100"/>
              <a:gd name="connsiteX24" fmla="*/ 1943100 w 2124075"/>
              <a:gd name="connsiteY24" fmla="*/ 511175 h 546100"/>
              <a:gd name="connsiteX25" fmla="*/ 1927225 w 2124075"/>
              <a:gd name="connsiteY25" fmla="*/ 488950 h 546100"/>
              <a:gd name="connsiteX26" fmla="*/ 1879600 w 2124075"/>
              <a:gd name="connsiteY26" fmla="*/ 460375 h 546100"/>
              <a:gd name="connsiteX27" fmla="*/ 1841500 w 2124075"/>
              <a:gd name="connsiteY27" fmla="*/ 447675 h 546100"/>
              <a:gd name="connsiteX28" fmla="*/ 1762125 w 2124075"/>
              <a:gd name="connsiteY28" fmla="*/ 447675 h 546100"/>
              <a:gd name="connsiteX29" fmla="*/ 1720850 w 2124075"/>
              <a:gd name="connsiteY29" fmla="*/ 422275 h 546100"/>
              <a:gd name="connsiteX30" fmla="*/ 1628775 w 2124075"/>
              <a:gd name="connsiteY30" fmla="*/ 403225 h 546100"/>
              <a:gd name="connsiteX31" fmla="*/ 1533525 w 2124075"/>
              <a:gd name="connsiteY31" fmla="*/ 390525 h 546100"/>
              <a:gd name="connsiteX32" fmla="*/ 1495425 w 2124075"/>
              <a:gd name="connsiteY32" fmla="*/ 371475 h 546100"/>
              <a:gd name="connsiteX33" fmla="*/ 1425575 w 2124075"/>
              <a:gd name="connsiteY33" fmla="*/ 358775 h 546100"/>
              <a:gd name="connsiteX34" fmla="*/ 1365250 w 2124075"/>
              <a:gd name="connsiteY34" fmla="*/ 355600 h 546100"/>
              <a:gd name="connsiteX35" fmla="*/ 1301750 w 2124075"/>
              <a:gd name="connsiteY35" fmla="*/ 339725 h 546100"/>
              <a:gd name="connsiteX36" fmla="*/ 1263650 w 2124075"/>
              <a:gd name="connsiteY36" fmla="*/ 333375 h 546100"/>
              <a:gd name="connsiteX37" fmla="*/ 1235075 w 2124075"/>
              <a:gd name="connsiteY37" fmla="*/ 323850 h 546100"/>
              <a:gd name="connsiteX38" fmla="*/ 1190625 w 2124075"/>
              <a:gd name="connsiteY38" fmla="*/ 323850 h 546100"/>
              <a:gd name="connsiteX39" fmla="*/ 1149350 w 2124075"/>
              <a:gd name="connsiteY39" fmla="*/ 314325 h 546100"/>
              <a:gd name="connsiteX40" fmla="*/ 1108075 w 2124075"/>
              <a:gd name="connsiteY40" fmla="*/ 307975 h 546100"/>
              <a:gd name="connsiteX41" fmla="*/ 1057275 w 2124075"/>
              <a:gd name="connsiteY41" fmla="*/ 304800 h 546100"/>
              <a:gd name="connsiteX42" fmla="*/ 1031875 w 2124075"/>
              <a:gd name="connsiteY42" fmla="*/ 292100 h 546100"/>
              <a:gd name="connsiteX43" fmla="*/ 987425 w 2124075"/>
              <a:gd name="connsiteY43" fmla="*/ 285750 h 546100"/>
              <a:gd name="connsiteX44" fmla="*/ 911225 w 2124075"/>
              <a:gd name="connsiteY44" fmla="*/ 276225 h 546100"/>
              <a:gd name="connsiteX45" fmla="*/ 860425 w 2124075"/>
              <a:gd name="connsiteY45" fmla="*/ 269875 h 546100"/>
              <a:gd name="connsiteX46" fmla="*/ 815975 w 2124075"/>
              <a:gd name="connsiteY46" fmla="*/ 263525 h 546100"/>
              <a:gd name="connsiteX47" fmla="*/ 777875 w 2124075"/>
              <a:gd name="connsiteY47" fmla="*/ 263525 h 546100"/>
              <a:gd name="connsiteX48" fmla="*/ 733425 w 2124075"/>
              <a:gd name="connsiteY48" fmla="*/ 244475 h 546100"/>
              <a:gd name="connsiteX49" fmla="*/ 692150 w 2124075"/>
              <a:gd name="connsiteY49" fmla="*/ 234950 h 546100"/>
              <a:gd name="connsiteX50" fmla="*/ 657225 w 2124075"/>
              <a:gd name="connsiteY50" fmla="*/ 225425 h 546100"/>
              <a:gd name="connsiteX51" fmla="*/ 536575 w 2124075"/>
              <a:gd name="connsiteY51" fmla="*/ 203200 h 546100"/>
              <a:gd name="connsiteX52" fmla="*/ 482600 w 2124075"/>
              <a:gd name="connsiteY52" fmla="*/ 190500 h 546100"/>
              <a:gd name="connsiteX53" fmla="*/ 415925 w 2124075"/>
              <a:gd name="connsiteY53" fmla="*/ 168275 h 546100"/>
              <a:gd name="connsiteX54" fmla="*/ 333375 w 2124075"/>
              <a:gd name="connsiteY54" fmla="*/ 146050 h 546100"/>
              <a:gd name="connsiteX55" fmla="*/ 231775 w 2124075"/>
              <a:gd name="connsiteY55" fmla="*/ 114300 h 546100"/>
              <a:gd name="connsiteX56" fmla="*/ 53975 w 2124075"/>
              <a:gd name="connsiteY56" fmla="*/ 53975 h 546100"/>
              <a:gd name="connsiteX57" fmla="*/ 0 w 2124075"/>
              <a:gd name="connsiteY57" fmla="*/ 0 h 546100"/>
              <a:gd name="connsiteX58" fmla="*/ 139700 w 2124075"/>
              <a:gd name="connsiteY58" fmla="*/ 34925 h 54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124075" h="546100">
                <a:moveTo>
                  <a:pt x="139700" y="34925"/>
                </a:moveTo>
                <a:lnTo>
                  <a:pt x="307975" y="57150"/>
                </a:lnTo>
                <a:lnTo>
                  <a:pt x="476250" y="104775"/>
                </a:lnTo>
                <a:lnTo>
                  <a:pt x="581025" y="123825"/>
                </a:lnTo>
                <a:lnTo>
                  <a:pt x="625475" y="127000"/>
                </a:lnTo>
                <a:lnTo>
                  <a:pt x="708025" y="142875"/>
                </a:lnTo>
                <a:lnTo>
                  <a:pt x="777875" y="165100"/>
                </a:lnTo>
                <a:lnTo>
                  <a:pt x="838200" y="171450"/>
                </a:lnTo>
                <a:lnTo>
                  <a:pt x="908050" y="184150"/>
                </a:lnTo>
                <a:lnTo>
                  <a:pt x="1022350" y="193675"/>
                </a:lnTo>
                <a:lnTo>
                  <a:pt x="1114425" y="225425"/>
                </a:lnTo>
                <a:lnTo>
                  <a:pt x="1289050" y="231775"/>
                </a:lnTo>
                <a:lnTo>
                  <a:pt x="1339850" y="250825"/>
                </a:lnTo>
                <a:lnTo>
                  <a:pt x="1473200" y="257175"/>
                </a:lnTo>
                <a:lnTo>
                  <a:pt x="1581150" y="295275"/>
                </a:lnTo>
                <a:lnTo>
                  <a:pt x="1685925" y="292100"/>
                </a:lnTo>
                <a:lnTo>
                  <a:pt x="1771650" y="320675"/>
                </a:lnTo>
                <a:lnTo>
                  <a:pt x="1873250" y="320675"/>
                </a:lnTo>
                <a:lnTo>
                  <a:pt x="1981200" y="368300"/>
                </a:lnTo>
                <a:lnTo>
                  <a:pt x="2022475" y="374650"/>
                </a:lnTo>
                <a:lnTo>
                  <a:pt x="2124075" y="377825"/>
                </a:lnTo>
                <a:lnTo>
                  <a:pt x="2124075" y="546100"/>
                </a:lnTo>
                <a:lnTo>
                  <a:pt x="1981200" y="539750"/>
                </a:lnTo>
                <a:lnTo>
                  <a:pt x="1981200" y="539750"/>
                </a:lnTo>
                <a:lnTo>
                  <a:pt x="1943100" y="511175"/>
                </a:lnTo>
                <a:lnTo>
                  <a:pt x="1927225" y="488950"/>
                </a:lnTo>
                <a:lnTo>
                  <a:pt x="1879600" y="460375"/>
                </a:lnTo>
                <a:lnTo>
                  <a:pt x="1841500" y="447675"/>
                </a:lnTo>
                <a:lnTo>
                  <a:pt x="1762125" y="447675"/>
                </a:lnTo>
                <a:lnTo>
                  <a:pt x="1720850" y="422275"/>
                </a:lnTo>
                <a:lnTo>
                  <a:pt x="1628775" y="403225"/>
                </a:lnTo>
                <a:lnTo>
                  <a:pt x="1533525" y="390525"/>
                </a:lnTo>
                <a:lnTo>
                  <a:pt x="1495425" y="371475"/>
                </a:lnTo>
                <a:lnTo>
                  <a:pt x="1425575" y="358775"/>
                </a:lnTo>
                <a:lnTo>
                  <a:pt x="1365250" y="355600"/>
                </a:lnTo>
                <a:lnTo>
                  <a:pt x="1301750" y="339725"/>
                </a:lnTo>
                <a:lnTo>
                  <a:pt x="1263650" y="333375"/>
                </a:lnTo>
                <a:lnTo>
                  <a:pt x="1235075" y="323850"/>
                </a:lnTo>
                <a:lnTo>
                  <a:pt x="1190625" y="323850"/>
                </a:lnTo>
                <a:lnTo>
                  <a:pt x="1149350" y="314325"/>
                </a:lnTo>
                <a:lnTo>
                  <a:pt x="1108075" y="307975"/>
                </a:lnTo>
                <a:lnTo>
                  <a:pt x="1057275" y="304800"/>
                </a:lnTo>
                <a:lnTo>
                  <a:pt x="1031875" y="292100"/>
                </a:lnTo>
                <a:lnTo>
                  <a:pt x="987425" y="285750"/>
                </a:lnTo>
                <a:lnTo>
                  <a:pt x="911225" y="276225"/>
                </a:lnTo>
                <a:lnTo>
                  <a:pt x="860425" y="269875"/>
                </a:lnTo>
                <a:lnTo>
                  <a:pt x="815975" y="263525"/>
                </a:lnTo>
                <a:lnTo>
                  <a:pt x="777875" y="263525"/>
                </a:lnTo>
                <a:lnTo>
                  <a:pt x="733425" y="244475"/>
                </a:lnTo>
                <a:lnTo>
                  <a:pt x="692150" y="234950"/>
                </a:lnTo>
                <a:lnTo>
                  <a:pt x="657225" y="225425"/>
                </a:lnTo>
                <a:lnTo>
                  <a:pt x="536575" y="203200"/>
                </a:lnTo>
                <a:lnTo>
                  <a:pt x="482600" y="190500"/>
                </a:lnTo>
                <a:lnTo>
                  <a:pt x="415925" y="168275"/>
                </a:lnTo>
                <a:lnTo>
                  <a:pt x="333375" y="146050"/>
                </a:lnTo>
                <a:lnTo>
                  <a:pt x="231775" y="114300"/>
                </a:lnTo>
                <a:lnTo>
                  <a:pt x="53975" y="53975"/>
                </a:lnTo>
                <a:lnTo>
                  <a:pt x="0" y="0"/>
                </a:lnTo>
                <a:lnTo>
                  <a:pt x="139700" y="34925"/>
                </a:lnTo>
                <a:close/>
              </a:path>
            </a:pathLst>
          </a:custGeom>
          <a:solidFill>
            <a:srgbClr val="E73E16">
              <a:alpha val="2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Freeform 63"/>
          <p:cNvSpPr/>
          <p:nvPr/>
        </p:nvSpPr>
        <p:spPr>
          <a:xfrm>
            <a:off x="6948287" y="4085763"/>
            <a:ext cx="2870801" cy="265733"/>
          </a:xfrm>
          <a:custGeom>
            <a:avLst/>
            <a:gdLst>
              <a:gd name="connsiteX0" fmla="*/ 0 w 2857500"/>
              <a:gd name="connsiteY0" fmla="*/ 9525 h 295275"/>
              <a:gd name="connsiteX1" fmla="*/ 82550 w 2857500"/>
              <a:gd name="connsiteY1" fmla="*/ 3175 h 295275"/>
              <a:gd name="connsiteX2" fmla="*/ 127000 w 2857500"/>
              <a:gd name="connsiteY2" fmla="*/ 0 h 295275"/>
              <a:gd name="connsiteX3" fmla="*/ 219075 w 2857500"/>
              <a:gd name="connsiteY3" fmla="*/ 9525 h 295275"/>
              <a:gd name="connsiteX4" fmla="*/ 250825 w 2857500"/>
              <a:gd name="connsiteY4" fmla="*/ 6350 h 295275"/>
              <a:gd name="connsiteX5" fmla="*/ 349250 w 2857500"/>
              <a:gd name="connsiteY5" fmla="*/ 15875 h 295275"/>
              <a:gd name="connsiteX6" fmla="*/ 415925 w 2857500"/>
              <a:gd name="connsiteY6" fmla="*/ 19050 h 295275"/>
              <a:gd name="connsiteX7" fmla="*/ 495300 w 2857500"/>
              <a:gd name="connsiteY7" fmla="*/ 25400 h 295275"/>
              <a:gd name="connsiteX8" fmla="*/ 552450 w 2857500"/>
              <a:gd name="connsiteY8" fmla="*/ 28575 h 295275"/>
              <a:gd name="connsiteX9" fmla="*/ 609600 w 2857500"/>
              <a:gd name="connsiteY9" fmla="*/ 34925 h 295275"/>
              <a:gd name="connsiteX10" fmla="*/ 809625 w 2857500"/>
              <a:gd name="connsiteY10" fmla="*/ 53975 h 295275"/>
              <a:gd name="connsiteX11" fmla="*/ 1006475 w 2857500"/>
              <a:gd name="connsiteY11" fmla="*/ 57150 h 295275"/>
              <a:gd name="connsiteX12" fmla="*/ 1270000 w 2857500"/>
              <a:gd name="connsiteY12" fmla="*/ 60325 h 295275"/>
              <a:gd name="connsiteX13" fmla="*/ 1412875 w 2857500"/>
              <a:gd name="connsiteY13" fmla="*/ 76200 h 295275"/>
              <a:gd name="connsiteX14" fmla="*/ 1635125 w 2857500"/>
              <a:gd name="connsiteY14" fmla="*/ 76200 h 295275"/>
              <a:gd name="connsiteX15" fmla="*/ 1708150 w 2857500"/>
              <a:gd name="connsiteY15" fmla="*/ 82550 h 295275"/>
              <a:gd name="connsiteX16" fmla="*/ 1889125 w 2857500"/>
              <a:gd name="connsiteY16" fmla="*/ 85725 h 295275"/>
              <a:gd name="connsiteX17" fmla="*/ 1943100 w 2857500"/>
              <a:gd name="connsiteY17" fmla="*/ 98425 h 295275"/>
              <a:gd name="connsiteX18" fmla="*/ 2200275 w 2857500"/>
              <a:gd name="connsiteY18" fmla="*/ 98425 h 295275"/>
              <a:gd name="connsiteX19" fmla="*/ 2273300 w 2857500"/>
              <a:gd name="connsiteY19" fmla="*/ 107950 h 295275"/>
              <a:gd name="connsiteX20" fmla="*/ 2628900 w 2857500"/>
              <a:gd name="connsiteY20" fmla="*/ 114300 h 295275"/>
              <a:gd name="connsiteX21" fmla="*/ 2682875 w 2857500"/>
              <a:gd name="connsiteY21" fmla="*/ 127000 h 295275"/>
              <a:gd name="connsiteX22" fmla="*/ 2857500 w 2857500"/>
              <a:gd name="connsiteY22" fmla="*/ 127000 h 295275"/>
              <a:gd name="connsiteX23" fmla="*/ 2851150 w 2857500"/>
              <a:gd name="connsiteY23" fmla="*/ 295275 h 295275"/>
              <a:gd name="connsiteX24" fmla="*/ 2635250 w 2857500"/>
              <a:gd name="connsiteY24" fmla="*/ 292100 h 295275"/>
              <a:gd name="connsiteX25" fmla="*/ 2635250 w 2857500"/>
              <a:gd name="connsiteY25" fmla="*/ 257175 h 295275"/>
              <a:gd name="connsiteX26" fmla="*/ 2206625 w 2857500"/>
              <a:gd name="connsiteY26" fmla="*/ 254000 h 295275"/>
              <a:gd name="connsiteX27" fmla="*/ 2206625 w 2857500"/>
              <a:gd name="connsiteY27" fmla="*/ 254000 h 295275"/>
              <a:gd name="connsiteX28" fmla="*/ 2184400 w 2857500"/>
              <a:gd name="connsiteY28" fmla="*/ 228600 h 295275"/>
              <a:gd name="connsiteX29" fmla="*/ 1917700 w 2857500"/>
              <a:gd name="connsiteY29" fmla="*/ 225425 h 295275"/>
              <a:gd name="connsiteX30" fmla="*/ 1889125 w 2857500"/>
              <a:gd name="connsiteY30" fmla="*/ 209550 h 295275"/>
              <a:gd name="connsiteX31" fmla="*/ 1660525 w 2857500"/>
              <a:gd name="connsiteY31" fmla="*/ 209550 h 295275"/>
              <a:gd name="connsiteX32" fmla="*/ 1625600 w 2857500"/>
              <a:gd name="connsiteY32" fmla="*/ 190500 h 295275"/>
              <a:gd name="connsiteX33" fmla="*/ 1393825 w 2857500"/>
              <a:gd name="connsiteY33" fmla="*/ 187325 h 295275"/>
              <a:gd name="connsiteX34" fmla="*/ 1352550 w 2857500"/>
              <a:gd name="connsiteY34" fmla="*/ 171450 h 295275"/>
              <a:gd name="connsiteX35" fmla="*/ 1317625 w 2857500"/>
              <a:gd name="connsiteY35" fmla="*/ 158750 h 295275"/>
              <a:gd name="connsiteX36" fmla="*/ 1276350 w 2857500"/>
              <a:gd name="connsiteY36" fmla="*/ 155575 h 295275"/>
              <a:gd name="connsiteX37" fmla="*/ 1200150 w 2857500"/>
              <a:gd name="connsiteY37" fmla="*/ 152400 h 295275"/>
              <a:gd name="connsiteX38" fmla="*/ 1019175 w 2857500"/>
              <a:gd name="connsiteY38" fmla="*/ 149225 h 295275"/>
              <a:gd name="connsiteX39" fmla="*/ 996950 w 2857500"/>
              <a:gd name="connsiteY39" fmla="*/ 123825 h 295275"/>
              <a:gd name="connsiteX40" fmla="*/ 923925 w 2857500"/>
              <a:gd name="connsiteY40" fmla="*/ 123825 h 295275"/>
              <a:gd name="connsiteX41" fmla="*/ 879475 w 2857500"/>
              <a:gd name="connsiteY41" fmla="*/ 123825 h 295275"/>
              <a:gd name="connsiteX42" fmla="*/ 800100 w 2857500"/>
              <a:gd name="connsiteY42" fmla="*/ 117475 h 295275"/>
              <a:gd name="connsiteX43" fmla="*/ 752475 w 2857500"/>
              <a:gd name="connsiteY43" fmla="*/ 111125 h 295275"/>
              <a:gd name="connsiteX44" fmla="*/ 647700 w 2857500"/>
              <a:gd name="connsiteY44" fmla="*/ 98425 h 295275"/>
              <a:gd name="connsiteX45" fmla="*/ 574675 w 2857500"/>
              <a:gd name="connsiteY45" fmla="*/ 101600 h 295275"/>
              <a:gd name="connsiteX46" fmla="*/ 527050 w 2857500"/>
              <a:gd name="connsiteY46" fmla="*/ 88900 h 295275"/>
              <a:gd name="connsiteX47" fmla="*/ 460375 w 2857500"/>
              <a:gd name="connsiteY47" fmla="*/ 79375 h 295275"/>
              <a:gd name="connsiteX48" fmla="*/ 409575 w 2857500"/>
              <a:gd name="connsiteY48" fmla="*/ 73025 h 295275"/>
              <a:gd name="connsiteX49" fmla="*/ 269875 w 2857500"/>
              <a:gd name="connsiteY49" fmla="*/ 53975 h 295275"/>
              <a:gd name="connsiteX50" fmla="*/ 187325 w 2857500"/>
              <a:gd name="connsiteY50" fmla="*/ 41275 h 295275"/>
              <a:gd name="connsiteX51" fmla="*/ 0 w 2857500"/>
              <a:gd name="connsiteY51" fmla="*/ 952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857500" h="295275">
                <a:moveTo>
                  <a:pt x="0" y="9525"/>
                </a:moveTo>
                <a:lnTo>
                  <a:pt x="82550" y="3175"/>
                </a:lnTo>
                <a:lnTo>
                  <a:pt x="127000" y="0"/>
                </a:lnTo>
                <a:lnTo>
                  <a:pt x="219075" y="9525"/>
                </a:lnTo>
                <a:lnTo>
                  <a:pt x="250825" y="6350"/>
                </a:lnTo>
                <a:lnTo>
                  <a:pt x="349250" y="15875"/>
                </a:lnTo>
                <a:lnTo>
                  <a:pt x="415925" y="19050"/>
                </a:lnTo>
                <a:lnTo>
                  <a:pt x="495300" y="25400"/>
                </a:lnTo>
                <a:lnTo>
                  <a:pt x="552450" y="28575"/>
                </a:lnTo>
                <a:lnTo>
                  <a:pt x="609600" y="34925"/>
                </a:lnTo>
                <a:lnTo>
                  <a:pt x="809625" y="53975"/>
                </a:lnTo>
                <a:lnTo>
                  <a:pt x="1006475" y="57150"/>
                </a:lnTo>
                <a:lnTo>
                  <a:pt x="1270000" y="60325"/>
                </a:lnTo>
                <a:lnTo>
                  <a:pt x="1412875" y="76200"/>
                </a:lnTo>
                <a:lnTo>
                  <a:pt x="1635125" y="76200"/>
                </a:lnTo>
                <a:lnTo>
                  <a:pt x="1708150" y="82550"/>
                </a:lnTo>
                <a:lnTo>
                  <a:pt x="1889125" y="85725"/>
                </a:lnTo>
                <a:lnTo>
                  <a:pt x="1943100" y="98425"/>
                </a:lnTo>
                <a:lnTo>
                  <a:pt x="2200275" y="98425"/>
                </a:lnTo>
                <a:lnTo>
                  <a:pt x="2273300" y="107950"/>
                </a:lnTo>
                <a:lnTo>
                  <a:pt x="2628900" y="114300"/>
                </a:lnTo>
                <a:lnTo>
                  <a:pt x="2682875" y="127000"/>
                </a:lnTo>
                <a:lnTo>
                  <a:pt x="2857500" y="127000"/>
                </a:lnTo>
                <a:lnTo>
                  <a:pt x="2851150" y="295275"/>
                </a:lnTo>
                <a:lnTo>
                  <a:pt x="2635250" y="292100"/>
                </a:lnTo>
                <a:lnTo>
                  <a:pt x="2635250" y="257175"/>
                </a:lnTo>
                <a:lnTo>
                  <a:pt x="2206625" y="254000"/>
                </a:lnTo>
                <a:lnTo>
                  <a:pt x="2206625" y="254000"/>
                </a:lnTo>
                <a:lnTo>
                  <a:pt x="2184400" y="228600"/>
                </a:lnTo>
                <a:lnTo>
                  <a:pt x="1917700" y="225425"/>
                </a:lnTo>
                <a:lnTo>
                  <a:pt x="1889125" y="209550"/>
                </a:lnTo>
                <a:lnTo>
                  <a:pt x="1660525" y="209550"/>
                </a:lnTo>
                <a:lnTo>
                  <a:pt x="1625600" y="190500"/>
                </a:lnTo>
                <a:lnTo>
                  <a:pt x="1393825" y="187325"/>
                </a:lnTo>
                <a:lnTo>
                  <a:pt x="1352550" y="171450"/>
                </a:lnTo>
                <a:lnTo>
                  <a:pt x="1317625" y="158750"/>
                </a:lnTo>
                <a:lnTo>
                  <a:pt x="1276350" y="155575"/>
                </a:lnTo>
                <a:lnTo>
                  <a:pt x="1200150" y="152400"/>
                </a:lnTo>
                <a:lnTo>
                  <a:pt x="1019175" y="149225"/>
                </a:lnTo>
                <a:lnTo>
                  <a:pt x="996950" y="123825"/>
                </a:lnTo>
                <a:lnTo>
                  <a:pt x="923925" y="123825"/>
                </a:lnTo>
                <a:lnTo>
                  <a:pt x="879475" y="123825"/>
                </a:lnTo>
                <a:lnTo>
                  <a:pt x="800100" y="117475"/>
                </a:lnTo>
                <a:lnTo>
                  <a:pt x="752475" y="111125"/>
                </a:lnTo>
                <a:lnTo>
                  <a:pt x="647700" y="98425"/>
                </a:lnTo>
                <a:lnTo>
                  <a:pt x="574675" y="101600"/>
                </a:lnTo>
                <a:lnTo>
                  <a:pt x="527050" y="88900"/>
                </a:lnTo>
                <a:lnTo>
                  <a:pt x="460375" y="79375"/>
                </a:lnTo>
                <a:lnTo>
                  <a:pt x="409575" y="73025"/>
                </a:lnTo>
                <a:lnTo>
                  <a:pt x="269875" y="53975"/>
                </a:lnTo>
                <a:lnTo>
                  <a:pt x="187325" y="41275"/>
                </a:lnTo>
                <a:lnTo>
                  <a:pt x="0" y="9525"/>
                </a:lnTo>
                <a:close/>
              </a:path>
            </a:pathLst>
          </a:custGeom>
          <a:solidFill>
            <a:srgbClr val="00A2E1">
              <a:alpha val="2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49" name="Line 21">
            <a:extLst>
              <a:ext uri="{FF2B5EF4-FFF2-40B4-BE49-F238E27FC236}">
                <a16:creationId xmlns:a16="http://schemas.microsoft.com/office/drawing/2014/main" id="{0EA53864-7BF1-010B-F8DD-1A303433A5D1}"/>
              </a:ext>
            </a:extLst>
          </p:cNvPr>
          <p:cNvSpPr>
            <a:spLocks noChangeShapeType="1"/>
          </p:cNvSpPr>
          <p:nvPr/>
        </p:nvSpPr>
        <p:spPr bwMode="auto">
          <a:xfrm flipV="1">
            <a:off x="6745072" y="4782248"/>
            <a:ext cx="1124567" cy="2636"/>
          </a:xfrm>
          <a:prstGeom prst="line">
            <a:avLst/>
          </a:prstGeom>
          <a:noFill/>
          <a:ln w="9525" cap="flat" cmpd="sng">
            <a:solidFill>
              <a:schemeClr val="tx1"/>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 name="Group 5"/>
          <p:cNvGrpSpPr/>
          <p:nvPr/>
        </p:nvGrpSpPr>
        <p:grpSpPr>
          <a:xfrm>
            <a:off x="6172787" y="1577294"/>
            <a:ext cx="3678368" cy="2115565"/>
            <a:chOff x="449964" y="4646728"/>
            <a:chExt cx="2684510" cy="1859544"/>
          </a:xfrm>
        </p:grpSpPr>
        <p:sp>
          <p:nvSpPr>
            <p:cNvPr id="1360" name="TextBox 1359">
              <a:extLst>
                <a:ext uri="{FF2B5EF4-FFF2-40B4-BE49-F238E27FC236}">
                  <a16:creationId xmlns:a16="http://schemas.microsoft.com/office/drawing/2014/main" id="{E86BFD01-D804-AFB1-7999-F3001F6E4D84}"/>
                </a:ext>
              </a:extLst>
            </p:cNvPr>
            <p:cNvSpPr txBox="1"/>
            <p:nvPr/>
          </p:nvSpPr>
          <p:spPr>
            <a:xfrm>
              <a:off x="1630000" y="6262795"/>
              <a:ext cx="679284" cy="2434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経過時間</a:t>
              </a:r>
              <a:r>
                <a:rPr kumimoji="0" lang="ja-JP" sz="1200" b="0" i="0" u="none" strike="noStrike" cap="none" normalizeH="0" noProof="0">
                  <a:ln>
                    <a:noFill/>
                  </a:ln>
                  <a:solidFill>
                    <a:srgbClr val="000000"/>
                  </a:solidFill>
                  <a:uLnTx/>
                  <a:uFillTx/>
                  <a:latin typeface="+mn-lt"/>
                  <a:ea typeface="MS Mincho"/>
                  <a:cs typeface="Arial" panose="020B0604020202020204" pitchFamily="34" charset="0"/>
                </a:rPr>
                <a:t>（日）</a:t>
              </a:r>
            </a:p>
          </p:txBody>
        </p:sp>
        <p:grpSp>
          <p:nvGrpSpPr>
            <p:cNvPr id="4" name="Group 3"/>
            <p:cNvGrpSpPr/>
            <p:nvPr/>
          </p:nvGrpSpPr>
          <p:grpSpPr>
            <a:xfrm>
              <a:off x="449964" y="4646728"/>
              <a:ext cx="2684510" cy="1707968"/>
              <a:chOff x="449964" y="4646728"/>
              <a:chExt cx="2684510" cy="1707968"/>
            </a:xfrm>
          </p:grpSpPr>
          <p:sp>
            <p:nvSpPr>
              <p:cNvPr id="108" name="Freeform 107"/>
              <p:cNvSpPr/>
              <p:nvPr/>
            </p:nvSpPr>
            <p:spPr>
              <a:xfrm>
                <a:off x="1108075" y="4816475"/>
                <a:ext cx="1993900" cy="777875"/>
              </a:xfrm>
              <a:custGeom>
                <a:avLst/>
                <a:gdLst>
                  <a:gd name="connsiteX0" fmla="*/ 0 w 1993900"/>
                  <a:gd name="connsiteY0" fmla="*/ 0 h 777875"/>
                  <a:gd name="connsiteX1" fmla="*/ 257175 w 1993900"/>
                  <a:gd name="connsiteY1" fmla="*/ 0 h 777875"/>
                  <a:gd name="connsiteX2" fmla="*/ 257175 w 1993900"/>
                  <a:gd name="connsiteY2" fmla="*/ 41275 h 777875"/>
                  <a:gd name="connsiteX3" fmla="*/ 327025 w 1993900"/>
                  <a:gd name="connsiteY3" fmla="*/ 41275 h 777875"/>
                  <a:gd name="connsiteX4" fmla="*/ 327025 w 1993900"/>
                  <a:gd name="connsiteY4" fmla="*/ 41275 h 777875"/>
                  <a:gd name="connsiteX5" fmla="*/ 327025 w 1993900"/>
                  <a:gd name="connsiteY5" fmla="*/ 41275 h 777875"/>
                  <a:gd name="connsiteX6" fmla="*/ 327025 w 1993900"/>
                  <a:gd name="connsiteY6" fmla="*/ 41275 h 777875"/>
                  <a:gd name="connsiteX7" fmla="*/ 330200 w 1993900"/>
                  <a:gd name="connsiteY7" fmla="*/ 79375 h 777875"/>
                  <a:gd name="connsiteX8" fmla="*/ 463550 w 1993900"/>
                  <a:gd name="connsiteY8" fmla="*/ 79375 h 777875"/>
                  <a:gd name="connsiteX9" fmla="*/ 463550 w 1993900"/>
                  <a:gd name="connsiteY9" fmla="*/ 79375 h 777875"/>
                  <a:gd name="connsiteX10" fmla="*/ 482600 w 1993900"/>
                  <a:gd name="connsiteY10" fmla="*/ 107950 h 777875"/>
                  <a:gd name="connsiteX11" fmla="*/ 555625 w 1993900"/>
                  <a:gd name="connsiteY11" fmla="*/ 107950 h 777875"/>
                  <a:gd name="connsiteX12" fmla="*/ 555625 w 1993900"/>
                  <a:gd name="connsiteY12" fmla="*/ 107950 h 777875"/>
                  <a:gd name="connsiteX13" fmla="*/ 581025 w 1993900"/>
                  <a:gd name="connsiteY13" fmla="*/ 133350 h 777875"/>
                  <a:gd name="connsiteX14" fmla="*/ 796925 w 1993900"/>
                  <a:gd name="connsiteY14" fmla="*/ 133350 h 777875"/>
                  <a:gd name="connsiteX15" fmla="*/ 800100 w 1993900"/>
                  <a:gd name="connsiteY15" fmla="*/ 168275 h 777875"/>
                  <a:gd name="connsiteX16" fmla="*/ 952500 w 1993900"/>
                  <a:gd name="connsiteY16" fmla="*/ 171450 h 777875"/>
                  <a:gd name="connsiteX17" fmla="*/ 952500 w 1993900"/>
                  <a:gd name="connsiteY17" fmla="*/ 203200 h 777875"/>
                  <a:gd name="connsiteX18" fmla="*/ 1016000 w 1993900"/>
                  <a:gd name="connsiteY18" fmla="*/ 203200 h 777875"/>
                  <a:gd name="connsiteX19" fmla="*/ 1016000 w 1993900"/>
                  <a:gd name="connsiteY19" fmla="*/ 231775 h 777875"/>
                  <a:gd name="connsiteX20" fmla="*/ 1044575 w 1993900"/>
                  <a:gd name="connsiteY20" fmla="*/ 276225 h 777875"/>
                  <a:gd name="connsiteX21" fmla="*/ 1590675 w 1993900"/>
                  <a:gd name="connsiteY21" fmla="*/ 279400 h 777875"/>
                  <a:gd name="connsiteX22" fmla="*/ 1590675 w 1993900"/>
                  <a:gd name="connsiteY22" fmla="*/ 314325 h 777875"/>
                  <a:gd name="connsiteX23" fmla="*/ 1987550 w 1993900"/>
                  <a:gd name="connsiteY23" fmla="*/ 317500 h 777875"/>
                  <a:gd name="connsiteX24" fmla="*/ 1993900 w 1993900"/>
                  <a:gd name="connsiteY24" fmla="*/ 774700 h 777875"/>
                  <a:gd name="connsiteX25" fmla="*/ 1597025 w 1993900"/>
                  <a:gd name="connsiteY25" fmla="*/ 777875 h 777875"/>
                  <a:gd name="connsiteX26" fmla="*/ 1593850 w 1993900"/>
                  <a:gd name="connsiteY26" fmla="*/ 720725 h 777875"/>
                  <a:gd name="connsiteX27" fmla="*/ 1044575 w 1993900"/>
                  <a:gd name="connsiteY27" fmla="*/ 714375 h 777875"/>
                  <a:gd name="connsiteX28" fmla="*/ 1038225 w 1993900"/>
                  <a:gd name="connsiteY28" fmla="*/ 685800 h 777875"/>
                  <a:gd name="connsiteX29" fmla="*/ 1038225 w 1993900"/>
                  <a:gd name="connsiteY29" fmla="*/ 685800 h 777875"/>
                  <a:gd name="connsiteX30" fmla="*/ 1022350 w 1993900"/>
                  <a:gd name="connsiteY30" fmla="*/ 635000 h 777875"/>
                  <a:gd name="connsiteX31" fmla="*/ 949325 w 1993900"/>
                  <a:gd name="connsiteY31" fmla="*/ 628650 h 777875"/>
                  <a:gd name="connsiteX32" fmla="*/ 952500 w 1993900"/>
                  <a:gd name="connsiteY32" fmla="*/ 574675 h 777875"/>
                  <a:gd name="connsiteX33" fmla="*/ 784225 w 1993900"/>
                  <a:gd name="connsiteY33" fmla="*/ 571500 h 777875"/>
                  <a:gd name="connsiteX34" fmla="*/ 784225 w 1993900"/>
                  <a:gd name="connsiteY34" fmla="*/ 530225 h 777875"/>
                  <a:gd name="connsiteX35" fmla="*/ 565150 w 1993900"/>
                  <a:gd name="connsiteY35" fmla="*/ 530225 h 777875"/>
                  <a:gd name="connsiteX36" fmla="*/ 565150 w 1993900"/>
                  <a:gd name="connsiteY36" fmla="*/ 479425 h 777875"/>
                  <a:gd name="connsiteX37" fmla="*/ 463550 w 1993900"/>
                  <a:gd name="connsiteY37" fmla="*/ 476250 h 777875"/>
                  <a:gd name="connsiteX38" fmla="*/ 460375 w 1993900"/>
                  <a:gd name="connsiteY38" fmla="*/ 428625 h 777875"/>
                  <a:gd name="connsiteX39" fmla="*/ 327025 w 1993900"/>
                  <a:gd name="connsiteY39" fmla="*/ 428625 h 777875"/>
                  <a:gd name="connsiteX40" fmla="*/ 327025 w 1993900"/>
                  <a:gd name="connsiteY40" fmla="*/ 377825 h 777875"/>
                  <a:gd name="connsiteX41" fmla="*/ 257175 w 1993900"/>
                  <a:gd name="connsiteY41" fmla="*/ 374650 h 777875"/>
                  <a:gd name="connsiteX42" fmla="*/ 257175 w 1993900"/>
                  <a:gd name="connsiteY42" fmla="*/ 320675 h 777875"/>
                  <a:gd name="connsiteX43" fmla="*/ 212725 w 1993900"/>
                  <a:gd name="connsiteY43" fmla="*/ 323850 h 777875"/>
                  <a:gd name="connsiteX44" fmla="*/ 209550 w 1993900"/>
                  <a:gd name="connsiteY44" fmla="*/ 200025 h 777875"/>
                  <a:gd name="connsiteX45" fmla="*/ 127000 w 1993900"/>
                  <a:gd name="connsiteY45" fmla="*/ 196850 h 777875"/>
                  <a:gd name="connsiteX46" fmla="*/ 123825 w 1993900"/>
                  <a:gd name="connsiteY46" fmla="*/ 127000 h 777875"/>
                  <a:gd name="connsiteX47" fmla="*/ 0 w 1993900"/>
                  <a:gd name="connsiteY47" fmla="*/ 123825 h 777875"/>
                  <a:gd name="connsiteX48" fmla="*/ 0 w 1993900"/>
                  <a:gd name="connsiteY48" fmla="*/ 0 h 77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93900" h="777875">
                    <a:moveTo>
                      <a:pt x="0" y="0"/>
                    </a:moveTo>
                    <a:lnTo>
                      <a:pt x="257175" y="0"/>
                    </a:lnTo>
                    <a:lnTo>
                      <a:pt x="257175" y="41275"/>
                    </a:lnTo>
                    <a:lnTo>
                      <a:pt x="327025" y="41275"/>
                    </a:lnTo>
                    <a:lnTo>
                      <a:pt x="327025" y="41275"/>
                    </a:lnTo>
                    <a:lnTo>
                      <a:pt x="327025" y="41275"/>
                    </a:lnTo>
                    <a:lnTo>
                      <a:pt x="327025" y="41275"/>
                    </a:lnTo>
                    <a:lnTo>
                      <a:pt x="330200" y="79375"/>
                    </a:lnTo>
                    <a:lnTo>
                      <a:pt x="463550" y="79375"/>
                    </a:lnTo>
                    <a:lnTo>
                      <a:pt x="463550" y="79375"/>
                    </a:lnTo>
                    <a:lnTo>
                      <a:pt x="482600" y="107950"/>
                    </a:lnTo>
                    <a:lnTo>
                      <a:pt x="555625" y="107950"/>
                    </a:lnTo>
                    <a:lnTo>
                      <a:pt x="555625" y="107950"/>
                    </a:lnTo>
                    <a:lnTo>
                      <a:pt x="581025" y="133350"/>
                    </a:lnTo>
                    <a:lnTo>
                      <a:pt x="796925" y="133350"/>
                    </a:lnTo>
                    <a:lnTo>
                      <a:pt x="800100" y="168275"/>
                    </a:lnTo>
                    <a:lnTo>
                      <a:pt x="952500" y="171450"/>
                    </a:lnTo>
                    <a:lnTo>
                      <a:pt x="952500" y="203200"/>
                    </a:lnTo>
                    <a:lnTo>
                      <a:pt x="1016000" y="203200"/>
                    </a:lnTo>
                    <a:lnTo>
                      <a:pt x="1016000" y="231775"/>
                    </a:lnTo>
                    <a:lnTo>
                      <a:pt x="1044575" y="276225"/>
                    </a:lnTo>
                    <a:lnTo>
                      <a:pt x="1590675" y="279400"/>
                    </a:lnTo>
                    <a:lnTo>
                      <a:pt x="1590675" y="314325"/>
                    </a:lnTo>
                    <a:lnTo>
                      <a:pt x="1987550" y="317500"/>
                    </a:lnTo>
                    <a:cubicBezTo>
                      <a:pt x="1989667" y="469900"/>
                      <a:pt x="1991783" y="622300"/>
                      <a:pt x="1993900" y="774700"/>
                    </a:cubicBezTo>
                    <a:lnTo>
                      <a:pt x="1597025" y="777875"/>
                    </a:lnTo>
                    <a:lnTo>
                      <a:pt x="1593850" y="720725"/>
                    </a:lnTo>
                    <a:lnTo>
                      <a:pt x="1044575" y="714375"/>
                    </a:lnTo>
                    <a:lnTo>
                      <a:pt x="1038225" y="685800"/>
                    </a:lnTo>
                    <a:lnTo>
                      <a:pt x="1038225" y="685800"/>
                    </a:lnTo>
                    <a:lnTo>
                      <a:pt x="1022350" y="635000"/>
                    </a:lnTo>
                    <a:lnTo>
                      <a:pt x="949325" y="628650"/>
                    </a:lnTo>
                    <a:lnTo>
                      <a:pt x="952500" y="574675"/>
                    </a:lnTo>
                    <a:lnTo>
                      <a:pt x="784225" y="571500"/>
                    </a:lnTo>
                    <a:lnTo>
                      <a:pt x="784225" y="530225"/>
                    </a:lnTo>
                    <a:lnTo>
                      <a:pt x="565150" y="530225"/>
                    </a:lnTo>
                    <a:lnTo>
                      <a:pt x="565150" y="479425"/>
                    </a:lnTo>
                    <a:lnTo>
                      <a:pt x="463550" y="476250"/>
                    </a:lnTo>
                    <a:lnTo>
                      <a:pt x="460375" y="428625"/>
                    </a:lnTo>
                    <a:lnTo>
                      <a:pt x="327025" y="428625"/>
                    </a:lnTo>
                    <a:lnTo>
                      <a:pt x="327025" y="377825"/>
                    </a:lnTo>
                    <a:lnTo>
                      <a:pt x="257175" y="374650"/>
                    </a:lnTo>
                    <a:lnTo>
                      <a:pt x="257175" y="320675"/>
                    </a:lnTo>
                    <a:lnTo>
                      <a:pt x="212725" y="323850"/>
                    </a:lnTo>
                    <a:cubicBezTo>
                      <a:pt x="211667" y="282575"/>
                      <a:pt x="210608" y="241300"/>
                      <a:pt x="209550" y="200025"/>
                    </a:cubicBezTo>
                    <a:lnTo>
                      <a:pt x="127000" y="196850"/>
                    </a:lnTo>
                    <a:lnTo>
                      <a:pt x="123825" y="127000"/>
                    </a:lnTo>
                    <a:lnTo>
                      <a:pt x="0" y="123825"/>
                    </a:lnTo>
                    <a:lnTo>
                      <a:pt x="0" y="0"/>
                    </a:lnTo>
                    <a:close/>
                  </a:path>
                </a:pathLst>
              </a:custGeom>
              <a:solidFill>
                <a:srgbClr val="E73E16">
                  <a:alpha val="2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000"/>
              </a:p>
            </p:txBody>
          </p:sp>
          <p:grpSp>
            <p:nvGrpSpPr>
              <p:cNvPr id="1100" name="Group 1099"/>
              <p:cNvGrpSpPr/>
              <p:nvPr/>
            </p:nvGrpSpPr>
            <p:grpSpPr>
              <a:xfrm>
                <a:off x="2990911" y="5387010"/>
                <a:ext cx="45720" cy="59080"/>
                <a:chOff x="2091483" y="2659137"/>
                <a:chExt cx="45719" cy="71547"/>
              </a:xfrm>
            </p:grpSpPr>
            <p:sp>
              <p:nvSpPr>
                <p:cNvPr id="1101" name="Freeform 110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102" name="Freeform 110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1352" name="Freeform 21">
                <a:extLst>
                  <a:ext uri="{FF2B5EF4-FFF2-40B4-BE49-F238E27FC236}">
                    <a16:creationId xmlns:a16="http://schemas.microsoft.com/office/drawing/2014/main" id="{945B8AD7-989E-9756-EFDE-958070EA7F9D}"/>
                  </a:ext>
                </a:extLst>
              </p:cNvPr>
              <p:cNvSpPr>
                <a:spLocks/>
              </p:cNvSpPr>
              <p:nvPr/>
            </p:nvSpPr>
            <p:spPr bwMode="auto">
              <a:xfrm>
                <a:off x="880871" y="4764216"/>
                <a:ext cx="2214021" cy="133406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363636"/>
                  </a:solidFill>
                  <a:effectLst/>
                  <a:uLnTx/>
                  <a:uFillTx/>
                  <a:latin typeface="+mn-lt"/>
                  <a:ea typeface="+mn-ea"/>
                  <a:cs typeface="+mn-cs"/>
                </a:endParaRPr>
              </a:p>
            </p:txBody>
          </p:sp>
          <p:sp>
            <p:nvSpPr>
              <p:cNvPr id="1353" name="TextBox 1352">
                <a:extLst>
                  <a:ext uri="{FF2B5EF4-FFF2-40B4-BE49-F238E27FC236}">
                    <a16:creationId xmlns:a16="http://schemas.microsoft.com/office/drawing/2014/main" id="{84E078E7-CF03-4D6C-7817-446EA3741B11}"/>
                  </a:ext>
                </a:extLst>
              </p:cNvPr>
              <p:cNvSpPr txBox="1"/>
              <p:nvPr/>
            </p:nvSpPr>
            <p:spPr>
              <a:xfrm rot="16200000">
                <a:off x="-206602" y="5303294"/>
                <a:ext cx="1515289" cy="20215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生存率（％）</a:t>
                </a:r>
              </a:p>
            </p:txBody>
          </p:sp>
          <p:sp>
            <p:nvSpPr>
              <p:cNvPr id="1359" name="TextBox 1358">
                <a:extLst>
                  <a:ext uri="{FF2B5EF4-FFF2-40B4-BE49-F238E27FC236}">
                    <a16:creationId xmlns:a16="http://schemas.microsoft.com/office/drawing/2014/main" id="{C447B8EB-DAE2-5BE1-6AE3-A1898ED77767}"/>
                  </a:ext>
                </a:extLst>
              </p:cNvPr>
              <p:cNvSpPr txBox="1"/>
              <p:nvPr/>
            </p:nvSpPr>
            <p:spPr>
              <a:xfrm>
                <a:off x="2833397" y="6128473"/>
                <a:ext cx="301077" cy="2262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1095</a:t>
                </a:r>
              </a:p>
            </p:txBody>
          </p:sp>
          <p:sp>
            <p:nvSpPr>
              <p:cNvPr id="1361" name="TextBox 1360">
                <a:extLst>
                  <a:ext uri="{FF2B5EF4-FFF2-40B4-BE49-F238E27FC236}">
                    <a16:creationId xmlns:a16="http://schemas.microsoft.com/office/drawing/2014/main" id="{6F5A76F1-062F-B0E6-9E7F-311FB31CA948}"/>
                  </a:ext>
                </a:extLst>
              </p:cNvPr>
              <p:cNvSpPr txBox="1"/>
              <p:nvPr/>
            </p:nvSpPr>
            <p:spPr>
              <a:xfrm>
                <a:off x="621141" y="5275543"/>
                <a:ext cx="258779" cy="2434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50</a:t>
                </a:r>
              </a:p>
            </p:txBody>
          </p:sp>
          <p:sp>
            <p:nvSpPr>
              <p:cNvPr id="1362" name="TextBox 1361">
                <a:extLst>
                  <a:ext uri="{FF2B5EF4-FFF2-40B4-BE49-F238E27FC236}">
                    <a16:creationId xmlns:a16="http://schemas.microsoft.com/office/drawing/2014/main" id="{19770ACF-9756-2DB7-0205-D31B007B889B}"/>
                  </a:ext>
                </a:extLst>
              </p:cNvPr>
              <p:cNvSpPr txBox="1"/>
              <p:nvPr/>
            </p:nvSpPr>
            <p:spPr>
              <a:xfrm>
                <a:off x="692727" y="5857719"/>
                <a:ext cx="196776" cy="2434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0</a:t>
                </a:r>
              </a:p>
            </p:txBody>
          </p:sp>
          <p:sp>
            <p:nvSpPr>
              <p:cNvPr id="1354" name="Line 21">
                <a:extLst>
                  <a:ext uri="{FF2B5EF4-FFF2-40B4-BE49-F238E27FC236}">
                    <a16:creationId xmlns:a16="http://schemas.microsoft.com/office/drawing/2014/main" id="{A5211066-7AEC-D86B-C033-9CBF10563674}"/>
                  </a:ext>
                </a:extLst>
              </p:cNvPr>
              <p:cNvSpPr>
                <a:spLocks noChangeShapeType="1"/>
              </p:cNvSpPr>
              <p:nvPr/>
            </p:nvSpPr>
            <p:spPr bwMode="auto">
              <a:xfrm>
                <a:off x="970989" y="6104030"/>
                <a:ext cx="0" cy="5180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57" name="Line 21">
                <a:extLst>
                  <a:ext uri="{FF2B5EF4-FFF2-40B4-BE49-F238E27FC236}">
                    <a16:creationId xmlns:a16="http://schemas.microsoft.com/office/drawing/2014/main" id="{0EA53864-7BF1-010B-F8DD-1A303433A5D1}"/>
                  </a:ext>
                </a:extLst>
              </p:cNvPr>
              <p:cNvSpPr>
                <a:spLocks noChangeShapeType="1"/>
              </p:cNvSpPr>
              <p:nvPr/>
            </p:nvSpPr>
            <p:spPr bwMode="auto">
              <a:xfrm>
                <a:off x="2988827" y="6104030"/>
                <a:ext cx="0" cy="5180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58" name="Line 21">
                <a:extLst>
                  <a:ext uri="{FF2B5EF4-FFF2-40B4-BE49-F238E27FC236}">
                    <a16:creationId xmlns:a16="http://schemas.microsoft.com/office/drawing/2014/main" id="{0EA53864-7BF1-010B-F8DD-1A303433A5D1}"/>
                  </a:ext>
                </a:extLst>
              </p:cNvPr>
              <p:cNvSpPr>
                <a:spLocks noChangeShapeType="1"/>
              </p:cNvSpPr>
              <p:nvPr/>
            </p:nvSpPr>
            <p:spPr bwMode="auto">
              <a:xfrm>
                <a:off x="1643602" y="6104030"/>
                <a:ext cx="0" cy="5180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67" name="Line 21">
                <a:extLst>
                  <a:ext uri="{FF2B5EF4-FFF2-40B4-BE49-F238E27FC236}">
                    <a16:creationId xmlns:a16="http://schemas.microsoft.com/office/drawing/2014/main" id="{0EA53864-7BF1-010B-F8DD-1A303433A5D1}"/>
                  </a:ext>
                </a:extLst>
              </p:cNvPr>
              <p:cNvSpPr>
                <a:spLocks noChangeShapeType="1"/>
              </p:cNvSpPr>
              <p:nvPr/>
            </p:nvSpPr>
            <p:spPr bwMode="auto">
              <a:xfrm>
                <a:off x="2316215" y="6104030"/>
                <a:ext cx="0" cy="5180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69" name="TextBox 1368">
                <a:extLst>
                  <a:ext uri="{FF2B5EF4-FFF2-40B4-BE49-F238E27FC236}">
                    <a16:creationId xmlns:a16="http://schemas.microsoft.com/office/drawing/2014/main" id="{6F5A76F1-062F-B0E6-9E7F-311FB31CA948}"/>
                  </a:ext>
                </a:extLst>
              </p:cNvPr>
              <p:cNvSpPr txBox="1"/>
              <p:nvPr/>
            </p:nvSpPr>
            <p:spPr>
              <a:xfrm>
                <a:off x="621141" y="5566632"/>
                <a:ext cx="258779" cy="2434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25</a:t>
                </a:r>
              </a:p>
            </p:txBody>
          </p:sp>
          <p:sp>
            <p:nvSpPr>
              <p:cNvPr id="1374" name="TextBox 1373">
                <a:extLst>
                  <a:ext uri="{FF2B5EF4-FFF2-40B4-BE49-F238E27FC236}">
                    <a16:creationId xmlns:a16="http://schemas.microsoft.com/office/drawing/2014/main" id="{E868A368-F2FA-40E2-D6D7-9411904EC7B4}"/>
                  </a:ext>
                </a:extLst>
              </p:cNvPr>
              <p:cNvSpPr txBox="1"/>
              <p:nvPr/>
            </p:nvSpPr>
            <p:spPr>
              <a:xfrm>
                <a:off x="559137" y="4693365"/>
                <a:ext cx="320784" cy="2434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mn-lt"/>
                    <a:ea typeface="MS Mincho"/>
                    <a:cs typeface="Arial" panose="020B0604020202020204" pitchFamily="34" charset="0"/>
                  </a:rPr>
                  <a:t>100</a:t>
                </a:r>
              </a:p>
            </p:txBody>
          </p:sp>
          <p:sp>
            <p:nvSpPr>
              <p:cNvPr id="1377" name="TextBox 1376">
                <a:extLst>
                  <a:ext uri="{FF2B5EF4-FFF2-40B4-BE49-F238E27FC236}">
                    <a16:creationId xmlns:a16="http://schemas.microsoft.com/office/drawing/2014/main" id="{E86BFD01-D804-AFB1-7999-F3001F6E4D84}"/>
                  </a:ext>
                </a:extLst>
              </p:cNvPr>
              <p:cNvSpPr txBox="1"/>
              <p:nvPr/>
            </p:nvSpPr>
            <p:spPr>
              <a:xfrm>
                <a:off x="942905" y="5857877"/>
                <a:ext cx="1536666" cy="243477"/>
              </a:xfrm>
              <a:prstGeom prst="rect">
                <a:avLst/>
              </a:prstGeom>
              <a:noFill/>
            </p:spPr>
            <p:txBody>
              <a:bodyPr wrap="squar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lang="ja-JP" sz="1200">
                    <a:solidFill>
                      <a:srgbClr val="000000"/>
                    </a:solidFill>
                    <a:latin typeface="+mn-lt"/>
                    <a:ea typeface="MS Mincho"/>
                    <a:cs typeface="Arial" panose="020B0604020202020204" pitchFamily="34" charset="0"/>
                  </a:rPr>
                  <a:t>p&lt;0.001</a:t>
                </a:r>
              </a:p>
            </p:txBody>
          </p:sp>
          <p:sp>
            <p:nvSpPr>
              <p:cNvPr id="1378" name="TextBox 1377">
                <a:extLst>
                  <a:ext uri="{FF2B5EF4-FFF2-40B4-BE49-F238E27FC236}">
                    <a16:creationId xmlns:a16="http://schemas.microsoft.com/office/drawing/2014/main" id="{C447B8EB-DAE2-5BE1-6AE3-A1898ED77767}"/>
                  </a:ext>
                </a:extLst>
              </p:cNvPr>
              <p:cNvSpPr txBox="1"/>
              <p:nvPr/>
            </p:nvSpPr>
            <p:spPr>
              <a:xfrm>
                <a:off x="2193416" y="6128473"/>
                <a:ext cx="239072" cy="2262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730</a:t>
                </a:r>
              </a:p>
            </p:txBody>
          </p:sp>
          <p:sp>
            <p:nvSpPr>
              <p:cNvPr id="1379" name="TextBox 1378">
                <a:extLst>
                  <a:ext uri="{FF2B5EF4-FFF2-40B4-BE49-F238E27FC236}">
                    <a16:creationId xmlns:a16="http://schemas.microsoft.com/office/drawing/2014/main" id="{C447B8EB-DAE2-5BE1-6AE3-A1898ED77767}"/>
                  </a:ext>
                </a:extLst>
              </p:cNvPr>
              <p:cNvSpPr txBox="1"/>
              <p:nvPr/>
            </p:nvSpPr>
            <p:spPr>
              <a:xfrm>
                <a:off x="1522435" y="6128473"/>
                <a:ext cx="239072" cy="2262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365</a:t>
                </a:r>
              </a:p>
            </p:txBody>
          </p:sp>
          <p:sp>
            <p:nvSpPr>
              <p:cNvPr id="1380" name="TextBox 1379">
                <a:extLst>
                  <a:ext uri="{FF2B5EF4-FFF2-40B4-BE49-F238E27FC236}">
                    <a16:creationId xmlns:a16="http://schemas.microsoft.com/office/drawing/2014/main" id="{C447B8EB-DAE2-5BE1-6AE3-A1898ED77767}"/>
                  </a:ext>
                </a:extLst>
              </p:cNvPr>
              <p:cNvSpPr txBox="1"/>
              <p:nvPr/>
            </p:nvSpPr>
            <p:spPr>
              <a:xfrm>
                <a:off x="913457" y="6128473"/>
                <a:ext cx="115064" cy="2262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0</a:t>
                </a:r>
              </a:p>
            </p:txBody>
          </p:sp>
          <p:grpSp>
            <p:nvGrpSpPr>
              <p:cNvPr id="67" name="Group 66"/>
              <p:cNvGrpSpPr/>
              <p:nvPr/>
            </p:nvGrpSpPr>
            <p:grpSpPr>
              <a:xfrm>
                <a:off x="824523" y="4817062"/>
                <a:ext cx="57024" cy="1174376"/>
                <a:chOff x="811907" y="4817062"/>
                <a:chExt cx="69640" cy="1174376"/>
              </a:xfrm>
            </p:grpSpPr>
            <p:sp>
              <p:nvSpPr>
                <p:cNvPr id="1363" name="Line 8">
                  <a:extLst>
                    <a:ext uri="{FF2B5EF4-FFF2-40B4-BE49-F238E27FC236}">
                      <a16:creationId xmlns:a16="http://schemas.microsoft.com/office/drawing/2014/main" id="{E914F7CA-3F2A-0E52-B7B6-9B800166A530}"/>
                    </a:ext>
                  </a:extLst>
                </p:cNvPr>
                <p:cNvSpPr>
                  <a:spLocks noChangeShapeType="1"/>
                </p:cNvSpPr>
                <p:nvPr/>
              </p:nvSpPr>
              <p:spPr bwMode="auto">
                <a:xfrm>
                  <a:off x="811907" y="569784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mn-lt"/>
                    <a:ea typeface="+mn-ea"/>
                    <a:cs typeface="+mn-cs"/>
                  </a:endParaRPr>
                </a:p>
              </p:txBody>
            </p:sp>
            <p:sp>
              <p:nvSpPr>
                <p:cNvPr id="1364" name="Line 11">
                  <a:extLst>
                    <a:ext uri="{FF2B5EF4-FFF2-40B4-BE49-F238E27FC236}">
                      <a16:creationId xmlns:a16="http://schemas.microsoft.com/office/drawing/2014/main" id="{920F6B7E-A9D2-7ED4-56DC-6867739AECC1}"/>
                    </a:ext>
                  </a:extLst>
                </p:cNvPr>
                <p:cNvSpPr>
                  <a:spLocks noChangeShapeType="1"/>
                </p:cNvSpPr>
                <p:nvPr/>
              </p:nvSpPr>
              <p:spPr bwMode="auto">
                <a:xfrm>
                  <a:off x="811907" y="5991438"/>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mn-lt"/>
                    <a:ea typeface="+mn-ea"/>
                    <a:cs typeface="+mn-cs"/>
                  </a:endParaRPr>
                </a:p>
              </p:txBody>
            </p:sp>
            <p:sp>
              <p:nvSpPr>
                <p:cNvPr id="1370" name="Line 7">
                  <a:extLst>
                    <a:ext uri="{FF2B5EF4-FFF2-40B4-BE49-F238E27FC236}">
                      <a16:creationId xmlns:a16="http://schemas.microsoft.com/office/drawing/2014/main" id="{B255375B-28CF-172B-CE30-CC16A80EDB7F}"/>
                    </a:ext>
                  </a:extLst>
                </p:cNvPr>
                <p:cNvSpPr>
                  <a:spLocks noChangeShapeType="1"/>
                </p:cNvSpPr>
                <p:nvPr/>
              </p:nvSpPr>
              <p:spPr bwMode="auto">
                <a:xfrm>
                  <a:off x="811907" y="5404250"/>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mn-lt"/>
                    <a:ea typeface="+mn-ea"/>
                    <a:cs typeface="+mn-cs"/>
                  </a:endParaRPr>
                </a:p>
              </p:txBody>
            </p:sp>
            <p:sp>
              <p:nvSpPr>
                <p:cNvPr id="1373" name="Line 7">
                  <a:extLst>
                    <a:ext uri="{FF2B5EF4-FFF2-40B4-BE49-F238E27FC236}">
                      <a16:creationId xmlns:a16="http://schemas.microsoft.com/office/drawing/2014/main" id="{B255375B-28CF-172B-CE30-CC16A80EDB7F}"/>
                    </a:ext>
                  </a:extLst>
                </p:cNvPr>
                <p:cNvSpPr>
                  <a:spLocks noChangeShapeType="1"/>
                </p:cNvSpPr>
                <p:nvPr/>
              </p:nvSpPr>
              <p:spPr bwMode="auto">
                <a:xfrm>
                  <a:off x="811907" y="4817062"/>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mn-lt"/>
                    <a:ea typeface="+mn-ea"/>
                    <a:cs typeface="+mn-cs"/>
                  </a:endParaRPr>
                </a:p>
              </p:txBody>
            </p:sp>
            <p:sp>
              <p:nvSpPr>
                <p:cNvPr id="1381" name="Line 7">
                  <a:extLst>
                    <a:ext uri="{FF2B5EF4-FFF2-40B4-BE49-F238E27FC236}">
                      <a16:creationId xmlns:a16="http://schemas.microsoft.com/office/drawing/2014/main" id="{B255375B-28CF-172B-CE30-CC16A80EDB7F}"/>
                    </a:ext>
                  </a:extLst>
                </p:cNvPr>
                <p:cNvSpPr>
                  <a:spLocks noChangeShapeType="1"/>
                </p:cNvSpPr>
                <p:nvPr/>
              </p:nvSpPr>
              <p:spPr bwMode="auto">
                <a:xfrm>
                  <a:off x="811907" y="5110656"/>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mn-lt"/>
                    <a:ea typeface="+mn-ea"/>
                    <a:cs typeface="+mn-cs"/>
                  </a:endParaRPr>
                </a:p>
              </p:txBody>
            </p:sp>
          </p:grpSp>
          <p:sp>
            <p:nvSpPr>
              <p:cNvPr id="1382" name="TextBox 1381">
                <a:extLst>
                  <a:ext uri="{FF2B5EF4-FFF2-40B4-BE49-F238E27FC236}">
                    <a16:creationId xmlns:a16="http://schemas.microsoft.com/office/drawing/2014/main" id="{E868A368-F2FA-40E2-D6D7-9411904EC7B4}"/>
                  </a:ext>
                </a:extLst>
              </p:cNvPr>
              <p:cNvSpPr txBox="1"/>
              <p:nvPr/>
            </p:nvSpPr>
            <p:spPr>
              <a:xfrm>
                <a:off x="621141" y="4984454"/>
                <a:ext cx="258779" cy="2434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mn-lt"/>
                    <a:ea typeface="MS Mincho"/>
                    <a:cs typeface="Arial" panose="020B0604020202020204" pitchFamily="34" charset="0"/>
                  </a:rPr>
                  <a:t>75</a:t>
                </a:r>
              </a:p>
            </p:txBody>
          </p:sp>
          <p:sp>
            <p:nvSpPr>
              <p:cNvPr id="68" name="Freeform 67"/>
              <p:cNvSpPr/>
              <p:nvPr/>
            </p:nvSpPr>
            <p:spPr>
              <a:xfrm>
                <a:off x="971550" y="4813300"/>
                <a:ext cx="2124075" cy="22225"/>
              </a:xfrm>
              <a:custGeom>
                <a:avLst/>
                <a:gdLst>
                  <a:gd name="connsiteX0" fmla="*/ 0 w 2124075"/>
                  <a:gd name="connsiteY0" fmla="*/ 6350 h 22225"/>
                  <a:gd name="connsiteX1" fmla="*/ 1517650 w 2124075"/>
                  <a:gd name="connsiteY1" fmla="*/ 0 h 22225"/>
                  <a:gd name="connsiteX2" fmla="*/ 1543050 w 2124075"/>
                  <a:gd name="connsiteY2" fmla="*/ 15875 h 22225"/>
                  <a:gd name="connsiteX3" fmla="*/ 2124075 w 2124075"/>
                  <a:gd name="connsiteY3" fmla="*/ 22225 h 22225"/>
                </a:gdLst>
                <a:ahLst/>
                <a:cxnLst>
                  <a:cxn ang="0">
                    <a:pos x="connsiteX0" y="connsiteY0"/>
                  </a:cxn>
                  <a:cxn ang="0">
                    <a:pos x="connsiteX1" y="connsiteY1"/>
                  </a:cxn>
                  <a:cxn ang="0">
                    <a:pos x="connsiteX2" y="connsiteY2"/>
                  </a:cxn>
                  <a:cxn ang="0">
                    <a:pos x="connsiteX3" y="connsiteY3"/>
                  </a:cxn>
                </a:cxnLst>
                <a:rect l="l" t="t" r="r" b="b"/>
                <a:pathLst>
                  <a:path w="2124075" h="22225">
                    <a:moveTo>
                      <a:pt x="0" y="6350"/>
                    </a:moveTo>
                    <a:lnTo>
                      <a:pt x="1517650" y="0"/>
                    </a:lnTo>
                    <a:lnTo>
                      <a:pt x="1543050" y="15875"/>
                    </a:lnTo>
                    <a:lnTo>
                      <a:pt x="2124075" y="22225"/>
                    </a:lnTo>
                  </a:path>
                </a:pathLst>
              </a:custGeom>
              <a:ln w="19050"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383" name="Freeform 1382"/>
              <p:cNvSpPr/>
              <p:nvPr/>
            </p:nvSpPr>
            <p:spPr>
              <a:xfrm>
                <a:off x="974725" y="4819650"/>
                <a:ext cx="2114550" cy="587375"/>
              </a:xfrm>
              <a:custGeom>
                <a:avLst/>
                <a:gdLst>
                  <a:gd name="connsiteX0" fmla="*/ 0 w 2114550"/>
                  <a:gd name="connsiteY0" fmla="*/ 0 h 587375"/>
                  <a:gd name="connsiteX1" fmla="*/ 123825 w 2114550"/>
                  <a:gd name="connsiteY1" fmla="*/ 0 h 587375"/>
                  <a:gd name="connsiteX2" fmla="*/ 123825 w 2114550"/>
                  <a:gd name="connsiteY2" fmla="*/ 41275 h 587375"/>
                  <a:gd name="connsiteX3" fmla="*/ 257175 w 2114550"/>
                  <a:gd name="connsiteY3" fmla="*/ 41275 h 587375"/>
                  <a:gd name="connsiteX4" fmla="*/ 254000 w 2114550"/>
                  <a:gd name="connsiteY4" fmla="*/ 88900 h 587375"/>
                  <a:gd name="connsiteX5" fmla="*/ 342900 w 2114550"/>
                  <a:gd name="connsiteY5" fmla="*/ 92075 h 587375"/>
                  <a:gd name="connsiteX6" fmla="*/ 342900 w 2114550"/>
                  <a:gd name="connsiteY6" fmla="*/ 174625 h 587375"/>
                  <a:gd name="connsiteX7" fmla="*/ 387350 w 2114550"/>
                  <a:gd name="connsiteY7" fmla="*/ 171450 h 587375"/>
                  <a:gd name="connsiteX8" fmla="*/ 390525 w 2114550"/>
                  <a:gd name="connsiteY8" fmla="*/ 215900 h 587375"/>
                  <a:gd name="connsiteX9" fmla="*/ 460375 w 2114550"/>
                  <a:gd name="connsiteY9" fmla="*/ 219075 h 587375"/>
                  <a:gd name="connsiteX10" fmla="*/ 460375 w 2114550"/>
                  <a:gd name="connsiteY10" fmla="*/ 260350 h 587375"/>
                  <a:gd name="connsiteX11" fmla="*/ 590550 w 2114550"/>
                  <a:gd name="connsiteY11" fmla="*/ 260350 h 587375"/>
                  <a:gd name="connsiteX12" fmla="*/ 593725 w 2114550"/>
                  <a:gd name="connsiteY12" fmla="*/ 304800 h 587375"/>
                  <a:gd name="connsiteX13" fmla="*/ 695325 w 2114550"/>
                  <a:gd name="connsiteY13" fmla="*/ 304800 h 587375"/>
                  <a:gd name="connsiteX14" fmla="*/ 695325 w 2114550"/>
                  <a:gd name="connsiteY14" fmla="*/ 349250 h 587375"/>
                  <a:gd name="connsiteX15" fmla="*/ 914400 w 2114550"/>
                  <a:gd name="connsiteY15" fmla="*/ 349250 h 587375"/>
                  <a:gd name="connsiteX16" fmla="*/ 914400 w 2114550"/>
                  <a:gd name="connsiteY16" fmla="*/ 396875 h 587375"/>
                  <a:gd name="connsiteX17" fmla="*/ 1089025 w 2114550"/>
                  <a:gd name="connsiteY17" fmla="*/ 396875 h 587375"/>
                  <a:gd name="connsiteX18" fmla="*/ 1092200 w 2114550"/>
                  <a:gd name="connsiteY18" fmla="*/ 441325 h 587375"/>
                  <a:gd name="connsiteX19" fmla="*/ 1149350 w 2114550"/>
                  <a:gd name="connsiteY19" fmla="*/ 441325 h 587375"/>
                  <a:gd name="connsiteX20" fmla="*/ 1146175 w 2114550"/>
                  <a:gd name="connsiteY20" fmla="*/ 488950 h 587375"/>
                  <a:gd name="connsiteX21" fmla="*/ 1168400 w 2114550"/>
                  <a:gd name="connsiteY21" fmla="*/ 492125 h 587375"/>
                  <a:gd name="connsiteX22" fmla="*/ 1168400 w 2114550"/>
                  <a:gd name="connsiteY22" fmla="*/ 533400 h 587375"/>
                  <a:gd name="connsiteX23" fmla="*/ 1727200 w 2114550"/>
                  <a:gd name="connsiteY23" fmla="*/ 533400 h 587375"/>
                  <a:gd name="connsiteX24" fmla="*/ 1727200 w 2114550"/>
                  <a:gd name="connsiteY24" fmla="*/ 587375 h 587375"/>
                  <a:gd name="connsiteX25" fmla="*/ 2114550 w 2114550"/>
                  <a:gd name="connsiteY25" fmla="*/ 587375 h 58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14550" h="587375">
                    <a:moveTo>
                      <a:pt x="0" y="0"/>
                    </a:moveTo>
                    <a:lnTo>
                      <a:pt x="123825" y="0"/>
                    </a:lnTo>
                    <a:lnTo>
                      <a:pt x="123825" y="41275"/>
                    </a:lnTo>
                    <a:lnTo>
                      <a:pt x="257175" y="41275"/>
                    </a:lnTo>
                    <a:lnTo>
                      <a:pt x="254000" y="88900"/>
                    </a:lnTo>
                    <a:lnTo>
                      <a:pt x="342900" y="92075"/>
                    </a:lnTo>
                    <a:lnTo>
                      <a:pt x="342900" y="174625"/>
                    </a:lnTo>
                    <a:lnTo>
                      <a:pt x="387350" y="171450"/>
                    </a:lnTo>
                    <a:lnTo>
                      <a:pt x="390525" y="215900"/>
                    </a:lnTo>
                    <a:lnTo>
                      <a:pt x="460375" y="219075"/>
                    </a:lnTo>
                    <a:lnTo>
                      <a:pt x="460375" y="260350"/>
                    </a:lnTo>
                    <a:lnTo>
                      <a:pt x="590550" y="260350"/>
                    </a:lnTo>
                    <a:lnTo>
                      <a:pt x="593725" y="304800"/>
                    </a:lnTo>
                    <a:lnTo>
                      <a:pt x="695325" y="304800"/>
                    </a:lnTo>
                    <a:lnTo>
                      <a:pt x="695325" y="349250"/>
                    </a:lnTo>
                    <a:lnTo>
                      <a:pt x="914400" y="349250"/>
                    </a:lnTo>
                    <a:lnTo>
                      <a:pt x="914400" y="396875"/>
                    </a:lnTo>
                    <a:lnTo>
                      <a:pt x="1089025" y="396875"/>
                    </a:lnTo>
                    <a:lnTo>
                      <a:pt x="1092200" y="441325"/>
                    </a:lnTo>
                    <a:lnTo>
                      <a:pt x="1149350" y="441325"/>
                    </a:lnTo>
                    <a:lnTo>
                      <a:pt x="1146175" y="488950"/>
                    </a:lnTo>
                    <a:lnTo>
                      <a:pt x="1168400" y="492125"/>
                    </a:lnTo>
                    <a:lnTo>
                      <a:pt x="1168400" y="533400"/>
                    </a:lnTo>
                    <a:lnTo>
                      <a:pt x="1727200" y="533400"/>
                    </a:lnTo>
                    <a:lnTo>
                      <a:pt x="1727200" y="587375"/>
                    </a:lnTo>
                    <a:lnTo>
                      <a:pt x="2114550" y="587375"/>
                    </a:lnTo>
                  </a:path>
                </a:pathLst>
              </a:custGeom>
              <a:ln w="19050"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nvGrpSpPr>
              <p:cNvPr id="1385" name="Group 1384"/>
              <p:cNvGrpSpPr/>
              <p:nvPr/>
            </p:nvGrpSpPr>
            <p:grpSpPr>
              <a:xfrm>
                <a:off x="2841686" y="5387010"/>
                <a:ext cx="45720" cy="59080"/>
                <a:chOff x="2091483" y="2659137"/>
                <a:chExt cx="45719" cy="71547"/>
              </a:xfrm>
            </p:grpSpPr>
            <p:sp>
              <p:nvSpPr>
                <p:cNvPr id="1386" name="Freeform 138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87" name="Freeform 138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388" name="Group 1387"/>
              <p:cNvGrpSpPr/>
              <p:nvPr/>
            </p:nvGrpSpPr>
            <p:grpSpPr>
              <a:xfrm>
                <a:off x="2708336" y="5387010"/>
                <a:ext cx="45720" cy="59080"/>
                <a:chOff x="2091483" y="2659137"/>
                <a:chExt cx="45719" cy="71547"/>
              </a:xfrm>
            </p:grpSpPr>
            <p:sp>
              <p:nvSpPr>
                <p:cNvPr id="1389" name="Freeform 138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90" name="Freeform 138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391" name="Group 1390"/>
              <p:cNvGrpSpPr/>
              <p:nvPr/>
            </p:nvGrpSpPr>
            <p:grpSpPr>
              <a:xfrm>
                <a:off x="2437642" y="5330509"/>
                <a:ext cx="45720" cy="59080"/>
                <a:chOff x="2091483" y="2659137"/>
                <a:chExt cx="45719" cy="71547"/>
              </a:xfrm>
            </p:grpSpPr>
            <p:sp>
              <p:nvSpPr>
                <p:cNvPr id="1392" name="Freeform 139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93" name="Freeform 139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394" name="Group 1393"/>
              <p:cNvGrpSpPr/>
              <p:nvPr/>
            </p:nvGrpSpPr>
            <p:grpSpPr>
              <a:xfrm>
                <a:off x="1818517" y="5146359"/>
                <a:ext cx="45720" cy="59080"/>
                <a:chOff x="2091483" y="2659137"/>
                <a:chExt cx="45719" cy="71547"/>
              </a:xfrm>
            </p:grpSpPr>
            <p:sp>
              <p:nvSpPr>
                <p:cNvPr id="1395" name="Freeform 139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96" name="Freeform 139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397" name="Group 1396"/>
              <p:cNvGrpSpPr/>
              <p:nvPr/>
            </p:nvGrpSpPr>
            <p:grpSpPr>
              <a:xfrm>
                <a:off x="3042982" y="4809160"/>
                <a:ext cx="45720" cy="59080"/>
                <a:chOff x="2091483" y="2659137"/>
                <a:chExt cx="45719" cy="71547"/>
              </a:xfrm>
            </p:grpSpPr>
            <p:sp>
              <p:nvSpPr>
                <p:cNvPr id="1398" name="Freeform 139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99" name="Freeform 139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00" name="Group 1399"/>
              <p:cNvGrpSpPr/>
              <p:nvPr/>
            </p:nvGrpSpPr>
            <p:grpSpPr>
              <a:xfrm>
                <a:off x="3004882" y="4809160"/>
                <a:ext cx="45720" cy="59080"/>
                <a:chOff x="2091483" y="2659137"/>
                <a:chExt cx="45719" cy="71547"/>
              </a:xfrm>
            </p:grpSpPr>
            <p:sp>
              <p:nvSpPr>
                <p:cNvPr id="1401" name="Freeform 140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02" name="Freeform 140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03" name="Group 1402"/>
              <p:cNvGrpSpPr/>
              <p:nvPr/>
            </p:nvGrpSpPr>
            <p:grpSpPr>
              <a:xfrm>
                <a:off x="2954082" y="4809160"/>
                <a:ext cx="45720" cy="59080"/>
                <a:chOff x="2091483" y="2659137"/>
                <a:chExt cx="45719" cy="71547"/>
              </a:xfrm>
            </p:grpSpPr>
            <p:sp>
              <p:nvSpPr>
                <p:cNvPr id="1404" name="Freeform 14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05" name="Freeform 14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06" name="Group 1405"/>
              <p:cNvGrpSpPr/>
              <p:nvPr/>
            </p:nvGrpSpPr>
            <p:grpSpPr>
              <a:xfrm>
                <a:off x="2979482" y="4809160"/>
                <a:ext cx="45720" cy="59080"/>
                <a:chOff x="2091483" y="2659137"/>
                <a:chExt cx="45719" cy="71547"/>
              </a:xfrm>
            </p:grpSpPr>
            <p:sp>
              <p:nvSpPr>
                <p:cNvPr id="1407" name="Freeform 14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08" name="Freeform 14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09" name="Group 1408"/>
              <p:cNvGrpSpPr/>
              <p:nvPr/>
            </p:nvGrpSpPr>
            <p:grpSpPr>
              <a:xfrm>
                <a:off x="2992182" y="4809160"/>
                <a:ext cx="45720" cy="59080"/>
                <a:chOff x="2091483" y="2659137"/>
                <a:chExt cx="45719" cy="71547"/>
              </a:xfrm>
            </p:grpSpPr>
            <p:sp>
              <p:nvSpPr>
                <p:cNvPr id="1410" name="Freeform 14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11" name="Freeform 14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12" name="Group 1411"/>
              <p:cNvGrpSpPr/>
              <p:nvPr/>
            </p:nvGrpSpPr>
            <p:grpSpPr>
              <a:xfrm>
                <a:off x="2773107" y="4809160"/>
                <a:ext cx="45720" cy="59080"/>
                <a:chOff x="2091483" y="2659137"/>
                <a:chExt cx="45719" cy="71547"/>
              </a:xfrm>
            </p:grpSpPr>
            <p:sp>
              <p:nvSpPr>
                <p:cNvPr id="1413" name="Freeform 14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14" name="Freeform 14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15" name="Group 1414"/>
              <p:cNvGrpSpPr/>
              <p:nvPr/>
            </p:nvGrpSpPr>
            <p:grpSpPr>
              <a:xfrm>
                <a:off x="2763582" y="4809160"/>
                <a:ext cx="45720" cy="59080"/>
                <a:chOff x="2091483" y="2659137"/>
                <a:chExt cx="45719" cy="71547"/>
              </a:xfrm>
            </p:grpSpPr>
            <p:sp>
              <p:nvSpPr>
                <p:cNvPr id="1416" name="Freeform 14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17" name="Freeform 14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18" name="Group 1417"/>
              <p:cNvGrpSpPr/>
              <p:nvPr/>
            </p:nvGrpSpPr>
            <p:grpSpPr>
              <a:xfrm>
                <a:off x="2725482" y="4809160"/>
                <a:ext cx="45720" cy="59080"/>
                <a:chOff x="2091483" y="2659137"/>
                <a:chExt cx="45719" cy="71547"/>
              </a:xfrm>
            </p:grpSpPr>
            <p:sp>
              <p:nvSpPr>
                <p:cNvPr id="1419" name="Freeform 14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20" name="Freeform 14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21" name="Group 1420"/>
              <p:cNvGrpSpPr/>
              <p:nvPr/>
            </p:nvGrpSpPr>
            <p:grpSpPr>
              <a:xfrm>
                <a:off x="2715957" y="4809160"/>
                <a:ext cx="45720" cy="59080"/>
                <a:chOff x="2091483" y="2659137"/>
                <a:chExt cx="45719" cy="71547"/>
              </a:xfrm>
            </p:grpSpPr>
            <p:sp>
              <p:nvSpPr>
                <p:cNvPr id="1422" name="Freeform 14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23" name="Freeform 14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24" name="Group 1423"/>
              <p:cNvGrpSpPr/>
              <p:nvPr/>
            </p:nvGrpSpPr>
            <p:grpSpPr>
              <a:xfrm>
                <a:off x="2696907" y="4809160"/>
                <a:ext cx="45720" cy="59080"/>
                <a:chOff x="2091483" y="2659137"/>
                <a:chExt cx="45719" cy="71547"/>
              </a:xfrm>
            </p:grpSpPr>
            <p:sp>
              <p:nvSpPr>
                <p:cNvPr id="1425" name="Freeform 14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26" name="Freeform 14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27" name="Group 1426"/>
              <p:cNvGrpSpPr/>
              <p:nvPr/>
            </p:nvGrpSpPr>
            <p:grpSpPr>
              <a:xfrm>
                <a:off x="2706432" y="4809160"/>
                <a:ext cx="45720" cy="59080"/>
                <a:chOff x="2091483" y="2659137"/>
                <a:chExt cx="45719" cy="71547"/>
              </a:xfrm>
            </p:grpSpPr>
            <p:sp>
              <p:nvSpPr>
                <p:cNvPr id="1428" name="Freeform 142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29" name="Freeform 142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30" name="Group 1429"/>
              <p:cNvGrpSpPr/>
              <p:nvPr/>
            </p:nvGrpSpPr>
            <p:grpSpPr>
              <a:xfrm>
                <a:off x="2687382" y="4809160"/>
                <a:ext cx="45720" cy="59080"/>
                <a:chOff x="2091483" y="2659137"/>
                <a:chExt cx="45719" cy="71547"/>
              </a:xfrm>
            </p:grpSpPr>
            <p:sp>
              <p:nvSpPr>
                <p:cNvPr id="1431" name="Freeform 143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32" name="Freeform 143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33" name="Group 1432"/>
              <p:cNvGrpSpPr/>
              <p:nvPr/>
            </p:nvGrpSpPr>
            <p:grpSpPr>
              <a:xfrm>
                <a:off x="2652457" y="4809160"/>
                <a:ext cx="45720" cy="59080"/>
                <a:chOff x="2091483" y="2659137"/>
                <a:chExt cx="45719" cy="71547"/>
              </a:xfrm>
            </p:grpSpPr>
            <p:sp>
              <p:nvSpPr>
                <p:cNvPr id="1434" name="Freeform 143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35" name="Freeform 143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36" name="Group 1435"/>
              <p:cNvGrpSpPr/>
              <p:nvPr/>
            </p:nvGrpSpPr>
            <p:grpSpPr>
              <a:xfrm>
                <a:off x="2636582" y="4809160"/>
                <a:ext cx="45720" cy="59080"/>
                <a:chOff x="2091483" y="2659137"/>
                <a:chExt cx="45719" cy="71547"/>
              </a:xfrm>
            </p:grpSpPr>
            <p:sp>
              <p:nvSpPr>
                <p:cNvPr id="1437" name="Freeform 143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38" name="Freeform 143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39" name="Group 1438"/>
              <p:cNvGrpSpPr/>
              <p:nvPr/>
            </p:nvGrpSpPr>
            <p:grpSpPr>
              <a:xfrm>
                <a:off x="2646107" y="4809160"/>
                <a:ext cx="45720" cy="59080"/>
                <a:chOff x="2091483" y="2659137"/>
                <a:chExt cx="45719" cy="71547"/>
              </a:xfrm>
            </p:grpSpPr>
            <p:sp>
              <p:nvSpPr>
                <p:cNvPr id="1440" name="Freeform 143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41" name="Freeform 144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42" name="Group 1441"/>
              <p:cNvGrpSpPr/>
              <p:nvPr/>
            </p:nvGrpSpPr>
            <p:grpSpPr>
              <a:xfrm>
                <a:off x="2658807" y="4809160"/>
                <a:ext cx="45720" cy="59080"/>
                <a:chOff x="2091483" y="2659137"/>
                <a:chExt cx="45719" cy="71547"/>
              </a:xfrm>
            </p:grpSpPr>
            <p:sp>
              <p:nvSpPr>
                <p:cNvPr id="1443" name="Freeform 144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44" name="Freeform 144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45" name="Group 1444"/>
              <p:cNvGrpSpPr/>
              <p:nvPr/>
            </p:nvGrpSpPr>
            <p:grpSpPr>
              <a:xfrm>
                <a:off x="2604832" y="4809160"/>
                <a:ext cx="45720" cy="59080"/>
                <a:chOff x="2091483" y="2659137"/>
                <a:chExt cx="45719" cy="71547"/>
              </a:xfrm>
            </p:grpSpPr>
            <p:sp>
              <p:nvSpPr>
                <p:cNvPr id="1446" name="Freeform 144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47" name="Freeform 144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48" name="Group 1447"/>
              <p:cNvGrpSpPr/>
              <p:nvPr/>
            </p:nvGrpSpPr>
            <p:grpSpPr>
              <a:xfrm>
                <a:off x="2588957" y="4809160"/>
                <a:ext cx="45720" cy="59080"/>
                <a:chOff x="2091483" y="2659137"/>
                <a:chExt cx="45719" cy="71547"/>
              </a:xfrm>
            </p:grpSpPr>
            <p:sp>
              <p:nvSpPr>
                <p:cNvPr id="1449" name="Freeform 144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50" name="Freeform 144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51" name="Group 1450"/>
              <p:cNvGrpSpPr/>
              <p:nvPr/>
            </p:nvGrpSpPr>
            <p:grpSpPr>
              <a:xfrm>
                <a:off x="2557207" y="4809160"/>
                <a:ext cx="45720" cy="59080"/>
                <a:chOff x="2091483" y="2659137"/>
                <a:chExt cx="45719" cy="71547"/>
              </a:xfrm>
            </p:grpSpPr>
            <p:sp>
              <p:nvSpPr>
                <p:cNvPr id="1452" name="Freeform 145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53" name="Freeform 145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54" name="Group 1453"/>
              <p:cNvGrpSpPr/>
              <p:nvPr/>
            </p:nvGrpSpPr>
            <p:grpSpPr>
              <a:xfrm>
                <a:off x="2528632" y="4809160"/>
                <a:ext cx="45720" cy="59080"/>
                <a:chOff x="2091483" y="2659137"/>
                <a:chExt cx="45719" cy="71547"/>
              </a:xfrm>
            </p:grpSpPr>
            <p:sp>
              <p:nvSpPr>
                <p:cNvPr id="1455" name="Freeform 145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56" name="Freeform 145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57" name="Group 1456"/>
              <p:cNvGrpSpPr/>
              <p:nvPr/>
            </p:nvGrpSpPr>
            <p:grpSpPr>
              <a:xfrm>
                <a:off x="2506407" y="4809160"/>
                <a:ext cx="45720" cy="59080"/>
                <a:chOff x="2091483" y="2659137"/>
                <a:chExt cx="45719" cy="71547"/>
              </a:xfrm>
            </p:grpSpPr>
            <p:sp>
              <p:nvSpPr>
                <p:cNvPr id="1458" name="Freeform 145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59" name="Freeform 145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60" name="Group 1459"/>
              <p:cNvGrpSpPr/>
              <p:nvPr/>
            </p:nvGrpSpPr>
            <p:grpSpPr>
              <a:xfrm>
                <a:off x="2439732" y="4790110"/>
                <a:ext cx="45720" cy="59080"/>
                <a:chOff x="2091483" y="2659137"/>
                <a:chExt cx="45719" cy="71547"/>
              </a:xfrm>
            </p:grpSpPr>
            <p:sp>
              <p:nvSpPr>
                <p:cNvPr id="1461" name="Freeform 146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62" name="Freeform 146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63" name="Group 1462"/>
              <p:cNvGrpSpPr/>
              <p:nvPr/>
            </p:nvGrpSpPr>
            <p:grpSpPr>
              <a:xfrm>
                <a:off x="2334957" y="4790110"/>
                <a:ext cx="45720" cy="59080"/>
                <a:chOff x="2091483" y="2659137"/>
                <a:chExt cx="45719" cy="71547"/>
              </a:xfrm>
            </p:grpSpPr>
            <p:sp>
              <p:nvSpPr>
                <p:cNvPr id="1464" name="Freeform 146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65" name="Freeform 146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66" name="Group 1465"/>
              <p:cNvGrpSpPr/>
              <p:nvPr/>
            </p:nvGrpSpPr>
            <p:grpSpPr>
              <a:xfrm>
                <a:off x="2369882" y="4790110"/>
                <a:ext cx="45720" cy="59080"/>
                <a:chOff x="2091483" y="2659137"/>
                <a:chExt cx="45719" cy="71547"/>
              </a:xfrm>
            </p:grpSpPr>
            <p:sp>
              <p:nvSpPr>
                <p:cNvPr id="1467" name="Freeform 146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68" name="Freeform 146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69" name="Group 1468"/>
              <p:cNvGrpSpPr/>
              <p:nvPr/>
            </p:nvGrpSpPr>
            <p:grpSpPr>
              <a:xfrm>
                <a:off x="2392107" y="4790110"/>
                <a:ext cx="45720" cy="59080"/>
                <a:chOff x="2091483" y="2659137"/>
                <a:chExt cx="45719" cy="71547"/>
              </a:xfrm>
            </p:grpSpPr>
            <p:sp>
              <p:nvSpPr>
                <p:cNvPr id="1470" name="Freeform 146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71" name="Freeform 147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72" name="Group 1471"/>
              <p:cNvGrpSpPr/>
              <p:nvPr/>
            </p:nvGrpSpPr>
            <p:grpSpPr>
              <a:xfrm>
                <a:off x="2427032" y="4790110"/>
                <a:ext cx="45720" cy="59080"/>
                <a:chOff x="2091483" y="2659137"/>
                <a:chExt cx="45719" cy="71547"/>
              </a:xfrm>
            </p:grpSpPr>
            <p:sp>
              <p:nvSpPr>
                <p:cNvPr id="1473" name="Freeform 14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74" name="Freeform 14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75" name="Group 1474"/>
              <p:cNvGrpSpPr/>
              <p:nvPr/>
            </p:nvGrpSpPr>
            <p:grpSpPr>
              <a:xfrm>
                <a:off x="2414332" y="4790110"/>
                <a:ext cx="45720" cy="59080"/>
                <a:chOff x="2091483" y="2659137"/>
                <a:chExt cx="45719" cy="71547"/>
              </a:xfrm>
            </p:grpSpPr>
            <p:sp>
              <p:nvSpPr>
                <p:cNvPr id="1476" name="Freeform 147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77" name="Freeform 147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78" name="Group 1477"/>
              <p:cNvGrpSpPr/>
              <p:nvPr/>
            </p:nvGrpSpPr>
            <p:grpSpPr>
              <a:xfrm>
                <a:off x="2404807" y="4790110"/>
                <a:ext cx="45720" cy="59080"/>
                <a:chOff x="2091483" y="2659137"/>
                <a:chExt cx="45719" cy="71547"/>
              </a:xfrm>
            </p:grpSpPr>
            <p:sp>
              <p:nvSpPr>
                <p:cNvPr id="1479" name="Freeform 147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80" name="Freeform 147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81" name="Group 1480"/>
              <p:cNvGrpSpPr/>
              <p:nvPr/>
            </p:nvGrpSpPr>
            <p:grpSpPr>
              <a:xfrm>
                <a:off x="2385757" y="4790110"/>
                <a:ext cx="45720" cy="59080"/>
                <a:chOff x="2091483" y="2659137"/>
                <a:chExt cx="45719" cy="71547"/>
              </a:xfrm>
            </p:grpSpPr>
            <p:sp>
              <p:nvSpPr>
                <p:cNvPr id="1482" name="Freeform 148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83" name="Freeform 148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84" name="Group 1483"/>
              <p:cNvGrpSpPr/>
              <p:nvPr/>
            </p:nvGrpSpPr>
            <p:grpSpPr>
              <a:xfrm>
                <a:off x="2366707" y="4790110"/>
                <a:ext cx="45720" cy="59080"/>
                <a:chOff x="2091483" y="2659137"/>
                <a:chExt cx="45719" cy="71547"/>
              </a:xfrm>
            </p:grpSpPr>
            <p:sp>
              <p:nvSpPr>
                <p:cNvPr id="1485" name="Freeform 14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86" name="Freeform 14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87" name="Group 1486"/>
              <p:cNvGrpSpPr/>
              <p:nvPr/>
            </p:nvGrpSpPr>
            <p:grpSpPr>
              <a:xfrm>
                <a:off x="2354007" y="4790110"/>
                <a:ext cx="45720" cy="59080"/>
                <a:chOff x="2091483" y="2659137"/>
                <a:chExt cx="45719" cy="71547"/>
              </a:xfrm>
            </p:grpSpPr>
            <p:sp>
              <p:nvSpPr>
                <p:cNvPr id="1488" name="Freeform 14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89" name="Freeform 14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90" name="Group 1489"/>
              <p:cNvGrpSpPr/>
              <p:nvPr/>
            </p:nvGrpSpPr>
            <p:grpSpPr>
              <a:xfrm>
                <a:off x="2331782" y="4790110"/>
                <a:ext cx="45720" cy="59080"/>
                <a:chOff x="2091483" y="2659137"/>
                <a:chExt cx="45719" cy="71547"/>
              </a:xfrm>
            </p:grpSpPr>
            <p:sp>
              <p:nvSpPr>
                <p:cNvPr id="1491" name="Freeform 14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92" name="Freeform 14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93" name="Group 1492"/>
              <p:cNvGrpSpPr/>
              <p:nvPr/>
            </p:nvGrpSpPr>
            <p:grpSpPr>
              <a:xfrm>
                <a:off x="2350832" y="4790110"/>
                <a:ext cx="45720" cy="59080"/>
                <a:chOff x="2091483" y="2659137"/>
                <a:chExt cx="45719" cy="71547"/>
              </a:xfrm>
            </p:grpSpPr>
            <p:sp>
              <p:nvSpPr>
                <p:cNvPr id="1494" name="Freeform 14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95" name="Freeform 14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96" name="Group 1495"/>
              <p:cNvGrpSpPr/>
              <p:nvPr/>
            </p:nvGrpSpPr>
            <p:grpSpPr>
              <a:xfrm>
                <a:off x="2331782" y="4790110"/>
                <a:ext cx="45720" cy="59080"/>
                <a:chOff x="2091483" y="2659137"/>
                <a:chExt cx="45719" cy="71547"/>
              </a:xfrm>
            </p:grpSpPr>
            <p:sp>
              <p:nvSpPr>
                <p:cNvPr id="1497" name="Freeform 14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98" name="Freeform 14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03" name="Group 1502"/>
              <p:cNvGrpSpPr/>
              <p:nvPr/>
            </p:nvGrpSpPr>
            <p:grpSpPr>
              <a:xfrm>
                <a:off x="2300032" y="4790110"/>
                <a:ext cx="45720" cy="59080"/>
                <a:chOff x="2091483" y="2659137"/>
                <a:chExt cx="45719" cy="71547"/>
              </a:xfrm>
            </p:grpSpPr>
            <p:sp>
              <p:nvSpPr>
                <p:cNvPr id="1504" name="Freeform 15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05" name="Freeform 15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06" name="Group 1505"/>
              <p:cNvGrpSpPr/>
              <p:nvPr/>
            </p:nvGrpSpPr>
            <p:grpSpPr>
              <a:xfrm>
                <a:off x="1858707" y="4790110"/>
                <a:ext cx="45720" cy="59080"/>
                <a:chOff x="2091483" y="2659137"/>
                <a:chExt cx="45719" cy="71547"/>
              </a:xfrm>
            </p:grpSpPr>
            <p:sp>
              <p:nvSpPr>
                <p:cNvPr id="1507" name="Freeform 15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08" name="Freeform 15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09" name="Group 1508"/>
              <p:cNvGrpSpPr/>
              <p:nvPr/>
            </p:nvGrpSpPr>
            <p:grpSpPr>
              <a:xfrm>
                <a:off x="1846007" y="4790110"/>
                <a:ext cx="45720" cy="59080"/>
                <a:chOff x="2091483" y="2659137"/>
                <a:chExt cx="45719" cy="71547"/>
              </a:xfrm>
            </p:grpSpPr>
            <p:sp>
              <p:nvSpPr>
                <p:cNvPr id="1510" name="Freeform 15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11" name="Freeform 15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12" name="Group 1511"/>
              <p:cNvGrpSpPr/>
              <p:nvPr/>
            </p:nvGrpSpPr>
            <p:grpSpPr>
              <a:xfrm>
                <a:off x="1807907" y="4790110"/>
                <a:ext cx="45720" cy="59080"/>
                <a:chOff x="2091483" y="2659137"/>
                <a:chExt cx="45719" cy="71547"/>
              </a:xfrm>
            </p:grpSpPr>
            <p:sp>
              <p:nvSpPr>
                <p:cNvPr id="1513" name="Freeform 15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14" name="Freeform 15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15" name="Group 1514"/>
              <p:cNvGrpSpPr/>
              <p:nvPr/>
            </p:nvGrpSpPr>
            <p:grpSpPr>
              <a:xfrm>
                <a:off x="1744407" y="4790110"/>
                <a:ext cx="45720" cy="59080"/>
                <a:chOff x="2091483" y="2659137"/>
                <a:chExt cx="45719" cy="71547"/>
              </a:xfrm>
            </p:grpSpPr>
            <p:sp>
              <p:nvSpPr>
                <p:cNvPr id="1516" name="Freeform 15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17" name="Freeform 15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18" name="Group 1517"/>
              <p:cNvGrpSpPr/>
              <p:nvPr/>
            </p:nvGrpSpPr>
            <p:grpSpPr>
              <a:xfrm>
                <a:off x="1731707" y="4790110"/>
                <a:ext cx="45720" cy="59080"/>
                <a:chOff x="2091483" y="2659137"/>
                <a:chExt cx="45719" cy="71547"/>
              </a:xfrm>
            </p:grpSpPr>
            <p:sp>
              <p:nvSpPr>
                <p:cNvPr id="1519" name="Freeform 15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20" name="Freeform 15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21" name="Group 1520"/>
              <p:cNvGrpSpPr/>
              <p:nvPr/>
            </p:nvGrpSpPr>
            <p:grpSpPr>
              <a:xfrm>
                <a:off x="1722182" y="4790110"/>
                <a:ext cx="45720" cy="59080"/>
                <a:chOff x="2091483" y="2659137"/>
                <a:chExt cx="45719" cy="71547"/>
              </a:xfrm>
            </p:grpSpPr>
            <p:sp>
              <p:nvSpPr>
                <p:cNvPr id="1522" name="Freeform 15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23" name="Freeform 15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24" name="Group 1523"/>
              <p:cNvGrpSpPr/>
              <p:nvPr/>
            </p:nvGrpSpPr>
            <p:grpSpPr>
              <a:xfrm>
                <a:off x="1642807" y="4790110"/>
                <a:ext cx="45720" cy="59080"/>
                <a:chOff x="2091483" y="2659137"/>
                <a:chExt cx="45719" cy="71547"/>
              </a:xfrm>
            </p:grpSpPr>
            <p:sp>
              <p:nvSpPr>
                <p:cNvPr id="1525" name="Freeform 15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26" name="Freeform 15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27" name="Group 1526"/>
              <p:cNvGrpSpPr/>
              <p:nvPr/>
            </p:nvGrpSpPr>
            <p:grpSpPr>
              <a:xfrm>
                <a:off x="1604707" y="4790110"/>
                <a:ext cx="45720" cy="59080"/>
                <a:chOff x="2091483" y="2659137"/>
                <a:chExt cx="45719" cy="71547"/>
              </a:xfrm>
            </p:grpSpPr>
            <p:sp>
              <p:nvSpPr>
                <p:cNvPr id="1528" name="Freeform 152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29" name="Freeform 152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34" name="Group 1533"/>
              <p:cNvGrpSpPr/>
              <p:nvPr/>
            </p:nvGrpSpPr>
            <p:grpSpPr>
              <a:xfrm>
                <a:off x="1576132" y="4790110"/>
                <a:ext cx="45720" cy="59080"/>
                <a:chOff x="2091483" y="2659137"/>
                <a:chExt cx="45719" cy="71547"/>
              </a:xfrm>
            </p:grpSpPr>
            <p:sp>
              <p:nvSpPr>
                <p:cNvPr id="1535" name="Freeform 153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36" name="Freeform 153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37" name="Group 1536"/>
              <p:cNvGrpSpPr/>
              <p:nvPr/>
            </p:nvGrpSpPr>
            <p:grpSpPr>
              <a:xfrm>
                <a:off x="1563432" y="4790110"/>
                <a:ext cx="45720" cy="59080"/>
                <a:chOff x="2091483" y="2659137"/>
                <a:chExt cx="45719" cy="71547"/>
              </a:xfrm>
            </p:grpSpPr>
            <p:sp>
              <p:nvSpPr>
                <p:cNvPr id="1538" name="Freeform 153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39" name="Freeform 153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40" name="Group 1539"/>
              <p:cNvGrpSpPr/>
              <p:nvPr/>
            </p:nvGrpSpPr>
            <p:grpSpPr>
              <a:xfrm>
                <a:off x="1480882" y="4790110"/>
                <a:ext cx="45720" cy="59080"/>
                <a:chOff x="2091483" y="2659137"/>
                <a:chExt cx="45719" cy="71547"/>
              </a:xfrm>
            </p:grpSpPr>
            <p:sp>
              <p:nvSpPr>
                <p:cNvPr id="1541" name="Freeform 154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42" name="Freeform 154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43" name="Group 1542"/>
              <p:cNvGrpSpPr/>
              <p:nvPr/>
            </p:nvGrpSpPr>
            <p:grpSpPr>
              <a:xfrm>
                <a:off x="1499932" y="4790110"/>
                <a:ext cx="45720" cy="59080"/>
                <a:chOff x="2091483" y="2659137"/>
                <a:chExt cx="45719" cy="71547"/>
              </a:xfrm>
            </p:grpSpPr>
            <p:sp>
              <p:nvSpPr>
                <p:cNvPr id="1544" name="Freeform 154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45" name="Freeform 154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46" name="Group 1545"/>
              <p:cNvGrpSpPr/>
              <p:nvPr/>
            </p:nvGrpSpPr>
            <p:grpSpPr>
              <a:xfrm>
                <a:off x="1490407" y="4790110"/>
                <a:ext cx="45720" cy="59080"/>
                <a:chOff x="2091483" y="2659137"/>
                <a:chExt cx="45719" cy="71547"/>
              </a:xfrm>
            </p:grpSpPr>
            <p:sp>
              <p:nvSpPr>
                <p:cNvPr id="1547" name="Freeform 154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48" name="Freeform 154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49" name="Group 1548"/>
              <p:cNvGrpSpPr/>
              <p:nvPr/>
            </p:nvGrpSpPr>
            <p:grpSpPr>
              <a:xfrm>
                <a:off x="1474532" y="4790110"/>
                <a:ext cx="45720" cy="59080"/>
                <a:chOff x="2091483" y="2659137"/>
                <a:chExt cx="45719" cy="71547"/>
              </a:xfrm>
            </p:grpSpPr>
            <p:sp>
              <p:nvSpPr>
                <p:cNvPr id="1550" name="Freeform 15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51" name="Freeform 15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52" name="Group 1551"/>
              <p:cNvGrpSpPr/>
              <p:nvPr/>
            </p:nvGrpSpPr>
            <p:grpSpPr>
              <a:xfrm>
                <a:off x="1423732" y="4790110"/>
                <a:ext cx="45720" cy="59080"/>
                <a:chOff x="2091483" y="2659137"/>
                <a:chExt cx="45719" cy="71547"/>
              </a:xfrm>
            </p:grpSpPr>
            <p:sp>
              <p:nvSpPr>
                <p:cNvPr id="1553" name="Freeform 15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54" name="Freeform 15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55" name="Group 1554"/>
              <p:cNvGrpSpPr/>
              <p:nvPr/>
            </p:nvGrpSpPr>
            <p:grpSpPr>
              <a:xfrm>
                <a:off x="1372932" y="4790110"/>
                <a:ext cx="45720" cy="59080"/>
                <a:chOff x="2091483" y="2659137"/>
                <a:chExt cx="45719" cy="71547"/>
              </a:xfrm>
            </p:grpSpPr>
            <p:sp>
              <p:nvSpPr>
                <p:cNvPr id="1556" name="Freeform 15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57" name="Freeform 15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107" name="Freeform 106"/>
              <p:cNvSpPr/>
              <p:nvPr/>
            </p:nvSpPr>
            <p:spPr>
              <a:xfrm>
                <a:off x="2460625" y="4806950"/>
                <a:ext cx="638175" cy="50800"/>
              </a:xfrm>
              <a:custGeom>
                <a:avLst/>
                <a:gdLst>
                  <a:gd name="connsiteX0" fmla="*/ 638175 w 638175"/>
                  <a:gd name="connsiteY0" fmla="*/ 50800 h 50800"/>
                  <a:gd name="connsiteX1" fmla="*/ 41275 w 638175"/>
                  <a:gd name="connsiteY1" fmla="*/ 47625 h 50800"/>
                  <a:gd name="connsiteX2" fmla="*/ 0 w 638175"/>
                  <a:gd name="connsiteY2" fmla="*/ 0 h 50800"/>
                  <a:gd name="connsiteX3" fmla="*/ 638175 w 638175"/>
                  <a:gd name="connsiteY3" fmla="*/ 50800 h 50800"/>
                </a:gdLst>
                <a:ahLst/>
                <a:cxnLst>
                  <a:cxn ang="0">
                    <a:pos x="connsiteX0" y="connsiteY0"/>
                  </a:cxn>
                  <a:cxn ang="0">
                    <a:pos x="connsiteX1" y="connsiteY1"/>
                  </a:cxn>
                  <a:cxn ang="0">
                    <a:pos x="connsiteX2" y="connsiteY2"/>
                  </a:cxn>
                  <a:cxn ang="0">
                    <a:pos x="connsiteX3" y="connsiteY3"/>
                  </a:cxn>
                </a:cxnLst>
                <a:rect l="l" t="t" r="r" b="b"/>
                <a:pathLst>
                  <a:path w="638175" h="50800">
                    <a:moveTo>
                      <a:pt x="638175" y="50800"/>
                    </a:moveTo>
                    <a:lnTo>
                      <a:pt x="41275" y="47625"/>
                    </a:lnTo>
                    <a:lnTo>
                      <a:pt x="0" y="0"/>
                    </a:lnTo>
                    <a:lnTo>
                      <a:pt x="638175" y="50800"/>
                    </a:lnTo>
                    <a:close/>
                  </a:path>
                </a:pathLst>
              </a:custGeom>
              <a:solidFill>
                <a:srgbClr val="00A2E1">
                  <a:alpha val="2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000"/>
              </a:p>
            </p:txBody>
          </p:sp>
          <p:sp>
            <p:nvSpPr>
              <p:cNvPr id="1558" name="Line 21">
                <a:extLst>
                  <a:ext uri="{FF2B5EF4-FFF2-40B4-BE49-F238E27FC236}">
                    <a16:creationId xmlns:a16="http://schemas.microsoft.com/office/drawing/2014/main" id="{0EA53864-7BF1-010B-F8DD-1A303433A5D1}"/>
                  </a:ext>
                </a:extLst>
              </p:cNvPr>
              <p:cNvSpPr>
                <a:spLocks noChangeShapeType="1"/>
              </p:cNvSpPr>
              <p:nvPr/>
            </p:nvSpPr>
            <p:spPr bwMode="auto">
              <a:xfrm flipV="1">
                <a:off x="894343" y="5407024"/>
                <a:ext cx="1798057" cy="213"/>
              </a:xfrm>
              <a:prstGeom prst="line">
                <a:avLst/>
              </a:prstGeom>
              <a:noFill/>
              <a:ln w="9525"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grpSp>
      </p:grpSp>
      <p:graphicFrame>
        <p:nvGraphicFramePr>
          <p:cNvPr id="3" name="Table 2"/>
          <p:cNvGraphicFramePr>
            <a:graphicFrameLocks noGrp="1"/>
          </p:cNvGraphicFramePr>
          <p:nvPr>
            <p:extLst>
              <p:ext uri="{D42A27DB-BD31-4B8C-83A1-F6EECF244321}">
                <p14:modId xmlns:p14="http://schemas.microsoft.com/office/powerpoint/2010/main" val="2068287653"/>
              </p:ext>
            </p:extLst>
          </p:nvPr>
        </p:nvGraphicFramePr>
        <p:xfrm>
          <a:off x="2613259" y="1640650"/>
          <a:ext cx="3440731" cy="1828800"/>
        </p:xfrm>
        <a:graphic>
          <a:graphicData uri="http://schemas.openxmlformats.org/drawingml/2006/table">
            <a:tbl>
              <a:tblPr firstRow="1" bandRow="1">
                <a:tableStyleId>{CF821DB8-F4EB-4A41-A1BA-3FCAFE7338EE}</a:tableStyleId>
              </a:tblPr>
              <a:tblGrid>
                <a:gridCol w="1316606">
                  <a:extLst>
                    <a:ext uri="{9D8B030D-6E8A-4147-A177-3AD203B41FA5}">
                      <a16:colId xmlns:a16="http://schemas.microsoft.com/office/drawing/2014/main" val="1698625873"/>
                    </a:ext>
                  </a:extLst>
                </a:gridCol>
                <a:gridCol w="513708">
                  <a:extLst>
                    <a:ext uri="{9D8B030D-6E8A-4147-A177-3AD203B41FA5}">
                      <a16:colId xmlns:a16="http://schemas.microsoft.com/office/drawing/2014/main" val="1526227603"/>
                    </a:ext>
                  </a:extLst>
                </a:gridCol>
                <a:gridCol w="1610417">
                  <a:extLst>
                    <a:ext uri="{9D8B030D-6E8A-4147-A177-3AD203B41FA5}">
                      <a16:colId xmlns:a16="http://schemas.microsoft.com/office/drawing/2014/main" val="3198053625"/>
                    </a:ext>
                  </a:extLst>
                </a:gridCol>
              </a:tblGrid>
              <a:tr h="0">
                <a:tc gridSpan="2">
                  <a:txBody>
                    <a:bodyPr/>
                    <a:lstStyle/>
                    <a:p>
                      <a:r>
                        <a:rPr lang="ja-JP" sz="1200"/>
                        <a:t>グループ</a:t>
                      </a:r>
                    </a:p>
                  </a:txBody>
                  <a:tcPr>
                    <a:lnL w="12700" cap="flat" cmpd="sng" algn="ctr">
                      <a:solidFill>
                        <a:schemeClr val="accent1"/>
                      </a:solidFill>
                      <a:prstDash val="solid"/>
                      <a:round/>
                      <a:headEnd type="none" w="med" len="med"/>
                      <a:tailEnd type="none" w="med" len="med"/>
                    </a:lnL>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t>検出</a:t>
                      </a:r>
                      <a:r>
                        <a:rPr lang="ja-JP" sz="1200" baseline="0"/>
                        <a:t>率（</a:t>
                      </a:r>
                      <a:r>
                        <a:rPr lang="ja-JP" sz="1200"/>
                        <a:t>％）</a:t>
                      </a:r>
                    </a:p>
                  </a:txBody>
                  <a:tcPr>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542187769"/>
                  </a:ext>
                </a:extLst>
              </a:tr>
              <a:tr h="0">
                <a:tc>
                  <a:txBody>
                    <a:bodyPr/>
                    <a:lstStyle/>
                    <a:p>
                      <a:r>
                        <a:rPr lang="ja-JP" sz="1200" baseline="0">
                          <a:solidFill>
                            <a:schemeClr val="tx1"/>
                          </a:solidFill>
                        </a:rPr>
                        <a:t>結節 ≥ 5mm</a:t>
                      </a:r>
                    </a:p>
                  </a:txBody>
                  <a:tcPr>
                    <a:lnL w="12700" cap="flat" cmpd="sng" algn="ctr">
                      <a:solidFill>
                        <a:schemeClr val="accent1"/>
                      </a:solidFill>
                      <a:prstDash val="solid"/>
                      <a:round/>
                      <a:headEnd type="none" w="med" len="med"/>
                      <a:tailEnd type="none" w="med" len="med"/>
                    </a:lnL>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endParaRPr lang="en-GB" sz="1200" dirty="0">
                        <a:solidFill>
                          <a:schemeClr val="tx1"/>
                        </a:solidFill>
                      </a:endParaRPr>
                    </a:p>
                  </a:txBody>
                  <a:tcP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ctr"/>
                      <a:r>
                        <a:rPr lang="ja-JP" sz="1200">
                          <a:solidFill>
                            <a:schemeClr val="tx1"/>
                          </a:solidFill>
                        </a:rPr>
                        <a:t>19.2 </a:t>
                      </a:r>
                    </a:p>
                  </a:txBody>
                  <a:tcPr>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834018558"/>
                  </a:ext>
                </a:extLst>
              </a:tr>
              <a:tr h="0">
                <a:tc>
                  <a:txBody>
                    <a:bodyPr/>
                    <a:lstStyle/>
                    <a:p>
                      <a:r>
                        <a:rPr lang="ja-JP" sz="1200">
                          <a:solidFill>
                            <a:schemeClr val="tx1"/>
                          </a:solidFill>
                        </a:rPr>
                        <a:t>肺がん</a:t>
                      </a:r>
                    </a:p>
                  </a:txBody>
                  <a:tcPr>
                    <a:lnL w="12700" cap="flat" cmpd="sng" algn="ctr">
                      <a:solidFill>
                        <a:schemeClr val="accent1"/>
                      </a:solidFill>
                      <a:prstDash val="solid"/>
                      <a:round/>
                      <a:headEnd type="none" w="med" len="med"/>
                      <a:tailEnd type="none" w="med" len="med"/>
                    </a:lnL>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endParaRPr lang="en-GB" sz="1200" dirty="0">
                        <a:solidFill>
                          <a:schemeClr val="tx1"/>
                        </a:solidFill>
                      </a:endParaRPr>
                    </a:p>
                  </a:txBody>
                  <a:tcP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ctr"/>
                      <a:r>
                        <a:rPr lang="ja-JP" sz="1200">
                          <a:solidFill>
                            <a:schemeClr val="tx1"/>
                          </a:solidFill>
                        </a:rPr>
                        <a:t>1.7</a:t>
                      </a:r>
                    </a:p>
                  </a:txBody>
                  <a:tcPr>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661920351"/>
                  </a:ext>
                </a:extLst>
              </a:tr>
              <a:tr h="0">
                <a:tc>
                  <a:txBody>
                    <a:bodyPr/>
                    <a:lstStyle/>
                    <a:p>
                      <a:r>
                        <a:rPr lang="ja-JP" sz="1200">
                          <a:solidFill>
                            <a:schemeClr val="tx1"/>
                          </a:solidFill>
                        </a:rPr>
                        <a:t>ステージ </a:t>
                      </a:r>
                    </a:p>
                  </a:txBody>
                  <a:tcPr>
                    <a:lnL w="12700" cap="flat" cmpd="sng" algn="ctr">
                      <a:solidFill>
                        <a:schemeClr val="accent1"/>
                      </a:solidFill>
                      <a:prstDash val="solid"/>
                      <a:round/>
                      <a:headEnd type="none" w="med" len="med"/>
                      <a:tailEnd type="none" w="med" len="med"/>
                    </a:lnL>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r>
                        <a:rPr lang="ja-JP" sz="1200">
                          <a:solidFill>
                            <a:schemeClr val="tx1"/>
                          </a:solidFill>
                        </a:rPr>
                        <a:t>0–I</a:t>
                      </a:r>
                    </a:p>
                    <a:p>
                      <a:r>
                        <a:rPr lang="ja-JP" sz="1200">
                          <a:solidFill>
                            <a:schemeClr val="tx1"/>
                          </a:solidFill>
                        </a:rPr>
                        <a:t>I</a:t>
                      </a:r>
                    </a:p>
                    <a:p>
                      <a:r>
                        <a:rPr lang="ja-JP" sz="1200">
                          <a:solidFill>
                            <a:schemeClr val="tx1"/>
                          </a:solidFill>
                        </a:rPr>
                        <a:t>II</a:t>
                      </a:r>
                    </a:p>
                    <a:p>
                      <a:r>
                        <a:rPr lang="ja-JP" sz="1200">
                          <a:solidFill>
                            <a:schemeClr val="tx1"/>
                          </a:solidFill>
                        </a:rPr>
                        <a:t>III</a:t>
                      </a:r>
                    </a:p>
                    <a:p>
                      <a:r>
                        <a:rPr lang="ja-JP" sz="1200">
                          <a:solidFill>
                            <a:schemeClr val="tx1"/>
                          </a:solidFill>
                        </a:rPr>
                        <a:t>IV</a:t>
                      </a:r>
                    </a:p>
                  </a:txBody>
                  <a:tcP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ctr"/>
                      <a:r>
                        <a:rPr lang="ja-JP" sz="1200">
                          <a:solidFill>
                            <a:schemeClr val="tx1"/>
                          </a:solidFill>
                        </a:rPr>
                        <a:t>86.0 </a:t>
                      </a:r>
                    </a:p>
                    <a:p>
                      <a:pPr algn="ctr"/>
                      <a:r>
                        <a:rPr lang="ja-JP" sz="1200">
                          <a:solidFill>
                            <a:schemeClr val="tx1"/>
                          </a:solidFill>
                        </a:rPr>
                        <a:t>86.0</a:t>
                      </a:r>
                    </a:p>
                    <a:p>
                      <a:pPr algn="ctr"/>
                      <a:r>
                        <a:rPr lang="ja-JP" sz="1200">
                          <a:solidFill>
                            <a:schemeClr val="tx1"/>
                          </a:solidFill>
                        </a:rPr>
                        <a:t>1.5</a:t>
                      </a:r>
                    </a:p>
                    <a:p>
                      <a:pPr algn="ctr"/>
                      <a:r>
                        <a:rPr lang="ja-JP" sz="1200">
                          <a:solidFill>
                            <a:schemeClr val="tx1"/>
                          </a:solidFill>
                        </a:rPr>
                        <a:t>6.0</a:t>
                      </a:r>
                    </a:p>
                    <a:p>
                      <a:pPr algn="ctr"/>
                      <a:r>
                        <a:rPr lang="ja-JP" sz="1200">
                          <a:solidFill>
                            <a:schemeClr val="tx1"/>
                          </a:solidFill>
                        </a:rPr>
                        <a:t>6.5</a:t>
                      </a:r>
                    </a:p>
                  </a:txBody>
                  <a:tcPr>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06324925"/>
                  </a:ext>
                </a:extLst>
              </a:tr>
            </a:tbl>
          </a:graphicData>
        </a:graphic>
      </p:graphicFrame>
      <p:sp>
        <p:nvSpPr>
          <p:cNvPr id="1530" name="TextBox 1529">
            <a:extLst>
              <a:ext uri="{FF2B5EF4-FFF2-40B4-BE49-F238E27FC236}">
                <a16:creationId xmlns:a16="http://schemas.microsoft.com/office/drawing/2014/main" id="{5222DBE1-31B9-A59A-DFCC-DFF01566EF72}"/>
              </a:ext>
            </a:extLst>
          </p:cNvPr>
          <p:cNvSpPr txBox="1"/>
          <p:nvPr/>
        </p:nvSpPr>
        <p:spPr>
          <a:xfrm>
            <a:off x="8495332" y="1506119"/>
            <a:ext cx="1323756" cy="904863"/>
          </a:xfrm>
          <a:prstGeom prst="rect">
            <a:avLst/>
          </a:prstGeom>
          <a:noFill/>
        </p:spPr>
        <p:txBody>
          <a:bodyPr wrap="square" rtlCol="0">
            <a:spAutoFit/>
          </a:bodyPr>
          <a:lstStyle/>
          <a:p>
            <a:pPr>
              <a:lnSpc>
                <a:spcPct val="120000"/>
              </a:lnSpc>
            </a:pPr>
            <a:r>
              <a:rPr lang="ja-JP" sz="1100" b="1" dirty="0">
                <a:solidFill>
                  <a:srgbClr val="00A2E1"/>
                </a:solidFill>
                <a:latin typeface="+mn-lt"/>
                <a:ea typeface="MS Mincho"/>
                <a:cs typeface="Arial" panose="020B0604020202020204" pitchFamily="34" charset="0"/>
              </a:rPr>
              <a:t>ステージ0～I</a:t>
            </a:r>
          </a:p>
          <a:p>
            <a:pPr>
              <a:lnSpc>
                <a:spcPct val="120000"/>
              </a:lnSpc>
            </a:pPr>
            <a:endParaRPr lang="en-GB" sz="1100" b="1" dirty="0">
              <a:solidFill>
                <a:srgbClr val="00A2E1"/>
              </a:solidFill>
              <a:latin typeface="+mn-lt"/>
              <a:cs typeface="Arial" panose="020B0604020202020204" pitchFamily="34" charset="0"/>
            </a:endParaRPr>
          </a:p>
          <a:p>
            <a:pPr>
              <a:lnSpc>
                <a:spcPct val="120000"/>
              </a:lnSpc>
            </a:pPr>
            <a:endParaRPr lang="en-GB" sz="1100" b="1" dirty="0">
              <a:solidFill>
                <a:srgbClr val="00A2E1"/>
              </a:solidFill>
              <a:latin typeface="+mn-lt"/>
              <a:cs typeface="Arial" panose="020B0604020202020204" pitchFamily="34" charset="0"/>
            </a:endParaRPr>
          </a:p>
          <a:p>
            <a:pPr>
              <a:lnSpc>
                <a:spcPct val="120000"/>
              </a:lnSpc>
            </a:pPr>
            <a:r>
              <a:rPr lang="ja-JP" sz="1100" b="1" dirty="0">
                <a:solidFill>
                  <a:srgbClr val="E73E16"/>
                </a:solidFill>
                <a:latin typeface="+mn-lt"/>
                <a:ea typeface="MS Mincho"/>
                <a:cs typeface="Arial" panose="020B0604020202020204" pitchFamily="34" charset="0"/>
              </a:rPr>
              <a:t>ステージII～IV</a:t>
            </a:r>
          </a:p>
        </p:txBody>
      </p:sp>
      <p:sp>
        <p:nvSpPr>
          <p:cNvPr id="1531" name="Text Placeholder 18"/>
          <p:cNvSpPr>
            <a:spLocks noGrp="1"/>
          </p:cNvSpPr>
          <p:nvPr>
            <p:ph type="body" sz="quarter" idx="10"/>
          </p:nvPr>
        </p:nvSpPr>
        <p:spPr>
          <a:xfrm>
            <a:off x="304800" y="6233974"/>
            <a:ext cx="5507567" cy="487363"/>
          </a:xfrm>
        </p:spPr>
        <p:txBody>
          <a:bodyPr/>
          <a:lstStyle/>
          <a:p>
            <a:r>
              <a:rPr lang="ja-JP" baseline="30000"/>
              <a:t>*</a:t>
            </a:r>
            <a:r>
              <a:rPr lang="ja-JP"/>
              <a:t>対照群：同じコミュニティのスクリーニングされていない集団 </a:t>
            </a:r>
          </a:p>
        </p:txBody>
      </p:sp>
    </p:spTree>
    <p:extLst>
      <p:ext uri="{BB962C8B-B14F-4D97-AF65-F5344CB8AC3E}">
        <p14:creationId xmlns:p14="http://schemas.microsoft.com/office/powerpoint/2010/main" val="391607673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a:t>LBA48：広州における肺がんに対する低用量CTによるコミュニティベースの集団スクリーニング – Liang W,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82091"/>
          </a:xfrm>
        </p:spPr>
        <p:txBody>
          <a:bodyPr/>
          <a:lstStyle/>
          <a:p>
            <a:r>
              <a:rPr lang="ja-JP" b="1"/>
              <a:t>主な結果（続き）</a:t>
            </a:r>
          </a:p>
        </p:txBody>
      </p:sp>
      <p:sp>
        <p:nvSpPr>
          <p:cNvPr id="5" name="Text Placeholder 4"/>
          <p:cNvSpPr>
            <a:spLocks noGrp="1"/>
          </p:cNvSpPr>
          <p:nvPr>
            <p:ph type="body" sz="quarter" idx="11"/>
          </p:nvPr>
        </p:nvSpPr>
        <p:spPr/>
        <p:txBody>
          <a:bodyPr/>
          <a:lstStyle/>
          <a:p>
            <a:r>
              <a:rPr lang="ja-JP"/>
              <a:t>Liang W, et al.Ann Oncol 2022;33（suppl）:Abstr LBA48</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506911"/>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高リスク要因の多変数分析</a:t>
            </a:r>
          </a:p>
        </p:txBody>
      </p:sp>
      <p:grpSp>
        <p:nvGrpSpPr>
          <p:cNvPr id="3" name="Group 2"/>
          <p:cNvGrpSpPr/>
          <p:nvPr/>
        </p:nvGrpSpPr>
        <p:grpSpPr>
          <a:xfrm>
            <a:off x="489704" y="2040100"/>
            <a:ext cx="6812517" cy="3859627"/>
            <a:chOff x="2588470" y="2080179"/>
            <a:chExt cx="6812517" cy="3859627"/>
          </a:xfrm>
        </p:grpSpPr>
        <p:sp>
          <p:nvSpPr>
            <p:cNvPr id="78" name="TextBox 77">
              <a:extLst>
                <a:ext uri="{FF2B5EF4-FFF2-40B4-BE49-F238E27FC236}">
                  <a16:creationId xmlns:a16="http://schemas.microsoft.com/office/drawing/2014/main" id="{BF3B345B-3C29-AAB5-4381-0E727BE2FF23}"/>
                </a:ext>
              </a:extLst>
            </p:cNvPr>
            <p:cNvSpPr txBox="1"/>
            <p:nvPr/>
          </p:nvSpPr>
          <p:spPr>
            <a:xfrm>
              <a:off x="7111356" y="5573286"/>
              <a:ext cx="136892" cy="21120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noProof="0">
                  <a:ln>
                    <a:noFill/>
                  </a:ln>
                  <a:solidFill>
                    <a:srgbClr val="000000"/>
                  </a:solidFill>
                  <a:uLnTx/>
                  <a:uFillTx/>
                  <a:latin typeface="+mn-lt"/>
                  <a:ea typeface="MS Mincho"/>
                  <a:cs typeface="Arial" panose="020B0604020202020204" pitchFamily="34" charset="0"/>
                </a:rPr>
                <a:t>7</a:t>
              </a:r>
            </a:p>
          </p:txBody>
        </p:sp>
        <p:sp>
          <p:nvSpPr>
            <p:cNvPr id="82" name="TextBox 81">
              <a:extLst>
                <a:ext uri="{FF2B5EF4-FFF2-40B4-BE49-F238E27FC236}">
                  <a16:creationId xmlns:a16="http://schemas.microsoft.com/office/drawing/2014/main" id="{BF3B345B-3C29-AAB5-4381-0E727BE2FF23}"/>
                </a:ext>
              </a:extLst>
            </p:cNvPr>
            <p:cNvSpPr txBox="1"/>
            <p:nvPr/>
          </p:nvSpPr>
          <p:spPr>
            <a:xfrm>
              <a:off x="4390194" y="5573286"/>
              <a:ext cx="136892" cy="21120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noProof="0">
                  <a:ln>
                    <a:noFill/>
                  </a:ln>
                  <a:solidFill>
                    <a:srgbClr val="000000"/>
                  </a:solidFill>
                  <a:uLnTx/>
                  <a:uFillTx/>
                  <a:latin typeface="+mn-lt"/>
                  <a:ea typeface="MS Mincho"/>
                  <a:cs typeface="Arial" panose="020B0604020202020204" pitchFamily="34" charset="0"/>
                </a:rPr>
                <a:t>0</a:t>
              </a:r>
            </a:p>
          </p:txBody>
        </p:sp>
        <p:cxnSp>
          <p:nvCxnSpPr>
            <p:cNvPr id="83" name="Straight Connector 82"/>
            <p:cNvCxnSpPr/>
            <p:nvPr/>
          </p:nvCxnSpPr>
          <p:spPr>
            <a:xfrm>
              <a:off x="6020741" y="2549003"/>
              <a:ext cx="1164097" cy="0"/>
            </a:xfrm>
            <a:prstGeom prst="line">
              <a:avLst/>
            </a:prstGeom>
            <a:ln w="12700" cmpd="sng">
              <a:solidFill>
                <a:srgbClr val="1D2F5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4" name="TextBox 83">
              <a:extLst>
                <a:ext uri="{FF2B5EF4-FFF2-40B4-BE49-F238E27FC236}">
                  <a16:creationId xmlns:a16="http://schemas.microsoft.com/office/drawing/2014/main" id="{08DBEB93-0E29-B65D-8DA3-AA2CBBC0222B}"/>
                </a:ext>
              </a:extLst>
            </p:cNvPr>
            <p:cNvSpPr txBox="1"/>
            <p:nvPr/>
          </p:nvSpPr>
          <p:spPr>
            <a:xfrm>
              <a:off x="8174550" y="2080179"/>
              <a:ext cx="1226437" cy="246221"/>
            </a:xfrm>
            <a:prstGeom prst="rect">
              <a:avLst/>
            </a:prstGeom>
            <a:noFill/>
            <a:ln>
              <a:noFill/>
            </a:ln>
          </p:spPr>
          <p:txBody>
            <a:bodyPr wrap="square" rtlCol="0">
              <a:spAutoFit/>
            </a:bodyPr>
            <a:lstStyle/>
            <a:p>
              <a:pPr algn="ctr">
                <a:defRPr/>
              </a:pPr>
              <a:r>
                <a:rPr lang="ja-JP" sz="1000" b="1">
                  <a:solidFill>
                    <a:schemeClr val="tx1"/>
                  </a:solidFill>
                  <a:latin typeface="+mn-lt"/>
                  <a:ea typeface="MS Mincho"/>
                  <a:cs typeface="Arial"/>
                </a:rPr>
                <a:t>P値</a:t>
              </a:r>
            </a:p>
          </p:txBody>
        </p:sp>
        <p:sp>
          <p:nvSpPr>
            <p:cNvPr id="85" name="TextBox 84">
              <a:extLst>
                <a:ext uri="{FF2B5EF4-FFF2-40B4-BE49-F238E27FC236}">
                  <a16:creationId xmlns:a16="http://schemas.microsoft.com/office/drawing/2014/main" id="{08DBEB93-0E29-B65D-8DA3-AA2CBBC0222B}"/>
                </a:ext>
              </a:extLst>
            </p:cNvPr>
            <p:cNvSpPr txBox="1"/>
            <p:nvPr/>
          </p:nvSpPr>
          <p:spPr>
            <a:xfrm>
              <a:off x="4461660" y="5708974"/>
              <a:ext cx="2741342" cy="230832"/>
            </a:xfrm>
            <a:prstGeom prst="rect">
              <a:avLst/>
            </a:prstGeom>
            <a:noFill/>
            <a:ln>
              <a:noFill/>
            </a:ln>
          </p:spPr>
          <p:txBody>
            <a:bodyPr wrap="square" rtlCol="0">
              <a:spAutoFit/>
            </a:bodyPr>
            <a:lstStyle/>
            <a:p>
              <a:pPr algn="ctr">
                <a:defRPr/>
              </a:pPr>
              <a:r>
                <a:rPr lang="ja-JP" sz="900" b="1">
                  <a:solidFill>
                    <a:srgbClr val="000000"/>
                  </a:solidFill>
                  <a:latin typeface="+mn-lt"/>
                  <a:ea typeface="MS Mincho"/>
                  <a:cs typeface="Arial"/>
                </a:rPr>
                <a:t>オッズ比</a:t>
              </a:r>
            </a:p>
          </p:txBody>
        </p:sp>
        <p:sp>
          <p:nvSpPr>
            <p:cNvPr id="86" name="Freeform 21">
              <a:extLst>
                <a:ext uri="{FF2B5EF4-FFF2-40B4-BE49-F238E27FC236}">
                  <a16:creationId xmlns:a16="http://schemas.microsoft.com/office/drawing/2014/main" id="{945B8AD7-989E-9756-EFDE-958070EA7F9D}"/>
                </a:ext>
              </a:extLst>
            </p:cNvPr>
            <p:cNvSpPr>
              <a:spLocks/>
            </p:cNvSpPr>
            <p:nvPr/>
          </p:nvSpPr>
          <p:spPr bwMode="auto">
            <a:xfrm flipH="1" flipV="1">
              <a:off x="4468609" y="5521610"/>
              <a:ext cx="2716229" cy="4571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mn-lt"/>
                <a:ea typeface="+mn-ea"/>
                <a:cs typeface="+mn-cs"/>
              </a:endParaRPr>
            </a:p>
          </p:txBody>
        </p:sp>
        <p:sp>
          <p:nvSpPr>
            <p:cNvPr id="88" name="TextBox 87">
              <a:extLst>
                <a:ext uri="{FF2B5EF4-FFF2-40B4-BE49-F238E27FC236}">
                  <a16:creationId xmlns:a16="http://schemas.microsoft.com/office/drawing/2014/main" id="{08DBEB93-0E29-B65D-8DA3-AA2CBBC0222B}"/>
                </a:ext>
              </a:extLst>
            </p:cNvPr>
            <p:cNvSpPr txBox="1"/>
            <p:nvPr/>
          </p:nvSpPr>
          <p:spPr>
            <a:xfrm>
              <a:off x="7126318" y="2080179"/>
              <a:ext cx="1226437" cy="246221"/>
            </a:xfrm>
            <a:prstGeom prst="rect">
              <a:avLst/>
            </a:prstGeom>
            <a:noFill/>
            <a:ln>
              <a:noFill/>
            </a:ln>
          </p:spPr>
          <p:txBody>
            <a:bodyPr wrap="square" rtlCol="0">
              <a:spAutoFit/>
            </a:bodyPr>
            <a:lstStyle/>
            <a:p>
              <a:pPr algn="ctr">
                <a:defRPr/>
              </a:pPr>
              <a:r>
                <a:rPr lang="ja-JP" sz="1000" b="1">
                  <a:solidFill>
                    <a:schemeClr val="tx1"/>
                  </a:solidFill>
                  <a:latin typeface="+mn-lt"/>
                  <a:ea typeface="MS Mincho"/>
                  <a:cs typeface="Arial"/>
                </a:rPr>
                <a:t>OR（95％CI）</a:t>
              </a:r>
            </a:p>
          </p:txBody>
        </p:sp>
        <p:sp>
          <p:nvSpPr>
            <p:cNvPr id="91" name="TextBox 90">
              <a:extLst>
                <a:ext uri="{FF2B5EF4-FFF2-40B4-BE49-F238E27FC236}">
                  <a16:creationId xmlns:a16="http://schemas.microsoft.com/office/drawing/2014/main" id="{08DBEB93-0E29-B65D-8DA3-AA2CBBC0222B}"/>
                </a:ext>
              </a:extLst>
            </p:cNvPr>
            <p:cNvSpPr txBox="1"/>
            <p:nvPr/>
          </p:nvSpPr>
          <p:spPr>
            <a:xfrm>
              <a:off x="2588470" y="2325978"/>
              <a:ext cx="2520000" cy="3116238"/>
            </a:xfrm>
            <a:prstGeom prst="rect">
              <a:avLst/>
            </a:prstGeom>
            <a:noFill/>
            <a:ln>
              <a:noFill/>
            </a:ln>
          </p:spPr>
          <p:txBody>
            <a:bodyPr wrap="square" rtlCol="0">
              <a:spAutoFit/>
            </a:bodyPr>
            <a:lstStyle/>
            <a:p>
              <a:pPr>
                <a:lnSpc>
                  <a:spcPct val="200000"/>
                </a:lnSpc>
                <a:defRPr/>
              </a:pPr>
              <a:r>
                <a:rPr lang="ja-JP" sz="900" b="1">
                  <a:solidFill>
                    <a:srgbClr val="000000"/>
                  </a:solidFill>
                  <a:latin typeface="+mn-lt"/>
                  <a:ea typeface="MS Mincho"/>
                  <a:cs typeface="Arial"/>
                </a:rPr>
                <a:t>個人のがん既往歴</a:t>
              </a:r>
            </a:p>
            <a:p>
              <a:pPr>
                <a:lnSpc>
                  <a:spcPct val="200000"/>
                </a:lnSpc>
                <a:defRPr/>
              </a:pPr>
              <a:r>
                <a:rPr lang="ja-JP" sz="900" b="1">
                  <a:solidFill>
                    <a:srgbClr val="000000"/>
                  </a:solidFill>
                  <a:latin typeface="+mn-lt"/>
                  <a:ea typeface="MS Mincho"/>
                  <a:cs typeface="Arial"/>
                </a:rPr>
                <a:t>二酸化ケイ素への暴露</a:t>
              </a:r>
            </a:p>
            <a:p>
              <a:pPr>
                <a:lnSpc>
                  <a:spcPct val="200000"/>
                </a:lnSpc>
                <a:defRPr/>
              </a:pPr>
              <a:r>
                <a:rPr lang="ja-JP" sz="900" b="1">
                  <a:solidFill>
                    <a:srgbClr val="000000"/>
                  </a:solidFill>
                  <a:latin typeface="+mn-lt"/>
                  <a:ea typeface="MS Mincho"/>
                  <a:cs typeface="Arial"/>
                </a:rPr>
                <a:t>年齢</a:t>
              </a:r>
            </a:p>
            <a:p>
              <a:pPr marL="87313">
                <a:lnSpc>
                  <a:spcPct val="150000"/>
                </a:lnSpc>
                <a:defRPr/>
              </a:pPr>
              <a:r>
                <a:rPr lang="ja-JP" sz="900">
                  <a:solidFill>
                    <a:srgbClr val="000000"/>
                  </a:solidFill>
                  <a:latin typeface="+mn-lt"/>
                  <a:ea typeface="MS Mincho"/>
                  <a:cs typeface="Arial"/>
                </a:rPr>
                <a:t>50〜59歳 vs. 40〜49歳</a:t>
              </a:r>
            </a:p>
            <a:p>
              <a:pPr marL="87313">
                <a:lnSpc>
                  <a:spcPct val="150000"/>
                </a:lnSpc>
                <a:defRPr/>
              </a:pPr>
              <a:r>
                <a:rPr lang="ja-JP" sz="900">
                  <a:solidFill>
                    <a:srgbClr val="000000"/>
                  </a:solidFill>
                  <a:latin typeface="+mn-lt"/>
                  <a:ea typeface="MS Mincho"/>
                  <a:cs typeface="Arial"/>
                </a:rPr>
                <a:t>60〜74歳 vs. 40〜49歳</a:t>
              </a:r>
            </a:p>
            <a:p>
              <a:pPr>
                <a:lnSpc>
                  <a:spcPct val="200000"/>
                </a:lnSpc>
                <a:defRPr/>
              </a:pPr>
              <a:r>
                <a:rPr lang="ja-JP" sz="900" b="1">
                  <a:solidFill>
                    <a:srgbClr val="000000"/>
                  </a:solidFill>
                  <a:latin typeface="+mn-lt"/>
                  <a:ea typeface="MS Mincho"/>
                  <a:cs typeface="Arial"/>
                </a:rPr>
                <a:t>食物アレルギー</a:t>
              </a:r>
            </a:p>
            <a:p>
              <a:pPr>
                <a:lnSpc>
                  <a:spcPct val="200000"/>
                </a:lnSpc>
                <a:defRPr/>
              </a:pPr>
              <a:r>
                <a:rPr lang="ja-JP" sz="900" b="1">
                  <a:solidFill>
                    <a:srgbClr val="000000"/>
                  </a:solidFill>
                  <a:latin typeface="+mn-lt"/>
                  <a:ea typeface="MS Mincho"/>
                  <a:cs typeface="Arial"/>
                </a:rPr>
                <a:t>喘息の既往歴</a:t>
              </a:r>
            </a:p>
            <a:p>
              <a:pPr>
                <a:lnSpc>
                  <a:spcPct val="200000"/>
                </a:lnSpc>
                <a:defRPr/>
              </a:pPr>
              <a:r>
                <a:rPr lang="ja-JP" sz="900" b="1">
                  <a:solidFill>
                    <a:srgbClr val="000000"/>
                  </a:solidFill>
                  <a:latin typeface="+mn-lt"/>
                  <a:ea typeface="MS Mincho"/>
                  <a:cs typeface="Arial"/>
                </a:rPr>
                <a:t>がんの家族歴</a:t>
              </a:r>
            </a:p>
            <a:p>
              <a:pPr marL="87313">
                <a:lnSpc>
                  <a:spcPct val="150000"/>
                </a:lnSpc>
                <a:defRPr/>
              </a:pPr>
              <a:r>
                <a:rPr lang="ja-JP" sz="900">
                  <a:solidFill>
                    <a:srgbClr val="000000"/>
                  </a:solidFill>
                  <a:latin typeface="+mn-lt"/>
                  <a:ea typeface="MS Mincho"/>
                  <a:cs typeface="Arial"/>
                </a:rPr>
                <a:t>肺がん</a:t>
              </a:r>
            </a:p>
            <a:p>
              <a:pPr marL="87313">
                <a:lnSpc>
                  <a:spcPct val="150000"/>
                </a:lnSpc>
                <a:defRPr/>
              </a:pPr>
              <a:r>
                <a:rPr lang="ja-JP" sz="900">
                  <a:solidFill>
                    <a:srgbClr val="000000"/>
                  </a:solidFill>
                  <a:latin typeface="+mn-lt"/>
                  <a:ea typeface="MS Mincho"/>
                  <a:cs typeface="Arial"/>
                </a:rPr>
                <a:t>他のがん</a:t>
              </a:r>
            </a:p>
            <a:p>
              <a:pPr>
                <a:lnSpc>
                  <a:spcPct val="200000"/>
                </a:lnSpc>
                <a:defRPr/>
              </a:pPr>
              <a:r>
                <a:rPr lang="ja-JP" sz="900" b="1">
                  <a:solidFill>
                    <a:srgbClr val="000000"/>
                  </a:solidFill>
                  <a:latin typeface="+mn-lt"/>
                  <a:ea typeface="MS Mincho"/>
                  <a:cs typeface="Arial"/>
                </a:rPr>
                <a:t>寒暖差アレルギー</a:t>
              </a:r>
            </a:p>
            <a:p>
              <a:pPr>
                <a:lnSpc>
                  <a:spcPct val="200000"/>
                </a:lnSpc>
                <a:defRPr/>
              </a:pPr>
              <a:r>
                <a:rPr lang="ja-JP" sz="900" b="1">
                  <a:solidFill>
                    <a:srgbClr val="000000"/>
                  </a:solidFill>
                  <a:latin typeface="+mn-lt"/>
                  <a:ea typeface="MS Mincho"/>
                  <a:cs typeface="Arial"/>
                </a:rPr>
                <a:t>CEA</a:t>
              </a:r>
            </a:p>
          </p:txBody>
        </p:sp>
        <p:cxnSp>
          <p:nvCxnSpPr>
            <p:cNvPr id="94" name="Straight Connector 93"/>
            <p:cNvCxnSpPr/>
            <p:nvPr/>
          </p:nvCxnSpPr>
          <p:spPr>
            <a:xfrm>
              <a:off x="4915823" y="2838704"/>
              <a:ext cx="2269015" cy="0"/>
            </a:xfrm>
            <a:prstGeom prst="line">
              <a:avLst/>
            </a:prstGeom>
            <a:ln w="12700" cmpd="sng">
              <a:solidFill>
                <a:srgbClr val="1D2F5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5" name="Rectangle 94"/>
            <p:cNvSpPr/>
            <p:nvPr/>
          </p:nvSpPr>
          <p:spPr>
            <a:xfrm flipH="1" flipV="1">
              <a:off x="6460907" y="2800253"/>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8" name="Straight Connector 97"/>
            <p:cNvCxnSpPr/>
            <p:nvPr/>
          </p:nvCxnSpPr>
          <p:spPr>
            <a:xfrm>
              <a:off x="4790515" y="3319800"/>
              <a:ext cx="730250"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flipH="1" flipV="1">
              <a:off x="5009797" y="3284047"/>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0" name="Straight Connector 99"/>
            <p:cNvCxnSpPr/>
            <p:nvPr/>
          </p:nvCxnSpPr>
          <p:spPr>
            <a:xfrm>
              <a:off x="4961965" y="3525229"/>
              <a:ext cx="1076325"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flipH="1" flipV="1">
              <a:off x="5316128" y="3489895"/>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2" name="Straight Connector 101"/>
            <p:cNvCxnSpPr/>
            <p:nvPr/>
          </p:nvCxnSpPr>
          <p:spPr>
            <a:xfrm>
              <a:off x="4974665" y="3775445"/>
              <a:ext cx="1428750"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flipH="1" flipV="1">
              <a:off x="5429247" y="3740111"/>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4" name="Straight Connector 103"/>
            <p:cNvCxnSpPr/>
            <p:nvPr/>
          </p:nvCxnSpPr>
          <p:spPr>
            <a:xfrm>
              <a:off x="4977840" y="4058448"/>
              <a:ext cx="1079500"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p:cNvCxnSpPr/>
            <p:nvPr/>
          </p:nvCxnSpPr>
          <p:spPr>
            <a:xfrm>
              <a:off x="4882590" y="4554331"/>
              <a:ext cx="508000"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109" name="Rectangle 108"/>
            <p:cNvSpPr/>
            <p:nvPr/>
          </p:nvSpPr>
          <p:spPr>
            <a:xfrm flipH="1" flipV="1">
              <a:off x="5045465" y="4519135"/>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0" name="Straight Connector 109"/>
            <p:cNvCxnSpPr/>
            <p:nvPr/>
          </p:nvCxnSpPr>
          <p:spPr>
            <a:xfrm>
              <a:off x="4771465" y="4763508"/>
              <a:ext cx="320675"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111" name="Rectangle 110"/>
            <p:cNvSpPr/>
            <p:nvPr/>
          </p:nvSpPr>
          <p:spPr>
            <a:xfrm flipH="1" flipV="1">
              <a:off x="4870556" y="4724983"/>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2" name="Straight Connector 111"/>
            <p:cNvCxnSpPr/>
            <p:nvPr/>
          </p:nvCxnSpPr>
          <p:spPr>
            <a:xfrm>
              <a:off x="4577790" y="5016939"/>
              <a:ext cx="177800"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113" name="Rectangle 112"/>
            <p:cNvSpPr/>
            <p:nvPr/>
          </p:nvSpPr>
          <p:spPr>
            <a:xfrm flipH="1" flipV="1">
              <a:off x="4611829" y="4982556"/>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6" name="Straight Connector 115"/>
            <p:cNvCxnSpPr/>
            <p:nvPr/>
          </p:nvCxnSpPr>
          <p:spPr>
            <a:xfrm>
              <a:off x="5114365" y="5315090"/>
              <a:ext cx="730250"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117" name="Rectangle 116"/>
            <p:cNvSpPr/>
            <p:nvPr/>
          </p:nvSpPr>
          <p:spPr>
            <a:xfrm flipH="1" flipV="1">
              <a:off x="5369789" y="5281521"/>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Rectangle 122"/>
            <p:cNvSpPr/>
            <p:nvPr/>
          </p:nvSpPr>
          <p:spPr>
            <a:xfrm flipH="1" flipV="1">
              <a:off x="5330252" y="4018703"/>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08DBEB93-0E29-B65D-8DA3-AA2CBBC0222B}"/>
                </a:ext>
              </a:extLst>
            </p:cNvPr>
            <p:cNvSpPr txBox="1"/>
            <p:nvPr/>
          </p:nvSpPr>
          <p:spPr>
            <a:xfrm>
              <a:off x="2622033" y="2080179"/>
              <a:ext cx="1226437" cy="246221"/>
            </a:xfrm>
            <a:prstGeom prst="rect">
              <a:avLst/>
            </a:prstGeom>
            <a:noFill/>
            <a:ln>
              <a:noFill/>
            </a:ln>
          </p:spPr>
          <p:txBody>
            <a:bodyPr wrap="square" rtlCol="0">
              <a:spAutoFit/>
            </a:bodyPr>
            <a:lstStyle/>
            <a:p>
              <a:pPr>
                <a:defRPr/>
              </a:pPr>
              <a:r>
                <a:rPr lang="ja-JP" sz="1000" b="1">
                  <a:solidFill>
                    <a:schemeClr val="tx1"/>
                  </a:solidFill>
                  <a:latin typeface="+mn-lt"/>
                  <a:ea typeface="MS Mincho"/>
                  <a:cs typeface="Arial"/>
                </a:rPr>
                <a:t>因子</a:t>
              </a:r>
            </a:p>
          </p:txBody>
        </p:sp>
        <p:sp>
          <p:nvSpPr>
            <p:cNvPr id="125" name="Rectangle 124"/>
            <p:cNvSpPr/>
            <p:nvPr/>
          </p:nvSpPr>
          <p:spPr>
            <a:xfrm flipH="1" flipV="1">
              <a:off x="6766377" y="2517209"/>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Line 21">
              <a:extLst>
                <a:ext uri="{FF2B5EF4-FFF2-40B4-BE49-F238E27FC236}">
                  <a16:creationId xmlns:a16="http://schemas.microsoft.com/office/drawing/2014/main" id="{0EA53864-7BF1-010B-F8DD-1A303433A5D1}"/>
                </a:ext>
              </a:extLst>
            </p:cNvPr>
            <p:cNvSpPr>
              <a:spLocks noChangeShapeType="1"/>
            </p:cNvSpPr>
            <p:nvPr/>
          </p:nvSpPr>
          <p:spPr bwMode="auto">
            <a:xfrm>
              <a:off x="4468613" y="5517750"/>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27" name="Line 21">
              <a:extLst>
                <a:ext uri="{FF2B5EF4-FFF2-40B4-BE49-F238E27FC236}">
                  <a16:creationId xmlns:a16="http://schemas.microsoft.com/office/drawing/2014/main" id="{0EA53864-7BF1-010B-F8DD-1A303433A5D1}"/>
                </a:ext>
              </a:extLst>
            </p:cNvPr>
            <p:cNvSpPr>
              <a:spLocks noChangeShapeType="1"/>
            </p:cNvSpPr>
            <p:nvPr/>
          </p:nvSpPr>
          <p:spPr bwMode="auto">
            <a:xfrm>
              <a:off x="5244677" y="5517750"/>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28" name="Line 21">
              <a:extLst>
                <a:ext uri="{FF2B5EF4-FFF2-40B4-BE49-F238E27FC236}">
                  <a16:creationId xmlns:a16="http://schemas.microsoft.com/office/drawing/2014/main" id="{0EA53864-7BF1-010B-F8DD-1A303433A5D1}"/>
                </a:ext>
              </a:extLst>
            </p:cNvPr>
            <p:cNvSpPr>
              <a:spLocks noChangeShapeType="1"/>
            </p:cNvSpPr>
            <p:nvPr/>
          </p:nvSpPr>
          <p:spPr bwMode="auto">
            <a:xfrm>
              <a:off x="5632709" y="5517750"/>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29" name="Line 21">
              <a:extLst>
                <a:ext uri="{FF2B5EF4-FFF2-40B4-BE49-F238E27FC236}">
                  <a16:creationId xmlns:a16="http://schemas.microsoft.com/office/drawing/2014/main" id="{0EA53864-7BF1-010B-F8DD-1A303433A5D1}"/>
                </a:ext>
              </a:extLst>
            </p:cNvPr>
            <p:cNvSpPr>
              <a:spLocks noChangeShapeType="1"/>
            </p:cNvSpPr>
            <p:nvPr/>
          </p:nvSpPr>
          <p:spPr bwMode="auto">
            <a:xfrm>
              <a:off x="6020741" y="5517750"/>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0" name="Line 21">
              <a:extLst>
                <a:ext uri="{FF2B5EF4-FFF2-40B4-BE49-F238E27FC236}">
                  <a16:creationId xmlns:a16="http://schemas.microsoft.com/office/drawing/2014/main" id="{0EA53864-7BF1-010B-F8DD-1A303433A5D1}"/>
                </a:ext>
              </a:extLst>
            </p:cNvPr>
            <p:cNvSpPr>
              <a:spLocks noChangeShapeType="1"/>
            </p:cNvSpPr>
            <p:nvPr/>
          </p:nvSpPr>
          <p:spPr bwMode="auto">
            <a:xfrm>
              <a:off x="6408773" y="5517750"/>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1" name="Line 21">
              <a:extLst>
                <a:ext uri="{FF2B5EF4-FFF2-40B4-BE49-F238E27FC236}">
                  <a16:creationId xmlns:a16="http://schemas.microsoft.com/office/drawing/2014/main" id="{0EA53864-7BF1-010B-F8DD-1A303433A5D1}"/>
                </a:ext>
              </a:extLst>
            </p:cNvPr>
            <p:cNvSpPr>
              <a:spLocks noChangeShapeType="1"/>
            </p:cNvSpPr>
            <p:nvPr/>
          </p:nvSpPr>
          <p:spPr bwMode="auto">
            <a:xfrm>
              <a:off x="6796805" y="5517750"/>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5" name="Line 21">
              <a:extLst>
                <a:ext uri="{FF2B5EF4-FFF2-40B4-BE49-F238E27FC236}">
                  <a16:creationId xmlns:a16="http://schemas.microsoft.com/office/drawing/2014/main" id="{0EA53864-7BF1-010B-F8DD-1A303433A5D1}"/>
                </a:ext>
              </a:extLst>
            </p:cNvPr>
            <p:cNvSpPr>
              <a:spLocks noChangeShapeType="1"/>
            </p:cNvSpPr>
            <p:nvPr/>
          </p:nvSpPr>
          <p:spPr bwMode="auto">
            <a:xfrm>
              <a:off x="7184840" y="5517750"/>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8" name="TextBox 137">
              <a:extLst>
                <a:ext uri="{FF2B5EF4-FFF2-40B4-BE49-F238E27FC236}">
                  <a16:creationId xmlns:a16="http://schemas.microsoft.com/office/drawing/2014/main" id="{08DBEB93-0E29-B65D-8DA3-AA2CBBC0222B}"/>
                </a:ext>
              </a:extLst>
            </p:cNvPr>
            <p:cNvSpPr txBox="1"/>
            <p:nvPr/>
          </p:nvSpPr>
          <p:spPr>
            <a:xfrm>
              <a:off x="7221057" y="2319533"/>
              <a:ext cx="1240787" cy="3116238"/>
            </a:xfrm>
            <a:prstGeom prst="rect">
              <a:avLst/>
            </a:prstGeom>
            <a:noFill/>
            <a:ln>
              <a:noFill/>
            </a:ln>
          </p:spPr>
          <p:txBody>
            <a:bodyPr wrap="square" rtlCol="0">
              <a:spAutoFit/>
            </a:bodyPr>
            <a:lstStyle/>
            <a:p>
              <a:pPr algn="ctr">
                <a:lnSpc>
                  <a:spcPct val="200000"/>
                </a:lnSpc>
                <a:defRPr/>
              </a:pPr>
              <a:r>
                <a:rPr lang="ja-JP" sz="900" dirty="0">
                  <a:solidFill>
                    <a:srgbClr val="000000"/>
                  </a:solidFill>
                  <a:latin typeface="+mn-lt"/>
                  <a:ea typeface="MS Mincho"/>
                  <a:cs typeface="Arial"/>
                </a:rPr>
                <a:t>6.03 （4.02、9.02）</a:t>
              </a:r>
            </a:p>
            <a:p>
              <a:pPr algn="ctr">
                <a:lnSpc>
                  <a:spcPct val="200000"/>
                </a:lnSpc>
                <a:defRPr/>
              </a:pPr>
              <a:r>
                <a:rPr lang="ja-JP" sz="900" dirty="0">
                  <a:solidFill>
                    <a:srgbClr val="000000"/>
                  </a:solidFill>
                  <a:latin typeface="+mn-lt"/>
                  <a:ea typeface="MS Mincho"/>
                  <a:cs typeface="Arial"/>
                </a:rPr>
                <a:t>5.22 （1.13、24.1）</a:t>
              </a:r>
            </a:p>
            <a:p>
              <a:pPr algn="ctr">
                <a:lnSpc>
                  <a:spcPct val="200000"/>
                </a:lnSpc>
                <a:defRPr/>
              </a:pPr>
              <a:endParaRPr lang="en-US" sz="900" dirty="0">
                <a:solidFill>
                  <a:srgbClr val="000000"/>
                </a:solidFill>
                <a:latin typeface="+mn-lt"/>
                <a:cs typeface="Arial"/>
              </a:endParaRPr>
            </a:p>
            <a:p>
              <a:pPr algn="ctr">
                <a:lnSpc>
                  <a:spcPct val="150000"/>
                </a:lnSpc>
                <a:defRPr/>
              </a:pPr>
              <a:r>
                <a:rPr lang="ja-JP" sz="900" dirty="0">
                  <a:solidFill>
                    <a:srgbClr val="000000"/>
                  </a:solidFill>
                  <a:latin typeface="+mn-lt"/>
                  <a:ea typeface="MS Mincho"/>
                  <a:cs typeface="Arial"/>
                </a:rPr>
                <a:t>1.50 （0.82、2.76）</a:t>
              </a:r>
            </a:p>
            <a:p>
              <a:pPr algn="ctr">
                <a:lnSpc>
                  <a:spcPct val="150000"/>
                </a:lnSpc>
                <a:defRPr/>
              </a:pPr>
              <a:r>
                <a:rPr lang="ja-JP" sz="900" dirty="0">
                  <a:solidFill>
                    <a:srgbClr val="000000"/>
                  </a:solidFill>
                  <a:latin typeface="+mn-lt"/>
                  <a:ea typeface="MS Mincho"/>
                  <a:cs typeface="Arial"/>
                </a:rPr>
                <a:t>2.27 （1.26、4.09）</a:t>
              </a:r>
            </a:p>
            <a:p>
              <a:pPr algn="ctr">
                <a:lnSpc>
                  <a:spcPct val="200000"/>
                </a:lnSpc>
                <a:defRPr/>
              </a:pPr>
              <a:r>
                <a:rPr lang="ja-JP" sz="900" dirty="0">
                  <a:solidFill>
                    <a:srgbClr val="000000"/>
                  </a:solidFill>
                  <a:latin typeface="+mn-lt"/>
                  <a:ea typeface="MS Mincho"/>
                  <a:cs typeface="Arial"/>
                </a:rPr>
                <a:t>2.58 （1.33、5.02）</a:t>
              </a:r>
            </a:p>
            <a:p>
              <a:pPr algn="ctr">
                <a:lnSpc>
                  <a:spcPct val="200000"/>
                </a:lnSpc>
                <a:defRPr/>
              </a:pPr>
              <a:r>
                <a:rPr lang="ja-JP" sz="900" dirty="0">
                  <a:solidFill>
                    <a:srgbClr val="000000"/>
                  </a:solidFill>
                  <a:latin typeface="+mn-lt"/>
                  <a:ea typeface="MS Mincho"/>
                  <a:cs typeface="Arial"/>
                </a:rPr>
                <a:t>2.32 （1.31、4.13）</a:t>
              </a:r>
            </a:p>
            <a:p>
              <a:pPr algn="ctr">
                <a:lnSpc>
                  <a:spcPct val="200000"/>
                </a:lnSpc>
                <a:defRPr/>
              </a:pPr>
              <a:endParaRPr lang="en-US" sz="900" dirty="0">
                <a:solidFill>
                  <a:srgbClr val="000000"/>
                </a:solidFill>
                <a:latin typeface="+mn-lt"/>
                <a:cs typeface="Arial"/>
              </a:endParaRPr>
            </a:p>
            <a:p>
              <a:pPr algn="ctr">
                <a:lnSpc>
                  <a:spcPct val="150000"/>
                </a:lnSpc>
                <a:defRPr/>
              </a:pPr>
              <a:r>
                <a:rPr lang="ja-JP" sz="900" dirty="0">
                  <a:solidFill>
                    <a:srgbClr val="000000"/>
                  </a:solidFill>
                  <a:latin typeface="+mn-lt"/>
                  <a:ea typeface="MS Mincho"/>
                  <a:cs typeface="Arial"/>
                </a:rPr>
                <a:t>1.58 （1.04、2.40）</a:t>
              </a:r>
            </a:p>
            <a:p>
              <a:pPr algn="ctr">
                <a:lnSpc>
                  <a:spcPct val="150000"/>
                </a:lnSpc>
                <a:defRPr/>
              </a:pPr>
              <a:r>
                <a:rPr lang="ja-JP" sz="900" dirty="0">
                  <a:solidFill>
                    <a:srgbClr val="000000"/>
                  </a:solidFill>
                  <a:latin typeface="+mn-lt"/>
                  <a:ea typeface="MS Mincho"/>
                  <a:cs typeface="Arial"/>
                </a:rPr>
                <a:t>1.12 （0.77、1.64）</a:t>
              </a:r>
            </a:p>
            <a:p>
              <a:pPr algn="ctr">
                <a:lnSpc>
                  <a:spcPct val="200000"/>
                </a:lnSpc>
                <a:defRPr/>
              </a:pPr>
              <a:r>
                <a:rPr lang="ja-JP" sz="900" dirty="0">
                  <a:solidFill>
                    <a:srgbClr val="000000"/>
                  </a:solidFill>
                  <a:latin typeface="+mn-lt"/>
                  <a:ea typeface="MS Mincho"/>
                  <a:cs typeface="Arial"/>
                </a:rPr>
                <a:t>0.46 （0.28、0.77）</a:t>
              </a:r>
            </a:p>
            <a:p>
              <a:pPr algn="ctr">
                <a:lnSpc>
                  <a:spcPct val="200000"/>
                </a:lnSpc>
                <a:defRPr/>
              </a:pPr>
              <a:r>
                <a:rPr lang="ja-JP" sz="900" dirty="0">
                  <a:solidFill>
                    <a:srgbClr val="000000"/>
                  </a:solidFill>
                  <a:latin typeface="+mn-lt"/>
                  <a:ea typeface="MS Mincho"/>
                  <a:cs typeface="Arial"/>
                </a:rPr>
                <a:t>2.42 （1.65、3.56）</a:t>
              </a:r>
            </a:p>
          </p:txBody>
        </p:sp>
        <p:sp>
          <p:nvSpPr>
            <p:cNvPr id="139" name="TextBox 138">
              <a:extLst>
                <a:ext uri="{FF2B5EF4-FFF2-40B4-BE49-F238E27FC236}">
                  <a16:creationId xmlns:a16="http://schemas.microsoft.com/office/drawing/2014/main" id="{08DBEB93-0E29-B65D-8DA3-AA2CBBC0222B}"/>
                </a:ext>
              </a:extLst>
            </p:cNvPr>
            <p:cNvSpPr txBox="1"/>
            <p:nvPr/>
          </p:nvSpPr>
          <p:spPr>
            <a:xfrm>
              <a:off x="8283640" y="2319533"/>
              <a:ext cx="1080000" cy="3116238"/>
            </a:xfrm>
            <a:prstGeom prst="rect">
              <a:avLst/>
            </a:prstGeom>
            <a:noFill/>
            <a:ln>
              <a:noFill/>
            </a:ln>
          </p:spPr>
          <p:txBody>
            <a:bodyPr wrap="square" rtlCol="0">
              <a:spAutoFit/>
            </a:bodyPr>
            <a:lstStyle/>
            <a:p>
              <a:pPr algn="ctr">
                <a:lnSpc>
                  <a:spcPct val="200000"/>
                </a:lnSpc>
                <a:defRPr/>
              </a:pPr>
              <a:r>
                <a:rPr lang="ja-JP" sz="900">
                  <a:solidFill>
                    <a:srgbClr val="000000"/>
                  </a:solidFill>
                  <a:latin typeface="+mn-lt"/>
                  <a:ea typeface="MS Mincho"/>
                  <a:cs typeface="Arial"/>
                </a:rPr>
                <a:t>&lt;0.001</a:t>
              </a:r>
            </a:p>
            <a:p>
              <a:pPr algn="ctr">
                <a:lnSpc>
                  <a:spcPct val="200000"/>
                </a:lnSpc>
                <a:defRPr/>
              </a:pPr>
              <a:r>
                <a:rPr lang="ja-JP" sz="900">
                  <a:solidFill>
                    <a:srgbClr val="000000"/>
                  </a:solidFill>
                  <a:latin typeface="+mn-lt"/>
                  <a:ea typeface="MS Mincho"/>
                  <a:cs typeface="Arial"/>
                </a:rPr>
                <a:t>0.034</a:t>
              </a:r>
            </a:p>
            <a:p>
              <a:pPr algn="ctr">
                <a:lnSpc>
                  <a:spcPct val="200000"/>
                </a:lnSpc>
                <a:defRPr/>
              </a:pPr>
              <a:endParaRPr lang="en-US" sz="900" dirty="0">
                <a:solidFill>
                  <a:srgbClr val="000000"/>
                </a:solidFill>
                <a:latin typeface="+mn-lt"/>
                <a:cs typeface="Arial"/>
              </a:endParaRPr>
            </a:p>
            <a:p>
              <a:pPr algn="ctr">
                <a:lnSpc>
                  <a:spcPct val="150000"/>
                </a:lnSpc>
                <a:defRPr/>
              </a:pPr>
              <a:r>
                <a:rPr lang="ja-JP" sz="900">
                  <a:solidFill>
                    <a:srgbClr val="000000"/>
                  </a:solidFill>
                  <a:latin typeface="+mn-lt"/>
                  <a:ea typeface="MS Mincho"/>
                  <a:cs typeface="Arial"/>
                </a:rPr>
                <a:t>0.188</a:t>
              </a:r>
            </a:p>
            <a:p>
              <a:pPr algn="ctr">
                <a:lnSpc>
                  <a:spcPct val="150000"/>
                </a:lnSpc>
                <a:defRPr/>
              </a:pPr>
              <a:r>
                <a:rPr lang="ja-JP" sz="900">
                  <a:solidFill>
                    <a:srgbClr val="000000"/>
                  </a:solidFill>
                  <a:latin typeface="+mn-lt"/>
                  <a:ea typeface="MS Mincho"/>
                  <a:cs typeface="Arial"/>
                </a:rPr>
                <a:t>0.006</a:t>
              </a:r>
            </a:p>
            <a:p>
              <a:pPr algn="ctr">
                <a:lnSpc>
                  <a:spcPct val="200000"/>
                </a:lnSpc>
                <a:defRPr/>
              </a:pPr>
              <a:r>
                <a:rPr lang="ja-JP" sz="900">
                  <a:solidFill>
                    <a:srgbClr val="000000"/>
                  </a:solidFill>
                  <a:latin typeface="+mn-lt"/>
                  <a:ea typeface="MS Mincho"/>
                  <a:cs typeface="Arial"/>
                </a:rPr>
                <a:t>0.005</a:t>
              </a:r>
            </a:p>
            <a:p>
              <a:pPr algn="ctr">
                <a:lnSpc>
                  <a:spcPct val="200000"/>
                </a:lnSpc>
                <a:defRPr/>
              </a:pPr>
              <a:r>
                <a:rPr lang="ja-JP" sz="900">
                  <a:solidFill>
                    <a:srgbClr val="000000"/>
                  </a:solidFill>
                  <a:latin typeface="+mn-lt"/>
                  <a:ea typeface="MS Mincho"/>
                  <a:cs typeface="Arial"/>
                </a:rPr>
                <a:t>0.004</a:t>
              </a:r>
            </a:p>
            <a:p>
              <a:pPr algn="ctr">
                <a:lnSpc>
                  <a:spcPct val="200000"/>
                </a:lnSpc>
                <a:defRPr/>
              </a:pPr>
              <a:endParaRPr lang="en-US" sz="900" dirty="0">
                <a:solidFill>
                  <a:srgbClr val="000000"/>
                </a:solidFill>
                <a:latin typeface="+mn-lt"/>
                <a:cs typeface="Arial"/>
              </a:endParaRPr>
            </a:p>
            <a:p>
              <a:pPr algn="ctr">
                <a:lnSpc>
                  <a:spcPct val="150000"/>
                </a:lnSpc>
                <a:defRPr/>
              </a:pPr>
              <a:r>
                <a:rPr lang="ja-JP" sz="900">
                  <a:solidFill>
                    <a:srgbClr val="000000"/>
                  </a:solidFill>
                  <a:latin typeface="+mn-lt"/>
                  <a:ea typeface="MS Mincho"/>
                  <a:cs typeface="Arial"/>
                </a:rPr>
                <a:t>0.033</a:t>
              </a:r>
            </a:p>
            <a:p>
              <a:pPr algn="ctr">
                <a:lnSpc>
                  <a:spcPct val="150000"/>
                </a:lnSpc>
                <a:defRPr/>
              </a:pPr>
              <a:r>
                <a:rPr lang="ja-JP" sz="900">
                  <a:solidFill>
                    <a:srgbClr val="000000"/>
                  </a:solidFill>
                  <a:latin typeface="+mn-lt"/>
                  <a:ea typeface="MS Mincho"/>
                  <a:cs typeface="Arial"/>
                </a:rPr>
                <a:t>0.549</a:t>
              </a:r>
            </a:p>
            <a:p>
              <a:pPr algn="ctr">
                <a:lnSpc>
                  <a:spcPct val="200000"/>
                </a:lnSpc>
                <a:defRPr/>
              </a:pPr>
              <a:r>
                <a:rPr lang="ja-JP" sz="900">
                  <a:solidFill>
                    <a:srgbClr val="000000"/>
                  </a:solidFill>
                  <a:latin typeface="+mn-lt"/>
                  <a:ea typeface="MS Mincho"/>
                  <a:cs typeface="Arial"/>
                </a:rPr>
                <a:t>0.003</a:t>
              </a:r>
            </a:p>
            <a:p>
              <a:pPr algn="ctr">
                <a:lnSpc>
                  <a:spcPct val="200000"/>
                </a:lnSpc>
                <a:defRPr/>
              </a:pPr>
              <a:r>
                <a:rPr lang="ja-JP" sz="900">
                  <a:solidFill>
                    <a:srgbClr val="000000"/>
                  </a:solidFill>
                  <a:latin typeface="+mn-lt"/>
                  <a:ea typeface="MS Mincho"/>
                  <a:cs typeface="Arial"/>
                </a:rPr>
                <a:t>0.001</a:t>
              </a:r>
            </a:p>
          </p:txBody>
        </p:sp>
        <p:sp>
          <p:nvSpPr>
            <p:cNvPr id="140" name="Freeform 21">
              <a:extLst>
                <a:ext uri="{FF2B5EF4-FFF2-40B4-BE49-F238E27FC236}">
                  <a16:creationId xmlns:a16="http://schemas.microsoft.com/office/drawing/2014/main" id="{945B8AD7-989E-9756-EFDE-958070EA7F9D}"/>
                </a:ext>
              </a:extLst>
            </p:cNvPr>
            <p:cNvSpPr>
              <a:spLocks/>
            </p:cNvSpPr>
            <p:nvPr/>
          </p:nvSpPr>
          <p:spPr bwMode="auto">
            <a:xfrm flipH="1">
              <a:off x="4810138" y="2403292"/>
              <a:ext cx="45719" cy="311831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mn-lt"/>
                <a:ea typeface="+mn-ea"/>
                <a:cs typeface="+mn-cs"/>
              </a:endParaRPr>
            </a:p>
          </p:txBody>
        </p:sp>
        <p:sp>
          <p:nvSpPr>
            <p:cNvPr id="141" name="Line 21">
              <a:extLst>
                <a:ext uri="{FF2B5EF4-FFF2-40B4-BE49-F238E27FC236}">
                  <a16:creationId xmlns:a16="http://schemas.microsoft.com/office/drawing/2014/main" id="{0EA53864-7BF1-010B-F8DD-1A303433A5D1}"/>
                </a:ext>
              </a:extLst>
            </p:cNvPr>
            <p:cNvSpPr>
              <a:spLocks noChangeShapeType="1"/>
            </p:cNvSpPr>
            <p:nvPr/>
          </p:nvSpPr>
          <p:spPr bwMode="auto">
            <a:xfrm>
              <a:off x="4856645" y="5517750"/>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42" name="TextBox 141">
              <a:extLst>
                <a:ext uri="{FF2B5EF4-FFF2-40B4-BE49-F238E27FC236}">
                  <a16:creationId xmlns:a16="http://schemas.microsoft.com/office/drawing/2014/main" id="{BF3B345B-3C29-AAB5-4381-0E727BE2FF23}"/>
                </a:ext>
              </a:extLst>
            </p:cNvPr>
            <p:cNvSpPr txBox="1"/>
            <p:nvPr/>
          </p:nvSpPr>
          <p:spPr>
            <a:xfrm>
              <a:off x="4778931" y="5573286"/>
              <a:ext cx="136892" cy="21120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noProof="0">
                  <a:ln>
                    <a:noFill/>
                  </a:ln>
                  <a:solidFill>
                    <a:srgbClr val="000000"/>
                  </a:solidFill>
                  <a:uLnTx/>
                  <a:uFillTx/>
                  <a:latin typeface="+mn-lt"/>
                  <a:ea typeface="MS Mincho"/>
                  <a:cs typeface="Arial" panose="020B0604020202020204" pitchFamily="34" charset="0"/>
                </a:rPr>
                <a:t>1</a:t>
              </a:r>
            </a:p>
          </p:txBody>
        </p:sp>
        <p:sp>
          <p:nvSpPr>
            <p:cNvPr id="143" name="TextBox 142">
              <a:extLst>
                <a:ext uri="{FF2B5EF4-FFF2-40B4-BE49-F238E27FC236}">
                  <a16:creationId xmlns:a16="http://schemas.microsoft.com/office/drawing/2014/main" id="{BF3B345B-3C29-AAB5-4381-0E727BE2FF23}"/>
                </a:ext>
              </a:extLst>
            </p:cNvPr>
            <p:cNvSpPr txBox="1"/>
            <p:nvPr/>
          </p:nvSpPr>
          <p:spPr>
            <a:xfrm>
              <a:off x="5167668" y="5573286"/>
              <a:ext cx="136892" cy="21120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noProof="0">
                  <a:ln>
                    <a:noFill/>
                  </a:ln>
                  <a:solidFill>
                    <a:srgbClr val="000000"/>
                  </a:solidFill>
                  <a:uLnTx/>
                  <a:uFillTx/>
                  <a:latin typeface="+mn-lt"/>
                  <a:ea typeface="MS Mincho"/>
                  <a:cs typeface="Arial" panose="020B0604020202020204" pitchFamily="34" charset="0"/>
                </a:rPr>
                <a:t>2</a:t>
              </a:r>
            </a:p>
          </p:txBody>
        </p:sp>
        <p:sp>
          <p:nvSpPr>
            <p:cNvPr id="144" name="TextBox 143">
              <a:extLst>
                <a:ext uri="{FF2B5EF4-FFF2-40B4-BE49-F238E27FC236}">
                  <a16:creationId xmlns:a16="http://schemas.microsoft.com/office/drawing/2014/main" id="{BF3B345B-3C29-AAB5-4381-0E727BE2FF23}"/>
                </a:ext>
              </a:extLst>
            </p:cNvPr>
            <p:cNvSpPr txBox="1"/>
            <p:nvPr/>
          </p:nvSpPr>
          <p:spPr>
            <a:xfrm>
              <a:off x="5556405" y="5573286"/>
              <a:ext cx="136892" cy="21120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noProof="0">
                  <a:ln>
                    <a:noFill/>
                  </a:ln>
                  <a:solidFill>
                    <a:srgbClr val="000000"/>
                  </a:solidFill>
                  <a:uLnTx/>
                  <a:uFillTx/>
                  <a:latin typeface="+mn-lt"/>
                  <a:ea typeface="MS Mincho"/>
                  <a:cs typeface="Arial" panose="020B0604020202020204" pitchFamily="34" charset="0"/>
                </a:rPr>
                <a:t>3</a:t>
              </a:r>
            </a:p>
          </p:txBody>
        </p:sp>
        <p:sp>
          <p:nvSpPr>
            <p:cNvPr id="145" name="TextBox 144">
              <a:extLst>
                <a:ext uri="{FF2B5EF4-FFF2-40B4-BE49-F238E27FC236}">
                  <a16:creationId xmlns:a16="http://schemas.microsoft.com/office/drawing/2014/main" id="{BF3B345B-3C29-AAB5-4381-0E727BE2FF23}"/>
                </a:ext>
              </a:extLst>
            </p:cNvPr>
            <p:cNvSpPr txBox="1"/>
            <p:nvPr/>
          </p:nvSpPr>
          <p:spPr>
            <a:xfrm>
              <a:off x="5945142" y="5573286"/>
              <a:ext cx="136892" cy="21120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noProof="0">
                  <a:ln>
                    <a:noFill/>
                  </a:ln>
                  <a:solidFill>
                    <a:srgbClr val="000000"/>
                  </a:solidFill>
                  <a:uLnTx/>
                  <a:uFillTx/>
                  <a:latin typeface="+mn-lt"/>
                  <a:ea typeface="MS Mincho"/>
                  <a:cs typeface="Arial" panose="020B0604020202020204" pitchFamily="34" charset="0"/>
                </a:rPr>
                <a:t>4</a:t>
              </a:r>
            </a:p>
          </p:txBody>
        </p:sp>
        <p:sp>
          <p:nvSpPr>
            <p:cNvPr id="146" name="TextBox 145">
              <a:extLst>
                <a:ext uri="{FF2B5EF4-FFF2-40B4-BE49-F238E27FC236}">
                  <a16:creationId xmlns:a16="http://schemas.microsoft.com/office/drawing/2014/main" id="{BF3B345B-3C29-AAB5-4381-0E727BE2FF23}"/>
                </a:ext>
              </a:extLst>
            </p:cNvPr>
            <p:cNvSpPr txBox="1"/>
            <p:nvPr/>
          </p:nvSpPr>
          <p:spPr>
            <a:xfrm>
              <a:off x="6333879" y="5573286"/>
              <a:ext cx="136892" cy="21120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900" b="1" i="0" u="none" strike="noStrike" cap="none" normalizeH="0" baseline="0" noProof="0">
                  <a:ln>
                    <a:noFill/>
                  </a:ln>
                  <a:solidFill>
                    <a:srgbClr val="000000"/>
                  </a:solidFill>
                  <a:uLnTx/>
                  <a:uFillTx/>
                  <a:latin typeface="+mn-lt"/>
                  <a:ea typeface="MS Mincho"/>
                  <a:cs typeface="Arial" panose="020B0604020202020204" pitchFamily="34" charset="0"/>
                </a:rPr>
                <a:t>5</a:t>
              </a:r>
            </a:p>
          </p:txBody>
        </p:sp>
        <p:sp>
          <p:nvSpPr>
            <p:cNvPr id="147" name="TextBox 146">
              <a:extLst>
                <a:ext uri="{FF2B5EF4-FFF2-40B4-BE49-F238E27FC236}">
                  <a16:creationId xmlns:a16="http://schemas.microsoft.com/office/drawing/2014/main" id="{BF3B345B-3C29-AAB5-4381-0E727BE2FF23}"/>
                </a:ext>
              </a:extLst>
            </p:cNvPr>
            <p:cNvSpPr txBox="1"/>
            <p:nvPr/>
          </p:nvSpPr>
          <p:spPr>
            <a:xfrm>
              <a:off x="6722616" y="5573286"/>
              <a:ext cx="136892" cy="21120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900" b="1">
                  <a:solidFill>
                    <a:srgbClr val="000000"/>
                  </a:solidFill>
                  <a:latin typeface="+mn-lt"/>
                  <a:ea typeface="MS Mincho"/>
                  <a:cs typeface="Arial" panose="020B0604020202020204" pitchFamily="34" charset="0"/>
                </a:rPr>
                <a:t>6</a:t>
              </a:r>
            </a:p>
          </p:txBody>
        </p:sp>
      </p:grpSp>
      <p:graphicFrame>
        <p:nvGraphicFramePr>
          <p:cNvPr id="63" name="Table 62">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215599192"/>
              </p:ext>
            </p:extLst>
          </p:nvPr>
        </p:nvGraphicFramePr>
        <p:xfrm>
          <a:off x="7620720" y="2681696"/>
          <a:ext cx="4079882" cy="1828800"/>
        </p:xfrm>
        <a:graphic>
          <a:graphicData uri="http://schemas.openxmlformats.org/drawingml/2006/table">
            <a:tbl>
              <a:tblPr firstRow="1" bandRow="1"/>
              <a:tblGrid>
                <a:gridCol w="2345151">
                  <a:extLst>
                    <a:ext uri="{9D8B030D-6E8A-4147-A177-3AD203B41FA5}">
                      <a16:colId xmlns:a16="http://schemas.microsoft.com/office/drawing/2014/main" val="238386395"/>
                    </a:ext>
                  </a:extLst>
                </a:gridCol>
                <a:gridCol w="1734731">
                  <a:extLst>
                    <a:ext uri="{9D8B030D-6E8A-4147-A177-3AD203B41FA5}">
                      <a16:colId xmlns:a16="http://schemas.microsoft.com/office/drawing/2014/main" val="2132770122"/>
                    </a:ext>
                  </a:extLst>
                </a:gridCol>
              </a:tblGrid>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200" b="1">
                          <a:solidFill>
                            <a:schemeClr val="tx2"/>
                          </a:solidFill>
                          <a:latin typeface="+mn-lt"/>
                          <a:ea typeface="MS Mincho"/>
                        </a:rPr>
                        <a:t>リスク要因</a:t>
                      </a:r>
                    </a:p>
                  </a:txBody>
                  <a:tcPr anchor="b">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200" b="1">
                          <a:solidFill>
                            <a:schemeClr val="tx2"/>
                          </a:solidFill>
                          <a:latin typeface="+mn-lt"/>
                          <a:ea typeface="MS Mincho"/>
                        </a:rPr>
                        <a:t>AUC （95％CI）</a:t>
                      </a:r>
                    </a:p>
                  </a:txBody>
                  <a:tcPr anchor="b">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200" b="0">
                          <a:solidFill>
                            <a:schemeClr val="tx1"/>
                          </a:solidFill>
                          <a:latin typeface="+mn-lt"/>
                          <a:ea typeface="MS Mincho"/>
                        </a:rPr>
                        <a:t>研究</a:t>
                      </a:r>
                      <a:r>
                        <a:rPr lang="ja-JP" sz="1200" b="0" baseline="0">
                          <a:solidFill>
                            <a:schemeClr val="tx1"/>
                          </a:solidFill>
                          <a:latin typeface="+mn-lt"/>
                          <a:ea typeface="MS Mincho"/>
                        </a:rPr>
                        <a:t>分析 </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200" b="0">
                          <a:latin typeface="+mn-lt"/>
                          <a:ea typeface="MS Mincho"/>
                        </a:rPr>
                        <a:t>0.71 （0.67、</a:t>
                      </a:r>
                      <a:r>
                        <a:rPr lang="ja-JP" sz="1200" b="0" baseline="0">
                          <a:latin typeface="+mn-lt"/>
                          <a:ea typeface="MS Mincho"/>
                        </a:rPr>
                        <a:t>0.75）</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r h="0">
                <a:tc>
                  <a:txBody>
                    <a:bodyPr/>
                    <a:lstStyle/>
                    <a:p>
                      <a:r>
                        <a:rPr lang="ja-JP" sz="1200" b="0" dirty="0">
                          <a:solidFill>
                            <a:schemeClr val="tx1"/>
                          </a:solidFill>
                          <a:latin typeface="+mn-lt"/>
                          <a:ea typeface="MS Mincho"/>
                        </a:rPr>
                        <a:t>非喫煙者</a:t>
                      </a:r>
                    </a:p>
                  </a:txBody>
                  <a:tcPr marL="180000"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ja-JP" sz="1200" b="0" dirty="0">
                          <a:latin typeface="+mn-lt"/>
                          <a:ea typeface="MS Mincho"/>
                        </a:rPr>
                        <a:t>0.69 （0.64、0.74）</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121748846"/>
                  </a:ext>
                </a:extLst>
              </a:tr>
              <a:tr h="0">
                <a:tc>
                  <a:txBody>
                    <a:bodyPr/>
                    <a:lstStyle/>
                    <a:p>
                      <a:r>
                        <a:rPr lang="ja-JP" sz="1200" b="0">
                          <a:solidFill>
                            <a:schemeClr val="tx1"/>
                          </a:solidFill>
                          <a:latin typeface="+mn-lt"/>
                          <a:ea typeface="MS Mincho"/>
                        </a:rPr>
                        <a:t>喫煙者</a:t>
                      </a:r>
                    </a:p>
                  </a:txBody>
                  <a:tcPr marL="180000"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ja-JP" sz="1200" b="0">
                          <a:latin typeface="+mn-lt"/>
                          <a:ea typeface="MS Mincho"/>
                        </a:rPr>
                        <a:t>0.77</a:t>
                      </a:r>
                      <a:r>
                        <a:rPr lang="ja-JP" sz="1200" b="0" baseline="0">
                          <a:latin typeface="+mn-lt"/>
                          <a:ea typeface="MS Mincho"/>
                        </a:rPr>
                        <a:t> （0.71、0.83）</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440349347"/>
                  </a:ext>
                </a:extLst>
              </a:tr>
              <a:tr h="0">
                <a:tc>
                  <a:txBody>
                    <a:bodyPr/>
                    <a:lstStyle/>
                    <a:p>
                      <a:r>
                        <a:rPr lang="ja-JP" sz="1200" b="0">
                          <a:solidFill>
                            <a:schemeClr val="tx1"/>
                          </a:solidFill>
                          <a:latin typeface="+mn-lt"/>
                          <a:ea typeface="MS Mincho"/>
                        </a:rPr>
                        <a:t>NCCNガイドライン</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ja-JP" sz="1200" b="0">
                          <a:latin typeface="+mn-lt"/>
                          <a:ea typeface="MS Mincho"/>
                        </a:rPr>
                        <a:t>0.52</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04583113"/>
                  </a:ext>
                </a:extLst>
              </a:tr>
              <a:tr h="0">
                <a:tc>
                  <a:txBody>
                    <a:bodyPr/>
                    <a:lstStyle/>
                    <a:p>
                      <a:r>
                        <a:rPr lang="ja-JP" sz="1200" b="0">
                          <a:solidFill>
                            <a:schemeClr val="tx1"/>
                          </a:solidFill>
                          <a:latin typeface="+mn-lt"/>
                          <a:ea typeface="MS Mincho"/>
                        </a:rPr>
                        <a:t>中国中華医学会腫瘍学分会</a:t>
                      </a:r>
                      <a:r>
                        <a:rPr lang="ja-JP" sz="1200" b="0" baseline="0">
                          <a:solidFill>
                            <a:schemeClr val="tx1"/>
                          </a:solidFill>
                          <a:latin typeface="+mn-lt"/>
                          <a:ea typeface="MS Mincho"/>
                        </a:rPr>
                        <a:t>のガイドライン</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ja-JP" sz="1200" b="0" dirty="0">
                          <a:latin typeface="+mn-lt"/>
                          <a:ea typeface="MS Mincho"/>
                        </a:rPr>
                        <a:t>0.62</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744291630"/>
                  </a:ext>
                </a:extLst>
              </a:tr>
            </a:tbl>
          </a:graphicData>
        </a:graphic>
      </p:graphicFrame>
    </p:spTree>
    <p:extLst>
      <p:ext uri="{BB962C8B-B14F-4D97-AF65-F5344CB8AC3E}">
        <p14:creationId xmlns:p14="http://schemas.microsoft.com/office/powerpoint/2010/main" val="18784149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LBA48：広州における肺がんに対する低用量CTによるコミュニティベースの集団スクリーニング – Liang W, et al.</a:t>
            </a:r>
          </a:p>
        </p:txBody>
      </p:sp>
      <p:sp>
        <p:nvSpPr>
          <p:cNvPr id="6" name="Content Placeholder 5"/>
          <p:cNvSpPr>
            <a:spLocks noGrp="1"/>
          </p:cNvSpPr>
          <p:nvPr>
            <p:ph idx="1"/>
          </p:nvPr>
        </p:nvSpPr>
        <p:spPr/>
        <p:txBody>
          <a:bodyPr/>
          <a:lstStyle/>
          <a:p>
            <a:pPr>
              <a:spcBef>
                <a:spcPts val="27500"/>
              </a:spcBef>
            </a:pPr>
            <a:r>
              <a:rPr lang="ja-JP" b="1"/>
              <a:t>結論</a:t>
            </a:r>
          </a:p>
          <a:p>
            <a:pPr lvl="1"/>
            <a:r>
              <a:rPr lang="ja-JP"/>
              <a:t>一般集団における肺がんスクリーニングへのLDCTの使用は、早期肺がんを検出し、肺がん患者の転帰が改善することが示唆された。</a:t>
            </a:r>
          </a:p>
          <a:p>
            <a:pPr lvl="1"/>
            <a:r>
              <a:rPr lang="ja-JP"/>
              <a:t>スクリーニング時の肺がんリスク評価をCEAと組み合わせた被験者の特性 </a:t>
            </a:r>
          </a:p>
        </p:txBody>
      </p:sp>
      <p:sp>
        <p:nvSpPr>
          <p:cNvPr id="5" name="Text Placeholder 4"/>
          <p:cNvSpPr>
            <a:spLocks noGrp="1"/>
          </p:cNvSpPr>
          <p:nvPr>
            <p:ph type="body" sz="quarter" idx="11"/>
          </p:nvPr>
        </p:nvSpPr>
        <p:spPr/>
        <p:txBody>
          <a:bodyPr/>
          <a:lstStyle/>
          <a:p>
            <a:r>
              <a:rPr lang="ja-JP"/>
              <a:t>Liang W, et al.Ann Oncol 2022;33（suppl）:Abstr LBA48</a:t>
            </a:r>
          </a:p>
        </p:txBody>
      </p:sp>
    </p:spTree>
    <p:extLst>
      <p:ext uri="{BB962C8B-B14F-4D97-AF65-F5344CB8AC3E}">
        <p14:creationId xmlns:p14="http://schemas.microsoft.com/office/powerpoint/2010/main" val="104301835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ja-JP"/>
              <a:t>早期および局所進行性NSCLC – ステージ I、II および III</a:t>
            </a:r>
          </a:p>
        </p:txBody>
      </p:sp>
    </p:spTree>
    <p:extLst>
      <p:ext uri="{BB962C8B-B14F-4D97-AF65-F5344CB8AC3E}">
        <p14:creationId xmlns:p14="http://schemas.microsoft.com/office/powerpoint/2010/main" val="974076137"/>
      </p:ext>
    </p:extLst>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LBA37：非小細胞肺がん（NEOpredict-Lung）患者を対象とした術前ニボルマブ+レラトリマブまたはニボルマブの無作為化他施設共同第II相試験 – Schuler MH, et al.</a:t>
            </a:r>
          </a:p>
        </p:txBody>
      </p:sp>
      <p:sp>
        <p:nvSpPr>
          <p:cNvPr id="6" name="Content Placeholder 5"/>
          <p:cNvSpPr>
            <a:spLocks noGrp="1"/>
          </p:cNvSpPr>
          <p:nvPr>
            <p:ph idx="1"/>
          </p:nvPr>
        </p:nvSpPr>
        <p:spPr/>
        <p:txBody>
          <a:bodyPr/>
          <a:lstStyle/>
          <a:p>
            <a:r>
              <a:rPr lang="ja-JP" b="1" dirty="0"/>
              <a:t>研究目的</a:t>
            </a:r>
          </a:p>
          <a:p>
            <a:pPr lvl="1"/>
            <a:r>
              <a:rPr lang="ja-JP" dirty="0"/>
              <a:t>NSCLC患者を対象とした第II相NEOpredict-Lung試験において手術前のニボルマブまたはニボルマブ+レラトリマブ（LAG-3ターゲティングmAb）の有効性を評価する</a:t>
            </a:r>
          </a:p>
        </p:txBody>
      </p:sp>
      <p:sp>
        <p:nvSpPr>
          <p:cNvPr id="5" name="Text Placeholder 4"/>
          <p:cNvSpPr>
            <a:spLocks noGrp="1"/>
          </p:cNvSpPr>
          <p:nvPr>
            <p:ph type="body" sz="quarter" idx="11"/>
          </p:nvPr>
        </p:nvSpPr>
        <p:spPr/>
        <p:txBody>
          <a:bodyPr/>
          <a:lstStyle/>
          <a:p>
            <a:r>
              <a:rPr lang="ja-JP"/>
              <a:t>Schuler MH, et al.Ann Oncol 2022;33（suppl）:Abstr LBA37</a:t>
            </a:r>
          </a:p>
        </p:txBody>
      </p:sp>
      <p:sp>
        <p:nvSpPr>
          <p:cNvPr id="8" name="AutoShape 9"/>
          <p:cNvSpPr>
            <a:spLocks noChangeArrowheads="1"/>
          </p:cNvSpPr>
          <p:nvPr/>
        </p:nvSpPr>
        <p:spPr bwMode="auto">
          <a:xfrm>
            <a:off x="536758" y="2995164"/>
            <a:ext cx="2971800" cy="1617061"/>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ステージ</a:t>
            </a:r>
            <a:r>
              <a:rPr kumimoji="0" lang="ja-JP" sz="1600" b="0" i="0" u="none" strike="noStrike" cap="none" normalizeH="0" noProof="0" dirty="0">
                <a:ln>
                  <a:noFill/>
                </a:ln>
                <a:solidFill>
                  <a:srgbClr val="FFFFFF"/>
                </a:solidFill>
                <a:uLnTx/>
                <a:uFillTx/>
                <a:latin typeface="Arial" panose="020B0604020202020204"/>
                <a:ea typeface="MS Mincho" pitchFamily="2" charset="-122"/>
                <a:cs typeface="+mj-cs"/>
                <a:sym typeface="Helvetica"/>
              </a:rPr>
              <a:t>IB–IIIA NSCLC </a:t>
            </a:r>
            <a:br>
              <a:rPr kumimoji="0" lang="en-GB" altLang="ja-JP" sz="1600" b="0" i="0" u="none" strike="noStrike" cap="none" normalizeH="0" noProof="0" dirty="0">
                <a:ln>
                  <a:noFill/>
                </a:ln>
                <a:solidFill>
                  <a:srgbClr val="FFFFFF"/>
                </a:solidFill>
                <a:uLnTx/>
                <a:uFillTx/>
                <a:latin typeface="Arial" panose="020B0604020202020204"/>
                <a:ea typeface="MS Mincho" pitchFamily="2" charset="-122"/>
                <a:cs typeface="+mj-cs"/>
                <a:sym typeface="Helvetica"/>
              </a:rPr>
            </a:br>
            <a:r>
              <a:rPr kumimoji="0" lang="ja-JP" sz="1600" b="0" i="0" u="none" strike="noStrike" cap="none" normalizeH="0" noProof="0" dirty="0">
                <a:ln>
                  <a:noFill/>
                </a:ln>
                <a:solidFill>
                  <a:srgbClr val="FFFFFF"/>
                </a:solidFill>
                <a:uLnTx/>
                <a:uFillTx/>
                <a:latin typeface="Arial" panose="020B0604020202020204"/>
                <a:ea typeface="MS Mincho" pitchFamily="2" charset="-122"/>
                <a:cs typeface="+mj-cs"/>
                <a:sym typeface="Helvetica"/>
              </a:rPr>
              <a:t>（</a:t>
            </a:r>
            <a:r>
              <a:rPr lang="ja-JP" sz="1600" dirty="0">
                <a:latin typeface="Arial" panose="020B0604020202020204"/>
                <a:ea typeface="MS Mincho" pitchFamily="2" charset="-122"/>
                <a:cs typeface="+mj-cs"/>
                <a:sym typeface="Helvetica"/>
              </a:rPr>
              <a:t>UICC第8版）</a:t>
            </a:r>
            <a:r>
              <a:rPr kumimoji="0" lang="ja-JP" sz="1600" b="0" i="0" u="none" strike="noStrike" cap="none" normalizeH="0" noProof="0" dirty="0">
                <a:ln>
                  <a:noFill/>
                </a:ln>
                <a:solidFill>
                  <a:srgbClr val="FFFFFF"/>
                </a:solidFill>
                <a:uLnTx/>
                <a:uFillTx/>
                <a:latin typeface="Arial" panose="020B0604020202020204"/>
                <a:ea typeface="MS Mincho" pitchFamily="2" charset="-122"/>
                <a:cs typeface="+mj-cs"/>
                <a:sym typeface="Helvetica"/>
              </a:rPr>
              <a:t> </a:t>
            </a:r>
          </a:p>
          <a:p>
            <a:pPr marL="228600" lvl="0" indent="-228600" defTabSz="892175" eaLnBrk="0" fontAlgn="base">
              <a:spcBef>
                <a:spcPct val="0"/>
              </a:spcBef>
              <a:spcAft>
                <a:spcPct val="30000"/>
              </a:spcAft>
              <a:buFont typeface="Arial" pitchFamily="34" charset="0"/>
              <a:buChar char="•"/>
              <a:defRPr/>
            </a:pPr>
            <a:r>
              <a:rPr lang="ja-JP" sz="1600" dirty="0">
                <a:ea typeface="SimSun" pitchFamily="2" charset="-122"/>
              </a:rPr>
              <a:t>十分な臓器機能</a:t>
            </a:r>
          </a:p>
          <a:p>
            <a:pPr lvl="0" defTabSz="892175" eaLnBrk="0" fontAlgn="base">
              <a:spcBef>
                <a:spcPct val="0"/>
              </a:spcBef>
              <a:spcAft>
                <a:spcPct val="30000"/>
              </a:spcAft>
              <a:defRPr/>
            </a:pPr>
            <a:r>
              <a:rPr lang="ja-JP" sz="1600" dirty="0">
                <a:latin typeface="Arial" panose="020B0604020202020204"/>
                <a:ea typeface="MS Mincho" pitchFamily="2" charset="-122"/>
                <a:cs typeface="+mj-cs"/>
                <a:sym typeface="Helvetica"/>
              </a:rPr>
              <a:t>(n</a:t>
            </a: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=60)</a:t>
            </a:r>
          </a:p>
        </p:txBody>
      </p:sp>
      <p:sp>
        <p:nvSpPr>
          <p:cNvPr id="9" name="AutoShape 12"/>
          <p:cNvSpPr>
            <a:spLocks noChangeArrowheads="1"/>
          </p:cNvSpPr>
          <p:nvPr/>
        </p:nvSpPr>
        <p:spPr bwMode="auto">
          <a:xfrm>
            <a:off x="4267966" y="4400264"/>
            <a:ext cx="4239896" cy="1003756"/>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ニボルマブ 240mg + </a:t>
            </a:r>
            <a:br>
              <a:rPr kumimoji="0" lang="ja-JP" sz="18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br>
            <a:r>
              <a:rPr kumimoji="0" lang="ja-JP" sz="18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レラトリマブ 80mg q2w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（n=30）</a:t>
            </a:r>
          </a:p>
        </p:txBody>
      </p:sp>
      <p:sp>
        <p:nvSpPr>
          <p:cNvPr id="10" name="AutoShape 8"/>
          <p:cNvSpPr>
            <a:spLocks noChangeArrowheads="1"/>
          </p:cNvSpPr>
          <p:nvPr/>
        </p:nvSpPr>
        <p:spPr bwMode="auto">
          <a:xfrm>
            <a:off x="4267966" y="2275287"/>
            <a:ext cx="4239896" cy="1003756"/>
          </a:xfrm>
          <a:prstGeom prst="roundRect">
            <a:avLst>
              <a:gd name="adj" fmla="val 16667"/>
            </a:avLst>
          </a:prstGeom>
          <a:solidFill>
            <a:schemeClr val="accent2"/>
          </a:solidFill>
          <a:ln w="9525" algn="ctr">
            <a:noFill/>
            <a:round/>
            <a:headEnd/>
            <a:tailEnd/>
          </a:ln>
        </p:spPr>
        <p:txBody>
          <a:bodyPr lIns="90488" tIns="0" rIns="90488" bIns="0" anchor="ctr"/>
          <a:lstStyle/>
          <a:p>
            <a:pPr lvl="0" algn="ctr" defTabSz="892175" eaLnBrk="0" fontAlgn="base">
              <a:spcBef>
                <a:spcPct val="0"/>
              </a:spcBef>
              <a:spcAft>
                <a:spcPct val="0"/>
              </a:spcAf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ニボルマブ</a:t>
            </a:r>
            <a:r>
              <a:rPr kumimoji="0" lang="ja-JP" sz="1800" b="0" i="0" u="none" strike="noStrike" cap="none" normalizeH="0" noProof="0">
                <a:ln>
                  <a:noFill/>
                </a:ln>
                <a:solidFill>
                  <a:srgbClr val="FFFFFF"/>
                </a:solidFill>
                <a:uLnTx/>
                <a:uFillTx/>
                <a:latin typeface="Arial" charset="0"/>
                <a:ea typeface="MS Mincho" pitchFamily="2" charset="-122"/>
                <a:cs typeface="Arial" charset="0"/>
                <a:sym typeface="Helvetica"/>
              </a:rPr>
              <a:t> 240</a:t>
            </a:r>
            <a:r>
              <a:rPr lang="ja-JP">
                <a:latin typeface="Arial" charset="0"/>
                <a:ea typeface="MS Mincho" pitchFamily="2" charset="-122"/>
                <a:cs typeface="Arial" charset="0"/>
                <a:sym typeface="Helvetica"/>
              </a:rPr>
              <a:t>mg q2w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（n=30）</a:t>
            </a:r>
          </a:p>
        </p:txBody>
      </p:sp>
      <p:sp>
        <p:nvSpPr>
          <p:cNvPr id="11" name="Rectangle 9"/>
          <p:cNvSpPr txBox="1">
            <a:spLocks noChangeArrowheads="1"/>
          </p:cNvSpPr>
          <p:nvPr/>
        </p:nvSpPr>
        <p:spPr bwMode="auto">
          <a:xfrm>
            <a:off x="2131791" y="5585218"/>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lvl="0" hangingPunct="1">
              <a:buClr>
                <a:srgbClr val="002850"/>
              </a:buClr>
              <a:defRPr/>
            </a:pPr>
            <a:r>
              <a:rPr lang="ja-JP" sz="1600">
                <a:solidFill>
                  <a:srgbClr val="363636"/>
                </a:solidFill>
                <a:cs typeface="Arial"/>
              </a:rPr>
              <a:t>実現可能性（手術 ≤D43）</a:t>
            </a:r>
          </a:p>
        </p:txBody>
      </p:sp>
      <p:sp>
        <p:nvSpPr>
          <p:cNvPr id="12" name="Content Placeholder 26"/>
          <p:cNvSpPr txBox="1">
            <a:spLocks/>
          </p:cNvSpPr>
          <p:nvPr/>
        </p:nvSpPr>
        <p:spPr>
          <a:xfrm>
            <a:off x="6128657" y="5585218"/>
            <a:ext cx="5243477"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dirty="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kumimoji="0" lang="ja-JP" sz="1600" b="0" i="0" u="none" strike="noStrike" cap="none" normalizeH="0" baseline="0" noProof="0" dirty="0">
                <a:ln>
                  <a:noFill/>
                </a:ln>
                <a:solidFill>
                  <a:srgbClr val="363636"/>
                </a:solidFill>
                <a:uLnTx/>
                <a:uFillTx/>
                <a:latin typeface="Arial"/>
                <a:ea typeface="MS Mincho"/>
                <a:cs typeface="Arial"/>
                <a:sym typeface="Helvetica"/>
              </a:rPr>
              <a:t>組織学的反応、放射線学的反応、DFS、</a:t>
            </a:r>
            <a:r>
              <a:rPr kumimoji="0" lang="ja-JP" sz="1600" b="0" i="0" u="none" strike="noStrike" cap="none" normalizeH="0" noProof="0" dirty="0">
                <a:ln>
                  <a:noFill/>
                </a:ln>
                <a:solidFill>
                  <a:srgbClr val="363636"/>
                </a:solidFill>
                <a:uLnTx/>
                <a:uFillTx/>
                <a:latin typeface="Arial"/>
                <a:ea typeface="MS Mincho"/>
                <a:cs typeface="Arial"/>
                <a:sym typeface="Helvetica"/>
              </a:rPr>
              <a:t>OS、安全性</a:t>
            </a:r>
          </a:p>
        </p:txBody>
      </p:sp>
      <p:sp>
        <p:nvSpPr>
          <p:cNvPr id="13" name="Oval 12"/>
          <p:cNvSpPr>
            <a:spLocks noChangeArrowheads="1"/>
          </p:cNvSpPr>
          <p:nvPr/>
        </p:nvSpPr>
        <p:spPr bwMode="auto">
          <a:xfrm>
            <a:off x="3654457" y="3509364"/>
            <a:ext cx="583595" cy="584200"/>
          </a:xfrm>
          <a:prstGeom prst="ellipse">
            <a:avLst/>
          </a:prstGeom>
          <a:noFill/>
          <a:ln w="38100">
            <a:solidFill>
              <a:schemeClr val="bg1"/>
            </a:solidFill>
            <a:round/>
            <a:headEnd/>
            <a:tailEnd/>
          </a:ln>
        </p:spPr>
        <p:txBody>
          <a:bodyPr wrap="none" anchor="ct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002850"/>
                </a:solidFill>
                <a:uLnTx/>
                <a:uFillTx/>
                <a:latin typeface="Arial" panose="020B0604020202020204"/>
                <a:ea typeface="MS Mincho" pitchFamily="2" charset="-122"/>
                <a:cs typeface="+mj-cs"/>
                <a:sym typeface="Helvetica"/>
              </a:rPr>
              <a:t>R</a:t>
            </a:r>
          </a:p>
        </p:txBody>
      </p:sp>
      <p:cxnSp>
        <p:nvCxnSpPr>
          <p:cNvPr id="14" name="AutoShape 15"/>
          <p:cNvCxnSpPr>
            <a:cxnSpLocks noChangeShapeType="1"/>
            <a:stCxn id="13" idx="0"/>
            <a:endCxn id="10" idx="1"/>
          </p:cNvCxnSpPr>
          <p:nvPr/>
        </p:nvCxnSpPr>
        <p:spPr bwMode="auto">
          <a:xfrm rot="5400000" flipH="1" flipV="1">
            <a:off x="3741011" y="2982410"/>
            <a:ext cx="732199" cy="321711"/>
          </a:xfrm>
          <a:prstGeom prst="bentConnector2">
            <a:avLst/>
          </a:prstGeom>
          <a:noFill/>
          <a:ln w="38100">
            <a:solidFill>
              <a:schemeClr val="bg1"/>
            </a:solidFill>
            <a:miter lim="800000"/>
            <a:headEnd/>
            <a:tailEnd type="triangle" w="med" len="med"/>
          </a:ln>
        </p:spPr>
      </p:cxnSp>
      <p:cxnSp>
        <p:nvCxnSpPr>
          <p:cNvPr id="15" name="AutoShape 16"/>
          <p:cNvCxnSpPr>
            <a:cxnSpLocks noChangeShapeType="1"/>
            <a:stCxn id="13" idx="4"/>
            <a:endCxn id="9" idx="1"/>
          </p:cNvCxnSpPr>
          <p:nvPr/>
        </p:nvCxnSpPr>
        <p:spPr bwMode="auto">
          <a:xfrm rot="16200000" flipH="1">
            <a:off x="3702821" y="4336997"/>
            <a:ext cx="808578" cy="321711"/>
          </a:xfrm>
          <a:prstGeom prst="bentConnector2">
            <a:avLst/>
          </a:prstGeom>
          <a:noFill/>
          <a:ln w="38100">
            <a:solidFill>
              <a:schemeClr val="bg1"/>
            </a:solidFill>
            <a:miter lim="800000"/>
            <a:headEnd/>
            <a:tailEnd type="triangle" w="med" len="med"/>
          </a:ln>
        </p:spPr>
      </p:cxnSp>
      <p:cxnSp>
        <p:nvCxnSpPr>
          <p:cNvPr id="16" name="AutoShape 19"/>
          <p:cNvCxnSpPr>
            <a:cxnSpLocks noChangeShapeType="1"/>
            <a:stCxn id="8" idx="3"/>
            <a:endCxn id="13" idx="2"/>
          </p:cNvCxnSpPr>
          <p:nvPr/>
        </p:nvCxnSpPr>
        <p:spPr bwMode="auto">
          <a:xfrm flipV="1">
            <a:off x="3508558" y="3801464"/>
            <a:ext cx="145899" cy="2231"/>
          </a:xfrm>
          <a:prstGeom prst="straightConnector1">
            <a:avLst/>
          </a:prstGeom>
          <a:noFill/>
          <a:ln w="38100">
            <a:solidFill>
              <a:schemeClr val="bg1"/>
            </a:solidFill>
            <a:round/>
            <a:headEnd type="none" w="med" len="med"/>
            <a:tailEnd type="none" w="med" len="med"/>
          </a:ln>
        </p:spPr>
      </p:cxnSp>
      <p:sp>
        <p:nvSpPr>
          <p:cNvPr id="30" name="AutoShape 12"/>
          <p:cNvSpPr>
            <a:spLocks noChangeArrowheads="1"/>
          </p:cNvSpPr>
          <p:nvPr/>
        </p:nvSpPr>
        <p:spPr bwMode="auto">
          <a:xfrm>
            <a:off x="10395968" y="3450364"/>
            <a:ext cx="1112620" cy="778577"/>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SoCアジュバント療法</a:t>
            </a:r>
          </a:p>
        </p:txBody>
      </p:sp>
      <p:cxnSp>
        <p:nvCxnSpPr>
          <p:cNvPr id="34" name="AutoShape 19"/>
          <p:cNvCxnSpPr>
            <a:cxnSpLocks noChangeShapeType="1"/>
            <a:stCxn id="25" idx="3"/>
            <a:endCxn id="30" idx="1"/>
          </p:cNvCxnSpPr>
          <p:nvPr/>
        </p:nvCxnSpPr>
        <p:spPr bwMode="auto">
          <a:xfrm flipV="1">
            <a:off x="9986281" y="3839653"/>
            <a:ext cx="409687" cy="1"/>
          </a:xfrm>
          <a:prstGeom prst="straightConnector1">
            <a:avLst/>
          </a:prstGeom>
          <a:noFill/>
          <a:ln w="38100">
            <a:solidFill>
              <a:schemeClr val="bg1"/>
            </a:solidFill>
            <a:round/>
            <a:headEnd/>
            <a:tailEnd type="triangle" w="med" len="med"/>
          </a:ln>
        </p:spPr>
      </p:cxnSp>
      <p:sp>
        <p:nvSpPr>
          <p:cNvPr id="25" name="AutoShape 12"/>
          <p:cNvSpPr>
            <a:spLocks noChangeArrowheads="1"/>
          </p:cNvSpPr>
          <p:nvPr/>
        </p:nvSpPr>
        <p:spPr bwMode="auto">
          <a:xfrm>
            <a:off x="9451914" y="2275287"/>
            <a:ext cx="534367" cy="3128733"/>
          </a:xfrm>
          <a:prstGeom prst="roundRect">
            <a:avLst>
              <a:gd name="adj" fmla="val 16667"/>
            </a:avLst>
          </a:prstGeom>
          <a:solidFill>
            <a:schemeClr val="bg2"/>
          </a:solidFill>
          <a:ln w="9525" algn="ctr">
            <a:noFill/>
            <a:round/>
            <a:headEnd/>
            <a:tailEnd/>
          </a:ln>
        </p:spPr>
        <p:txBody>
          <a:bodyPr vert="wordArtVert"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手術</a:t>
            </a:r>
          </a:p>
        </p:txBody>
      </p:sp>
      <p:cxnSp>
        <p:nvCxnSpPr>
          <p:cNvPr id="36" name="AutoShape 15"/>
          <p:cNvCxnSpPr>
            <a:cxnSpLocks noChangeShapeType="1"/>
            <a:stCxn id="10" idx="3"/>
            <a:endCxn id="25" idx="1"/>
          </p:cNvCxnSpPr>
          <p:nvPr/>
        </p:nvCxnSpPr>
        <p:spPr bwMode="auto">
          <a:xfrm>
            <a:off x="8507862" y="2777165"/>
            <a:ext cx="944052" cy="1062489"/>
          </a:xfrm>
          <a:prstGeom prst="bentConnector3">
            <a:avLst>
              <a:gd name="adj1" fmla="val 50000"/>
            </a:avLst>
          </a:prstGeom>
          <a:noFill/>
          <a:ln w="38100">
            <a:solidFill>
              <a:schemeClr val="bg1"/>
            </a:solidFill>
            <a:miter lim="800000"/>
            <a:headEnd/>
            <a:tailEnd type="triangle" w="med" len="med"/>
          </a:ln>
        </p:spPr>
      </p:cxnSp>
      <p:cxnSp>
        <p:nvCxnSpPr>
          <p:cNvPr id="37" name="AutoShape 15"/>
          <p:cNvCxnSpPr>
            <a:cxnSpLocks noChangeShapeType="1"/>
            <a:stCxn id="9" idx="3"/>
            <a:endCxn id="25" idx="1"/>
          </p:cNvCxnSpPr>
          <p:nvPr/>
        </p:nvCxnSpPr>
        <p:spPr bwMode="auto">
          <a:xfrm flipV="1">
            <a:off x="8507862" y="3839654"/>
            <a:ext cx="944052" cy="1062488"/>
          </a:xfrm>
          <a:prstGeom prst="bentConnector3">
            <a:avLst>
              <a:gd name="adj1" fmla="val 50000"/>
            </a:avLst>
          </a:prstGeom>
          <a:noFill/>
          <a:ln w="38100">
            <a:solidFill>
              <a:schemeClr val="bg1"/>
            </a:solidFill>
            <a:miter lim="800000"/>
            <a:headEnd/>
            <a:tailEnd type="triangle" w="med" len="med"/>
          </a:ln>
        </p:spPr>
      </p:cxnSp>
    </p:spTree>
    <p:extLst>
      <p:ext uri="{BB962C8B-B14F-4D97-AF65-F5344CB8AC3E}">
        <p14:creationId xmlns:p14="http://schemas.microsoft.com/office/powerpoint/2010/main" val="67757549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a:t>LBA37：非小細胞肺がん（NEOpredict-Lung）患者を対象とした術前ニボルマブ+レラトリマブまたはニボルマブの無作為化他施設共同第II相試験 – Schuler MH,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a:t>主な結果</a:t>
            </a:r>
          </a:p>
        </p:txBody>
      </p:sp>
      <p:sp>
        <p:nvSpPr>
          <p:cNvPr id="5" name="Text Placeholder 4"/>
          <p:cNvSpPr>
            <a:spLocks noGrp="1"/>
          </p:cNvSpPr>
          <p:nvPr>
            <p:ph type="body" sz="quarter" idx="11"/>
          </p:nvPr>
        </p:nvSpPr>
        <p:spPr/>
        <p:txBody>
          <a:bodyPr/>
          <a:lstStyle/>
          <a:p>
            <a:r>
              <a:rPr lang="ja-JP"/>
              <a:t>Schuler MH, et al.Ann Oncol 2022;33（suppl）:Abstr LBA37</a:t>
            </a:r>
          </a:p>
        </p:txBody>
      </p:sp>
      <p:graphicFrame>
        <p:nvGraphicFramePr>
          <p:cNvPr id="11" name="Table 10"/>
          <p:cNvGraphicFramePr>
            <a:graphicFrameLocks noGrp="1"/>
          </p:cNvGraphicFramePr>
          <p:nvPr>
            <p:extLst>
              <p:ext uri="{D42A27DB-BD31-4B8C-83A1-F6EECF244321}">
                <p14:modId xmlns:p14="http://schemas.microsoft.com/office/powerpoint/2010/main" val="1204831810"/>
              </p:ext>
            </p:extLst>
          </p:nvPr>
        </p:nvGraphicFramePr>
        <p:xfrm>
          <a:off x="1766048" y="1965661"/>
          <a:ext cx="8659904" cy="3174769"/>
        </p:xfrm>
        <a:graphic>
          <a:graphicData uri="http://schemas.openxmlformats.org/drawingml/2006/table">
            <a:tbl>
              <a:tblPr firstRow="1" bandRow="1">
                <a:tableStyleId>{69012ECD-51FC-41F1-AA8D-1B2483CD663E}</a:tableStyleId>
              </a:tblPr>
              <a:tblGrid>
                <a:gridCol w="3633179">
                  <a:extLst>
                    <a:ext uri="{9D8B030D-6E8A-4147-A177-3AD203B41FA5}">
                      <a16:colId xmlns:a16="http://schemas.microsoft.com/office/drawing/2014/main" val="4251174958"/>
                    </a:ext>
                  </a:extLst>
                </a:gridCol>
                <a:gridCol w="2320377">
                  <a:extLst>
                    <a:ext uri="{9D8B030D-6E8A-4147-A177-3AD203B41FA5}">
                      <a16:colId xmlns:a16="http://schemas.microsoft.com/office/drawing/2014/main" val="3398966707"/>
                    </a:ext>
                  </a:extLst>
                </a:gridCol>
                <a:gridCol w="2706348">
                  <a:extLst>
                    <a:ext uri="{9D8B030D-6E8A-4147-A177-3AD203B41FA5}">
                      <a16:colId xmlns:a16="http://schemas.microsoft.com/office/drawing/2014/main" val="2451753297"/>
                    </a:ext>
                  </a:extLst>
                </a:gridCol>
              </a:tblGrid>
              <a:tr h="379207">
                <a:tc>
                  <a:txBody>
                    <a:bodyPr/>
                    <a:lstStyle/>
                    <a:p>
                      <a:pPr algn="l" rtl="0"/>
                      <a:endParaRPr lang="en-US" sz="1400" b="1" dirty="0">
                        <a:solidFill>
                          <a:schemeClr val="tx2"/>
                        </a:solidFill>
                        <a:latin typeface="+mn-lt"/>
                      </a:endParaRPr>
                    </a:p>
                  </a:txBody>
                  <a:tcPr marL="90000" marR="90000" marT="46800" marB="46800" anchor="b">
                    <a:lnB w="12700" cap="flat" cmpd="sng" algn="ctr">
                      <a:noFill/>
                      <a:prstDash val="solid"/>
                      <a:round/>
                      <a:headEnd type="none" w="med" len="med"/>
                      <a:tailEnd type="none" w="med" len="med"/>
                    </a:lnB>
                  </a:tcPr>
                </a:tc>
                <a:tc>
                  <a:txBody>
                    <a:bodyPr/>
                    <a:lstStyle/>
                    <a:p>
                      <a:pPr algn="ctr"/>
                      <a:r>
                        <a:rPr lang="ja-JP" sz="1400" b="1" dirty="0">
                          <a:solidFill>
                            <a:schemeClr val="tx2"/>
                          </a:solidFill>
                        </a:rPr>
                        <a:t>ニボルマブ</a:t>
                      </a:r>
                      <a:br>
                        <a:rPr lang="en-GB" altLang="ja-JP" sz="1400" b="1" dirty="0">
                          <a:solidFill>
                            <a:schemeClr val="tx2"/>
                          </a:solidFill>
                        </a:rPr>
                      </a:br>
                      <a:r>
                        <a:rPr lang="ja-JP" sz="1400" b="1" dirty="0">
                          <a:solidFill>
                            <a:schemeClr val="tx2"/>
                          </a:solidFill>
                        </a:rPr>
                        <a:t>（n=30）</a:t>
                      </a:r>
                    </a:p>
                  </a:txBody>
                  <a:tcPr marL="90000" marR="90000" marT="46800" marB="46800" anchor="b">
                    <a:lnB w="12700" cap="flat" cmpd="sng" algn="ctr">
                      <a:noFill/>
                      <a:prstDash val="solid"/>
                      <a:round/>
                      <a:headEnd type="none" w="med" len="med"/>
                      <a:tailEnd type="none" w="med" len="med"/>
                    </a:lnB>
                    <a:solidFill>
                      <a:schemeClr val="accent1"/>
                    </a:solidFill>
                  </a:tcPr>
                </a:tc>
                <a:tc>
                  <a:txBody>
                    <a:bodyPr/>
                    <a:lstStyle/>
                    <a:p>
                      <a:pPr algn="ctr"/>
                      <a:r>
                        <a:rPr lang="ja-JP" sz="1400" b="1" dirty="0">
                          <a:solidFill>
                            <a:schemeClr val="tx2"/>
                          </a:solidFill>
                        </a:rPr>
                        <a:t>ニボルマブ</a:t>
                      </a:r>
                      <a:r>
                        <a:rPr lang="ja-JP" sz="1400" b="1" baseline="0" dirty="0">
                          <a:solidFill>
                            <a:schemeClr val="tx2"/>
                          </a:solidFill>
                        </a:rPr>
                        <a:t> + レラトリマブ
（n=30）</a:t>
                      </a:r>
                    </a:p>
                  </a:txBody>
                  <a:tcPr marL="90000" marR="90000" marT="46800" marB="46800" anchor="b">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379207">
                <a:tc>
                  <a:txBody>
                    <a:bodyPr/>
                    <a:lstStyle/>
                    <a:p>
                      <a:pPr lvl="0" hangingPunct="1">
                        <a:buClr>
                          <a:srgbClr val="002850"/>
                        </a:buClr>
                        <a:defRPr/>
                      </a:pPr>
                      <a:r>
                        <a:rPr lang="ja-JP" sz="1400" b="0">
                          <a:solidFill>
                            <a:srgbClr val="363636"/>
                          </a:solidFill>
                          <a:cs typeface="Arial"/>
                        </a:rPr>
                        <a:t>実現可能性（手術 ≤D43）（％）</a:t>
                      </a:r>
                    </a:p>
                  </a:txBody>
                  <a:tcPr marL="72000" marR="72000" marT="46800" marB="46800" anchor="ctr">
                    <a:lnT w="12700" cap="flat" cmpd="sng" algn="ctr">
                      <a:noFill/>
                      <a:prstDash val="solid"/>
                      <a:round/>
                      <a:headEnd type="none" w="med" len="med"/>
                      <a:tailEnd type="none" w="med" len="med"/>
                    </a:lnT>
                  </a:tcPr>
                </a:tc>
                <a:tc>
                  <a:txBody>
                    <a:bodyPr/>
                    <a:lstStyle/>
                    <a:p>
                      <a:pPr algn="ctr"/>
                      <a:r>
                        <a:rPr lang="ja-JP" sz="1400"/>
                        <a:t>100</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400"/>
                        <a:t>100</a:t>
                      </a:r>
                    </a:p>
                  </a:txBody>
                  <a:tcPr marL="90000" marR="90000" marT="46800" marB="46800" anchor="ctr">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379207">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ORR （RECIST v1.1）（％）</a:t>
                      </a:r>
                    </a:p>
                  </a:txBody>
                  <a:tcPr marL="0" marR="72000" marT="46800" marB="46800" anchor="ctr"/>
                </a:tc>
                <a:tc>
                  <a:txBody>
                    <a:bodyPr/>
                    <a:lstStyle/>
                    <a:p>
                      <a:pPr algn="ctr"/>
                      <a:r>
                        <a:rPr lang="ja-JP" sz="1400"/>
                        <a:t>10</a:t>
                      </a:r>
                    </a:p>
                  </a:txBody>
                  <a:tcPr marL="90000" marR="90000" marT="46800" marB="46800" anchor="ctr"/>
                </a:tc>
                <a:tc>
                  <a:txBody>
                    <a:bodyPr/>
                    <a:lstStyle/>
                    <a:p>
                      <a:pPr algn="ctr"/>
                      <a:r>
                        <a:rPr lang="ja-JP" sz="1400"/>
                        <a:t>27</a:t>
                      </a:r>
                    </a:p>
                  </a:txBody>
                  <a:tcPr marL="90000" marR="90000" marT="46800" marB="46800" anchor="ctr"/>
                </a:tc>
                <a:extLst>
                  <a:ext uri="{0D108BD9-81ED-4DB2-BD59-A6C34878D82A}">
                    <a16:rowId xmlns:a16="http://schemas.microsoft.com/office/drawing/2014/main" val="2763956943"/>
                  </a:ext>
                </a:extLst>
              </a:tr>
              <a:tr h="379207">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ORR （PERCIST v1.0）（％）</a:t>
                      </a:r>
                    </a:p>
                  </a:txBody>
                  <a:tcPr marL="0" marR="0" marT="46800" marB="46800" anchor="ctr"/>
                </a:tc>
                <a:tc>
                  <a:txBody>
                    <a:bodyPr/>
                    <a:lstStyle/>
                    <a:p>
                      <a:pPr algn="ctr"/>
                      <a:r>
                        <a:rPr lang="ja-JP" sz="1400"/>
                        <a:t>38</a:t>
                      </a:r>
                    </a:p>
                  </a:txBody>
                  <a:tcPr marL="90000" marR="90000" marT="46800" marB="46800" anchor="ctr"/>
                </a:tc>
                <a:tc>
                  <a:txBody>
                    <a:bodyPr/>
                    <a:lstStyle/>
                    <a:p>
                      <a:pPr algn="ctr"/>
                      <a:r>
                        <a:rPr lang="ja-JP" sz="1400"/>
                        <a:t>38</a:t>
                      </a:r>
                    </a:p>
                  </a:txBody>
                  <a:tcPr marL="90000" marR="90000" marT="46800" marB="46800" anchor="ctr"/>
                </a:tc>
                <a:extLst>
                  <a:ext uri="{0D108BD9-81ED-4DB2-BD59-A6C34878D82A}">
                    <a16:rowId xmlns:a16="http://schemas.microsoft.com/office/drawing/2014/main" val="57944102"/>
                  </a:ext>
                </a:extLst>
              </a:tr>
              <a:tr h="379207">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完全な／主な</a:t>
                      </a:r>
                      <a:r>
                        <a:rPr lang="ja-JP" sz="1400" b="0" baseline="0">
                          <a:solidFill>
                            <a:schemeClr val="tx1"/>
                          </a:solidFill>
                          <a:latin typeface="+mn-lt"/>
                          <a:ea typeface="MS Mincho"/>
                          <a:cs typeface="+mn-cs"/>
                        </a:rPr>
                        <a:t>病理学的反応</a:t>
                      </a:r>
                      <a:r>
                        <a:rPr lang="ja-JP" sz="1400" b="0" baseline="30000">
                          <a:solidFill>
                            <a:schemeClr val="tx1"/>
                          </a:solidFill>
                          <a:latin typeface="+mn-lt"/>
                          <a:ea typeface="MS Mincho"/>
                          <a:cs typeface="+mn-cs"/>
                        </a:rPr>
                        <a:t>*</a:t>
                      </a:r>
                      <a:r>
                        <a:rPr lang="ja-JP" sz="1400" b="0" baseline="0">
                          <a:solidFill>
                            <a:schemeClr val="tx1"/>
                          </a:solidFill>
                          <a:latin typeface="+mn-lt"/>
                          <a:ea typeface="MS Mincho"/>
                          <a:cs typeface="+mn-cs"/>
                        </a:rPr>
                        <a:t>（％）</a:t>
                      </a:r>
                    </a:p>
                  </a:txBody>
                  <a:tcPr marL="0" marR="72000" marT="46800" marB="46800" anchor="ctr"/>
                </a:tc>
                <a:tc>
                  <a:txBody>
                    <a:bodyPr/>
                    <a:lstStyle/>
                    <a:p>
                      <a:pPr algn="ctr"/>
                      <a:r>
                        <a:rPr lang="ja-JP" sz="1400"/>
                        <a:t>27</a:t>
                      </a:r>
                    </a:p>
                  </a:txBody>
                  <a:tcPr marL="90000" marR="90000" marT="46800" marB="46800" anchor="ctr"/>
                </a:tc>
                <a:tc>
                  <a:txBody>
                    <a:bodyPr/>
                    <a:lstStyle/>
                    <a:p>
                      <a:pPr algn="ctr"/>
                      <a:r>
                        <a:rPr lang="ja-JP" sz="1400"/>
                        <a:t>30</a:t>
                      </a:r>
                    </a:p>
                  </a:txBody>
                  <a:tcPr marL="90000" marR="90000" marT="46800" marB="46800" anchor="ctr"/>
                </a:tc>
                <a:extLst>
                  <a:ext uri="{0D108BD9-81ED-4DB2-BD59-A6C34878D82A}">
                    <a16:rowId xmlns:a16="http://schemas.microsoft.com/office/drawing/2014/main" val="3687788380"/>
                  </a:ext>
                </a:extLst>
              </a:tr>
              <a:tr h="379207">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12ヶ月DFS率</a:t>
                      </a:r>
                      <a:r>
                        <a:rPr lang="ja-JP" sz="1400" b="0" baseline="0">
                          <a:solidFill>
                            <a:schemeClr val="tx1"/>
                          </a:solidFill>
                          <a:latin typeface="+mn-lt"/>
                          <a:ea typeface="MS Mincho"/>
                          <a:cs typeface="+mn-cs"/>
                        </a:rPr>
                        <a:t>、％ （</a:t>
                      </a:r>
                      <a:r>
                        <a:rPr lang="ja-JP" sz="1400"/>
                        <a:t>95％CI）</a:t>
                      </a:r>
                    </a:p>
                  </a:txBody>
                  <a:tcPr marL="0" marR="72000" marT="46800" marB="46800" anchor="ctr"/>
                </a:tc>
                <a:tc>
                  <a:txBody>
                    <a:bodyPr/>
                    <a:lstStyle/>
                    <a:p>
                      <a:pPr algn="ctr"/>
                      <a:r>
                        <a:rPr lang="ja-JP" sz="1400"/>
                        <a:t>92 （70、98）</a:t>
                      </a:r>
                    </a:p>
                  </a:txBody>
                  <a:tcPr marL="90000" marR="90000" marT="46800" marB="46800" anchor="ctr"/>
                </a:tc>
                <a:tc>
                  <a:txBody>
                    <a:bodyPr/>
                    <a:lstStyle/>
                    <a:p>
                      <a:pPr algn="ctr"/>
                      <a:r>
                        <a:rPr lang="ja-JP" sz="1400"/>
                        <a:t>91 （66、98）</a:t>
                      </a:r>
                    </a:p>
                  </a:txBody>
                  <a:tcPr marL="90000" marR="90000" marT="46800" marB="46800" anchor="ctr"/>
                </a:tc>
                <a:extLst>
                  <a:ext uri="{0D108BD9-81ED-4DB2-BD59-A6C34878D82A}">
                    <a16:rowId xmlns:a16="http://schemas.microsoft.com/office/drawing/2014/main" val="4279744398"/>
                  </a:ext>
                </a:extLst>
              </a:tr>
              <a:tr h="379207">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12ヶ月全生存率、％ </a:t>
                      </a:r>
                      <a:r>
                        <a:rPr lang="ja-JP" sz="1400" b="0" baseline="0">
                          <a:solidFill>
                            <a:schemeClr val="tx1"/>
                          </a:solidFill>
                          <a:latin typeface="+mn-lt"/>
                          <a:ea typeface="MS Mincho"/>
                          <a:cs typeface="+mn-cs"/>
                        </a:rPr>
                        <a:t>（</a:t>
                      </a:r>
                      <a:r>
                        <a:rPr lang="ja-JP" sz="1400"/>
                        <a:t>95％CI）</a:t>
                      </a:r>
                    </a:p>
                  </a:txBody>
                  <a:tcPr marL="0" marR="72000" marT="46800" marB="46800" anchor="ctr"/>
                </a:tc>
                <a:tc>
                  <a:txBody>
                    <a:bodyPr/>
                    <a:lstStyle/>
                    <a:p>
                      <a:pPr algn="ctr"/>
                      <a:r>
                        <a:rPr lang="ja-JP" sz="1400"/>
                        <a:t>92 （70、98）</a:t>
                      </a:r>
                    </a:p>
                  </a:txBody>
                  <a:tcPr marL="90000" marR="90000" marT="46800" marB="46800" anchor="ctr"/>
                </a:tc>
                <a:tc>
                  <a:txBody>
                    <a:bodyPr/>
                    <a:lstStyle/>
                    <a:p>
                      <a:pPr algn="ctr"/>
                      <a:r>
                        <a:rPr lang="ja-JP" sz="1400"/>
                        <a:t>100</a:t>
                      </a:r>
                    </a:p>
                  </a:txBody>
                  <a:tcPr marL="90000" marR="90000" marT="46800" marB="46800" anchor="ctr"/>
                </a:tc>
                <a:extLst>
                  <a:ext uri="{0D108BD9-81ED-4DB2-BD59-A6C34878D82A}">
                    <a16:rowId xmlns:a16="http://schemas.microsoft.com/office/drawing/2014/main" val="1890590475"/>
                  </a:ext>
                </a:extLst>
              </a:tr>
              <a:tr h="3792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R0切除率</a:t>
                      </a:r>
                      <a:r>
                        <a:rPr lang="ja-JP" sz="1400" b="0" baseline="0">
                          <a:solidFill>
                            <a:schemeClr val="tx1"/>
                          </a:solidFill>
                          <a:latin typeface="+mn-lt"/>
                          <a:ea typeface="MS Mincho"/>
                          <a:cs typeface="+mn-cs"/>
                        </a:rPr>
                        <a:t>（％）</a:t>
                      </a:r>
                    </a:p>
                  </a:txBody>
                  <a:tcPr marL="72000" marR="72000" marT="46800" marB="46800" anchor="ctr"/>
                </a:tc>
                <a:tc>
                  <a:txBody>
                    <a:bodyPr/>
                    <a:lstStyle/>
                    <a:p>
                      <a:pPr algn="ctr"/>
                      <a:r>
                        <a:rPr lang="ja-JP" sz="1400"/>
                        <a:t>100</a:t>
                      </a:r>
                    </a:p>
                  </a:txBody>
                  <a:tcPr marL="90000" marR="90000" marT="46800" marB="46800" anchor="ctr"/>
                </a:tc>
                <a:tc>
                  <a:txBody>
                    <a:bodyPr/>
                    <a:lstStyle/>
                    <a:p>
                      <a:pPr algn="ctr"/>
                      <a:r>
                        <a:rPr lang="ja-JP" sz="1400" dirty="0"/>
                        <a:t>97</a:t>
                      </a:r>
                    </a:p>
                  </a:txBody>
                  <a:tcPr marL="90000" marR="90000" marT="46800" marB="46800" anchor="ctr"/>
                </a:tc>
                <a:extLst>
                  <a:ext uri="{0D108BD9-81ED-4DB2-BD59-A6C34878D82A}">
                    <a16:rowId xmlns:a16="http://schemas.microsoft.com/office/drawing/2014/main" val="3097398576"/>
                  </a:ext>
                </a:extLst>
              </a:tr>
            </a:tbl>
          </a:graphicData>
        </a:graphic>
      </p:graphicFrame>
      <p:sp>
        <p:nvSpPr>
          <p:cNvPr id="12" name="Text Placeholder 18"/>
          <p:cNvSpPr>
            <a:spLocks noGrp="1"/>
          </p:cNvSpPr>
          <p:nvPr>
            <p:ph type="body" sz="quarter" idx="10"/>
          </p:nvPr>
        </p:nvSpPr>
        <p:spPr>
          <a:xfrm>
            <a:off x="304800" y="6233974"/>
            <a:ext cx="5507567" cy="487363"/>
          </a:xfrm>
        </p:spPr>
        <p:txBody>
          <a:bodyPr/>
          <a:lstStyle/>
          <a:p>
            <a:r>
              <a:rPr lang="ja-JP" baseline="30000"/>
              <a:t>*</a:t>
            </a:r>
            <a:r>
              <a:rPr lang="ja-JP"/>
              <a:t>手術で除外された患者2例 </a:t>
            </a:r>
          </a:p>
        </p:txBody>
      </p:sp>
    </p:spTree>
    <p:extLst>
      <p:ext uri="{BB962C8B-B14F-4D97-AF65-F5344CB8AC3E}">
        <p14:creationId xmlns:p14="http://schemas.microsoft.com/office/powerpoint/2010/main" val="96695404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LBA37：非小細胞肺がん（NEOpredict-Lung）患者を対象とした術前ニボルマブ+レラトリマブまたはニボルマブの無作為化他施設共同第II相試験 – Schuler MH, et al.</a:t>
            </a:r>
          </a:p>
        </p:txBody>
      </p:sp>
      <p:sp>
        <p:nvSpPr>
          <p:cNvPr id="6" name="Content Placeholder 5"/>
          <p:cNvSpPr>
            <a:spLocks noGrp="1"/>
          </p:cNvSpPr>
          <p:nvPr>
            <p:ph idx="1"/>
          </p:nvPr>
        </p:nvSpPr>
        <p:spPr/>
        <p:txBody>
          <a:bodyPr/>
          <a:lstStyle/>
          <a:p>
            <a:r>
              <a:rPr lang="ja-JP" b="1" dirty="0"/>
              <a:t>主な結果（続き）</a:t>
            </a:r>
          </a:p>
          <a:p>
            <a:pPr>
              <a:spcBef>
                <a:spcPts val="19200"/>
              </a:spcBef>
            </a:pPr>
            <a:r>
              <a:rPr lang="ja-JP" b="1" dirty="0"/>
              <a:t>結論</a:t>
            </a:r>
          </a:p>
          <a:p>
            <a:pPr lvl="1"/>
            <a:r>
              <a:rPr lang="ja-JP" dirty="0"/>
              <a:t>切除可能なNSCLC患者において、ニボルマブ+レラトリマブによる術前治療は安全かつ実現可能であり、予備的な有効性シグナルを示した。</a:t>
            </a:r>
          </a:p>
        </p:txBody>
      </p:sp>
      <p:sp>
        <p:nvSpPr>
          <p:cNvPr id="5" name="Text Placeholder 4"/>
          <p:cNvSpPr>
            <a:spLocks noGrp="1"/>
          </p:cNvSpPr>
          <p:nvPr>
            <p:ph type="body" sz="quarter" idx="11"/>
          </p:nvPr>
        </p:nvSpPr>
        <p:spPr/>
        <p:txBody>
          <a:bodyPr/>
          <a:lstStyle/>
          <a:p>
            <a:r>
              <a:rPr lang="ja-JP"/>
              <a:t>Schuler MH, et al.Ann Oncol 2022;33（suppl）:Abstr LBA37</a:t>
            </a:r>
          </a:p>
        </p:txBody>
      </p:sp>
      <p:graphicFrame>
        <p:nvGraphicFramePr>
          <p:cNvPr id="8" name="Table 7"/>
          <p:cNvGraphicFramePr>
            <a:graphicFrameLocks noGrp="1"/>
          </p:cNvGraphicFramePr>
          <p:nvPr>
            <p:extLst>
              <p:ext uri="{D42A27DB-BD31-4B8C-83A1-F6EECF244321}">
                <p14:modId xmlns:p14="http://schemas.microsoft.com/office/powerpoint/2010/main" val="3559051234"/>
              </p:ext>
            </p:extLst>
          </p:nvPr>
        </p:nvGraphicFramePr>
        <p:xfrm>
          <a:off x="2753879" y="1897117"/>
          <a:ext cx="6881188" cy="1657941"/>
        </p:xfrm>
        <a:graphic>
          <a:graphicData uri="http://schemas.openxmlformats.org/drawingml/2006/table">
            <a:tbl>
              <a:tblPr firstRow="1" bandRow="1">
                <a:tableStyleId>{69012ECD-51FC-41F1-AA8D-1B2483CD663E}</a:tableStyleId>
              </a:tblPr>
              <a:tblGrid>
                <a:gridCol w="2597054">
                  <a:extLst>
                    <a:ext uri="{9D8B030D-6E8A-4147-A177-3AD203B41FA5}">
                      <a16:colId xmlns:a16="http://schemas.microsoft.com/office/drawing/2014/main" val="4251174958"/>
                    </a:ext>
                  </a:extLst>
                </a:gridCol>
                <a:gridCol w="1907010">
                  <a:extLst>
                    <a:ext uri="{9D8B030D-6E8A-4147-A177-3AD203B41FA5}">
                      <a16:colId xmlns:a16="http://schemas.microsoft.com/office/drawing/2014/main" val="2288000958"/>
                    </a:ext>
                  </a:extLst>
                </a:gridCol>
                <a:gridCol w="2377124">
                  <a:extLst>
                    <a:ext uri="{9D8B030D-6E8A-4147-A177-3AD203B41FA5}">
                      <a16:colId xmlns:a16="http://schemas.microsoft.com/office/drawing/2014/main" val="1177698658"/>
                    </a:ext>
                  </a:extLst>
                </a:gridCol>
              </a:tblGrid>
              <a:tr h="379207">
                <a:tc>
                  <a:txBody>
                    <a:bodyPr/>
                    <a:lstStyle/>
                    <a:p>
                      <a:pPr algn="l"/>
                      <a:r>
                        <a:rPr lang="ja-JP" sz="1400" b="1" dirty="0">
                          <a:solidFill>
                            <a:schemeClr val="tx2"/>
                          </a:solidFill>
                          <a:latin typeface="+mn-lt"/>
                          <a:ea typeface="MS Mincho"/>
                        </a:rPr>
                        <a:t>グレード≥3 TRAEs、n（％）</a:t>
                      </a:r>
                    </a:p>
                  </a:txBody>
                  <a:tcPr marL="90000" marR="90000" marT="46800" marB="46800" anchor="b">
                    <a:lnB w="12700" cap="flat" cmpd="sng" algn="ctr">
                      <a:noFill/>
                      <a:prstDash val="solid"/>
                      <a:round/>
                      <a:headEnd type="none" w="med" len="med"/>
                      <a:tailEnd type="none" w="med" len="med"/>
                    </a:lnB>
                    <a:solidFill>
                      <a:schemeClr val="accent1"/>
                    </a:solidFill>
                  </a:tcPr>
                </a:tc>
                <a:tc>
                  <a:txBody>
                    <a:bodyPr/>
                    <a:lstStyle/>
                    <a:p>
                      <a:pPr algn="ctr"/>
                      <a:r>
                        <a:rPr lang="ja-JP" sz="1400" b="1" dirty="0">
                          <a:solidFill>
                            <a:schemeClr val="tx2"/>
                          </a:solidFill>
                        </a:rPr>
                        <a:t>ニボルマブ</a:t>
                      </a:r>
                      <a:br>
                        <a:rPr lang="en-GB" altLang="ja-JP" sz="1400" b="1" dirty="0">
                          <a:solidFill>
                            <a:schemeClr val="tx2"/>
                          </a:solidFill>
                        </a:rPr>
                      </a:br>
                      <a:r>
                        <a:rPr lang="ja-JP" sz="1400" b="1" dirty="0">
                          <a:solidFill>
                            <a:schemeClr val="tx2"/>
                          </a:solidFill>
                        </a:rPr>
                        <a:t>（n=30）</a:t>
                      </a:r>
                    </a:p>
                  </a:txBody>
                  <a:tcPr marL="90000" marR="90000" marT="46800" marB="46800" anchor="b">
                    <a:lnB w="12700" cap="flat" cmpd="sng" algn="ctr">
                      <a:noFill/>
                      <a:prstDash val="solid"/>
                      <a:round/>
                      <a:headEnd type="none" w="med" len="med"/>
                      <a:tailEnd type="none" w="med" len="med"/>
                    </a:lnB>
                    <a:solidFill>
                      <a:schemeClr val="accent1"/>
                    </a:solidFill>
                  </a:tcPr>
                </a:tc>
                <a:tc>
                  <a:txBody>
                    <a:bodyPr/>
                    <a:lstStyle/>
                    <a:p>
                      <a:pPr algn="ctr"/>
                      <a:r>
                        <a:rPr lang="ja-JP" sz="1400" b="1" dirty="0">
                          <a:solidFill>
                            <a:schemeClr val="tx2"/>
                          </a:solidFill>
                        </a:rPr>
                        <a:t>ニボルマブ</a:t>
                      </a:r>
                      <a:r>
                        <a:rPr lang="ja-JP" sz="1400" b="1" baseline="0" dirty="0">
                          <a:solidFill>
                            <a:schemeClr val="tx2"/>
                          </a:solidFill>
                        </a:rPr>
                        <a:t> + レラトリマブ</a:t>
                      </a:r>
                      <a:br>
                        <a:rPr lang="ja-JP" sz="1400" b="1" baseline="0" dirty="0">
                          <a:solidFill>
                            <a:schemeClr val="tx2"/>
                          </a:solidFill>
                        </a:rPr>
                      </a:br>
                      <a:r>
                        <a:rPr lang="ja-JP" sz="1400" b="1" baseline="0" dirty="0">
                          <a:solidFill>
                            <a:schemeClr val="tx2"/>
                          </a:solidFill>
                        </a:rPr>
                        <a:t>（n=30）</a:t>
                      </a:r>
                    </a:p>
                  </a:txBody>
                  <a:tcPr marL="90000" marR="90000" marT="46800" marB="46800" anchor="b">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379207">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心房細動</a:t>
                      </a:r>
                    </a:p>
                  </a:txBody>
                  <a:tcPr marL="0" marR="72000" marT="46800" marB="46800" anchor="ctr">
                    <a:lnT>
                      <a:noFill/>
                    </a:lnT>
                  </a:tcPr>
                </a:tc>
                <a:tc>
                  <a:txBody>
                    <a:bodyPr/>
                    <a:lstStyle/>
                    <a:p>
                      <a:pPr marL="0" algn="ctr" defTabSz="914400" rtl="0" eaLnBrk="1" latinLnBrk="0" hangingPunct="1"/>
                      <a:r>
                        <a:rPr lang="ja-JP" sz="1400">
                          <a:solidFill>
                            <a:schemeClr val="tx1"/>
                          </a:solidFill>
                          <a:latin typeface="+mn-lt"/>
                          <a:ea typeface="MS Mincho"/>
                          <a:cs typeface="+mn-cs"/>
                        </a:rPr>
                        <a:t>1 （3）</a:t>
                      </a:r>
                    </a:p>
                  </a:txBody>
                  <a:tcPr marL="90000" marR="90000" marT="46800" marB="46800" anchor="ctr">
                    <a:lnT w="9525" cap="flat" cmpd="sng" algn="ctr">
                      <a:noFill/>
                      <a:prstDash val="solid"/>
                    </a:lnT>
                  </a:tcPr>
                </a:tc>
                <a:tc>
                  <a:txBody>
                    <a:bodyPr/>
                    <a:lstStyle/>
                    <a:p>
                      <a:pPr marL="0" algn="ctr" defTabSz="914400" rtl="0" eaLnBrk="1" latinLnBrk="0" hangingPunct="1"/>
                      <a:r>
                        <a:rPr lang="ja-JP" sz="1400">
                          <a:solidFill>
                            <a:schemeClr val="tx1"/>
                          </a:solidFill>
                          <a:latin typeface="+mn-lt"/>
                          <a:ea typeface="MS Mincho"/>
                          <a:cs typeface="+mn-cs"/>
                        </a:rPr>
                        <a:t>-</a:t>
                      </a:r>
                    </a:p>
                  </a:txBody>
                  <a:tcPr marL="90000" marR="90000" marT="46800" marB="46800" anchor="ctr">
                    <a:lnT w="9525" cap="flat" cmpd="sng" algn="ctr">
                      <a:noFill/>
                      <a:prstDash val="solid"/>
                    </a:lnT>
                  </a:tcPr>
                </a:tc>
                <a:extLst>
                  <a:ext uri="{0D108BD9-81ED-4DB2-BD59-A6C34878D82A}">
                    <a16:rowId xmlns:a16="http://schemas.microsoft.com/office/drawing/2014/main" val="2763956943"/>
                  </a:ext>
                </a:extLst>
              </a:tr>
              <a:tr h="379207">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甲状腺機能亢進症</a:t>
                      </a:r>
                    </a:p>
                  </a:txBody>
                  <a:tcPr marL="0" marR="0" marT="46800" marB="46800" anchor="ctr"/>
                </a:tc>
                <a:tc>
                  <a:txBody>
                    <a:bodyPr/>
                    <a:lstStyle/>
                    <a:p>
                      <a:pPr marL="0" algn="ctr" defTabSz="914400" rtl="0" eaLnBrk="1" latinLnBrk="0" hangingPunct="1"/>
                      <a:r>
                        <a:rPr lang="ja-JP" sz="1400">
                          <a:solidFill>
                            <a:schemeClr val="tx1"/>
                          </a:solidFill>
                          <a:latin typeface="+mn-lt"/>
                          <a:ea typeface="MS Mincho"/>
                          <a:cs typeface="+mn-cs"/>
                        </a:rPr>
                        <a:t>1 （3）</a:t>
                      </a:r>
                    </a:p>
                  </a:txBody>
                  <a:tcPr marL="90000" marR="90000" marT="46800" marB="46800" anchor="ctr"/>
                </a:tc>
                <a:tc>
                  <a:txBody>
                    <a:bodyPr/>
                    <a:lstStyle/>
                    <a:p>
                      <a:pPr marL="0" algn="ctr" defTabSz="914400" rtl="0" eaLnBrk="1" latinLnBrk="0" hangingPunct="1"/>
                      <a:r>
                        <a:rPr lang="ja-JP" sz="1400">
                          <a:solidFill>
                            <a:schemeClr val="tx1"/>
                          </a:solidFill>
                          <a:latin typeface="+mn-lt"/>
                          <a:ea typeface="MS Mincho"/>
                          <a:cs typeface="+mn-cs"/>
                        </a:rPr>
                        <a:t>-</a:t>
                      </a:r>
                    </a:p>
                  </a:txBody>
                  <a:tcPr marL="90000" marR="90000" marT="46800" marB="46800" anchor="ctr"/>
                </a:tc>
                <a:extLst>
                  <a:ext uri="{0D108BD9-81ED-4DB2-BD59-A6C34878D82A}">
                    <a16:rowId xmlns:a16="http://schemas.microsoft.com/office/drawing/2014/main" val="57944102"/>
                  </a:ext>
                </a:extLst>
              </a:tr>
              <a:tr h="379207">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肝臓</a:t>
                      </a:r>
                    </a:p>
                  </a:txBody>
                  <a:tcPr marL="0" marR="72000" marT="46800" marB="46800" anchor="ctr"/>
                </a:tc>
                <a:tc>
                  <a:txBody>
                    <a:bodyPr/>
                    <a:lstStyle/>
                    <a:p>
                      <a:pPr marL="0" algn="ctr" defTabSz="914400" rtl="0" eaLnBrk="1" latinLnBrk="0" hangingPunct="1"/>
                      <a:r>
                        <a:rPr lang="ja-JP" sz="1400">
                          <a:solidFill>
                            <a:schemeClr val="tx1"/>
                          </a:solidFill>
                          <a:latin typeface="+mn-lt"/>
                          <a:ea typeface="MS Mincho"/>
                          <a:cs typeface="+mn-cs"/>
                        </a:rPr>
                        <a:t>1 （3）</a:t>
                      </a:r>
                    </a:p>
                  </a:txBody>
                  <a:tcPr marL="90000" marR="90000" marT="46800" marB="46800" anchor="ctr"/>
                </a:tc>
                <a:tc>
                  <a:txBody>
                    <a:bodyPr/>
                    <a:lstStyle/>
                    <a:p>
                      <a:pPr marL="0" algn="ctr" defTabSz="914400" rtl="0" eaLnBrk="1" latinLnBrk="0" hangingPunct="1"/>
                      <a:r>
                        <a:rPr lang="ja-JP" sz="1400" dirty="0">
                          <a:solidFill>
                            <a:schemeClr val="tx1"/>
                          </a:solidFill>
                          <a:latin typeface="+mn-lt"/>
                          <a:ea typeface="MS Mincho"/>
                          <a:cs typeface="+mn-cs"/>
                        </a:rPr>
                        <a:t>1 （3）</a:t>
                      </a:r>
                    </a:p>
                  </a:txBody>
                  <a:tcPr marL="90000" marR="90000" marT="46800" marB="46800" anchor="ctr"/>
                </a:tc>
                <a:extLst>
                  <a:ext uri="{0D108BD9-81ED-4DB2-BD59-A6C34878D82A}">
                    <a16:rowId xmlns:a16="http://schemas.microsoft.com/office/drawing/2014/main" val="3687788380"/>
                  </a:ext>
                </a:extLst>
              </a:tr>
            </a:tbl>
          </a:graphicData>
        </a:graphic>
      </p:graphicFrame>
    </p:spTree>
    <p:extLst>
      <p:ext uri="{BB962C8B-B14F-4D97-AF65-F5344CB8AC3E}">
        <p14:creationId xmlns:p14="http://schemas.microsoft.com/office/powerpoint/2010/main" val="403278272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LBA47：EGFR変異型（EGFRm）ステージIB-IIIA非小細胞肺がん（NSCLC）の患者における補助療法としてのオシメルチニブ：ADAURAからの結果を更新 – Tsuboi M, et al.</a:t>
            </a:r>
          </a:p>
        </p:txBody>
      </p:sp>
      <p:sp>
        <p:nvSpPr>
          <p:cNvPr id="6" name="Content Placeholder 5"/>
          <p:cNvSpPr>
            <a:spLocks noGrp="1"/>
          </p:cNvSpPr>
          <p:nvPr>
            <p:ph idx="1"/>
          </p:nvPr>
        </p:nvSpPr>
        <p:spPr/>
        <p:txBody>
          <a:bodyPr/>
          <a:lstStyle/>
          <a:p>
            <a:r>
              <a:rPr lang="ja-JP" b="1" dirty="0"/>
              <a:t>研究目的</a:t>
            </a:r>
          </a:p>
          <a:p>
            <a:pPr lvl="1"/>
            <a:r>
              <a:rPr lang="ja-JP" dirty="0"/>
              <a:t>ADAURA試験で再発したEGFR変異型NSCLC患者におけるアジュバントオシメルチニブの有効性および安全性の更新を評価する</a:t>
            </a:r>
          </a:p>
        </p:txBody>
      </p:sp>
      <p:sp>
        <p:nvSpPr>
          <p:cNvPr id="19" name="Text Placeholder 18"/>
          <p:cNvSpPr>
            <a:spLocks noGrp="1"/>
          </p:cNvSpPr>
          <p:nvPr>
            <p:ph type="body" sz="quarter" idx="10"/>
          </p:nvPr>
        </p:nvSpPr>
        <p:spPr/>
        <p:txBody>
          <a:bodyPr/>
          <a:lstStyle/>
          <a:p>
            <a:r>
              <a:rPr lang="ja-JP" baseline="30000"/>
              <a:t>a</a:t>
            </a:r>
            <a:r>
              <a:rPr lang="ja-JP"/>
              <a:t>ステージ IB、IIおよびIIIA </a:t>
            </a:r>
          </a:p>
        </p:txBody>
      </p:sp>
      <p:sp>
        <p:nvSpPr>
          <p:cNvPr id="5" name="Text Placeholder 4"/>
          <p:cNvSpPr>
            <a:spLocks noGrp="1"/>
          </p:cNvSpPr>
          <p:nvPr>
            <p:ph type="body" sz="quarter" idx="11"/>
          </p:nvPr>
        </p:nvSpPr>
        <p:spPr/>
        <p:txBody>
          <a:bodyPr/>
          <a:lstStyle/>
          <a:p>
            <a:r>
              <a:rPr lang="ja-JP"/>
              <a:t>Tsuboi M, et al.Ann Oncol 2022;33（suppl）:Abstr LBA47</a:t>
            </a:r>
          </a:p>
        </p:txBody>
      </p:sp>
      <p:sp>
        <p:nvSpPr>
          <p:cNvPr id="11" name="Rectangle 9"/>
          <p:cNvSpPr txBox="1">
            <a:spLocks noChangeArrowheads="1"/>
          </p:cNvSpPr>
          <p:nvPr/>
        </p:nvSpPr>
        <p:spPr bwMode="auto">
          <a:xfrm>
            <a:off x="2114197" y="5687958"/>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lang="ja-JP" sz="1600">
                <a:solidFill>
                  <a:srgbClr val="363636"/>
                </a:solidFill>
                <a:latin typeface="Arial"/>
                <a:ea typeface="MS Mincho"/>
                <a:cs typeface="Arial"/>
              </a:rPr>
              <a:t>DFS（ステージII/IIIA）</a:t>
            </a:r>
          </a:p>
        </p:txBody>
      </p:sp>
      <p:sp>
        <p:nvSpPr>
          <p:cNvPr id="12" name="Content Placeholder 26"/>
          <p:cNvSpPr txBox="1">
            <a:spLocks/>
          </p:cNvSpPr>
          <p:nvPr/>
        </p:nvSpPr>
        <p:spPr>
          <a:xfrm>
            <a:off x="6356901" y="5687958"/>
            <a:ext cx="4808403"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lang="ja-JP" sz="1600" noProof="0">
                <a:solidFill>
                  <a:srgbClr val="363636"/>
                </a:solidFill>
                <a:latin typeface="Arial"/>
                <a:ea typeface="MS Mincho"/>
                <a:cs typeface="Arial"/>
              </a:rPr>
              <a:t>DFS（全集団</a:t>
            </a:r>
            <a:r>
              <a:rPr lang="ja-JP" sz="1600" baseline="30000" noProof="0">
                <a:solidFill>
                  <a:srgbClr val="363636"/>
                </a:solidFill>
                <a:latin typeface="Arial"/>
                <a:ea typeface="MS Mincho"/>
                <a:cs typeface="Arial"/>
              </a:rPr>
              <a:t>a</a:t>
            </a:r>
            <a:r>
              <a:rPr lang="ja-JP" sz="1600" noProof="0">
                <a:solidFill>
                  <a:srgbClr val="363636"/>
                </a:solidFill>
                <a:latin typeface="Arial"/>
                <a:ea typeface="MS Mincho"/>
                <a:cs typeface="Arial"/>
              </a:rPr>
              <a:t>）、OS、HRQoL、安全性</a:t>
            </a:r>
          </a:p>
        </p:txBody>
      </p:sp>
      <p:sp>
        <p:nvSpPr>
          <p:cNvPr id="24" name="Oval 14"/>
          <p:cNvSpPr>
            <a:spLocks noChangeArrowheads="1"/>
          </p:cNvSpPr>
          <p:nvPr/>
        </p:nvSpPr>
        <p:spPr bwMode="auto">
          <a:xfrm>
            <a:off x="5276351" y="3558864"/>
            <a:ext cx="583595" cy="584200"/>
          </a:xfrm>
          <a:prstGeom prst="ellipse">
            <a:avLst/>
          </a:prstGeom>
          <a:noFill/>
          <a:ln w="38100">
            <a:solidFill>
              <a:schemeClr val="bg1"/>
            </a:solidFill>
            <a:round/>
            <a:headEnd/>
            <a:tailEnd/>
          </a:ln>
        </p:spPr>
        <p:txBody>
          <a:bodyPr wrap="none" anchor="ctr"/>
          <a:lstStyle/>
          <a:p>
            <a:pPr algn="ctr"/>
            <a:r>
              <a:rPr lang="ja-JP" sz="1600" b="1">
                <a:solidFill>
                  <a:srgbClr val="002850"/>
                </a:solidFill>
                <a:ea typeface="SimSun" pitchFamily="2" charset="-122"/>
              </a:rPr>
              <a:t>R</a:t>
            </a:r>
          </a:p>
          <a:p>
            <a:pPr algn="ctr"/>
            <a:r>
              <a:rPr lang="ja-JP" sz="1600" b="1">
                <a:solidFill>
                  <a:srgbClr val="002850"/>
                </a:solidFill>
                <a:ea typeface="SimSun" pitchFamily="2" charset="-122"/>
              </a:rPr>
              <a:t>1:1</a:t>
            </a:r>
          </a:p>
        </p:txBody>
      </p:sp>
      <p:cxnSp>
        <p:nvCxnSpPr>
          <p:cNvPr id="25" name="AutoShape 15"/>
          <p:cNvCxnSpPr>
            <a:cxnSpLocks noChangeShapeType="1"/>
            <a:stCxn id="24" idx="0"/>
            <a:endCxn id="43" idx="1"/>
          </p:cNvCxnSpPr>
          <p:nvPr/>
        </p:nvCxnSpPr>
        <p:spPr bwMode="auto">
          <a:xfrm rot="5400000" flipH="1" flipV="1">
            <a:off x="5479144" y="2924285"/>
            <a:ext cx="723585" cy="545575"/>
          </a:xfrm>
          <a:prstGeom prst="bentConnector2">
            <a:avLst/>
          </a:prstGeom>
          <a:noFill/>
          <a:ln w="38100">
            <a:solidFill>
              <a:schemeClr val="bg1"/>
            </a:solidFill>
            <a:miter lim="800000"/>
            <a:headEnd/>
            <a:tailEnd type="triangle" w="med" len="med"/>
          </a:ln>
        </p:spPr>
      </p:cxnSp>
      <p:cxnSp>
        <p:nvCxnSpPr>
          <p:cNvPr id="26" name="AutoShape 16"/>
          <p:cNvCxnSpPr>
            <a:cxnSpLocks noChangeShapeType="1"/>
            <a:stCxn id="24" idx="4"/>
            <a:endCxn id="42" idx="1"/>
          </p:cNvCxnSpPr>
          <p:nvPr/>
        </p:nvCxnSpPr>
        <p:spPr bwMode="auto">
          <a:xfrm rot="16200000" flipH="1">
            <a:off x="5518436" y="4192776"/>
            <a:ext cx="645001" cy="545575"/>
          </a:xfrm>
          <a:prstGeom prst="bentConnector2">
            <a:avLst/>
          </a:prstGeom>
          <a:noFill/>
          <a:ln w="38100">
            <a:solidFill>
              <a:schemeClr val="bg1"/>
            </a:solidFill>
            <a:miter lim="800000"/>
            <a:headEnd/>
            <a:tailEnd type="triangle" w="med" len="med"/>
          </a:ln>
        </p:spPr>
      </p:cxnSp>
      <p:sp>
        <p:nvSpPr>
          <p:cNvPr id="27" name="AutoShape 12"/>
          <p:cNvSpPr>
            <a:spLocks noChangeArrowheads="1"/>
          </p:cNvSpPr>
          <p:nvPr/>
        </p:nvSpPr>
        <p:spPr bwMode="auto">
          <a:xfrm>
            <a:off x="9082014" y="4523746"/>
            <a:ext cx="1490094" cy="528638"/>
          </a:xfrm>
          <a:prstGeom prst="roundRect">
            <a:avLst>
              <a:gd name="adj" fmla="val 16667"/>
            </a:avLst>
          </a:prstGeom>
          <a:solidFill>
            <a:schemeClr val="tx1"/>
          </a:solidFill>
          <a:ln w="9525" algn="ctr">
            <a:noFill/>
            <a:round/>
            <a:headEnd/>
            <a:tailEnd/>
          </a:ln>
        </p:spPr>
        <p:txBody>
          <a:bodyPr lIns="90488" tIns="0" rIns="90488" bIns="0" anchor="ctr"/>
          <a:lstStyle/>
          <a:p>
            <a:pPr algn="ctr" defTabSz="892175" eaLnBrk="0" hangingPunct="0"/>
            <a:r>
              <a:rPr lang="ja-JP" sz="1400">
                <a:solidFill>
                  <a:srgbClr val="FFFFFF"/>
                </a:solidFill>
                <a:ea typeface="SimSun" pitchFamily="2" charset="-122"/>
              </a:rPr>
              <a:t>PD/3年/中止</a:t>
            </a:r>
          </a:p>
        </p:txBody>
      </p:sp>
      <p:sp>
        <p:nvSpPr>
          <p:cNvPr id="36" name="AutoShape 12"/>
          <p:cNvSpPr>
            <a:spLocks noChangeArrowheads="1"/>
          </p:cNvSpPr>
          <p:nvPr/>
        </p:nvSpPr>
        <p:spPr bwMode="auto">
          <a:xfrm>
            <a:off x="9082014" y="2570960"/>
            <a:ext cx="1490094" cy="528637"/>
          </a:xfrm>
          <a:prstGeom prst="roundRect">
            <a:avLst>
              <a:gd name="adj" fmla="val 16667"/>
            </a:avLst>
          </a:prstGeom>
          <a:solidFill>
            <a:schemeClr val="tx1"/>
          </a:solidFill>
          <a:ln w="9525" algn="ctr">
            <a:noFill/>
            <a:round/>
            <a:headEnd/>
            <a:tailEnd/>
          </a:ln>
        </p:spPr>
        <p:txBody>
          <a:bodyPr lIns="90488" tIns="0" rIns="90488" bIns="0" anchor="ctr"/>
          <a:lstStyle/>
          <a:p>
            <a:pPr algn="ctr" defTabSz="892175" eaLnBrk="0" hangingPunct="0"/>
            <a:r>
              <a:rPr lang="ja-JP" sz="1400">
                <a:solidFill>
                  <a:srgbClr val="FFFFFF"/>
                </a:solidFill>
                <a:ea typeface="SimSun" pitchFamily="2" charset="-122"/>
              </a:rPr>
              <a:t>PD/3年/中止</a:t>
            </a:r>
          </a:p>
        </p:txBody>
      </p:sp>
      <p:sp>
        <p:nvSpPr>
          <p:cNvPr id="37" name="Content Placeholder 26"/>
          <p:cNvSpPr txBox="1">
            <a:spLocks/>
          </p:cNvSpPr>
          <p:nvPr/>
        </p:nvSpPr>
        <p:spPr bwMode="auto">
          <a:xfrm>
            <a:off x="6190750" y="3245262"/>
            <a:ext cx="3730217" cy="892175"/>
          </a:xfrm>
          <a:prstGeom prst="rect">
            <a:avLst/>
          </a:prstGeom>
          <a:noFill/>
          <a:ln w="9525">
            <a:noFill/>
            <a:miter lim="800000"/>
            <a:headEnd/>
            <a:tailEnd/>
          </a:ln>
        </p:spPr>
        <p:txBody>
          <a:bodyPr/>
          <a:lstStyle/>
          <a:p>
            <a:pPr marL="190500" indent="-190500">
              <a:spcBef>
                <a:spcPts val="0"/>
              </a:spcBef>
              <a:spcAft>
                <a:spcPts val="400"/>
              </a:spcAft>
              <a:defRPr/>
            </a:pPr>
            <a:r>
              <a:rPr lang="ja-JP" sz="1400" b="1" dirty="0">
                <a:solidFill>
                  <a:srgbClr val="363636"/>
                </a:solidFill>
                <a:latin typeface="Arial"/>
                <a:ea typeface="MS Mincho"/>
              </a:rPr>
              <a:t>層別化</a:t>
            </a:r>
          </a:p>
          <a:p>
            <a:pPr marL="203200" indent="-203200">
              <a:spcBef>
                <a:spcPts val="0"/>
              </a:spcBef>
              <a:spcAft>
                <a:spcPts val="400"/>
              </a:spcAft>
              <a:buFont typeface="Arial" pitchFamily="34" charset="0"/>
              <a:buChar char="•"/>
              <a:defRPr/>
            </a:pPr>
            <a:r>
              <a:rPr lang="ja-JP" sz="1400" dirty="0">
                <a:solidFill>
                  <a:srgbClr val="363636"/>
                </a:solidFill>
                <a:latin typeface="Arial"/>
                <a:ea typeface="MS Mincho"/>
              </a:rPr>
              <a:t>ステージ（IB vs. II vs. IIIA）</a:t>
            </a:r>
          </a:p>
          <a:p>
            <a:pPr marL="203200" indent="-203200">
              <a:spcBef>
                <a:spcPts val="0"/>
              </a:spcBef>
              <a:spcAft>
                <a:spcPts val="400"/>
              </a:spcAft>
              <a:buFont typeface="Arial" pitchFamily="34" charset="0"/>
              <a:buChar char="•"/>
              <a:defRPr/>
            </a:pPr>
            <a:r>
              <a:rPr lang="ja-JP" sz="1400" dirty="0">
                <a:solidFill>
                  <a:srgbClr val="363636"/>
                </a:solidFill>
                <a:latin typeface="Arial"/>
                <a:ea typeface="MS Mincho"/>
              </a:rPr>
              <a:t>EGFRm （Ex19del vs. L858R）</a:t>
            </a:r>
          </a:p>
          <a:p>
            <a:pPr marL="203200" indent="-203200">
              <a:spcBef>
                <a:spcPts val="0"/>
              </a:spcBef>
              <a:spcAft>
                <a:spcPts val="400"/>
              </a:spcAft>
              <a:buFont typeface="Arial" pitchFamily="34" charset="0"/>
              <a:buChar char="•"/>
              <a:defRPr/>
            </a:pPr>
            <a:r>
              <a:rPr lang="ja-JP" sz="1400" dirty="0">
                <a:solidFill>
                  <a:srgbClr val="363636"/>
                </a:solidFill>
                <a:latin typeface="Arial"/>
                <a:ea typeface="MS Mincho"/>
              </a:rPr>
              <a:t>人種（アジア人と非アジア人）</a:t>
            </a:r>
          </a:p>
        </p:txBody>
      </p:sp>
      <p:cxnSp>
        <p:nvCxnSpPr>
          <p:cNvPr id="38" name="AutoShape 19"/>
          <p:cNvCxnSpPr>
            <a:cxnSpLocks noChangeShapeType="1"/>
            <a:stCxn id="41" idx="3"/>
            <a:endCxn id="24" idx="2"/>
          </p:cNvCxnSpPr>
          <p:nvPr/>
        </p:nvCxnSpPr>
        <p:spPr bwMode="auto">
          <a:xfrm>
            <a:off x="4984971" y="3850964"/>
            <a:ext cx="291380" cy="0"/>
          </a:xfrm>
          <a:prstGeom prst="straightConnector1">
            <a:avLst/>
          </a:prstGeom>
          <a:noFill/>
          <a:ln w="38100">
            <a:solidFill>
              <a:schemeClr val="bg1"/>
            </a:solidFill>
            <a:round/>
            <a:headEnd type="none" w="med" len="med"/>
            <a:tailEnd type="none" w="med" len="med"/>
          </a:ln>
        </p:spPr>
      </p:cxnSp>
      <p:cxnSp>
        <p:nvCxnSpPr>
          <p:cNvPr id="39" name="AutoShape 20"/>
          <p:cNvCxnSpPr>
            <a:cxnSpLocks noChangeShapeType="1"/>
            <a:stCxn id="42" idx="3"/>
            <a:endCxn id="27" idx="1"/>
          </p:cNvCxnSpPr>
          <p:nvPr/>
        </p:nvCxnSpPr>
        <p:spPr bwMode="auto">
          <a:xfrm>
            <a:off x="8790634" y="4788065"/>
            <a:ext cx="291380" cy="0"/>
          </a:xfrm>
          <a:prstGeom prst="straightConnector1">
            <a:avLst/>
          </a:prstGeom>
          <a:noFill/>
          <a:ln w="38100">
            <a:solidFill>
              <a:schemeClr val="bg1"/>
            </a:solidFill>
            <a:prstDash val="dash"/>
            <a:round/>
            <a:headEnd/>
            <a:tailEnd type="triangle" w="med" len="med"/>
          </a:ln>
        </p:spPr>
      </p:cxnSp>
      <p:cxnSp>
        <p:nvCxnSpPr>
          <p:cNvPr id="40" name="AutoShape 21"/>
          <p:cNvCxnSpPr>
            <a:cxnSpLocks noChangeShapeType="1"/>
            <a:stCxn id="43" idx="3"/>
            <a:endCxn id="36" idx="1"/>
          </p:cNvCxnSpPr>
          <p:nvPr/>
        </p:nvCxnSpPr>
        <p:spPr bwMode="auto">
          <a:xfrm>
            <a:off x="8792214" y="2835279"/>
            <a:ext cx="289800" cy="0"/>
          </a:xfrm>
          <a:prstGeom prst="straightConnector1">
            <a:avLst/>
          </a:prstGeom>
          <a:noFill/>
          <a:ln w="38100">
            <a:solidFill>
              <a:schemeClr val="bg1"/>
            </a:solidFill>
            <a:round/>
            <a:headEnd/>
            <a:tailEnd type="triangle" w="med" len="med"/>
          </a:ln>
        </p:spPr>
      </p:cxnSp>
      <p:sp>
        <p:nvSpPr>
          <p:cNvPr id="41" name="AutoShape 9"/>
          <p:cNvSpPr>
            <a:spLocks noChangeArrowheads="1"/>
          </p:cNvSpPr>
          <p:nvPr/>
        </p:nvSpPr>
        <p:spPr bwMode="auto">
          <a:xfrm>
            <a:off x="1212351" y="2577804"/>
            <a:ext cx="3772620" cy="2546320"/>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defTabSz="892175" eaLnBrk="0" hangingPunct="0">
              <a:spcAft>
                <a:spcPct val="30000"/>
              </a:spcAft>
            </a:pPr>
            <a:r>
              <a:rPr lang="ja-JP" sz="1600" b="1" dirty="0">
                <a:solidFill>
                  <a:srgbClr val="FFFFFF"/>
                </a:solidFill>
                <a:ea typeface="SimSun" pitchFamily="2" charset="-122"/>
              </a:rPr>
              <a:t>対象患者の選択基準</a:t>
            </a:r>
          </a:p>
          <a:p>
            <a:pPr marL="228600" indent="-228600" defTabSz="892175" eaLnBrk="0" hangingPunct="0">
              <a:spcAft>
                <a:spcPct val="30000"/>
              </a:spcAft>
              <a:buFont typeface="Arial" pitchFamily="34" charset="0"/>
              <a:buChar char="•"/>
            </a:pPr>
            <a:r>
              <a:rPr lang="ja-JP" sz="1600" dirty="0">
                <a:ea typeface="SimSun" pitchFamily="2" charset="-122"/>
              </a:rPr>
              <a:t>完全に切除された</a:t>
            </a:r>
            <a:r>
              <a:rPr lang="ja-JP" sz="1600" dirty="0">
                <a:solidFill>
                  <a:srgbClr val="FFFFFF"/>
                </a:solidFill>
                <a:ea typeface="SimSun" pitchFamily="2" charset="-122"/>
              </a:rPr>
              <a:t>ステージIB-IIIAのNSCLC（AJCC/UICC第7版</a:t>
            </a:r>
            <a:r>
              <a:rPr lang="ja-JP" sz="1600" dirty="0">
                <a:ea typeface="SimSun" pitchFamily="2" charset="-122"/>
              </a:rPr>
              <a:t>）。</a:t>
            </a:r>
            <a:r>
              <a:rPr lang="ja-JP" sz="1600" dirty="0">
                <a:solidFill>
                  <a:srgbClr val="FFFFFF"/>
                </a:solidFill>
                <a:ea typeface="SimSun" pitchFamily="2" charset="-122"/>
              </a:rPr>
              <a:t> </a:t>
            </a:r>
          </a:p>
          <a:p>
            <a:pPr marL="228600" indent="-228600" defTabSz="892175" eaLnBrk="0" hangingPunct="0">
              <a:spcAft>
                <a:spcPct val="30000"/>
              </a:spcAft>
              <a:buFont typeface="Arial" pitchFamily="34" charset="0"/>
              <a:buChar char="•"/>
            </a:pPr>
            <a:r>
              <a:rPr lang="ja-JP" sz="1600" dirty="0">
                <a:solidFill>
                  <a:srgbClr val="FFFFFF"/>
                </a:solidFill>
                <a:ea typeface="SimSun" pitchFamily="2" charset="-122"/>
              </a:rPr>
              <a:t>術後補助化学療法の有無</a:t>
            </a:r>
          </a:p>
          <a:p>
            <a:pPr marL="228600" indent="-228600" defTabSz="892175" eaLnBrk="0" hangingPunct="0">
              <a:spcAft>
                <a:spcPct val="30000"/>
              </a:spcAft>
              <a:buFont typeface="Arial" pitchFamily="34" charset="0"/>
              <a:buChar char="•"/>
            </a:pPr>
            <a:r>
              <a:rPr lang="ja-JP" sz="1600" dirty="0">
                <a:solidFill>
                  <a:srgbClr val="FFFFFF"/>
                </a:solidFill>
                <a:ea typeface="SimSun" pitchFamily="2" charset="-122"/>
              </a:rPr>
              <a:t>確認されたEGFR遺伝子変異 </a:t>
            </a:r>
            <a:br>
              <a:rPr lang="en-GB" altLang="ja-JP" sz="1600" dirty="0">
                <a:solidFill>
                  <a:srgbClr val="FFFFFF"/>
                </a:solidFill>
                <a:ea typeface="SimSun" pitchFamily="2" charset="-122"/>
              </a:rPr>
            </a:br>
            <a:r>
              <a:rPr lang="ja-JP" sz="1600" dirty="0">
                <a:solidFill>
                  <a:srgbClr val="FFFFFF"/>
                </a:solidFill>
                <a:ea typeface="SimSun" pitchFamily="2" charset="-122"/>
              </a:rPr>
              <a:t>（Ex19del/L858R）</a:t>
            </a:r>
          </a:p>
          <a:p>
            <a:pPr marL="228600" indent="-228600" defTabSz="892175" eaLnBrk="0" hangingPunct="0">
              <a:spcAft>
                <a:spcPct val="30000"/>
              </a:spcAft>
              <a:buFont typeface="Arial" pitchFamily="34" charset="0"/>
              <a:buChar char="•"/>
            </a:pPr>
            <a:r>
              <a:rPr lang="ja-JP" sz="1600" dirty="0">
                <a:solidFill>
                  <a:srgbClr val="FFFFFF"/>
                </a:solidFill>
                <a:ea typeface="SimSun" pitchFamily="2" charset="-122"/>
              </a:rPr>
              <a:t>WHO PS 0–1</a:t>
            </a:r>
          </a:p>
          <a:p>
            <a:pPr marL="292100" indent="-292100" defTabSz="892175" eaLnBrk="0" hangingPunct="0">
              <a:spcAft>
                <a:spcPct val="30000"/>
              </a:spcAft>
              <a:buFont typeface="Wingdings" pitchFamily="2" charset="2"/>
              <a:buNone/>
            </a:pPr>
            <a:r>
              <a:rPr lang="ja-JP" sz="1600" dirty="0">
                <a:solidFill>
                  <a:srgbClr val="FFFFFF"/>
                </a:solidFill>
                <a:ea typeface="SimSun" pitchFamily="2" charset="-122"/>
              </a:rPr>
              <a:t>（n=68</a:t>
            </a:r>
            <a:r>
              <a:rPr lang="en-GB" altLang="ja-JP" sz="1600" dirty="0">
                <a:solidFill>
                  <a:srgbClr val="FFFFFF"/>
                </a:solidFill>
                <a:ea typeface="SimSun" pitchFamily="2" charset="-122"/>
              </a:rPr>
              <a:t>2</a:t>
            </a:r>
            <a:r>
              <a:rPr lang="ja-JP" sz="1600" dirty="0">
                <a:solidFill>
                  <a:srgbClr val="FFFFFF"/>
                </a:solidFill>
                <a:ea typeface="SimSun" pitchFamily="2" charset="-122"/>
              </a:rPr>
              <a:t>）</a:t>
            </a:r>
          </a:p>
        </p:txBody>
      </p:sp>
      <p:sp>
        <p:nvSpPr>
          <p:cNvPr id="42" name="AutoShape 12"/>
          <p:cNvSpPr>
            <a:spLocks noChangeArrowheads="1"/>
          </p:cNvSpPr>
          <p:nvPr/>
        </p:nvSpPr>
        <p:spPr bwMode="auto">
          <a:xfrm>
            <a:off x="6113724" y="4377697"/>
            <a:ext cx="2676910" cy="820736"/>
          </a:xfrm>
          <a:prstGeom prst="roundRect">
            <a:avLst>
              <a:gd name="adj" fmla="val 16667"/>
            </a:avLst>
          </a:prstGeom>
          <a:solidFill>
            <a:schemeClr val="accent2"/>
          </a:solidFill>
          <a:ln w="9525" algn="ctr">
            <a:noFill/>
            <a:round/>
            <a:headEnd/>
            <a:tailEnd/>
          </a:ln>
        </p:spPr>
        <p:txBody>
          <a:bodyPr lIns="90488" tIns="0" rIns="90488" bIns="0" anchor="ctr"/>
          <a:lstStyle/>
          <a:p>
            <a:pPr algn="ctr" defTabSz="892175" eaLnBrk="0" hangingPunct="0"/>
            <a:r>
              <a:rPr lang="ja-JP" sz="1600" dirty="0">
                <a:solidFill>
                  <a:srgbClr val="FFFFFF"/>
                </a:solidFill>
                <a:ea typeface="SimSun" pitchFamily="2" charset="-122"/>
              </a:rPr>
              <a:t>プラセボ</a:t>
            </a:r>
            <a:br>
              <a:rPr lang="ja-JP" sz="1600" dirty="0">
                <a:solidFill>
                  <a:srgbClr val="FFFFFF"/>
                </a:solidFill>
                <a:ea typeface="SimSun" pitchFamily="2" charset="-122"/>
              </a:rPr>
            </a:br>
            <a:r>
              <a:rPr lang="ja-JP" sz="1600" dirty="0">
                <a:solidFill>
                  <a:srgbClr val="FFFFFF"/>
                </a:solidFill>
                <a:ea typeface="SimSun" pitchFamily="2" charset="-122"/>
              </a:rPr>
              <a:t>（n=343）</a:t>
            </a:r>
          </a:p>
        </p:txBody>
      </p:sp>
      <p:sp>
        <p:nvSpPr>
          <p:cNvPr id="43" name="AutoShape 8"/>
          <p:cNvSpPr>
            <a:spLocks noChangeArrowheads="1"/>
          </p:cNvSpPr>
          <p:nvPr/>
        </p:nvSpPr>
        <p:spPr bwMode="auto">
          <a:xfrm>
            <a:off x="6113724" y="2424910"/>
            <a:ext cx="2678490" cy="820737"/>
          </a:xfrm>
          <a:prstGeom prst="roundRect">
            <a:avLst>
              <a:gd name="adj" fmla="val 16667"/>
            </a:avLst>
          </a:prstGeom>
          <a:solidFill>
            <a:schemeClr val="accent1"/>
          </a:solidFill>
          <a:ln w="9525" algn="ctr">
            <a:noFill/>
            <a:round/>
            <a:headEnd/>
            <a:tailEnd/>
          </a:ln>
        </p:spPr>
        <p:txBody>
          <a:bodyPr lIns="90488" tIns="0" rIns="90488" bIns="0" anchor="ctr"/>
          <a:lstStyle/>
          <a:p>
            <a:pPr algn="ctr" defTabSz="892175" eaLnBrk="0" hangingPunct="0"/>
            <a:r>
              <a:rPr lang="ja-JP" sz="1600">
                <a:solidFill>
                  <a:srgbClr val="FFFFFF"/>
                </a:solidFill>
                <a:ea typeface="SimSun" pitchFamily="2" charset="-122"/>
              </a:rPr>
              <a:t>オシメルチニブ 80mg/日 （n=339）</a:t>
            </a:r>
          </a:p>
        </p:txBody>
      </p:sp>
    </p:spTree>
    <p:extLst>
      <p:ext uri="{BB962C8B-B14F-4D97-AF65-F5344CB8AC3E}">
        <p14:creationId xmlns:p14="http://schemas.microsoft.com/office/powerpoint/2010/main" val="74539700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a:t>LBA47：EGFR変異型（EGFRm）ステージIB-IIIA非小細胞肺がん（NSCLC）の患者における補助療法としてのオシメルチニブ：ADAURAからの結果を更新 – Tsuboi M,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82091"/>
          </a:xfrm>
        </p:spPr>
        <p:txBody>
          <a:bodyPr/>
          <a:lstStyle/>
          <a:p>
            <a:r>
              <a:rPr lang="ja-JP" b="1" dirty="0"/>
              <a:t>主な結果</a:t>
            </a:r>
          </a:p>
          <a:p>
            <a:pPr lvl="1">
              <a:spcBef>
                <a:spcPts val="32400"/>
              </a:spcBef>
            </a:pPr>
            <a:r>
              <a:rPr lang="ja-JP" dirty="0"/>
              <a:t>全集団において、mDFSはオシメルチニブ群で65.8ヶ月（95％CI 61.7、NC）およびプラセボ群で28.1ヶ月（95％CI 22.1、35.0）であった（HR 0.27 [95％CI 0.21、0.34]）。</a:t>
            </a:r>
          </a:p>
        </p:txBody>
      </p:sp>
      <p:sp>
        <p:nvSpPr>
          <p:cNvPr id="5" name="Text Placeholder 4"/>
          <p:cNvSpPr>
            <a:spLocks noGrp="1"/>
          </p:cNvSpPr>
          <p:nvPr>
            <p:ph type="body" sz="quarter" idx="11"/>
          </p:nvPr>
        </p:nvSpPr>
        <p:spPr/>
        <p:txBody>
          <a:bodyPr/>
          <a:lstStyle/>
          <a:p>
            <a:r>
              <a:rPr lang="ja-JP"/>
              <a:t>Tsuboi M, et al.Ann Oncol 2022;33（suppl）:Abstr LBA47</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506911"/>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noProof="0">
                <a:ln>
                  <a:noFill/>
                </a:ln>
                <a:solidFill>
                  <a:srgbClr val="363636"/>
                </a:solidFill>
                <a:uLnTx/>
                <a:uFillTx/>
                <a:latin typeface="Arial"/>
                <a:ea typeface="MS Mincho"/>
                <a:cs typeface="+mj-cs"/>
                <a:sym typeface="Helvetica"/>
              </a:rPr>
              <a:t>ステージII/IIIA患者の</a:t>
            </a:r>
            <a:r>
              <a:rPr kumimoji="0" lang="ja-JP" sz="1600" b="1" i="0" u="none" strike="noStrike" cap="none" normalizeH="0" baseline="0" noProof="0">
                <a:ln>
                  <a:noFill/>
                </a:ln>
                <a:solidFill>
                  <a:srgbClr val="363636"/>
                </a:solidFill>
                <a:uLnTx/>
                <a:uFillTx/>
                <a:latin typeface="Arial"/>
                <a:ea typeface="MS Mincho"/>
                <a:cs typeface="+mj-cs"/>
                <a:sym typeface="Helvetica"/>
              </a:rPr>
              <a:t>無病</a:t>
            </a:r>
            <a:r>
              <a:rPr kumimoji="0" lang="ja-JP" sz="1600" b="1" i="0" u="none" strike="noStrike" cap="none" normalizeH="0" noProof="0">
                <a:ln>
                  <a:noFill/>
                </a:ln>
                <a:solidFill>
                  <a:srgbClr val="363636"/>
                </a:solidFill>
                <a:uLnTx/>
                <a:uFillTx/>
                <a:latin typeface="Arial"/>
                <a:ea typeface="MS Mincho"/>
                <a:cs typeface="+mj-cs"/>
                <a:sym typeface="Helvetica"/>
              </a:rPr>
              <a:t>生存期間</a:t>
            </a:r>
          </a:p>
        </p:txBody>
      </p:sp>
      <p:grpSp>
        <p:nvGrpSpPr>
          <p:cNvPr id="6" name="Group 5"/>
          <p:cNvGrpSpPr/>
          <p:nvPr/>
        </p:nvGrpSpPr>
        <p:grpSpPr>
          <a:xfrm>
            <a:off x="1135304" y="2285599"/>
            <a:ext cx="8350044" cy="3385061"/>
            <a:chOff x="694146" y="2180792"/>
            <a:chExt cx="8350044" cy="4523229"/>
          </a:xfrm>
        </p:grpSpPr>
        <p:sp>
          <p:nvSpPr>
            <p:cNvPr id="290" name="Freeform 21">
              <a:extLst>
                <a:ext uri="{FF2B5EF4-FFF2-40B4-BE49-F238E27FC236}">
                  <a16:creationId xmlns:a16="http://schemas.microsoft.com/office/drawing/2014/main" id="{945B8AD7-989E-9756-EFDE-958070EA7F9D}"/>
                </a:ext>
              </a:extLst>
            </p:cNvPr>
            <p:cNvSpPr>
              <a:spLocks/>
            </p:cNvSpPr>
            <p:nvPr/>
          </p:nvSpPr>
          <p:spPr bwMode="auto">
            <a:xfrm>
              <a:off x="2362515" y="2386423"/>
              <a:ext cx="6462515" cy="293787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mn-lt"/>
                <a:ea typeface="+mn-ea"/>
                <a:cs typeface="+mn-cs"/>
              </a:endParaRPr>
            </a:p>
          </p:txBody>
        </p:sp>
        <p:sp>
          <p:nvSpPr>
            <p:cNvPr id="291" name="TextBox 290">
              <a:extLst>
                <a:ext uri="{FF2B5EF4-FFF2-40B4-BE49-F238E27FC236}">
                  <a16:creationId xmlns:a16="http://schemas.microsoft.com/office/drawing/2014/main" id="{84E078E7-CF03-4D6C-7817-446EA3741B11}"/>
                </a:ext>
              </a:extLst>
            </p:cNvPr>
            <p:cNvSpPr txBox="1"/>
            <p:nvPr/>
          </p:nvSpPr>
          <p:spPr>
            <a:xfrm rot="16200000">
              <a:off x="835591" y="3664643"/>
              <a:ext cx="1883235"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DFSの確率</a:t>
              </a:r>
            </a:p>
          </p:txBody>
        </p:sp>
        <p:sp>
          <p:nvSpPr>
            <p:cNvPr id="293" name="TextBox 292">
              <a:extLst>
                <a:ext uri="{FF2B5EF4-FFF2-40B4-BE49-F238E27FC236}">
                  <a16:creationId xmlns:a16="http://schemas.microsoft.com/office/drawing/2014/main" id="{6F5A76F1-062F-B0E6-9E7F-311FB31CA948}"/>
                </a:ext>
              </a:extLst>
            </p:cNvPr>
            <p:cNvSpPr txBox="1"/>
            <p:nvPr/>
          </p:nvSpPr>
          <p:spPr>
            <a:xfrm>
              <a:off x="1904736" y="3901852"/>
              <a:ext cx="433132" cy="41126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0.4</a:t>
              </a:r>
            </a:p>
          </p:txBody>
        </p:sp>
        <p:sp>
          <p:nvSpPr>
            <p:cNvPr id="294" name="TextBox 293">
              <a:extLst>
                <a:ext uri="{FF2B5EF4-FFF2-40B4-BE49-F238E27FC236}">
                  <a16:creationId xmlns:a16="http://schemas.microsoft.com/office/drawing/2014/main" id="{44ACDCD5-29F2-9168-A8FC-432B5FAAB726}"/>
                </a:ext>
              </a:extLst>
            </p:cNvPr>
            <p:cNvSpPr txBox="1"/>
            <p:nvPr/>
          </p:nvSpPr>
          <p:spPr>
            <a:xfrm>
              <a:off x="1904736" y="4464289"/>
              <a:ext cx="433132" cy="41126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0.2</a:t>
              </a:r>
            </a:p>
          </p:txBody>
        </p:sp>
        <p:sp>
          <p:nvSpPr>
            <p:cNvPr id="295" name="TextBox 294">
              <a:extLst>
                <a:ext uri="{FF2B5EF4-FFF2-40B4-BE49-F238E27FC236}">
                  <a16:creationId xmlns:a16="http://schemas.microsoft.com/office/drawing/2014/main" id="{19770ACF-9756-2DB7-0205-D31B007B889B}"/>
                </a:ext>
              </a:extLst>
            </p:cNvPr>
            <p:cNvSpPr txBox="1"/>
            <p:nvPr/>
          </p:nvSpPr>
          <p:spPr>
            <a:xfrm>
              <a:off x="2063398" y="5035158"/>
              <a:ext cx="284052" cy="41126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0</a:t>
              </a:r>
            </a:p>
          </p:txBody>
        </p:sp>
        <p:sp>
          <p:nvSpPr>
            <p:cNvPr id="296" name="Line 21">
              <a:extLst>
                <a:ext uri="{FF2B5EF4-FFF2-40B4-BE49-F238E27FC236}">
                  <a16:creationId xmlns:a16="http://schemas.microsoft.com/office/drawing/2014/main" id="{A5211066-7AEC-D86B-C033-9CBF10563674}"/>
                </a:ext>
              </a:extLst>
            </p:cNvPr>
            <p:cNvSpPr>
              <a:spLocks noChangeShapeType="1"/>
            </p:cNvSpPr>
            <p:nvPr/>
          </p:nvSpPr>
          <p:spPr bwMode="auto">
            <a:xfrm>
              <a:off x="24231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297" name="TextBox 296">
              <a:extLst>
                <a:ext uri="{FF2B5EF4-FFF2-40B4-BE49-F238E27FC236}">
                  <a16:creationId xmlns:a16="http://schemas.microsoft.com/office/drawing/2014/main" id="{17D3A5CE-8171-286E-649F-89951C5F2313}"/>
                </a:ext>
              </a:extLst>
            </p:cNvPr>
            <p:cNvSpPr txBox="1"/>
            <p:nvPr/>
          </p:nvSpPr>
          <p:spPr>
            <a:xfrm>
              <a:off x="2342909" y="5378672"/>
              <a:ext cx="172089"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0</a:t>
              </a:r>
            </a:p>
          </p:txBody>
        </p:sp>
        <p:sp>
          <p:nvSpPr>
            <p:cNvPr id="298" name="TextBox 297">
              <a:extLst>
                <a:ext uri="{FF2B5EF4-FFF2-40B4-BE49-F238E27FC236}">
                  <a16:creationId xmlns:a16="http://schemas.microsoft.com/office/drawing/2014/main" id="{08DBEB93-0E29-B65D-8DA3-AA2CBBC0222B}"/>
                </a:ext>
              </a:extLst>
            </p:cNvPr>
            <p:cNvSpPr txBox="1"/>
            <p:nvPr/>
          </p:nvSpPr>
          <p:spPr>
            <a:xfrm>
              <a:off x="1327955" y="5595766"/>
              <a:ext cx="990977" cy="41126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a:rPr>
                <a:t>リスク有患者数</a:t>
              </a:r>
            </a:p>
          </p:txBody>
        </p:sp>
        <p:grpSp>
          <p:nvGrpSpPr>
            <p:cNvPr id="299" name="Group 298"/>
            <p:cNvGrpSpPr/>
            <p:nvPr/>
          </p:nvGrpSpPr>
          <p:grpSpPr>
            <a:xfrm>
              <a:off x="694146" y="6054907"/>
              <a:ext cx="206872" cy="390819"/>
              <a:chOff x="1740066" y="5171924"/>
              <a:chExt cx="214720" cy="402320"/>
            </a:xfrm>
          </p:grpSpPr>
          <p:cxnSp>
            <p:nvCxnSpPr>
              <p:cNvPr id="300" name="Straight Connector 299">
                <a:extLst>
                  <a:ext uri="{FF2B5EF4-FFF2-40B4-BE49-F238E27FC236}">
                    <a16:creationId xmlns:a16="http://schemas.microsoft.com/office/drawing/2014/main" id="{7459F1CE-4EDD-78C3-FB63-59B67EBB4562}"/>
                  </a:ext>
                </a:extLst>
              </p:cNvPr>
              <p:cNvCxnSpPr>
                <a:cxnSpLocks/>
              </p:cNvCxnSpPr>
              <p:nvPr/>
            </p:nvCxnSpPr>
            <p:spPr>
              <a:xfrm>
                <a:off x="1744698" y="5171924"/>
                <a:ext cx="210088" cy="0"/>
              </a:xfrm>
              <a:prstGeom prst="line">
                <a:avLst/>
              </a:prstGeom>
              <a:ln w="19050">
                <a:solidFill>
                  <a:srgbClr val="00A2E1"/>
                </a:solidFill>
              </a:ln>
              <a:effectLst/>
            </p:spPr>
            <p:style>
              <a:lnRef idx="2">
                <a:schemeClr val="accent1"/>
              </a:lnRef>
              <a:fillRef idx="0">
                <a:schemeClr val="accent1"/>
              </a:fillRef>
              <a:effectRef idx="1">
                <a:schemeClr val="accent1"/>
              </a:effectRef>
              <a:fontRef idx="minor">
                <a:schemeClr val="tx1"/>
              </a:fontRef>
            </p:style>
          </p:cxnSp>
          <p:cxnSp>
            <p:nvCxnSpPr>
              <p:cNvPr id="301" name="Straight Connector 300">
                <a:extLst>
                  <a:ext uri="{FF2B5EF4-FFF2-40B4-BE49-F238E27FC236}">
                    <a16:creationId xmlns:a16="http://schemas.microsoft.com/office/drawing/2014/main" id="{1A03B25D-2793-72AC-C22D-CCABE13AB6AE}"/>
                  </a:ext>
                </a:extLst>
              </p:cNvPr>
              <p:cNvCxnSpPr>
                <a:cxnSpLocks/>
              </p:cNvCxnSpPr>
              <p:nvPr/>
            </p:nvCxnSpPr>
            <p:spPr>
              <a:xfrm>
                <a:off x="1740066" y="5574244"/>
                <a:ext cx="210088" cy="0"/>
              </a:xfrm>
              <a:prstGeom prst="line">
                <a:avLst/>
              </a:prstGeom>
              <a:ln w="19050">
                <a:solidFill>
                  <a:srgbClr val="E73E16"/>
                </a:solidFill>
              </a:ln>
              <a:effectLst/>
            </p:spPr>
            <p:style>
              <a:lnRef idx="2">
                <a:schemeClr val="accent1"/>
              </a:lnRef>
              <a:fillRef idx="0">
                <a:schemeClr val="accent1"/>
              </a:fillRef>
              <a:effectRef idx="1">
                <a:schemeClr val="accent1"/>
              </a:effectRef>
              <a:fontRef idx="minor">
                <a:schemeClr val="tx1"/>
              </a:fontRef>
            </p:style>
          </p:cxnSp>
        </p:grpSp>
        <p:sp>
          <p:nvSpPr>
            <p:cNvPr id="302" name="TextBox 301">
              <a:extLst>
                <a:ext uri="{FF2B5EF4-FFF2-40B4-BE49-F238E27FC236}">
                  <a16:creationId xmlns:a16="http://schemas.microsoft.com/office/drawing/2014/main" id="{5222DBE1-31B9-A59A-DFCC-DFF01566EF72}"/>
                </a:ext>
              </a:extLst>
            </p:cNvPr>
            <p:cNvSpPr txBox="1"/>
            <p:nvPr/>
          </p:nvSpPr>
          <p:spPr>
            <a:xfrm>
              <a:off x="1228570" y="5876562"/>
              <a:ext cx="1090362" cy="782511"/>
            </a:xfrm>
            <a:prstGeom prst="rect">
              <a:avLst/>
            </a:prstGeom>
            <a:noFill/>
          </p:spPr>
          <p:txBody>
            <a:bodyPr wrap="none" rtlCol="0">
              <a:spAutoFit/>
            </a:bodyPr>
            <a:lstStyle/>
            <a:p>
              <a:pPr algn="r">
                <a:lnSpc>
                  <a:spcPct val="120000"/>
                </a:lnSpc>
              </a:pPr>
              <a:r>
                <a:rPr lang="ja-JP" sz="1400" dirty="0">
                  <a:solidFill>
                    <a:srgbClr val="00A2E1"/>
                  </a:solidFill>
                  <a:latin typeface="+mn-lt"/>
                  <a:ea typeface="MS Mincho"/>
                  <a:cs typeface="Arial" panose="020B0604020202020204" pitchFamily="34" charset="0"/>
                </a:rPr>
                <a:t>オシメルチニブ</a:t>
              </a:r>
            </a:p>
            <a:p>
              <a:pPr algn="r">
                <a:lnSpc>
                  <a:spcPct val="120000"/>
                </a:lnSpc>
              </a:pPr>
              <a:r>
                <a:rPr lang="ja-JP" sz="1400" dirty="0">
                  <a:solidFill>
                    <a:srgbClr val="E73E16"/>
                  </a:solidFill>
                  <a:latin typeface="+mn-lt"/>
                  <a:ea typeface="MS Mincho"/>
                  <a:cs typeface="Arial" panose="020B0604020202020204" pitchFamily="34" charset="0"/>
                </a:rPr>
                <a:t>プラセボ</a:t>
              </a:r>
            </a:p>
          </p:txBody>
        </p:sp>
        <p:sp>
          <p:nvSpPr>
            <p:cNvPr id="305" name="TextBox 304">
              <a:extLst>
                <a:ext uri="{FF2B5EF4-FFF2-40B4-BE49-F238E27FC236}">
                  <a16:creationId xmlns:a16="http://schemas.microsoft.com/office/drawing/2014/main" id="{C447B8EB-DAE2-5BE1-6AE3-A1898ED77767}"/>
                </a:ext>
              </a:extLst>
            </p:cNvPr>
            <p:cNvSpPr txBox="1"/>
            <p:nvPr/>
          </p:nvSpPr>
          <p:spPr>
            <a:xfrm>
              <a:off x="3359228" y="5378672"/>
              <a:ext cx="271475"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12</a:t>
              </a:r>
            </a:p>
          </p:txBody>
        </p:sp>
        <p:sp>
          <p:nvSpPr>
            <p:cNvPr id="306" name="Line 21">
              <a:extLst>
                <a:ext uri="{FF2B5EF4-FFF2-40B4-BE49-F238E27FC236}">
                  <a16:creationId xmlns:a16="http://schemas.microsoft.com/office/drawing/2014/main" id="{0EA53864-7BF1-010B-F8DD-1A303433A5D1}"/>
                </a:ext>
              </a:extLst>
            </p:cNvPr>
            <p:cNvSpPr>
              <a:spLocks noChangeShapeType="1"/>
            </p:cNvSpPr>
            <p:nvPr/>
          </p:nvSpPr>
          <p:spPr bwMode="auto">
            <a:xfrm>
              <a:off x="40227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07" name="TextBox 306">
              <a:extLst>
                <a:ext uri="{FF2B5EF4-FFF2-40B4-BE49-F238E27FC236}">
                  <a16:creationId xmlns:a16="http://schemas.microsoft.com/office/drawing/2014/main" id="{5222DBE1-31B9-A59A-DFCC-DFF01566EF72}"/>
                </a:ext>
              </a:extLst>
            </p:cNvPr>
            <p:cNvSpPr txBox="1"/>
            <p:nvPr/>
          </p:nvSpPr>
          <p:spPr>
            <a:xfrm>
              <a:off x="2199928" y="5889723"/>
              <a:ext cx="484659" cy="814298"/>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233</a:t>
              </a:r>
            </a:p>
            <a:p>
              <a:pPr algn="ctr">
                <a:lnSpc>
                  <a:spcPct val="120000"/>
                </a:lnSpc>
              </a:pPr>
              <a:r>
                <a:rPr lang="ja-JP" sz="1400">
                  <a:solidFill>
                    <a:srgbClr val="E73E16"/>
                  </a:solidFill>
                  <a:latin typeface="+mn-lt"/>
                  <a:ea typeface="MS Mincho"/>
                  <a:cs typeface="Arial" panose="020B0604020202020204" pitchFamily="34" charset="0"/>
                </a:rPr>
                <a:t>237</a:t>
              </a:r>
            </a:p>
          </p:txBody>
        </p:sp>
        <p:sp>
          <p:nvSpPr>
            <p:cNvPr id="311" name="Line 7">
              <a:extLst>
                <a:ext uri="{FF2B5EF4-FFF2-40B4-BE49-F238E27FC236}">
                  <a16:creationId xmlns:a16="http://schemas.microsoft.com/office/drawing/2014/main" id="{B255375B-28CF-172B-CE30-CC16A80EDB7F}"/>
                </a:ext>
              </a:extLst>
            </p:cNvPr>
            <p:cNvSpPr>
              <a:spLocks noChangeShapeType="1"/>
            </p:cNvSpPr>
            <p:nvPr/>
          </p:nvSpPr>
          <p:spPr bwMode="auto">
            <a:xfrm>
              <a:off x="2292441" y="3538227"/>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312" name="Line 8">
              <a:extLst>
                <a:ext uri="{FF2B5EF4-FFF2-40B4-BE49-F238E27FC236}">
                  <a16:creationId xmlns:a16="http://schemas.microsoft.com/office/drawing/2014/main" id="{E914F7CA-3F2A-0E52-B7B6-9B800166A530}"/>
                </a:ext>
              </a:extLst>
            </p:cNvPr>
            <p:cNvSpPr>
              <a:spLocks noChangeShapeType="1"/>
            </p:cNvSpPr>
            <p:nvPr/>
          </p:nvSpPr>
          <p:spPr bwMode="auto">
            <a:xfrm>
              <a:off x="2292441" y="4111013"/>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313" name="Line 10">
              <a:extLst>
                <a:ext uri="{FF2B5EF4-FFF2-40B4-BE49-F238E27FC236}">
                  <a16:creationId xmlns:a16="http://schemas.microsoft.com/office/drawing/2014/main" id="{04281EBA-C4BC-9E1A-E611-2DFF67FFC26A}"/>
                </a:ext>
              </a:extLst>
            </p:cNvPr>
            <p:cNvSpPr>
              <a:spLocks noChangeShapeType="1"/>
            </p:cNvSpPr>
            <p:nvPr/>
          </p:nvSpPr>
          <p:spPr bwMode="auto">
            <a:xfrm>
              <a:off x="2292441" y="468379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314" name="Line 11">
              <a:extLst>
                <a:ext uri="{FF2B5EF4-FFF2-40B4-BE49-F238E27FC236}">
                  <a16:creationId xmlns:a16="http://schemas.microsoft.com/office/drawing/2014/main" id="{920F6B7E-A9D2-7ED4-56DC-6867739AECC1}"/>
                </a:ext>
              </a:extLst>
            </p:cNvPr>
            <p:cNvSpPr>
              <a:spLocks noChangeShapeType="1"/>
            </p:cNvSpPr>
            <p:nvPr/>
          </p:nvSpPr>
          <p:spPr bwMode="auto">
            <a:xfrm>
              <a:off x="2292441" y="525658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316" name="Line 7">
              <a:extLst>
                <a:ext uri="{FF2B5EF4-FFF2-40B4-BE49-F238E27FC236}">
                  <a16:creationId xmlns:a16="http://schemas.microsoft.com/office/drawing/2014/main" id="{B255375B-28CF-172B-CE30-CC16A80EDB7F}"/>
                </a:ext>
              </a:extLst>
            </p:cNvPr>
            <p:cNvSpPr>
              <a:spLocks noChangeShapeType="1"/>
            </p:cNvSpPr>
            <p:nvPr/>
          </p:nvSpPr>
          <p:spPr bwMode="auto">
            <a:xfrm>
              <a:off x="2292441" y="2392655"/>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317" name="TextBox 316">
              <a:extLst>
                <a:ext uri="{FF2B5EF4-FFF2-40B4-BE49-F238E27FC236}">
                  <a16:creationId xmlns:a16="http://schemas.microsoft.com/office/drawing/2014/main" id="{E868A368-F2FA-40E2-D6D7-9411904EC7B4}"/>
                </a:ext>
              </a:extLst>
            </p:cNvPr>
            <p:cNvSpPr txBox="1"/>
            <p:nvPr/>
          </p:nvSpPr>
          <p:spPr>
            <a:xfrm>
              <a:off x="1904736" y="2180792"/>
              <a:ext cx="433132" cy="41126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mn-lt"/>
                  <a:ea typeface="MS Mincho"/>
                  <a:cs typeface="Arial" panose="020B0604020202020204" pitchFamily="34" charset="0"/>
                </a:rPr>
                <a:t>1.0</a:t>
              </a:r>
            </a:p>
          </p:txBody>
        </p:sp>
        <p:sp>
          <p:nvSpPr>
            <p:cNvPr id="318" name="TextBox 317">
              <a:extLst>
                <a:ext uri="{FF2B5EF4-FFF2-40B4-BE49-F238E27FC236}">
                  <a16:creationId xmlns:a16="http://schemas.microsoft.com/office/drawing/2014/main" id="{C447B8EB-DAE2-5BE1-6AE3-A1898ED77767}"/>
                </a:ext>
              </a:extLst>
            </p:cNvPr>
            <p:cNvSpPr txBox="1"/>
            <p:nvPr/>
          </p:nvSpPr>
          <p:spPr>
            <a:xfrm>
              <a:off x="2875915" y="5378672"/>
              <a:ext cx="172089"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mn-lt"/>
                  <a:ea typeface="MS Mincho"/>
                  <a:cs typeface="Arial" panose="020B0604020202020204" pitchFamily="34" charset="0"/>
                </a:rPr>
                <a:t>6</a:t>
              </a:r>
            </a:p>
          </p:txBody>
        </p:sp>
        <p:sp>
          <p:nvSpPr>
            <p:cNvPr id="319" name="Line 21">
              <a:extLst>
                <a:ext uri="{FF2B5EF4-FFF2-40B4-BE49-F238E27FC236}">
                  <a16:creationId xmlns:a16="http://schemas.microsoft.com/office/drawing/2014/main" id="{0EA53864-7BF1-010B-F8DD-1A303433A5D1}"/>
                </a:ext>
              </a:extLst>
            </p:cNvPr>
            <p:cNvSpPr>
              <a:spLocks noChangeShapeType="1"/>
            </p:cNvSpPr>
            <p:nvPr/>
          </p:nvSpPr>
          <p:spPr bwMode="auto">
            <a:xfrm>
              <a:off x="34895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23" name="Line 21">
              <a:extLst>
                <a:ext uri="{FF2B5EF4-FFF2-40B4-BE49-F238E27FC236}">
                  <a16:creationId xmlns:a16="http://schemas.microsoft.com/office/drawing/2014/main" id="{0EA53864-7BF1-010B-F8DD-1A303433A5D1}"/>
                </a:ext>
              </a:extLst>
            </p:cNvPr>
            <p:cNvSpPr>
              <a:spLocks noChangeShapeType="1"/>
            </p:cNvSpPr>
            <p:nvPr/>
          </p:nvSpPr>
          <p:spPr bwMode="auto">
            <a:xfrm>
              <a:off x="29563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26" name="TextBox 325">
              <a:extLst>
                <a:ext uri="{FF2B5EF4-FFF2-40B4-BE49-F238E27FC236}">
                  <a16:creationId xmlns:a16="http://schemas.microsoft.com/office/drawing/2014/main" id="{C447B8EB-DAE2-5BE1-6AE3-A1898ED77767}"/>
                </a:ext>
              </a:extLst>
            </p:cNvPr>
            <p:cNvSpPr txBox="1"/>
            <p:nvPr/>
          </p:nvSpPr>
          <p:spPr>
            <a:xfrm>
              <a:off x="3892234" y="5378672"/>
              <a:ext cx="271475"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18</a:t>
              </a:r>
            </a:p>
          </p:txBody>
        </p:sp>
        <p:sp>
          <p:nvSpPr>
            <p:cNvPr id="327" name="Line 21">
              <a:extLst>
                <a:ext uri="{FF2B5EF4-FFF2-40B4-BE49-F238E27FC236}">
                  <a16:creationId xmlns:a16="http://schemas.microsoft.com/office/drawing/2014/main" id="{0EA53864-7BF1-010B-F8DD-1A303433A5D1}"/>
                </a:ext>
              </a:extLst>
            </p:cNvPr>
            <p:cNvSpPr>
              <a:spLocks noChangeShapeType="1"/>
            </p:cNvSpPr>
            <p:nvPr/>
          </p:nvSpPr>
          <p:spPr bwMode="auto">
            <a:xfrm>
              <a:off x="45559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30" name="TextBox 329">
              <a:extLst>
                <a:ext uri="{FF2B5EF4-FFF2-40B4-BE49-F238E27FC236}">
                  <a16:creationId xmlns:a16="http://schemas.microsoft.com/office/drawing/2014/main" id="{C447B8EB-DAE2-5BE1-6AE3-A1898ED77767}"/>
                </a:ext>
              </a:extLst>
            </p:cNvPr>
            <p:cNvSpPr txBox="1"/>
            <p:nvPr/>
          </p:nvSpPr>
          <p:spPr>
            <a:xfrm>
              <a:off x="4425240" y="5378672"/>
              <a:ext cx="271475"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24</a:t>
              </a:r>
            </a:p>
          </p:txBody>
        </p:sp>
        <p:sp>
          <p:nvSpPr>
            <p:cNvPr id="334" name="TextBox 333">
              <a:extLst>
                <a:ext uri="{FF2B5EF4-FFF2-40B4-BE49-F238E27FC236}">
                  <a16:creationId xmlns:a16="http://schemas.microsoft.com/office/drawing/2014/main" id="{C447B8EB-DAE2-5BE1-6AE3-A1898ED77767}"/>
                </a:ext>
              </a:extLst>
            </p:cNvPr>
            <p:cNvSpPr txBox="1"/>
            <p:nvPr/>
          </p:nvSpPr>
          <p:spPr>
            <a:xfrm>
              <a:off x="4958246" y="5378672"/>
              <a:ext cx="271475"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30</a:t>
              </a:r>
            </a:p>
          </p:txBody>
        </p:sp>
        <p:sp>
          <p:nvSpPr>
            <p:cNvPr id="335" name="Line 21">
              <a:extLst>
                <a:ext uri="{FF2B5EF4-FFF2-40B4-BE49-F238E27FC236}">
                  <a16:creationId xmlns:a16="http://schemas.microsoft.com/office/drawing/2014/main" id="{0EA53864-7BF1-010B-F8DD-1A303433A5D1}"/>
                </a:ext>
              </a:extLst>
            </p:cNvPr>
            <p:cNvSpPr>
              <a:spLocks noChangeShapeType="1"/>
            </p:cNvSpPr>
            <p:nvPr/>
          </p:nvSpPr>
          <p:spPr bwMode="auto">
            <a:xfrm>
              <a:off x="50891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38" name="TextBox 337">
              <a:extLst>
                <a:ext uri="{FF2B5EF4-FFF2-40B4-BE49-F238E27FC236}">
                  <a16:creationId xmlns:a16="http://schemas.microsoft.com/office/drawing/2014/main" id="{C447B8EB-DAE2-5BE1-6AE3-A1898ED77767}"/>
                </a:ext>
              </a:extLst>
            </p:cNvPr>
            <p:cNvSpPr txBox="1"/>
            <p:nvPr/>
          </p:nvSpPr>
          <p:spPr>
            <a:xfrm>
              <a:off x="5491252" y="5378672"/>
              <a:ext cx="271475"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36</a:t>
              </a:r>
            </a:p>
          </p:txBody>
        </p:sp>
        <p:sp>
          <p:nvSpPr>
            <p:cNvPr id="339" name="Line 21">
              <a:extLst>
                <a:ext uri="{FF2B5EF4-FFF2-40B4-BE49-F238E27FC236}">
                  <a16:creationId xmlns:a16="http://schemas.microsoft.com/office/drawing/2014/main" id="{0EA53864-7BF1-010B-F8DD-1A303433A5D1}"/>
                </a:ext>
              </a:extLst>
            </p:cNvPr>
            <p:cNvSpPr>
              <a:spLocks noChangeShapeType="1"/>
            </p:cNvSpPr>
            <p:nvPr/>
          </p:nvSpPr>
          <p:spPr bwMode="auto">
            <a:xfrm>
              <a:off x="56223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42" name="TextBox 341">
              <a:extLst>
                <a:ext uri="{FF2B5EF4-FFF2-40B4-BE49-F238E27FC236}">
                  <a16:creationId xmlns:a16="http://schemas.microsoft.com/office/drawing/2014/main" id="{C447B8EB-DAE2-5BE1-6AE3-A1898ED77767}"/>
                </a:ext>
              </a:extLst>
            </p:cNvPr>
            <p:cNvSpPr txBox="1"/>
            <p:nvPr/>
          </p:nvSpPr>
          <p:spPr>
            <a:xfrm>
              <a:off x="6024258" y="5378672"/>
              <a:ext cx="271475"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42</a:t>
              </a:r>
            </a:p>
          </p:txBody>
        </p:sp>
        <p:sp>
          <p:nvSpPr>
            <p:cNvPr id="343" name="Line 21">
              <a:extLst>
                <a:ext uri="{FF2B5EF4-FFF2-40B4-BE49-F238E27FC236}">
                  <a16:creationId xmlns:a16="http://schemas.microsoft.com/office/drawing/2014/main" id="{0EA53864-7BF1-010B-F8DD-1A303433A5D1}"/>
                </a:ext>
              </a:extLst>
            </p:cNvPr>
            <p:cNvSpPr>
              <a:spLocks noChangeShapeType="1"/>
            </p:cNvSpPr>
            <p:nvPr/>
          </p:nvSpPr>
          <p:spPr bwMode="auto">
            <a:xfrm>
              <a:off x="61555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46" name="TextBox 345">
              <a:extLst>
                <a:ext uri="{FF2B5EF4-FFF2-40B4-BE49-F238E27FC236}">
                  <a16:creationId xmlns:a16="http://schemas.microsoft.com/office/drawing/2014/main" id="{C447B8EB-DAE2-5BE1-6AE3-A1898ED77767}"/>
                </a:ext>
              </a:extLst>
            </p:cNvPr>
            <p:cNvSpPr txBox="1"/>
            <p:nvPr/>
          </p:nvSpPr>
          <p:spPr>
            <a:xfrm>
              <a:off x="6557264" y="5378672"/>
              <a:ext cx="271475"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48</a:t>
              </a:r>
            </a:p>
          </p:txBody>
        </p:sp>
        <p:sp>
          <p:nvSpPr>
            <p:cNvPr id="350" name="TextBox 349">
              <a:extLst>
                <a:ext uri="{FF2B5EF4-FFF2-40B4-BE49-F238E27FC236}">
                  <a16:creationId xmlns:a16="http://schemas.microsoft.com/office/drawing/2014/main" id="{C447B8EB-DAE2-5BE1-6AE3-A1898ED77767}"/>
                </a:ext>
              </a:extLst>
            </p:cNvPr>
            <p:cNvSpPr txBox="1"/>
            <p:nvPr/>
          </p:nvSpPr>
          <p:spPr>
            <a:xfrm>
              <a:off x="7090270" y="5378672"/>
              <a:ext cx="271475"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54</a:t>
              </a:r>
            </a:p>
          </p:txBody>
        </p:sp>
        <p:sp>
          <p:nvSpPr>
            <p:cNvPr id="351" name="Line 21">
              <a:extLst>
                <a:ext uri="{FF2B5EF4-FFF2-40B4-BE49-F238E27FC236}">
                  <a16:creationId xmlns:a16="http://schemas.microsoft.com/office/drawing/2014/main" id="{0EA53864-7BF1-010B-F8DD-1A303433A5D1}"/>
                </a:ext>
              </a:extLst>
            </p:cNvPr>
            <p:cNvSpPr>
              <a:spLocks noChangeShapeType="1"/>
            </p:cNvSpPr>
            <p:nvPr/>
          </p:nvSpPr>
          <p:spPr bwMode="auto">
            <a:xfrm>
              <a:off x="66887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58" name="TextBox 357">
              <a:extLst>
                <a:ext uri="{FF2B5EF4-FFF2-40B4-BE49-F238E27FC236}">
                  <a16:creationId xmlns:a16="http://schemas.microsoft.com/office/drawing/2014/main" id="{E86BFD01-D804-AFB1-7999-F3001F6E4D84}"/>
                </a:ext>
              </a:extLst>
            </p:cNvPr>
            <p:cNvSpPr txBox="1"/>
            <p:nvPr/>
          </p:nvSpPr>
          <p:spPr>
            <a:xfrm>
              <a:off x="4994451" y="5598322"/>
              <a:ext cx="1261627" cy="41126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経過時間（月）</a:t>
              </a:r>
            </a:p>
          </p:txBody>
        </p:sp>
        <p:sp>
          <p:nvSpPr>
            <p:cNvPr id="359" name="TextBox 358">
              <a:extLst>
                <a:ext uri="{FF2B5EF4-FFF2-40B4-BE49-F238E27FC236}">
                  <a16:creationId xmlns:a16="http://schemas.microsoft.com/office/drawing/2014/main" id="{C447B8EB-DAE2-5BE1-6AE3-A1898ED77767}"/>
                </a:ext>
              </a:extLst>
            </p:cNvPr>
            <p:cNvSpPr txBox="1"/>
            <p:nvPr/>
          </p:nvSpPr>
          <p:spPr>
            <a:xfrm>
              <a:off x="7623276" y="5378672"/>
              <a:ext cx="271475"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60</a:t>
              </a:r>
            </a:p>
          </p:txBody>
        </p:sp>
        <p:sp>
          <p:nvSpPr>
            <p:cNvPr id="360" name="Line 21">
              <a:extLst>
                <a:ext uri="{FF2B5EF4-FFF2-40B4-BE49-F238E27FC236}">
                  <a16:creationId xmlns:a16="http://schemas.microsoft.com/office/drawing/2014/main" id="{0EA53864-7BF1-010B-F8DD-1A303433A5D1}"/>
                </a:ext>
              </a:extLst>
            </p:cNvPr>
            <p:cNvSpPr>
              <a:spLocks noChangeShapeType="1"/>
            </p:cNvSpPr>
            <p:nvPr/>
          </p:nvSpPr>
          <p:spPr bwMode="auto">
            <a:xfrm>
              <a:off x="77551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64" name="Line 21">
              <a:extLst>
                <a:ext uri="{FF2B5EF4-FFF2-40B4-BE49-F238E27FC236}">
                  <a16:creationId xmlns:a16="http://schemas.microsoft.com/office/drawing/2014/main" id="{0EA53864-7BF1-010B-F8DD-1A303433A5D1}"/>
                </a:ext>
              </a:extLst>
            </p:cNvPr>
            <p:cNvSpPr>
              <a:spLocks noChangeShapeType="1"/>
            </p:cNvSpPr>
            <p:nvPr/>
          </p:nvSpPr>
          <p:spPr bwMode="auto">
            <a:xfrm>
              <a:off x="72219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66" name="Line 21">
              <a:extLst>
                <a:ext uri="{FF2B5EF4-FFF2-40B4-BE49-F238E27FC236}">
                  <a16:creationId xmlns:a16="http://schemas.microsoft.com/office/drawing/2014/main" id="{0EA53864-7BF1-010B-F8DD-1A303433A5D1}"/>
                </a:ext>
              </a:extLst>
            </p:cNvPr>
            <p:cNvSpPr>
              <a:spLocks noChangeShapeType="1"/>
            </p:cNvSpPr>
            <p:nvPr/>
          </p:nvSpPr>
          <p:spPr bwMode="auto">
            <a:xfrm>
              <a:off x="8288388"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75" name="TextBox 374">
              <a:extLst>
                <a:ext uri="{FF2B5EF4-FFF2-40B4-BE49-F238E27FC236}">
                  <a16:creationId xmlns:a16="http://schemas.microsoft.com/office/drawing/2014/main" id="{C447B8EB-DAE2-5BE1-6AE3-A1898ED77767}"/>
                </a:ext>
              </a:extLst>
            </p:cNvPr>
            <p:cNvSpPr txBox="1"/>
            <p:nvPr/>
          </p:nvSpPr>
          <p:spPr>
            <a:xfrm>
              <a:off x="8156282" y="5378672"/>
              <a:ext cx="271475"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66</a:t>
              </a:r>
            </a:p>
          </p:txBody>
        </p:sp>
        <p:sp>
          <p:nvSpPr>
            <p:cNvPr id="379" name="TextBox 378">
              <a:extLst>
                <a:ext uri="{FF2B5EF4-FFF2-40B4-BE49-F238E27FC236}">
                  <a16:creationId xmlns:a16="http://schemas.microsoft.com/office/drawing/2014/main" id="{C447B8EB-DAE2-5BE1-6AE3-A1898ED77767}"/>
                </a:ext>
              </a:extLst>
            </p:cNvPr>
            <p:cNvSpPr txBox="1"/>
            <p:nvPr/>
          </p:nvSpPr>
          <p:spPr>
            <a:xfrm>
              <a:off x="8689292" y="5378672"/>
              <a:ext cx="271475" cy="38503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72</a:t>
              </a:r>
            </a:p>
          </p:txBody>
        </p:sp>
        <p:sp>
          <p:nvSpPr>
            <p:cNvPr id="380" name="Line 21">
              <a:extLst>
                <a:ext uri="{FF2B5EF4-FFF2-40B4-BE49-F238E27FC236}">
                  <a16:creationId xmlns:a16="http://schemas.microsoft.com/office/drawing/2014/main" id="{0EA53864-7BF1-010B-F8DD-1A303433A5D1}"/>
                </a:ext>
              </a:extLst>
            </p:cNvPr>
            <p:cNvSpPr>
              <a:spLocks noChangeShapeType="1"/>
            </p:cNvSpPr>
            <p:nvPr/>
          </p:nvSpPr>
          <p:spPr bwMode="auto">
            <a:xfrm>
              <a:off x="8821587" y="533004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457" name="TextBox 456">
              <a:extLst>
                <a:ext uri="{FF2B5EF4-FFF2-40B4-BE49-F238E27FC236}">
                  <a16:creationId xmlns:a16="http://schemas.microsoft.com/office/drawing/2014/main" id="{5222DBE1-31B9-A59A-DFCC-DFF01566EF72}"/>
                </a:ext>
              </a:extLst>
            </p:cNvPr>
            <p:cNvSpPr txBox="1"/>
            <p:nvPr/>
          </p:nvSpPr>
          <p:spPr>
            <a:xfrm>
              <a:off x="2732851" y="5889721"/>
              <a:ext cx="484659"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222</a:t>
              </a:r>
            </a:p>
            <a:p>
              <a:pPr algn="ctr">
                <a:lnSpc>
                  <a:spcPct val="120000"/>
                </a:lnSpc>
              </a:pPr>
              <a:r>
                <a:rPr lang="ja-JP" sz="1400">
                  <a:solidFill>
                    <a:srgbClr val="E73E16"/>
                  </a:solidFill>
                  <a:latin typeface="+mn-lt"/>
                  <a:ea typeface="MS Mincho"/>
                  <a:cs typeface="Arial" panose="020B0604020202020204" pitchFamily="34" charset="0"/>
                </a:rPr>
                <a:t>191</a:t>
              </a:r>
            </a:p>
          </p:txBody>
        </p:sp>
        <p:sp>
          <p:nvSpPr>
            <p:cNvPr id="458" name="TextBox 457">
              <a:extLst>
                <a:ext uri="{FF2B5EF4-FFF2-40B4-BE49-F238E27FC236}">
                  <a16:creationId xmlns:a16="http://schemas.microsoft.com/office/drawing/2014/main" id="{5222DBE1-31B9-A59A-DFCC-DFF01566EF72}"/>
                </a:ext>
              </a:extLst>
            </p:cNvPr>
            <p:cNvSpPr txBox="1"/>
            <p:nvPr/>
          </p:nvSpPr>
          <p:spPr>
            <a:xfrm>
              <a:off x="3265774" y="5889721"/>
              <a:ext cx="484659"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216</a:t>
              </a:r>
            </a:p>
            <a:p>
              <a:pPr algn="ctr">
                <a:lnSpc>
                  <a:spcPct val="120000"/>
                </a:lnSpc>
              </a:pPr>
              <a:r>
                <a:rPr lang="ja-JP" sz="1400">
                  <a:solidFill>
                    <a:srgbClr val="E73E16"/>
                  </a:solidFill>
                  <a:latin typeface="+mn-lt"/>
                  <a:ea typeface="MS Mincho"/>
                  <a:cs typeface="Arial" panose="020B0604020202020204" pitchFamily="34" charset="0"/>
                </a:rPr>
                <a:t>141</a:t>
              </a:r>
            </a:p>
          </p:txBody>
        </p:sp>
        <p:sp>
          <p:nvSpPr>
            <p:cNvPr id="459" name="TextBox 458">
              <a:extLst>
                <a:ext uri="{FF2B5EF4-FFF2-40B4-BE49-F238E27FC236}">
                  <a16:creationId xmlns:a16="http://schemas.microsoft.com/office/drawing/2014/main" id="{5222DBE1-31B9-A59A-DFCC-DFF01566EF72}"/>
                </a:ext>
              </a:extLst>
            </p:cNvPr>
            <p:cNvSpPr txBox="1"/>
            <p:nvPr/>
          </p:nvSpPr>
          <p:spPr>
            <a:xfrm>
              <a:off x="3798697" y="5889721"/>
              <a:ext cx="484659"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202</a:t>
              </a:r>
            </a:p>
            <a:p>
              <a:pPr algn="ctr">
                <a:lnSpc>
                  <a:spcPct val="120000"/>
                </a:lnSpc>
              </a:pPr>
              <a:r>
                <a:rPr lang="ja-JP" sz="1400">
                  <a:solidFill>
                    <a:srgbClr val="E73E16"/>
                  </a:solidFill>
                  <a:latin typeface="+mn-lt"/>
                  <a:ea typeface="MS Mincho"/>
                  <a:cs typeface="Arial" panose="020B0604020202020204" pitchFamily="34" charset="0"/>
                </a:rPr>
                <a:t>124</a:t>
              </a:r>
            </a:p>
          </p:txBody>
        </p:sp>
        <p:sp>
          <p:nvSpPr>
            <p:cNvPr id="460" name="TextBox 459">
              <a:extLst>
                <a:ext uri="{FF2B5EF4-FFF2-40B4-BE49-F238E27FC236}">
                  <a16:creationId xmlns:a16="http://schemas.microsoft.com/office/drawing/2014/main" id="{5222DBE1-31B9-A59A-DFCC-DFF01566EF72}"/>
                </a:ext>
              </a:extLst>
            </p:cNvPr>
            <p:cNvSpPr txBox="1"/>
            <p:nvPr/>
          </p:nvSpPr>
          <p:spPr>
            <a:xfrm>
              <a:off x="4331620" y="5889721"/>
              <a:ext cx="484659"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196</a:t>
              </a:r>
            </a:p>
            <a:p>
              <a:pPr algn="ctr">
                <a:lnSpc>
                  <a:spcPct val="120000"/>
                </a:lnSpc>
              </a:pPr>
              <a:r>
                <a:rPr lang="ja-JP" sz="1400">
                  <a:solidFill>
                    <a:srgbClr val="E73E16"/>
                  </a:solidFill>
                  <a:latin typeface="+mn-lt"/>
                  <a:ea typeface="MS Mincho"/>
                  <a:cs typeface="Arial" panose="020B0604020202020204" pitchFamily="34" charset="0"/>
                </a:rPr>
                <a:t>106</a:t>
              </a:r>
            </a:p>
          </p:txBody>
        </p:sp>
        <p:sp>
          <p:nvSpPr>
            <p:cNvPr id="461" name="TextBox 460">
              <a:extLst>
                <a:ext uri="{FF2B5EF4-FFF2-40B4-BE49-F238E27FC236}">
                  <a16:creationId xmlns:a16="http://schemas.microsoft.com/office/drawing/2014/main" id="{5222DBE1-31B9-A59A-DFCC-DFF01566EF72}"/>
                </a:ext>
              </a:extLst>
            </p:cNvPr>
            <p:cNvSpPr txBox="1"/>
            <p:nvPr/>
          </p:nvSpPr>
          <p:spPr>
            <a:xfrm>
              <a:off x="4864543" y="5889721"/>
              <a:ext cx="484659"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192</a:t>
              </a:r>
            </a:p>
            <a:p>
              <a:pPr algn="ctr">
                <a:lnSpc>
                  <a:spcPct val="120000"/>
                </a:lnSpc>
              </a:pPr>
              <a:r>
                <a:rPr lang="ja-JP" sz="1400">
                  <a:solidFill>
                    <a:srgbClr val="E73E16"/>
                  </a:solidFill>
                  <a:latin typeface="+mn-lt"/>
                  <a:ea typeface="MS Mincho"/>
                  <a:cs typeface="Arial" panose="020B0604020202020204" pitchFamily="34" charset="0"/>
                </a:rPr>
                <a:t>91</a:t>
              </a:r>
            </a:p>
          </p:txBody>
        </p:sp>
        <p:sp>
          <p:nvSpPr>
            <p:cNvPr id="462" name="TextBox 461">
              <a:extLst>
                <a:ext uri="{FF2B5EF4-FFF2-40B4-BE49-F238E27FC236}">
                  <a16:creationId xmlns:a16="http://schemas.microsoft.com/office/drawing/2014/main" id="{5222DBE1-31B9-A59A-DFCC-DFF01566EF72}"/>
                </a:ext>
              </a:extLst>
            </p:cNvPr>
            <p:cNvSpPr txBox="1"/>
            <p:nvPr/>
          </p:nvSpPr>
          <p:spPr>
            <a:xfrm>
              <a:off x="5397466" y="5889721"/>
              <a:ext cx="484659"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174</a:t>
              </a:r>
            </a:p>
            <a:p>
              <a:pPr algn="ctr">
                <a:lnSpc>
                  <a:spcPct val="120000"/>
                </a:lnSpc>
              </a:pPr>
              <a:r>
                <a:rPr lang="ja-JP" sz="1400">
                  <a:solidFill>
                    <a:srgbClr val="E73E16"/>
                  </a:solidFill>
                  <a:latin typeface="+mn-lt"/>
                  <a:ea typeface="MS Mincho"/>
                  <a:cs typeface="Arial" panose="020B0604020202020204" pitchFamily="34" charset="0"/>
                </a:rPr>
                <a:t>74</a:t>
              </a:r>
            </a:p>
          </p:txBody>
        </p:sp>
        <p:sp>
          <p:nvSpPr>
            <p:cNvPr id="463" name="TextBox 462">
              <a:extLst>
                <a:ext uri="{FF2B5EF4-FFF2-40B4-BE49-F238E27FC236}">
                  <a16:creationId xmlns:a16="http://schemas.microsoft.com/office/drawing/2014/main" id="{5222DBE1-31B9-A59A-DFCC-DFF01566EF72}"/>
                </a:ext>
              </a:extLst>
            </p:cNvPr>
            <p:cNvSpPr txBox="1"/>
            <p:nvPr/>
          </p:nvSpPr>
          <p:spPr>
            <a:xfrm>
              <a:off x="5930389" y="5889721"/>
              <a:ext cx="484659"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138</a:t>
              </a:r>
            </a:p>
            <a:p>
              <a:pPr algn="ctr">
                <a:lnSpc>
                  <a:spcPct val="120000"/>
                </a:lnSpc>
              </a:pPr>
              <a:r>
                <a:rPr lang="ja-JP" sz="1400">
                  <a:solidFill>
                    <a:srgbClr val="E73E16"/>
                  </a:solidFill>
                  <a:latin typeface="+mn-lt"/>
                  <a:ea typeface="MS Mincho"/>
                  <a:cs typeface="Arial" panose="020B0604020202020204" pitchFamily="34" charset="0"/>
                </a:rPr>
                <a:t>61</a:t>
              </a:r>
            </a:p>
          </p:txBody>
        </p:sp>
        <p:sp>
          <p:nvSpPr>
            <p:cNvPr id="464" name="TextBox 463">
              <a:extLst>
                <a:ext uri="{FF2B5EF4-FFF2-40B4-BE49-F238E27FC236}">
                  <a16:creationId xmlns:a16="http://schemas.microsoft.com/office/drawing/2014/main" id="{5222DBE1-31B9-A59A-DFCC-DFF01566EF72}"/>
                </a:ext>
              </a:extLst>
            </p:cNvPr>
            <p:cNvSpPr txBox="1"/>
            <p:nvPr/>
          </p:nvSpPr>
          <p:spPr>
            <a:xfrm>
              <a:off x="6996235" y="5889721"/>
              <a:ext cx="449191"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45</a:t>
              </a:r>
            </a:p>
            <a:p>
              <a:pPr algn="ctr">
                <a:lnSpc>
                  <a:spcPct val="120000"/>
                </a:lnSpc>
              </a:pPr>
              <a:r>
                <a:rPr lang="ja-JP" sz="1400">
                  <a:solidFill>
                    <a:srgbClr val="E73E16"/>
                  </a:solidFill>
                  <a:latin typeface="+mn-lt"/>
                  <a:ea typeface="MS Mincho"/>
                  <a:cs typeface="Arial" panose="020B0604020202020204" pitchFamily="34" charset="0"/>
                </a:rPr>
                <a:t>23</a:t>
              </a:r>
            </a:p>
          </p:txBody>
        </p:sp>
        <p:sp>
          <p:nvSpPr>
            <p:cNvPr id="465" name="TextBox 464">
              <a:extLst>
                <a:ext uri="{FF2B5EF4-FFF2-40B4-BE49-F238E27FC236}">
                  <a16:creationId xmlns:a16="http://schemas.microsoft.com/office/drawing/2014/main" id="{5222DBE1-31B9-A59A-DFCC-DFF01566EF72}"/>
                </a:ext>
              </a:extLst>
            </p:cNvPr>
            <p:cNvSpPr txBox="1"/>
            <p:nvPr/>
          </p:nvSpPr>
          <p:spPr>
            <a:xfrm>
              <a:off x="7529158" y="5889721"/>
              <a:ext cx="449191"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20</a:t>
              </a:r>
            </a:p>
            <a:p>
              <a:pPr algn="ctr">
                <a:lnSpc>
                  <a:spcPct val="120000"/>
                </a:lnSpc>
              </a:pPr>
              <a:r>
                <a:rPr lang="ja-JP" sz="1400">
                  <a:solidFill>
                    <a:srgbClr val="E73E16"/>
                  </a:solidFill>
                  <a:latin typeface="+mn-lt"/>
                  <a:ea typeface="MS Mincho"/>
                  <a:cs typeface="Arial" panose="020B0604020202020204" pitchFamily="34" charset="0"/>
                </a:rPr>
                <a:t>11</a:t>
              </a:r>
            </a:p>
          </p:txBody>
        </p:sp>
        <p:sp>
          <p:nvSpPr>
            <p:cNvPr id="466" name="TextBox 465">
              <a:extLst>
                <a:ext uri="{FF2B5EF4-FFF2-40B4-BE49-F238E27FC236}">
                  <a16:creationId xmlns:a16="http://schemas.microsoft.com/office/drawing/2014/main" id="{5222DBE1-31B9-A59A-DFCC-DFF01566EF72}"/>
                </a:ext>
              </a:extLst>
            </p:cNvPr>
            <p:cNvSpPr txBox="1"/>
            <p:nvPr/>
          </p:nvSpPr>
          <p:spPr>
            <a:xfrm>
              <a:off x="8062081" y="5889721"/>
              <a:ext cx="449191"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a:t>
              </a:r>
            </a:p>
            <a:p>
              <a:pPr algn="ctr">
                <a:lnSpc>
                  <a:spcPct val="120000"/>
                </a:lnSpc>
              </a:pPr>
              <a:r>
                <a:rPr lang="ja-JP" sz="1400">
                  <a:solidFill>
                    <a:srgbClr val="E73E16"/>
                  </a:solidFill>
                  <a:latin typeface="+mn-lt"/>
                  <a:ea typeface="MS Mincho"/>
                  <a:cs typeface="Arial" panose="020B0604020202020204" pitchFamily="34" charset="0"/>
                </a:rPr>
                <a:t>1</a:t>
              </a:r>
            </a:p>
          </p:txBody>
        </p:sp>
        <p:sp>
          <p:nvSpPr>
            <p:cNvPr id="467" name="TextBox 466">
              <a:extLst>
                <a:ext uri="{FF2B5EF4-FFF2-40B4-BE49-F238E27FC236}">
                  <a16:creationId xmlns:a16="http://schemas.microsoft.com/office/drawing/2014/main" id="{5222DBE1-31B9-A59A-DFCC-DFF01566EF72}"/>
                </a:ext>
              </a:extLst>
            </p:cNvPr>
            <p:cNvSpPr txBox="1"/>
            <p:nvPr/>
          </p:nvSpPr>
          <p:spPr>
            <a:xfrm>
              <a:off x="8594999" y="5889721"/>
              <a:ext cx="449191"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0</a:t>
              </a:r>
            </a:p>
            <a:p>
              <a:pPr algn="ctr">
                <a:lnSpc>
                  <a:spcPct val="120000"/>
                </a:lnSpc>
              </a:pPr>
              <a:r>
                <a:rPr lang="ja-JP" sz="1400">
                  <a:solidFill>
                    <a:srgbClr val="E73E16"/>
                  </a:solidFill>
                  <a:latin typeface="+mn-lt"/>
                  <a:ea typeface="MS Mincho"/>
                  <a:cs typeface="Arial" panose="020B0604020202020204" pitchFamily="34" charset="0"/>
                </a:rPr>
                <a:t>0</a:t>
              </a:r>
            </a:p>
          </p:txBody>
        </p:sp>
        <p:sp>
          <p:nvSpPr>
            <p:cNvPr id="468" name="TextBox 467">
              <a:extLst>
                <a:ext uri="{FF2B5EF4-FFF2-40B4-BE49-F238E27FC236}">
                  <a16:creationId xmlns:a16="http://schemas.microsoft.com/office/drawing/2014/main" id="{5222DBE1-31B9-A59A-DFCC-DFF01566EF72}"/>
                </a:ext>
              </a:extLst>
            </p:cNvPr>
            <p:cNvSpPr txBox="1"/>
            <p:nvPr/>
          </p:nvSpPr>
          <p:spPr>
            <a:xfrm>
              <a:off x="6463312" y="5889721"/>
              <a:ext cx="449191" cy="81429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90</a:t>
              </a:r>
            </a:p>
            <a:p>
              <a:pPr algn="ctr">
                <a:lnSpc>
                  <a:spcPct val="120000"/>
                </a:lnSpc>
              </a:pPr>
              <a:r>
                <a:rPr lang="ja-JP" sz="1400">
                  <a:solidFill>
                    <a:srgbClr val="E73E16"/>
                  </a:solidFill>
                  <a:latin typeface="+mn-lt"/>
                  <a:ea typeface="MS Mincho"/>
                  <a:cs typeface="Arial" panose="020B0604020202020204" pitchFamily="34" charset="0"/>
                </a:rPr>
                <a:t>41</a:t>
              </a:r>
            </a:p>
          </p:txBody>
        </p:sp>
        <p:sp>
          <p:nvSpPr>
            <p:cNvPr id="469" name="TextBox 468">
              <a:extLst>
                <a:ext uri="{FF2B5EF4-FFF2-40B4-BE49-F238E27FC236}">
                  <a16:creationId xmlns:a16="http://schemas.microsoft.com/office/drawing/2014/main" id="{E868A368-F2FA-40E2-D6D7-9411904EC7B4}"/>
                </a:ext>
              </a:extLst>
            </p:cNvPr>
            <p:cNvSpPr txBox="1"/>
            <p:nvPr/>
          </p:nvSpPr>
          <p:spPr>
            <a:xfrm>
              <a:off x="1904736" y="2751667"/>
              <a:ext cx="433132" cy="41126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mn-lt"/>
                  <a:ea typeface="MS Mincho"/>
                  <a:cs typeface="Arial" panose="020B0604020202020204" pitchFamily="34" charset="0"/>
                </a:rPr>
                <a:t>0.8</a:t>
              </a:r>
            </a:p>
          </p:txBody>
        </p:sp>
        <p:sp>
          <p:nvSpPr>
            <p:cNvPr id="473" name="Line 7">
              <a:extLst>
                <a:ext uri="{FF2B5EF4-FFF2-40B4-BE49-F238E27FC236}">
                  <a16:creationId xmlns:a16="http://schemas.microsoft.com/office/drawing/2014/main" id="{B255375B-28CF-172B-CE30-CC16A80EDB7F}"/>
                </a:ext>
              </a:extLst>
            </p:cNvPr>
            <p:cNvSpPr>
              <a:spLocks noChangeShapeType="1"/>
            </p:cNvSpPr>
            <p:nvPr/>
          </p:nvSpPr>
          <p:spPr bwMode="auto">
            <a:xfrm>
              <a:off x="2292441" y="2965441"/>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474" name="Line 8">
              <a:extLst>
                <a:ext uri="{FF2B5EF4-FFF2-40B4-BE49-F238E27FC236}">
                  <a16:creationId xmlns:a16="http://schemas.microsoft.com/office/drawing/2014/main" id="{E914F7CA-3F2A-0E52-B7B6-9B800166A530}"/>
                </a:ext>
              </a:extLst>
            </p:cNvPr>
            <p:cNvSpPr>
              <a:spLocks noChangeShapeType="1"/>
            </p:cNvSpPr>
            <p:nvPr/>
          </p:nvSpPr>
          <p:spPr bwMode="auto">
            <a:xfrm>
              <a:off x="2292441" y="3824620"/>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475" name="Line 10">
              <a:extLst>
                <a:ext uri="{FF2B5EF4-FFF2-40B4-BE49-F238E27FC236}">
                  <a16:creationId xmlns:a16="http://schemas.microsoft.com/office/drawing/2014/main" id="{04281EBA-C4BC-9E1A-E611-2DFF67FFC26A}"/>
                </a:ext>
              </a:extLst>
            </p:cNvPr>
            <p:cNvSpPr>
              <a:spLocks noChangeShapeType="1"/>
            </p:cNvSpPr>
            <p:nvPr/>
          </p:nvSpPr>
          <p:spPr bwMode="auto">
            <a:xfrm>
              <a:off x="2292441" y="4397406"/>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476" name="Line 11">
              <a:extLst>
                <a:ext uri="{FF2B5EF4-FFF2-40B4-BE49-F238E27FC236}">
                  <a16:creationId xmlns:a16="http://schemas.microsoft.com/office/drawing/2014/main" id="{920F6B7E-A9D2-7ED4-56DC-6867739AECC1}"/>
                </a:ext>
              </a:extLst>
            </p:cNvPr>
            <p:cNvSpPr>
              <a:spLocks noChangeShapeType="1"/>
            </p:cNvSpPr>
            <p:nvPr/>
          </p:nvSpPr>
          <p:spPr bwMode="auto">
            <a:xfrm>
              <a:off x="2292441" y="4970192"/>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478" name="Line 7">
              <a:extLst>
                <a:ext uri="{FF2B5EF4-FFF2-40B4-BE49-F238E27FC236}">
                  <a16:creationId xmlns:a16="http://schemas.microsoft.com/office/drawing/2014/main" id="{B255375B-28CF-172B-CE30-CC16A80EDB7F}"/>
                </a:ext>
              </a:extLst>
            </p:cNvPr>
            <p:cNvSpPr>
              <a:spLocks noChangeShapeType="1"/>
            </p:cNvSpPr>
            <p:nvPr/>
          </p:nvSpPr>
          <p:spPr bwMode="auto">
            <a:xfrm>
              <a:off x="2292441" y="2679048"/>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479" name="TextBox 478">
              <a:extLst>
                <a:ext uri="{FF2B5EF4-FFF2-40B4-BE49-F238E27FC236}">
                  <a16:creationId xmlns:a16="http://schemas.microsoft.com/office/drawing/2014/main" id="{E868A368-F2FA-40E2-D6D7-9411904EC7B4}"/>
                </a:ext>
              </a:extLst>
            </p:cNvPr>
            <p:cNvSpPr txBox="1"/>
            <p:nvPr/>
          </p:nvSpPr>
          <p:spPr>
            <a:xfrm>
              <a:off x="1904736" y="3322539"/>
              <a:ext cx="433132" cy="41126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mn-lt"/>
                  <a:ea typeface="MS Mincho"/>
                  <a:cs typeface="Arial" panose="020B0604020202020204" pitchFamily="34" charset="0"/>
                </a:rPr>
                <a:t>0.6</a:t>
              </a:r>
            </a:p>
          </p:txBody>
        </p:sp>
        <p:sp>
          <p:nvSpPr>
            <p:cNvPr id="480" name="Line 7">
              <a:extLst>
                <a:ext uri="{FF2B5EF4-FFF2-40B4-BE49-F238E27FC236}">
                  <a16:creationId xmlns:a16="http://schemas.microsoft.com/office/drawing/2014/main" id="{B255375B-28CF-172B-CE30-CC16A80EDB7F}"/>
                </a:ext>
              </a:extLst>
            </p:cNvPr>
            <p:cNvSpPr>
              <a:spLocks noChangeShapeType="1"/>
            </p:cNvSpPr>
            <p:nvPr/>
          </p:nvSpPr>
          <p:spPr bwMode="auto">
            <a:xfrm>
              <a:off x="2292441" y="325183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4" name="Freeform 3"/>
            <p:cNvSpPr/>
            <p:nvPr/>
          </p:nvSpPr>
          <p:spPr>
            <a:xfrm>
              <a:off x="2419150" y="2381343"/>
              <a:ext cx="5974080" cy="1864360"/>
            </a:xfrm>
            <a:custGeom>
              <a:avLst/>
              <a:gdLst>
                <a:gd name="connsiteX0" fmla="*/ 0 w 5974080"/>
                <a:gd name="connsiteY0" fmla="*/ 5080 h 1864360"/>
                <a:gd name="connsiteX1" fmla="*/ 462280 w 5974080"/>
                <a:gd name="connsiteY1" fmla="*/ 0 h 1864360"/>
                <a:gd name="connsiteX2" fmla="*/ 508000 w 5974080"/>
                <a:gd name="connsiteY2" fmla="*/ 20320 h 1864360"/>
                <a:gd name="connsiteX3" fmla="*/ 853440 w 5974080"/>
                <a:gd name="connsiteY3" fmla="*/ 20320 h 1864360"/>
                <a:gd name="connsiteX4" fmla="*/ 853440 w 5974080"/>
                <a:gd name="connsiteY4" fmla="*/ 20320 h 1864360"/>
                <a:gd name="connsiteX5" fmla="*/ 929640 w 5974080"/>
                <a:gd name="connsiteY5" fmla="*/ 30480 h 1864360"/>
                <a:gd name="connsiteX6" fmla="*/ 949960 w 5974080"/>
                <a:gd name="connsiteY6" fmla="*/ 55880 h 1864360"/>
                <a:gd name="connsiteX7" fmla="*/ 949960 w 5974080"/>
                <a:gd name="connsiteY7" fmla="*/ 55880 h 1864360"/>
                <a:gd name="connsiteX8" fmla="*/ 1000760 w 5974080"/>
                <a:gd name="connsiteY8" fmla="*/ 66040 h 1864360"/>
                <a:gd name="connsiteX9" fmla="*/ 1000760 w 5974080"/>
                <a:gd name="connsiteY9" fmla="*/ 66040 h 1864360"/>
                <a:gd name="connsiteX10" fmla="*/ 1066800 w 5974080"/>
                <a:gd name="connsiteY10" fmla="*/ 71120 h 1864360"/>
                <a:gd name="connsiteX11" fmla="*/ 1066800 w 5974080"/>
                <a:gd name="connsiteY11" fmla="*/ 71120 h 1864360"/>
                <a:gd name="connsiteX12" fmla="*/ 1198880 w 5974080"/>
                <a:gd name="connsiteY12" fmla="*/ 86360 h 1864360"/>
                <a:gd name="connsiteX13" fmla="*/ 1198880 w 5974080"/>
                <a:gd name="connsiteY13" fmla="*/ 86360 h 1864360"/>
                <a:gd name="connsiteX14" fmla="*/ 1285240 w 5974080"/>
                <a:gd name="connsiteY14" fmla="*/ 96520 h 1864360"/>
                <a:gd name="connsiteX15" fmla="*/ 1285240 w 5974080"/>
                <a:gd name="connsiteY15" fmla="*/ 96520 h 1864360"/>
                <a:gd name="connsiteX16" fmla="*/ 1285240 w 5974080"/>
                <a:gd name="connsiteY16" fmla="*/ 96520 h 1864360"/>
                <a:gd name="connsiteX17" fmla="*/ 1330960 w 5974080"/>
                <a:gd name="connsiteY17" fmla="*/ 121920 h 1864360"/>
                <a:gd name="connsiteX18" fmla="*/ 1427480 w 5974080"/>
                <a:gd name="connsiteY18" fmla="*/ 116840 h 1864360"/>
                <a:gd name="connsiteX19" fmla="*/ 1427480 w 5974080"/>
                <a:gd name="connsiteY19" fmla="*/ 116840 h 1864360"/>
                <a:gd name="connsiteX20" fmla="*/ 1457960 w 5974080"/>
                <a:gd name="connsiteY20" fmla="*/ 172720 h 1864360"/>
                <a:gd name="connsiteX21" fmla="*/ 1457960 w 5974080"/>
                <a:gd name="connsiteY21" fmla="*/ 172720 h 1864360"/>
                <a:gd name="connsiteX22" fmla="*/ 1493520 w 5974080"/>
                <a:gd name="connsiteY22" fmla="*/ 208280 h 1864360"/>
                <a:gd name="connsiteX23" fmla="*/ 1493520 w 5974080"/>
                <a:gd name="connsiteY23" fmla="*/ 208280 h 1864360"/>
                <a:gd name="connsiteX24" fmla="*/ 1579880 w 5974080"/>
                <a:gd name="connsiteY24" fmla="*/ 228600 h 1864360"/>
                <a:gd name="connsiteX25" fmla="*/ 1803400 w 5974080"/>
                <a:gd name="connsiteY25" fmla="*/ 223520 h 1864360"/>
                <a:gd name="connsiteX26" fmla="*/ 1844040 w 5974080"/>
                <a:gd name="connsiteY26" fmla="*/ 243840 h 1864360"/>
                <a:gd name="connsiteX27" fmla="*/ 1925320 w 5974080"/>
                <a:gd name="connsiteY27" fmla="*/ 233680 h 1864360"/>
                <a:gd name="connsiteX28" fmla="*/ 1965960 w 5974080"/>
                <a:gd name="connsiteY28" fmla="*/ 259080 h 1864360"/>
                <a:gd name="connsiteX29" fmla="*/ 1965960 w 5974080"/>
                <a:gd name="connsiteY29" fmla="*/ 259080 h 1864360"/>
                <a:gd name="connsiteX30" fmla="*/ 2032000 w 5974080"/>
                <a:gd name="connsiteY30" fmla="*/ 259080 h 1864360"/>
                <a:gd name="connsiteX31" fmla="*/ 2082800 w 5974080"/>
                <a:gd name="connsiteY31" fmla="*/ 279400 h 1864360"/>
                <a:gd name="connsiteX32" fmla="*/ 2138680 w 5974080"/>
                <a:gd name="connsiteY32" fmla="*/ 289560 h 1864360"/>
                <a:gd name="connsiteX33" fmla="*/ 2245360 w 5974080"/>
                <a:gd name="connsiteY33" fmla="*/ 294640 h 1864360"/>
                <a:gd name="connsiteX34" fmla="*/ 2245360 w 5974080"/>
                <a:gd name="connsiteY34" fmla="*/ 294640 h 1864360"/>
                <a:gd name="connsiteX35" fmla="*/ 2291080 w 5974080"/>
                <a:gd name="connsiteY35" fmla="*/ 314960 h 1864360"/>
                <a:gd name="connsiteX36" fmla="*/ 2413000 w 5974080"/>
                <a:gd name="connsiteY36" fmla="*/ 309880 h 1864360"/>
                <a:gd name="connsiteX37" fmla="*/ 2468880 w 5974080"/>
                <a:gd name="connsiteY37" fmla="*/ 340360 h 1864360"/>
                <a:gd name="connsiteX38" fmla="*/ 2692400 w 5974080"/>
                <a:gd name="connsiteY38" fmla="*/ 340360 h 1864360"/>
                <a:gd name="connsiteX39" fmla="*/ 2753360 w 5974080"/>
                <a:gd name="connsiteY39" fmla="*/ 350520 h 1864360"/>
                <a:gd name="connsiteX40" fmla="*/ 2799080 w 5974080"/>
                <a:gd name="connsiteY40" fmla="*/ 360680 h 1864360"/>
                <a:gd name="connsiteX41" fmla="*/ 2926080 w 5974080"/>
                <a:gd name="connsiteY41" fmla="*/ 360680 h 1864360"/>
                <a:gd name="connsiteX42" fmla="*/ 2926080 w 5974080"/>
                <a:gd name="connsiteY42" fmla="*/ 360680 h 1864360"/>
                <a:gd name="connsiteX43" fmla="*/ 2971800 w 5974080"/>
                <a:gd name="connsiteY43" fmla="*/ 426720 h 1864360"/>
                <a:gd name="connsiteX44" fmla="*/ 3027680 w 5974080"/>
                <a:gd name="connsiteY44" fmla="*/ 447040 h 1864360"/>
                <a:gd name="connsiteX45" fmla="*/ 3093720 w 5974080"/>
                <a:gd name="connsiteY45" fmla="*/ 457200 h 1864360"/>
                <a:gd name="connsiteX46" fmla="*/ 3149600 w 5974080"/>
                <a:gd name="connsiteY46" fmla="*/ 472440 h 1864360"/>
                <a:gd name="connsiteX47" fmla="*/ 3337560 w 5974080"/>
                <a:gd name="connsiteY47" fmla="*/ 482600 h 1864360"/>
                <a:gd name="connsiteX48" fmla="*/ 3429000 w 5974080"/>
                <a:gd name="connsiteY48" fmla="*/ 518160 h 1864360"/>
                <a:gd name="connsiteX49" fmla="*/ 3429000 w 5974080"/>
                <a:gd name="connsiteY49" fmla="*/ 518160 h 1864360"/>
                <a:gd name="connsiteX50" fmla="*/ 3464560 w 5974080"/>
                <a:gd name="connsiteY50" fmla="*/ 579120 h 1864360"/>
                <a:gd name="connsiteX51" fmla="*/ 3464560 w 5974080"/>
                <a:gd name="connsiteY51" fmla="*/ 579120 h 1864360"/>
                <a:gd name="connsiteX52" fmla="*/ 3510280 w 5974080"/>
                <a:gd name="connsiteY52" fmla="*/ 604520 h 1864360"/>
                <a:gd name="connsiteX53" fmla="*/ 3586480 w 5974080"/>
                <a:gd name="connsiteY53" fmla="*/ 609600 h 1864360"/>
                <a:gd name="connsiteX54" fmla="*/ 3662680 w 5974080"/>
                <a:gd name="connsiteY54" fmla="*/ 629920 h 1864360"/>
                <a:gd name="connsiteX55" fmla="*/ 3749040 w 5974080"/>
                <a:gd name="connsiteY55" fmla="*/ 675640 h 1864360"/>
                <a:gd name="connsiteX56" fmla="*/ 3820160 w 5974080"/>
                <a:gd name="connsiteY56" fmla="*/ 690880 h 1864360"/>
                <a:gd name="connsiteX57" fmla="*/ 3901440 w 5974080"/>
                <a:gd name="connsiteY57" fmla="*/ 695960 h 1864360"/>
                <a:gd name="connsiteX58" fmla="*/ 3916680 w 5974080"/>
                <a:gd name="connsiteY58" fmla="*/ 736600 h 1864360"/>
                <a:gd name="connsiteX59" fmla="*/ 3916680 w 5974080"/>
                <a:gd name="connsiteY59" fmla="*/ 736600 h 1864360"/>
                <a:gd name="connsiteX60" fmla="*/ 3952240 w 5974080"/>
                <a:gd name="connsiteY60" fmla="*/ 787400 h 1864360"/>
                <a:gd name="connsiteX61" fmla="*/ 3992880 w 5974080"/>
                <a:gd name="connsiteY61" fmla="*/ 807720 h 1864360"/>
                <a:gd name="connsiteX62" fmla="*/ 3992880 w 5974080"/>
                <a:gd name="connsiteY62" fmla="*/ 807720 h 1864360"/>
                <a:gd name="connsiteX63" fmla="*/ 4069080 w 5974080"/>
                <a:gd name="connsiteY63" fmla="*/ 817880 h 1864360"/>
                <a:gd name="connsiteX64" fmla="*/ 4135120 w 5974080"/>
                <a:gd name="connsiteY64" fmla="*/ 873760 h 1864360"/>
                <a:gd name="connsiteX65" fmla="*/ 4312920 w 5974080"/>
                <a:gd name="connsiteY65" fmla="*/ 878840 h 1864360"/>
                <a:gd name="connsiteX66" fmla="*/ 4312920 w 5974080"/>
                <a:gd name="connsiteY66" fmla="*/ 878840 h 1864360"/>
                <a:gd name="connsiteX67" fmla="*/ 4409440 w 5974080"/>
                <a:gd name="connsiteY67" fmla="*/ 919480 h 1864360"/>
                <a:gd name="connsiteX68" fmla="*/ 4450080 w 5974080"/>
                <a:gd name="connsiteY68" fmla="*/ 1092200 h 1864360"/>
                <a:gd name="connsiteX69" fmla="*/ 4734560 w 5974080"/>
                <a:gd name="connsiteY69" fmla="*/ 1092200 h 1864360"/>
                <a:gd name="connsiteX70" fmla="*/ 4734560 w 5974080"/>
                <a:gd name="connsiteY70" fmla="*/ 1092200 h 1864360"/>
                <a:gd name="connsiteX71" fmla="*/ 4775200 w 5974080"/>
                <a:gd name="connsiteY71" fmla="*/ 1127760 h 1864360"/>
                <a:gd name="connsiteX72" fmla="*/ 4775200 w 5974080"/>
                <a:gd name="connsiteY72" fmla="*/ 1127760 h 1864360"/>
                <a:gd name="connsiteX73" fmla="*/ 4836160 w 5974080"/>
                <a:gd name="connsiteY73" fmla="*/ 1163320 h 1864360"/>
                <a:gd name="connsiteX74" fmla="*/ 4836160 w 5974080"/>
                <a:gd name="connsiteY74" fmla="*/ 1163320 h 1864360"/>
                <a:gd name="connsiteX75" fmla="*/ 4892040 w 5974080"/>
                <a:gd name="connsiteY75" fmla="*/ 1193800 h 1864360"/>
                <a:gd name="connsiteX76" fmla="*/ 4907280 w 5974080"/>
                <a:gd name="connsiteY76" fmla="*/ 1290320 h 1864360"/>
                <a:gd name="connsiteX77" fmla="*/ 5069840 w 5974080"/>
                <a:gd name="connsiteY77" fmla="*/ 1290320 h 1864360"/>
                <a:gd name="connsiteX78" fmla="*/ 5080000 w 5974080"/>
                <a:gd name="connsiteY78" fmla="*/ 1346200 h 1864360"/>
                <a:gd name="connsiteX79" fmla="*/ 5862320 w 5974080"/>
                <a:gd name="connsiteY79" fmla="*/ 1346200 h 1864360"/>
                <a:gd name="connsiteX80" fmla="*/ 5867400 w 5974080"/>
                <a:gd name="connsiteY80" fmla="*/ 1864360 h 1864360"/>
                <a:gd name="connsiteX81" fmla="*/ 5974080 w 5974080"/>
                <a:gd name="connsiteY81" fmla="*/ 1859280 h 1864360"/>
                <a:gd name="connsiteX82" fmla="*/ 5974080 w 5974080"/>
                <a:gd name="connsiteY82" fmla="*/ 1859280 h 186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5974080" h="1864360">
                  <a:moveTo>
                    <a:pt x="0" y="5080"/>
                  </a:moveTo>
                  <a:lnTo>
                    <a:pt x="462280" y="0"/>
                  </a:lnTo>
                  <a:lnTo>
                    <a:pt x="508000" y="20320"/>
                  </a:lnTo>
                  <a:lnTo>
                    <a:pt x="853440" y="20320"/>
                  </a:lnTo>
                  <a:lnTo>
                    <a:pt x="853440" y="20320"/>
                  </a:lnTo>
                  <a:lnTo>
                    <a:pt x="929640" y="30480"/>
                  </a:lnTo>
                  <a:lnTo>
                    <a:pt x="949960" y="55880"/>
                  </a:lnTo>
                  <a:lnTo>
                    <a:pt x="949960" y="55880"/>
                  </a:lnTo>
                  <a:lnTo>
                    <a:pt x="1000760" y="66040"/>
                  </a:lnTo>
                  <a:lnTo>
                    <a:pt x="1000760" y="66040"/>
                  </a:lnTo>
                  <a:lnTo>
                    <a:pt x="1066800" y="71120"/>
                  </a:lnTo>
                  <a:lnTo>
                    <a:pt x="1066800" y="71120"/>
                  </a:lnTo>
                  <a:lnTo>
                    <a:pt x="1198880" y="86360"/>
                  </a:lnTo>
                  <a:lnTo>
                    <a:pt x="1198880" y="86360"/>
                  </a:lnTo>
                  <a:lnTo>
                    <a:pt x="1285240" y="96520"/>
                  </a:lnTo>
                  <a:lnTo>
                    <a:pt x="1285240" y="96520"/>
                  </a:lnTo>
                  <a:lnTo>
                    <a:pt x="1285240" y="96520"/>
                  </a:lnTo>
                  <a:lnTo>
                    <a:pt x="1330960" y="121920"/>
                  </a:lnTo>
                  <a:lnTo>
                    <a:pt x="1427480" y="116840"/>
                  </a:lnTo>
                  <a:lnTo>
                    <a:pt x="1427480" y="116840"/>
                  </a:lnTo>
                  <a:lnTo>
                    <a:pt x="1457960" y="172720"/>
                  </a:lnTo>
                  <a:lnTo>
                    <a:pt x="1457960" y="172720"/>
                  </a:lnTo>
                  <a:lnTo>
                    <a:pt x="1493520" y="208280"/>
                  </a:lnTo>
                  <a:lnTo>
                    <a:pt x="1493520" y="208280"/>
                  </a:lnTo>
                  <a:lnTo>
                    <a:pt x="1579880" y="228600"/>
                  </a:lnTo>
                  <a:lnTo>
                    <a:pt x="1803400" y="223520"/>
                  </a:lnTo>
                  <a:lnTo>
                    <a:pt x="1844040" y="243840"/>
                  </a:lnTo>
                  <a:lnTo>
                    <a:pt x="1925320" y="233680"/>
                  </a:lnTo>
                  <a:lnTo>
                    <a:pt x="1965960" y="259080"/>
                  </a:lnTo>
                  <a:lnTo>
                    <a:pt x="1965960" y="259080"/>
                  </a:lnTo>
                  <a:lnTo>
                    <a:pt x="2032000" y="259080"/>
                  </a:lnTo>
                  <a:lnTo>
                    <a:pt x="2082800" y="279400"/>
                  </a:lnTo>
                  <a:lnTo>
                    <a:pt x="2138680" y="289560"/>
                  </a:lnTo>
                  <a:lnTo>
                    <a:pt x="2245360" y="294640"/>
                  </a:lnTo>
                  <a:lnTo>
                    <a:pt x="2245360" y="294640"/>
                  </a:lnTo>
                  <a:lnTo>
                    <a:pt x="2291080" y="314960"/>
                  </a:lnTo>
                  <a:lnTo>
                    <a:pt x="2413000" y="309880"/>
                  </a:lnTo>
                  <a:lnTo>
                    <a:pt x="2468880" y="340360"/>
                  </a:lnTo>
                  <a:lnTo>
                    <a:pt x="2692400" y="340360"/>
                  </a:lnTo>
                  <a:lnTo>
                    <a:pt x="2753360" y="350520"/>
                  </a:lnTo>
                  <a:lnTo>
                    <a:pt x="2799080" y="360680"/>
                  </a:lnTo>
                  <a:lnTo>
                    <a:pt x="2926080" y="360680"/>
                  </a:lnTo>
                  <a:lnTo>
                    <a:pt x="2926080" y="360680"/>
                  </a:lnTo>
                  <a:lnTo>
                    <a:pt x="2971800" y="426720"/>
                  </a:lnTo>
                  <a:lnTo>
                    <a:pt x="3027680" y="447040"/>
                  </a:lnTo>
                  <a:lnTo>
                    <a:pt x="3093720" y="457200"/>
                  </a:lnTo>
                  <a:lnTo>
                    <a:pt x="3149600" y="472440"/>
                  </a:lnTo>
                  <a:lnTo>
                    <a:pt x="3337560" y="482600"/>
                  </a:lnTo>
                  <a:lnTo>
                    <a:pt x="3429000" y="518160"/>
                  </a:lnTo>
                  <a:lnTo>
                    <a:pt x="3429000" y="518160"/>
                  </a:lnTo>
                  <a:lnTo>
                    <a:pt x="3464560" y="579120"/>
                  </a:lnTo>
                  <a:lnTo>
                    <a:pt x="3464560" y="579120"/>
                  </a:lnTo>
                  <a:lnTo>
                    <a:pt x="3510280" y="604520"/>
                  </a:lnTo>
                  <a:lnTo>
                    <a:pt x="3586480" y="609600"/>
                  </a:lnTo>
                  <a:lnTo>
                    <a:pt x="3662680" y="629920"/>
                  </a:lnTo>
                  <a:lnTo>
                    <a:pt x="3749040" y="675640"/>
                  </a:lnTo>
                  <a:lnTo>
                    <a:pt x="3820160" y="690880"/>
                  </a:lnTo>
                  <a:lnTo>
                    <a:pt x="3901440" y="695960"/>
                  </a:lnTo>
                  <a:lnTo>
                    <a:pt x="3916680" y="736600"/>
                  </a:lnTo>
                  <a:lnTo>
                    <a:pt x="3916680" y="736600"/>
                  </a:lnTo>
                  <a:lnTo>
                    <a:pt x="3952240" y="787400"/>
                  </a:lnTo>
                  <a:lnTo>
                    <a:pt x="3992880" y="807720"/>
                  </a:lnTo>
                  <a:lnTo>
                    <a:pt x="3992880" y="807720"/>
                  </a:lnTo>
                  <a:lnTo>
                    <a:pt x="4069080" y="817880"/>
                  </a:lnTo>
                  <a:lnTo>
                    <a:pt x="4135120" y="873760"/>
                  </a:lnTo>
                  <a:lnTo>
                    <a:pt x="4312920" y="878840"/>
                  </a:lnTo>
                  <a:lnTo>
                    <a:pt x="4312920" y="878840"/>
                  </a:lnTo>
                  <a:lnTo>
                    <a:pt x="4409440" y="919480"/>
                  </a:lnTo>
                  <a:lnTo>
                    <a:pt x="4450080" y="1092200"/>
                  </a:lnTo>
                  <a:lnTo>
                    <a:pt x="4734560" y="1092200"/>
                  </a:lnTo>
                  <a:lnTo>
                    <a:pt x="4734560" y="1092200"/>
                  </a:lnTo>
                  <a:lnTo>
                    <a:pt x="4775200" y="1127760"/>
                  </a:lnTo>
                  <a:lnTo>
                    <a:pt x="4775200" y="1127760"/>
                  </a:lnTo>
                  <a:lnTo>
                    <a:pt x="4836160" y="1163320"/>
                  </a:lnTo>
                  <a:lnTo>
                    <a:pt x="4836160" y="1163320"/>
                  </a:lnTo>
                  <a:lnTo>
                    <a:pt x="4892040" y="1193800"/>
                  </a:lnTo>
                  <a:lnTo>
                    <a:pt x="4907280" y="1290320"/>
                  </a:lnTo>
                  <a:lnTo>
                    <a:pt x="5069840" y="1290320"/>
                  </a:lnTo>
                  <a:lnTo>
                    <a:pt x="5080000" y="1346200"/>
                  </a:lnTo>
                  <a:lnTo>
                    <a:pt x="5862320" y="1346200"/>
                  </a:lnTo>
                  <a:cubicBezTo>
                    <a:pt x="5864013" y="1518920"/>
                    <a:pt x="5865707" y="1691640"/>
                    <a:pt x="5867400" y="1864360"/>
                  </a:cubicBezTo>
                  <a:lnTo>
                    <a:pt x="5974080" y="1859280"/>
                  </a:lnTo>
                  <a:lnTo>
                    <a:pt x="5974080" y="1859280"/>
                  </a:lnTo>
                </a:path>
              </a:pathLst>
            </a:custGeom>
            <a:ln w="19050"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83" name="Freeform 482"/>
            <p:cNvSpPr/>
            <p:nvPr/>
          </p:nvSpPr>
          <p:spPr>
            <a:xfrm>
              <a:off x="2412165" y="2382613"/>
              <a:ext cx="6216650" cy="2162175"/>
            </a:xfrm>
            <a:custGeom>
              <a:avLst/>
              <a:gdLst>
                <a:gd name="connsiteX0" fmla="*/ 0 w 6216650"/>
                <a:gd name="connsiteY0" fmla="*/ 0 h 2162175"/>
                <a:gd name="connsiteX1" fmla="*/ 88900 w 6216650"/>
                <a:gd name="connsiteY1" fmla="*/ 3175 h 2162175"/>
                <a:gd name="connsiteX2" fmla="*/ 114300 w 6216650"/>
                <a:gd name="connsiteY2" fmla="*/ 15875 h 2162175"/>
                <a:gd name="connsiteX3" fmla="*/ 114300 w 6216650"/>
                <a:gd name="connsiteY3" fmla="*/ 15875 h 2162175"/>
                <a:gd name="connsiteX4" fmla="*/ 149225 w 6216650"/>
                <a:gd name="connsiteY4" fmla="*/ 34925 h 2162175"/>
                <a:gd name="connsiteX5" fmla="*/ 180975 w 6216650"/>
                <a:gd name="connsiteY5" fmla="*/ 34925 h 2162175"/>
                <a:gd name="connsiteX6" fmla="*/ 180975 w 6216650"/>
                <a:gd name="connsiteY6" fmla="*/ 34925 h 2162175"/>
                <a:gd name="connsiteX7" fmla="*/ 231775 w 6216650"/>
                <a:gd name="connsiteY7" fmla="*/ 63500 h 2162175"/>
                <a:gd name="connsiteX8" fmla="*/ 231775 w 6216650"/>
                <a:gd name="connsiteY8" fmla="*/ 95250 h 2162175"/>
                <a:gd name="connsiteX9" fmla="*/ 231775 w 6216650"/>
                <a:gd name="connsiteY9" fmla="*/ 155575 h 2162175"/>
                <a:gd name="connsiteX10" fmla="*/ 257175 w 6216650"/>
                <a:gd name="connsiteY10" fmla="*/ 190500 h 2162175"/>
                <a:gd name="connsiteX11" fmla="*/ 333375 w 6216650"/>
                <a:gd name="connsiteY11" fmla="*/ 222250 h 2162175"/>
                <a:gd name="connsiteX12" fmla="*/ 358775 w 6216650"/>
                <a:gd name="connsiteY12" fmla="*/ 241300 h 2162175"/>
                <a:gd name="connsiteX13" fmla="*/ 396875 w 6216650"/>
                <a:gd name="connsiteY13" fmla="*/ 257175 h 2162175"/>
                <a:gd name="connsiteX14" fmla="*/ 431800 w 6216650"/>
                <a:gd name="connsiteY14" fmla="*/ 269875 h 2162175"/>
                <a:gd name="connsiteX15" fmla="*/ 473075 w 6216650"/>
                <a:gd name="connsiteY15" fmla="*/ 307975 h 2162175"/>
                <a:gd name="connsiteX16" fmla="*/ 488950 w 6216650"/>
                <a:gd name="connsiteY16" fmla="*/ 333375 h 2162175"/>
                <a:gd name="connsiteX17" fmla="*/ 498475 w 6216650"/>
                <a:gd name="connsiteY17" fmla="*/ 406400 h 2162175"/>
                <a:gd name="connsiteX18" fmla="*/ 504825 w 6216650"/>
                <a:gd name="connsiteY18" fmla="*/ 450850 h 2162175"/>
                <a:gd name="connsiteX19" fmla="*/ 520700 w 6216650"/>
                <a:gd name="connsiteY19" fmla="*/ 485775 h 2162175"/>
                <a:gd name="connsiteX20" fmla="*/ 561975 w 6216650"/>
                <a:gd name="connsiteY20" fmla="*/ 520700 h 2162175"/>
                <a:gd name="connsiteX21" fmla="*/ 596900 w 6216650"/>
                <a:gd name="connsiteY21" fmla="*/ 542925 h 2162175"/>
                <a:gd name="connsiteX22" fmla="*/ 635000 w 6216650"/>
                <a:gd name="connsiteY22" fmla="*/ 568325 h 2162175"/>
                <a:gd name="connsiteX23" fmla="*/ 663575 w 6216650"/>
                <a:gd name="connsiteY23" fmla="*/ 571500 h 2162175"/>
                <a:gd name="connsiteX24" fmla="*/ 695325 w 6216650"/>
                <a:gd name="connsiteY24" fmla="*/ 638175 h 2162175"/>
                <a:gd name="connsiteX25" fmla="*/ 730250 w 6216650"/>
                <a:gd name="connsiteY25" fmla="*/ 679450 h 2162175"/>
                <a:gd name="connsiteX26" fmla="*/ 733425 w 6216650"/>
                <a:gd name="connsiteY26" fmla="*/ 717550 h 2162175"/>
                <a:gd name="connsiteX27" fmla="*/ 739775 w 6216650"/>
                <a:gd name="connsiteY27" fmla="*/ 762000 h 2162175"/>
                <a:gd name="connsiteX28" fmla="*/ 758825 w 6216650"/>
                <a:gd name="connsiteY28" fmla="*/ 806450 h 2162175"/>
                <a:gd name="connsiteX29" fmla="*/ 793750 w 6216650"/>
                <a:gd name="connsiteY29" fmla="*/ 844550 h 2162175"/>
                <a:gd name="connsiteX30" fmla="*/ 873125 w 6216650"/>
                <a:gd name="connsiteY30" fmla="*/ 844550 h 2162175"/>
                <a:gd name="connsiteX31" fmla="*/ 901700 w 6216650"/>
                <a:gd name="connsiteY31" fmla="*/ 866775 h 2162175"/>
                <a:gd name="connsiteX32" fmla="*/ 923925 w 6216650"/>
                <a:gd name="connsiteY32" fmla="*/ 898525 h 2162175"/>
                <a:gd name="connsiteX33" fmla="*/ 923925 w 6216650"/>
                <a:gd name="connsiteY33" fmla="*/ 898525 h 2162175"/>
                <a:gd name="connsiteX34" fmla="*/ 965200 w 6216650"/>
                <a:gd name="connsiteY34" fmla="*/ 911225 h 2162175"/>
                <a:gd name="connsiteX35" fmla="*/ 974725 w 6216650"/>
                <a:gd name="connsiteY35" fmla="*/ 949325 h 2162175"/>
                <a:gd name="connsiteX36" fmla="*/ 987425 w 6216650"/>
                <a:gd name="connsiteY36" fmla="*/ 996950 h 2162175"/>
                <a:gd name="connsiteX37" fmla="*/ 981075 w 6216650"/>
                <a:gd name="connsiteY37" fmla="*/ 1041400 h 2162175"/>
                <a:gd name="connsiteX38" fmla="*/ 996950 w 6216650"/>
                <a:gd name="connsiteY38" fmla="*/ 1089025 h 2162175"/>
                <a:gd name="connsiteX39" fmla="*/ 1057275 w 6216650"/>
                <a:gd name="connsiteY39" fmla="*/ 1111250 h 2162175"/>
                <a:gd name="connsiteX40" fmla="*/ 1108075 w 6216650"/>
                <a:gd name="connsiteY40" fmla="*/ 1117600 h 2162175"/>
                <a:gd name="connsiteX41" fmla="*/ 1108075 w 6216650"/>
                <a:gd name="connsiteY41" fmla="*/ 1117600 h 2162175"/>
                <a:gd name="connsiteX42" fmla="*/ 1196975 w 6216650"/>
                <a:gd name="connsiteY42" fmla="*/ 1165225 h 2162175"/>
                <a:gd name="connsiteX43" fmla="*/ 1273175 w 6216650"/>
                <a:gd name="connsiteY43" fmla="*/ 1165225 h 2162175"/>
                <a:gd name="connsiteX44" fmla="*/ 1311275 w 6216650"/>
                <a:gd name="connsiteY44" fmla="*/ 1190625 h 2162175"/>
                <a:gd name="connsiteX45" fmla="*/ 1355725 w 6216650"/>
                <a:gd name="connsiteY45" fmla="*/ 1200150 h 2162175"/>
                <a:gd name="connsiteX46" fmla="*/ 1476375 w 6216650"/>
                <a:gd name="connsiteY46" fmla="*/ 1206500 h 2162175"/>
                <a:gd name="connsiteX47" fmla="*/ 1479550 w 6216650"/>
                <a:gd name="connsiteY47" fmla="*/ 1273175 h 2162175"/>
                <a:gd name="connsiteX48" fmla="*/ 1504950 w 6216650"/>
                <a:gd name="connsiteY48" fmla="*/ 1295400 h 2162175"/>
                <a:gd name="connsiteX49" fmla="*/ 1536700 w 6216650"/>
                <a:gd name="connsiteY49" fmla="*/ 1308100 h 2162175"/>
                <a:gd name="connsiteX50" fmla="*/ 1536700 w 6216650"/>
                <a:gd name="connsiteY50" fmla="*/ 1308100 h 2162175"/>
                <a:gd name="connsiteX51" fmla="*/ 1603375 w 6216650"/>
                <a:gd name="connsiteY51" fmla="*/ 1333500 h 2162175"/>
                <a:gd name="connsiteX52" fmla="*/ 1657350 w 6216650"/>
                <a:gd name="connsiteY52" fmla="*/ 1339850 h 2162175"/>
                <a:gd name="connsiteX53" fmla="*/ 1692275 w 6216650"/>
                <a:gd name="connsiteY53" fmla="*/ 1371600 h 2162175"/>
                <a:gd name="connsiteX54" fmla="*/ 1743075 w 6216650"/>
                <a:gd name="connsiteY54" fmla="*/ 1400175 h 2162175"/>
                <a:gd name="connsiteX55" fmla="*/ 1771650 w 6216650"/>
                <a:gd name="connsiteY55" fmla="*/ 1419225 h 2162175"/>
                <a:gd name="connsiteX56" fmla="*/ 1847850 w 6216650"/>
                <a:gd name="connsiteY56" fmla="*/ 1425575 h 2162175"/>
                <a:gd name="connsiteX57" fmla="*/ 1933575 w 6216650"/>
                <a:gd name="connsiteY57" fmla="*/ 1444625 h 2162175"/>
                <a:gd name="connsiteX58" fmla="*/ 1933575 w 6216650"/>
                <a:gd name="connsiteY58" fmla="*/ 1444625 h 2162175"/>
                <a:gd name="connsiteX59" fmla="*/ 1981200 w 6216650"/>
                <a:gd name="connsiteY59" fmla="*/ 1514475 h 2162175"/>
                <a:gd name="connsiteX60" fmla="*/ 1990725 w 6216650"/>
                <a:gd name="connsiteY60" fmla="*/ 1539875 h 2162175"/>
                <a:gd name="connsiteX61" fmla="*/ 2082800 w 6216650"/>
                <a:gd name="connsiteY61" fmla="*/ 1543050 h 2162175"/>
                <a:gd name="connsiteX62" fmla="*/ 2124075 w 6216650"/>
                <a:gd name="connsiteY62" fmla="*/ 1555750 h 2162175"/>
                <a:gd name="connsiteX63" fmla="*/ 2197100 w 6216650"/>
                <a:gd name="connsiteY63" fmla="*/ 1558925 h 2162175"/>
                <a:gd name="connsiteX64" fmla="*/ 2251075 w 6216650"/>
                <a:gd name="connsiteY64" fmla="*/ 1590675 h 2162175"/>
                <a:gd name="connsiteX65" fmla="*/ 2447925 w 6216650"/>
                <a:gd name="connsiteY65" fmla="*/ 1590675 h 2162175"/>
                <a:gd name="connsiteX66" fmla="*/ 2473325 w 6216650"/>
                <a:gd name="connsiteY66" fmla="*/ 1654175 h 2162175"/>
                <a:gd name="connsiteX67" fmla="*/ 2489200 w 6216650"/>
                <a:gd name="connsiteY67" fmla="*/ 1682750 h 2162175"/>
                <a:gd name="connsiteX68" fmla="*/ 2511425 w 6216650"/>
                <a:gd name="connsiteY68" fmla="*/ 1708150 h 2162175"/>
                <a:gd name="connsiteX69" fmla="*/ 2546350 w 6216650"/>
                <a:gd name="connsiteY69" fmla="*/ 1714500 h 2162175"/>
                <a:gd name="connsiteX70" fmla="*/ 2622550 w 6216650"/>
                <a:gd name="connsiteY70" fmla="*/ 1730375 h 2162175"/>
                <a:gd name="connsiteX71" fmla="*/ 2670175 w 6216650"/>
                <a:gd name="connsiteY71" fmla="*/ 1749425 h 2162175"/>
                <a:gd name="connsiteX72" fmla="*/ 2749550 w 6216650"/>
                <a:gd name="connsiteY72" fmla="*/ 1749425 h 2162175"/>
                <a:gd name="connsiteX73" fmla="*/ 2774950 w 6216650"/>
                <a:gd name="connsiteY73" fmla="*/ 1758950 h 2162175"/>
                <a:gd name="connsiteX74" fmla="*/ 2825750 w 6216650"/>
                <a:gd name="connsiteY74" fmla="*/ 1768475 h 2162175"/>
                <a:gd name="connsiteX75" fmla="*/ 2854325 w 6216650"/>
                <a:gd name="connsiteY75" fmla="*/ 1778000 h 2162175"/>
                <a:gd name="connsiteX76" fmla="*/ 2940050 w 6216650"/>
                <a:gd name="connsiteY76" fmla="*/ 1778000 h 2162175"/>
                <a:gd name="connsiteX77" fmla="*/ 2943225 w 6216650"/>
                <a:gd name="connsiteY77" fmla="*/ 1809750 h 2162175"/>
                <a:gd name="connsiteX78" fmla="*/ 2943225 w 6216650"/>
                <a:gd name="connsiteY78" fmla="*/ 1838325 h 2162175"/>
                <a:gd name="connsiteX79" fmla="*/ 2965450 w 6216650"/>
                <a:gd name="connsiteY79" fmla="*/ 1854200 h 2162175"/>
                <a:gd name="connsiteX80" fmla="*/ 3000375 w 6216650"/>
                <a:gd name="connsiteY80" fmla="*/ 1866900 h 2162175"/>
                <a:gd name="connsiteX81" fmla="*/ 3092450 w 6216650"/>
                <a:gd name="connsiteY81" fmla="*/ 1866900 h 2162175"/>
                <a:gd name="connsiteX82" fmla="*/ 3121025 w 6216650"/>
                <a:gd name="connsiteY82" fmla="*/ 1889125 h 2162175"/>
                <a:gd name="connsiteX83" fmla="*/ 3181350 w 6216650"/>
                <a:gd name="connsiteY83" fmla="*/ 1895475 h 2162175"/>
                <a:gd name="connsiteX84" fmla="*/ 3216275 w 6216650"/>
                <a:gd name="connsiteY84" fmla="*/ 1908175 h 2162175"/>
                <a:gd name="connsiteX85" fmla="*/ 3432175 w 6216650"/>
                <a:gd name="connsiteY85" fmla="*/ 1908175 h 2162175"/>
                <a:gd name="connsiteX86" fmla="*/ 3441700 w 6216650"/>
                <a:gd name="connsiteY86" fmla="*/ 1949450 h 2162175"/>
                <a:gd name="connsiteX87" fmla="*/ 3467100 w 6216650"/>
                <a:gd name="connsiteY87" fmla="*/ 1971675 h 2162175"/>
                <a:gd name="connsiteX88" fmla="*/ 3511550 w 6216650"/>
                <a:gd name="connsiteY88" fmla="*/ 1981200 h 2162175"/>
                <a:gd name="connsiteX89" fmla="*/ 3575050 w 6216650"/>
                <a:gd name="connsiteY89" fmla="*/ 1984375 h 2162175"/>
                <a:gd name="connsiteX90" fmla="*/ 3594100 w 6216650"/>
                <a:gd name="connsiteY90" fmla="*/ 2006600 h 2162175"/>
                <a:gd name="connsiteX91" fmla="*/ 3660775 w 6216650"/>
                <a:gd name="connsiteY91" fmla="*/ 2003425 h 2162175"/>
                <a:gd name="connsiteX92" fmla="*/ 3692525 w 6216650"/>
                <a:gd name="connsiteY92" fmla="*/ 2012950 h 2162175"/>
                <a:gd name="connsiteX93" fmla="*/ 3803650 w 6216650"/>
                <a:gd name="connsiteY93" fmla="*/ 2025650 h 2162175"/>
                <a:gd name="connsiteX94" fmla="*/ 3883025 w 6216650"/>
                <a:gd name="connsiteY94" fmla="*/ 2032000 h 2162175"/>
                <a:gd name="connsiteX95" fmla="*/ 3933825 w 6216650"/>
                <a:gd name="connsiteY95" fmla="*/ 2032000 h 2162175"/>
                <a:gd name="connsiteX96" fmla="*/ 3933825 w 6216650"/>
                <a:gd name="connsiteY96" fmla="*/ 2032000 h 2162175"/>
                <a:gd name="connsiteX97" fmla="*/ 3940175 w 6216650"/>
                <a:gd name="connsiteY97" fmla="*/ 2070100 h 2162175"/>
                <a:gd name="connsiteX98" fmla="*/ 4441825 w 6216650"/>
                <a:gd name="connsiteY98" fmla="*/ 2070100 h 2162175"/>
                <a:gd name="connsiteX99" fmla="*/ 4451350 w 6216650"/>
                <a:gd name="connsiteY99" fmla="*/ 2130425 h 2162175"/>
                <a:gd name="connsiteX100" fmla="*/ 4683125 w 6216650"/>
                <a:gd name="connsiteY100" fmla="*/ 2127250 h 2162175"/>
                <a:gd name="connsiteX101" fmla="*/ 4699000 w 6216650"/>
                <a:gd name="connsiteY101" fmla="*/ 2159000 h 2162175"/>
                <a:gd name="connsiteX102" fmla="*/ 6216650 w 6216650"/>
                <a:gd name="connsiteY102" fmla="*/ 2162175 h 2162175"/>
                <a:gd name="connsiteX103" fmla="*/ 6216650 w 6216650"/>
                <a:gd name="connsiteY103" fmla="*/ 2162175 h 216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6216650" h="2162175">
                  <a:moveTo>
                    <a:pt x="0" y="0"/>
                  </a:moveTo>
                  <a:lnTo>
                    <a:pt x="88900" y="3175"/>
                  </a:lnTo>
                  <a:lnTo>
                    <a:pt x="114300" y="15875"/>
                  </a:lnTo>
                  <a:lnTo>
                    <a:pt x="114300" y="15875"/>
                  </a:lnTo>
                  <a:lnTo>
                    <a:pt x="149225" y="34925"/>
                  </a:lnTo>
                  <a:lnTo>
                    <a:pt x="180975" y="34925"/>
                  </a:lnTo>
                  <a:lnTo>
                    <a:pt x="180975" y="34925"/>
                  </a:lnTo>
                  <a:lnTo>
                    <a:pt x="231775" y="63500"/>
                  </a:lnTo>
                  <a:lnTo>
                    <a:pt x="231775" y="95250"/>
                  </a:lnTo>
                  <a:lnTo>
                    <a:pt x="231775" y="155575"/>
                  </a:lnTo>
                  <a:lnTo>
                    <a:pt x="257175" y="190500"/>
                  </a:lnTo>
                  <a:lnTo>
                    <a:pt x="333375" y="222250"/>
                  </a:lnTo>
                  <a:lnTo>
                    <a:pt x="358775" y="241300"/>
                  </a:lnTo>
                  <a:lnTo>
                    <a:pt x="396875" y="257175"/>
                  </a:lnTo>
                  <a:lnTo>
                    <a:pt x="431800" y="269875"/>
                  </a:lnTo>
                  <a:lnTo>
                    <a:pt x="473075" y="307975"/>
                  </a:lnTo>
                  <a:lnTo>
                    <a:pt x="488950" y="333375"/>
                  </a:lnTo>
                  <a:lnTo>
                    <a:pt x="498475" y="406400"/>
                  </a:lnTo>
                  <a:lnTo>
                    <a:pt x="504825" y="450850"/>
                  </a:lnTo>
                  <a:lnTo>
                    <a:pt x="520700" y="485775"/>
                  </a:lnTo>
                  <a:lnTo>
                    <a:pt x="561975" y="520700"/>
                  </a:lnTo>
                  <a:lnTo>
                    <a:pt x="596900" y="542925"/>
                  </a:lnTo>
                  <a:lnTo>
                    <a:pt x="635000" y="568325"/>
                  </a:lnTo>
                  <a:lnTo>
                    <a:pt x="663575" y="571500"/>
                  </a:lnTo>
                  <a:lnTo>
                    <a:pt x="695325" y="638175"/>
                  </a:lnTo>
                  <a:lnTo>
                    <a:pt x="730250" y="679450"/>
                  </a:lnTo>
                  <a:lnTo>
                    <a:pt x="733425" y="717550"/>
                  </a:lnTo>
                  <a:lnTo>
                    <a:pt x="739775" y="762000"/>
                  </a:lnTo>
                  <a:lnTo>
                    <a:pt x="758825" y="806450"/>
                  </a:lnTo>
                  <a:lnTo>
                    <a:pt x="793750" y="844550"/>
                  </a:lnTo>
                  <a:lnTo>
                    <a:pt x="873125" y="844550"/>
                  </a:lnTo>
                  <a:lnTo>
                    <a:pt x="901700" y="866775"/>
                  </a:lnTo>
                  <a:lnTo>
                    <a:pt x="923925" y="898525"/>
                  </a:lnTo>
                  <a:lnTo>
                    <a:pt x="923925" y="898525"/>
                  </a:lnTo>
                  <a:lnTo>
                    <a:pt x="965200" y="911225"/>
                  </a:lnTo>
                  <a:lnTo>
                    <a:pt x="974725" y="949325"/>
                  </a:lnTo>
                  <a:lnTo>
                    <a:pt x="987425" y="996950"/>
                  </a:lnTo>
                  <a:lnTo>
                    <a:pt x="981075" y="1041400"/>
                  </a:lnTo>
                  <a:lnTo>
                    <a:pt x="996950" y="1089025"/>
                  </a:lnTo>
                  <a:lnTo>
                    <a:pt x="1057275" y="1111250"/>
                  </a:lnTo>
                  <a:lnTo>
                    <a:pt x="1108075" y="1117600"/>
                  </a:lnTo>
                  <a:lnTo>
                    <a:pt x="1108075" y="1117600"/>
                  </a:lnTo>
                  <a:lnTo>
                    <a:pt x="1196975" y="1165225"/>
                  </a:lnTo>
                  <a:lnTo>
                    <a:pt x="1273175" y="1165225"/>
                  </a:lnTo>
                  <a:lnTo>
                    <a:pt x="1311275" y="1190625"/>
                  </a:lnTo>
                  <a:lnTo>
                    <a:pt x="1355725" y="1200150"/>
                  </a:lnTo>
                  <a:lnTo>
                    <a:pt x="1476375" y="1206500"/>
                  </a:lnTo>
                  <a:lnTo>
                    <a:pt x="1479550" y="1273175"/>
                  </a:lnTo>
                  <a:lnTo>
                    <a:pt x="1504950" y="1295400"/>
                  </a:lnTo>
                  <a:lnTo>
                    <a:pt x="1536700" y="1308100"/>
                  </a:lnTo>
                  <a:lnTo>
                    <a:pt x="1536700" y="1308100"/>
                  </a:lnTo>
                  <a:lnTo>
                    <a:pt x="1603375" y="1333500"/>
                  </a:lnTo>
                  <a:lnTo>
                    <a:pt x="1657350" y="1339850"/>
                  </a:lnTo>
                  <a:lnTo>
                    <a:pt x="1692275" y="1371600"/>
                  </a:lnTo>
                  <a:lnTo>
                    <a:pt x="1743075" y="1400175"/>
                  </a:lnTo>
                  <a:lnTo>
                    <a:pt x="1771650" y="1419225"/>
                  </a:lnTo>
                  <a:lnTo>
                    <a:pt x="1847850" y="1425575"/>
                  </a:lnTo>
                  <a:lnTo>
                    <a:pt x="1933575" y="1444625"/>
                  </a:lnTo>
                  <a:lnTo>
                    <a:pt x="1933575" y="1444625"/>
                  </a:lnTo>
                  <a:lnTo>
                    <a:pt x="1981200" y="1514475"/>
                  </a:lnTo>
                  <a:lnTo>
                    <a:pt x="1990725" y="1539875"/>
                  </a:lnTo>
                  <a:lnTo>
                    <a:pt x="2082800" y="1543050"/>
                  </a:lnTo>
                  <a:lnTo>
                    <a:pt x="2124075" y="1555750"/>
                  </a:lnTo>
                  <a:lnTo>
                    <a:pt x="2197100" y="1558925"/>
                  </a:lnTo>
                  <a:lnTo>
                    <a:pt x="2251075" y="1590675"/>
                  </a:lnTo>
                  <a:lnTo>
                    <a:pt x="2447925" y="1590675"/>
                  </a:lnTo>
                  <a:lnTo>
                    <a:pt x="2473325" y="1654175"/>
                  </a:lnTo>
                  <a:lnTo>
                    <a:pt x="2489200" y="1682750"/>
                  </a:lnTo>
                  <a:lnTo>
                    <a:pt x="2511425" y="1708150"/>
                  </a:lnTo>
                  <a:lnTo>
                    <a:pt x="2546350" y="1714500"/>
                  </a:lnTo>
                  <a:lnTo>
                    <a:pt x="2622550" y="1730375"/>
                  </a:lnTo>
                  <a:lnTo>
                    <a:pt x="2670175" y="1749425"/>
                  </a:lnTo>
                  <a:lnTo>
                    <a:pt x="2749550" y="1749425"/>
                  </a:lnTo>
                  <a:lnTo>
                    <a:pt x="2774950" y="1758950"/>
                  </a:lnTo>
                  <a:lnTo>
                    <a:pt x="2825750" y="1768475"/>
                  </a:lnTo>
                  <a:lnTo>
                    <a:pt x="2854325" y="1778000"/>
                  </a:lnTo>
                  <a:lnTo>
                    <a:pt x="2940050" y="1778000"/>
                  </a:lnTo>
                  <a:lnTo>
                    <a:pt x="2943225" y="1809750"/>
                  </a:lnTo>
                  <a:lnTo>
                    <a:pt x="2943225" y="1838325"/>
                  </a:lnTo>
                  <a:lnTo>
                    <a:pt x="2965450" y="1854200"/>
                  </a:lnTo>
                  <a:lnTo>
                    <a:pt x="3000375" y="1866900"/>
                  </a:lnTo>
                  <a:lnTo>
                    <a:pt x="3092450" y="1866900"/>
                  </a:lnTo>
                  <a:lnTo>
                    <a:pt x="3121025" y="1889125"/>
                  </a:lnTo>
                  <a:lnTo>
                    <a:pt x="3181350" y="1895475"/>
                  </a:lnTo>
                  <a:lnTo>
                    <a:pt x="3216275" y="1908175"/>
                  </a:lnTo>
                  <a:lnTo>
                    <a:pt x="3432175" y="1908175"/>
                  </a:lnTo>
                  <a:lnTo>
                    <a:pt x="3441700" y="1949450"/>
                  </a:lnTo>
                  <a:lnTo>
                    <a:pt x="3467100" y="1971675"/>
                  </a:lnTo>
                  <a:lnTo>
                    <a:pt x="3511550" y="1981200"/>
                  </a:lnTo>
                  <a:lnTo>
                    <a:pt x="3575050" y="1984375"/>
                  </a:lnTo>
                  <a:lnTo>
                    <a:pt x="3594100" y="2006600"/>
                  </a:lnTo>
                  <a:lnTo>
                    <a:pt x="3660775" y="2003425"/>
                  </a:lnTo>
                  <a:lnTo>
                    <a:pt x="3692525" y="2012950"/>
                  </a:lnTo>
                  <a:lnTo>
                    <a:pt x="3803650" y="2025650"/>
                  </a:lnTo>
                  <a:lnTo>
                    <a:pt x="3883025" y="2032000"/>
                  </a:lnTo>
                  <a:lnTo>
                    <a:pt x="3933825" y="2032000"/>
                  </a:lnTo>
                  <a:lnTo>
                    <a:pt x="3933825" y="2032000"/>
                  </a:lnTo>
                  <a:lnTo>
                    <a:pt x="3940175" y="2070100"/>
                  </a:lnTo>
                  <a:lnTo>
                    <a:pt x="4441825" y="2070100"/>
                  </a:lnTo>
                  <a:lnTo>
                    <a:pt x="4451350" y="2130425"/>
                  </a:lnTo>
                  <a:lnTo>
                    <a:pt x="4683125" y="2127250"/>
                  </a:lnTo>
                  <a:lnTo>
                    <a:pt x="4699000" y="2159000"/>
                  </a:lnTo>
                  <a:lnTo>
                    <a:pt x="6216650" y="2162175"/>
                  </a:lnTo>
                  <a:lnTo>
                    <a:pt x="6216650" y="2162175"/>
                  </a:lnTo>
                </a:path>
              </a:pathLst>
            </a:custGeom>
            <a:ln w="19050"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86" name="TextBox 485">
              <a:extLst>
                <a:ext uri="{FF2B5EF4-FFF2-40B4-BE49-F238E27FC236}">
                  <a16:creationId xmlns:a16="http://schemas.microsoft.com/office/drawing/2014/main" id="{5222DBE1-31B9-A59A-DFCC-DFF01566EF72}"/>
                </a:ext>
              </a:extLst>
            </p:cNvPr>
            <p:cNvSpPr txBox="1"/>
            <p:nvPr/>
          </p:nvSpPr>
          <p:spPr>
            <a:xfrm>
              <a:off x="4235168" y="2254337"/>
              <a:ext cx="641640" cy="46883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90％</a:t>
              </a:r>
            </a:p>
          </p:txBody>
        </p:sp>
        <p:sp>
          <p:nvSpPr>
            <p:cNvPr id="487" name="TextBox 486">
              <a:extLst>
                <a:ext uri="{FF2B5EF4-FFF2-40B4-BE49-F238E27FC236}">
                  <a16:creationId xmlns:a16="http://schemas.microsoft.com/office/drawing/2014/main" id="{5222DBE1-31B9-A59A-DFCC-DFF01566EF72}"/>
                </a:ext>
              </a:extLst>
            </p:cNvPr>
            <p:cNvSpPr txBox="1"/>
            <p:nvPr/>
          </p:nvSpPr>
          <p:spPr>
            <a:xfrm>
              <a:off x="4008190" y="3874863"/>
              <a:ext cx="641640" cy="468837"/>
            </a:xfrm>
            <a:prstGeom prst="rect">
              <a:avLst/>
            </a:prstGeom>
            <a:noFill/>
          </p:spPr>
          <p:txBody>
            <a:bodyPr wrap="square" rtlCol="0">
              <a:spAutoFit/>
            </a:bodyPr>
            <a:lstStyle/>
            <a:p>
              <a:pPr algn="ctr">
                <a:lnSpc>
                  <a:spcPct val="120000"/>
                </a:lnSpc>
              </a:pPr>
              <a:r>
                <a:rPr lang="ja-JP" sz="1400">
                  <a:solidFill>
                    <a:srgbClr val="E73E16"/>
                  </a:solidFill>
                  <a:latin typeface="+mn-lt"/>
                  <a:ea typeface="MS Mincho"/>
                  <a:cs typeface="Arial" panose="020B0604020202020204" pitchFamily="34" charset="0"/>
                </a:rPr>
                <a:t>46％</a:t>
              </a:r>
            </a:p>
          </p:txBody>
        </p:sp>
        <p:sp>
          <p:nvSpPr>
            <p:cNvPr id="488" name="TextBox 487">
              <a:extLst>
                <a:ext uri="{FF2B5EF4-FFF2-40B4-BE49-F238E27FC236}">
                  <a16:creationId xmlns:a16="http://schemas.microsoft.com/office/drawing/2014/main" id="{5222DBE1-31B9-A59A-DFCC-DFF01566EF72}"/>
                </a:ext>
              </a:extLst>
            </p:cNvPr>
            <p:cNvSpPr txBox="1"/>
            <p:nvPr/>
          </p:nvSpPr>
          <p:spPr>
            <a:xfrm>
              <a:off x="5302793" y="2431301"/>
              <a:ext cx="641640" cy="46883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84％</a:t>
              </a:r>
            </a:p>
          </p:txBody>
        </p:sp>
        <p:sp>
          <p:nvSpPr>
            <p:cNvPr id="489" name="TextBox 488">
              <a:extLst>
                <a:ext uri="{FF2B5EF4-FFF2-40B4-BE49-F238E27FC236}">
                  <a16:creationId xmlns:a16="http://schemas.microsoft.com/office/drawing/2014/main" id="{5222DBE1-31B9-A59A-DFCC-DFF01566EF72}"/>
                </a:ext>
              </a:extLst>
            </p:cNvPr>
            <p:cNvSpPr txBox="1"/>
            <p:nvPr/>
          </p:nvSpPr>
          <p:spPr>
            <a:xfrm>
              <a:off x="5061771" y="4244389"/>
              <a:ext cx="641640" cy="468837"/>
            </a:xfrm>
            <a:prstGeom prst="rect">
              <a:avLst/>
            </a:prstGeom>
            <a:noFill/>
          </p:spPr>
          <p:txBody>
            <a:bodyPr wrap="square" rtlCol="0">
              <a:spAutoFit/>
            </a:bodyPr>
            <a:lstStyle/>
            <a:p>
              <a:pPr algn="ctr">
                <a:lnSpc>
                  <a:spcPct val="120000"/>
                </a:lnSpc>
              </a:pPr>
              <a:r>
                <a:rPr lang="ja-JP" sz="1400">
                  <a:solidFill>
                    <a:srgbClr val="E73E16"/>
                  </a:solidFill>
                  <a:latin typeface="+mn-lt"/>
                  <a:ea typeface="MS Mincho"/>
                  <a:cs typeface="Arial" panose="020B0604020202020204" pitchFamily="34" charset="0"/>
                </a:rPr>
                <a:t>34％</a:t>
              </a:r>
            </a:p>
          </p:txBody>
        </p:sp>
        <p:sp>
          <p:nvSpPr>
            <p:cNvPr id="490" name="TextBox 489">
              <a:extLst>
                <a:ext uri="{FF2B5EF4-FFF2-40B4-BE49-F238E27FC236}">
                  <a16:creationId xmlns:a16="http://schemas.microsoft.com/office/drawing/2014/main" id="{5222DBE1-31B9-A59A-DFCC-DFF01566EF72}"/>
                </a:ext>
              </a:extLst>
            </p:cNvPr>
            <p:cNvSpPr txBox="1"/>
            <p:nvPr/>
          </p:nvSpPr>
          <p:spPr>
            <a:xfrm>
              <a:off x="6367968" y="2861650"/>
              <a:ext cx="641640" cy="468837"/>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70％</a:t>
              </a:r>
            </a:p>
          </p:txBody>
        </p:sp>
        <p:sp>
          <p:nvSpPr>
            <p:cNvPr id="491" name="TextBox 490">
              <a:extLst>
                <a:ext uri="{FF2B5EF4-FFF2-40B4-BE49-F238E27FC236}">
                  <a16:creationId xmlns:a16="http://schemas.microsoft.com/office/drawing/2014/main" id="{5222DBE1-31B9-A59A-DFCC-DFF01566EF72}"/>
                </a:ext>
              </a:extLst>
            </p:cNvPr>
            <p:cNvSpPr txBox="1"/>
            <p:nvPr/>
          </p:nvSpPr>
          <p:spPr>
            <a:xfrm>
              <a:off x="6113573" y="4458337"/>
              <a:ext cx="641640" cy="468837"/>
            </a:xfrm>
            <a:prstGeom prst="rect">
              <a:avLst/>
            </a:prstGeom>
            <a:noFill/>
          </p:spPr>
          <p:txBody>
            <a:bodyPr wrap="square" rtlCol="0">
              <a:spAutoFit/>
            </a:bodyPr>
            <a:lstStyle/>
            <a:p>
              <a:pPr algn="ctr">
                <a:lnSpc>
                  <a:spcPct val="120000"/>
                </a:lnSpc>
              </a:pPr>
              <a:r>
                <a:rPr lang="ja-JP" sz="1400">
                  <a:solidFill>
                    <a:srgbClr val="E73E16"/>
                  </a:solidFill>
                  <a:latin typeface="+mn-lt"/>
                  <a:ea typeface="MS Mincho"/>
                  <a:cs typeface="Arial" panose="020B0604020202020204" pitchFamily="34" charset="0"/>
                </a:rPr>
                <a:t>29％</a:t>
              </a:r>
            </a:p>
          </p:txBody>
        </p:sp>
        <p:sp>
          <p:nvSpPr>
            <p:cNvPr id="492"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4555987" y="2709639"/>
              <a:ext cx="2477" cy="2593996"/>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493"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5622387" y="2903313"/>
              <a:ext cx="2877" cy="2400321"/>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494"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6688786" y="3300188"/>
              <a:ext cx="3278" cy="2003446"/>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grpSp>
          <p:nvGrpSpPr>
            <p:cNvPr id="499" name="Group 498"/>
            <p:cNvGrpSpPr/>
            <p:nvPr/>
          </p:nvGrpSpPr>
          <p:grpSpPr>
            <a:xfrm>
              <a:off x="2380184" y="2339820"/>
              <a:ext cx="71582" cy="112020"/>
              <a:chOff x="2091483" y="2659137"/>
              <a:chExt cx="45719" cy="71547"/>
            </a:xfrm>
          </p:grpSpPr>
          <p:sp>
            <p:nvSpPr>
              <p:cNvPr id="500" name="Freeform 49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01" name="Freeform 50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02" name="Group 501"/>
            <p:cNvGrpSpPr/>
            <p:nvPr/>
          </p:nvGrpSpPr>
          <p:grpSpPr>
            <a:xfrm>
              <a:off x="2611646" y="2343571"/>
              <a:ext cx="71582" cy="112020"/>
              <a:chOff x="2091483" y="2659137"/>
              <a:chExt cx="45719" cy="71547"/>
            </a:xfrm>
          </p:grpSpPr>
          <p:sp>
            <p:nvSpPr>
              <p:cNvPr id="503" name="Freeform 50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04" name="Freeform 50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07" name="Group 506"/>
            <p:cNvGrpSpPr/>
            <p:nvPr/>
          </p:nvGrpSpPr>
          <p:grpSpPr>
            <a:xfrm>
              <a:off x="2613328" y="2450428"/>
              <a:ext cx="71582" cy="112020"/>
              <a:chOff x="2091483" y="2659137"/>
              <a:chExt cx="45719" cy="71547"/>
            </a:xfrm>
          </p:grpSpPr>
          <p:sp>
            <p:nvSpPr>
              <p:cNvPr id="508" name="Freeform 50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09" name="Freeform 50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11" name="Group 510"/>
            <p:cNvGrpSpPr/>
            <p:nvPr/>
          </p:nvGrpSpPr>
          <p:grpSpPr>
            <a:xfrm>
              <a:off x="2867760" y="2740891"/>
              <a:ext cx="71582" cy="112020"/>
              <a:chOff x="2091483" y="2659137"/>
              <a:chExt cx="45719" cy="71547"/>
            </a:xfrm>
          </p:grpSpPr>
          <p:sp>
            <p:nvSpPr>
              <p:cNvPr id="512" name="Freeform 51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13" name="Freeform 51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14" name="Group 513"/>
            <p:cNvGrpSpPr/>
            <p:nvPr/>
          </p:nvGrpSpPr>
          <p:grpSpPr>
            <a:xfrm>
              <a:off x="5267002" y="4111013"/>
              <a:ext cx="71582" cy="112020"/>
              <a:chOff x="2091483" y="2659137"/>
              <a:chExt cx="45719" cy="71547"/>
            </a:xfrm>
          </p:grpSpPr>
          <p:sp>
            <p:nvSpPr>
              <p:cNvPr id="515" name="Freeform 51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16" name="Freeform 51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17" name="Group 516"/>
            <p:cNvGrpSpPr/>
            <p:nvPr/>
          </p:nvGrpSpPr>
          <p:grpSpPr>
            <a:xfrm>
              <a:off x="5395669" y="4198275"/>
              <a:ext cx="71582" cy="112020"/>
              <a:chOff x="2091483" y="2659137"/>
              <a:chExt cx="45719" cy="71547"/>
            </a:xfrm>
          </p:grpSpPr>
          <p:sp>
            <p:nvSpPr>
              <p:cNvPr id="518" name="Freeform 51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19" name="Freeform 51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20" name="Group 519"/>
            <p:cNvGrpSpPr/>
            <p:nvPr/>
          </p:nvGrpSpPr>
          <p:grpSpPr>
            <a:xfrm>
              <a:off x="5504600" y="4223033"/>
              <a:ext cx="71582" cy="112020"/>
              <a:chOff x="2091483" y="2659137"/>
              <a:chExt cx="45719" cy="71547"/>
            </a:xfrm>
          </p:grpSpPr>
          <p:sp>
            <p:nvSpPr>
              <p:cNvPr id="521" name="Freeform 52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22" name="Freeform 52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23" name="Group 522"/>
            <p:cNvGrpSpPr/>
            <p:nvPr/>
          </p:nvGrpSpPr>
          <p:grpSpPr>
            <a:xfrm>
              <a:off x="5810866" y="4254285"/>
              <a:ext cx="71582" cy="112020"/>
              <a:chOff x="2091483" y="2659137"/>
              <a:chExt cx="45719" cy="71547"/>
            </a:xfrm>
          </p:grpSpPr>
          <p:sp>
            <p:nvSpPr>
              <p:cNvPr id="524" name="Freeform 52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25" name="Freeform 52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26" name="Group 525"/>
            <p:cNvGrpSpPr/>
            <p:nvPr/>
          </p:nvGrpSpPr>
          <p:grpSpPr>
            <a:xfrm>
              <a:off x="5839984" y="4307423"/>
              <a:ext cx="71582" cy="112020"/>
              <a:chOff x="2091483" y="2659137"/>
              <a:chExt cx="45719" cy="71547"/>
            </a:xfrm>
          </p:grpSpPr>
          <p:sp>
            <p:nvSpPr>
              <p:cNvPr id="527" name="Freeform 52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28" name="Freeform 52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29" name="Group 528"/>
            <p:cNvGrpSpPr/>
            <p:nvPr/>
          </p:nvGrpSpPr>
          <p:grpSpPr>
            <a:xfrm>
              <a:off x="5908399" y="4325975"/>
              <a:ext cx="71582" cy="112020"/>
              <a:chOff x="2091483" y="2659137"/>
              <a:chExt cx="45719" cy="71547"/>
            </a:xfrm>
          </p:grpSpPr>
          <p:sp>
            <p:nvSpPr>
              <p:cNvPr id="530" name="Freeform 52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31" name="Freeform 53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32" name="Group 531"/>
            <p:cNvGrpSpPr/>
            <p:nvPr/>
          </p:nvGrpSpPr>
          <p:grpSpPr>
            <a:xfrm>
              <a:off x="6296386" y="4374952"/>
              <a:ext cx="71582" cy="112020"/>
              <a:chOff x="2091483" y="2659137"/>
              <a:chExt cx="45719" cy="71547"/>
            </a:xfrm>
          </p:grpSpPr>
          <p:sp>
            <p:nvSpPr>
              <p:cNvPr id="533" name="Freeform 53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34" name="Freeform 53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36" name="Group 535"/>
            <p:cNvGrpSpPr/>
            <p:nvPr/>
          </p:nvGrpSpPr>
          <p:grpSpPr>
            <a:xfrm>
              <a:off x="6361618" y="4406204"/>
              <a:ext cx="71582" cy="112020"/>
              <a:chOff x="2091483" y="2659137"/>
              <a:chExt cx="45719" cy="71547"/>
            </a:xfrm>
          </p:grpSpPr>
          <p:sp>
            <p:nvSpPr>
              <p:cNvPr id="537" name="Freeform 53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38" name="Freeform 53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39" name="Group 538"/>
            <p:cNvGrpSpPr/>
            <p:nvPr/>
          </p:nvGrpSpPr>
          <p:grpSpPr>
            <a:xfrm>
              <a:off x="6397086" y="4406204"/>
              <a:ext cx="71582" cy="112020"/>
              <a:chOff x="2091483" y="2659137"/>
              <a:chExt cx="45719" cy="71547"/>
            </a:xfrm>
          </p:grpSpPr>
          <p:sp>
            <p:nvSpPr>
              <p:cNvPr id="540" name="Freeform 53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41" name="Freeform 54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42" name="Group 541"/>
            <p:cNvGrpSpPr/>
            <p:nvPr/>
          </p:nvGrpSpPr>
          <p:grpSpPr>
            <a:xfrm>
              <a:off x="6420954" y="4406204"/>
              <a:ext cx="71582" cy="112020"/>
              <a:chOff x="2091483" y="2659137"/>
              <a:chExt cx="45719" cy="71547"/>
            </a:xfrm>
          </p:grpSpPr>
          <p:sp>
            <p:nvSpPr>
              <p:cNvPr id="543" name="Freeform 54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44" name="Freeform 54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45" name="Group 544"/>
            <p:cNvGrpSpPr/>
            <p:nvPr/>
          </p:nvGrpSpPr>
          <p:grpSpPr>
            <a:xfrm>
              <a:off x="6535274" y="4406204"/>
              <a:ext cx="71582" cy="112020"/>
              <a:chOff x="2091483" y="2659137"/>
              <a:chExt cx="45719" cy="71547"/>
            </a:xfrm>
          </p:grpSpPr>
          <p:sp>
            <p:nvSpPr>
              <p:cNvPr id="546" name="Freeform 54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47" name="Freeform 54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48" name="Group 547"/>
            <p:cNvGrpSpPr/>
            <p:nvPr/>
          </p:nvGrpSpPr>
          <p:grpSpPr>
            <a:xfrm>
              <a:off x="6800608" y="4406204"/>
              <a:ext cx="71582" cy="112020"/>
              <a:chOff x="2091483" y="2659137"/>
              <a:chExt cx="45719" cy="71547"/>
            </a:xfrm>
          </p:grpSpPr>
          <p:sp>
            <p:nvSpPr>
              <p:cNvPr id="549" name="Freeform 54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50" name="Freeform 54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51" name="Group 550"/>
            <p:cNvGrpSpPr/>
            <p:nvPr/>
          </p:nvGrpSpPr>
          <p:grpSpPr>
            <a:xfrm>
              <a:off x="6865324" y="4472234"/>
              <a:ext cx="71582" cy="112020"/>
              <a:chOff x="2091483" y="2659137"/>
              <a:chExt cx="45719" cy="71547"/>
            </a:xfrm>
          </p:grpSpPr>
          <p:sp>
            <p:nvSpPr>
              <p:cNvPr id="552" name="Freeform 55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53" name="Freeform 55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54" name="Group 553"/>
            <p:cNvGrpSpPr/>
            <p:nvPr/>
          </p:nvGrpSpPr>
          <p:grpSpPr>
            <a:xfrm>
              <a:off x="6831562" y="4472234"/>
              <a:ext cx="71582" cy="112020"/>
              <a:chOff x="2091483" y="2659137"/>
              <a:chExt cx="45719" cy="71547"/>
            </a:xfrm>
          </p:grpSpPr>
          <p:sp>
            <p:nvSpPr>
              <p:cNvPr id="555" name="Freeform 55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56" name="Freeform 55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57" name="Group 556"/>
            <p:cNvGrpSpPr/>
            <p:nvPr/>
          </p:nvGrpSpPr>
          <p:grpSpPr>
            <a:xfrm>
              <a:off x="7117111" y="4497634"/>
              <a:ext cx="71582" cy="112020"/>
              <a:chOff x="2091483" y="2659137"/>
              <a:chExt cx="45719" cy="71547"/>
            </a:xfrm>
          </p:grpSpPr>
          <p:sp>
            <p:nvSpPr>
              <p:cNvPr id="558" name="Freeform 55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59" name="Freeform 55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60" name="Group 559"/>
            <p:cNvGrpSpPr/>
            <p:nvPr/>
          </p:nvGrpSpPr>
          <p:grpSpPr>
            <a:xfrm>
              <a:off x="7150406" y="4497634"/>
              <a:ext cx="71582" cy="112020"/>
              <a:chOff x="2091483" y="2659137"/>
              <a:chExt cx="45719" cy="71547"/>
            </a:xfrm>
          </p:grpSpPr>
          <p:sp>
            <p:nvSpPr>
              <p:cNvPr id="561" name="Freeform 56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62" name="Freeform 56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63" name="Group 562"/>
            <p:cNvGrpSpPr/>
            <p:nvPr/>
          </p:nvGrpSpPr>
          <p:grpSpPr>
            <a:xfrm>
              <a:off x="7277691" y="4497634"/>
              <a:ext cx="71582" cy="112020"/>
              <a:chOff x="2091483" y="2659137"/>
              <a:chExt cx="45719" cy="71547"/>
            </a:xfrm>
          </p:grpSpPr>
          <p:sp>
            <p:nvSpPr>
              <p:cNvPr id="564" name="Freeform 56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65" name="Freeform 56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66" name="Group 565"/>
            <p:cNvGrpSpPr/>
            <p:nvPr/>
          </p:nvGrpSpPr>
          <p:grpSpPr>
            <a:xfrm>
              <a:off x="7308778" y="4497634"/>
              <a:ext cx="71582" cy="112020"/>
              <a:chOff x="2091483" y="2659137"/>
              <a:chExt cx="45719" cy="71547"/>
            </a:xfrm>
          </p:grpSpPr>
          <p:sp>
            <p:nvSpPr>
              <p:cNvPr id="567" name="Freeform 56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68" name="Freeform 56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69" name="Group 568"/>
            <p:cNvGrpSpPr/>
            <p:nvPr/>
          </p:nvGrpSpPr>
          <p:grpSpPr>
            <a:xfrm>
              <a:off x="7373844" y="4497634"/>
              <a:ext cx="71582" cy="112020"/>
              <a:chOff x="2091483" y="2659137"/>
              <a:chExt cx="45719" cy="71547"/>
            </a:xfrm>
          </p:grpSpPr>
          <p:sp>
            <p:nvSpPr>
              <p:cNvPr id="570" name="Freeform 56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71" name="Freeform 57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72" name="Group 571"/>
            <p:cNvGrpSpPr/>
            <p:nvPr/>
          </p:nvGrpSpPr>
          <p:grpSpPr>
            <a:xfrm>
              <a:off x="7513433" y="4497634"/>
              <a:ext cx="71582" cy="112020"/>
              <a:chOff x="2091483" y="2659137"/>
              <a:chExt cx="45719" cy="71547"/>
            </a:xfrm>
          </p:grpSpPr>
          <p:sp>
            <p:nvSpPr>
              <p:cNvPr id="573" name="Freeform 5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74" name="Freeform 5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75" name="Group 574"/>
            <p:cNvGrpSpPr/>
            <p:nvPr/>
          </p:nvGrpSpPr>
          <p:grpSpPr>
            <a:xfrm>
              <a:off x="7719397" y="4497634"/>
              <a:ext cx="71582" cy="112020"/>
              <a:chOff x="2091483" y="2659137"/>
              <a:chExt cx="45719" cy="71547"/>
            </a:xfrm>
          </p:grpSpPr>
          <p:sp>
            <p:nvSpPr>
              <p:cNvPr id="576" name="Freeform 57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77" name="Freeform 57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78" name="Group 577"/>
            <p:cNvGrpSpPr/>
            <p:nvPr/>
          </p:nvGrpSpPr>
          <p:grpSpPr>
            <a:xfrm>
              <a:off x="7796504" y="4497634"/>
              <a:ext cx="71582" cy="112020"/>
              <a:chOff x="2091483" y="2659137"/>
              <a:chExt cx="45719" cy="71547"/>
            </a:xfrm>
          </p:grpSpPr>
          <p:sp>
            <p:nvSpPr>
              <p:cNvPr id="579" name="Freeform 57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80" name="Freeform 57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81" name="Group 580"/>
            <p:cNvGrpSpPr/>
            <p:nvPr/>
          </p:nvGrpSpPr>
          <p:grpSpPr>
            <a:xfrm>
              <a:off x="7775104" y="4497634"/>
              <a:ext cx="71582" cy="112020"/>
              <a:chOff x="2091483" y="2659137"/>
              <a:chExt cx="45719" cy="71547"/>
            </a:xfrm>
          </p:grpSpPr>
          <p:sp>
            <p:nvSpPr>
              <p:cNvPr id="582" name="Freeform 58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83" name="Freeform 58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84" name="Group 583"/>
            <p:cNvGrpSpPr/>
            <p:nvPr/>
          </p:nvGrpSpPr>
          <p:grpSpPr>
            <a:xfrm>
              <a:off x="8066163" y="4497634"/>
              <a:ext cx="71582" cy="112020"/>
              <a:chOff x="2091483" y="2659137"/>
              <a:chExt cx="45719" cy="71547"/>
            </a:xfrm>
          </p:grpSpPr>
          <p:sp>
            <p:nvSpPr>
              <p:cNvPr id="585" name="Freeform 5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86" name="Freeform 5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87" name="Group 586"/>
            <p:cNvGrpSpPr/>
            <p:nvPr/>
          </p:nvGrpSpPr>
          <p:grpSpPr>
            <a:xfrm>
              <a:off x="8591690" y="4497634"/>
              <a:ext cx="71582" cy="112020"/>
              <a:chOff x="2091483" y="2659137"/>
              <a:chExt cx="45719" cy="71547"/>
            </a:xfrm>
          </p:grpSpPr>
          <p:sp>
            <p:nvSpPr>
              <p:cNvPr id="588" name="Freeform 5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89" name="Freeform 5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90" name="Group 589"/>
            <p:cNvGrpSpPr/>
            <p:nvPr/>
          </p:nvGrpSpPr>
          <p:grpSpPr>
            <a:xfrm>
              <a:off x="2867437" y="2343571"/>
              <a:ext cx="71582" cy="112020"/>
              <a:chOff x="2091483" y="2659137"/>
              <a:chExt cx="45719" cy="71547"/>
            </a:xfrm>
          </p:grpSpPr>
          <p:sp>
            <p:nvSpPr>
              <p:cNvPr id="591" name="Freeform 5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92" name="Freeform 5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93" name="Group 592"/>
            <p:cNvGrpSpPr/>
            <p:nvPr/>
          </p:nvGrpSpPr>
          <p:grpSpPr>
            <a:xfrm>
              <a:off x="2889771" y="2360266"/>
              <a:ext cx="71582" cy="112020"/>
              <a:chOff x="2091483" y="2659137"/>
              <a:chExt cx="45719" cy="71547"/>
            </a:xfrm>
          </p:grpSpPr>
          <p:sp>
            <p:nvSpPr>
              <p:cNvPr id="594" name="Freeform 5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95" name="Freeform 5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96" name="Group 595"/>
            <p:cNvGrpSpPr/>
            <p:nvPr/>
          </p:nvGrpSpPr>
          <p:grpSpPr>
            <a:xfrm>
              <a:off x="3172517" y="2360861"/>
              <a:ext cx="71582" cy="112020"/>
              <a:chOff x="2091483" y="2659137"/>
              <a:chExt cx="45719" cy="71547"/>
            </a:xfrm>
          </p:grpSpPr>
          <p:sp>
            <p:nvSpPr>
              <p:cNvPr id="597" name="Freeform 5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98" name="Freeform 5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99" name="Group 598"/>
            <p:cNvGrpSpPr/>
            <p:nvPr/>
          </p:nvGrpSpPr>
          <p:grpSpPr>
            <a:xfrm>
              <a:off x="3337238" y="2374823"/>
              <a:ext cx="71582" cy="112020"/>
              <a:chOff x="2091483" y="2659137"/>
              <a:chExt cx="45719" cy="71547"/>
            </a:xfrm>
          </p:grpSpPr>
          <p:sp>
            <p:nvSpPr>
              <p:cNvPr id="600" name="Freeform 59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01" name="Freeform 60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02" name="Group 601"/>
            <p:cNvGrpSpPr/>
            <p:nvPr/>
          </p:nvGrpSpPr>
          <p:grpSpPr>
            <a:xfrm>
              <a:off x="3850033" y="2506438"/>
              <a:ext cx="71582" cy="112020"/>
              <a:chOff x="2091483" y="2659137"/>
              <a:chExt cx="45719" cy="71547"/>
            </a:xfrm>
          </p:grpSpPr>
          <p:sp>
            <p:nvSpPr>
              <p:cNvPr id="603" name="Freeform 60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04" name="Freeform 60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06" name="Group 605"/>
            <p:cNvGrpSpPr/>
            <p:nvPr/>
          </p:nvGrpSpPr>
          <p:grpSpPr>
            <a:xfrm>
              <a:off x="4286304" y="2580559"/>
              <a:ext cx="71582" cy="112020"/>
              <a:chOff x="2091483" y="2659137"/>
              <a:chExt cx="45719" cy="71547"/>
            </a:xfrm>
          </p:grpSpPr>
          <p:sp>
            <p:nvSpPr>
              <p:cNvPr id="607" name="Freeform 6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08" name="Freeform 6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09" name="Group 608"/>
            <p:cNvGrpSpPr/>
            <p:nvPr/>
          </p:nvGrpSpPr>
          <p:grpSpPr>
            <a:xfrm>
              <a:off x="5008081" y="2679048"/>
              <a:ext cx="71582" cy="112020"/>
              <a:chOff x="2091483" y="2659137"/>
              <a:chExt cx="45719" cy="71547"/>
            </a:xfrm>
          </p:grpSpPr>
          <p:sp>
            <p:nvSpPr>
              <p:cNvPr id="610" name="Freeform 6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11" name="Freeform 6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12" name="Group 611"/>
            <p:cNvGrpSpPr/>
            <p:nvPr/>
          </p:nvGrpSpPr>
          <p:grpSpPr>
            <a:xfrm>
              <a:off x="5313734" y="2698339"/>
              <a:ext cx="71582" cy="112020"/>
              <a:chOff x="2091483" y="2659137"/>
              <a:chExt cx="45719" cy="71547"/>
            </a:xfrm>
          </p:grpSpPr>
          <p:sp>
            <p:nvSpPr>
              <p:cNvPr id="613" name="Freeform 6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14" name="Freeform 6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15" name="Group 614"/>
            <p:cNvGrpSpPr/>
            <p:nvPr/>
          </p:nvGrpSpPr>
          <p:grpSpPr>
            <a:xfrm>
              <a:off x="5338746" y="2766310"/>
              <a:ext cx="71582" cy="112020"/>
              <a:chOff x="2091483" y="2659137"/>
              <a:chExt cx="45719" cy="71547"/>
            </a:xfrm>
          </p:grpSpPr>
          <p:sp>
            <p:nvSpPr>
              <p:cNvPr id="616" name="Freeform 6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17" name="Freeform 6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18" name="Group 617"/>
            <p:cNvGrpSpPr/>
            <p:nvPr/>
          </p:nvGrpSpPr>
          <p:grpSpPr>
            <a:xfrm>
              <a:off x="5398618" y="2791293"/>
              <a:ext cx="71582" cy="112020"/>
              <a:chOff x="2091483" y="2659137"/>
              <a:chExt cx="45719" cy="71547"/>
            </a:xfrm>
          </p:grpSpPr>
          <p:sp>
            <p:nvSpPr>
              <p:cNvPr id="619" name="Freeform 6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20" name="Freeform 6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21" name="Group 620"/>
            <p:cNvGrpSpPr/>
            <p:nvPr/>
          </p:nvGrpSpPr>
          <p:grpSpPr>
            <a:xfrm>
              <a:off x="5467251" y="2797562"/>
              <a:ext cx="71582" cy="112020"/>
              <a:chOff x="2091483" y="2659137"/>
              <a:chExt cx="45719" cy="71547"/>
            </a:xfrm>
          </p:grpSpPr>
          <p:sp>
            <p:nvSpPr>
              <p:cNvPr id="622" name="Freeform 6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23" name="Freeform 6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24" name="Group 623"/>
            <p:cNvGrpSpPr/>
            <p:nvPr/>
          </p:nvGrpSpPr>
          <p:grpSpPr>
            <a:xfrm>
              <a:off x="5787995" y="2851198"/>
              <a:ext cx="71582" cy="112020"/>
              <a:chOff x="2091483" y="2659137"/>
              <a:chExt cx="45719" cy="71547"/>
            </a:xfrm>
          </p:grpSpPr>
          <p:sp>
            <p:nvSpPr>
              <p:cNvPr id="625" name="Freeform 6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26" name="Freeform 6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28" name="Group 627"/>
            <p:cNvGrpSpPr/>
            <p:nvPr/>
          </p:nvGrpSpPr>
          <p:grpSpPr>
            <a:xfrm>
              <a:off x="5812214" y="2860339"/>
              <a:ext cx="71582" cy="112020"/>
              <a:chOff x="2091483" y="2659137"/>
              <a:chExt cx="45719" cy="71547"/>
            </a:xfrm>
          </p:grpSpPr>
          <p:sp>
            <p:nvSpPr>
              <p:cNvPr id="629" name="Freeform 62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30" name="Freeform 62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31" name="Group 630"/>
            <p:cNvGrpSpPr/>
            <p:nvPr/>
          </p:nvGrpSpPr>
          <p:grpSpPr>
            <a:xfrm>
              <a:off x="5823786" y="2875716"/>
              <a:ext cx="71582" cy="112020"/>
              <a:chOff x="2091483" y="2659137"/>
              <a:chExt cx="45719" cy="71547"/>
            </a:xfrm>
          </p:grpSpPr>
          <p:sp>
            <p:nvSpPr>
              <p:cNvPr id="632" name="Freeform 63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33" name="Freeform 63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34" name="Group 633"/>
            <p:cNvGrpSpPr/>
            <p:nvPr/>
          </p:nvGrpSpPr>
          <p:grpSpPr>
            <a:xfrm>
              <a:off x="5836171" y="2891591"/>
              <a:ext cx="71582" cy="112020"/>
              <a:chOff x="2091483" y="2659137"/>
              <a:chExt cx="45719" cy="71547"/>
            </a:xfrm>
          </p:grpSpPr>
          <p:sp>
            <p:nvSpPr>
              <p:cNvPr id="635" name="Freeform 63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36" name="Freeform 63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37" name="Group 636"/>
            <p:cNvGrpSpPr/>
            <p:nvPr/>
          </p:nvGrpSpPr>
          <p:grpSpPr>
            <a:xfrm>
              <a:off x="5848005" y="2903454"/>
              <a:ext cx="71582" cy="112020"/>
              <a:chOff x="2091483" y="2659137"/>
              <a:chExt cx="45719" cy="71547"/>
            </a:xfrm>
          </p:grpSpPr>
          <p:sp>
            <p:nvSpPr>
              <p:cNvPr id="638" name="Freeform 63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39" name="Freeform 63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40" name="Group 639"/>
            <p:cNvGrpSpPr/>
            <p:nvPr/>
          </p:nvGrpSpPr>
          <p:grpSpPr>
            <a:xfrm>
              <a:off x="5853813" y="2904093"/>
              <a:ext cx="71582" cy="112020"/>
              <a:chOff x="2091483" y="2659137"/>
              <a:chExt cx="45719" cy="71547"/>
            </a:xfrm>
          </p:grpSpPr>
          <p:sp>
            <p:nvSpPr>
              <p:cNvPr id="641" name="Freeform 64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42" name="Freeform 64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43" name="Group 642"/>
            <p:cNvGrpSpPr/>
            <p:nvPr/>
          </p:nvGrpSpPr>
          <p:grpSpPr>
            <a:xfrm>
              <a:off x="5930389" y="2943835"/>
              <a:ext cx="71582" cy="112020"/>
              <a:chOff x="2091483" y="2659137"/>
              <a:chExt cx="45719" cy="71547"/>
            </a:xfrm>
          </p:grpSpPr>
          <p:sp>
            <p:nvSpPr>
              <p:cNvPr id="644" name="Freeform 64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45" name="Freeform 64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46" name="Group 645"/>
            <p:cNvGrpSpPr/>
            <p:nvPr/>
          </p:nvGrpSpPr>
          <p:grpSpPr>
            <a:xfrm>
              <a:off x="6041991" y="2965441"/>
              <a:ext cx="71582" cy="112020"/>
              <a:chOff x="2091483" y="2659137"/>
              <a:chExt cx="45719" cy="71547"/>
            </a:xfrm>
          </p:grpSpPr>
          <p:sp>
            <p:nvSpPr>
              <p:cNvPr id="647" name="Freeform 64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48" name="Freeform 64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49" name="Group 648"/>
            <p:cNvGrpSpPr/>
            <p:nvPr/>
          </p:nvGrpSpPr>
          <p:grpSpPr>
            <a:xfrm>
              <a:off x="6290036" y="3056821"/>
              <a:ext cx="71582" cy="112020"/>
              <a:chOff x="2091483" y="2659137"/>
              <a:chExt cx="45719" cy="71547"/>
            </a:xfrm>
          </p:grpSpPr>
          <p:sp>
            <p:nvSpPr>
              <p:cNvPr id="650" name="Freeform 6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51" name="Freeform 6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52" name="Group 651"/>
            <p:cNvGrpSpPr/>
            <p:nvPr/>
          </p:nvGrpSpPr>
          <p:grpSpPr>
            <a:xfrm>
              <a:off x="6300212" y="3077461"/>
              <a:ext cx="71582" cy="112020"/>
              <a:chOff x="2091483" y="2659137"/>
              <a:chExt cx="45719" cy="71547"/>
            </a:xfrm>
          </p:grpSpPr>
          <p:sp>
            <p:nvSpPr>
              <p:cNvPr id="653" name="Freeform 6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54" name="Freeform 6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55" name="Group 654"/>
            <p:cNvGrpSpPr/>
            <p:nvPr/>
          </p:nvGrpSpPr>
          <p:grpSpPr>
            <a:xfrm>
              <a:off x="6307998" y="3091307"/>
              <a:ext cx="71582" cy="112020"/>
              <a:chOff x="2091483" y="2659137"/>
              <a:chExt cx="45719" cy="71547"/>
            </a:xfrm>
          </p:grpSpPr>
          <p:sp>
            <p:nvSpPr>
              <p:cNvPr id="656" name="Freeform 6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57" name="Freeform 6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58" name="Group 657"/>
            <p:cNvGrpSpPr/>
            <p:nvPr/>
          </p:nvGrpSpPr>
          <p:grpSpPr>
            <a:xfrm>
              <a:off x="6325504" y="3108713"/>
              <a:ext cx="71582" cy="112020"/>
              <a:chOff x="2091483" y="2659137"/>
              <a:chExt cx="45719" cy="71547"/>
            </a:xfrm>
          </p:grpSpPr>
          <p:sp>
            <p:nvSpPr>
              <p:cNvPr id="659" name="Freeform 65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60" name="Freeform 65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61" name="Group 660"/>
            <p:cNvGrpSpPr/>
            <p:nvPr/>
          </p:nvGrpSpPr>
          <p:grpSpPr>
            <a:xfrm>
              <a:off x="6343466" y="3117899"/>
              <a:ext cx="71582" cy="112020"/>
              <a:chOff x="2091483" y="2659137"/>
              <a:chExt cx="45719" cy="71547"/>
            </a:xfrm>
          </p:grpSpPr>
          <p:sp>
            <p:nvSpPr>
              <p:cNvPr id="662" name="Freeform 66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63" name="Freeform 66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66" name="Group 665"/>
            <p:cNvGrpSpPr/>
            <p:nvPr/>
          </p:nvGrpSpPr>
          <p:grpSpPr>
            <a:xfrm>
              <a:off x="6422298" y="3158337"/>
              <a:ext cx="71582" cy="112020"/>
              <a:chOff x="2091483" y="2659137"/>
              <a:chExt cx="45719" cy="71547"/>
            </a:xfrm>
          </p:grpSpPr>
          <p:sp>
            <p:nvSpPr>
              <p:cNvPr id="667" name="Freeform 66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68" name="Freeform 66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69" name="Group 668"/>
            <p:cNvGrpSpPr/>
            <p:nvPr/>
          </p:nvGrpSpPr>
          <p:grpSpPr>
            <a:xfrm>
              <a:off x="6384470" y="3146289"/>
              <a:ext cx="71582" cy="112020"/>
              <a:chOff x="2091483" y="2659137"/>
              <a:chExt cx="45719" cy="71547"/>
            </a:xfrm>
          </p:grpSpPr>
          <p:sp>
            <p:nvSpPr>
              <p:cNvPr id="670" name="Freeform 66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71" name="Freeform 67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72" name="Group 671"/>
            <p:cNvGrpSpPr/>
            <p:nvPr/>
          </p:nvGrpSpPr>
          <p:grpSpPr>
            <a:xfrm>
              <a:off x="6536197" y="3221793"/>
              <a:ext cx="71582" cy="112020"/>
              <a:chOff x="2091483" y="2659137"/>
              <a:chExt cx="45719" cy="71547"/>
            </a:xfrm>
          </p:grpSpPr>
          <p:sp>
            <p:nvSpPr>
              <p:cNvPr id="673" name="Freeform 6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74" name="Freeform 6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77" name="Group 676"/>
            <p:cNvGrpSpPr/>
            <p:nvPr/>
          </p:nvGrpSpPr>
          <p:grpSpPr>
            <a:xfrm>
              <a:off x="6558292" y="3221793"/>
              <a:ext cx="71582" cy="112020"/>
              <a:chOff x="2091483" y="2659137"/>
              <a:chExt cx="45719" cy="71547"/>
            </a:xfrm>
          </p:grpSpPr>
          <p:sp>
            <p:nvSpPr>
              <p:cNvPr id="678" name="Freeform 67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79" name="Freeform 67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80" name="Group 679"/>
            <p:cNvGrpSpPr/>
            <p:nvPr/>
          </p:nvGrpSpPr>
          <p:grpSpPr>
            <a:xfrm>
              <a:off x="6764817" y="3253376"/>
              <a:ext cx="71582" cy="112020"/>
              <a:chOff x="2091483" y="2659137"/>
              <a:chExt cx="45719" cy="71547"/>
            </a:xfrm>
          </p:grpSpPr>
          <p:sp>
            <p:nvSpPr>
              <p:cNvPr id="681" name="Freeform 68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82" name="Freeform 68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83" name="Group 682"/>
            <p:cNvGrpSpPr/>
            <p:nvPr/>
          </p:nvGrpSpPr>
          <p:grpSpPr>
            <a:xfrm>
              <a:off x="6800878" y="3297156"/>
              <a:ext cx="71582" cy="112020"/>
              <a:chOff x="2091483" y="2659137"/>
              <a:chExt cx="45719" cy="71547"/>
            </a:xfrm>
          </p:grpSpPr>
          <p:sp>
            <p:nvSpPr>
              <p:cNvPr id="684" name="Freeform 68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85" name="Freeform 68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87" name="Group 686"/>
            <p:cNvGrpSpPr/>
            <p:nvPr/>
          </p:nvGrpSpPr>
          <p:grpSpPr>
            <a:xfrm>
              <a:off x="6806755" y="3309386"/>
              <a:ext cx="71582" cy="112020"/>
              <a:chOff x="2091483" y="2659137"/>
              <a:chExt cx="45719" cy="71547"/>
            </a:xfrm>
          </p:grpSpPr>
          <p:sp>
            <p:nvSpPr>
              <p:cNvPr id="688" name="Freeform 6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89" name="Freeform 6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90" name="Group 689"/>
            <p:cNvGrpSpPr/>
            <p:nvPr/>
          </p:nvGrpSpPr>
          <p:grpSpPr>
            <a:xfrm>
              <a:off x="6806755" y="3365396"/>
              <a:ext cx="71582" cy="112020"/>
              <a:chOff x="2091483" y="2659137"/>
              <a:chExt cx="45719" cy="71547"/>
            </a:xfrm>
          </p:grpSpPr>
          <p:sp>
            <p:nvSpPr>
              <p:cNvPr id="691" name="Freeform 6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92" name="Freeform 6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94" name="Group 693"/>
            <p:cNvGrpSpPr/>
            <p:nvPr/>
          </p:nvGrpSpPr>
          <p:grpSpPr>
            <a:xfrm>
              <a:off x="6806755" y="3390542"/>
              <a:ext cx="71582" cy="112020"/>
              <a:chOff x="2091483" y="2659137"/>
              <a:chExt cx="45719" cy="71547"/>
            </a:xfrm>
          </p:grpSpPr>
          <p:sp>
            <p:nvSpPr>
              <p:cNvPr id="695" name="Freeform 69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96" name="Freeform 69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97" name="Group 696"/>
            <p:cNvGrpSpPr/>
            <p:nvPr/>
          </p:nvGrpSpPr>
          <p:grpSpPr>
            <a:xfrm>
              <a:off x="6872540" y="3429138"/>
              <a:ext cx="71582" cy="112020"/>
              <a:chOff x="2091483" y="2659137"/>
              <a:chExt cx="45719" cy="71547"/>
            </a:xfrm>
          </p:grpSpPr>
          <p:sp>
            <p:nvSpPr>
              <p:cNvPr id="698" name="Freeform 69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99" name="Freeform 69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00" name="Group 699"/>
            <p:cNvGrpSpPr/>
            <p:nvPr/>
          </p:nvGrpSpPr>
          <p:grpSpPr>
            <a:xfrm>
              <a:off x="6899969" y="3429138"/>
              <a:ext cx="71582" cy="112020"/>
              <a:chOff x="2091483" y="2659137"/>
              <a:chExt cx="45719" cy="71547"/>
            </a:xfrm>
          </p:grpSpPr>
          <p:sp>
            <p:nvSpPr>
              <p:cNvPr id="701" name="Freeform 70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02" name="Freeform 70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04" name="Group 703"/>
            <p:cNvGrpSpPr/>
            <p:nvPr/>
          </p:nvGrpSpPr>
          <p:grpSpPr>
            <a:xfrm>
              <a:off x="6924653" y="3429138"/>
              <a:ext cx="71582" cy="112020"/>
              <a:chOff x="2091483" y="2659137"/>
              <a:chExt cx="45719" cy="71547"/>
            </a:xfrm>
          </p:grpSpPr>
          <p:sp>
            <p:nvSpPr>
              <p:cNvPr id="705" name="Freeform 70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06" name="Freeform 70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07" name="Group 706"/>
            <p:cNvGrpSpPr/>
            <p:nvPr/>
          </p:nvGrpSpPr>
          <p:grpSpPr>
            <a:xfrm>
              <a:off x="6996235" y="3429138"/>
              <a:ext cx="71582" cy="112020"/>
              <a:chOff x="2091483" y="2659137"/>
              <a:chExt cx="45719" cy="71547"/>
            </a:xfrm>
          </p:grpSpPr>
          <p:sp>
            <p:nvSpPr>
              <p:cNvPr id="708" name="Freeform 70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09" name="Freeform 70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10" name="Group 709"/>
            <p:cNvGrpSpPr/>
            <p:nvPr/>
          </p:nvGrpSpPr>
          <p:grpSpPr>
            <a:xfrm>
              <a:off x="7045529" y="3429138"/>
              <a:ext cx="71582" cy="112020"/>
              <a:chOff x="2091483" y="2659137"/>
              <a:chExt cx="45719" cy="71547"/>
            </a:xfrm>
          </p:grpSpPr>
          <p:sp>
            <p:nvSpPr>
              <p:cNvPr id="711" name="Freeform 71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12" name="Freeform 71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13" name="Group 712"/>
            <p:cNvGrpSpPr/>
            <p:nvPr/>
          </p:nvGrpSpPr>
          <p:grpSpPr>
            <a:xfrm>
              <a:off x="7069399" y="3429138"/>
              <a:ext cx="71582" cy="112020"/>
              <a:chOff x="2091483" y="2659137"/>
              <a:chExt cx="45719" cy="71547"/>
            </a:xfrm>
          </p:grpSpPr>
          <p:sp>
            <p:nvSpPr>
              <p:cNvPr id="714" name="Freeform 71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15" name="Freeform 71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16" name="Group 715"/>
            <p:cNvGrpSpPr/>
            <p:nvPr/>
          </p:nvGrpSpPr>
          <p:grpSpPr>
            <a:xfrm>
              <a:off x="7137858" y="3452658"/>
              <a:ext cx="71582" cy="112020"/>
              <a:chOff x="2091483" y="2659137"/>
              <a:chExt cx="45719" cy="71547"/>
            </a:xfrm>
          </p:grpSpPr>
          <p:sp>
            <p:nvSpPr>
              <p:cNvPr id="717" name="Freeform 71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18" name="Freeform 71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19" name="Group 718"/>
            <p:cNvGrpSpPr/>
            <p:nvPr/>
          </p:nvGrpSpPr>
          <p:grpSpPr>
            <a:xfrm>
              <a:off x="7185874" y="3483910"/>
              <a:ext cx="71582" cy="112020"/>
              <a:chOff x="2091483" y="2659137"/>
              <a:chExt cx="45719" cy="71547"/>
            </a:xfrm>
          </p:grpSpPr>
          <p:sp>
            <p:nvSpPr>
              <p:cNvPr id="720" name="Freeform 71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21" name="Freeform 72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22" name="Group 721"/>
            <p:cNvGrpSpPr/>
            <p:nvPr/>
          </p:nvGrpSpPr>
          <p:grpSpPr>
            <a:xfrm>
              <a:off x="7227390" y="3508668"/>
              <a:ext cx="71582" cy="112020"/>
              <a:chOff x="2091483" y="2659137"/>
              <a:chExt cx="45719" cy="71547"/>
            </a:xfrm>
          </p:grpSpPr>
          <p:sp>
            <p:nvSpPr>
              <p:cNvPr id="723" name="Freeform 72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24" name="Freeform 72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25" name="Group 724"/>
            <p:cNvGrpSpPr/>
            <p:nvPr/>
          </p:nvGrpSpPr>
          <p:grpSpPr>
            <a:xfrm>
              <a:off x="7277932" y="3571172"/>
              <a:ext cx="71582" cy="112020"/>
              <a:chOff x="2091483" y="2659137"/>
              <a:chExt cx="45719" cy="71547"/>
            </a:xfrm>
          </p:grpSpPr>
          <p:sp>
            <p:nvSpPr>
              <p:cNvPr id="726" name="Freeform 7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27" name="Freeform 7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29" name="Group 728"/>
            <p:cNvGrpSpPr/>
            <p:nvPr/>
          </p:nvGrpSpPr>
          <p:grpSpPr>
            <a:xfrm>
              <a:off x="7277932" y="3627182"/>
              <a:ext cx="71582" cy="112020"/>
              <a:chOff x="2091483" y="2659137"/>
              <a:chExt cx="45719" cy="71547"/>
            </a:xfrm>
          </p:grpSpPr>
          <p:sp>
            <p:nvSpPr>
              <p:cNvPr id="730" name="Freeform 72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31" name="Freeform 73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32" name="Group 731"/>
            <p:cNvGrpSpPr/>
            <p:nvPr/>
          </p:nvGrpSpPr>
          <p:grpSpPr>
            <a:xfrm>
              <a:off x="7373521" y="3627182"/>
              <a:ext cx="71582" cy="112020"/>
              <a:chOff x="2091483" y="2659137"/>
              <a:chExt cx="45719" cy="71547"/>
            </a:xfrm>
          </p:grpSpPr>
          <p:sp>
            <p:nvSpPr>
              <p:cNvPr id="733" name="Freeform 73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34" name="Freeform 73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35" name="Group 734"/>
            <p:cNvGrpSpPr/>
            <p:nvPr/>
          </p:nvGrpSpPr>
          <p:grpSpPr>
            <a:xfrm>
              <a:off x="7302262" y="3627182"/>
              <a:ext cx="71582" cy="112020"/>
              <a:chOff x="2091483" y="2659137"/>
              <a:chExt cx="45719" cy="71547"/>
            </a:xfrm>
          </p:grpSpPr>
          <p:sp>
            <p:nvSpPr>
              <p:cNvPr id="736" name="Freeform 73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37" name="Freeform 73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38" name="Group 737"/>
            <p:cNvGrpSpPr/>
            <p:nvPr/>
          </p:nvGrpSpPr>
          <p:grpSpPr>
            <a:xfrm>
              <a:off x="7429678" y="3627182"/>
              <a:ext cx="71582" cy="112020"/>
              <a:chOff x="2091483" y="2659137"/>
              <a:chExt cx="45719" cy="71547"/>
            </a:xfrm>
          </p:grpSpPr>
          <p:sp>
            <p:nvSpPr>
              <p:cNvPr id="739" name="Freeform 73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40" name="Freeform 73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42" name="Group 741"/>
            <p:cNvGrpSpPr/>
            <p:nvPr/>
          </p:nvGrpSpPr>
          <p:grpSpPr>
            <a:xfrm>
              <a:off x="7585015" y="3683192"/>
              <a:ext cx="71582" cy="112020"/>
              <a:chOff x="2091483" y="2659137"/>
              <a:chExt cx="45719" cy="71547"/>
            </a:xfrm>
          </p:grpSpPr>
          <p:sp>
            <p:nvSpPr>
              <p:cNvPr id="743" name="Freeform 74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44" name="Freeform 74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45" name="Group 744"/>
            <p:cNvGrpSpPr/>
            <p:nvPr/>
          </p:nvGrpSpPr>
          <p:grpSpPr>
            <a:xfrm>
              <a:off x="7719074" y="3683192"/>
              <a:ext cx="71582" cy="112020"/>
              <a:chOff x="2091483" y="2659137"/>
              <a:chExt cx="45719" cy="71547"/>
            </a:xfrm>
          </p:grpSpPr>
          <p:sp>
            <p:nvSpPr>
              <p:cNvPr id="746" name="Freeform 74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47" name="Freeform 74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49" name="Group 748"/>
            <p:cNvGrpSpPr/>
            <p:nvPr/>
          </p:nvGrpSpPr>
          <p:grpSpPr>
            <a:xfrm>
              <a:off x="7741017" y="3683192"/>
              <a:ext cx="71582" cy="112020"/>
              <a:chOff x="2091483" y="2659137"/>
              <a:chExt cx="45719" cy="71547"/>
            </a:xfrm>
          </p:grpSpPr>
          <p:sp>
            <p:nvSpPr>
              <p:cNvPr id="750" name="Freeform 7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51" name="Freeform 7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52" name="Group 751"/>
            <p:cNvGrpSpPr/>
            <p:nvPr/>
          </p:nvGrpSpPr>
          <p:grpSpPr>
            <a:xfrm>
              <a:off x="7773674" y="3683192"/>
              <a:ext cx="71582" cy="112020"/>
              <a:chOff x="2091483" y="2659137"/>
              <a:chExt cx="45719" cy="71547"/>
            </a:xfrm>
          </p:grpSpPr>
          <p:sp>
            <p:nvSpPr>
              <p:cNvPr id="753" name="Freeform 7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54" name="Freeform 7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55" name="Group 754"/>
            <p:cNvGrpSpPr/>
            <p:nvPr/>
          </p:nvGrpSpPr>
          <p:grpSpPr>
            <a:xfrm>
              <a:off x="7795981" y="3683192"/>
              <a:ext cx="71582" cy="112020"/>
              <a:chOff x="2091483" y="2659137"/>
              <a:chExt cx="45719" cy="71547"/>
            </a:xfrm>
          </p:grpSpPr>
          <p:sp>
            <p:nvSpPr>
              <p:cNvPr id="756" name="Freeform 7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57" name="Freeform 7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58" name="Group 757"/>
            <p:cNvGrpSpPr/>
            <p:nvPr/>
          </p:nvGrpSpPr>
          <p:grpSpPr>
            <a:xfrm>
              <a:off x="7867563" y="3683192"/>
              <a:ext cx="71582" cy="112020"/>
              <a:chOff x="2091483" y="2659137"/>
              <a:chExt cx="45719" cy="71547"/>
            </a:xfrm>
          </p:grpSpPr>
          <p:sp>
            <p:nvSpPr>
              <p:cNvPr id="759" name="Freeform 75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60" name="Freeform 75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61" name="Group 760"/>
            <p:cNvGrpSpPr/>
            <p:nvPr/>
          </p:nvGrpSpPr>
          <p:grpSpPr>
            <a:xfrm>
              <a:off x="7903031" y="3683192"/>
              <a:ext cx="71582" cy="112020"/>
              <a:chOff x="2091483" y="2659137"/>
              <a:chExt cx="45719" cy="71547"/>
            </a:xfrm>
          </p:grpSpPr>
          <p:sp>
            <p:nvSpPr>
              <p:cNvPr id="762" name="Freeform 76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63" name="Freeform 76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64" name="Group 763"/>
            <p:cNvGrpSpPr/>
            <p:nvPr/>
          </p:nvGrpSpPr>
          <p:grpSpPr>
            <a:xfrm>
              <a:off x="8009538" y="3683192"/>
              <a:ext cx="71582" cy="112020"/>
              <a:chOff x="2091483" y="2659137"/>
              <a:chExt cx="45719" cy="71547"/>
            </a:xfrm>
          </p:grpSpPr>
          <p:sp>
            <p:nvSpPr>
              <p:cNvPr id="765" name="Freeform 76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66" name="Freeform 76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67" name="Group 766"/>
            <p:cNvGrpSpPr/>
            <p:nvPr/>
          </p:nvGrpSpPr>
          <p:grpSpPr>
            <a:xfrm>
              <a:off x="8183174" y="3683192"/>
              <a:ext cx="71582" cy="112020"/>
              <a:chOff x="2091483" y="2659137"/>
              <a:chExt cx="45719" cy="71547"/>
            </a:xfrm>
          </p:grpSpPr>
          <p:sp>
            <p:nvSpPr>
              <p:cNvPr id="768" name="Freeform 76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69" name="Freeform 76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70" name="Group 769"/>
            <p:cNvGrpSpPr/>
            <p:nvPr/>
          </p:nvGrpSpPr>
          <p:grpSpPr>
            <a:xfrm>
              <a:off x="8344952" y="4198275"/>
              <a:ext cx="71582" cy="112020"/>
              <a:chOff x="2091483" y="2659137"/>
              <a:chExt cx="45719" cy="71547"/>
            </a:xfrm>
          </p:grpSpPr>
          <p:sp>
            <p:nvSpPr>
              <p:cNvPr id="771" name="Freeform 77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72" name="Freeform 77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73" name="Group 772"/>
            <p:cNvGrpSpPr/>
            <p:nvPr/>
          </p:nvGrpSpPr>
          <p:grpSpPr>
            <a:xfrm>
              <a:off x="8308093" y="4198275"/>
              <a:ext cx="71582" cy="112020"/>
              <a:chOff x="2091483" y="2659137"/>
              <a:chExt cx="45719" cy="71547"/>
            </a:xfrm>
          </p:grpSpPr>
          <p:sp>
            <p:nvSpPr>
              <p:cNvPr id="774" name="Freeform 77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75" name="Freeform 77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graphicFrame>
        <p:nvGraphicFramePr>
          <p:cNvPr id="352" name="Table 351">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2761338320"/>
              </p:ext>
            </p:extLst>
          </p:nvPr>
        </p:nvGraphicFramePr>
        <p:xfrm>
          <a:off x="7532915" y="1863398"/>
          <a:ext cx="4468585" cy="944880"/>
        </p:xfrm>
        <a:graphic>
          <a:graphicData uri="http://schemas.openxmlformats.org/drawingml/2006/table">
            <a:tbl>
              <a:tblPr firstRow="1" bandRow="1"/>
              <a:tblGrid>
                <a:gridCol w="1600200">
                  <a:extLst>
                    <a:ext uri="{9D8B030D-6E8A-4147-A177-3AD203B41FA5}">
                      <a16:colId xmlns:a16="http://schemas.microsoft.com/office/drawing/2014/main" val="238386395"/>
                    </a:ext>
                  </a:extLst>
                </a:gridCol>
                <a:gridCol w="1387928">
                  <a:extLst>
                    <a:ext uri="{9D8B030D-6E8A-4147-A177-3AD203B41FA5}">
                      <a16:colId xmlns:a16="http://schemas.microsoft.com/office/drawing/2014/main" val="2132770122"/>
                    </a:ext>
                  </a:extLst>
                </a:gridCol>
                <a:gridCol w="1480457">
                  <a:extLst>
                    <a:ext uri="{9D8B030D-6E8A-4147-A177-3AD203B41FA5}">
                      <a16:colId xmlns:a16="http://schemas.microsoft.com/office/drawing/2014/main" val="3468305285"/>
                    </a:ext>
                  </a:extLst>
                </a:gridCol>
              </a:tblGrid>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1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b="1">
                          <a:solidFill>
                            <a:schemeClr val="tx2"/>
                          </a:solidFill>
                          <a:latin typeface="+mn-lt"/>
                          <a:ea typeface="MS Mincho"/>
                        </a:rPr>
                        <a:t>オシメルチニブ</a:t>
                      </a:r>
                    </a:p>
                    <a:p>
                      <a:pPr algn="ctr"/>
                      <a:r>
                        <a:rPr lang="ja-JP" sz="1100" b="1">
                          <a:solidFill>
                            <a:schemeClr val="tx2"/>
                          </a:solidFill>
                          <a:latin typeface="+mn-lt"/>
                          <a:ea typeface="MS Mincho"/>
                        </a:rPr>
                        <a:t>（n=233）</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b="1">
                          <a:solidFill>
                            <a:schemeClr val="tx2"/>
                          </a:solidFill>
                          <a:latin typeface="+mn-lt"/>
                          <a:ea typeface="MS Mincho"/>
                        </a:rPr>
                        <a:t>プラセボ</a:t>
                      </a:r>
                    </a:p>
                    <a:p>
                      <a:pPr algn="ctr"/>
                      <a:r>
                        <a:rPr lang="ja-JP" sz="1100" b="1">
                          <a:solidFill>
                            <a:schemeClr val="tx2"/>
                          </a:solidFill>
                          <a:latin typeface="+mn-lt"/>
                          <a:ea typeface="MS Mincho"/>
                        </a:rPr>
                        <a:t>（n=237）</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100">
                          <a:latin typeface="+mn-lt"/>
                          <a:ea typeface="MS Mincho"/>
                        </a:rPr>
                        <a:t>mDFS、月（95％CI）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65.8（54.4、</a:t>
                      </a:r>
                      <a:r>
                        <a:rPr lang="ja-JP" sz="1100" baseline="0">
                          <a:latin typeface="+mn-lt"/>
                          <a:ea typeface="MS Mincho"/>
                        </a:rPr>
                        <a:t>NC）</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21.9 （16.6、27.5）</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a:latin typeface="+mn-lt"/>
                          <a:ea typeface="MS Mincho"/>
                        </a:rPr>
                        <a:t>HR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dirty="0">
                          <a:latin typeface="+mn-lt"/>
                          <a:ea typeface="MS Mincho"/>
                        </a:rPr>
                        <a:t>0.23 （0.18、0.30）</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endParaRPr lang="en-US" sz="1200" dirty="0">
                        <a:latin typeface="+mn-lt"/>
                      </a:endParaRPr>
                    </a:p>
                  </a:txBody>
                  <a:tcPr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639644350"/>
                  </a:ext>
                </a:extLst>
              </a:tr>
            </a:tbl>
          </a:graphicData>
        </a:graphic>
      </p:graphicFrame>
    </p:spTree>
    <p:extLst>
      <p:ext uri="{BB962C8B-B14F-4D97-AF65-F5344CB8AC3E}">
        <p14:creationId xmlns:p14="http://schemas.microsoft.com/office/powerpoint/2010/main" val="293443937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7" name="Picture 4" descr="Picture 4"/>
          <p:cNvPicPr>
            <a:picLocks noChangeAspect="1"/>
          </p:cNvPicPr>
          <p:nvPr/>
        </p:nvPicPr>
        <p:blipFill>
          <a:blip r:embed="rId2"/>
          <a:stretch>
            <a:fillRect/>
          </a:stretch>
        </p:blipFill>
        <p:spPr>
          <a:xfrm>
            <a:off x="2008789" y="4849646"/>
            <a:ext cx="1261112" cy="954160"/>
          </a:xfrm>
          <a:prstGeom prst="rect">
            <a:avLst/>
          </a:prstGeom>
          <a:ln w="12700">
            <a:miter lim="400000"/>
          </a:ln>
        </p:spPr>
      </p:pic>
      <p:sp>
        <p:nvSpPr>
          <p:cNvPr id="688" name="Title 1"/>
          <p:cNvSpPr txBox="1">
            <a:spLocks noGrp="1"/>
          </p:cNvSpPr>
          <p:nvPr>
            <p:ph type="title"/>
          </p:nvPr>
        </p:nvSpPr>
        <p:spPr>
          <a:xfrm>
            <a:off x="304800" y="107693"/>
            <a:ext cx="11582400" cy="939801"/>
          </a:xfrm>
          <a:prstGeom prst="rect">
            <a:avLst/>
          </a:prstGeom>
        </p:spPr>
        <p:txBody>
          <a:bodyPr/>
          <a:lstStyle/>
          <a:p>
            <a:r>
              <a:rPr lang="ja-JP"/>
              <a:t>Rolf Stahel教授からの書簡</a:t>
            </a:r>
          </a:p>
        </p:txBody>
      </p:sp>
      <p:sp>
        <p:nvSpPr>
          <p:cNvPr id="689" name="Content Placeholder 2"/>
          <p:cNvSpPr txBox="1">
            <a:spLocks noGrp="1"/>
          </p:cNvSpPr>
          <p:nvPr>
            <p:ph type="body" idx="1"/>
          </p:nvPr>
        </p:nvSpPr>
        <p:spPr>
          <a:xfrm>
            <a:off x="1822900" y="1295400"/>
            <a:ext cx="10064299" cy="5347274"/>
          </a:xfrm>
          <a:prstGeom prst="rect">
            <a:avLst/>
          </a:prstGeom>
        </p:spPr>
        <p:txBody>
          <a:bodyPr>
            <a:normAutofit/>
          </a:bodyPr>
          <a:lstStyle/>
          <a:p>
            <a:pPr marL="0" indent="0">
              <a:buSzTx/>
              <a:buNone/>
              <a:tabLst>
                <a:tab pos="431800" algn="l"/>
              </a:tabLst>
              <a:defRPr sz="1400"/>
            </a:pPr>
            <a:r>
              <a:rPr lang="ja-JP" dirty="0"/>
              <a:t>親愛なる会員の皆様</a:t>
            </a:r>
          </a:p>
          <a:p>
            <a:pPr marL="0" indent="0">
              <a:buSzTx/>
              <a:buNone/>
              <a:tabLst>
                <a:tab pos="431800" algn="l"/>
              </a:tabLst>
              <a:defRPr sz="1400"/>
            </a:pPr>
            <a:r>
              <a:rPr lang="ja-JP" dirty="0"/>
              <a:t>今回、この ETOPスライドセットをご紹介できることを大変光栄に思います。このスライドセットは、2022年に開催された主要な学会で発表された、胸部悪性腫瘍に関する重要な所見に焦点を合わせて概要を示すことを目的としています。このスライドセットは、特に</a:t>
            </a:r>
            <a:r>
              <a:rPr lang="ja-JP" b="1" dirty="0"/>
              <a:t>2022年ESMO会議</a:t>
            </a:r>
            <a:r>
              <a:rPr lang="ja-JP" dirty="0"/>
              <a:t>に焦点を合わせたものとなっており、英語、フランス語、中国語、および日本語の4か国語でご利用いただけます。</a:t>
            </a:r>
          </a:p>
          <a:p>
            <a:pPr marL="0" indent="0">
              <a:buSzTx/>
              <a:buNone/>
              <a:tabLst>
                <a:tab pos="431800" algn="l"/>
              </a:tabLst>
              <a:defRPr sz="1400"/>
            </a:pPr>
            <a:r>
              <a:rPr lang="ja-JP" dirty="0"/>
              <a:t>腫瘍学の臨床研究の分野は、挑戦的で常に変化する環境と言えるでしょう。そうした環境下において、我々は皆、科学者、臨床医および教育者としての役割において、知識の深化を促進し、さらなる進歩の契機をもたらしてくれる、科学的なデータや研究所見の入手の機会を貴重なものであると考えています。胸部悪性腫瘍の最新動向をまとめたこのレビューが、皆様の診療に役立つことを願っています。ご意見・ご感想などございましたら、コメントをお待ちしております。</a:t>
            </a:r>
            <a:r>
              <a:rPr lang="ja-JP" u="sng" dirty="0">
                <a:solidFill>
                  <a:srgbClr val="0000FF"/>
                </a:solidFill>
                <a:uFill>
                  <a:solidFill>
                    <a:srgbClr val="0000FF"/>
                  </a:solidFill>
                </a:uFill>
                <a:hlinkClick r:id="rId3"/>
              </a:rPr>
              <a:t>etop@etop.eu.org</a:t>
            </a:r>
            <a:r>
              <a:rPr lang="ja-JP" dirty="0">
                <a:solidFill>
                  <a:srgbClr val="002850"/>
                </a:solidFill>
              </a:rPr>
              <a:t>までご意見をお送りください。</a:t>
            </a:r>
          </a:p>
          <a:p>
            <a:pPr marL="0" indent="0">
              <a:buSzTx/>
              <a:buNone/>
              <a:tabLst>
                <a:tab pos="431800" algn="l"/>
              </a:tabLst>
              <a:defRPr sz="1400"/>
            </a:pPr>
            <a:r>
              <a:rPr lang="ja-JP" dirty="0"/>
              <a:t>ETOPのメンバーであるEnriqueta Felip医師、Solange Peters医師、Martin Reck医師、Egbert Smit医師が、編集者として抄録の優先順位付けとスライドの内容のレビューを行ってくれたことに大変感謝しております。以前ご覧いただいたスライドセットは彼等の取り組みと努力なしには実現不可能でした。 </a:t>
            </a:r>
          </a:p>
          <a:p>
            <a:pPr marL="0" indent="0">
              <a:spcBef>
                <a:spcPts val="1200"/>
              </a:spcBef>
              <a:buSzTx/>
              <a:buNone/>
              <a:tabLst>
                <a:tab pos="431800" algn="l"/>
              </a:tabLst>
              <a:defRPr sz="1400"/>
            </a:pPr>
            <a:r>
              <a:rPr lang="ja-JP" dirty="0"/>
              <a:t>最後に、この複雑かつやりがいのある活動の実現に際し、資金、運営管理および物流管理の面においてご支援いただいたLilly Oncology社様に心より御礼申し上げます。</a:t>
            </a:r>
          </a:p>
          <a:p>
            <a:pPr marL="0" indent="0">
              <a:spcBef>
                <a:spcPts val="7200"/>
              </a:spcBef>
              <a:buSzTx/>
              <a:buNone/>
              <a:tabLst>
                <a:tab pos="431800" algn="l"/>
              </a:tabLst>
              <a:defRPr sz="1400"/>
            </a:pPr>
            <a:r>
              <a:rPr lang="ja-JP" dirty="0"/>
              <a:t>敬具、</a:t>
            </a:r>
            <a:br>
              <a:rPr lang="ja-JP" dirty="0"/>
            </a:br>
            <a:r>
              <a:rPr lang="ja-JP" i="1" dirty="0"/>
              <a:t>Rolf Stahel </a:t>
            </a:r>
            <a:br>
              <a:rPr lang="ja-JP" i="1" dirty="0"/>
            </a:br>
            <a:r>
              <a:rPr lang="ja-JP" b="1" dirty="0"/>
              <a:t>ETOP財団評議会会長</a:t>
            </a:r>
          </a:p>
        </p:txBody>
      </p:sp>
      <p:pic>
        <p:nvPicPr>
          <p:cNvPr id="690" name="Picture 3" descr="Picture 3"/>
          <p:cNvPicPr>
            <a:picLocks noChangeAspect="1"/>
          </p:cNvPicPr>
          <p:nvPr/>
        </p:nvPicPr>
        <p:blipFill>
          <a:blip r:embed="rId4"/>
          <a:srcRect r="3"/>
          <a:stretch>
            <a:fillRect/>
          </a:stretch>
        </p:blipFill>
        <p:spPr>
          <a:xfrm>
            <a:off x="304800" y="1304924"/>
            <a:ext cx="1322785" cy="1914526"/>
          </a:xfrm>
          <a:custGeom>
            <a:avLst/>
            <a:gdLst/>
            <a:ahLst/>
            <a:cxnLst>
              <a:cxn ang="0">
                <a:pos x="wd2" y="hd2"/>
              </a:cxn>
              <a:cxn ang="5400000">
                <a:pos x="wd2" y="hd2"/>
              </a:cxn>
              <a:cxn ang="10800000">
                <a:pos x="wd2" y="hd2"/>
              </a:cxn>
              <a:cxn ang="16200000">
                <a:pos x="wd2" y="hd2"/>
              </a:cxn>
            </a:cxnLst>
            <a:rect l="0" t="0" r="r" b="b"/>
            <a:pathLst>
              <a:path w="21600" h="21600" extrusionOk="0">
                <a:moveTo>
                  <a:pt x="1899" y="0"/>
                </a:moveTo>
                <a:cubicBezTo>
                  <a:pt x="851" y="0"/>
                  <a:pt x="0" y="588"/>
                  <a:pt x="0" y="1312"/>
                </a:cubicBezTo>
                <a:lnTo>
                  <a:pt x="0" y="20288"/>
                </a:lnTo>
                <a:cubicBezTo>
                  <a:pt x="0" y="21012"/>
                  <a:pt x="851" y="21600"/>
                  <a:pt x="1899" y="21600"/>
                </a:cubicBezTo>
                <a:lnTo>
                  <a:pt x="19701" y="21600"/>
                </a:lnTo>
                <a:cubicBezTo>
                  <a:pt x="20749" y="21600"/>
                  <a:pt x="21600" y="21012"/>
                  <a:pt x="21600" y="20288"/>
                </a:cubicBezTo>
                <a:lnTo>
                  <a:pt x="21600" y="1312"/>
                </a:lnTo>
                <a:cubicBezTo>
                  <a:pt x="21600" y="588"/>
                  <a:pt x="20749" y="0"/>
                  <a:pt x="19701" y="0"/>
                </a:cubicBezTo>
                <a:lnTo>
                  <a:pt x="1899" y="0"/>
                </a:lnTo>
                <a:close/>
              </a:path>
            </a:pathLst>
          </a:custGeom>
          <a:ln w="12700">
            <a:miter lim="400000"/>
          </a:ln>
        </p:spPr>
      </p:pic>
    </p:spTree>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a:t>LBA47：EGFR変異型（EGFRm）ステージIB-IIIA非小細胞肺がん（NSCLC）の患者における補助療法としてのオシメルチニブ：ADAURAからの結果を更新 – Tsuboi M,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82091"/>
          </a:xfrm>
        </p:spPr>
        <p:txBody>
          <a:bodyPr/>
          <a:lstStyle/>
          <a:p>
            <a:r>
              <a:rPr lang="ja-JP" b="1"/>
              <a:t>主な結果（続き）</a:t>
            </a:r>
          </a:p>
        </p:txBody>
      </p:sp>
      <p:sp>
        <p:nvSpPr>
          <p:cNvPr id="5" name="Text Placeholder 4"/>
          <p:cNvSpPr>
            <a:spLocks noGrp="1"/>
          </p:cNvSpPr>
          <p:nvPr>
            <p:ph type="body" sz="quarter" idx="11"/>
          </p:nvPr>
        </p:nvSpPr>
        <p:spPr/>
        <p:txBody>
          <a:bodyPr/>
          <a:lstStyle/>
          <a:p>
            <a:r>
              <a:rPr lang="ja-JP"/>
              <a:t>Tsuboi M, et al.Ann Oncol 2022;33（suppl）:Abstr LBA47</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2784135" y="1472877"/>
            <a:ext cx="6623729"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全集団におけるサブグループ間のDFS</a:t>
            </a:r>
          </a:p>
        </p:txBody>
      </p:sp>
      <p:sp>
        <p:nvSpPr>
          <p:cNvPr id="45" name="TextBox 44">
            <a:extLst>
              <a:ext uri="{FF2B5EF4-FFF2-40B4-BE49-F238E27FC236}">
                <a16:creationId xmlns:a16="http://schemas.microsoft.com/office/drawing/2014/main" id="{08DBEB93-0E29-B65D-8DA3-AA2CBBC0222B}"/>
              </a:ext>
            </a:extLst>
          </p:cNvPr>
          <p:cNvSpPr txBox="1"/>
          <p:nvPr/>
        </p:nvSpPr>
        <p:spPr>
          <a:xfrm>
            <a:off x="7896000" y="1690904"/>
            <a:ext cx="1226437" cy="253916"/>
          </a:xfrm>
          <a:prstGeom prst="rect">
            <a:avLst/>
          </a:prstGeom>
          <a:noFill/>
          <a:ln>
            <a:noFill/>
          </a:ln>
        </p:spPr>
        <p:txBody>
          <a:bodyPr wrap="square" rtlCol="0">
            <a:spAutoFit/>
          </a:bodyPr>
          <a:lstStyle/>
          <a:p>
            <a:pPr algn="ctr">
              <a:defRPr/>
            </a:pPr>
            <a:r>
              <a:rPr lang="ja-JP" sz="1050" b="1">
                <a:solidFill>
                  <a:schemeClr val="tx1"/>
                </a:solidFill>
                <a:latin typeface="Arial"/>
                <a:ea typeface="MS Mincho"/>
                <a:cs typeface="Arial"/>
              </a:rPr>
              <a:t>HR</a:t>
            </a:r>
          </a:p>
        </p:txBody>
      </p:sp>
      <p:sp>
        <p:nvSpPr>
          <p:cNvPr id="55" name="TextBox 54">
            <a:extLst>
              <a:ext uri="{FF2B5EF4-FFF2-40B4-BE49-F238E27FC236}">
                <a16:creationId xmlns:a16="http://schemas.microsoft.com/office/drawing/2014/main" id="{08DBEB93-0E29-B65D-8DA3-AA2CBBC0222B}"/>
              </a:ext>
            </a:extLst>
          </p:cNvPr>
          <p:cNvSpPr txBox="1"/>
          <p:nvPr/>
        </p:nvSpPr>
        <p:spPr>
          <a:xfrm>
            <a:off x="8823640" y="1690904"/>
            <a:ext cx="1226437" cy="253916"/>
          </a:xfrm>
          <a:prstGeom prst="rect">
            <a:avLst/>
          </a:prstGeom>
          <a:noFill/>
          <a:ln>
            <a:noFill/>
          </a:ln>
        </p:spPr>
        <p:txBody>
          <a:bodyPr wrap="square" rtlCol="0">
            <a:spAutoFit/>
          </a:bodyPr>
          <a:lstStyle/>
          <a:p>
            <a:pPr algn="ctr">
              <a:defRPr/>
            </a:pPr>
            <a:r>
              <a:rPr lang="ja-JP" sz="1050" b="1">
                <a:solidFill>
                  <a:schemeClr val="tx1"/>
                </a:solidFill>
                <a:latin typeface="Arial"/>
                <a:ea typeface="MS Mincho"/>
                <a:cs typeface="Arial"/>
              </a:rPr>
              <a:t>95％CI</a:t>
            </a:r>
          </a:p>
        </p:txBody>
      </p:sp>
      <p:sp>
        <p:nvSpPr>
          <p:cNvPr id="96" name="TextBox 95">
            <a:extLst>
              <a:ext uri="{FF2B5EF4-FFF2-40B4-BE49-F238E27FC236}">
                <a16:creationId xmlns:a16="http://schemas.microsoft.com/office/drawing/2014/main" id="{08DBEB93-0E29-B65D-8DA3-AA2CBBC0222B}"/>
              </a:ext>
            </a:extLst>
          </p:cNvPr>
          <p:cNvSpPr txBox="1"/>
          <p:nvPr/>
        </p:nvSpPr>
        <p:spPr>
          <a:xfrm>
            <a:off x="2136000" y="1690904"/>
            <a:ext cx="1226437" cy="246221"/>
          </a:xfrm>
          <a:prstGeom prst="rect">
            <a:avLst/>
          </a:prstGeom>
          <a:noFill/>
          <a:ln>
            <a:noFill/>
          </a:ln>
        </p:spPr>
        <p:txBody>
          <a:bodyPr wrap="square" rtlCol="0">
            <a:spAutoFit/>
          </a:bodyPr>
          <a:lstStyle/>
          <a:p>
            <a:pPr>
              <a:defRPr/>
            </a:pPr>
            <a:r>
              <a:rPr lang="ja-JP" sz="1000" b="1">
                <a:latin typeface="Arial"/>
                <a:ea typeface="MS Mincho"/>
                <a:cs typeface="Arial"/>
              </a:rPr>
              <a:t>サブグループ</a:t>
            </a:r>
          </a:p>
        </p:txBody>
      </p:sp>
      <p:grpSp>
        <p:nvGrpSpPr>
          <p:cNvPr id="3" name="Group 2"/>
          <p:cNvGrpSpPr/>
          <p:nvPr/>
        </p:nvGrpSpPr>
        <p:grpSpPr>
          <a:xfrm>
            <a:off x="2136000" y="1927468"/>
            <a:ext cx="7856089" cy="4404615"/>
            <a:chOff x="2136000" y="1927468"/>
            <a:chExt cx="7856089" cy="4404615"/>
          </a:xfrm>
        </p:grpSpPr>
        <p:sp>
          <p:nvSpPr>
            <p:cNvPr id="14" name="TextBox 13">
              <a:extLst>
                <a:ext uri="{FF2B5EF4-FFF2-40B4-BE49-F238E27FC236}">
                  <a16:creationId xmlns:a16="http://schemas.microsoft.com/office/drawing/2014/main" id="{08DBEB93-0E29-B65D-8DA3-AA2CBBC0222B}"/>
                </a:ext>
              </a:extLst>
            </p:cNvPr>
            <p:cNvSpPr txBox="1"/>
            <p:nvPr/>
          </p:nvSpPr>
          <p:spPr>
            <a:xfrm>
              <a:off x="7999167" y="1927468"/>
              <a:ext cx="1026877" cy="3612527"/>
            </a:xfrm>
            <a:prstGeom prst="rect">
              <a:avLst/>
            </a:prstGeom>
            <a:noFill/>
            <a:ln>
              <a:noFill/>
            </a:ln>
          </p:spPr>
          <p:txBody>
            <a:bodyPr wrap="square" rtlCol="0">
              <a:spAutoFit/>
            </a:bodyPr>
            <a:lstStyle/>
            <a:p>
              <a:pPr algn="ctr">
                <a:lnSpc>
                  <a:spcPct val="150000"/>
                </a:lnSpc>
                <a:defRPr/>
              </a:pPr>
              <a:r>
                <a:rPr lang="ja-JP" sz="900">
                  <a:solidFill>
                    <a:srgbClr val="000000"/>
                  </a:solidFill>
                  <a:latin typeface="+mn-lt"/>
                  <a:ea typeface="MS Mincho"/>
                  <a:cs typeface="Arial"/>
                </a:rPr>
                <a:t>0.27</a:t>
              </a:r>
            </a:p>
            <a:p>
              <a:pPr algn="ctr">
                <a:lnSpc>
                  <a:spcPct val="150000"/>
                </a:lnSpc>
                <a:defRPr/>
              </a:pPr>
              <a:r>
                <a:rPr lang="ja-JP" sz="900">
                  <a:solidFill>
                    <a:srgbClr val="000000"/>
                  </a:solidFill>
                  <a:latin typeface="+mn-lt"/>
                  <a:ea typeface="MS Mincho"/>
                  <a:cs typeface="Arial"/>
                </a:rPr>
                <a:t>0.32</a:t>
              </a:r>
            </a:p>
            <a:p>
              <a:pPr algn="ctr">
                <a:lnSpc>
                  <a:spcPct val="150000"/>
                </a:lnSpc>
                <a:defRPr/>
              </a:pPr>
              <a:r>
                <a:rPr lang="ja-JP" sz="900">
                  <a:solidFill>
                    <a:srgbClr val="000000"/>
                  </a:solidFill>
                  <a:latin typeface="+mn-lt"/>
                  <a:ea typeface="MS Mincho"/>
                  <a:cs typeface="Arial"/>
                </a:rPr>
                <a:t>0.31</a:t>
              </a:r>
            </a:p>
            <a:p>
              <a:pPr algn="ctr">
                <a:lnSpc>
                  <a:spcPct val="150000"/>
                </a:lnSpc>
                <a:defRPr/>
              </a:pPr>
              <a:r>
                <a:rPr lang="ja-JP" sz="900">
                  <a:solidFill>
                    <a:srgbClr val="000000"/>
                  </a:solidFill>
                  <a:latin typeface="+mn-lt"/>
                  <a:ea typeface="MS Mincho"/>
                  <a:cs typeface="Arial"/>
                </a:rPr>
                <a:t>0.31</a:t>
              </a:r>
            </a:p>
            <a:p>
              <a:pPr algn="ctr">
                <a:lnSpc>
                  <a:spcPct val="150000"/>
                </a:lnSpc>
                <a:defRPr/>
              </a:pPr>
              <a:r>
                <a:rPr lang="ja-JP" sz="900">
                  <a:solidFill>
                    <a:srgbClr val="000000"/>
                  </a:solidFill>
                  <a:latin typeface="+mn-lt"/>
                  <a:ea typeface="MS Mincho"/>
                  <a:cs typeface="Arial"/>
                </a:rPr>
                <a:t>0.31</a:t>
              </a:r>
            </a:p>
            <a:p>
              <a:pPr algn="ctr">
                <a:lnSpc>
                  <a:spcPct val="150000"/>
                </a:lnSpc>
                <a:defRPr/>
              </a:pPr>
              <a:r>
                <a:rPr lang="ja-JP" sz="900">
                  <a:solidFill>
                    <a:srgbClr val="000000"/>
                  </a:solidFill>
                  <a:latin typeface="+mn-lt"/>
                  <a:ea typeface="MS Mincho"/>
                  <a:cs typeface="Arial"/>
                </a:rPr>
                <a:t>0.33</a:t>
              </a:r>
            </a:p>
            <a:p>
              <a:pPr algn="ctr">
                <a:lnSpc>
                  <a:spcPct val="150000"/>
                </a:lnSpc>
                <a:defRPr/>
              </a:pPr>
              <a:r>
                <a:rPr lang="ja-JP" sz="900">
                  <a:solidFill>
                    <a:srgbClr val="000000"/>
                  </a:solidFill>
                  <a:latin typeface="+mn-lt"/>
                  <a:ea typeface="MS Mincho"/>
                  <a:cs typeface="Arial"/>
                </a:rPr>
                <a:t>0.26</a:t>
              </a:r>
            </a:p>
            <a:p>
              <a:pPr algn="ctr">
                <a:lnSpc>
                  <a:spcPct val="150000"/>
                </a:lnSpc>
                <a:defRPr/>
              </a:pPr>
              <a:r>
                <a:rPr lang="ja-JP" sz="900">
                  <a:solidFill>
                    <a:srgbClr val="000000"/>
                  </a:solidFill>
                  <a:latin typeface="+mn-lt"/>
                  <a:ea typeface="MS Mincho"/>
                  <a:cs typeface="Arial"/>
                </a:rPr>
                <a:t>0.34</a:t>
              </a:r>
            </a:p>
            <a:p>
              <a:pPr algn="ctr">
                <a:lnSpc>
                  <a:spcPct val="150000"/>
                </a:lnSpc>
                <a:defRPr/>
              </a:pPr>
              <a:r>
                <a:rPr lang="ja-JP" sz="900">
                  <a:solidFill>
                    <a:srgbClr val="000000"/>
                  </a:solidFill>
                  <a:latin typeface="+mn-lt"/>
                  <a:ea typeface="MS Mincho"/>
                  <a:cs typeface="Arial"/>
                </a:rPr>
                <a:t>0.34</a:t>
              </a:r>
            </a:p>
            <a:p>
              <a:pPr algn="ctr">
                <a:lnSpc>
                  <a:spcPct val="150000"/>
                </a:lnSpc>
                <a:defRPr/>
              </a:pPr>
              <a:r>
                <a:rPr lang="ja-JP" sz="900">
                  <a:solidFill>
                    <a:srgbClr val="000000"/>
                  </a:solidFill>
                  <a:latin typeface="+mn-lt"/>
                  <a:ea typeface="MS Mincho"/>
                  <a:cs typeface="Arial"/>
                </a:rPr>
                <a:t>0.28</a:t>
              </a:r>
            </a:p>
            <a:p>
              <a:pPr algn="ctr">
                <a:lnSpc>
                  <a:spcPct val="150000"/>
                </a:lnSpc>
                <a:defRPr/>
              </a:pPr>
              <a:r>
                <a:rPr lang="ja-JP" sz="900">
                  <a:solidFill>
                    <a:srgbClr val="000000"/>
                  </a:solidFill>
                  <a:latin typeface="+mn-lt"/>
                  <a:ea typeface="MS Mincho"/>
                  <a:cs typeface="Arial"/>
                </a:rPr>
                <a:t>0.41</a:t>
              </a:r>
            </a:p>
            <a:p>
              <a:pPr algn="ctr">
                <a:lnSpc>
                  <a:spcPct val="150000"/>
                </a:lnSpc>
                <a:defRPr/>
              </a:pPr>
              <a:r>
                <a:rPr lang="ja-JP" sz="900">
                  <a:solidFill>
                    <a:srgbClr val="000000"/>
                  </a:solidFill>
                  <a:latin typeface="+mn-lt"/>
                  <a:ea typeface="MS Mincho"/>
                  <a:cs typeface="Arial"/>
                </a:rPr>
                <a:t>0.34</a:t>
              </a:r>
            </a:p>
            <a:p>
              <a:pPr algn="ctr">
                <a:lnSpc>
                  <a:spcPct val="150000"/>
                </a:lnSpc>
                <a:defRPr/>
              </a:pPr>
              <a:r>
                <a:rPr lang="ja-JP" sz="900">
                  <a:solidFill>
                    <a:srgbClr val="000000"/>
                  </a:solidFill>
                  <a:latin typeface="+mn-lt"/>
                  <a:ea typeface="MS Mincho"/>
                  <a:cs typeface="Arial"/>
                </a:rPr>
                <a:t>0.20</a:t>
              </a:r>
            </a:p>
            <a:p>
              <a:pPr algn="ctr">
                <a:lnSpc>
                  <a:spcPct val="150000"/>
                </a:lnSpc>
                <a:defRPr/>
              </a:pPr>
              <a:r>
                <a:rPr lang="ja-JP" sz="900">
                  <a:solidFill>
                    <a:srgbClr val="000000"/>
                  </a:solidFill>
                  <a:latin typeface="+mn-lt"/>
                  <a:ea typeface="MS Mincho"/>
                  <a:cs typeface="Arial"/>
                </a:rPr>
                <a:t>0.24</a:t>
              </a:r>
            </a:p>
            <a:p>
              <a:pPr algn="ctr">
                <a:lnSpc>
                  <a:spcPct val="150000"/>
                </a:lnSpc>
                <a:defRPr/>
              </a:pPr>
              <a:r>
                <a:rPr lang="ja-JP" sz="900">
                  <a:solidFill>
                    <a:srgbClr val="000000"/>
                  </a:solidFill>
                  <a:latin typeface="+mn-lt"/>
                  <a:ea typeface="MS Mincho"/>
                  <a:cs typeface="Arial"/>
                </a:rPr>
                <a:t>0.45</a:t>
              </a:r>
            </a:p>
            <a:p>
              <a:pPr algn="ctr">
                <a:lnSpc>
                  <a:spcPct val="150000"/>
                </a:lnSpc>
                <a:defRPr/>
              </a:pPr>
              <a:r>
                <a:rPr lang="ja-JP" sz="900">
                  <a:solidFill>
                    <a:srgbClr val="000000"/>
                  </a:solidFill>
                  <a:latin typeface="+mn-lt"/>
                  <a:ea typeface="MS Mincho"/>
                  <a:cs typeface="Arial"/>
                </a:rPr>
                <a:t>0.29</a:t>
              </a:r>
            </a:p>
            <a:p>
              <a:pPr algn="ctr">
                <a:lnSpc>
                  <a:spcPct val="150000"/>
                </a:lnSpc>
                <a:defRPr/>
              </a:pPr>
              <a:r>
                <a:rPr lang="ja-JP" sz="900">
                  <a:solidFill>
                    <a:srgbClr val="000000"/>
                  </a:solidFill>
                  <a:latin typeface="+mn-lt"/>
                  <a:ea typeface="MS Mincho"/>
                  <a:cs typeface="Arial"/>
                </a:rPr>
                <a:t>0.36</a:t>
              </a:r>
            </a:p>
          </p:txBody>
        </p:sp>
        <p:sp>
          <p:nvSpPr>
            <p:cNvPr id="16" name="TextBox 15">
              <a:extLst>
                <a:ext uri="{FF2B5EF4-FFF2-40B4-BE49-F238E27FC236}">
                  <a16:creationId xmlns:a16="http://schemas.microsoft.com/office/drawing/2014/main" id="{BF3B345B-3C29-AAB5-4381-0E727BE2FF23}"/>
                </a:ext>
              </a:extLst>
            </p:cNvPr>
            <p:cNvSpPr txBox="1"/>
            <p:nvPr/>
          </p:nvSpPr>
          <p:spPr>
            <a:xfrm>
              <a:off x="7782615" y="5569257"/>
              <a:ext cx="148045" cy="234286"/>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1" i="0" u="none" strike="noStrike" cap="none" normalizeH="0" baseline="0" noProof="0">
                  <a:ln>
                    <a:noFill/>
                  </a:ln>
                  <a:solidFill>
                    <a:srgbClr val="000000"/>
                  </a:solidFill>
                  <a:uLnTx/>
                  <a:uFillTx/>
                  <a:latin typeface="+mn-lt"/>
                  <a:ea typeface="MS Mincho"/>
                  <a:cs typeface="Arial" panose="020B0604020202020204" pitchFamily="34" charset="0"/>
                </a:rPr>
                <a:t>1</a:t>
              </a:r>
            </a:p>
          </p:txBody>
        </p:sp>
        <p:sp>
          <p:nvSpPr>
            <p:cNvPr id="19" name="TextBox 18">
              <a:extLst>
                <a:ext uri="{FF2B5EF4-FFF2-40B4-BE49-F238E27FC236}">
                  <a16:creationId xmlns:a16="http://schemas.microsoft.com/office/drawing/2014/main" id="{BF3B345B-3C29-AAB5-4381-0E727BE2FF23}"/>
                </a:ext>
              </a:extLst>
            </p:cNvPr>
            <p:cNvSpPr txBox="1"/>
            <p:nvPr/>
          </p:nvSpPr>
          <p:spPr>
            <a:xfrm>
              <a:off x="6340130" y="6091572"/>
              <a:ext cx="1521545" cy="234286"/>
            </a:xfrm>
            <a:prstGeom prst="rect">
              <a:avLst/>
            </a:prstGeom>
            <a:noFill/>
          </p:spPr>
          <p:txBody>
            <a:bodyPr wrap="squar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i="0" u="none" strike="noStrike" cap="none" normalizeH="0" baseline="0" noProof="0" dirty="0">
                  <a:ln>
                    <a:noFill/>
                  </a:ln>
                  <a:solidFill>
                    <a:srgbClr val="00A2E1"/>
                  </a:solidFill>
                  <a:uLnTx/>
                  <a:uFillTx/>
                  <a:latin typeface="+mn-lt"/>
                  <a:ea typeface="MS Mincho"/>
                  <a:cs typeface="Arial" panose="020B0604020202020204" pitchFamily="34" charset="0"/>
                </a:rPr>
                <a:t>オシメルチニブを支持</a:t>
              </a:r>
            </a:p>
          </p:txBody>
        </p:sp>
        <p:sp>
          <p:nvSpPr>
            <p:cNvPr id="20" name="TextBox 19">
              <a:extLst>
                <a:ext uri="{FF2B5EF4-FFF2-40B4-BE49-F238E27FC236}">
                  <a16:creationId xmlns:a16="http://schemas.microsoft.com/office/drawing/2014/main" id="{BF3B345B-3C29-AAB5-4381-0E727BE2FF23}"/>
                </a:ext>
              </a:extLst>
            </p:cNvPr>
            <p:cNvSpPr txBox="1"/>
            <p:nvPr/>
          </p:nvSpPr>
          <p:spPr>
            <a:xfrm>
              <a:off x="7787165" y="6097797"/>
              <a:ext cx="1303891" cy="234286"/>
            </a:xfrm>
            <a:prstGeom prst="rect">
              <a:avLst/>
            </a:prstGeom>
            <a:noFill/>
          </p:spPr>
          <p:txBody>
            <a:bodyPr wrap="squar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i="0" u="none" strike="noStrike" cap="none" normalizeH="0" baseline="0" noProof="0">
                  <a:ln>
                    <a:noFill/>
                  </a:ln>
                  <a:solidFill>
                    <a:srgbClr val="E73E16"/>
                  </a:solidFill>
                  <a:uLnTx/>
                  <a:uFillTx/>
                  <a:latin typeface="+mn-lt"/>
                  <a:ea typeface="MS Mincho"/>
                  <a:cs typeface="Arial" panose="020B0604020202020204" pitchFamily="34" charset="0"/>
                </a:rPr>
                <a:t>プラセボを支持</a:t>
              </a:r>
            </a:p>
          </p:txBody>
        </p:sp>
        <p:cxnSp>
          <p:nvCxnSpPr>
            <p:cNvPr id="22" name="Straight Arrow Connector 21"/>
            <p:cNvCxnSpPr/>
            <p:nvPr/>
          </p:nvCxnSpPr>
          <p:spPr>
            <a:xfrm>
              <a:off x="7890962" y="6055653"/>
              <a:ext cx="1101926" cy="0"/>
            </a:xfrm>
            <a:prstGeom prst="straightConnector1">
              <a:avLst/>
            </a:prstGeom>
            <a:ln>
              <a:solidFill>
                <a:srgbClr val="E73E16"/>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9" name="TextBox 28">
              <a:extLst>
                <a:ext uri="{FF2B5EF4-FFF2-40B4-BE49-F238E27FC236}">
                  <a16:creationId xmlns:a16="http://schemas.microsoft.com/office/drawing/2014/main" id="{BF3B345B-3C29-AAB5-4381-0E727BE2FF23}"/>
                </a:ext>
              </a:extLst>
            </p:cNvPr>
            <p:cNvSpPr txBox="1"/>
            <p:nvPr/>
          </p:nvSpPr>
          <p:spPr>
            <a:xfrm>
              <a:off x="5005348" y="5569257"/>
              <a:ext cx="260255" cy="234286"/>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1" i="0" u="none" strike="noStrike" cap="none" normalizeH="0" baseline="0" noProof="0">
                  <a:ln>
                    <a:noFill/>
                  </a:ln>
                  <a:solidFill>
                    <a:srgbClr val="000000"/>
                  </a:solidFill>
                  <a:uLnTx/>
                  <a:uFillTx/>
                  <a:latin typeface="+mn-lt"/>
                  <a:ea typeface="MS Mincho"/>
                  <a:cs typeface="Arial" panose="020B0604020202020204" pitchFamily="34" charset="0"/>
                </a:rPr>
                <a:t>0.1</a:t>
              </a:r>
            </a:p>
          </p:txBody>
        </p:sp>
        <p:cxnSp>
          <p:nvCxnSpPr>
            <p:cNvPr id="37" name="Straight Connector 36"/>
            <p:cNvCxnSpPr/>
            <p:nvPr/>
          </p:nvCxnSpPr>
          <p:spPr>
            <a:xfrm>
              <a:off x="6006353" y="2103174"/>
              <a:ext cx="571500"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08DBEB93-0E29-B65D-8DA3-AA2CBBC0222B}"/>
                </a:ext>
              </a:extLst>
            </p:cNvPr>
            <p:cNvSpPr txBox="1"/>
            <p:nvPr/>
          </p:nvSpPr>
          <p:spPr>
            <a:xfrm>
              <a:off x="5138495" y="5704945"/>
              <a:ext cx="2741342" cy="253916"/>
            </a:xfrm>
            <a:prstGeom prst="rect">
              <a:avLst/>
            </a:prstGeom>
            <a:noFill/>
            <a:ln>
              <a:noFill/>
            </a:ln>
          </p:spPr>
          <p:txBody>
            <a:bodyPr wrap="square" rtlCol="0">
              <a:spAutoFit/>
            </a:bodyPr>
            <a:lstStyle/>
            <a:p>
              <a:pPr algn="ctr">
                <a:defRPr/>
              </a:pPr>
              <a:r>
                <a:rPr lang="ja-JP" sz="1050" b="1">
                  <a:solidFill>
                    <a:srgbClr val="000000"/>
                  </a:solidFill>
                  <a:latin typeface="+mn-lt"/>
                  <a:ea typeface="MS Mincho"/>
                  <a:cs typeface="Arial"/>
                </a:rPr>
                <a:t>DFSのHR（95％CI）</a:t>
              </a:r>
            </a:p>
          </p:txBody>
        </p:sp>
        <p:sp>
          <p:nvSpPr>
            <p:cNvPr id="50" name="Freeform 21">
              <a:extLst>
                <a:ext uri="{FF2B5EF4-FFF2-40B4-BE49-F238E27FC236}">
                  <a16:creationId xmlns:a16="http://schemas.microsoft.com/office/drawing/2014/main" id="{945B8AD7-989E-9756-EFDE-958070EA7F9D}"/>
                </a:ext>
              </a:extLst>
            </p:cNvPr>
            <p:cNvSpPr>
              <a:spLocks/>
            </p:cNvSpPr>
            <p:nvPr/>
          </p:nvSpPr>
          <p:spPr bwMode="auto">
            <a:xfrm flipH="1">
              <a:off x="5145448" y="2023325"/>
              <a:ext cx="2711189" cy="349425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mn-lt"/>
                <a:ea typeface="+mn-ea"/>
                <a:cs typeface="+mn-cs"/>
              </a:endParaRPr>
            </a:p>
          </p:txBody>
        </p:sp>
        <p:sp>
          <p:nvSpPr>
            <p:cNvPr id="54" name="TextBox 53">
              <a:extLst>
                <a:ext uri="{FF2B5EF4-FFF2-40B4-BE49-F238E27FC236}">
                  <a16:creationId xmlns:a16="http://schemas.microsoft.com/office/drawing/2014/main" id="{08DBEB93-0E29-B65D-8DA3-AA2CBBC0222B}"/>
                </a:ext>
              </a:extLst>
            </p:cNvPr>
            <p:cNvSpPr txBox="1"/>
            <p:nvPr/>
          </p:nvSpPr>
          <p:spPr>
            <a:xfrm>
              <a:off x="8965212" y="1927468"/>
              <a:ext cx="1026877" cy="3612527"/>
            </a:xfrm>
            <a:prstGeom prst="rect">
              <a:avLst/>
            </a:prstGeom>
            <a:noFill/>
            <a:ln>
              <a:noFill/>
            </a:ln>
          </p:spPr>
          <p:txBody>
            <a:bodyPr wrap="square" rtlCol="0">
              <a:spAutoFit/>
            </a:bodyPr>
            <a:lstStyle/>
            <a:p>
              <a:pPr algn="ctr">
                <a:lnSpc>
                  <a:spcPct val="150000"/>
                </a:lnSpc>
                <a:defRPr/>
              </a:pPr>
              <a:r>
                <a:rPr lang="ja-JP" sz="900">
                  <a:solidFill>
                    <a:srgbClr val="000000"/>
                  </a:solidFill>
                  <a:latin typeface="+mn-lt"/>
                  <a:ea typeface="MS Mincho"/>
                  <a:cs typeface="Arial"/>
                </a:rPr>
                <a:t>0.21, 0.34</a:t>
              </a:r>
            </a:p>
            <a:p>
              <a:pPr algn="ctr">
                <a:lnSpc>
                  <a:spcPct val="150000"/>
                </a:lnSpc>
                <a:defRPr/>
              </a:pPr>
              <a:r>
                <a:rPr lang="ja-JP" sz="900">
                  <a:solidFill>
                    <a:srgbClr val="000000"/>
                  </a:solidFill>
                  <a:latin typeface="+mn-lt"/>
                  <a:ea typeface="MS Mincho"/>
                  <a:cs typeface="Arial"/>
                </a:rPr>
                <a:t>0.25, 0.40</a:t>
              </a:r>
            </a:p>
            <a:p>
              <a:pPr algn="ctr">
                <a:lnSpc>
                  <a:spcPct val="150000"/>
                </a:lnSpc>
                <a:defRPr/>
              </a:pPr>
              <a:r>
                <a:rPr lang="ja-JP" sz="900">
                  <a:solidFill>
                    <a:srgbClr val="000000"/>
                  </a:solidFill>
                  <a:latin typeface="+mn-lt"/>
                  <a:ea typeface="MS Mincho"/>
                  <a:cs typeface="Arial"/>
                </a:rPr>
                <a:t>0.20, 0.48</a:t>
              </a:r>
            </a:p>
            <a:p>
              <a:pPr algn="ctr">
                <a:lnSpc>
                  <a:spcPct val="150000"/>
                </a:lnSpc>
                <a:defRPr/>
              </a:pPr>
              <a:r>
                <a:rPr lang="ja-JP" sz="900">
                  <a:solidFill>
                    <a:srgbClr val="000000"/>
                  </a:solidFill>
                  <a:latin typeface="+mn-lt"/>
                  <a:ea typeface="MS Mincho"/>
                  <a:cs typeface="Arial"/>
                </a:rPr>
                <a:t>0.23, 0.42</a:t>
              </a:r>
            </a:p>
            <a:p>
              <a:pPr algn="ctr">
                <a:lnSpc>
                  <a:spcPct val="150000"/>
                </a:lnSpc>
                <a:defRPr/>
              </a:pPr>
              <a:r>
                <a:rPr lang="ja-JP" sz="900">
                  <a:solidFill>
                    <a:srgbClr val="000000"/>
                  </a:solidFill>
                  <a:latin typeface="+mn-lt"/>
                  <a:ea typeface="MS Mincho"/>
                  <a:cs typeface="Arial"/>
                </a:rPr>
                <a:t>0.22, 0.42</a:t>
              </a:r>
            </a:p>
            <a:p>
              <a:pPr algn="ctr">
                <a:lnSpc>
                  <a:spcPct val="150000"/>
                </a:lnSpc>
                <a:defRPr/>
              </a:pPr>
              <a:r>
                <a:rPr lang="ja-JP" sz="900">
                  <a:solidFill>
                    <a:srgbClr val="000000"/>
                  </a:solidFill>
                  <a:latin typeface="+mn-lt"/>
                  <a:ea typeface="MS Mincho"/>
                  <a:cs typeface="Arial"/>
                </a:rPr>
                <a:t>0.23, 0.48</a:t>
              </a:r>
            </a:p>
            <a:p>
              <a:pPr algn="ctr">
                <a:lnSpc>
                  <a:spcPct val="150000"/>
                </a:lnSpc>
                <a:defRPr/>
              </a:pPr>
              <a:r>
                <a:rPr lang="ja-JP" sz="900">
                  <a:solidFill>
                    <a:srgbClr val="000000"/>
                  </a:solidFill>
                  <a:latin typeface="+mn-lt"/>
                  <a:ea typeface="MS Mincho"/>
                  <a:cs typeface="Arial"/>
                </a:rPr>
                <a:t>0.16, 0.40</a:t>
              </a:r>
            </a:p>
            <a:p>
              <a:pPr algn="ctr">
                <a:lnSpc>
                  <a:spcPct val="150000"/>
                </a:lnSpc>
                <a:defRPr/>
              </a:pPr>
              <a:r>
                <a:rPr lang="ja-JP" sz="900">
                  <a:solidFill>
                    <a:srgbClr val="000000"/>
                  </a:solidFill>
                  <a:latin typeface="+mn-lt"/>
                  <a:ea typeface="MS Mincho"/>
                  <a:cs typeface="Arial"/>
                </a:rPr>
                <a:t>0.26, 0.45</a:t>
              </a:r>
            </a:p>
            <a:p>
              <a:pPr algn="ctr">
                <a:lnSpc>
                  <a:spcPct val="150000"/>
                </a:lnSpc>
                <a:defRPr/>
              </a:pPr>
              <a:r>
                <a:rPr lang="ja-JP" sz="900">
                  <a:solidFill>
                    <a:srgbClr val="000000"/>
                  </a:solidFill>
                  <a:latin typeface="+mn-lt"/>
                  <a:ea typeface="MS Mincho"/>
                  <a:cs typeface="Arial"/>
                </a:rPr>
                <a:t>0.25, 0.45</a:t>
              </a:r>
            </a:p>
            <a:p>
              <a:pPr algn="ctr">
                <a:lnSpc>
                  <a:spcPct val="150000"/>
                </a:lnSpc>
                <a:defRPr/>
              </a:pPr>
              <a:r>
                <a:rPr lang="ja-JP" sz="900">
                  <a:solidFill>
                    <a:srgbClr val="000000"/>
                  </a:solidFill>
                  <a:latin typeface="+mn-lt"/>
                  <a:ea typeface="MS Mincho"/>
                  <a:cs typeface="Arial"/>
                </a:rPr>
                <a:t>0.18, 0.43</a:t>
              </a:r>
            </a:p>
            <a:p>
              <a:pPr algn="ctr">
                <a:lnSpc>
                  <a:spcPct val="150000"/>
                </a:lnSpc>
                <a:defRPr/>
              </a:pPr>
              <a:r>
                <a:rPr lang="ja-JP" sz="900">
                  <a:solidFill>
                    <a:srgbClr val="000000"/>
                  </a:solidFill>
                  <a:latin typeface="+mn-lt"/>
                  <a:ea typeface="MS Mincho"/>
                  <a:cs typeface="Arial"/>
                </a:rPr>
                <a:t>0.23, 0.69</a:t>
              </a:r>
            </a:p>
            <a:p>
              <a:pPr algn="ctr">
                <a:lnSpc>
                  <a:spcPct val="150000"/>
                </a:lnSpc>
                <a:defRPr/>
              </a:pPr>
              <a:r>
                <a:rPr lang="ja-JP" sz="900">
                  <a:solidFill>
                    <a:srgbClr val="000000"/>
                  </a:solidFill>
                  <a:latin typeface="+mn-lt"/>
                  <a:ea typeface="MS Mincho"/>
                  <a:cs typeface="Arial"/>
                </a:rPr>
                <a:t>0.23, 0.52</a:t>
              </a:r>
            </a:p>
            <a:p>
              <a:pPr algn="ctr">
                <a:lnSpc>
                  <a:spcPct val="150000"/>
                </a:lnSpc>
                <a:defRPr/>
              </a:pPr>
              <a:r>
                <a:rPr lang="ja-JP" sz="900">
                  <a:solidFill>
                    <a:srgbClr val="000000"/>
                  </a:solidFill>
                  <a:latin typeface="+mn-lt"/>
                  <a:ea typeface="MS Mincho"/>
                  <a:cs typeface="Arial"/>
                </a:rPr>
                <a:t>0.14, 0.29</a:t>
              </a:r>
            </a:p>
            <a:p>
              <a:pPr algn="ctr">
                <a:lnSpc>
                  <a:spcPct val="150000"/>
                </a:lnSpc>
                <a:defRPr/>
              </a:pPr>
              <a:r>
                <a:rPr lang="ja-JP" sz="900">
                  <a:solidFill>
                    <a:srgbClr val="000000"/>
                  </a:solidFill>
                  <a:latin typeface="+mn-lt"/>
                  <a:ea typeface="MS Mincho"/>
                  <a:cs typeface="Arial"/>
                </a:rPr>
                <a:t>0.17, 0.33</a:t>
              </a:r>
            </a:p>
            <a:p>
              <a:pPr algn="ctr">
                <a:lnSpc>
                  <a:spcPct val="150000"/>
                </a:lnSpc>
                <a:defRPr/>
              </a:pPr>
              <a:r>
                <a:rPr lang="ja-JP" sz="900">
                  <a:solidFill>
                    <a:srgbClr val="000000"/>
                  </a:solidFill>
                  <a:latin typeface="+mn-lt"/>
                  <a:ea typeface="MS Mincho"/>
                  <a:cs typeface="Arial"/>
                </a:rPr>
                <a:t>0.31, 0.64</a:t>
              </a:r>
            </a:p>
            <a:p>
              <a:pPr algn="ctr">
                <a:lnSpc>
                  <a:spcPct val="150000"/>
                </a:lnSpc>
                <a:defRPr/>
              </a:pPr>
              <a:r>
                <a:rPr lang="ja-JP" sz="900">
                  <a:solidFill>
                    <a:srgbClr val="000000"/>
                  </a:solidFill>
                  <a:latin typeface="+mn-lt"/>
                  <a:ea typeface="MS Mincho"/>
                  <a:cs typeface="Arial"/>
                </a:rPr>
                <a:t>0.21, 0.39</a:t>
              </a:r>
            </a:p>
            <a:p>
              <a:pPr algn="ctr">
                <a:lnSpc>
                  <a:spcPct val="150000"/>
                </a:lnSpc>
                <a:defRPr/>
              </a:pPr>
              <a:r>
                <a:rPr lang="ja-JP" sz="900">
                  <a:solidFill>
                    <a:srgbClr val="000000"/>
                  </a:solidFill>
                  <a:latin typeface="+mn-lt"/>
                  <a:ea typeface="MS Mincho"/>
                  <a:cs typeface="Arial"/>
                </a:rPr>
                <a:t>0.24, 0.55</a:t>
              </a:r>
            </a:p>
          </p:txBody>
        </p:sp>
        <p:cxnSp>
          <p:nvCxnSpPr>
            <p:cNvPr id="56" name="Straight Arrow Connector 55"/>
            <p:cNvCxnSpPr/>
            <p:nvPr/>
          </p:nvCxnSpPr>
          <p:spPr>
            <a:xfrm flipH="1">
              <a:off x="6754121" y="6055653"/>
              <a:ext cx="1078726" cy="0"/>
            </a:xfrm>
            <a:prstGeom prst="straightConnector1">
              <a:avLst/>
            </a:prstGeom>
            <a:ln>
              <a:solidFill>
                <a:srgbClr val="00A2E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7" name="TextBox 56">
              <a:extLst>
                <a:ext uri="{FF2B5EF4-FFF2-40B4-BE49-F238E27FC236}">
                  <a16:creationId xmlns:a16="http://schemas.microsoft.com/office/drawing/2014/main" id="{08DBEB93-0E29-B65D-8DA3-AA2CBBC0222B}"/>
                </a:ext>
              </a:extLst>
            </p:cNvPr>
            <p:cNvSpPr txBox="1"/>
            <p:nvPr/>
          </p:nvSpPr>
          <p:spPr>
            <a:xfrm>
              <a:off x="3754104" y="1927468"/>
              <a:ext cx="1418181" cy="3612527"/>
            </a:xfrm>
            <a:prstGeom prst="rect">
              <a:avLst/>
            </a:prstGeom>
            <a:noFill/>
            <a:ln>
              <a:noFill/>
            </a:ln>
          </p:spPr>
          <p:txBody>
            <a:bodyPr wrap="square" rtlCol="0">
              <a:spAutoFit/>
            </a:bodyPr>
            <a:lstStyle/>
            <a:p>
              <a:pPr>
                <a:lnSpc>
                  <a:spcPct val="150000"/>
                </a:lnSpc>
                <a:defRPr/>
              </a:pPr>
              <a:r>
                <a:rPr lang="ja-JP" sz="900">
                  <a:solidFill>
                    <a:srgbClr val="000000"/>
                  </a:solidFill>
                  <a:latin typeface="+mn-lt"/>
                  <a:ea typeface="MS Mincho"/>
                  <a:cs typeface="Arial"/>
                </a:rPr>
                <a:t>層別ログランク検定</a:t>
              </a:r>
            </a:p>
            <a:p>
              <a:pPr>
                <a:lnSpc>
                  <a:spcPct val="150000"/>
                </a:lnSpc>
                <a:defRPr/>
              </a:pPr>
              <a:r>
                <a:rPr lang="ja-JP" sz="900">
                  <a:solidFill>
                    <a:srgbClr val="000000"/>
                  </a:solidFill>
                  <a:latin typeface="+mn-lt"/>
                  <a:ea typeface="MS Mincho"/>
                  <a:cs typeface="Arial"/>
                </a:rPr>
                <a:t>未調整のCox PH</a:t>
              </a:r>
            </a:p>
            <a:p>
              <a:pPr>
                <a:lnSpc>
                  <a:spcPct val="150000"/>
                </a:lnSpc>
                <a:defRPr/>
              </a:pPr>
              <a:r>
                <a:rPr lang="ja-JP" sz="900">
                  <a:solidFill>
                    <a:srgbClr val="000000"/>
                  </a:solidFill>
                  <a:latin typeface="+mn-lt"/>
                  <a:ea typeface="MS Mincho"/>
                  <a:cs typeface="Arial"/>
                </a:rPr>
                <a:t>男性（n=204）</a:t>
              </a:r>
            </a:p>
            <a:p>
              <a:pPr>
                <a:lnSpc>
                  <a:spcPct val="150000"/>
                </a:lnSpc>
                <a:defRPr/>
              </a:pPr>
              <a:r>
                <a:rPr lang="ja-JP" sz="900">
                  <a:solidFill>
                    <a:srgbClr val="000000"/>
                  </a:solidFill>
                  <a:latin typeface="+mn-lt"/>
                  <a:ea typeface="MS Mincho"/>
                  <a:cs typeface="Arial"/>
                </a:rPr>
                <a:t>女性（n=478）</a:t>
              </a:r>
            </a:p>
            <a:p>
              <a:pPr>
                <a:lnSpc>
                  <a:spcPct val="150000"/>
                </a:lnSpc>
                <a:defRPr/>
              </a:pPr>
              <a:r>
                <a:rPr lang="ja-JP" sz="900">
                  <a:solidFill>
                    <a:srgbClr val="000000"/>
                  </a:solidFill>
                  <a:latin typeface="+mn-lt"/>
                  <a:ea typeface="MS Mincho"/>
                  <a:cs typeface="Arial"/>
                </a:rPr>
                <a:t>&lt;65歳（n=380）</a:t>
              </a:r>
            </a:p>
            <a:p>
              <a:pPr>
                <a:lnSpc>
                  <a:spcPct val="150000"/>
                </a:lnSpc>
                <a:defRPr/>
              </a:pPr>
              <a:r>
                <a:rPr lang="ja-JP" sz="900">
                  <a:solidFill>
                    <a:srgbClr val="000000"/>
                  </a:solidFill>
                  <a:latin typeface="+mn-lt"/>
                  <a:ea typeface="MS Mincho"/>
                  <a:cs typeface="Arial"/>
                </a:rPr>
                <a:t>≥65歳（n=302）</a:t>
              </a:r>
            </a:p>
            <a:p>
              <a:pPr>
                <a:lnSpc>
                  <a:spcPct val="150000"/>
                </a:lnSpc>
                <a:defRPr/>
              </a:pPr>
              <a:r>
                <a:rPr lang="ja-JP" sz="900">
                  <a:solidFill>
                    <a:srgbClr val="000000"/>
                  </a:solidFill>
                  <a:latin typeface="+mn-lt"/>
                  <a:ea typeface="MS Mincho"/>
                  <a:cs typeface="Arial"/>
                </a:rPr>
                <a:t>あり （n=194）</a:t>
              </a:r>
            </a:p>
            <a:p>
              <a:pPr>
                <a:lnSpc>
                  <a:spcPct val="150000"/>
                </a:lnSpc>
                <a:defRPr/>
              </a:pPr>
              <a:r>
                <a:rPr lang="ja-JP" sz="900">
                  <a:solidFill>
                    <a:srgbClr val="000000"/>
                  </a:solidFill>
                  <a:latin typeface="+mn-lt"/>
                  <a:ea typeface="MS Mincho"/>
                  <a:cs typeface="Arial"/>
                </a:rPr>
                <a:t>なし （n=488）</a:t>
              </a:r>
            </a:p>
            <a:p>
              <a:pPr>
                <a:lnSpc>
                  <a:spcPct val="150000"/>
                </a:lnSpc>
                <a:defRPr/>
              </a:pPr>
              <a:r>
                <a:rPr lang="ja-JP" sz="900">
                  <a:solidFill>
                    <a:srgbClr val="000000"/>
                  </a:solidFill>
                  <a:latin typeface="+mn-lt"/>
                  <a:ea typeface="MS Mincho"/>
                  <a:cs typeface="Arial"/>
                </a:rPr>
                <a:t>アジア人 （n=434）</a:t>
              </a:r>
            </a:p>
            <a:p>
              <a:pPr>
                <a:lnSpc>
                  <a:spcPct val="150000"/>
                </a:lnSpc>
                <a:defRPr/>
              </a:pPr>
              <a:r>
                <a:rPr lang="ja-JP" sz="900">
                  <a:solidFill>
                    <a:srgbClr val="000000"/>
                  </a:solidFill>
                  <a:latin typeface="+mn-lt"/>
                  <a:ea typeface="MS Mincho"/>
                  <a:cs typeface="Arial"/>
                </a:rPr>
                <a:t>非アジア人 （n=248）</a:t>
              </a:r>
            </a:p>
            <a:p>
              <a:pPr>
                <a:lnSpc>
                  <a:spcPct val="150000"/>
                </a:lnSpc>
                <a:defRPr/>
              </a:pPr>
              <a:r>
                <a:rPr lang="ja-JP" sz="900">
                  <a:solidFill>
                    <a:srgbClr val="000000"/>
                  </a:solidFill>
                  <a:latin typeface="+mn-lt"/>
                  <a:ea typeface="MS Mincho"/>
                  <a:cs typeface="Arial"/>
                </a:rPr>
                <a:t>IB （n=212）</a:t>
              </a:r>
            </a:p>
            <a:p>
              <a:pPr>
                <a:lnSpc>
                  <a:spcPct val="150000"/>
                </a:lnSpc>
                <a:defRPr/>
              </a:pPr>
              <a:r>
                <a:rPr lang="ja-JP" sz="900">
                  <a:solidFill>
                    <a:srgbClr val="000000"/>
                  </a:solidFill>
                  <a:latin typeface="+mn-lt"/>
                  <a:ea typeface="MS Mincho"/>
                  <a:cs typeface="Arial"/>
                </a:rPr>
                <a:t>II （n=236）</a:t>
              </a:r>
            </a:p>
            <a:p>
              <a:pPr>
                <a:lnSpc>
                  <a:spcPct val="150000"/>
                </a:lnSpc>
                <a:defRPr/>
              </a:pPr>
              <a:r>
                <a:rPr lang="ja-JP" sz="900">
                  <a:solidFill>
                    <a:srgbClr val="000000"/>
                  </a:solidFill>
                  <a:latin typeface="+mn-lt"/>
                  <a:ea typeface="MS Mincho"/>
                  <a:cs typeface="Arial"/>
                </a:rPr>
                <a:t>IIIA （n=234）</a:t>
              </a:r>
            </a:p>
            <a:p>
              <a:pPr>
                <a:lnSpc>
                  <a:spcPct val="150000"/>
                </a:lnSpc>
                <a:defRPr/>
              </a:pPr>
              <a:r>
                <a:rPr lang="ja-JP" sz="900">
                  <a:solidFill>
                    <a:srgbClr val="000000"/>
                  </a:solidFill>
                  <a:latin typeface="+mn-lt"/>
                  <a:ea typeface="MS Mincho"/>
                  <a:cs typeface="Arial"/>
                </a:rPr>
                <a:t>Ex19Del （n=378）</a:t>
              </a:r>
            </a:p>
            <a:p>
              <a:pPr>
                <a:lnSpc>
                  <a:spcPct val="150000"/>
                </a:lnSpc>
                <a:defRPr/>
              </a:pPr>
              <a:r>
                <a:rPr lang="ja-JP" sz="900">
                  <a:solidFill>
                    <a:srgbClr val="000000"/>
                  </a:solidFill>
                  <a:latin typeface="+mn-lt"/>
                  <a:ea typeface="MS Mincho"/>
                  <a:cs typeface="Arial"/>
                </a:rPr>
                <a:t>L858R （n=304）</a:t>
              </a:r>
            </a:p>
            <a:p>
              <a:pPr>
                <a:lnSpc>
                  <a:spcPct val="150000"/>
                </a:lnSpc>
                <a:defRPr/>
              </a:pPr>
              <a:r>
                <a:rPr lang="ja-JP" sz="900">
                  <a:solidFill>
                    <a:srgbClr val="000000"/>
                  </a:solidFill>
                  <a:latin typeface="+mn-lt"/>
                  <a:ea typeface="MS Mincho"/>
                  <a:cs typeface="Arial"/>
                </a:rPr>
                <a:t>あり （n=410）</a:t>
              </a:r>
            </a:p>
            <a:p>
              <a:pPr>
                <a:lnSpc>
                  <a:spcPct val="150000"/>
                </a:lnSpc>
                <a:defRPr/>
              </a:pPr>
              <a:r>
                <a:rPr lang="ja-JP" sz="900">
                  <a:solidFill>
                    <a:srgbClr val="000000"/>
                  </a:solidFill>
                  <a:latin typeface="+mn-lt"/>
                  <a:ea typeface="MS Mincho"/>
                  <a:cs typeface="Arial"/>
                </a:rPr>
                <a:t>なし （n=272）</a:t>
              </a:r>
            </a:p>
          </p:txBody>
        </p:sp>
        <p:sp>
          <p:nvSpPr>
            <p:cNvPr id="58" name="TextBox 57">
              <a:extLst>
                <a:ext uri="{FF2B5EF4-FFF2-40B4-BE49-F238E27FC236}">
                  <a16:creationId xmlns:a16="http://schemas.microsoft.com/office/drawing/2014/main" id="{08DBEB93-0E29-B65D-8DA3-AA2CBBC0222B}"/>
                </a:ext>
              </a:extLst>
            </p:cNvPr>
            <p:cNvSpPr txBox="1"/>
            <p:nvPr/>
          </p:nvSpPr>
          <p:spPr>
            <a:xfrm>
              <a:off x="2136000" y="1927468"/>
              <a:ext cx="1440000" cy="3598357"/>
            </a:xfrm>
            <a:prstGeom prst="rect">
              <a:avLst/>
            </a:prstGeom>
            <a:noFill/>
            <a:ln>
              <a:noFill/>
            </a:ln>
          </p:spPr>
          <p:txBody>
            <a:bodyPr wrap="square" rtlCol="0">
              <a:spAutoFit/>
            </a:bodyPr>
            <a:lstStyle/>
            <a:p>
              <a:pPr>
                <a:lnSpc>
                  <a:spcPct val="150000"/>
                </a:lnSpc>
                <a:defRPr/>
              </a:pPr>
              <a:r>
                <a:rPr lang="ja-JP" sz="900" b="1">
                  <a:solidFill>
                    <a:srgbClr val="000000"/>
                  </a:solidFill>
                  <a:latin typeface="+mn-lt"/>
                  <a:ea typeface="MS Mincho"/>
                  <a:cs typeface="Arial"/>
                </a:rPr>
                <a:t>全体（n=682）</a:t>
              </a:r>
            </a:p>
            <a:p>
              <a:pPr>
                <a:lnSpc>
                  <a:spcPct val="150000"/>
                </a:lnSpc>
                <a:defRPr/>
              </a:pPr>
              <a:endParaRPr lang="en-US" sz="900" b="1" dirty="0">
                <a:solidFill>
                  <a:srgbClr val="000000"/>
                </a:solidFill>
                <a:latin typeface="+mn-lt"/>
                <a:cs typeface="Arial"/>
              </a:endParaRPr>
            </a:p>
            <a:p>
              <a:pPr>
                <a:lnSpc>
                  <a:spcPct val="150000"/>
                </a:lnSpc>
                <a:defRPr/>
              </a:pPr>
              <a:r>
                <a:rPr lang="ja-JP" sz="900" b="1">
                  <a:solidFill>
                    <a:srgbClr val="000000"/>
                  </a:solidFill>
                  <a:latin typeface="+mn-lt"/>
                  <a:ea typeface="MS Mincho"/>
                  <a:cs typeface="Arial"/>
                </a:rPr>
                <a:t>性別</a:t>
              </a:r>
            </a:p>
            <a:p>
              <a:pPr>
                <a:lnSpc>
                  <a:spcPct val="150000"/>
                </a:lnSpc>
                <a:defRPr/>
              </a:pPr>
              <a:endParaRPr lang="en-US" sz="900" b="1" dirty="0">
                <a:solidFill>
                  <a:srgbClr val="000000"/>
                </a:solidFill>
                <a:latin typeface="+mn-lt"/>
                <a:cs typeface="Arial"/>
              </a:endParaRPr>
            </a:p>
            <a:p>
              <a:pPr>
                <a:lnSpc>
                  <a:spcPct val="150000"/>
                </a:lnSpc>
                <a:defRPr/>
              </a:pPr>
              <a:r>
                <a:rPr lang="ja-JP" sz="900" b="1">
                  <a:solidFill>
                    <a:srgbClr val="000000"/>
                  </a:solidFill>
                  <a:latin typeface="+mn-lt"/>
                  <a:ea typeface="MS Mincho"/>
                  <a:cs typeface="Arial"/>
                </a:rPr>
                <a:t>年齢</a:t>
              </a:r>
            </a:p>
            <a:p>
              <a:pPr>
                <a:lnSpc>
                  <a:spcPct val="150000"/>
                </a:lnSpc>
                <a:defRPr/>
              </a:pPr>
              <a:endParaRPr lang="en-US" sz="900" b="1" dirty="0">
                <a:solidFill>
                  <a:srgbClr val="000000"/>
                </a:solidFill>
                <a:latin typeface="+mn-lt"/>
                <a:cs typeface="Arial"/>
              </a:endParaRPr>
            </a:p>
            <a:p>
              <a:pPr>
                <a:lnSpc>
                  <a:spcPct val="150000"/>
                </a:lnSpc>
                <a:defRPr/>
              </a:pPr>
              <a:r>
                <a:rPr lang="ja-JP" sz="900" b="1">
                  <a:solidFill>
                    <a:srgbClr val="000000"/>
                  </a:solidFill>
                  <a:latin typeface="+mn-lt"/>
                  <a:ea typeface="MS Mincho"/>
                  <a:cs typeface="Arial"/>
                </a:rPr>
                <a:t>喫煙歴</a:t>
              </a:r>
            </a:p>
            <a:p>
              <a:pPr>
                <a:lnSpc>
                  <a:spcPct val="150000"/>
                </a:lnSpc>
                <a:defRPr/>
              </a:pPr>
              <a:endParaRPr lang="en-US" sz="900" b="1" dirty="0">
                <a:solidFill>
                  <a:srgbClr val="000000"/>
                </a:solidFill>
                <a:latin typeface="+mn-lt"/>
                <a:cs typeface="Arial"/>
              </a:endParaRPr>
            </a:p>
            <a:p>
              <a:pPr>
                <a:lnSpc>
                  <a:spcPct val="150000"/>
                </a:lnSpc>
                <a:defRPr/>
              </a:pPr>
              <a:r>
                <a:rPr lang="ja-JP" sz="900" b="1">
                  <a:solidFill>
                    <a:srgbClr val="000000"/>
                  </a:solidFill>
                  <a:latin typeface="+mn-lt"/>
                  <a:ea typeface="MS Mincho"/>
                  <a:cs typeface="Arial"/>
                </a:rPr>
                <a:t>人種</a:t>
              </a:r>
            </a:p>
            <a:p>
              <a:pPr>
                <a:lnSpc>
                  <a:spcPct val="150000"/>
                </a:lnSpc>
                <a:defRPr/>
              </a:pPr>
              <a:endParaRPr lang="en-US" sz="900" b="1" dirty="0">
                <a:solidFill>
                  <a:srgbClr val="000000"/>
                </a:solidFill>
                <a:latin typeface="+mn-lt"/>
                <a:cs typeface="Arial"/>
              </a:endParaRPr>
            </a:p>
            <a:p>
              <a:pPr>
                <a:lnSpc>
                  <a:spcPct val="150000"/>
                </a:lnSpc>
                <a:defRPr/>
              </a:pPr>
              <a:r>
                <a:rPr lang="ja-JP" sz="900" b="1">
                  <a:solidFill>
                    <a:srgbClr val="000000"/>
                  </a:solidFill>
                  <a:latin typeface="+mn-lt"/>
                  <a:ea typeface="MS Mincho"/>
                  <a:cs typeface="Arial"/>
                </a:rPr>
                <a:t>ステージ</a:t>
              </a:r>
            </a:p>
            <a:p>
              <a:pPr>
                <a:lnSpc>
                  <a:spcPct val="150000"/>
                </a:lnSpc>
                <a:defRPr/>
              </a:pPr>
              <a:endParaRPr lang="en-US" sz="900" b="1" dirty="0">
                <a:solidFill>
                  <a:srgbClr val="000000"/>
                </a:solidFill>
                <a:latin typeface="+mn-lt"/>
                <a:cs typeface="Arial"/>
              </a:endParaRPr>
            </a:p>
            <a:p>
              <a:pPr>
                <a:lnSpc>
                  <a:spcPct val="150000"/>
                </a:lnSpc>
                <a:defRPr/>
              </a:pPr>
              <a:endParaRPr lang="en-US" sz="900" b="1" dirty="0">
                <a:solidFill>
                  <a:srgbClr val="000000"/>
                </a:solidFill>
                <a:latin typeface="+mn-lt"/>
                <a:cs typeface="Arial"/>
              </a:endParaRPr>
            </a:p>
            <a:p>
              <a:pPr>
                <a:lnSpc>
                  <a:spcPct val="150000"/>
                </a:lnSpc>
                <a:defRPr/>
              </a:pPr>
              <a:r>
                <a:rPr lang="ja-JP" sz="900" b="1">
                  <a:solidFill>
                    <a:srgbClr val="000000"/>
                  </a:solidFill>
                  <a:latin typeface="+mn-lt"/>
                  <a:ea typeface="MS Mincho"/>
                  <a:cs typeface="Arial"/>
                </a:rPr>
                <a:t>EGFR変異</a:t>
              </a:r>
            </a:p>
            <a:p>
              <a:pPr>
                <a:lnSpc>
                  <a:spcPct val="150000"/>
                </a:lnSpc>
                <a:defRPr/>
              </a:pPr>
              <a:endParaRPr lang="en-US" sz="900" b="1" dirty="0">
                <a:solidFill>
                  <a:srgbClr val="000000"/>
                </a:solidFill>
                <a:latin typeface="+mn-lt"/>
                <a:cs typeface="Arial"/>
              </a:endParaRPr>
            </a:p>
            <a:p>
              <a:pPr>
                <a:spcBef>
                  <a:spcPts val="600"/>
                </a:spcBef>
                <a:defRPr/>
              </a:pPr>
              <a:r>
                <a:rPr lang="ja-JP" sz="900" b="1">
                  <a:solidFill>
                    <a:srgbClr val="000000"/>
                  </a:solidFill>
                  <a:latin typeface="+mn-lt"/>
                  <a:ea typeface="MS Mincho"/>
                  <a:cs typeface="Arial"/>
                </a:rPr>
                <a:t>術後補助化学療法</a:t>
              </a:r>
            </a:p>
          </p:txBody>
        </p:sp>
        <p:cxnSp>
          <p:nvCxnSpPr>
            <p:cNvPr id="64" name="Straight Connector 63"/>
            <p:cNvCxnSpPr/>
            <p:nvPr/>
          </p:nvCxnSpPr>
          <p:spPr>
            <a:xfrm>
              <a:off x="6211794" y="2312351"/>
              <a:ext cx="566856" cy="211"/>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65" name="Rectangle 64"/>
            <p:cNvSpPr/>
            <p:nvPr/>
          </p:nvSpPr>
          <p:spPr>
            <a:xfrm flipH="1" flipV="1">
              <a:off x="6475028" y="2277228"/>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6" name="Straight Connector 65"/>
            <p:cNvCxnSpPr/>
            <p:nvPr/>
          </p:nvCxnSpPr>
          <p:spPr>
            <a:xfrm>
              <a:off x="5954059" y="2521527"/>
              <a:ext cx="1023470"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67" name="Rectangle 66"/>
            <p:cNvSpPr/>
            <p:nvPr/>
          </p:nvSpPr>
          <p:spPr>
            <a:xfrm flipH="1" flipV="1">
              <a:off x="6434038" y="2483076"/>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8" name="Straight Connector 67"/>
            <p:cNvCxnSpPr/>
            <p:nvPr/>
          </p:nvCxnSpPr>
          <p:spPr>
            <a:xfrm flipV="1">
              <a:off x="6113862" y="2723233"/>
              <a:ext cx="717991" cy="1025"/>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a:xfrm flipH="1" flipV="1">
              <a:off x="6437325" y="2688924"/>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0" name="Straight Connector 69"/>
            <p:cNvCxnSpPr/>
            <p:nvPr/>
          </p:nvCxnSpPr>
          <p:spPr>
            <a:xfrm>
              <a:off x="6065307" y="2930106"/>
              <a:ext cx="750693"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71" name="Rectangle 70"/>
            <p:cNvSpPr/>
            <p:nvPr/>
          </p:nvSpPr>
          <p:spPr>
            <a:xfrm flipH="1" flipV="1">
              <a:off x="6437325" y="2894772"/>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2" name="Straight Connector 71"/>
            <p:cNvCxnSpPr/>
            <p:nvPr/>
          </p:nvCxnSpPr>
          <p:spPr>
            <a:xfrm>
              <a:off x="6113862" y="3135954"/>
              <a:ext cx="882344" cy="1897"/>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73" name="Rectangle 72"/>
            <p:cNvSpPr/>
            <p:nvPr/>
          </p:nvSpPr>
          <p:spPr>
            <a:xfrm flipH="1" flipV="1">
              <a:off x="6514167" y="3100620"/>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4" name="Straight Connector 73"/>
            <p:cNvCxnSpPr/>
            <p:nvPr/>
          </p:nvCxnSpPr>
          <p:spPr>
            <a:xfrm flipV="1">
              <a:off x="5685118" y="3341802"/>
              <a:ext cx="1086062" cy="149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75" name="Rectangle 74"/>
            <p:cNvSpPr/>
            <p:nvPr/>
          </p:nvSpPr>
          <p:spPr>
            <a:xfrm flipH="1" flipV="1">
              <a:off x="6231266" y="3306468"/>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6" name="Straight Connector 75"/>
            <p:cNvCxnSpPr/>
            <p:nvPr/>
          </p:nvCxnSpPr>
          <p:spPr>
            <a:xfrm>
              <a:off x="6215529" y="3757909"/>
              <a:ext cx="691030"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flipH="1" flipV="1">
              <a:off x="6547249" y="3512316"/>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8" name="Straight Connector 77"/>
            <p:cNvCxnSpPr/>
            <p:nvPr/>
          </p:nvCxnSpPr>
          <p:spPr>
            <a:xfrm>
              <a:off x="5823324" y="3959615"/>
              <a:ext cx="1030941"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flipH="1" flipV="1">
              <a:off x="6314518" y="3924012"/>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0" name="Straight Connector 79"/>
            <p:cNvCxnSpPr/>
            <p:nvPr/>
          </p:nvCxnSpPr>
          <p:spPr>
            <a:xfrm>
              <a:off x="6122147" y="4165056"/>
              <a:ext cx="1284941"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81" name="Rectangle 80"/>
            <p:cNvSpPr/>
            <p:nvPr/>
          </p:nvSpPr>
          <p:spPr>
            <a:xfrm flipH="1" flipV="1">
              <a:off x="6767893" y="4129860"/>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2" name="Straight Connector 81"/>
            <p:cNvCxnSpPr/>
            <p:nvPr/>
          </p:nvCxnSpPr>
          <p:spPr>
            <a:xfrm>
              <a:off x="6118412" y="4374233"/>
              <a:ext cx="956235"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83" name="Rectangle 82"/>
            <p:cNvSpPr/>
            <p:nvPr/>
          </p:nvSpPr>
          <p:spPr>
            <a:xfrm flipH="1" flipV="1">
              <a:off x="6551263" y="4335708"/>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4" name="Straight Connector 83"/>
            <p:cNvCxnSpPr/>
            <p:nvPr/>
          </p:nvCxnSpPr>
          <p:spPr>
            <a:xfrm>
              <a:off x="5524500" y="4575939"/>
              <a:ext cx="864718" cy="951"/>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85" name="Rectangle 84"/>
            <p:cNvSpPr/>
            <p:nvPr/>
          </p:nvSpPr>
          <p:spPr>
            <a:xfrm flipH="1" flipV="1">
              <a:off x="5925086" y="4541556"/>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6" name="Straight Connector 85"/>
            <p:cNvCxnSpPr/>
            <p:nvPr/>
          </p:nvCxnSpPr>
          <p:spPr>
            <a:xfrm>
              <a:off x="5752353" y="4781380"/>
              <a:ext cx="805305" cy="1358"/>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87" name="Rectangle 86"/>
            <p:cNvSpPr/>
            <p:nvPr/>
          </p:nvSpPr>
          <p:spPr>
            <a:xfrm flipH="1" flipV="1">
              <a:off x="6130876" y="4747404"/>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8" name="Straight Connector 87"/>
            <p:cNvCxnSpPr/>
            <p:nvPr/>
          </p:nvCxnSpPr>
          <p:spPr>
            <a:xfrm flipV="1">
              <a:off x="6477597" y="4986821"/>
              <a:ext cx="843579" cy="1765"/>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89" name="Rectangle 88"/>
            <p:cNvSpPr/>
            <p:nvPr/>
          </p:nvSpPr>
          <p:spPr>
            <a:xfrm flipH="1" flipV="1">
              <a:off x="6878586" y="4953252"/>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0" name="Straight Connector 89"/>
            <p:cNvCxnSpPr/>
            <p:nvPr/>
          </p:nvCxnSpPr>
          <p:spPr>
            <a:xfrm>
              <a:off x="6170706" y="5397704"/>
              <a:ext cx="978647"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flipH="1" flipV="1">
              <a:off x="6618493" y="5364946"/>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2" name="Straight Connector 91"/>
            <p:cNvCxnSpPr/>
            <p:nvPr/>
          </p:nvCxnSpPr>
          <p:spPr>
            <a:xfrm>
              <a:off x="6010088" y="5192262"/>
              <a:ext cx="732118"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93" name="Rectangle 92"/>
            <p:cNvSpPr/>
            <p:nvPr/>
          </p:nvSpPr>
          <p:spPr>
            <a:xfrm flipH="1" flipV="1">
              <a:off x="6359338" y="5159100"/>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4" name="Straight Connector 93"/>
            <p:cNvCxnSpPr/>
            <p:nvPr/>
          </p:nvCxnSpPr>
          <p:spPr>
            <a:xfrm>
              <a:off x="6256618" y="3544998"/>
              <a:ext cx="657411" cy="0"/>
            </a:xfrm>
            <a:prstGeom prst="line">
              <a:avLst/>
            </a:prstGeom>
            <a:ln w="12700" cmpd="sng">
              <a:solidFill>
                <a:srgbClr val="1D2F50"/>
              </a:solidFill>
            </a:ln>
            <a:effectLst/>
          </p:spPr>
          <p:style>
            <a:lnRef idx="2">
              <a:schemeClr val="accent1"/>
            </a:lnRef>
            <a:fillRef idx="0">
              <a:schemeClr val="accent1"/>
            </a:fillRef>
            <a:effectRef idx="1">
              <a:schemeClr val="accent1"/>
            </a:effectRef>
            <a:fontRef idx="minor">
              <a:schemeClr val="tx1"/>
            </a:fontRef>
          </p:style>
        </p:cxnSp>
        <p:sp>
          <p:nvSpPr>
            <p:cNvPr id="95" name="Rectangle 94"/>
            <p:cNvSpPr/>
            <p:nvPr/>
          </p:nvSpPr>
          <p:spPr>
            <a:xfrm flipH="1" flipV="1">
              <a:off x="6543514" y="3718164"/>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Rectangle 122"/>
            <p:cNvSpPr/>
            <p:nvPr/>
          </p:nvSpPr>
          <p:spPr>
            <a:xfrm flipH="1" flipV="1">
              <a:off x="6273966" y="2071380"/>
              <a:ext cx="66164" cy="66164"/>
            </a:xfrm>
            <a:prstGeom prst="rect">
              <a:avLst/>
            </a:prstGeom>
            <a:solidFill>
              <a:srgbClr val="1D2F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9" name="Line 21">
              <a:extLst>
                <a:ext uri="{FF2B5EF4-FFF2-40B4-BE49-F238E27FC236}">
                  <a16:creationId xmlns:a16="http://schemas.microsoft.com/office/drawing/2014/main" id="{0EA53864-7BF1-010B-F8DD-1A303433A5D1}"/>
                </a:ext>
              </a:extLst>
            </p:cNvPr>
            <p:cNvSpPr>
              <a:spLocks noChangeShapeType="1"/>
            </p:cNvSpPr>
            <p:nvPr/>
          </p:nvSpPr>
          <p:spPr bwMode="auto">
            <a:xfrm>
              <a:off x="5145448" y="5513721"/>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0" name="Line 21">
              <a:extLst>
                <a:ext uri="{FF2B5EF4-FFF2-40B4-BE49-F238E27FC236}">
                  <a16:creationId xmlns:a16="http://schemas.microsoft.com/office/drawing/2014/main" id="{0EA53864-7BF1-010B-F8DD-1A303433A5D1}"/>
                </a:ext>
              </a:extLst>
            </p:cNvPr>
            <p:cNvSpPr>
              <a:spLocks noChangeShapeType="1"/>
            </p:cNvSpPr>
            <p:nvPr/>
          </p:nvSpPr>
          <p:spPr bwMode="auto">
            <a:xfrm>
              <a:off x="5952832" y="5513721"/>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1" name="Line 21">
              <a:extLst>
                <a:ext uri="{FF2B5EF4-FFF2-40B4-BE49-F238E27FC236}">
                  <a16:creationId xmlns:a16="http://schemas.microsoft.com/office/drawing/2014/main" id="{0EA53864-7BF1-010B-F8DD-1A303433A5D1}"/>
                </a:ext>
              </a:extLst>
            </p:cNvPr>
            <p:cNvSpPr>
              <a:spLocks noChangeShapeType="1"/>
            </p:cNvSpPr>
            <p:nvPr/>
          </p:nvSpPr>
          <p:spPr bwMode="auto">
            <a:xfrm>
              <a:off x="6437325" y="5513721"/>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2" name="Line 21">
              <a:extLst>
                <a:ext uri="{FF2B5EF4-FFF2-40B4-BE49-F238E27FC236}">
                  <a16:creationId xmlns:a16="http://schemas.microsoft.com/office/drawing/2014/main" id="{0EA53864-7BF1-010B-F8DD-1A303433A5D1}"/>
                </a:ext>
              </a:extLst>
            </p:cNvPr>
            <p:cNvSpPr>
              <a:spLocks noChangeShapeType="1"/>
            </p:cNvSpPr>
            <p:nvPr/>
          </p:nvSpPr>
          <p:spPr bwMode="auto">
            <a:xfrm>
              <a:off x="6771550" y="5513721"/>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3" name="Line 21">
              <a:extLst>
                <a:ext uri="{FF2B5EF4-FFF2-40B4-BE49-F238E27FC236}">
                  <a16:creationId xmlns:a16="http://schemas.microsoft.com/office/drawing/2014/main" id="{0EA53864-7BF1-010B-F8DD-1A303433A5D1}"/>
                </a:ext>
              </a:extLst>
            </p:cNvPr>
            <p:cNvSpPr>
              <a:spLocks noChangeShapeType="1"/>
            </p:cNvSpPr>
            <p:nvPr/>
          </p:nvSpPr>
          <p:spPr bwMode="auto">
            <a:xfrm>
              <a:off x="7038997" y="5513721"/>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4" name="Line 21">
              <a:extLst>
                <a:ext uri="{FF2B5EF4-FFF2-40B4-BE49-F238E27FC236}">
                  <a16:creationId xmlns:a16="http://schemas.microsoft.com/office/drawing/2014/main" id="{0EA53864-7BF1-010B-F8DD-1A303433A5D1}"/>
                </a:ext>
              </a:extLst>
            </p:cNvPr>
            <p:cNvSpPr>
              <a:spLocks noChangeShapeType="1"/>
            </p:cNvSpPr>
            <p:nvPr/>
          </p:nvSpPr>
          <p:spPr bwMode="auto">
            <a:xfrm>
              <a:off x="7252200" y="5513721"/>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5" name="Line 21">
              <a:extLst>
                <a:ext uri="{FF2B5EF4-FFF2-40B4-BE49-F238E27FC236}">
                  <a16:creationId xmlns:a16="http://schemas.microsoft.com/office/drawing/2014/main" id="{0EA53864-7BF1-010B-F8DD-1A303433A5D1}"/>
                </a:ext>
              </a:extLst>
            </p:cNvPr>
            <p:cNvSpPr>
              <a:spLocks noChangeShapeType="1"/>
            </p:cNvSpPr>
            <p:nvPr/>
          </p:nvSpPr>
          <p:spPr bwMode="auto">
            <a:xfrm>
              <a:off x="7438838" y="5513721"/>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6" name="Line 21">
              <a:extLst>
                <a:ext uri="{FF2B5EF4-FFF2-40B4-BE49-F238E27FC236}">
                  <a16:creationId xmlns:a16="http://schemas.microsoft.com/office/drawing/2014/main" id="{0EA53864-7BF1-010B-F8DD-1A303433A5D1}"/>
                </a:ext>
              </a:extLst>
            </p:cNvPr>
            <p:cNvSpPr>
              <a:spLocks noChangeShapeType="1"/>
            </p:cNvSpPr>
            <p:nvPr/>
          </p:nvSpPr>
          <p:spPr bwMode="auto">
            <a:xfrm>
              <a:off x="7593150" y="5513721"/>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7" name="Line 21">
              <a:extLst>
                <a:ext uri="{FF2B5EF4-FFF2-40B4-BE49-F238E27FC236}">
                  <a16:creationId xmlns:a16="http://schemas.microsoft.com/office/drawing/2014/main" id="{0EA53864-7BF1-010B-F8DD-1A303433A5D1}"/>
                </a:ext>
              </a:extLst>
            </p:cNvPr>
            <p:cNvSpPr>
              <a:spLocks noChangeShapeType="1"/>
            </p:cNvSpPr>
            <p:nvPr/>
          </p:nvSpPr>
          <p:spPr bwMode="auto">
            <a:xfrm>
              <a:off x="7730900" y="5513721"/>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38" name="Line 21">
              <a:extLst>
                <a:ext uri="{FF2B5EF4-FFF2-40B4-BE49-F238E27FC236}">
                  <a16:creationId xmlns:a16="http://schemas.microsoft.com/office/drawing/2014/main" id="{0EA53864-7BF1-010B-F8DD-1A303433A5D1}"/>
                </a:ext>
              </a:extLst>
            </p:cNvPr>
            <p:cNvSpPr>
              <a:spLocks noChangeShapeType="1"/>
            </p:cNvSpPr>
            <p:nvPr/>
          </p:nvSpPr>
          <p:spPr bwMode="auto">
            <a:xfrm>
              <a:off x="7861675" y="5513721"/>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grpSp>
    </p:spTree>
    <p:extLst>
      <p:ext uri="{BB962C8B-B14F-4D97-AF65-F5344CB8AC3E}">
        <p14:creationId xmlns:p14="http://schemas.microsoft.com/office/powerpoint/2010/main" val="152872283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a:t>LBA47：EGFR変異型（EGFRm）ステージIB-IIIA非小細胞肺がん（NSCLC）の患者における補助療法としてのオシメルチニブ：ADAURAからの結果を更新 – Tsuboi M,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458893"/>
          </a:xfrm>
        </p:spPr>
        <p:txBody>
          <a:bodyPr/>
          <a:lstStyle/>
          <a:p>
            <a:r>
              <a:rPr lang="ja-JP" b="1" dirty="0"/>
              <a:t>主な結果（続き）</a:t>
            </a:r>
          </a:p>
          <a:p>
            <a:pPr lvl="1">
              <a:spcBef>
                <a:spcPts val="31200"/>
              </a:spcBef>
            </a:pPr>
            <a:r>
              <a:rPr lang="ja-JP" dirty="0"/>
              <a:t>オシメルチニブ群およびプラセボ群で最も一般的な再発部位は、それぞれ肺（12％ vs 26％）、リンパ節（6％ vs 17％）、およびCNS（6％ vs 11％）であった。 </a:t>
            </a:r>
          </a:p>
        </p:txBody>
      </p:sp>
      <p:sp>
        <p:nvSpPr>
          <p:cNvPr id="5" name="Text Placeholder 4"/>
          <p:cNvSpPr>
            <a:spLocks noGrp="1"/>
          </p:cNvSpPr>
          <p:nvPr>
            <p:ph type="body" sz="quarter" idx="11"/>
          </p:nvPr>
        </p:nvSpPr>
        <p:spPr/>
        <p:txBody>
          <a:bodyPr/>
          <a:lstStyle/>
          <a:p>
            <a:r>
              <a:rPr lang="ja-JP"/>
              <a:t>Tsuboi M, et al.Ann Oncol 2022;33（suppl）:Abstr LBA47</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432615"/>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lang="ja-JP" sz="1600" b="1">
                <a:solidFill>
                  <a:srgbClr val="363636"/>
                </a:solidFill>
                <a:latin typeface="Arial"/>
                <a:ea typeface="MS Mincho"/>
              </a:rPr>
              <a:t>ステージII/IIIA患者のCNS無病生存期間は </a:t>
            </a:r>
          </a:p>
        </p:txBody>
      </p:sp>
      <p:grpSp>
        <p:nvGrpSpPr>
          <p:cNvPr id="79" name="Group 78"/>
          <p:cNvGrpSpPr/>
          <p:nvPr/>
        </p:nvGrpSpPr>
        <p:grpSpPr>
          <a:xfrm>
            <a:off x="939845" y="2330999"/>
            <a:ext cx="8398002" cy="3180370"/>
            <a:chOff x="217998" y="2636695"/>
            <a:chExt cx="8398002" cy="3876235"/>
          </a:xfrm>
        </p:grpSpPr>
        <p:sp>
          <p:nvSpPr>
            <p:cNvPr id="18" name="TextBox 17">
              <a:extLst>
                <a:ext uri="{FF2B5EF4-FFF2-40B4-BE49-F238E27FC236}">
                  <a16:creationId xmlns:a16="http://schemas.microsoft.com/office/drawing/2014/main" id="{08DBEB93-0E29-B65D-8DA3-AA2CBBC0222B}"/>
                </a:ext>
              </a:extLst>
            </p:cNvPr>
            <p:cNvSpPr txBox="1"/>
            <p:nvPr/>
          </p:nvSpPr>
          <p:spPr>
            <a:xfrm>
              <a:off x="868570" y="5529971"/>
              <a:ext cx="990977" cy="37511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i="0" u="none" strike="noStrike" cap="none" normalizeH="0" baseline="0" noProof="0">
                  <a:ln>
                    <a:noFill/>
                  </a:ln>
                  <a:solidFill>
                    <a:srgbClr val="000000"/>
                  </a:solidFill>
                  <a:uLnTx/>
                  <a:uFillTx/>
                  <a:latin typeface="+mn-lt"/>
                  <a:ea typeface="MS Mincho"/>
                  <a:cs typeface="Arial"/>
                </a:rPr>
                <a:t>リスク有患者数</a:t>
              </a:r>
            </a:p>
          </p:txBody>
        </p:sp>
        <p:grpSp>
          <p:nvGrpSpPr>
            <p:cNvPr id="19" name="Group 18"/>
            <p:cNvGrpSpPr/>
            <p:nvPr/>
          </p:nvGrpSpPr>
          <p:grpSpPr>
            <a:xfrm>
              <a:off x="217998" y="5933583"/>
              <a:ext cx="206873" cy="331687"/>
              <a:chOff x="1690293" y="5243870"/>
              <a:chExt cx="214721" cy="318814"/>
            </a:xfrm>
          </p:grpSpPr>
          <p:cxnSp>
            <p:nvCxnSpPr>
              <p:cNvPr id="20" name="Straight Connector 19">
                <a:extLst>
                  <a:ext uri="{FF2B5EF4-FFF2-40B4-BE49-F238E27FC236}">
                    <a16:creationId xmlns:a16="http://schemas.microsoft.com/office/drawing/2014/main" id="{7459F1CE-4EDD-78C3-FB63-59B67EBB4562}"/>
                  </a:ext>
                </a:extLst>
              </p:cNvPr>
              <p:cNvCxnSpPr>
                <a:cxnSpLocks/>
              </p:cNvCxnSpPr>
              <p:nvPr/>
            </p:nvCxnSpPr>
            <p:spPr>
              <a:xfrm>
                <a:off x="1694926" y="5243870"/>
                <a:ext cx="210088" cy="0"/>
              </a:xfrm>
              <a:prstGeom prst="line">
                <a:avLst/>
              </a:prstGeom>
              <a:ln w="19050">
                <a:solidFill>
                  <a:schemeClr val="accent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1A03B25D-2793-72AC-C22D-CCABE13AB6AE}"/>
                  </a:ext>
                </a:extLst>
              </p:cNvPr>
              <p:cNvCxnSpPr>
                <a:cxnSpLocks/>
              </p:cNvCxnSpPr>
              <p:nvPr/>
            </p:nvCxnSpPr>
            <p:spPr>
              <a:xfrm>
                <a:off x="1690293" y="5562684"/>
                <a:ext cx="210088" cy="0"/>
              </a:xfrm>
              <a:prstGeom prst="line">
                <a:avLst/>
              </a:prstGeom>
              <a:ln w="19050">
                <a:solidFill>
                  <a:srgbClr val="E73E16"/>
                </a:solidFill>
              </a:ln>
              <a:effectLst/>
            </p:spPr>
            <p:style>
              <a:lnRef idx="2">
                <a:schemeClr val="accent1"/>
              </a:lnRef>
              <a:fillRef idx="0">
                <a:schemeClr val="accent1"/>
              </a:fillRef>
              <a:effectRef idx="1">
                <a:schemeClr val="accent1"/>
              </a:effectRef>
              <a:fontRef idx="minor">
                <a:schemeClr val="tx1"/>
              </a:fontRef>
            </p:style>
          </p:cxnSp>
        </p:grpSp>
        <p:sp>
          <p:nvSpPr>
            <p:cNvPr id="22" name="TextBox 21">
              <a:extLst>
                <a:ext uri="{FF2B5EF4-FFF2-40B4-BE49-F238E27FC236}">
                  <a16:creationId xmlns:a16="http://schemas.microsoft.com/office/drawing/2014/main" id="{5222DBE1-31B9-A59A-DFCC-DFF01566EF72}"/>
                </a:ext>
              </a:extLst>
            </p:cNvPr>
            <p:cNvSpPr txBox="1"/>
            <p:nvPr/>
          </p:nvSpPr>
          <p:spPr>
            <a:xfrm>
              <a:off x="777761" y="5770196"/>
              <a:ext cx="1090363" cy="742734"/>
            </a:xfrm>
            <a:prstGeom prst="rect">
              <a:avLst/>
            </a:prstGeom>
            <a:noFill/>
          </p:spPr>
          <p:txBody>
            <a:bodyPr wrap="none" rtlCol="0">
              <a:spAutoFit/>
            </a:bodyPr>
            <a:lstStyle/>
            <a:p>
              <a:pPr algn="r">
                <a:lnSpc>
                  <a:spcPct val="120000"/>
                </a:lnSpc>
              </a:pPr>
              <a:r>
                <a:rPr lang="ja-JP" sz="1400" dirty="0">
                  <a:solidFill>
                    <a:srgbClr val="00A2E1"/>
                  </a:solidFill>
                  <a:latin typeface="+mn-lt"/>
                  <a:ea typeface="MS Mincho"/>
                  <a:cs typeface="Arial" panose="020B0604020202020204" pitchFamily="34" charset="0"/>
                </a:rPr>
                <a:t>オシメルチニブ</a:t>
              </a:r>
            </a:p>
            <a:p>
              <a:pPr algn="r">
                <a:lnSpc>
                  <a:spcPct val="120000"/>
                </a:lnSpc>
              </a:pPr>
              <a:r>
                <a:rPr lang="ja-JP" sz="1400" dirty="0">
                  <a:solidFill>
                    <a:srgbClr val="E73E16"/>
                  </a:solidFill>
                  <a:latin typeface="+mn-lt"/>
                  <a:ea typeface="MS Mincho"/>
                  <a:cs typeface="Arial" panose="020B0604020202020204" pitchFamily="34" charset="0"/>
                </a:rPr>
                <a:t>プラセボ</a:t>
              </a:r>
            </a:p>
          </p:txBody>
        </p:sp>
        <p:sp>
          <p:nvSpPr>
            <p:cNvPr id="25" name="TextBox 24">
              <a:extLst>
                <a:ext uri="{FF2B5EF4-FFF2-40B4-BE49-F238E27FC236}">
                  <a16:creationId xmlns:a16="http://schemas.microsoft.com/office/drawing/2014/main" id="{5222DBE1-31B9-A59A-DFCC-DFF01566EF72}"/>
                </a:ext>
              </a:extLst>
            </p:cNvPr>
            <p:cNvSpPr txBox="1"/>
            <p:nvPr/>
          </p:nvSpPr>
          <p:spPr>
            <a:xfrm>
              <a:off x="1771738" y="5763343"/>
              <a:ext cx="496809"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233</a:t>
              </a:r>
            </a:p>
            <a:p>
              <a:pPr algn="ctr">
                <a:lnSpc>
                  <a:spcPct val="120000"/>
                </a:lnSpc>
              </a:pPr>
              <a:r>
                <a:rPr lang="ja-JP" sz="1400">
                  <a:solidFill>
                    <a:srgbClr val="E73E16"/>
                  </a:solidFill>
                  <a:latin typeface="+mn-lt"/>
                  <a:ea typeface="MS Mincho"/>
                  <a:cs typeface="Arial" panose="020B0604020202020204" pitchFamily="34" charset="0"/>
                </a:rPr>
                <a:t>237</a:t>
              </a:r>
            </a:p>
          </p:txBody>
        </p:sp>
        <p:sp>
          <p:nvSpPr>
            <p:cNvPr id="55" name="TextBox 54">
              <a:extLst>
                <a:ext uri="{FF2B5EF4-FFF2-40B4-BE49-F238E27FC236}">
                  <a16:creationId xmlns:a16="http://schemas.microsoft.com/office/drawing/2014/main" id="{5222DBE1-31B9-A59A-DFCC-DFF01566EF72}"/>
                </a:ext>
              </a:extLst>
            </p:cNvPr>
            <p:cNvSpPr txBox="1"/>
            <p:nvPr/>
          </p:nvSpPr>
          <p:spPr>
            <a:xfrm>
              <a:off x="2304661" y="5763343"/>
              <a:ext cx="496809"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222</a:t>
              </a:r>
            </a:p>
            <a:p>
              <a:pPr algn="ctr">
                <a:lnSpc>
                  <a:spcPct val="120000"/>
                </a:lnSpc>
              </a:pPr>
              <a:r>
                <a:rPr lang="ja-JP" sz="1400">
                  <a:solidFill>
                    <a:srgbClr val="E73E16"/>
                  </a:solidFill>
                  <a:latin typeface="+mn-lt"/>
                  <a:ea typeface="MS Mincho"/>
                  <a:cs typeface="Arial" panose="020B0604020202020204" pitchFamily="34" charset="0"/>
                </a:rPr>
                <a:t>192</a:t>
              </a:r>
            </a:p>
          </p:txBody>
        </p:sp>
        <p:sp>
          <p:nvSpPr>
            <p:cNvPr id="56" name="TextBox 55">
              <a:extLst>
                <a:ext uri="{FF2B5EF4-FFF2-40B4-BE49-F238E27FC236}">
                  <a16:creationId xmlns:a16="http://schemas.microsoft.com/office/drawing/2014/main" id="{5222DBE1-31B9-A59A-DFCC-DFF01566EF72}"/>
                </a:ext>
              </a:extLst>
            </p:cNvPr>
            <p:cNvSpPr txBox="1"/>
            <p:nvPr/>
          </p:nvSpPr>
          <p:spPr>
            <a:xfrm>
              <a:off x="2837584" y="5763343"/>
              <a:ext cx="496809"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216</a:t>
              </a:r>
            </a:p>
            <a:p>
              <a:pPr algn="ctr">
                <a:lnSpc>
                  <a:spcPct val="120000"/>
                </a:lnSpc>
              </a:pPr>
              <a:r>
                <a:rPr lang="ja-JP" sz="1400">
                  <a:solidFill>
                    <a:srgbClr val="E73E16"/>
                  </a:solidFill>
                  <a:latin typeface="+mn-lt"/>
                  <a:ea typeface="MS Mincho"/>
                  <a:cs typeface="Arial" panose="020B0604020202020204" pitchFamily="34" charset="0"/>
                </a:rPr>
                <a:t>142</a:t>
              </a:r>
            </a:p>
          </p:txBody>
        </p:sp>
        <p:sp>
          <p:nvSpPr>
            <p:cNvPr id="57" name="TextBox 56">
              <a:extLst>
                <a:ext uri="{FF2B5EF4-FFF2-40B4-BE49-F238E27FC236}">
                  <a16:creationId xmlns:a16="http://schemas.microsoft.com/office/drawing/2014/main" id="{5222DBE1-31B9-A59A-DFCC-DFF01566EF72}"/>
                </a:ext>
              </a:extLst>
            </p:cNvPr>
            <p:cNvSpPr txBox="1"/>
            <p:nvPr/>
          </p:nvSpPr>
          <p:spPr>
            <a:xfrm>
              <a:off x="3370507" y="5763343"/>
              <a:ext cx="496809"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202</a:t>
              </a:r>
            </a:p>
            <a:p>
              <a:pPr algn="ctr">
                <a:lnSpc>
                  <a:spcPct val="120000"/>
                </a:lnSpc>
              </a:pPr>
              <a:r>
                <a:rPr lang="ja-JP" sz="1400">
                  <a:solidFill>
                    <a:srgbClr val="E73E16"/>
                  </a:solidFill>
                  <a:latin typeface="+mn-lt"/>
                  <a:ea typeface="MS Mincho"/>
                  <a:cs typeface="Arial" panose="020B0604020202020204" pitchFamily="34" charset="0"/>
                </a:rPr>
                <a:t>126</a:t>
              </a:r>
            </a:p>
          </p:txBody>
        </p:sp>
        <p:sp>
          <p:nvSpPr>
            <p:cNvPr id="58" name="TextBox 57">
              <a:extLst>
                <a:ext uri="{FF2B5EF4-FFF2-40B4-BE49-F238E27FC236}">
                  <a16:creationId xmlns:a16="http://schemas.microsoft.com/office/drawing/2014/main" id="{5222DBE1-31B9-A59A-DFCC-DFF01566EF72}"/>
                </a:ext>
              </a:extLst>
            </p:cNvPr>
            <p:cNvSpPr txBox="1"/>
            <p:nvPr/>
          </p:nvSpPr>
          <p:spPr>
            <a:xfrm>
              <a:off x="3903430" y="5763343"/>
              <a:ext cx="496809"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196</a:t>
              </a:r>
            </a:p>
            <a:p>
              <a:pPr algn="ctr">
                <a:lnSpc>
                  <a:spcPct val="120000"/>
                </a:lnSpc>
              </a:pPr>
              <a:r>
                <a:rPr lang="ja-JP" sz="1400">
                  <a:solidFill>
                    <a:srgbClr val="E73E16"/>
                  </a:solidFill>
                  <a:latin typeface="+mn-lt"/>
                  <a:ea typeface="MS Mincho"/>
                  <a:cs typeface="Arial" panose="020B0604020202020204" pitchFamily="34" charset="0"/>
                </a:rPr>
                <a:t>107</a:t>
              </a:r>
            </a:p>
          </p:txBody>
        </p:sp>
        <p:sp>
          <p:nvSpPr>
            <p:cNvPr id="59" name="TextBox 58">
              <a:extLst>
                <a:ext uri="{FF2B5EF4-FFF2-40B4-BE49-F238E27FC236}">
                  <a16:creationId xmlns:a16="http://schemas.microsoft.com/office/drawing/2014/main" id="{5222DBE1-31B9-A59A-DFCC-DFF01566EF72}"/>
                </a:ext>
              </a:extLst>
            </p:cNvPr>
            <p:cNvSpPr txBox="1"/>
            <p:nvPr/>
          </p:nvSpPr>
          <p:spPr>
            <a:xfrm>
              <a:off x="4436353" y="5763343"/>
              <a:ext cx="496809"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192</a:t>
              </a:r>
            </a:p>
            <a:p>
              <a:pPr algn="ctr">
                <a:lnSpc>
                  <a:spcPct val="120000"/>
                </a:lnSpc>
              </a:pPr>
              <a:r>
                <a:rPr lang="ja-JP" sz="1400">
                  <a:solidFill>
                    <a:srgbClr val="E73E16"/>
                  </a:solidFill>
                  <a:latin typeface="+mn-lt"/>
                  <a:ea typeface="MS Mincho"/>
                  <a:cs typeface="Arial" panose="020B0604020202020204" pitchFamily="34" charset="0"/>
                </a:rPr>
                <a:t>91</a:t>
              </a:r>
            </a:p>
          </p:txBody>
        </p:sp>
        <p:sp>
          <p:nvSpPr>
            <p:cNvPr id="60" name="TextBox 59">
              <a:extLst>
                <a:ext uri="{FF2B5EF4-FFF2-40B4-BE49-F238E27FC236}">
                  <a16:creationId xmlns:a16="http://schemas.microsoft.com/office/drawing/2014/main" id="{5222DBE1-31B9-A59A-DFCC-DFF01566EF72}"/>
                </a:ext>
              </a:extLst>
            </p:cNvPr>
            <p:cNvSpPr txBox="1"/>
            <p:nvPr/>
          </p:nvSpPr>
          <p:spPr>
            <a:xfrm>
              <a:off x="4969276" y="5763343"/>
              <a:ext cx="496809"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175</a:t>
              </a:r>
            </a:p>
            <a:p>
              <a:pPr algn="ctr">
                <a:lnSpc>
                  <a:spcPct val="120000"/>
                </a:lnSpc>
              </a:pPr>
              <a:r>
                <a:rPr lang="ja-JP" sz="1400">
                  <a:solidFill>
                    <a:srgbClr val="E73E16"/>
                  </a:solidFill>
                  <a:latin typeface="+mn-lt"/>
                  <a:ea typeface="MS Mincho"/>
                  <a:cs typeface="Arial" panose="020B0604020202020204" pitchFamily="34" charset="0"/>
                </a:rPr>
                <a:t>74</a:t>
              </a:r>
            </a:p>
          </p:txBody>
        </p:sp>
        <p:sp>
          <p:nvSpPr>
            <p:cNvPr id="61" name="TextBox 60">
              <a:extLst>
                <a:ext uri="{FF2B5EF4-FFF2-40B4-BE49-F238E27FC236}">
                  <a16:creationId xmlns:a16="http://schemas.microsoft.com/office/drawing/2014/main" id="{5222DBE1-31B9-A59A-DFCC-DFF01566EF72}"/>
                </a:ext>
              </a:extLst>
            </p:cNvPr>
            <p:cNvSpPr txBox="1"/>
            <p:nvPr/>
          </p:nvSpPr>
          <p:spPr>
            <a:xfrm>
              <a:off x="5502199" y="5763343"/>
              <a:ext cx="496809"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138</a:t>
              </a:r>
            </a:p>
            <a:p>
              <a:pPr algn="ctr">
                <a:lnSpc>
                  <a:spcPct val="120000"/>
                </a:lnSpc>
              </a:pPr>
              <a:r>
                <a:rPr lang="ja-JP" sz="1400">
                  <a:solidFill>
                    <a:srgbClr val="E73E16"/>
                  </a:solidFill>
                  <a:latin typeface="+mn-lt"/>
                  <a:ea typeface="MS Mincho"/>
                  <a:cs typeface="Arial" panose="020B0604020202020204" pitchFamily="34" charset="0"/>
                </a:rPr>
                <a:t>61</a:t>
              </a:r>
            </a:p>
          </p:txBody>
        </p:sp>
        <p:sp>
          <p:nvSpPr>
            <p:cNvPr id="62" name="TextBox 61">
              <a:extLst>
                <a:ext uri="{FF2B5EF4-FFF2-40B4-BE49-F238E27FC236}">
                  <a16:creationId xmlns:a16="http://schemas.microsoft.com/office/drawing/2014/main" id="{5222DBE1-31B9-A59A-DFCC-DFF01566EF72}"/>
                </a:ext>
              </a:extLst>
            </p:cNvPr>
            <p:cNvSpPr txBox="1"/>
            <p:nvPr/>
          </p:nvSpPr>
          <p:spPr>
            <a:xfrm>
              <a:off x="6568045" y="5763343"/>
              <a:ext cx="449191"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45</a:t>
              </a:r>
            </a:p>
            <a:p>
              <a:pPr algn="ctr">
                <a:lnSpc>
                  <a:spcPct val="120000"/>
                </a:lnSpc>
              </a:pPr>
              <a:r>
                <a:rPr lang="ja-JP" sz="1400">
                  <a:solidFill>
                    <a:srgbClr val="E73E16"/>
                  </a:solidFill>
                  <a:latin typeface="+mn-lt"/>
                  <a:ea typeface="MS Mincho"/>
                  <a:cs typeface="Arial" panose="020B0604020202020204" pitchFamily="34" charset="0"/>
                </a:rPr>
                <a:t>23</a:t>
              </a:r>
            </a:p>
          </p:txBody>
        </p:sp>
        <p:sp>
          <p:nvSpPr>
            <p:cNvPr id="63" name="TextBox 62">
              <a:extLst>
                <a:ext uri="{FF2B5EF4-FFF2-40B4-BE49-F238E27FC236}">
                  <a16:creationId xmlns:a16="http://schemas.microsoft.com/office/drawing/2014/main" id="{5222DBE1-31B9-A59A-DFCC-DFF01566EF72}"/>
                </a:ext>
              </a:extLst>
            </p:cNvPr>
            <p:cNvSpPr txBox="1"/>
            <p:nvPr/>
          </p:nvSpPr>
          <p:spPr>
            <a:xfrm>
              <a:off x="7100968" y="5763343"/>
              <a:ext cx="449191"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20</a:t>
              </a:r>
            </a:p>
            <a:p>
              <a:pPr algn="ctr">
                <a:lnSpc>
                  <a:spcPct val="120000"/>
                </a:lnSpc>
              </a:pPr>
              <a:r>
                <a:rPr lang="ja-JP" sz="1400">
                  <a:solidFill>
                    <a:srgbClr val="E73E16"/>
                  </a:solidFill>
                  <a:latin typeface="+mn-lt"/>
                  <a:ea typeface="MS Mincho"/>
                  <a:cs typeface="Arial" panose="020B0604020202020204" pitchFamily="34" charset="0"/>
                </a:rPr>
                <a:t>11</a:t>
              </a:r>
            </a:p>
          </p:txBody>
        </p:sp>
        <p:sp>
          <p:nvSpPr>
            <p:cNvPr id="64" name="TextBox 63">
              <a:extLst>
                <a:ext uri="{FF2B5EF4-FFF2-40B4-BE49-F238E27FC236}">
                  <a16:creationId xmlns:a16="http://schemas.microsoft.com/office/drawing/2014/main" id="{5222DBE1-31B9-A59A-DFCC-DFF01566EF72}"/>
                </a:ext>
              </a:extLst>
            </p:cNvPr>
            <p:cNvSpPr txBox="1"/>
            <p:nvPr/>
          </p:nvSpPr>
          <p:spPr>
            <a:xfrm>
              <a:off x="7633891" y="5763343"/>
              <a:ext cx="449191"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2</a:t>
              </a:r>
            </a:p>
            <a:p>
              <a:pPr algn="ctr">
                <a:lnSpc>
                  <a:spcPct val="120000"/>
                </a:lnSpc>
              </a:pPr>
              <a:r>
                <a:rPr lang="ja-JP" sz="1400">
                  <a:solidFill>
                    <a:srgbClr val="E73E16"/>
                  </a:solidFill>
                  <a:latin typeface="+mn-lt"/>
                  <a:ea typeface="MS Mincho"/>
                  <a:cs typeface="Arial" panose="020B0604020202020204" pitchFamily="34" charset="0"/>
                </a:rPr>
                <a:t>1</a:t>
              </a:r>
            </a:p>
          </p:txBody>
        </p:sp>
        <p:sp>
          <p:nvSpPr>
            <p:cNvPr id="65" name="TextBox 64">
              <a:extLst>
                <a:ext uri="{FF2B5EF4-FFF2-40B4-BE49-F238E27FC236}">
                  <a16:creationId xmlns:a16="http://schemas.microsoft.com/office/drawing/2014/main" id="{5222DBE1-31B9-A59A-DFCC-DFF01566EF72}"/>
                </a:ext>
              </a:extLst>
            </p:cNvPr>
            <p:cNvSpPr txBox="1"/>
            <p:nvPr/>
          </p:nvSpPr>
          <p:spPr>
            <a:xfrm>
              <a:off x="8166809" y="5763343"/>
              <a:ext cx="449191"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0</a:t>
              </a:r>
            </a:p>
            <a:p>
              <a:pPr algn="ctr">
                <a:lnSpc>
                  <a:spcPct val="120000"/>
                </a:lnSpc>
              </a:pPr>
              <a:r>
                <a:rPr lang="ja-JP" sz="1400">
                  <a:solidFill>
                    <a:srgbClr val="E73E16"/>
                  </a:solidFill>
                  <a:latin typeface="+mn-lt"/>
                  <a:ea typeface="MS Mincho"/>
                  <a:cs typeface="Arial" panose="020B0604020202020204" pitchFamily="34" charset="0"/>
                </a:rPr>
                <a:t>0</a:t>
              </a:r>
            </a:p>
          </p:txBody>
        </p:sp>
        <p:sp>
          <p:nvSpPr>
            <p:cNvPr id="66" name="TextBox 65">
              <a:extLst>
                <a:ext uri="{FF2B5EF4-FFF2-40B4-BE49-F238E27FC236}">
                  <a16:creationId xmlns:a16="http://schemas.microsoft.com/office/drawing/2014/main" id="{5222DBE1-31B9-A59A-DFCC-DFF01566EF72}"/>
                </a:ext>
              </a:extLst>
            </p:cNvPr>
            <p:cNvSpPr txBox="1"/>
            <p:nvPr/>
          </p:nvSpPr>
          <p:spPr>
            <a:xfrm>
              <a:off x="6035122" y="5763343"/>
              <a:ext cx="449191" cy="742734"/>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90</a:t>
              </a:r>
            </a:p>
            <a:p>
              <a:pPr algn="ctr">
                <a:lnSpc>
                  <a:spcPct val="120000"/>
                </a:lnSpc>
              </a:pPr>
              <a:r>
                <a:rPr lang="ja-JP" sz="1400">
                  <a:solidFill>
                    <a:srgbClr val="E73E16"/>
                  </a:solidFill>
                  <a:latin typeface="+mn-lt"/>
                  <a:ea typeface="MS Mincho"/>
                  <a:cs typeface="Arial" panose="020B0604020202020204" pitchFamily="34" charset="0"/>
                </a:rPr>
                <a:t>41</a:t>
              </a:r>
            </a:p>
          </p:txBody>
        </p:sp>
        <p:grpSp>
          <p:nvGrpSpPr>
            <p:cNvPr id="7" name="Group 6"/>
            <p:cNvGrpSpPr/>
            <p:nvPr/>
          </p:nvGrpSpPr>
          <p:grpSpPr>
            <a:xfrm>
              <a:off x="1195131" y="2636695"/>
              <a:ext cx="7337446" cy="3244101"/>
              <a:chOff x="1195131" y="1748757"/>
              <a:chExt cx="7337446" cy="4191801"/>
            </a:xfrm>
          </p:grpSpPr>
          <p:sp>
            <p:nvSpPr>
              <p:cNvPr id="10" name="Freeform 21">
                <a:extLst>
                  <a:ext uri="{FF2B5EF4-FFF2-40B4-BE49-F238E27FC236}">
                    <a16:creationId xmlns:a16="http://schemas.microsoft.com/office/drawing/2014/main" id="{945B8AD7-989E-9756-EFDE-958070EA7F9D}"/>
                  </a:ext>
                </a:extLst>
              </p:cNvPr>
              <p:cNvSpPr>
                <a:spLocks/>
              </p:cNvSpPr>
              <p:nvPr/>
            </p:nvSpPr>
            <p:spPr bwMode="auto">
              <a:xfrm>
                <a:off x="1934325" y="2201053"/>
                <a:ext cx="6462515" cy="293787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mn-lt"/>
                  <a:ea typeface="+mn-ea"/>
                  <a:cs typeface="+mn-cs"/>
                </a:endParaRPr>
              </a:p>
            </p:txBody>
          </p:sp>
          <p:sp>
            <p:nvSpPr>
              <p:cNvPr id="11" name="TextBox 10">
                <a:extLst>
                  <a:ext uri="{FF2B5EF4-FFF2-40B4-BE49-F238E27FC236}">
                    <a16:creationId xmlns:a16="http://schemas.microsoft.com/office/drawing/2014/main" id="{84E078E7-CF03-4D6C-7817-446EA3741B11}"/>
                  </a:ext>
                </a:extLst>
              </p:cNvPr>
              <p:cNvSpPr txBox="1"/>
              <p:nvPr/>
            </p:nvSpPr>
            <p:spPr>
              <a:xfrm rot="16200000">
                <a:off x="-99026" y="3479273"/>
                <a:ext cx="2896091"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CNS DFSの確率</a:t>
                </a:r>
              </a:p>
            </p:txBody>
          </p:sp>
          <p:sp>
            <p:nvSpPr>
              <p:cNvPr id="13" name="TextBox 12">
                <a:extLst>
                  <a:ext uri="{FF2B5EF4-FFF2-40B4-BE49-F238E27FC236}">
                    <a16:creationId xmlns:a16="http://schemas.microsoft.com/office/drawing/2014/main" id="{6F5A76F1-062F-B0E6-9E7F-311FB31CA948}"/>
                  </a:ext>
                </a:extLst>
              </p:cNvPr>
              <p:cNvSpPr txBox="1"/>
              <p:nvPr/>
            </p:nvSpPr>
            <p:spPr>
              <a:xfrm>
                <a:off x="1476546" y="3679761"/>
                <a:ext cx="433132" cy="48470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0.4</a:t>
                </a:r>
              </a:p>
            </p:txBody>
          </p:sp>
          <p:sp>
            <p:nvSpPr>
              <p:cNvPr id="14" name="TextBox 13">
                <a:extLst>
                  <a:ext uri="{FF2B5EF4-FFF2-40B4-BE49-F238E27FC236}">
                    <a16:creationId xmlns:a16="http://schemas.microsoft.com/office/drawing/2014/main" id="{44ACDCD5-29F2-9168-A8FC-432B5FAAB726}"/>
                  </a:ext>
                </a:extLst>
              </p:cNvPr>
              <p:cNvSpPr txBox="1"/>
              <p:nvPr/>
            </p:nvSpPr>
            <p:spPr>
              <a:xfrm>
                <a:off x="1476546" y="4242197"/>
                <a:ext cx="433132" cy="48470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0.2</a:t>
                </a:r>
              </a:p>
            </p:txBody>
          </p:sp>
          <p:sp>
            <p:nvSpPr>
              <p:cNvPr id="15" name="TextBox 14">
                <a:extLst>
                  <a:ext uri="{FF2B5EF4-FFF2-40B4-BE49-F238E27FC236}">
                    <a16:creationId xmlns:a16="http://schemas.microsoft.com/office/drawing/2014/main" id="{19770ACF-9756-2DB7-0205-D31B007B889B}"/>
                  </a:ext>
                </a:extLst>
              </p:cNvPr>
              <p:cNvSpPr txBox="1"/>
              <p:nvPr/>
            </p:nvSpPr>
            <p:spPr>
              <a:xfrm>
                <a:off x="1635208" y="4813067"/>
                <a:ext cx="284052" cy="48470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0</a:t>
                </a:r>
              </a:p>
            </p:txBody>
          </p:sp>
          <p:sp>
            <p:nvSpPr>
              <p:cNvPr id="16" name="Line 21">
                <a:extLst>
                  <a:ext uri="{FF2B5EF4-FFF2-40B4-BE49-F238E27FC236}">
                    <a16:creationId xmlns:a16="http://schemas.microsoft.com/office/drawing/2014/main" id="{A5211066-7AEC-D86B-C033-9CBF10563674}"/>
                  </a:ext>
                </a:extLst>
              </p:cNvPr>
              <p:cNvSpPr>
                <a:spLocks noChangeShapeType="1"/>
              </p:cNvSpPr>
              <p:nvPr/>
            </p:nvSpPr>
            <p:spPr bwMode="auto">
              <a:xfrm>
                <a:off x="19949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17" name="TextBox 16">
                <a:extLst>
                  <a:ext uri="{FF2B5EF4-FFF2-40B4-BE49-F238E27FC236}">
                    <a16:creationId xmlns:a16="http://schemas.microsoft.com/office/drawing/2014/main" id="{17D3A5CE-8171-286E-649F-89951C5F2313}"/>
                  </a:ext>
                </a:extLst>
              </p:cNvPr>
              <p:cNvSpPr txBox="1"/>
              <p:nvPr/>
            </p:nvSpPr>
            <p:spPr>
              <a:xfrm>
                <a:off x="1914719" y="5193302"/>
                <a:ext cx="172089"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0</a:t>
                </a:r>
              </a:p>
            </p:txBody>
          </p:sp>
          <p:sp>
            <p:nvSpPr>
              <p:cNvPr id="23" name="TextBox 22">
                <a:extLst>
                  <a:ext uri="{FF2B5EF4-FFF2-40B4-BE49-F238E27FC236}">
                    <a16:creationId xmlns:a16="http://schemas.microsoft.com/office/drawing/2014/main" id="{C447B8EB-DAE2-5BE1-6AE3-A1898ED77767}"/>
                  </a:ext>
                </a:extLst>
              </p:cNvPr>
              <p:cNvSpPr txBox="1"/>
              <p:nvPr/>
            </p:nvSpPr>
            <p:spPr>
              <a:xfrm>
                <a:off x="2931038" y="5193302"/>
                <a:ext cx="271475"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12</a:t>
                </a:r>
              </a:p>
            </p:txBody>
          </p:sp>
          <p:sp>
            <p:nvSpPr>
              <p:cNvPr id="24" name="Line 21">
                <a:extLst>
                  <a:ext uri="{FF2B5EF4-FFF2-40B4-BE49-F238E27FC236}">
                    <a16:creationId xmlns:a16="http://schemas.microsoft.com/office/drawing/2014/main" id="{0EA53864-7BF1-010B-F8DD-1A303433A5D1}"/>
                  </a:ext>
                </a:extLst>
              </p:cNvPr>
              <p:cNvSpPr>
                <a:spLocks noChangeShapeType="1"/>
              </p:cNvSpPr>
              <p:nvPr/>
            </p:nvSpPr>
            <p:spPr bwMode="auto">
              <a:xfrm>
                <a:off x="35945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26" name="Line 7">
                <a:extLst>
                  <a:ext uri="{FF2B5EF4-FFF2-40B4-BE49-F238E27FC236}">
                    <a16:creationId xmlns:a16="http://schemas.microsoft.com/office/drawing/2014/main" id="{B255375B-28CF-172B-CE30-CC16A80EDB7F}"/>
                  </a:ext>
                </a:extLst>
              </p:cNvPr>
              <p:cNvSpPr>
                <a:spLocks noChangeShapeType="1"/>
              </p:cNvSpPr>
              <p:nvPr/>
            </p:nvSpPr>
            <p:spPr bwMode="auto">
              <a:xfrm>
                <a:off x="1864251" y="3352857"/>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27" name="Line 8">
                <a:extLst>
                  <a:ext uri="{FF2B5EF4-FFF2-40B4-BE49-F238E27FC236}">
                    <a16:creationId xmlns:a16="http://schemas.microsoft.com/office/drawing/2014/main" id="{E914F7CA-3F2A-0E52-B7B6-9B800166A530}"/>
                  </a:ext>
                </a:extLst>
              </p:cNvPr>
              <p:cNvSpPr>
                <a:spLocks noChangeShapeType="1"/>
              </p:cNvSpPr>
              <p:nvPr/>
            </p:nvSpPr>
            <p:spPr bwMode="auto">
              <a:xfrm>
                <a:off x="1864251" y="3925643"/>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28" name="Line 10">
                <a:extLst>
                  <a:ext uri="{FF2B5EF4-FFF2-40B4-BE49-F238E27FC236}">
                    <a16:creationId xmlns:a16="http://schemas.microsoft.com/office/drawing/2014/main" id="{04281EBA-C4BC-9E1A-E611-2DFF67FFC26A}"/>
                  </a:ext>
                </a:extLst>
              </p:cNvPr>
              <p:cNvSpPr>
                <a:spLocks noChangeShapeType="1"/>
              </p:cNvSpPr>
              <p:nvPr/>
            </p:nvSpPr>
            <p:spPr bwMode="auto">
              <a:xfrm>
                <a:off x="1864251" y="449842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29" name="Line 11">
                <a:extLst>
                  <a:ext uri="{FF2B5EF4-FFF2-40B4-BE49-F238E27FC236}">
                    <a16:creationId xmlns:a16="http://schemas.microsoft.com/office/drawing/2014/main" id="{920F6B7E-A9D2-7ED4-56DC-6867739AECC1}"/>
                  </a:ext>
                </a:extLst>
              </p:cNvPr>
              <p:cNvSpPr>
                <a:spLocks noChangeShapeType="1"/>
              </p:cNvSpPr>
              <p:nvPr/>
            </p:nvSpPr>
            <p:spPr bwMode="auto">
              <a:xfrm>
                <a:off x="1864251" y="507121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30" name="Line 7">
                <a:extLst>
                  <a:ext uri="{FF2B5EF4-FFF2-40B4-BE49-F238E27FC236}">
                    <a16:creationId xmlns:a16="http://schemas.microsoft.com/office/drawing/2014/main" id="{B255375B-28CF-172B-CE30-CC16A80EDB7F}"/>
                  </a:ext>
                </a:extLst>
              </p:cNvPr>
              <p:cNvSpPr>
                <a:spLocks noChangeShapeType="1"/>
              </p:cNvSpPr>
              <p:nvPr/>
            </p:nvSpPr>
            <p:spPr bwMode="auto">
              <a:xfrm>
                <a:off x="1864251" y="2207285"/>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31" name="TextBox 30">
                <a:extLst>
                  <a:ext uri="{FF2B5EF4-FFF2-40B4-BE49-F238E27FC236}">
                    <a16:creationId xmlns:a16="http://schemas.microsoft.com/office/drawing/2014/main" id="{E868A368-F2FA-40E2-D6D7-9411904EC7B4}"/>
                  </a:ext>
                </a:extLst>
              </p:cNvPr>
              <p:cNvSpPr txBox="1"/>
              <p:nvPr/>
            </p:nvSpPr>
            <p:spPr>
              <a:xfrm>
                <a:off x="1476546" y="1958702"/>
                <a:ext cx="433132" cy="48470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mn-lt"/>
                    <a:ea typeface="MS Mincho"/>
                    <a:cs typeface="Arial" panose="020B0604020202020204" pitchFamily="34" charset="0"/>
                  </a:rPr>
                  <a:t>1.0</a:t>
                </a:r>
              </a:p>
            </p:txBody>
          </p:sp>
          <p:sp>
            <p:nvSpPr>
              <p:cNvPr id="32" name="TextBox 31">
                <a:extLst>
                  <a:ext uri="{FF2B5EF4-FFF2-40B4-BE49-F238E27FC236}">
                    <a16:creationId xmlns:a16="http://schemas.microsoft.com/office/drawing/2014/main" id="{C447B8EB-DAE2-5BE1-6AE3-A1898ED77767}"/>
                  </a:ext>
                </a:extLst>
              </p:cNvPr>
              <p:cNvSpPr txBox="1"/>
              <p:nvPr/>
            </p:nvSpPr>
            <p:spPr>
              <a:xfrm>
                <a:off x="2447725" y="5193302"/>
                <a:ext cx="172089"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mn-lt"/>
                    <a:ea typeface="MS Mincho"/>
                    <a:cs typeface="Arial" panose="020B0604020202020204" pitchFamily="34" charset="0"/>
                  </a:rPr>
                  <a:t>6</a:t>
                </a:r>
              </a:p>
            </p:txBody>
          </p:sp>
          <p:sp>
            <p:nvSpPr>
              <p:cNvPr id="33" name="Line 21">
                <a:extLst>
                  <a:ext uri="{FF2B5EF4-FFF2-40B4-BE49-F238E27FC236}">
                    <a16:creationId xmlns:a16="http://schemas.microsoft.com/office/drawing/2014/main" id="{0EA53864-7BF1-010B-F8DD-1A303433A5D1}"/>
                  </a:ext>
                </a:extLst>
              </p:cNvPr>
              <p:cNvSpPr>
                <a:spLocks noChangeShapeType="1"/>
              </p:cNvSpPr>
              <p:nvPr/>
            </p:nvSpPr>
            <p:spPr bwMode="auto">
              <a:xfrm>
                <a:off x="30613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4" name="Line 21">
                <a:extLst>
                  <a:ext uri="{FF2B5EF4-FFF2-40B4-BE49-F238E27FC236}">
                    <a16:creationId xmlns:a16="http://schemas.microsoft.com/office/drawing/2014/main" id="{0EA53864-7BF1-010B-F8DD-1A303433A5D1}"/>
                  </a:ext>
                </a:extLst>
              </p:cNvPr>
              <p:cNvSpPr>
                <a:spLocks noChangeShapeType="1"/>
              </p:cNvSpPr>
              <p:nvPr/>
            </p:nvSpPr>
            <p:spPr bwMode="auto">
              <a:xfrm>
                <a:off x="25281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5" name="TextBox 34">
                <a:extLst>
                  <a:ext uri="{FF2B5EF4-FFF2-40B4-BE49-F238E27FC236}">
                    <a16:creationId xmlns:a16="http://schemas.microsoft.com/office/drawing/2014/main" id="{C447B8EB-DAE2-5BE1-6AE3-A1898ED77767}"/>
                  </a:ext>
                </a:extLst>
              </p:cNvPr>
              <p:cNvSpPr txBox="1"/>
              <p:nvPr/>
            </p:nvSpPr>
            <p:spPr>
              <a:xfrm>
                <a:off x="3464044" y="5193302"/>
                <a:ext cx="271475"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18</a:t>
                </a:r>
              </a:p>
            </p:txBody>
          </p:sp>
          <p:sp>
            <p:nvSpPr>
              <p:cNvPr id="36" name="Line 21">
                <a:extLst>
                  <a:ext uri="{FF2B5EF4-FFF2-40B4-BE49-F238E27FC236}">
                    <a16:creationId xmlns:a16="http://schemas.microsoft.com/office/drawing/2014/main" id="{0EA53864-7BF1-010B-F8DD-1A303433A5D1}"/>
                  </a:ext>
                </a:extLst>
              </p:cNvPr>
              <p:cNvSpPr>
                <a:spLocks noChangeShapeType="1"/>
              </p:cNvSpPr>
              <p:nvPr/>
            </p:nvSpPr>
            <p:spPr bwMode="auto">
              <a:xfrm>
                <a:off x="41277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7" name="TextBox 36">
                <a:extLst>
                  <a:ext uri="{FF2B5EF4-FFF2-40B4-BE49-F238E27FC236}">
                    <a16:creationId xmlns:a16="http://schemas.microsoft.com/office/drawing/2014/main" id="{C447B8EB-DAE2-5BE1-6AE3-A1898ED77767}"/>
                  </a:ext>
                </a:extLst>
              </p:cNvPr>
              <p:cNvSpPr txBox="1"/>
              <p:nvPr/>
            </p:nvSpPr>
            <p:spPr>
              <a:xfrm>
                <a:off x="3997050" y="5193302"/>
                <a:ext cx="271475"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24</a:t>
                </a:r>
              </a:p>
            </p:txBody>
          </p:sp>
          <p:sp>
            <p:nvSpPr>
              <p:cNvPr id="38" name="TextBox 37">
                <a:extLst>
                  <a:ext uri="{FF2B5EF4-FFF2-40B4-BE49-F238E27FC236}">
                    <a16:creationId xmlns:a16="http://schemas.microsoft.com/office/drawing/2014/main" id="{C447B8EB-DAE2-5BE1-6AE3-A1898ED77767}"/>
                  </a:ext>
                </a:extLst>
              </p:cNvPr>
              <p:cNvSpPr txBox="1"/>
              <p:nvPr/>
            </p:nvSpPr>
            <p:spPr>
              <a:xfrm>
                <a:off x="4530056" y="5193302"/>
                <a:ext cx="271475"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30</a:t>
                </a:r>
              </a:p>
            </p:txBody>
          </p:sp>
          <p:sp>
            <p:nvSpPr>
              <p:cNvPr id="39" name="Line 21">
                <a:extLst>
                  <a:ext uri="{FF2B5EF4-FFF2-40B4-BE49-F238E27FC236}">
                    <a16:creationId xmlns:a16="http://schemas.microsoft.com/office/drawing/2014/main" id="{0EA53864-7BF1-010B-F8DD-1A303433A5D1}"/>
                  </a:ext>
                </a:extLst>
              </p:cNvPr>
              <p:cNvSpPr>
                <a:spLocks noChangeShapeType="1"/>
              </p:cNvSpPr>
              <p:nvPr/>
            </p:nvSpPr>
            <p:spPr bwMode="auto">
              <a:xfrm>
                <a:off x="46609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40" name="TextBox 39">
                <a:extLst>
                  <a:ext uri="{FF2B5EF4-FFF2-40B4-BE49-F238E27FC236}">
                    <a16:creationId xmlns:a16="http://schemas.microsoft.com/office/drawing/2014/main" id="{C447B8EB-DAE2-5BE1-6AE3-A1898ED77767}"/>
                  </a:ext>
                </a:extLst>
              </p:cNvPr>
              <p:cNvSpPr txBox="1"/>
              <p:nvPr/>
            </p:nvSpPr>
            <p:spPr>
              <a:xfrm>
                <a:off x="5063062" y="5193302"/>
                <a:ext cx="271475"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36</a:t>
                </a:r>
              </a:p>
            </p:txBody>
          </p:sp>
          <p:sp>
            <p:nvSpPr>
              <p:cNvPr id="41" name="Line 21">
                <a:extLst>
                  <a:ext uri="{FF2B5EF4-FFF2-40B4-BE49-F238E27FC236}">
                    <a16:creationId xmlns:a16="http://schemas.microsoft.com/office/drawing/2014/main" id="{0EA53864-7BF1-010B-F8DD-1A303433A5D1}"/>
                  </a:ext>
                </a:extLst>
              </p:cNvPr>
              <p:cNvSpPr>
                <a:spLocks noChangeShapeType="1"/>
              </p:cNvSpPr>
              <p:nvPr/>
            </p:nvSpPr>
            <p:spPr bwMode="auto">
              <a:xfrm>
                <a:off x="51941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42" name="TextBox 41">
                <a:extLst>
                  <a:ext uri="{FF2B5EF4-FFF2-40B4-BE49-F238E27FC236}">
                    <a16:creationId xmlns:a16="http://schemas.microsoft.com/office/drawing/2014/main" id="{C447B8EB-DAE2-5BE1-6AE3-A1898ED77767}"/>
                  </a:ext>
                </a:extLst>
              </p:cNvPr>
              <p:cNvSpPr txBox="1"/>
              <p:nvPr/>
            </p:nvSpPr>
            <p:spPr>
              <a:xfrm>
                <a:off x="5596068" y="5193302"/>
                <a:ext cx="271475"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42</a:t>
                </a:r>
              </a:p>
            </p:txBody>
          </p:sp>
          <p:sp>
            <p:nvSpPr>
              <p:cNvPr id="43" name="Line 21">
                <a:extLst>
                  <a:ext uri="{FF2B5EF4-FFF2-40B4-BE49-F238E27FC236}">
                    <a16:creationId xmlns:a16="http://schemas.microsoft.com/office/drawing/2014/main" id="{0EA53864-7BF1-010B-F8DD-1A303433A5D1}"/>
                  </a:ext>
                </a:extLst>
              </p:cNvPr>
              <p:cNvSpPr>
                <a:spLocks noChangeShapeType="1"/>
              </p:cNvSpPr>
              <p:nvPr/>
            </p:nvSpPr>
            <p:spPr bwMode="auto">
              <a:xfrm>
                <a:off x="57273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44" name="TextBox 43">
                <a:extLst>
                  <a:ext uri="{FF2B5EF4-FFF2-40B4-BE49-F238E27FC236}">
                    <a16:creationId xmlns:a16="http://schemas.microsoft.com/office/drawing/2014/main" id="{C447B8EB-DAE2-5BE1-6AE3-A1898ED77767}"/>
                  </a:ext>
                </a:extLst>
              </p:cNvPr>
              <p:cNvSpPr txBox="1"/>
              <p:nvPr/>
            </p:nvSpPr>
            <p:spPr>
              <a:xfrm>
                <a:off x="6129074" y="5193302"/>
                <a:ext cx="271475"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48</a:t>
                </a:r>
              </a:p>
            </p:txBody>
          </p:sp>
          <p:sp>
            <p:nvSpPr>
              <p:cNvPr id="45" name="TextBox 44">
                <a:extLst>
                  <a:ext uri="{FF2B5EF4-FFF2-40B4-BE49-F238E27FC236}">
                    <a16:creationId xmlns:a16="http://schemas.microsoft.com/office/drawing/2014/main" id="{C447B8EB-DAE2-5BE1-6AE3-A1898ED77767}"/>
                  </a:ext>
                </a:extLst>
              </p:cNvPr>
              <p:cNvSpPr txBox="1"/>
              <p:nvPr/>
            </p:nvSpPr>
            <p:spPr>
              <a:xfrm>
                <a:off x="6662080" y="5193302"/>
                <a:ext cx="271475"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54</a:t>
                </a:r>
              </a:p>
            </p:txBody>
          </p:sp>
          <p:sp>
            <p:nvSpPr>
              <p:cNvPr id="46" name="Line 21">
                <a:extLst>
                  <a:ext uri="{FF2B5EF4-FFF2-40B4-BE49-F238E27FC236}">
                    <a16:creationId xmlns:a16="http://schemas.microsoft.com/office/drawing/2014/main" id="{0EA53864-7BF1-010B-F8DD-1A303433A5D1}"/>
                  </a:ext>
                </a:extLst>
              </p:cNvPr>
              <p:cNvSpPr>
                <a:spLocks noChangeShapeType="1"/>
              </p:cNvSpPr>
              <p:nvPr/>
            </p:nvSpPr>
            <p:spPr bwMode="auto">
              <a:xfrm>
                <a:off x="62605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47" name="TextBox 46">
                <a:extLst>
                  <a:ext uri="{FF2B5EF4-FFF2-40B4-BE49-F238E27FC236}">
                    <a16:creationId xmlns:a16="http://schemas.microsoft.com/office/drawing/2014/main" id="{E86BFD01-D804-AFB1-7999-F3001F6E4D84}"/>
                  </a:ext>
                </a:extLst>
              </p:cNvPr>
              <p:cNvSpPr txBox="1"/>
              <p:nvPr/>
            </p:nvSpPr>
            <p:spPr>
              <a:xfrm>
                <a:off x="4563666" y="5455856"/>
                <a:ext cx="1261627" cy="48470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経過時間（月）</a:t>
                </a:r>
              </a:p>
            </p:txBody>
          </p:sp>
          <p:sp>
            <p:nvSpPr>
              <p:cNvPr id="48" name="TextBox 47">
                <a:extLst>
                  <a:ext uri="{FF2B5EF4-FFF2-40B4-BE49-F238E27FC236}">
                    <a16:creationId xmlns:a16="http://schemas.microsoft.com/office/drawing/2014/main" id="{C447B8EB-DAE2-5BE1-6AE3-A1898ED77767}"/>
                  </a:ext>
                </a:extLst>
              </p:cNvPr>
              <p:cNvSpPr txBox="1"/>
              <p:nvPr/>
            </p:nvSpPr>
            <p:spPr>
              <a:xfrm>
                <a:off x="7195086" y="5193302"/>
                <a:ext cx="271475"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60</a:t>
                </a:r>
              </a:p>
            </p:txBody>
          </p:sp>
          <p:sp>
            <p:nvSpPr>
              <p:cNvPr id="49" name="Line 21">
                <a:extLst>
                  <a:ext uri="{FF2B5EF4-FFF2-40B4-BE49-F238E27FC236}">
                    <a16:creationId xmlns:a16="http://schemas.microsoft.com/office/drawing/2014/main" id="{0EA53864-7BF1-010B-F8DD-1A303433A5D1}"/>
                  </a:ext>
                </a:extLst>
              </p:cNvPr>
              <p:cNvSpPr>
                <a:spLocks noChangeShapeType="1"/>
              </p:cNvSpPr>
              <p:nvPr/>
            </p:nvSpPr>
            <p:spPr bwMode="auto">
              <a:xfrm>
                <a:off x="73269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50" name="Line 21">
                <a:extLst>
                  <a:ext uri="{FF2B5EF4-FFF2-40B4-BE49-F238E27FC236}">
                    <a16:creationId xmlns:a16="http://schemas.microsoft.com/office/drawing/2014/main" id="{0EA53864-7BF1-010B-F8DD-1A303433A5D1}"/>
                  </a:ext>
                </a:extLst>
              </p:cNvPr>
              <p:cNvSpPr>
                <a:spLocks noChangeShapeType="1"/>
              </p:cNvSpPr>
              <p:nvPr/>
            </p:nvSpPr>
            <p:spPr bwMode="auto">
              <a:xfrm>
                <a:off x="67937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51" name="Line 21">
                <a:extLst>
                  <a:ext uri="{FF2B5EF4-FFF2-40B4-BE49-F238E27FC236}">
                    <a16:creationId xmlns:a16="http://schemas.microsoft.com/office/drawing/2014/main" id="{0EA53864-7BF1-010B-F8DD-1A303433A5D1}"/>
                  </a:ext>
                </a:extLst>
              </p:cNvPr>
              <p:cNvSpPr>
                <a:spLocks noChangeShapeType="1"/>
              </p:cNvSpPr>
              <p:nvPr/>
            </p:nvSpPr>
            <p:spPr bwMode="auto">
              <a:xfrm>
                <a:off x="7860198"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52" name="TextBox 51">
                <a:extLst>
                  <a:ext uri="{FF2B5EF4-FFF2-40B4-BE49-F238E27FC236}">
                    <a16:creationId xmlns:a16="http://schemas.microsoft.com/office/drawing/2014/main" id="{C447B8EB-DAE2-5BE1-6AE3-A1898ED77767}"/>
                  </a:ext>
                </a:extLst>
              </p:cNvPr>
              <p:cNvSpPr txBox="1"/>
              <p:nvPr/>
            </p:nvSpPr>
            <p:spPr>
              <a:xfrm>
                <a:off x="7728092" y="5193302"/>
                <a:ext cx="271475"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66</a:t>
                </a:r>
              </a:p>
            </p:txBody>
          </p:sp>
          <p:sp>
            <p:nvSpPr>
              <p:cNvPr id="53" name="TextBox 52">
                <a:extLst>
                  <a:ext uri="{FF2B5EF4-FFF2-40B4-BE49-F238E27FC236}">
                    <a16:creationId xmlns:a16="http://schemas.microsoft.com/office/drawing/2014/main" id="{C447B8EB-DAE2-5BE1-6AE3-A1898ED77767}"/>
                  </a:ext>
                </a:extLst>
              </p:cNvPr>
              <p:cNvSpPr txBox="1"/>
              <p:nvPr/>
            </p:nvSpPr>
            <p:spPr>
              <a:xfrm>
                <a:off x="8261102" y="5193302"/>
                <a:ext cx="271475" cy="453788"/>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mn-lt"/>
                    <a:ea typeface="MS Mincho"/>
                    <a:cs typeface="Arial" panose="020B0604020202020204" pitchFamily="34" charset="0"/>
                  </a:rPr>
                  <a:t>72</a:t>
                </a:r>
              </a:p>
            </p:txBody>
          </p:sp>
          <p:sp>
            <p:nvSpPr>
              <p:cNvPr id="54" name="Line 21">
                <a:extLst>
                  <a:ext uri="{FF2B5EF4-FFF2-40B4-BE49-F238E27FC236}">
                    <a16:creationId xmlns:a16="http://schemas.microsoft.com/office/drawing/2014/main" id="{0EA53864-7BF1-010B-F8DD-1A303433A5D1}"/>
                  </a:ext>
                </a:extLst>
              </p:cNvPr>
              <p:cNvSpPr>
                <a:spLocks noChangeShapeType="1"/>
              </p:cNvSpPr>
              <p:nvPr/>
            </p:nvSpPr>
            <p:spPr bwMode="auto">
              <a:xfrm>
                <a:off x="8393397" y="514467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67" name="TextBox 66">
                <a:extLst>
                  <a:ext uri="{FF2B5EF4-FFF2-40B4-BE49-F238E27FC236}">
                    <a16:creationId xmlns:a16="http://schemas.microsoft.com/office/drawing/2014/main" id="{E868A368-F2FA-40E2-D6D7-9411904EC7B4}"/>
                  </a:ext>
                </a:extLst>
              </p:cNvPr>
              <p:cNvSpPr txBox="1"/>
              <p:nvPr/>
            </p:nvSpPr>
            <p:spPr>
              <a:xfrm>
                <a:off x="1476546" y="2529575"/>
                <a:ext cx="433132" cy="48470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mn-lt"/>
                    <a:ea typeface="MS Mincho"/>
                    <a:cs typeface="Arial" panose="020B0604020202020204" pitchFamily="34" charset="0"/>
                  </a:rPr>
                  <a:t>0.8</a:t>
                </a:r>
              </a:p>
            </p:txBody>
          </p:sp>
          <p:sp>
            <p:nvSpPr>
              <p:cNvPr id="70" name="Line 7">
                <a:extLst>
                  <a:ext uri="{FF2B5EF4-FFF2-40B4-BE49-F238E27FC236}">
                    <a16:creationId xmlns:a16="http://schemas.microsoft.com/office/drawing/2014/main" id="{B255375B-28CF-172B-CE30-CC16A80EDB7F}"/>
                  </a:ext>
                </a:extLst>
              </p:cNvPr>
              <p:cNvSpPr>
                <a:spLocks noChangeShapeType="1"/>
              </p:cNvSpPr>
              <p:nvPr/>
            </p:nvSpPr>
            <p:spPr bwMode="auto">
              <a:xfrm>
                <a:off x="1864251" y="2780071"/>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71" name="Line 8">
                <a:extLst>
                  <a:ext uri="{FF2B5EF4-FFF2-40B4-BE49-F238E27FC236}">
                    <a16:creationId xmlns:a16="http://schemas.microsoft.com/office/drawing/2014/main" id="{E914F7CA-3F2A-0E52-B7B6-9B800166A530}"/>
                  </a:ext>
                </a:extLst>
              </p:cNvPr>
              <p:cNvSpPr>
                <a:spLocks noChangeShapeType="1"/>
              </p:cNvSpPr>
              <p:nvPr/>
            </p:nvSpPr>
            <p:spPr bwMode="auto">
              <a:xfrm>
                <a:off x="1864251" y="3639250"/>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72" name="Line 10">
                <a:extLst>
                  <a:ext uri="{FF2B5EF4-FFF2-40B4-BE49-F238E27FC236}">
                    <a16:creationId xmlns:a16="http://schemas.microsoft.com/office/drawing/2014/main" id="{04281EBA-C4BC-9E1A-E611-2DFF67FFC26A}"/>
                  </a:ext>
                </a:extLst>
              </p:cNvPr>
              <p:cNvSpPr>
                <a:spLocks noChangeShapeType="1"/>
              </p:cNvSpPr>
              <p:nvPr/>
            </p:nvSpPr>
            <p:spPr bwMode="auto">
              <a:xfrm>
                <a:off x="1864251" y="4212036"/>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73" name="Line 11">
                <a:extLst>
                  <a:ext uri="{FF2B5EF4-FFF2-40B4-BE49-F238E27FC236}">
                    <a16:creationId xmlns:a16="http://schemas.microsoft.com/office/drawing/2014/main" id="{920F6B7E-A9D2-7ED4-56DC-6867739AECC1}"/>
                  </a:ext>
                </a:extLst>
              </p:cNvPr>
              <p:cNvSpPr>
                <a:spLocks noChangeShapeType="1"/>
              </p:cNvSpPr>
              <p:nvPr/>
            </p:nvSpPr>
            <p:spPr bwMode="auto">
              <a:xfrm>
                <a:off x="1864251" y="4784822"/>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75" name="Line 7">
                <a:extLst>
                  <a:ext uri="{FF2B5EF4-FFF2-40B4-BE49-F238E27FC236}">
                    <a16:creationId xmlns:a16="http://schemas.microsoft.com/office/drawing/2014/main" id="{B255375B-28CF-172B-CE30-CC16A80EDB7F}"/>
                  </a:ext>
                </a:extLst>
              </p:cNvPr>
              <p:cNvSpPr>
                <a:spLocks noChangeShapeType="1"/>
              </p:cNvSpPr>
              <p:nvPr/>
            </p:nvSpPr>
            <p:spPr bwMode="auto">
              <a:xfrm>
                <a:off x="1864251" y="2493678"/>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76" name="TextBox 75">
                <a:extLst>
                  <a:ext uri="{FF2B5EF4-FFF2-40B4-BE49-F238E27FC236}">
                    <a16:creationId xmlns:a16="http://schemas.microsoft.com/office/drawing/2014/main" id="{E868A368-F2FA-40E2-D6D7-9411904EC7B4}"/>
                  </a:ext>
                </a:extLst>
              </p:cNvPr>
              <p:cNvSpPr txBox="1"/>
              <p:nvPr/>
            </p:nvSpPr>
            <p:spPr>
              <a:xfrm>
                <a:off x="1476546" y="3100449"/>
                <a:ext cx="433132" cy="48470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mn-lt"/>
                    <a:ea typeface="MS Mincho"/>
                    <a:cs typeface="Arial" panose="020B0604020202020204" pitchFamily="34" charset="0"/>
                  </a:rPr>
                  <a:t>0.6</a:t>
                </a:r>
              </a:p>
            </p:txBody>
          </p:sp>
          <p:sp>
            <p:nvSpPr>
              <p:cNvPr id="77" name="Line 7">
                <a:extLst>
                  <a:ext uri="{FF2B5EF4-FFF2-40B4-BE49-F238E27FC236}">
                    <a16:creationId xmlns:a16="http://schemas.microsoft.com/office/drawing/2014/main" id="{B255375B-28CF-172B-CE30-CC16A80EDB7F}"/>
                  </a:ext>
                </a:extLst>
              </p:cNvPr>
              <p:cNvSpPr>
                <a:spLocks noChangeShapeType="1"/>
              </p:cNvSpPr>
              <p:nvPr/>
            </p:nvSpPr>
            <p:spPr bwMode="auto">
              <a:xfrm>
                <a:off x="1864251" y="306646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mn-cs"/>
                </a:endParaRPr>
              </a:p>
            </p:txBody>
          </p:sp>
          <p:sp>
            <p:nvSpPr>
              <p:cNvPr id="82" name="TextBox 81">
                <a:extLst>
                  <a:ext uri="{FF2B5EF4-FFF2-40B4-BE49-F238E27FC236}">
                    <a16:creationId xmlns:a16="http://schemas.microsoft.com/office/drawing/2014/main" id="{5222DBE1-31B9-A59A-DFCC-DFF01566EF72}"/>
                  </a:ext>
                </a:extLst>
              </p:cNvPr>
              <p:cNvSpPr txBox="1"/>
              <p:nvPr/>
            </p:nvSpPr>
            <p:spPr>
              <a:xfrm>
                <a:off x="3580000" y="2740071"/>
                <a:ext cx="641640" cy="552559"/>
              </a:xfrm>
              <a:prstGeom prst="rect">
                <a:avLst/>
              </a:prstGeom>
              <a:noFill/>
            </p:spPr>
            <p:txBody>
              <a:bodyPr wrap="square" rtlCol="0">
                <a:spAutoFit/>
              </a:bodyPr>
              <a:lstStyle/>
              <a:p>
                <a:pPr algn="ctr">
                  <a:lnSpc>
                    <a:spcPct val="120000"/>
                  </a:lnSpc>
                </a:pPr>
                <a:r>
                  <a:rPr lang="ja-JP" sz="1400">
                    <a:solidFill>
                      <a:srgbClr val="E73E16"/>
                    </a:solidFill>
                    <a:latin typeface="+mn-lt"/>
                    <a:ea typeface="MS Mincho"/>
                    <a:cs typeface="Arial" panose="020B0604020202020204" pitchFamily="34" charset="0"/>
                  </a:rPr>
                  <a:t>81％</a:t>
                </a:r>
              </a:p>
            </p:txBody>
          </p:sp>
          <p:sp>
            <p:nvSpPr>
              <p:cNvPr id="83" name="TextBox 82">
                <a:extLst>
                  <a:ext uri="{FF2B5EF4-FFF2-40B4-BE49-F238E27FC236}">
                    <a16:creationId xmlns:a16="http://schemas.microsoft.com/office/drawing/2014/main" id="{5222DBE1-31B9-A59A-DFCC-DFF01566EF72}"/>
                  </a:ext>
                </a:extLst>
              </p:cNvPr>
              <p:cNvSpPr txBox="1"/>
              <p:nvPr/>
            </p:nvSpPr>
            <p:spPr>
              <a:xfrm>
                <a:off x="4874603" y="1794117"/>
                <a:ext cx="641640" cy="552559"/>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97％</a:t>
                </a:r>
              </a:p>
            </p:txBody>
          </p:sp>
          <p:sp>
            <p:nvSpPr>
              <p:cNvPr id="84" name="TextBox 83">
                <a:extLst>
                  <a:ext uri="{FF2B5EF4-FFF2-40B4-BE49-F238E27FC236}">
                    <a16:creationId xmlns:a16="http://schemas.microsoft.com/office/drawing/2014/main" id="{5222DBE1-31B9-A59A-DFCC-DFF01566EF72}"/>
                  </a:ext>
                </a:extLst>
              </p:cNvPr>
              <p:cNvSpPr txBox="1"/>
              <p:nvPr/>
            </p:nvSpPr>
            <p:spPr>
              <a:xfrm>
                <a:off x="4633581" y="2884982"/>
                <a:ext cx="641640" cy="552559"/>
              </a:xfrm>
              <a:prstGeom prst="rect">
                <a:avLst/>
              </a:prstGeom>
              <a:noFill/>
            </p:spPr>
            <p:txBody>
              <a:bodyPr wrap="square" rtlCol="0">
                <a:spAutoFit/>
              </a:bodyPr>
              <a:lstStyle/>
              <a:p>
                <a:pPr algn="ctr">
                  <a:lnSpc>
                    <a:spcPct val="120000"/>
                  </a:lnSpc>
                </a:pPr>
                <a:r>
                  <a:rPr lang="ja-JP" sz="1400">
                    <a:solidFill>
                      <a:srgbClr val="E73E16"/>
                    </a:solidFill>
                    <a:latin typeface="+mn-lt"/>
                    <a:ea typeface="MS Mincho"/>
                    <a:cs typeface="Arial" panose="020B0604020202020204" pitchFamily="34" charset="0"/>
                  </a:rPr>
                  <a:t>77％</a:t>
                </a:r>
              </a:p>
            </p:txBody>
          </p:sp>
          <p:sp>
            <p:nvSpPr>
              <p:cNvPr id="85" name="TextBox 84">
                <a:extLst>
                  <a:ext uri="{FF2B5EF4-FFF2-40B4-BE49-F238E27FC236}">
                    <a16:creationId xmlns:a16="http://schemas.microsoft.com/office/drawing/2014/main" id="{5222DBE1-31B9-A59A-DFCC-DFF01566EF72}"/>
                  </a:ext>
                </a:extLst>
              </p:cNvPr>
              <p:cNvSpPr txBox="1"/>
              <p:nvPr/>
            </p:nvSpPr>
            <p:spPr>
              <a:xfrm>
                <a:off x="5939778" y="2002752"/>
                <a:ext cx="641640" cy="552559"/>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90％</a:t>
                </a:r>
              </a:p>
            </p:txBody>
          </p:sp>
          <p:sp>
            <p:nvSpPr>
              <p:cNvPr id="86" name="TextBox 85">
                <a:extLst>
                  <a:ext uri="{FF2B5EF4-FFF2-40B4-BE49-F238E27FC236}">
                    <a16:creationId xmlns:a16="http://schemas.microsoft.com/office/drawing/2014/main" id="{5222DBE1-31B9-A59A-DFCC-DFF01566EF72}"/>
                  </a:ext>
                </a:extLst>
              </p:cNvPr>
              <p:cNvSpPr txBox="1"/>
              <p:nvPr/>
            </p:nvSpPr>
            <p:spPr>
              <a:xfrm>
                <a:off x="5685383" y="2961960"/>
                <a:ext cx="641640" cy="552559"/>
              </a:xfrm>
              <a:prstGeom prst="rect">
                <a:avLst/>
              </a:prstGeom>
              <a:noFill/>
            </p:spPr>
            <p:txBody>
              <a:bodyPr wrap="square" rtlCol="0">
                <a:spAutoFit/>
              </a:bodyPr>
              <a:lstStyle/>
              <a:p>
                <a:pPr algn="ctr">
                  <a:lnSpc>
                    <a:spcPct val="120000"/>
                  </a:lnSpc>
                </a:pPr>
                <a:r>
                  <a:rPr lang="ja-JP" sz="1400">
                    <a:solidFill>
                      <a:srgbClr val="E73E16"/>
                    </a:solidFill>
                    <a:latin typeface="+mn-lt"/>
                    <a:ea typeface="MS Mincho"/>
                    <a:cs typeface="Arial" panose="020B0604020202020204" pitchFamily="34" charset="0"/>
                  </a:rPr>
                  <a:t>75％</a:t>
                </a:r>
              </a:p>
            </p:txBody>
          </p:sp>
          <p:sp>
            <p:nvSpPr>
              <p:cNvPr id="87" name="Line 21">
                <a:extLst>
                  <a:ext uri="{FF2B5EF4-FFF2-40B4-BE49-F238E27FC236}">
                    <a16:creationId xmlns:a16="http://schemas.microsoft.com/office/drawing/2014/main" id="{0EA53864-7BF1-010B-F8DD-1A303433A5D1}"/>
                  </a:ext>
                </a:extLst>
              </p:cNvPr>
              <p:cNvSpPr>
                <a:spLocks noChangeShapeType="1"/>
              </p:cNvSpPr>
              <p:nvPr/>
            </p:nvSpPr>
            <p:spPr bwMode="auto">
              <a:xfrm>
                <a:off x="4124817" y="2324690"/>
                <a:ext cx="2980" cy="2793575"/>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88"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5194197" y="2349733"/>
                <a:ext cx="282" cy="2768532"/>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89" name="Line 21">
                <a:extLst>
                  <a:ext uri="{FF2B5EF4-FFF2-40B4-BE49-F238E27FC236}">
                    <a16:creationId xmlns:a16="http://schemas.microsoft.com/office/drawing/2014/main" id="{0EA53864-7BF1-010B-F8DD-1A303433A5D1}"/>
                  </a:ext>
                </a:extLst>
              </p:cNvPr>
              <p:cNvSpPr>
                <a:spLocks noChangeShapeType="1"/>
              </p:cNvSpPr>
              <p:nvPr/>
            </p:nvSpPr>
            <p:spPr bwMode="auto">
              <a:xfrm>
                <a:off x="6260563" y="2532183"/>
                <a:ext cx="33" cy="2586081"/>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grpSp>
            <p:nvGrpSpPr>
              <p:cNvPr id="171" name="Group 170"/>
              <p:cNvGrpSpPr/>
              <p:nvPr/>
            </p:nvGrpSpPr>
            <p:grpSpPr>
              <a:xfrm>
                <a:off x="7931223" y="3050951"/>
                <a:ext cx="71582" cy="112020"/>
                <a:chOff x="2091483" y="2659137"/>
                <a:chExt cx="45719" cy="71547"/>
              </a:xfrm>
            </p:grpSpPr>
            <p:sp>
              <p:nvSpPr>
                <p:cNvPr id="172" name="Freeform 17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sp>
              <p:nvSpPr>
                <p:cNvPr id="173" name="Freeform 17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grpSp>
          <p:grpSp>
            <p:nvGrpSpPr>
              <p:cNvPr id="339" name="Group 338"/>
              <p:cNvGrpSpPr/>
              <p:nvPr/>
            </p:nvGrpSpPr>
            <p:grpSpPr>
              <a:xfrm>
                <a:off x="7899064" y="3526332"/>
                <a:ext cx="71582" cy="112020"/>
                <a:chOff x="2091483" y="2659137"/>
                <a:chExt cx="45719" cy="71547"/>
              </a:xfrm>
            </p:grpSpPr>
            <p:sp>
              <p:nvSpPr>
                <p:cNvPr id="340" name="Freeform 33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341" name="Freeform 34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sp>
            <p:nvSpPr>
              <p:cNvPr id="4" name="Freeform 3"/>
              <p:cNvSpPr/>
              <p:nvPr/>
            </p:nvSpPr>
            <p:spPr>
              <a:xfrm>
                <a:off x="1981915" y="2213789"/>
                <a:ext cx="6192592" cy="876479"/>
              </a:xfrm>
              <a:custGeom>
                <a:avLst/>
                <a:gdLst>
                  <a:gd name="connsiteX0" fmla="*/ 0 w 6192592"/>
                  <a:gd name="connsiteY0" fmla="*/ 0 h 876479"/>
                  <a:gd name="connsiteX1" fmla="*/ 232536 w 6192592"/>
                  <a:gd name="connsiteY1" fmla="*/ 0 h 876479"/>
                  <a:gd name="connsiteX2" fmla="*/ 232536 w 6192592"/>
                  <a:gd name="connsiteY2" fmla="*/ 35774 h 876479"/>
                  <a:gd name="connsiteX3" fmla="*/ 300508 w 6192592"/>
                  <a:gd name="connsiteY3" fmla="*/ 35774 h 876479"/>
                  <a:gd name="connsiteX4" fmla="*/ 364902 w 6192592"/>
                  <a:gd name="connsiteY4" fmla="*/ 39352 h 876479"/>
                  <a:gd name="connsiteX5" fmla="*/ 454339 w 6192592"/>
                  <a:gd name="connsiteY5" fmla="*/ 42929 h 876479"/>
                  <a:gd name="connsiteX6" fmla="*/ 493691 w 6192592"/>
                  <a:gd name="connsiteY6" fmla="*/ 60817 h 876479"/>
                  <a:gd name="connsiteX7" fmla="*/ 518733 w 6192592"/>
                  <a:gd name="connsiteY7" fmla="*/ 85859 h 876479"/>
                  <a:gd name="connsiteX8" fmla="*/ 540198 w 6192592"/>
                  <a:gd name="connsiteY8" fmla="*/ 114479 h 876479"/>
                  <a:gd name="connsiteX9" fmla="*/ 593860 w 6192592"/>
                  <a:gd name="connsiteY9" fmla="*/ 132366 h 876479"/>
                  <a:gd name="connsiteX10" fmla="*/ 593860 w 6192592"/>
                  <a:gd name="connsiteY10" fmla="*/ 132366 h 876479"/>
                  <a:gd name="connsiteX11" fmla="*/ 658254 w 6192592"/>
                  <a:gd name="connsiteY11" fmla="*/ 139521 h 876479"/>
                  <a:gd name="connsiteX12" fmla="*/ 722648 w 6192592"/>
                  <a:gd name="connsiteY12" fmla="*/ 168141 h 876479"/>
                  <a:gd name="connsiteX13" fmla="*/ 733381 w 6192592"/>
                  <a:gd name="connsiteY13" fmla="*/ 196760 h 876479"/>
                  <a:gd name="connsiteX14" fmla="*/ 733381 w 6192592"/>
                  <a:gd name="connsiteY14" fmla="*/ 196760 h 876479"/>
                  <a:gd name="connsiteX15" fmla="*/ 787043 w 6192592"/>
                  <a:gd name="connsiteY15" fmla="*/ 232535 h 876479"/>
                  <a:gd name="connsiteX16" fmla="*/ 926564 w 6192592"/>
                  <a:gd name="connsiteY16" fmla="*/ 232535 h 876479"/>
                  <a:gd name="connsiteX17" fmla="*/ 990958 w 6192592"/>
                  <a:gd name="connsiteY17" fmla="*/ 246845 h 876479"/>
                  <a:gd name="connsiteX18" fmla="*/ 1062508 w 6192592"/>
                  <a:gd name="connsiteY18" fmla="*/ 268310 h 876479"/>
                  <a:gd name="connsiteX19" fmla="*/ 1134057 w 6192592"/>
                  <a:gd name="connsiteY19" fmla="*/ 286197 h 876479"/>
                  <a:gd name="connsiteX20" fmla="*/ 1291465 w 6192592"/>
                  <a:gd name="connsiteY20" fmla="*/ 289774 h 876479"/>
                  <a:gd name="connsiteX21" fmla="*/ 1291465 w 6192592"/>
                  <a:gd name="connsiteY21" fmla="*/ 289774 h 876479"/>
                  <a:gd name="connsiteX22" fmla="*/ 1348705 w 6192592"/>
                  <a:gd name="connsiteY22" fmla="*/ 318394 h 876479"/>
                  <a:gd name="connsiteX23" fmla="*/ 1452451 w 6192592"/>
                  <a:gd name="connsiteY23" fmla="*/ 325549 h 876479"/>
                  <a:gd name="connsiteX24" fmla="*/ 1488226 w 6192592"/>
                  <a:gd name="connsiteY24" fmla="*/ 343436 h 876479"/>
                  <a:gd name="connsiteX25" fmla="*/ 1495381 w 6192592"/>
                  <a:gd name="connsiteY25" fmla="*/ 379211 h 876479"/>
                  <a:gd name="connsiteX26" fmla="*/ 1541888 w 6192592"/>
                  <a:gd name="connsiteY26" fmla="*/ 379211 h 876479"/>
                  <a:gd name="connsiteX27" fmla="*/ 1541888 w 6192592"/>
                  <a:gd name="connsiteY27" fmla="*/ 379211 h 876479"/>
                  <a:gd name="connsiteX28" fmla="*/ 1588395 w 6192592"/>
                  <a:gd name="connsiteY28" fmla="*/ 422141 h 876479"/>
                  <a:gd name="connsiteX29" fmla="*/ 1620592 w 6192592"/>
                  <a:gd name="connsiteY29" fmla="*/ 425718 h 876479"/>
                  <a:gd name="connsiteX30" fmla="*/ 1667099 w 6192592"/>
                  <a:gd name="connsiteY30" fmla="*/ 457915 h 876479"/>
                  <a:gd name="connsiteX31" fmla="*/ 1745803 w 6192592"/>
                  <a:gd name="connsiteY31" fmla="*/ 461493 h 876479"/>
                  <a:gd name="connsiteX32" fmla="*/ 1742226 w 6192592"/>
                  <a:gd name="connsiteY32" fmla="*/ 497267 h 876479"/>
                  <a:gd name="connsiteX33" fmla="*/ 1810198 w 6192592"/>
                  <a:gd name="connsiteY33" fmla="*/ 497267 h 876479"/>
                  <a:gd name="connsiteX34" fmla="*/ 1845972 w 6192592"/>
                  <a:gd name="connsiteY34" fmla="*/ 525887 h 876479"/>
                  <a:gd name="connsiteX35" fmla="*/ 1896057 w 6192592"/>
                  <a:gd name="connsiteY35" fmla="*/ 522310 h 876479"/>
                  <a:gd name="connsiteX36" fmla="*/ 1928254 w 6192592"/>
                  <a:gd name="connsiteY36" fmla="*/ 533042 h 876479"/>
                  <a:gd name="connsiteX37" fmla="*/ 2185831 w 6192592"/>
                  <a:gd name="connsiteY37" fmla="*/ 536619 h 876479"/>
                  <a:gd name="connsiteX38" fmla="*/ 2185831 w 6192592"/>
                  <a:gd name="connsiteY38" fmla="*/ 536619 h 876479"/>
                  <a:gd name="connsiteX39" fmla="*/ 2218029 w 6192592"/>
                  <a:gd name="connsiteY39" fmla="*/ 561662 h 876479"/>
                  <a:gd name="connsiteX40" fmla="*/ 2479184 w 6192592"/>
                  <a:gd name="connsiteY40" fmla="*/ 558084 h 876479"/>
                  <a:gd name="connsiteX41" fmla="*/ 2479184 w 6192592"/>
                  <a:gd name="connsiteY41" fmla="*/ 558084 h 876479"/>
                  <a:gd name="connsiteX42" fmla="*/ 2497071 w 6192592"/>
                  <a:gd name="connsiteY42" fmla="*/ 604591 h 876479"/>
                  <a:gd name="connsiteX43" fmla="*/ 2532846 w 6192592"/>
                  <a:gd name="connsiteY43" fmla="*/ 604591 h 876479"/>
                  <a:gd name="connsiteX44" fmla="*/ 2561465 w 6192592"/>
                  <a:gd name="connsiteY44" fmla="*/ 626056 h 876479"/>
                  <a:gd name="connsiteX45" fmla="*/ 2740339 w 6192592"/>
                  <a:gd name="connsiteY45" fmla="*/ 626056 h 876479"/>
                  <a:gd name="connsiteX46" fmla="*/ 2758226 w 6192592"/>
                  <a:gd name="connsiteY46" fmla="*/ 654676 h 876479"/>
                  <a:gd name="connsiteX47" fmla="*/ 3699099 w 6192592"/>
                  <a:gd name="connsiteY47" fmla="*/ 651098 h 876479"/>
                  <a:gd name="connsiteX48" fmla="*/ 3702677 w 6192592"/>
                  <a:gd name="connsiteY48" fmla="*/ 694028 h 876479"/>
                  <a:gd name="connsiteX49" fmla="*/ 3928057 w 6192592"/>
                  <a:gd name="connsiteY49" fmla="*/ 690450 h 876479"/>
                  <a:gd name="connsiteX50" fmla="*/ 3928057 w 6192592"/>
                  <a:gd name="connsiteY50" fmla="*/ 722648 h 876479"/>
                  <a:gd name="connsiteX51" fmla="*/ 4443212 w 6192592"/>
                  <a:gd name="connsiteY51" fmla="*/ 722648 h 876479"/>
                  <a:gd name="connsiteX52" fmla="*/ 4439634 w 6192592"/>
                  <a:gd name="connsiteY52" fmla="*/ 794197 h 876479"/>
                  <a:gd name="connsiteX53" fmla="*/ 4682902 w 6192592"/>
                  <a:gd name="connsiteY53" fmla="*/ 797774 h 876479"/>
                  <a:gd name="connsiteX54" fmla="*/ 4690057 w 6192592"/>
                  <a:gd name="connsiteY54" fmla="*/ 876479 h 876479"/>
                  <a:gd name="connsiteX55" fmla="*/ 6192592 w 6192592"/>
                  <a:gd name="connsiteY55" fmla="*/ 876479 h 876479"/>
                  <a:gd name="connsiteX56" fmla="*/ 6192592 w 6192592"/>
                  <a:gd name="connsiteY56" fmla="*/ 876479 h 876479"/>
                  <a:gd name="connsiteX57" fmla="*/ 6192592 w 6192592"/>
                  <a:gd name="connsiteY57" fmla="*/ 876479 h 87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192592" h="876479">
                    <a:moveTo>
                      <a:pt x="0" y="0"/>
                    </a:moveTo>
                    <a:lnTo>
                      <a:pt x="232536" y="0"/>
                    </a:lnTo>
                    <a:lnTo>
                      <a:pt x="232536" y="35774"/>
                    </a:lnTo>
                    <a:lnTo>
                      <a:pt x="300508" y="35774"/>
                    </a:lnTo>
                    <a:lnTo>
                      <a:pt x="364902" y="39352"/>
                    </a:lnTo>
                    <a:lnTo>
                      <a:pt x="454339" y="42929"/>
                    </a:lnTo>
                    <a:lnTo>
                      <a:pt x="493691" y="60817"/>
                    </a:lnTo>
                    <a:lnTo>
                      <a:pt x="518733" y="85859"/>
                    </a:lnTo>
                    <a:lnTo>
                      <a:pt x="540198" y="114479"/>
                    </a:lnTo>
                    <a:lnTo>
                      <a:pt x="593860" y="132366"/>
                    </a:lnTo>
                    <a:lnTo>
                      <a:pt x="593860" y="132366"/>
                    </a:lnTo>
                    <a:lnTo>
                      <a:pt x="658254" y="139521"/>
                    </a:lnTo>
                    <a:lnTo>
                      <a:pt x="722648" y="168141"/>
                    </a:lnTo>
                    <a:lnTo>
                      <a:pt x="733381" y="196760"/>
                    </a:lnTo>
                    <a:lnTo>
                      <a:pt x="733381" y="196760"/>
                    </a:lnTo>
                    <a:lnTo>
                      <a:pt x="787043" y="232535"/>
                    </a:lnTo>
                    <a:lnTo>
                      <a:pt x="926564" y="232535"/>
                    </a:lnTo>
                    <a:lnTo>
                      <a:pt x="990958" y="246845"/>
                    </a:lnTo>
                    <a:lnTo>
                      <a:pt x="1062508" y="268310"/>
                    </a:lnTo>
                    <a:lnTo>
                      <a:pt x="1134057" y="286197"/>
                    </a:lnTo>
                    <a:lnTo>
                      <a:pt x="1291465" y="289774"/>
                    </a:lnTo>
                    <a:lnTo>
                      <a:pt x="1291465" y="289774"/>
                    </a:lnTo>
                    <a:lnTo>
                      <a:pt x="1348705" y="318394"/>
                    </a:lnTo>
                    <a:lnTo>
                      <a:pt x="1452451" y="325549"/>
                    </a:lnTo>
                    <a:lnTo>
                      <a:pt x="1488226" y="343436"/>
                    </a:lnTo>
                    <a:lnTo>
                      <a:pt x="1495381" y="379211"/>
                    </a:lnTo>
                    <a:lnTo>
                      <a:pt x="1541888" y="379211"/>
                    </a:lnTo>
                    <a:lnTo>
                      <a:pt x="1541888" y="379211"/>
                    </a:lnTo>
                    <a:lnTo>
                      <a:pt x="1588395" y="422141"/>
                    </a:lnTo>
                    <a:lnTo>
                      <a:pt x="1620592" y="425718"/>
                    </a:lnTo>
                    <a:lnTo>
                      <a:pt x="1667099" y="457915"/>
                    </a:lnTo>
                    <a:lnTo>
                      <a:pt x="1745803" y="461493"/>
                    </a:lnTo>
                    <a:lnTo>
                      <a:pt x="1742226" y="497267"/>
                    </a:lnTo>
                    <a:lnTo>
                      <a:pt x="1810198" y="497267"/>
                    </a:lnTo>
                    <a:lnTo>
                      <a:pt x="1845972" y="525887"/>
                    </a:lnTo>
                    <a:lnTo>
                      <a:pt x="1896057" y="522310"/>
                    </a:lnTo>
                    <a:lnTo>
                      <a:pt x="1928254" y="533042"/>
                    </a:lnTo>
                    <a:lnTo>
                      <a:pt x="2185831" y="536619"/>
                    </a:lnTo>
                    <a:lnTo>
                      <a:pt x="2185831" y="536619"/>
                    </a:lnTo>
                    <a:lnTo>
                      <a:pt x="2218029" y="561662"/>
                    </a:lnTo>
                    <a:lnTo>
                      <a:pt x="2479184" y="558084"/>
                    </a:lnTo>
                    <a:lnTo>
                      <a:pt x="2479184" y="558084"/>
                    </a:lnTo>
                    <a:lnTo>
                      <a:pt x="2497071" y="604591"/>
                    </a:lnTo>
                    <a:lnTo>
                      <a:pt x="2532846" y="604591"/>
                    </a:lnTo>
                    <a:lnTo>
                      <a:pt x="2561465" y="626056"/>
                    </a:lnTo>
                    <a:lnTo>
                      <a:pt x="2740339" y="626056"/>
                    </a:lnTo>
                    <a:lnTo>
                      <a:pt x="2758226" y="654676"/>
                    </a:lnTo>
                    <a:lnTo>
                      <a:pt x="3699099" y="651098"/>
                    </a:lnTo>
                    <a:lnTo>
                      <a:pt x="3702677" y="694028"/>
                    </a:lnTo>
                    <a:lnTo>
                      <a:pt x="3928057" y="690450"/>
                    </a:lnTo>
                    <a:lnTo>
                      <a:pt x="3928057" y="722648"/>
                    </a:lnTo>
                    <a:lnTo>
                      <a:pt x="4443212" y="722648"/>
                    </a:lnTo>
                    <a:lnTo>
                      <a:pt x="4439634" y="794197"/>
                    </a:lnTo>
                    <a:lnTo>
                      <a:pt x="4682902" y="797774"/>
                    </a:lnTo>
                    <a:lnTo>
                      <a:pt x="4690057" y="876479"/>
                    </a:lnTo>
                    <a:lnTo>
                      <a:pt x="6192592" y="876479"/>
                    </a:lnTo>
                    <a:lnTo>
                      <a:pt x="6192592" y="876479"/>
                    </a:lnTo>
                    <a:lnTo>
                      <a:pt x="6192592" y="876479"/>
                    </a:lnTo>
                  </a:path>
                </a:pathLst>
              </a:custGeom>
              <a:ln w="19050"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nvGrpSpPr>
              <p:cNvPr id="352" name="Group 351"/>
              <p:cNvGrpSpPr/>
              <p:nvPr/>
            </p:nvGrpSpPr>
            <p:grpSpPr>
              <a:xfrm>
                <a:off x="7633891" y="3050951"/>
                <a:ext cx="71582" cy="112020"/>
                <a:chOff x="2091483" y="2659137"/>
                <a:chExt cx="45719" cy="71547"/>
              </a:xfrm>
            </p:grpSpPr>
            <p:sp>
              <p:nvSpPr>
                <p:cNvPr id="353" name="Freeform 3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sp>
              <p:nvSpPr>
                <p:cNvPr id="354" name="Freeform 3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grpSp>
          <p:grpSp>
            <p:nvGrpSpPr>
              <p:cNvPr id="358" name="Group 357"/>
              <p:cNvGrpSpPr/>
              <p:nvPr/>
            </p:nvGrpSpPr>
            <p:grpSpPr>
              <a:xfrm>
                <a:off x="7362486" y="3050951"/>
                <a:ext cx="71582" cy="112020"/>
                <a:chOff x="2091483" y="2659137"/>
                <a:chExt cx="45719" cy="71547"/>
              </a:xfrm>
            </p:grpSpPr>
            <p:sp>
              <p:nvSpPr>
                <p:cNvPr id="359" name="Freeform 35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sp>
              <p:nvSpPr>
                <p:cNvPr id="360" name="Freeform 35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grpSp>
          <p:grpSp>
            <p:nvGrpSpPr>
              <p:cNvPr id="361" name="Group 360"/>
              <p:cNvGrpSpPr/>
              <p:nvPr/>
            </p:nvGrpSpPr>
            <p:grpSpPr>
              <a:xfrm>
                <a:off x="7330332" y="3050951"/>
                <a:ext cx="71582" cy="112020"/>
                <a:chOff x="2091483" y="2659137"/>
                <a:chExt cx="45719" cy="71547"/>
              </a:xfrm>
            </p:grpSpPr>
            <p:sp>
              <p:nvSpPr>
                <p:cNvPr id="362" name="Freeform 36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sp>
              <p:nvSpPr>
                <p:cNvPr id="363" name="Freeform 36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grpSp>
          <p:grpSp>
            <p:nvGrpSpPr>
              <p:cNvPr id="364" name="Group 363"/>
              <p:cNvGrpSpPr/>
              <p:nvPr/>
            </p:nvGrpSpPr>
            <p:grpSpPr>
              <a:xfrm>
                <a:off x="7258750" y="3050951"/>
                <a:ext cx="71582" cy="112020"/>
                <a:chOff x="2091483" y="2659137"/>
                <a:chExt cx="45719" cy="71547"/>
              </a:xfrm>
            </p:grpSpPr>
            <p:sp>
              <p:nvSpPr>
                <p:cNvPr id="365" name="Freeform 36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sp>
              <p:nvSpPr>
                <p:cNvPr id="366" name="Freeform 36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grpSp>
          <p:grpSp>
            <p:nvGrpSpPr>
              <p:cNvPr id="367" name="Group 366"/>
              <p:cNvGrpSpPr/>
              <p:nvPr/>
            </p:nvGrpSpPr>
            <p:grpSpPr>
              <a:xfrm>
                <a:off x="7100968" y="3050951"/>
                <a:ext cx="71582" cy="112020"/>
                <a:chOff x="2091483" y="2659137"/>
                <a:chExt cx="45719" cy="71547"/>
              </a:xfrm>
            </p:grpSpPr>
            <p:sp>
              <p:nvSpPr>
                <p:cNvPr id="368" name="Freeform 36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sp>
              <p:nvSpPr>
                <p:cNvPr id="369" name="Freeform 36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grpSp>
          <p:grpSp>
            <p:nvGrpSpPr>
              <p:cNvPr id="371" name="Group 370"/>
              <p:cNvGrpSpPr/>
              <p:nvPr/>
            </p:nvGrpSpPr>
            <p:grpSpPr>
              <a:xfrm>
                <a:off x="6922726" y="3050951"/>
                <a:ext cx="71582" cy="112020"/>
                <a:chOff x="2091483" y="2659137"/>
                <a:chExt cx="45719" cy="71547"/>
              </a:xfrm>
            </p:grpSpPr>
            <p:sp>
              <p:nvSpPr>
                <p:cNvPr id="372" name="Freeform 37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sp>
              <p:nvSpPr>
                <p:cNvPr id="373" name="Freeform 37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grpSp>
          <p:grpSp>
            <p:nvGrpSpPr>
              <p:cNvPr id="374" name="Group 373"/>
              <p:cNvGrpSpPr/>
              <p:nvPr/>
            </p:nvGrpSpPr>
            <p:grpSpPr>
              <a:xfrm>
                <a:off x="6851169" y="3050951"/>
                <a:ext cx="71582" cy="112020"/>
                <a:chOff x="2091483" y="2659137"/>
                <a:chExt cx="45719" cy="71547"/>
              </a:xfrm>
            </p:grpSpPr>
            <p:sp>
              <p:nvSpPr>
                <p:cNvPr id="375" name="Freeform 37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sp>
              <p:nvSpPr>
                <p:cNvPr id="376" name="Freeform 37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grpSp>
          <p:grpSp>
            <p:nvGrpSpPr>
              <p:cNvPr id="377" name="Group 376"/>
              <p:cNvGrpSpPr/>
              <p:nvPr/>
            </p:nvGrpSpPr>
            <p:grpSpPr>
              <a:xfrm>
                <a:off x="6883964" y="3050951"/>
                <a:ext cx="71582" cy="112020"/>
                <a:chOff x="2091483" y="2659137"/>
                <a:chExt cx="45719" cy="71547"/>
              </a:xfrm>
            </p:grpSpPr>
            <p:sp>
              <p:nvSpPr>
                <p:cNvPr id="378" name="Freeform 37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sp>
              <p:nvSpPr>
                <p:cNvPr id="379" name="Freeform 37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grpSp>
          <p:grpSp>
            <p:nvGrpSpPr>
              <p:cNvPr id="380" name="Group 379"/>
              <p:cNvGrpSpPr/>
              <p:nvPr/>
            </p:nvGrpSpPr>
            <p:grpSpPr>
              <a:xfrm>
                <a:off x="6722216" y="3050951"/>
                <a:ext cx="71582" cy="112020"/>
                <a:chOff x="2091483" y="2659137"/>
                <a:chExt cx="45719" cy="71547"/>
              </a:xfrm>
            </p:grpSpPr>
            <p:sp>
              <p:nvSpPr>
                <p:cNvPr id="381" name="Freeform 38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sp>
              <p:nvSpPr>
                <p:cNvPr id="382" name="Freeform 38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grpSp>
          <p:grpSp>
            <p:nvGrpSpPr>
              <p:cNvPr id="383" name="Group 382"/>
              <p:cNvGrpSpPr/>
              <p:nvPr/>
            </p:nvGrpSpPr>
            <p:grpSpPr>
              <a:xfrm>
                <a:off x="6686425" y="3050951"/>
                <a:ext cx="71582" cy="112020"/>
                <a:chOff x="2091483" y="2659137"/>
                <a:chExt cx="45719" cy="71547"/>
              </a:xfrm>
            </p:grpSpPr>
            <p:sp>
              <p:nvSpPr>
                <p:cNvPr id="384" name="Freeform 38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sp>
              <p:nvSpPr>
                <p:cNvPr id="385" name="Freeform 38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solidFill>
                      <a:srgbClr val="E73E16"/>
                    </a:solidFill>
                  </a:endParaRPr>
                </a:p>
              </p:txBody>
            </p:sp>
          </p:grpSp>
          <p:grpSp>
            <p:nvGrpSpPr>
              <p:cNvPr id="386" name="Group 385"/>
              <p:cNvGrpSpPr/>
              <p:nvPr/>
            </p:nvGrpSpPr>
            <p:grpSpPr>
              <a:xfrm>
                <a:off x="6421259" y="2973972"/>
                <a:ext cx="71582" cy="112020"/>
                <a:chOff x="2091483" y="2659137"/>
                <a:chExt cx="45719" cy="71547"/>
              </a:xfrm>
            </p:grpSpPr>
            <p:sp>
              <p:nvSpPr>
                <p:cNvPr id="387" name="Freeform 38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388" name="Freeform 38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390" name="Group 389"/>
              <p:cNvGrpSpPr/>
              <p:nvPr/>
            </p:nvGrpSpPr>
            <p:grpSpPr>
              <a:xfrm>
                <a:off x="6389730" y="2973972"/>
                <a:ext cx="71582" cy="112020"/>
                <a:chOff x="2091483" y="2659137"/>
                <a:chExt cx="45719" cy="71547"/>
              </a:xfrm>
            </p:grpSpPr>
            <p:sp>
              <p:nvSpPr>
                <p:cNvPr id="391" name="Freeform 3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392" name="Freeform 3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393" name="Group 392"/>
              <p:cNvGrpSpPr/>
              <p:nvPr/>
            </p:nvGrpSpPr>
            <p:grpSpPr>
              <a:xfrm>
                <a:off x="6376127" y="2902390"/>
                <a:ext cx="71582" cy="112020"/>
                <a:chOff x="2091483" y="2659137"/>
                <a:chExt cx="45719" cy="71547"/>
              </a:xfrm>
            </p:grpSpPr>
            <p:sp>
              <p:nvSpPr>
                <p:cNvPr id="394" name="Freeform 3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395" name="Freeform 3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396" name="Group 395"/>
              <p:cNvGrpSpPr/>
              <p:nvPr/>
            </p:nvGrpSpPr>
            <p:grpSpPr>
              <a:xfrm>
                <a:off x="6354394" y="2902390"/>
                <a:ext cx="71582" cy="112020"/>
                <a:chOff x="2091483" y="2659137"/>
                <a:chExt cx="45719" cy="71547"/>
              </a:xfrm>
            </p:grpSpPr>
            <p:sp>
              <p:nvSpPr>
                <p:cNvPr id="397" name="Freeform 3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398" name="Freeform 3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399" name="Group 398"/>
              <p:cNvGrpSpPr/>
              <p:nvPr/>
            </p:nvGrpSpPr>
            <p:grpSpPr>
              <a:xfrm>
                <a:off x="6203310" y="2902390"/>
                <a:ext cx="71582" cy="112020"/>
                <a:chOff x="2091483" y="2659137"/>
                <a:chExt cx="45719" cy="71547"/>
              </a:xfrm>
            </p:grpSpPr>
            <p:sp>
              <p:nvSpPr>
                <p:cNvPr id="400" name="Freeform 39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01" name="Freeform 40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03" name="Group 402"/>
              <p:cNvGrpSpPr/>
              <p:nvPr/>
            </p:nvGrpSpPr>
            <p:grpSpPr>
              <a:xfrm>
                <a:off x="6107084" y="2902390"/>
                <a:ext cx="71582" cy="112020"/>
                <a:chOff x="2091483" y="2659137"/>
                <a:chExt cx="45719" cy="71547"/>
              </a:xfrm>
            </p:grpSpPr>
            <p:sp>
              <p:nvSpPr>
                <p:cNvPr id="404" name="Freeform 4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05" name="Freeform 4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06" name="Group 405"/>
              <p:cNvGrpSpPr/>
              <p:nvPr/>
            </p:nvGrpSpPr>
            <p:grpSpPr>
              <a:xfrm>
                <a:off x="5999331" y="2902390"/>
                <a:ext cx="71582" cy="112020"/>
                <a:chOff x="2091483" y="2659137"/>
                <a:chExt cx="45719" cy="71547"/>
              </a:xfrm>
            </p:grpSpPr>
            <p:sp>
              <p:nvSpPr>
                <p:cNvPr id="407" name="Freeform 4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08" name="Freeform 4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10" name="Group 409"/>
              <p:cNvGrpSpPr/>
              <p:nvPr/>
            </p:nvGrpSpPr>
            <p:grpSpPr>
              <a:xfrm>
                <a:off x="5963540" y="2902390"/>
                <a:ext cx="71582" cy="112020"/>
                <a:chOff x="2091483" y="2659137"/>
                <a:chExt cx="45719" cy="71547"/>
              </a:xfrm>
            </p:grpSpPr>
            <p:sp>
              <p:nvSpPr>
                <p:cNvPr id="411" name="Freeform 41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12" name="Freeform 41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13" name="Group 412"/>
              <p:cNvGrpSpPr/>
              <p:nvPr/>
            </p:nvGrpSpPr>
            <p:grpSpPr>
              <a:xfrm>
                <a:off x="5939701" y="2902390"/>
                <a:ext cx="71582" cy="112020"/>
                <a:chOff x="2091483" y="2659137"/>
                <a:chExt cx="45719" cy="71547"/>
              </a:xfrm>
            </p:grpSpPr>
            <p:sp>
              <p:nvSpPr>
                <p:cNvPr id="414" name="Freeform 41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15" name="Freeform 41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16" name="Group 415"/>
              <p:cNvGrpSpPr/>
              <p:nvPr/>
            </p:nvGrpSpPr>
            <p:grpSpPr>
              <a:xfrm>
                <a:off x="5880611" y="2902390"/>
                <a:ext cx="71582" cy="112020"/>
                <a:chOff x="2091483" y="2659137"/>
                <a:chExt cx="45719" cy="71547"/>
              </a:xfrm>
            </p:grpSpPr>
            <p:sp>
              <p:nvSpPr>
                <p:cNvPr id="417" name="Freeform 41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18" name="Freeform 41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19" name="Group 418"/>
              <p:cNvGrpSpPr/>
              <p:nvPr/>
            </p:nvGrpSpPr>
            <p:grpSpPr>
              <a:xfrm>
                <a:off x="5853743" y="2862854"/>
                <a:ext cx="71582" cy="112020"/>
                <a:chOff x="2091483" y="2659137"/>
                <a:chExt cx="45719" cy="71547"/>
              </a:xfrm>
            </p:grpSpPr>
            <p:sp>
              <p:nvSpPr>
                <p:cNvPr id="420" name="Freeform 41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21" name="Freeform 42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25" name="Group 424"/>
              <p:cNvGrpSpPr/>
              <p:nvPr/>
            </p:nvGrpSpPr>
            <p:grpSpPr>
              <a:xfrm>
                <a:off x="5727398" y="2862854"/>
                <a:ext cx="71582" cy="112020"/>
                <a:chOff x="2091483" y="2659137"/>
                <a:chExt cx="45719" cy="71547"/>
              </a:xfrm>
            </p:grpSpPr>
            <p:sp>
              <p:nvSpPr>
                <p:cNvPr id="426" name="Freeform 4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27" name="Freeform 4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28" name="Group 427"/>
              <p:cNvGrpSpPr/>
              <p:nvPr/>
            </p:nvGrpSpPr>
            <p:grpSpPr>
              <a:xfrm>
                <a:off x="5616949" y="2829061"/>
                <a:ext cx="71582" cy="112020"/>
                <a:chOff x="2091483" y="2659137"/>
                <a:chExt cx="45719" cy="71547"/>
              </a:xfrm>
            </p:grpSpPr>
            <p:sp>
              <p:nvSpPr>
                <p:cNvPr id="429" name="Freeform 42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30" name="Freeform 42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31" name="Group 430"/>
              <p:cNvGrpSpPr/>
              <p:nvPr/>
            </p:nvGrpSpPr>
            <p:grpSpPr>
              <a:xfrm>
                <a:off x="5466408" y="2829061"/>
                <a:ext cx="71582" cy="112020"/>
                <a:chOff x="2091483" y="2659137"/>
                <a:chExt cx="45719" cy="71547"/>
              </a:xfrm>
            </p:grpSpPr>
            <p:sp>
              <p:nvSpPr>
                <p:cNvPr id="432" name="Freeform 43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33" name="Freeform 43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34" name="Group 433"/>
              <p:cNvGrpSpPr/>
              <p:nvPr/>
            </p:nvGrpSpPr>
            <p:grpSpPr>
              <a:xfrm>
                <a:off x="5418467" y="2829061"/>
                <a:ext cx="71582" cy="112020"/>
                <a:chOff x="2091483" y="2659137"/>
                <a:chExt cx="45719" cy="71547"/>
              </a:xfrm>
            </p:grpSpPr>
            <p:sp>
              <p:nvSpPr>
                <p:cNvPr id="435" name="Freeform 43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36" name="Freeform 43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37" name="Group 436"/>
              <p:cNvGrpSpPr/>
              <p:nvPr/>
            </p:nvGrpSpPr>
            <p:grpSpPr>
              <a:xfrm>
                <a:off x="5396705" y="2829061"/>
                <a:ext cx="71582" cy="112020"/>
                <a:chOff x="2091483" y="2659137"/>
                <a:chExt cx="45719" cy="71547"/>
              </a:xfrm>
            </p:grpSpPr>
            <p:sp>
              <p:nvSpPr>
                <p:cNvPr id="438" name="Freeform 43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39" name="Freeform 43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40" name="Group 439"/>
              <p:cNvGrpSpPr/>
              <p:nvPr/>
            </p:nvGrpSpPr>
            <p:grpSpPr>
              <a:xfrm>
                <a:off x="5380357" y="2829061"/>
                <a:ext cx="71582" cy="112020"/>
                <a:chOff x="2091483" y="2659137"/>
                <a:chExt cx="45719" cy="71547"/>
              </a:xfrm>
            </p:grpSpPr>
            <p:sp>
              <p:nvSpPr>
                <p:cNvPr id="441" name="Freeform 44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42" name="Freeform 44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43" name="Group 442"/>
              <p:cNvGrpSpPr/>
              <p:nvPr/>
            </p:nvGrpSpPr>
            <p:grpSpPr>
              <a:xfrm>
                <a:off x="5126962" y="2829061"/>
                <a:ext cx="71582" cy="112020"/>
                <a:chOff x="2091483" y="2659137"/>
                <a:chExt cx="45719" cy="71547"/>
              </a:xfrm>
            </p:grpSpPr>
            <p:sp>
              <p:nvSpPr>
                <p:cNvPr id="444" name="Freeform 44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45" name="Freeform 44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46" name="Group 445"/>
              <p:cNvGrpSpPr/>
              <p:nvPr/>
            </p:nvGrpSpPr>
            <p:grpSpPr>
              <a:xfrm>
                <a:off x="5080589" y="2829061"/>
                <a:ext cx="71582" cy="112020"/>
                <a:chOff x="2091483" y="2659137"/>
                <a:chExt cx="45719" cy="71547"/>
              </a:xfrm>
            </p:grpSpPr>
            <p:sp>
              <p:nvSpPr>
                <p:cNvPr id="447" name="Freeform 44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48" name="Freeform 44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49" name="Group 448"/>
              <p:cNvGrpSpPr/>
              <p:nvPr/>
            </p:nvGrpSpPr>
            <p:grpSpPr>
              <a:xfrm>
                <a:off x="5041072" y="2829061"/>
                <a:ext cx="71582" cy="112020"/>
                <a:chOff x="2091483" y="2659137"/>
                <a:chExt cx="45719" cy="71547"/>
              </a:xfrm>
            </p:grpSpPr>
            <p:sp>
              <p:nvSpPr>
                <p:cNvPr id="450" name="Freeform 4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51" name="Freeform 4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52" name="Group 451"/>
              <p:cNvGrpSpPr/>
              <p:nvPr/>
            </p:nvGrpSpPr>
            <p:grpSpPr>
              <a:xfrm>
                <a:off x="4969276" y="2829061"/>
                <a:ext cx="71582" cy="112020"/>
                <a:chOff x="2091483" y="2659137"/>
                <a:chExt cx="45719" cy="71547"/>
              </a:xfrm>
            </p:grpSpPr>
            <p:sp>
              <p:nvSpPr>
                <p:cNvPr id="453" name="Freeform 4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54" name="Freeform 4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55" name="Group 454"/>
              <p:cNvGrpSpPr/>
              <p:nvPr/>
            </p:nvGrpSpPr>
            <p:grpSpPr>
              <a:xfrm>
                <a:off x="4908425" y="2829061"/>
                <a:ext cx="71582" cy="112020"/>
                <a:chOff x="2091483" y="2659137"/>
                <a:chExt cx="45719" cy="71547"/>
              </a:xfrm>
            </p:grpSpPr>
            <p:sp>
              <p:nvSpPr>
                <p:cNvPr id="456" name="Freeform 4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57" name="Freeform 4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58" name="Group 457"/>
              <p:cNvGrpSpPr/>
              <p:nvPr/>
            </p:nvGrpSpPr>
            <p:grpSpPr>
              <a:xfrm>
                <a:off x="4885544" y="2829061"/>
                <a:ext cx="71582" cy="112020"/>
                <a:chOff x="2091483" y="2659137"/>
                <a:chExt cx="45719" cy="71547"/>
              </a:xfrm>
            </p:grpSpPr>
            <p:sp>
              <p:nvSpPr>
                <p:cNvPr id="459" name="Freeform 45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60" name="Freeform 45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62" name="Group 461"/>
              <p:cNvGrpSpPr/>
              <p:nvPr/>
            </p:nvGrpSpPr>
            <p:grpSpPr>
              <a:xfrm>
                <a:off x="4838841" y="2829061"/>
                <a:ext cx="71582" cy="112020"/>
                <a:chOff x="2091483" y="2659137"/>
                <a:chExt cx="45719" cy="71547"/>
              </a:xfrm>
            </p:grpSpPr>
            <p:sp>
              <p:nvSpPr>
                <p:cNvPr id="463" name="Freeform 46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64" name="Freeform 46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65" name="Group 464"/>
              <p:cNvGrpSpPr/>
              <p:nvPr/>
            </p:nvGrpSpPr>
            <p:grpSpPr>
              <a:xfrm>
                <a:off x="4767259" y="2829061"/>
                <a:ext cx="71582" cy="112020"/>
                <a:chOff x="2091483" y="2659137"/>
                <a:chExt cx="45719" cy="71547"/>
              </a:xfrm>
            </p:grpSpPr>
            <p:sp>
              <p:nvSpPr>
                <p:cNvPr id="466" name="Freeform 46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67" name="Freeform 46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68" name="Group 467"/>
              <p:cNvGrpSpPr/>
              <p:nvPr/>
            </p:nvGrpSpPr>
            <p:grpSpPr>
              <a:xfrm>
                <a:off x="4662767" y="2800726"/>
                <a:ext cx="71582" cy="112020"/>
                <a:chOff x="2091483" y="2659137"/>
                <a:chExt cx="45719" cy="71547"/>
              </a:xfrm>
            </p:grpSpPr>
            <p:sp>
              <p:nvSpPr>
                <p:cNvPr id="469" name="Freeform 46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70" name="Freeform 46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71" name="Group 470"/>
              <p:cNvGrpSpPr/>
              <p:nvPr/>
            </p:nvGrpSpPr>
            <p:grpSpPr>
              <a:xfrm>
                <a:off x="4566600" y="2800726"/>
                <a:ext cx="71582" cy="112020"/>
                <a:chOff x="2091483" y="2659137"/>
                <a:chExt cx="45719" cy="71547"/>
              </a:xfrm>
            </p:grpSpPr>
            <p:sp>
              <p:nvSpPr>
                <p:cNvPr id="472" name="Freeform 47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73" name="Freeform 47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74" name="Group 473"/>
              <p:cNvGrpSpPr/>
              <p:nvPr/>
            </p:nvGrpSpPr>
            <p:grpSpPr>
              <a:xfrm>
                <a:off x="4450066" y="2780071"/>
                <a:ext cx="71582" cy="112020"/>
                <a:chOff x="2091483" y="2659137"/>
                <a:chExt cx="45719" cy="71547"/>
              </a:xfrm>
            </p:grpSpPr>
            <p:sp>
              <p:nvSpPr>
                <p:cNvPr id="475" name="Freeform 47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76" name="Freeform 47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77" name="Group 476"/>
              <p:cNvGrpSpPr/>
              <p:nvPr/>
            </p:nvGrpSpPr>
            <p:grpSpPr>
              <a:xfrm>
                <a:off x="4435746" y="2764499"/>
                <a:ext cx="71582" cy="112020"/>
                <a:chOff x="2091483" y="2659137"/>
                <a:chExt cx="45719" cy="71547"/>
              </a:xfrm>
            </p:grpSpPr>
            <p:sp>
              <p:nvSpPr>
                <p:cNvPr id="478" name="Freeform 47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79" name="Freeform 47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80" name="Group 479"/>
              <p:cNvGrpSpPr/>
              <p:nvPr/>
            </p:nvGrpSpPr>
            <p:grpSpPr>
              <a:xfrm>
                <a:off x="4416912" y="2732670"/>
                <a:ext cx="71582" cy="112020"/>
                <a:chOff x="2091483" y="2659137"/>
                <a:chExt cx="45719" cy="71547"/>
              </a:xfrm>
            </p:grpSpPr>
            <p:sp>
              <p:nvSpPr>
                <p:cNvPr id="481" name="Freeform 48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82" name="Freeform 48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83" name="Group 482"/>
              <p:cNvGrpSpPr/>
              <p:nvPr/>
            </p:nvGrpSpPr>
            <p:grpSpPr>
              <a:xfrm>
                <a:off x="4400562" y="2732670"/>
                <a:ext cx="71582" cy="112020"/>
                <a:chOff x="2091483" y="2659137"/>
                <a:chExt cx="45719" cy="71547"/>
              </a:xfrm>
            </p:grpSpPr>
            <p:sp>
              <p:nvSpPr>
                <p:cNvPr id="484" name="Freeform 48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85" name="Freeform 48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86" name="Group 485"/>
              <p:cNvGrpSpPr/>
              <p:nvPr/>
            </p:nvGrpSpPr>
            <p:grpSpPr>
              <a:xfrm>
                <a:off x="4153325" y="2732670"/>
                <a:ext cx="71582" cy="112020"/>
                <a:chOff x="2091483" y="2659137"/>
                <a:chExt cx="45719" cy="71547"/>
              </a:xfrm>
            </p:grpSpPr>
            <p:sp>
              <p:nvSpPr>
                <p:cNvPr id="487" name="Freeform 48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88" name="Freeform 48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89" name="Group 488"/>
              <p:cNvGrpSpPr/>
              <p:nvPr/>
            </p:nvGrpSpPr>
            <p:grpSpPr>
              <a:xfrm>
                <a:off x="4127798" y="2717041"/>
                <a:ext cx="71582" cy="112020"/>
                <a:chOff x="2091483" y="2659137"/>
                <a:chExt cx="45719" cy="71547"/>
              </a:xfrm>
            </p:grpSpPr>
            <p:sp>
              <p:nvSpPr>
                <p:cNvPr id="490" name="Freeform 48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91" name="Freeform 49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92" name="Group 491"/>
              <p:cNvGrpSpPr/>
              <p:nvPr/>
            </p:nvGrpSpPr>
            <p:grpSpPr>
              <a:xfrm>
                <a:off x="4031773" y="2706310"/>
                <a:ext cx="71582" cy="112020"/>
                <a:chOff x="2091483" y="2659137"/>
                <a:chExt cx="45719" cy="71547"/>
              </a:xfrm>
            </p:grpSpPr>
            <p:sp>
              <p:nvSpPr>
                <p:cNvPr id="493" name="Freeform 49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94" name="Freeform 49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95" name="Group 494"/>
              <p:cNvGrpSpPr/>
              <p:nvPr/>
            </p:nvGrpSpPr>
            <p:grpSpPr>
              <a:xfrm>
                <a:off x="3938933" y="2706310"/>
                <a:ext cx="71582" cy="112020"/>
                <a:chOff x="2091483" y="2659137"/>
                <a:chExt cx="45719" cy="71547"/>
              </a:xfrm>
            </p:grpSpPr>
            <p:sp>
              <p:nvSpPr>
                <p:cNvPr id="496" name="Freeform 49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497" name="Freeform 49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498" name="Group 497"/>
              <p:cNvGrpSpPr/>
              <p:nvPr/>
            </p:nvGrpSpPr>
            <p:grpSpPr>
              <a:xfrm>
                <a:off x="3906845" y="2706310"/>
                <a:ext cx="71582" cy="112020"/>
                <a:chOff x="2091483" y="2659137"/>
                <a:chExt cx="45719" cy="71547"/>
              </a:xfrm>
            </p:grpSpPr>
            <p:sp>
              <p:nvSpPr>
                <p:cNvPr id="499" name="Freeform 49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00" name="Freeform 49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01" name="Group 500"/>
              <p:cNvGrpSpPr/>
              <p:nvPr/>
            </p:nvGrpSpPr>
            <p:grpSpPr>
              <a:xfrm>
                <a:off x="3921154" y="2706310"/>
                <a:ext cx="71582" cy="112020"/>
                <a:chOff x="2091483" y="2659137"/>
                <a:chExt cx="45719" cy="71547"/>
              </a:xfrm>
            </p:grpSpPr>
            <p:sp>
              <p:nvSpPr>
                <p:cNvPr id="502" name="Freeform 50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03" name="Freeform 50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04" name="Group 503"/>
              <p:cNvGrpSpPr/>
              <p:nvPr/>
            </p:nvGrpSpPr>
            <p:grpSpPr>
              <a:xfrm>
                <a:off x="3849572" y="2693960"/>
                <a:ext cx="71582" cy="112020"/>
                <a:chOff x="2091483" y="2659137"/>
                <a:chExt cx="45719" cy="71547"/>
              </a:xfrm>
            </p:grpSpPr>
            <p:sp>
              <p:nvSpPr>
                <p:cNvPr id="505" name="Freeform 50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06" name="Freeform 50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07" name="Group 506"/>
              <p:cNvGrpSpPr/>
              <p:nvPr/>
            </p:nvGrpSpPr>
            <p:grpSpPr>
              <a:xfrm>
                <a:off x="3689505" y="2665625"/>
                <a:ext cx="71582" cy="112020"/>
                <a:chOff x="2091483" y="2659137"/>
                <a:chExt cx="45719" cy="71547"/>
              </a:xfrm>
            </p:grpSpPr>
            <p:sp>
              <p:nvSpPr>
                <p:cNvPr id="508" name="Freeform 50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09" name="Freeform 50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10" name="Group 509"/>
              <p:cNvGrpSpPr/>
              <p:nvPr/>
            </p:nvGrpSpPr>
            <p:grpSpPr>
              <a:xfrm>
                <a:off x="3629486" y="2630136"/>
                <a:ext cx="71582" cy="112020"/>
                <a:chOff x="2091483" y="2659137"/>
                <a:chExt cx="45719" cy="71547"/>
              </a:xfrm>
            </p:grpSpPr>
            <p:sp>
              <p:nvSpPr>
                <p:cNvPr id="511" name="Freeform 51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12" name="Freeform 51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13" name="Group 512"/>
              <p:cNvGrpSpPr/>
              <p:nvPr/>
            </p:nvGrpSpPr>
            <p:grpSpPr>
              <a:xfrm>
                <a:off x="3442054" y="2558554"/>
                <a:ext cx="71582" cy="112020"/>
                <a:chOff x="2091483" y="2659137"/>
                <a:chExt cx="45719" cy="71547"/>
              </a:xfrm>
            </p:grpSpPr>
            <p:sp>
              <p:nvSpPr>
                <p:cNvPr id="514" name="Freeform 51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15" name="Freeform 51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16" name="Group 515"/>
              <p:cNvGrpSpPr/>
              <p:nvPr/>
            </p:nvGrpSpPr>
            <p:grpSpPr>
              <a:xfrm>
                <a:off x="3427423" y="2509698"/>
                <a:ext cx="71582" cy="112020"/>
                <a:chOff x="2091483" y="2659137"/>
                <a:chExt cx="45719" cy="71547"/>
              </a:xfrm>
            </p:grpSpPr>
            <p:sp>
              <p:nvSpPr>
                <p:cNvPr id="517" name="Freeform 51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18" name="Freeform 51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19" name="Group 518"/>
              <p:cNvGrpSpPr/>
              <p:nvPr/>
            </p:nvGrpSpPr>
            <p:grpSpPr>
              <a:xfrm>
                <a:off x="3120614" y="2461865"/>
                <a:ext cx="71582" cy="112020"/>
                <a:chOff x="2091483" y="2659137"/>
                <a:chExt cx="45719" cy="71547"/>
              </a:xfrm>
            </p:grpSpPr>
            <p:sp>
              <p:nvSpPr>
                <p:cNvPr id="520" name="Freeform 51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21" name="Freeform 52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22" name="Group 521"/>
              <p:cNvGrpSpPr/>
              <p:nvPr/>
            </p:nvGrpSpPr>
            <p:grpSpPr>
              <a:xfrm>
                <a:off x="3114312" y="2461865"/>
                <a:ext cx="71582" cy="112020"/>
                <a:chOff x="2091483" y="2659137"/>
                <a:chExt cx="45719" cy="71547"/>
              </a:xfrm>
            </p:grpSpPr>
            <p:sp>
              <p:nvSpPr>
                <p:cNvPr id="523" name="Freeform 52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24" name="Freeform 52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25" name="Group 524"/>
              <p:cNvGrpSpPr/>
              <p:nvPr/>
            </p:nvGrpSpPr>
            <p:grpSpPr>
              <a:xfrm>
                <a:off x="3086111" y="2461865"/>
                <a:ext cx="71582" cy="112020"/>
                <a:chOff x="2091483" y="2659137"/>
                <a:chExt cx="45719" cy="71547"/>
              </a:xfrm>
            </p:grpSpPr>
            <p:sp>
              <p:nvSpPr>
                <p:cNvPr id="526" name="Freeform 5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27" name="Freeform 5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28" name="Group 527"/>
              <p:cNvGrpSpPr/>
              <p:nvPr/>
            </p:nvGrpSpPr>
            <p:grpSpPr>
              <a:xfrm>
                <a:off x="3012981" y="2437107"/>
                <a:ext cx="71582" cy="112020"/>
                <a:chOff x="2091483" y="2659137"/>
                <a:chExt cx="45719" cy="71547"/>
              </a:xfrm>
            </p:grpSpPr>
            <p:sp>
              <p:nvSpPr>
                <p:cNvPr id="529" name="Freeform 52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30" name="Freeform 52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31" name="Group 530"/>
              <p:cNvGrpSpPr/>
              <p:nvPr/>
            </p:nvGrpSpPr>
            <p:grpSpPr>
              <a:xfrm>
                <a:off x="2976867" y="2421535"/>
                <a:ext cx="71582" cy="112020"/>
                <a:chOff x="2091483" y="2659137"/>
                <a:chExt cx="45719" cy="71547"/>
              </a:xfrm>
            </p:grpSpPr>
            <p:sp>
              <p:nvSpPr>
                <p:cNvPr id="532" name="Freeform 53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33" name="Freeform 53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34" name="Group 533"/>
              <p:cNvGrpSpPr/>
              <p:nvPr/>
            </p:nvGrpSpPr>
            <p:grpSpPr>
              <a:xfrm>
                <a:off x="2944839" y="2420163"/>
                <a:ext cx="71582" cy="112020"/>
                <a:chOff x="2091483" y="2659137"/>
                <a:chExt cx="45719" cy="71547"/>
              </a:xfrm>
            </p:grpSpPr>
            <p:sp>
              <p:nvSpPr>
                <p:cNvPr id="535" name="Freeform 53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36" name="Freeform 53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40" name="Group 539"/>
              <p:cNvGrpSpPr/>
              <p:nvPr/>
            </p:nvGrpSpPr>
            <p:grpSpPr>
              <a:xfrm>
                <a:off x="2909048" y="2416773"/>
                <a:ext cx="71582" cy="112020"/>
                <a:chOff x="2091483" y="2659137"/>
                <a:chExt cx="45719" cy="71547"/>
              </a:xfrm>
            </p:grpSpPr>
            <p:sp>
              <p:nvSpPr>
                <p:cNvPr id="541" name="Freeform 54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42" name="Freeform 54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43" name="Group 542"/>
              <p:cNvGrpSpPr/>
              <p:nvPr/>
            </p:nvGrpSpPr>
            <p:grpSpPr>
              <a:xfrm>
                <a:off x="2926445" y="2416773"/>
                <a:ext cx="71582" cy="112020"/>
                <a:chOff x="2091483" y="2659137"/>
                <a:chExt cx="45719" cy="71547"/>
              </a:xfrm>
            </p:grpSpPr>
            <p:sp>
              <p:nvSpPr>
                <p:cNvPr id="544" name="Freeform 54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45" name="Freeform 54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46" name="Group 545"/>
              <p:cNvGrpSpPr/>
              <p:nvPr/>
            </p:nvGrpSpPr>
            <p:grpSpPr>
              <a:xfrm>
                <a:off x="2873257" y="2398285"/>
                <a:ext cx="71582" cy="112020"/>
                <a:chOff x="2091483" y="2659137"/>
                <a:chExt cx="45719" cy="71547"/>
              </a:xfrm>
            </p:grpSpPr>
            <p:sp>
              <p:nvSpPr>
                <p:cNvPr id="547" name="Freeform 54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48" name="Freeform 54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49" name="Group 548"/>
              <p:cNvGrpSpPr/>
              <p:nvPr/>
            </p:nvGrpSpPr>
            <p:grpSpPr>
              <a:xfrm>
                <a:off x="2855109" y="2398285"/>
                <a:ext cx="71582" cy="112020"/>
                <a:chOff x="2091483" y="2659137"/>
                <a:chExt cx="45719" cy="71547"/>
              </a:xfrm>
            </p:grpSpPr>
            <p:sp>
              <p:nvSpPr>
                <p:cNvPr id="550" name="Freeform 5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51" name="Freeform 5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52" name="Group 551"/>
              <p:cNvGrpSpPr/>
              <p:nvPr/>
            </p:nvGrpSpPr>
            <p:grpSpPr>
              <a:xfrm>
                <a:off x="2826135" y="2398285"/>
                <a:ext cx="71582" cy="112020"/>
                <a:chOff x="2091483" y="2659137"/>
                <a:chExt cx="45719" cy="71547"/>
              </a:xfrm>
            </p:grpSpPr>
            <p:sp>
              <p:nvSpPr>
                <p:cNvPr id="553" name="Freeform 5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54" name="Freeform 5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55" name="Group 554"/>
              <p:cNvGrpSpPr/>
              <p:nvPr/>
            </p:nvGrpSpPr>
            <p:grpSpPr>
              <a:xfrm>
                <a:off x="2718061" y="2395405"/>
                <a:ext cx="71582" cy="112020"/>
                <a:chOff x="2091483" y="2659137"/>
                <a:chExt cx="45719" cy="71547"/>
              </a:xfrm>
            </p:grpSpPr>
            <p:sp>
              <p:nvSpPr>
                <p:cNvPr id="556" name="Freeform 5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57" name="Freeform 5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59" name="Group 558"/>
              <p:cNvGrpSpPr/>
              <p:nvPr/>
            </p:nvGrpSpPr>
            <p:grpSpPr>
              <a:xfrm>
                <a:off x="2717738" y="2379833"/>
                <a:ext cx="71582" cy="112020"/>
                <a:chOff x="2091483" y="2659137"/>
                <a:chExt cx="45719" cy="71547"/>
              </a:xfrm>
            </p:grpSpPr>
            <p:sp>
              <p:nvSpPr>
                <p:cNvPr id="560" name="Freeform 55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61" name="Freeform 56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62" name="Group 561"/>
              <p:cNvGrpSpPr/>
              <p:nvPr/>
            </p:nvGrpSpPr>
            <p:grpSpPr>
              <a:xfrm>
                <a:off x="2687983" y="2373527"/>
                <a:ext cx="71582" cy="112020"/>
                <a:chOff x="2091483" y="2659137"/>
                <a:chExt cx="45719" cy="71547"/>
              </a:xfrm>
            </p:grpSpPr>
            <p:sp>
              <p:nvSpPr>
                <p:cNvPr id="563" name="Freeform 56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64" name="Freeform 56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65" name="Group 564"/>
              <p:cNvGrpSpPr/>
              <p:nvPr/>
            </p:nvGrpSpPr>
            <p:grpSpPr>
              <a:xfrm>
                <a:off x="2652192" y="2337190"/>
                <a:ext cx="71582" cy="112020"/>
                <a:chOff x="2091483" y="2659137"/>
                <a:chExt cx="45719" cy="71547"/>
              </a:xfrm>
            </p:grpSpPr>
            <p:sp>
              <p:nvSpPr>
                <p:cNvPr id="566" name="Freeform 56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67" name="Freeform 56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68" name="Group 567"/>
              <p:cNvGrpSpPr/>
              <p:nvPr/>
            </p:nvGrpSpPr>
            <p:grpSpPr>
              <a:xfrm>
                <a:off x="2620962" y="2323823"/>
                <a:ext cx="71582" cy="112020"/>
                <a:chOff x="2091483" y="2659137"/>
                <a:chExt cx="45719" cy="71547"/>
              </a:xfrm>
            </p:grpSpPr>
            <p:sp>
              <p:nvSpPr>
                <p:cNvPr id="569" name="Freeform 56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70" name="Freeform 56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71" name="Group 570"/>
              <p:cNvGrpSpPr/>
              <p:nvPr/>
            </p:nvGrpSpPr>
            <p:grpSpPr>
              <a:xfrm>
                <a:off x="2586139" y="2304753"/>
                <a:ext cx="71582" cy="112020"/>
                <a:chOff x="2091483" y="2659137"/>
                <a:chExt cx="45719" cy="71547"/>
              </a:xfrm>
            </p:grpSpPr>
            <p:sp>
              <p:nvSpPr>
                <p:cNvPr id="572" name="Freeform 57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73" name="Freeform 57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74" name="Group 573"/>
              <p:cNvGrpSpPr/>
              <p:nvPr/>
            </p:nvGrpSpPr>
            <p:grpSpPr>
              <a:xfrm>
                <a:off x="2552283" y="2293723"/>
                <a:ext cx="71582" cy="112020"/>
                <a:chOff x="2091483" y="2659137"/>
                <a:chExt cx="45719" cy="71547"/>
              </a:xfrm>
            </p:grpSpPr>
            <p:sp>
              <p:nvSpPr>
                <p:cNvPr id="575" name="Freeform 57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76" name="Freeform 57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77" name="Group 576"/>
              <p:cNvGrpSpPr/>
              <p:nvPr/>
            </p:nvGrpSpPr>
            <p:grpSpPr>
              <a:xfrm>
                <a:off x="2492407" y="2276231"/>
                <a:ext cx="71582" cy="112020"/>
                <a:chOff x="2091483" y="2659137"/>
                <a:chExt cx="45719" cy="71547"/>
              </a:xfrm>
            </p:grpSpPr>
            <p:sp>
              <p:nvSpPr>
                <p:cNvPr id="578" name="Freeform 57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79" name="Freeform 57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81" name="Group 580"/>
              <p:cNvGrpSpPr/>
              <p:nvPr/>
            </p:nvGrpSpPr>
            <p:grpSpPr>
              <a:xfrm>
                <a:off x="2472476" y="2268965"/>
                <a:ext cx="71582" cy="112020"/>
                <a:chOff x="2091483" y="2659137"/>
                <a:chExt cx="45719" cy="71547"/>
              </a:xfrm>
            </p:grpSpPr>
            <p:sp>
              <p:nvSpPr>
                <p:cNvPr id="582" name="Freeform 58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83" name="Freeform 58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84" name="Group 583"/>
              <p:cNvGrpSpPr/>
              <p:nvPr/>
            </p:nvGrpSpPr>
            <p:grpSpPr>
              <a:xfrm>
                <a:off x="2454626" y="2251264"/>
                <a:ext cx="71582" cy="112020"/>
                <a:chOff x="2091483" y="2659137"/>
                <a:chExt cx="45719" cy="71547"/>
              </a:xfrm>
            </p:grpSpPr>
            <p:sp>
              <p:nvSpPr>
                <p:cNvPr id="585" name="Freeform 5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86" name="Freeform 5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87" name="Group 586"/>
              <p:cNvGrpSpPr/>
              <p:nvPr/>
            </p:nvGrpSpPr>
            <p:grpSpPr>
              <a:xfrm>
                <a:off x="2431699" y="2240499"/>
                <a:ext cx="71582" cy="112020"/>
                <a:chOff x="2091483" y="2659137"/>
                <a:chExt cx="45719" cy="71547"/>
              </a:xfrm>
            </p:grpSpPr>
            <p:sp>
              <p:nvSpPr>
                <p:cNvPr id="588" name="Freeform 5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89" name="Freeform 5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90" name="Group 589"/>
              <p:cNvGrpSpPr/>
              <p:nvPr/>
            </p:nvGrpSpPr>
            <p:grpSpPr>
              <a:xfrm>
                <a:off x="2400894" y="2233171"/>
                <a:ext cx="71582" cy="112020"/>
                <a:chOff x="2091483" y="2659137"/>
                <a:chExt cx="45719" cy="71547"/>
              </a:xfrm>
            </p:grpSpPr>
            <p:sp>
              <p:nvSpPr>
                <p:cNvPr id="591" name="Freeform 5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92" name="Freeform 5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93" name="Group 592"/>
              <p:cNvGrpSpPr/>
              <p:nvPr/>
            </p:nvGrpSpPr>
            <p:grpSpPr>
              <a:xfrm>
                <a:off x="2379575" y="2226506"/>
                <a:ext cx="71582" cy="112020"/>
                <a:chOff x="2091483" y="2659137"/>
                <a:chExt cx="45719" cy="71547"/>
              </a:xfrm>
            </p:grpSpPr>
            <p:sp>
              <p:nvSpPr>
                <p:cNvPr id="594" name="Freeform 5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95" name="Freeform 5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96" name="Group 595"/>
              <p:cNvGrpSpPr/>
              <p:nvPr/>
            </p:nvGrpSpPr>
            <p:grpSpPr>
              <a:xfrm>
                <a:off x="2308247" y="2215775"/>
                <a:ext cx="71582" cy="112020"/>
                <a:chOff x="2091483" y="2659137"/>
                <a:chExt cx="45719" cy="71547"/>
              </a:xfrm>
            </p:grpSpPr>
            <p:sp>
              <p:nvSpPr>
                <p:cNvPr id="597" name="Freeform 5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598" name="Freeform 5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599" name="Group 598"/>
              <p:cNvGrpSpPr/>
              <p:nvPr/>
            </p:nvGrpSpPr>
            <p:grpSpPr>
              <a:xfrm>
                <a:off x="2268870" y="2201748"/>
                <a:ext cx="71582" cy="112020"/>
                <a:chOff x="2091483" y="2659137"/>
                <a:chExt cx="45719" cy="71547"/>
              </a:xfrm>
            </p:grpSpPr>
            <p:sp>
              <p:nvSpPr>
                <p:cNvPr id="600" name="Freeform 59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01" name="Freeform 60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02" name="Group 601"/>
              <p:cNvGrpSpPr/>
              <p:nvPr/>
            </p:nvGrpSpPr>
            <p:grpSpPr>
              <a:xfrm>
                <a:off x="2197739" y="2201748"/>
                <a:ext cx="71582" cy="112020"/>
                <a:chOff x="2091483" y="2659137"/>
                <a:chExt cx="45719" cy="71547"/>
              </a:xfrm>
            </p:grpSpPr>
            <p:sp>
              <p:nvSpPr>
                <p:cNvPr id="603" name="Freeform 60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04" name="Freeform 60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06" name="Group 605"/>
              <p:cNvGrpSpPr/>
              <p:nvPr/>
            </p:nvGrpSpPr>
            <p:grpSpPr>
              <a:xfrm>
                <a:off x="2150216" y="2176990"/>
                <a:ext cx="71582" cy="112020"/>
                <a:chOff x="2091483" y="2659137"/>
                <a:chExt cx="45719" cy="71547"/>
              </a:xfrm>
            </p:grpSpPr>
            <p:sp>
              <p:nvSpPr>
                <p:cNvPr id="607" name="Freeform 6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08" name="Freeform 6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09" name="Group 608"/>
              <p:cNvGrpSpPr/>
              <p:nvPr/>
            </p:nvGrpSpPr>
            <p:grpSpPr>
              <a:xfrm>
                <a:off x="2078487" y="2176990"/>
                <a:ext cx="71582" cy="112020"/>
                <a:chOff x="2091483" y="2659137"/>
                <a:chExt cx="45719" cy="71547"/>
              </a:xfrm>
            </p:grpSpPr>
            <p:sp>
              <p:nvSpPr>
                <p:cNvPr id="610" name="Freeform 6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11" name="Freeform 6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12" name="Group 611"/>
              <p:cNvGrpSpPr/>
              <p:nvPr/>
            </p:nvGrpSpPr>
            <p:grpSpPr>
              <a:xfrm>
                <a:off x="2044117" y="2176990"/>
                <a:ext cx="71582" cy="112020"/>
                <a:chOff x="2091483" y="2659137"/>
                <a:chExt cx="45719" cy="71547"/>
              </a:xfrm>
            </p:grpSpPr>
            <p:sp>
              <p:nvSpPr>
                <p:cNvPr id="613" name="Freeform 6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14" name="Freeform 6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15" name="Group 614"/>
              <p:cNvGrpSpPr/>
              <p:nvPr/>
            </p:nvGrpSpPr>
            <p:grpSpPr>
              <a:xfrm>
                <a:off x="1959207" y="2176990"/>
                <a:ext cx="71582" cy="112020"/>
                <a:chOff x="2091483" y="2659137"/>
                <a:chExt cx="45719" cy="71547"/>
              </a:xfrm>
            </p:grpSpPr>
            <p:sp>
              <p:nvSpPr>
                <p:cNvPr id="616" name="Freeform 6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17" name="Freeform 6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sp>
            <p:nvSpPr>
              <p:cNvPr id="6" name="Freeform 5"/>
              <p:cNvSpPr/>
              <p:nvPr/>
            </p:nvSpPr>
            <p:spPr>
              <a:xfrm>
                <a:off x="1981915" y="2213789"/>
                <a:ext cx="5985099" cy="1355859"/>
              </a:xfrm>
              <a:custGeom>
                <a:avLst/>
                <a:gdLst>
                  <a:gd name="connsiteX0" fmla="*/ 0 w 5985099"/>
                  <a:gd name="connsiteY0" fmla="*/ 0 h 1355859"/>
                  <a:gd name="connsiteX1" fmla="*/ 865747 w 5985099"/>
                  <a:gd name="connsiteY1" fmla="*/ 0 h 1355859"/>
                  <a:gd name="connsiteX2" fmla="*/ 876479 w 5985099"/>
                  <a:gd name="connsiteY2" fmla="*/ 28619 h 1355859"/>
                  <a:gd name="connsiteX3" fmla="*/ 1527578 w 5985099"/>
                  <a:gd name="connsiteY3" fmla="*/ 21465 h 1355859"/>
                  <a:gd name="connsiteX4" fmla="*/ 1552620 w 5985099"/>
                  <a:gd name="connsiteY4" fmla="*/ 35774 h 1355859"/>
                  <a:gd name="connsiteX5" fmla="*/ 1989071 w 5985099"/>
                  <a:gd name="connsiteY5" fmla="*/ 32197 h 1355859"/>
                  <a:gd name="connsiteX6" fmla="*/ 2074930 w 5985099"/>
                  <a:gd name="connsiteY6" fmla="*/ 57239 h 1355859"/>
                  <a:gd name="connsiteX7" fmla="*/ 2507803 w 5985099"/>
                  <a:gd name="connsiteY7" fmla="*/ 53662 h 1355859"/>
                  <a:gd name="connsiteX8" fmla="*/ 2532846 w 5985099"/>
                  <a:gd name="connsiteY8" fmla="*/ 75127 h 1355859"/>
                  <a:gd name="connsiteX9" fmla="*/ 2933522 w 5985099"/>
                  <a:gd name="connsiteY9" fmla="*/ 75127 h 1355859"/>
                  <a:gd name="connsiteX10" fmla="*/ 2997916 w 5985099"/>
                  <a:gd name="connsiteY10" fmla="*/ 89436 h 1355859"/>
                  <a:gd name="connsiteX11" fmla="*/ 3126705 w 5985099"/>
                  <a:gd name="connsiteY11" fmla="*/ 85859 h 1355859"/>
                  <a:gd name="connsiteX12" fmla="*/ 3162479 w 5985099"/>
                  <a:gd name="connsiteY12" fmla="*/ 103746 h 1355859"/>
                  <a:gd name="connsiteX13" fmla="*/ 3412902 w 5985099"/>
                  <a:gd name="connsiteY13" fmla="*/ 103746 h 1355859"/>
                  <a:gd name="connsiteX14" fmla="*/ 3448677 w 5985099"/>
                  <a:gd name="connsiteY14" fmla="*/ 135943 h 1355859"/>
                  <a:gd name="connsiteX15" fmla="*/ 3473719 w 5985099"/>
                  <a:gd name="connsiteY15" fmla="*/ 157408 h 1355859"/>
                  <a:gd name="connsiteX16" fmla="*/ 3552423 w 5985099"/>
                  <a:gd name="connsiteY16" fmla="*/ 178873 h 1355859"/>
                  <a:gd name="connsiteX17" fmla="*/ 3752761 w 5985099"/>
                  <a:gd name="connsiteY17" fmla="*/ 171718 h 1355859"/>
                  <a:gd name="connsiteX18" fmla="*/ 3788536 w 5985099"/>
                  <a:gd name="connsiteY18" fmla="*/ 200338 h 1355859"/>
                  <a:gd name="connsiteX19" fmla="*/ 3788536 w 5985099"/>
                  <a:gd name="connsiteY19" fmla="*/ 200338 h 1355859"/>
                  <a:gd name="connsiteX20" fmla="*/ 3938789 w 5985099"/>
                  <a:gd name="connsiteY20" fmla="*/ 214648 h 1355859"/>
                  <a:gd name="connsiteX21" fmla="*/ 3949522 w 5985099"/>
                  <a:gd name="connsiteY21" fmla="*/ 257577 h 1355859"/>
                  <a:gd name="connsiteX22" fmla="*/ 4003184 w 5985099"/>
                  <a:gd name="connsiteY22" fmla="*/ 254000 h 1355859"/>
                  <a:gd name="connsiteX23" fmla="*/ 4003184 w 5985099"/>
                  <a:gd name="connsiteY23" fmla="*/ 254000 h 1355859"/>
                  <a:gd name="connsiteX24" fmla="*/ 4003184 w 5985099"/>
                  <a:gd name="connsiteY24" fmla="*/ 254000 h 1355859"/>
                  <a:gd name="connsiteX25" fmla="*/ 4049691 w 5985099"/>
                  <a:gd name="connsiteY25" fmla="*/ 282619 h 1355859"/>
                  <a:gd name="connsiteX26" fmla="*/ 4375240 w 5985099"/>
                  <a:gd name="connsiteY26" fmla="*/ 282619 h 1355859"/>
                  <a:gd name="connsiteX27" fmla="*/ 4378817 w 5985099"/>
                  <a:gd name="connsiteY27" fmla="*/ 329127 h 1355859"/>
                  <a:gd name="connsiteX28" fmla="*/ 4901127 w 5985099"/>
                  <a:gd name="connsiteY28" fmla="*/ 325549 h 1355859"/>
                  <a:gd name="connsiteX29" fmla="*/ 4911860 w 5985099"/>
                  <a:gd name="connsiteY29" fmla="*/ 515155 h 1355859"/>
                  <a:gd name="connsiteX30" fmla="*/ 5076423 w 5985099"/>
                  <a:gd name="connsiteY30" fmla="*/ 511577 h 1355859"/>
                  <a:gd name="connsiteX31" fmla="*/ 5083578 w 5985099"/>
                  <a:gd name="connsiteY31" fmla="*/ 615324 h 1355859"/>
                  <a:gd name="connsiteX32" fmla="*/ 5859888 w 5985099"/>
                  <a:gd name="connsiteY32" fmla="*/ 611746 h 1355859"/>
                  <a:gd name="connsiteX33" fmla="*/ 5863465 w 5985099"/>
                  <a:gd name="connsiteY33" fmla="*/ 1355859 h 1355859"/>
                  <a:gd name="connsiteX34" fmla="*/ 5985099 w 5985099"/>
                  <a:gd name="connsiteY34" fmla="*/ 1348704 h 1355859"/>
                  <a:gd name="connsiteX35" fmla="*/ 5985099 w 5985099"/>
                  <a:gd name="connsiteY35" fmla="*/ 1348704 h 135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985099" h="1355859">
                    <a:moveTo>
                      <a:pt x="0" y="0"/>
                    </a:moveTo>
                    <a:lnTo>
                      <a:pt x="865747" y="0"/>
                    </a:lnTo>
                    <a:lnTo>
                      <a:pt x="876479" y="28619"/>
                    </a:lnTo>
                    <a:lnTo>
                      <a:pt x="1527578" y="21465"/>
                    </a:lnTo>
                    <a:lnTo>
                      <a:pt x="1552620" y="35774"/>
                    </a:lnTo>
                    <a:lnTo>
                      <a:pt x="1989071" y="32197"/>
                    </a:lnTo>
                    <a:lnTo>
                      <a:pt x="2074930" y="57239"/>
                    </a:lnTo>
                    <a:lnTo>
                      <a:pt x="2507803" y="53662"/>
                    </a:lnTo>
                    <a:lnTo>
                      <a:pt x="2532846" y="75127"/>
                    </a:lnTo>
                    <a:lnTo>
                      <a:pt x="2933522" y="75127"/>
                    </a:lnTo>
                    <a:lnTo>
                      <a:pt x="2997916" y="89436"/>
                    </a:lnTo>
                    <a:lnTo>
                      <a:pt x="3126705" y="85859"/>
                    </a:lnTo>
                    <a:lnTo>
                      <a:pt x="3162479" y="103746"/>
                    </a:lnTo>
                    <a:lnTo>
                      <a:pt x="3412902" y="103746"/>
                    </a:lnTo>
                    <a:lnTo>
                      <a:pt x="3448677" y="135943"/>
                    </a:lnTo>
                    <a:lnTo>
                      <a:pt x="3473719" y="157408"/>
                    </a:lnTo>
                    <a:lnTo>
                      <a:pt x="3552423" y="178873"/>
                    </a:lnTo>
                    <a:lnTo>
                      <a:pt x="3752761" y="171718"/>
                    </a:lnTo>
                    <a:lnTo>
                      <a:pt x="3788536" y="200338"/>
                    </a:lnTo>
                    <a:lnTo>
                      <a:pt x="3788536" y="200338"/>
                    </a:lnTo>
                    <a:lnTo>
                      <a:pt x="3938789" y="214648"/>
                    </a:lnTo>
                    <a:lnTo>
                      <a:pt x="3949522" y="257577"/>
                    </a:lnTo>
                    <a:lnTo>
                      <a:pt x="4003184" y="254000"/>
                    </a:lnTo>
                    <a:lnTo>
                      <a:pt x="4003184" y="254000"/>
                    </a:lnTo>
                    <a:lnTo>
                      <a:pt x="4003184" y="254000"/>
                    </a:lnTo>
                    <a:lnTo>
                      <a:pt x="4049691" y="282619"/>
                    </a:lnTo>
                    <a:lnTo>
                      <a:pt x="4375240" y="282619"/>
                    </a:lnTo>
                    <a:lnTo>
                      <a:pt x="4378817" y="329127"/>
                    </a:lnTo>
                    <a:lnTo>
                      <a:pt x="4901127" y="325549"/>
                    </a:lnTo>
                    <a:lnTo>
                      <a:pt x="4911860" y="515155"/>
                    </a:lnTo>
                    <a:lnTo>
                      <a:pt x="5076423" y="511577"/>
                    </a:lnTo>
                    <a:lnTo>
                      <a:pt x="5083578" y="615324"/>
                    </a:lnTo>
                    <a:lnTo>
                      <a:pt x="5859888" y="611746"/>
                    </a:lnTo>
                    <a:cubicBezTo>
                      <a:pt x="5861080" y="859784"/>
                      <a:pt x="5862273" y="1107821"/>
                      <a:pt x="5863465" y="1355859"/>
                    </a:cubicBezTo>
                    <a:lnTo>
                      <a:pt x="5985099" y="1348704"/>
                    </a:lnTo>
                    <a:lnTo>
                      <a:pt x="5985099" y="1348704"/>
                    </a:lnTo>
                  </a:path>
                </a:pathLst>
              </a:custGeom>
              <a:ln w="19050"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nvGrpSpPr>
              <p:cNvPr id="618" name="Group 617"/>
              <p:cNvGrpSpPr/>
              <p:nvPr/>
            </p:nvGrpSpPr>
            <p:grpSpPr>
              <a:xfrm>
                <a:off x="7863273" y="3526332"/>
                <a:ext cx="71582" cy="112020"/>
                <a:chOff x="2091483" y="2659137"/>
                <a:chExt cx="45719" cy="71547"/>
              </a:xfrm>
            </p:grpSpPr>
            <p:sp>
              <p:nvSpPr>
                <p:cNvPr id="619" name="Freeform 6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20" name="Freeform 6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21" name="Group 620"/>
              <p:cNvGrpSpPr/>
              <p:nvPr/>
            </p:nvGrpSpPr>
            <p:grpSpPr>
              <a:xfrm>
                <a:off x="7738337" y="2783215"/>
                <a:ext cx="71582" cy="112020"/>
                <a:chOff x="2091483" y="2659137"/>
                <a:chExt cx="45719" cy="71547"/>
              </a:xfrm>
            </p:grpSpPr>
            <p:sp>
              <p:nvSpPr>
                <p:cNvPr id="622" name="Freeform 6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23" name="Freeform 6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24" name="Group 623"/>
              <p:cNvGrpSpPr/>
              <p:nvPr/>
            </p:nvGrpSpPr>
            <p:grpSpPr>
              <a:xfrm>
                <a:off x="7565860" y="2783215"/>
                <a:ext cx="71582" cy="112020"/>
                <a:chOff x="2091483" y="2659137"/>
                <a:chExt cx="45719" cy="71547"/>
              </a:xfrm>
            </p:grpSpPr>
            <p:sp>
              <p:nvSpPr>
                <p:cNvPr id="625" name="Freeform 6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26" name="Freeform 6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27" name="Group 626"/>
              <p:cNvGrpSpPr/>
              <p:nvPr/>
            </p:nvGrpSpPr>
            <p:grpSpPr>
              <a:xfrm>
                <a:off x="7452761" y="2783215"/>
                <a:ext cx="71582" cy="112020"/>
                <a:chOff x="2091483" y="2659137"/>
                <a:chExt cx="45719" cy="71547"/>
              </a:xfrm>
            </p:grpSpPr>
            <p:sp>
              <p:nvSpPr>
                <p:cNvPr id="628" name="Freeform 62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29" name="Freeform 62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31" name="Group 630"/>
              <p:cNvGrpSpPr/>
              <p:nvPr/>
            </p:nvGrpSpPr>
            <p:grpSpPr>
              <a:xfrm>
                <a:off x="7416970" y="2783215"/>
                <a:ext cx="71582" cy="112020"/>
                <a:chOff x="2091483" y="2659137"/>
                <a:chExt cx="45719" cy="71547"/>
              </a:xfrm>
            </p:grpSpPr>
            <p:sp>
              <p:nvSpPr>
                <p:cNvPr id="632" name="Freeform 63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33" name="Freeform 63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35" name="Group 634"/>
              <p:cNvGrpSpPr/>
              <p:nvPr/>
            </p:nvGrpSpPr>
            <p:grpSpPr>
              <a:xfrm>
                <a:off x="7363199" y="2783215"/>
                <a:ext cx="71582" cy="112020"/>
                <a:chOff x="2091483" y="2659137"/>
                <a:chExt cx="45719" cy="71547"/>
              </a:xfrm>
            </p:grpSpPr>
            <p:sp>
              <p:nvSpPr>
                <p:cNvPr id="636" name="Freeform 63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37" name="Freeform 63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38" name="Group 637"/>
              <p:cNvGrpSpPr/>
              <p:nvPr/>
            </p:nvGrpSpPr>
            <p:grpSpPr>
              <a:xfrm>
                <a:off x="7345592" y="2783215"/>
                <a:ext cx="71582" cy="112020"/>
                <a:chOff x="2091483" y="2659137"/>
                <a:chExt cx="45719" cy="71547"/>
              </a:xfrm>
            </p:grpSpPr>
            <p:sp>
              <p:nvSpPr>
                <p:cNvPr id="639" name="Freeform 63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40" name="Freeform 63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41" name="Group 640"/>
              <p:cNvGrpSpPr/>
              <p:nvPr/>
            </p:nvGrpSpPr>
            <p:grpSpPr>
              <a:xfrm>
                <a:off x="7329517" y="2783215"/>
                <a:ext cx="71582" cy="112020"/>
                <a:chOff x="2091483" y="2659137"/>
                <a:chExt cx="45719" cy="71547"/>
              </a:xfrm>
            </p:grpSpPr>
            <p:sp>
              <p:nvSpPr>
                <p:cNvPr id="642" name="Freeform 64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43" name="Freeform 64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44" name="Group 643"/>
              <p:cNvGrpSpPr/>
              <p:nvPr/>
            </p:nvGrpSpPr>
            <p:grpSpPr>
              <a:xfrm>
                <a:off x="7291417" y="2783215"/>
                <a:ext cx="71582" cy="112020"/>
                <a:chOff x="2091483" y="2659137"/>
                <a:chExt cx="45719" cy="71547"/>
              </a:xfrm>
            </p:grpSpPr>
            <p:sp>
              <p:nvSpPr>
                <p:cNvPr id="645" name="Freeform 64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46" name="Freeform 64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47" name="Group 646"/>
              <p:cNvGrpSpPr/>
              <p:nvPr/>
            </p:nvGrpSpPr>
            <p:grpSpPr>
              <a:xfrm>
                <a:off x="7136436" y="2783215"/>
                <a:ext cx="71582" cy="112020"/>
                <a:chOff x="2091483" y="2659137"/>
                <a:chExt cx="45719" cy="71547"/>
              </a:xfrm>
            </p:grpSpPr>
            <p:sp>
              <p:nvSpPr>
                <p:cNvPr id="648" name="Freeform 64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49" name="Freeform 64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51" name="Group 650"/>
              <p:cNvGrpSpPr/>
              <p:nvPr/>
            </p:nvGrpSpPr>
            <p:grpSpPr>
              <a:xfrm>
                <a:off x="6997062" y="2678388"/>
                <a:ext cx="71582" cy="112020"/>
                <a:chOff x="2091483" y="2659137"/>
                <a:chExt cx="45719" cy="71547"/>
              </a:xfrm>
            </p:grpSpPr>
            <p:sp>
              <p:nvSpPr>
                <p:cNvPr id="652" name="Freeform 65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53" name="Freeform 65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54" name="Group 653"/>
              <p:cNvGrpSpPr/>
              <p:nvPr/>
            </p:nvGrpSpPr>
            <p:grpSpPr>
              <a:xfrm>
                <a:off x="6951909" y="2678388"/>
                <a:ext cx="71582" cy="112020"/>
                <a:chOff x="2091483" y="2659137"/>
                <a:chExt cx="45719" cy="71547"/>
              </a:xfrm>
            </p:grpSpPr>
            <p:sp>
              <p:nvSpPr>
                <p:cNvPr id="655" name="Freeform 65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56" name="Freeform 65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57" name="Group 656"/>
              <p:cNvGrpSpPr/>
              <p:nvPr/>
            </p:nvGrpSpPr>
            <p:grpSpPr>
              <a:xfrm>
                <a:off x="6880327" y="2678388"/>
                <a:ext cx="71582" cy="112020"/>
                <a:chOff x="2091483" y="2659137"/>
                <a:chExt cx="45719" cy="71547"/>
              </a:xfrm>
            </p:grpSpPr>
            <p:sp>
              <p:nvSpPr>
                <p:cNvPr id="658" name="Freeform 65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59" name="Freeform 65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60" name="Group 659"/>
              <p:cNvGrpSpPr/>
              <p:nvPr/>
            </p:nvGrpSpPr>
            <p:grpSpPr>
              <a:xfrm>
                <a:off x="6844213" y="2553605"/>
                <a:ext cx="71582" cy="112020"/>
                <a:chOff x="2091483" y="2659137"/>
                <a:chExt cx="45719" cy="71547"/>
              </a:xfrm>
            </p:grpSpPr>
            <p:sp>
              <p:nvSpPr>
                <p:cNvPr id="661" name="Freeform 66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62" name="Freeform 66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64" name="Group 663"/>
              <p:cNvGrpSpPr/>
              <p:nvPr/>
            </p:nvGrpSpPr>
            <p:grpSpPr>
              <a:xfrm>
                <a:off x="6786039" y="2498825"/>
                <a:ext cx="71582" cy="112020"/>
                <a:chOff x="2091483" y="2659137"/>
                <a:chExt cx="45719" cy="71547"/>
              </a:xfrm>
            </p:grpSpPr>
            <p:sp>
              <p:nvSpPr>
                <p:cNvPr id="665" name="Freeform 66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66" name="Freeform 66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67" name="Group 666"/>
              <p:cNvGrpSpPr/>
              <p:nvPr/>
            </p:nvGrpSpPr>
            <p:grpSpPr>
              <a:xfrm>
                <a:off x="6749925" y="2498825"/>
                <a:ext cx="71582" cy="112020"/>
                <a:chOff x="2091483" y="2659137"/>
                <a:chExt cx="45719" cy="71547"/>
              </a:xfrm>
            </p:grpSpPr>
            <p:sp>
              <p:nvSpPr>
                <p:cNvPr id="668" name="Freeform 66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69" name="Freeform 66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70" name="Group 669"/>
              <p:cNvGrpSpPr/>
              <p:nvPr/>
            </p:nvGrpSpPr>
            <p:grpSpPr>
              <a:xfrm>
                <a:off x="6693193" y="2498825"/>
                <a:ext cx="71582" cy="112020"/>
                <a:chOff x="2091483" y="2659137"/>
                <a:chExt cx="45719" cy="71547"/>
              </a:xfrm>
            </p:grpSpPr>
            <p:sp>
              <p:nvSpPr>
                <p:cNvPr id="671" name="Freeform 67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72" name="Freeform 67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73" name="Group 672"/>
              <p:cNvGrpSpPr/>
              <p:nvPr/>
            </p:nvGrpSpPr>
            <p:grpSpPr>
              <a:xfrm>
                <a:off x="6640090" y="2498825"/>
                <a:ext cx="71582" cy="112020"/>
                <a:chOff x="2091483" y="2659137"/>
                <a:chExt cx="45719" cy="71547"/>
              </a:xfrm>
            </p:grpSpPr>
            <p:sp>
              <p:nvSpPr>
                <p:cNvPr id="674" name="Freeform 67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77" name="Freeform 67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78" name="Group 677"/>
              <p:cNvGrpSpPr/>
              <p:nvPr/>
            </p:nvGrpSpPr>
            <p:grpSpPr>
              <a:xfrm>
                <a:off x="6602832" y="2498825"/>
                <a:ext cx="71582" cy="112020"/>
                <a:chOff x="2091483" y="2659137"/>
                <a:chExt cx="45719" cy="71547"/>
              </a:xfrm>
            </p:grpSpPr>
            <p:sp>
              <p:nvSpPr>
                <p:cNvPr id="679" name="Freeform 67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80" name="Freeform 67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81" name="Group 680"/>
              <p:cNvGrpSpPr/>
              <p:nvPr/>
            </p:nvGrpSpPr>
            <p:grpSpPr>
              <a:xfrm>
                <a:off x="6566718" y="2498825"/>
                <a:ext cx="71582" cy="112020"/>
                <a:chOff x="2091483" y="2659137"/>
                <a:chExt cx="45719" cy="71547"/>
              </a:xfrm>
            </p:grpSpPr>
            <p:sp>
              <p:nvSpPr>
                <p:cNvPr id="682" name="Freeform 68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83" name="Freeform 68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84" name="Group 683"/>
              <p:cNvGrpSpPr/>
              <p:nvPr/>
            </p:nvGrpSpPr>
            <p:grpSpPr>
              <a:xfrm>
                <a:off x="6499672" y="2498825"/>
                <a:ext cx="71582" cy="112020"/>
                <a:chOff x="2091483" y="2659137"/>
                <a:chExt cx="45719" cy="71547"/>
              </a:xfrm>
            </p:grpSpPr>
            <p:sp>
              <p:nvSpPr>
                <p:cNvPr id="685" name="Freeform 6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86" name="Freeform 6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87" name="Group 686"/>
              <p:cNvGrpSpPr/>
              <p:nvPr/>
            </p:nvGrpSpPr>
            <p:grpSpPr>
              <a:xfrm>
                <a:off x="6484313" y="2498825"/>
                <a:ext cx="71582" cy="112020"/>
                <a:chOff x="2091483" y="2659137"/>
                <a:chExt cx="45719" cy="71547"/>
              </a:xfrm>
            </p:grpSpPr>
            <p:sp>
              <p:nvSpPr>
                <p:cNvPr id="688" name="Freeform 6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89" name="Freeform 6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90" name="Group 689"/>
              <p:cNvGrpSpPr/>
              <p:nvPr/>
            </p:nvGrpSpPr>
            <p:grpSpPr>
              <a:xfrm>
                <a:off x="6447709" y="2498825"/>
                <a:ext cx="71582" cy="112020"/>
                <a:chOff x="2091483" y="2659137"/>
                <a:chExt cx="45719" cy="71547"/>
              </a:xfrm>
            </p:grpSpPr>
            <p:sp>
              <p:nvSpPr>
                <p:cNvPr id="691" name="Freeform 6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92" name="Freeform 6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93" name="Group 692"/>
              <p:cNvGrpSpPr/>
              <p:nvPr/>
            </p:nvGrpSpPr>
            <p:grpSpPr>
              <a:xfrm>
                <a:off x="6396039" y="2498825"/>
                <a:ext cx="71582" cy="112020"/>
                <a:chOff x="2091483" y="2659137"/>
                <a:chExt cx="45719" cy="71547"/>
              </a:xfrm>
            </p:grpSpPr>
            <p:sp>
              <p:nvSpPr>
                <p:cNvPr id="694" name="Freeform 6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95" name="Freeform 6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696" name="Group 695"/>
              <p:cNvGrpSpPr/>
              <p:nvPr/>
            </p:nvGrpSpPr>
            <p:grpSpPr>
              <a:xfrm>
                <a:off x="6317299" y="2454295"/>
                <a:ext cx="71582" cy="112020"/>
                <a:chOff x="2091483" y="2659137"/>
                <a:chExt cx="45719" cy="71547"/>
              </a:xfrm>
            </p:grpSpPr>
            <p:sp>
              <p:nvSpPr>
                <p:cNvPr id="697" name="Freeform 6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698" name="Freeform 6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00" name="Group 699"/>
              <p:cNvGrpSpPr/>
              <p:nvPr/>
            </p:nvGrpSpPr>
            <p:grpSpPr>
              <a:xfrm>
                <a:off x="6277659" y="2454295"/>
                <a:ext cx="71582" cy="112020"/>
                <a:chOff x="2091483" y="2659137"/>
                <a:chExt cx="45719" cy="71547"/>
              </a:xfrm>
            </p:grpSpPr>
            <p:sp>
              <p:nvSpPr>
                <p:cNvPr id="701" name="Freeform 70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02" name="Freeform 70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03" name="Group 702"/>
              <p:cNvGrpSpPr/>
              <p:nvPr/>
            </p:nvGrpSpPr>
            <p:grpSpPr>
              <a:xfrm>
                <a:off x="6147277" y="2454295"/>
                <a:ext cx="71582" cy="112020"/>
                <a:chOff x="2091483" y="2659137"/>
                <a:chExt cx="45719" cy="71547"/>
              </a:xfrm>
            </p:grpSpPr>
            <p:sp>
              <p:nvSpPr>
                <p:cNvPr id="704" name="Freeform 7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05" name="Freeform 7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06" name="Group 705"/>
              <p:cNvGrpSpPr/>
              <p:nvPr/>
            </p:nvGrpSpPr>
            <p:grpSpPr>
              <a:xfrm>
                <a:off x="6111486" y="2454295"/>
                <a:ext cx="71582" cy="112020"/>
                <a:chOff x="2091483" y="2659137"/>
                <a:chExt cx="45719" cy="71547"/>
              </a:xfrm>
            </p:grpSpPr>
            <p:sp>
              <p:nvSpPr>
                <p:cNvPr id="707" name="Freeform 7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08" name="Freeform 7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09" name="Group 708"/>
              <p:cNvGrpSpPr/>
              <p:nvPr/>
            </p:nvGrpSpPr>
            <p:grpSpPr>
              <a:xfrm>
                <a:off x="6075695" y="2454295"/>
                <a:ext cx="71582" cy="112020"/>
                <a:chOff x="2091483" y="2659137"/>
                <a:chExt cx="45719" cy="71547"/>
              </a:xfrm>
            </p:grpSpPr>
            <p:sp>
              <p:nvSpPr>
                <p:cNvPr id="710" name="Freeform 7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11" name="Freeform 7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12" name="Group 711"/>
              <p:cNvGrpSpPr/>
              <p:nvPr/>
            </p:nvGrpSpPr>
            <p:grpSpPr>
              <a:xfrm>
                <a:off x="6011283" y="2454295"/>
                <a:ext cx="71582" cy="112020"/>
                <a:chOff x="2091483" y="2659137"/>
                <a:chExt cx="45719" cy="71547"/>
              </a:xfrm>
            </p:grpSpPr>
            <p:sp>
              <p:nvSpPr>
                <p:cNvPr id="713" name="Freeform 7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14" name="Freeform 7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16" name="Group 715"/>
              <p:cNvGrpSpPr/>
              <p:nvPr/>
            </p:nvGrpSpPr>
            <p:grpSpPr>
              <a:xfrm>
                <a:off x="5979895" y="2444861"/>
                <a:ext cx="71582" cy="112020"/>
                <a:chOff x="2091483" y="2659137"/>
                <a:chExt cx="45719" cy="71547"/>
              </a:xfrm>
            </p:grpSpPr>
            <p:sp>
              <p:nvSpPr>
                <p:cNvPr id="717" name="Freeform 71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18" name="Freeform 71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19" name="Group 718"/>
              <p:cNvGrpSpPr/>
              <p:nvPr/>
            </p:nvGrpSpPr>
            <p:grpSpPr>
              <a:xfrm>
                <a:off x="5935264" y="2419008"/>
                <a:ext cx="71582" cy="112020"/>
                <a:chOff x="2091483" y="2659137"/>
                <a:chExt cx="45719" cy="71547"/>
              </a:xfrm>
            </p:grpSpPr>
            <p:sp>
              <p:nvSpPr>
                <p:cNvPr id="720" name="Freeform 71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21" name="Freeform 72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22" name="Group 721"/>
              <p:cNvGrpSpPr/>
              <p:nvPr/>
            </p:nvGrpSpPr>
            <p:grpSpPr>
              <a:xfrm>
                <a:off x="5891958" y="2419008"/>
                <a:ext cx="71582" cy="112020"/>
                <a:chOff x="2091483" y="2659137"/>
                <a:chExt cx="45719" cy="71547"/>
              </a:xfrm>
            </p:grpSpPr>
            <p:sp>
              <p:nvSpPr>
                <p:cNvPr id="723" name="Freeform 72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24" name="Freeform 72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25" name="Group 724"/>
              <p:cNvGrpSpPr/>
              <p:nvPr/>
            </p:nvGrpSpPr>
            <p:grpSpPr>
              <a:xfrm>
                <a:off x="5863383" y="2380985"/>
                <a:ext cx="71582" cy="112020"/>
                <a:chOff x="2091483" y="2659137"/>
                <a:chExt cx="45719" cy="71547"/>
              </a:xfrm>
            </p:grpSpPr>
            <p:sp>
              <p:nvSpPr>
                <p:cNvPr id="726" name="Freeform 7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27" name="Freeform 7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28" name="Group 727"/>
              <p:cNvGrpSpPr/>
              <p:nvPr/>
            </p:nvGrpSpPr>
            <p:grpSpPr>
              <a:xfrm>
                <a:off x="5817952" y="2380985"/>
                <a:ext cx="71582" cy="112020"/>
                <a:chOff x="2091483" y="2659137"/>
                <a:chExt cx="45719" cy="71547"/>
              </a:xfrm>
            </p:grpSpPr>
            <p:sp>
              <p:nvSpPr>
                <p:cNvPr id="729" name="Freeform 72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30" name="Freeform 72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31" name="Group 730"/>
              <p:cNvGrpSpPr/>
              <p:nvPr/>
            </p:nvGrpSpPr>
            <p:grpSpPr>
              <a:xfrm>
                <a:off x="5618844" y="2342843"/>
                <a:ext cx="71582" cy="112020"/>
                <a:chOff x="2091483" y="2659137"/>
                <a:chExt cx="45719" cy="71547"/>
              </a:xfrm>
            </p:grpSpPr>
            <p:sp>
              <p:nvSpPr>
                <p:cNvPr id="732" name="Freeform 73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33" name="Freeform 73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35" name="Group 734"/>
              <p:cNvGrpSpPr/>
              <p:nvPr/>
            </p:nvGrpSpPr>
            <p:grpSpPr>
              <a:xfrm>
                <a:off x="5547262" y="2342843"/>
                <a:ext cx="71582" cy="112020"/>
                <a:chOff x="2091483" y="2659137"/>
                <a:chExt cx="45719" cy="71547"/>
              </a:xfrm>
            </p:grpSpPr>
            <p:sp>
              <p:nvSpPr>
                <p:cNvPr id="736" name="Freeform 73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37" name="Freeform 73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38" name="Group 737"/>
              <p:cNvGrpSpPr/>
              <p:nvPr/>
            </p:nvGrpSpPr>
            <p:grpSpPr>
              <a:xfrm>
                <a:off x="5517323" y="2342843"/>
                <a:ext cx="71582" cy="112020"/>
                <a:chOff x="2091483" y="2659137"/>
                <a:chExt cx="45719" cy="71547"/>
              </a:xfrm>
            </p:grpSpPr>
            <p:sp>
              <p:nvSpPr>
                <p:cNvPr id="739" name="Freeform 73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40" name="Freeform 73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41" name="Group 740"/>
              <p:cNvGrpSpPr/>
              <p:nvPr/>
            </p:nvGrpSpPr>
            <p:grpSpPr>
              <a:xfrm>
                <a:off x="5468287" y="2333296"/>
                <a:ext cx="71582" cy="112020"/>
                <a:chOff x="2091483" y="2659137"/>
                <a:chExt cx="45719" cy="71547"/>
              </a:xfrm>
            </p:grpSpPr>
            <p:sp>
              <p:nvSpPr>
                <p:cNvPr id="742" name="Freeform 74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43" name="Freeform 74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44" name="Group 743"/>
              <p:cNvGrpSpPr/>
              <p:nvPr/>
            </p:nvGrpSpPr>
            <p:grpSpPr>
              <a:xfrm>
                <a:off x="5445741" y="2323823"/>
                <a:ext cx="71582" cy="112020"/>
                <a:chOff x="2091483" y="2659137"/>
                <a:chExt cx="45719" cy="71547"/>
              </a:xfrm>
            </p:grpSpPr>
            <p:sp>
              <p:nvSpPr>
                <p:cNvPr id="745" name="Freeform 74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46" name="Freeform 74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47" name="Group 746"/>
              <p:cNvGrpSpPr/>
              <p:nvPr/>
            </p:nvGrpSpPr>
            <p:grpSpPr>
              <a:xfrm>
                <a:off x="5419626" y="2314785"/>
                <a:ext cx="71582" cy="112020"/>
                <a:chOff x="2091483" y="2659137"/>
                <a:chExt cx="45719" cy="71547"/>
              </a:xfrm>
            </p:grpSpPr>
            <p:sp>
              <p:nvSpPr>
                <p:cNvPr id="748" name="Freeform 74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49" name="Freeform 74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50" name="Group 749"/>
              <p:cNvGrpSpPr/>
              <p:nvPr/>
            </p:nvGrpSpPr>
            <p:grpSpPr>
              <a:xfrm>
                <a:off x="5397149" y="2296509"/>
                <a:ext cx="71582" cy="112020"/>
                <a:chOff x="2091483" y="2659137"/>
                <a:chExt cx="45719" cy="71547"/>
              </a:xfrm>
            </p:grpSpPr>
            <p:sp>
              <p:nvSpPr>
                <p:cNvPr id="751" name="Freeform 75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52" name="Freeform 75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53" name="Group 752"/>
              <p:cNvGrpSpPr/>
              <p:nvPr/>
            </p:nvGrpSpPr>
            <p:grpSpPr>
              <a:xfrm>
                <a:off x="5380357" y="2283542"/>
                <a:ext cx="71582" cy="112020"/>
                <a:chOff x="2091483" y="2659137"/>
                <a:chExt cx="45719" cy="71547"/>
              </a:xfrm>
            </p:grpSpPr>
            <p:sp>
              <p:nvSpPr>
                <p:cNvPr id="754" name="Freeform 75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55" name="Freeform 75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56" name="Group 755"/>
              <p:cNvGrpSpPr/>
              <p:nvPr/>
            </p:nvGrpSpPr>
            <p:grpSpPr>
              <a:xfrm>
                <a:off x="5361358" y="2273699"/>
                <a:ext cx="71582" cy="112020"/>
                <a:chOff x="2091483" y="2659137"/>
                <a:chExt cx="45719" cy="71547"/>
              </a:xfrm>
            </p:grpSpPr>
            <p:sp>
              <p:nvSpPr>
                <p:cNvPr id="757" name="Freeform 75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58" name="Freeform 75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59" name="Group 758"/>
              <p:cNvGrpSpPr/>
              <p:nvPr/>
            </p:nvGrpSpPr>
            <p:grpSpPr>
              <a:xfrm>
                <a:off x="5344243" y="2273777"/>
                <a:ext cx="71582" cy="112020"/>
                <a:chOff x="2091483" y="2659137"/>
                <a:chExt cx="45719" cy="71547"/>
              </a:xfrm>
            </p:grpSpPr>
            <p:sp>
              <p:nvSpPr>
                <p:cNvPr id="760" name="Freeform 75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61" name="Freeform 76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62" name="Group 761"/>
              <p:cNvGrpSpPr/>
              <p:nvPr/>
            </p:nvGrpSpPr>
            <p:grpSpPr>
              <a:xfrm>
                <a:off x="5294212" y="2270811"/>
                <a:ext cx="71582" cy="112020"/>
                <a:chOff x="2091483" y="2659137"/>
                <a:chExt cx="45719" cy="71547"/>
              </a:xfrm>
            </p:grpSpPr>
            <p:sp>
              <p:nvSpPr>
                <p:cNvPr id="763" name="Freeform 76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64" name="Freeform 76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65" name="Group 764"/>
              <p:cNvGrpSpPr/>
              <p:nvPr/>
            </p:nvGrpSpPr>
            <p:grpSpPr>
              <a:xfrm>
                <a:off x="5180934" y="2270811"/>
                <a:ext cx="71582" cy="112020"/>
                <a:chOff x="2091483" y="2659137"/>
                <a:chExt cx="45719" cy="71547"/>
              </a:xfrm>
            </p:grpSpPr>
            <p:sp>
              <p:nvSpPr>
                <p:cNvPr id="766" name="Freeform 76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67" name="Freeform 76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68" name="Group 767"/>
              <p:cNvGrpSpPr/>
              <p:nvPr/>
            </p:nvGrpSpPr>
            <p:grpSpPr>
              <a:xfrm>
                <a:off x="5040735" y="2258111"/>
                <a:ext cx="71582" cy="112020"/>
                <a:chOff x="2091483" y="2659137"/>
                <a:chExt cx="45719" cy="71547"/>
              </a:xfrm>
            </p:grpSpPr>
            <p:sp>
              <p:nvSpPr>
                <p:cNvPr id="769" name="Freeform 76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70" name="Freeform 76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72" name="Group 771"/>
              <p:cNvGrpSpPr/>
              <p:nvPr/>
            </p:nvGrpSpPr>
            <p:grpSpPr>
              <a:xfrm>
                <a:off x="4957126" y="2258111"/>
                <a:ext cx="71582" cy="112020"/>
                <a:chOff x="2091483" y="2659137"/>
                <a:chExt cx="45719" cy="71547"/>
              </a:xfrm>
            </p:grpSpPr>
            <p:sp>
              <p:nvSpPr>
                <p:cNvPr id="773" name="Freeform 7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74" name="Freeform 7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75" name="Group 774"/>
              <p:cNvGrpSpPr/>
              <p:nvPr/>
            </p:nvGrpSpPr>
            <p:grpSpPr>
              <a:xfrm>
                <a:off x="4934656" y="2251816"/>
                <a:ext cx="71582" cy="112020"/>
                <a:chOff x="2091483" y="2659137"/>
                <a:chExt cx="45719" cy="71547"/>
              </a:xfrm>
            </p:grpSpPr>
            <p:sp>
              <p:nvSpPr>
                <p:cNvPr id="776" name="Freeform 77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77" name="Freeform 77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78" name="Group 777"/>
              <p:cNvGrpSpPr/>
              <p:nvPr/>
            </p:nvGrpSpPr>
            <p:grpSpPr>
              <a:xfrm>
                <a:off x="4910824" y="2248743"/>
                <a:ext cx="71582" cy="112020"/>
                <a:chOff x="2091483" y="2659137"/>
                <a:chExt cx="45719" cy="71547"/>
              </a:xfrm>
            </p:grpSpPr>
            <p:sp>
              <p:nvSpPr>
                <p:cNvPr id="779" name="Freeform 77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80" name="Freeform 77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81" name="Group 780"/>
              <p:cNvGrpSpPr/>
              <p:nvPr/>
            </p:nvGrpSpPr>
            <p:grpSpPr>
              <a:xfrm>
                <a:off x="4894161" y="2242539"/>
                <a:ext cx="71582" cy="112020"/>
                <a:chOff x="2091483" y="2659137"/>
                <a:chExt cx="45719" cy="71547"/>
              </a:xfrm>
            </p:grpSpPr>
            <p:sp>
              <p:nvSpPr>
                <p:cNvPr id="782" name="Freeform 78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83" name="Freeform 78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84" name="Group 783"/>
              <p:cNvGrpSpPr/>
              <p:nvPr/>
            </p:nvGrpSpPr>
            <p:grpSpPr>
              <a:xfrm>
                <a:off x="4872311" y="2242525"/>
                <a:ext cx="71582" cy="112020"/>
                <a:chOff x="2091483" y="2659137"/>
                <a:chExt cx="45719" cy="71547"/>
              </a:xfrm>
            </p:grpSpPr>
            <p:sp>
              <p:nvSpPr>
                <p:cNvPr id="785" name="Freeform 7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86" name="Freeform 7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87" name="Group 786"/>
              <p:cNvGrpSpPr/>
              <p:nvPr/>
            </p:nvGrpSpPr>
            <p:grpSpPr>
              <a:xfrm>
                <a:off x="4721728" y="2242525"/>
                <a:ext cx="71582" cy="112020"/>
                <a:chOff x="2091483" y="2659137"/>
                <a:chExt cx="45719" cy="71547"/>
              </a:xfrm>
            </p:grpSpPr>
            <p:sp>
              <p:nvSpPr>
                <p:cNvPr id="788" name="Freeform 7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89" name="Freeform 7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90" name="Group 789"/>
              <p:cNvGrpSpPr/>
              <p:nvPr/>
            </p:nvGrpSpPr>
            <p:grpSpPr>
              <a:xfrm>
                <a:off x="4650146" y="2242525"/>
                <a:ext cx="71582" cy="112020"/>
                <a:chOff x="2091483" y="2659137"/>
                <a:chExt cx="45719" cy="71547"/>
              </a:xfrm>
            </p:grpSpPr>
            <p:sp>
              <p:nvSpPr>
                <p:cNvPr id="791" name="Freeform 7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92" name="Freeform 7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93" name="Group 792"/>
              <p:cNvGrpSpPr/>
              <p:nvPr/>
            </p:nvGrpSpPr>
            <p:grpSpPr>
              <a:xfrm>
                <a:off x="4578564" y="2242525"/>
                <a:ext cx="71582" cy="112020"/>
                <a:chOff x="2091483" y="2659137"/>
                <a:chExt cx="45719" cy="71547"/>
              </a:xfrm>
            </p:grpSpPr>
            <p:sp>
              <p:nvSpPr>
                <p:cNvPr id="794" name="Freeform 7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95" name="Freeform 7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796" name="Group 795"/>
              <p:cNvGrpSpPr/>
              <p:nvPr/>
            </p:nvGrpSpPr>
            <p:grpSpPr>
              <a:xfrm>
                <a:off x="4420844" y="2226764"/>
                <a:ext cx="71582" cy="112020"/>
                <a:chOff x="2091483" y="2659137"/>
                <a:chExt cx="45719" cy="71547"/>
              </a:xfrm>
            </p:grpSpPr>
            <p:sp>
              <p:nvSpPr>
                <p:cNvPr id="797" name="Freeform 7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798" name="Freeform 7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00" name="Group 799"/>
              <p:cNvGrpSpPr/>
              <p:nvPr/>
            </p:nvGrpSpPr>
            <p:grpSpPr>
              <a:xfrm>
                <a:off x="4200410" y="2226764"/>
                <a:ext cx="71582" cy="112020"/>
                <a:chOff x="2091483" y="2659137"/>
                <a:chExt cx="45719" cy="71547"/>
              </a:xfrm>
            </p:grpSpPr>
            <p:sp>
              <p:nvSpPr>
                <p:cNvPr id="801" name="Freeform 80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02" name="Freeform 80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03" name="Group 802"/>
              <p:cNvGrpSpPr/>
              <p:nvPr/>
            </p:nvGrpSpPr>
            <p:grpSpPr>
              <a:xfrm>
                <a:off x="4067241" y="2226764"/>
                <a:ext cx="71582" cy="112020"/>
                <a:chOff x="2091483" y="2659137"/>
                <a:chExt cx="45719" cy="71547"/>
              </a:xfrm>
            </p:grpSpPr>
            <p:sp>
              <p:nvSpPr>
                <p:cNvPr id="804" name="Freeform 8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05" name="Freeform 8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06" name="Group 805"/>
              <p:cNvGrpSpPr/>
              <p:nvPr/>
            </p:nvGrpSpPr>
            <p:grpSpPr>
              <a:xfrm>
                <a:off x="3920831" y="2204228"/>
                <a:ext cx="71582" cy="112020"/>
                <a:chOff x="2091483" y="2659137"/>
                <a:chExt cx="45719" cy="71547"/>
              </a:xfrm>
            </p:grpSpPr>
            <p:sp>
              <p:nvSpPr>
                <p:cNvPr id="807" name="Freeform 8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08" name="Freeform 8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09" name="Group 808"/>
              <p:cNvGrpSpPr/>
              <p:nvPr/>
            </p:nvGrpSpPr>
            <p:grpSpPr>
              <a:xfrm>
                <a:off x="3841862" y="2204228"/>
                <a:ext cx="71582" cy="112020"/>
                <a:chOff x="2091483" y="2659137"/>
                <a:chExt cx="45719" cy="71547"/>
              </a:xfrm>
            </p:grpSpPr>
            <p:sp>
              <p:nvSpPr>
                <p:cNvPr id="810" name="Freeform 8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11" name="Freeform 8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12" name="Group 811"/>
              <p:cNvGrpSpPr/>
              <p:nvPr/>
            </p:nvGrpSpPr>
            <p:grpSpPr>
              <a:xfrm>
                <a:off x="3783907" y="2204228"/>
                <a:ext cx="71582" cy="112020"/>
                <a:chOff x="2091483" y="2659137"/>
                <a:chExt cx="45719" cy="71547"/>
              </a:xfrm>
            </p:grpSpPr>
            <p:sp>
              <p:nvSpPr>
                <p:cNvPr id="813" name="Freeform 8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14" name="Freeform 8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15" name="Group 814"/>
              <p:cNvGrpSpPr/>
              <p:nvPr/>
            </p:nvGrpSpPr>
            <p:grpSpPr>
              <a:xfrm>
                <a:off x="3516819" y="2208729"/>
                <a:ext cx="71582" cy="112020"/>
                <a:chOff x="2091483" y="2659137"/>
                <a:chExt cx="45719" cy="71547"/>
              </a:xfrm>
            </p:grpSpPr>
            <p:sp>
              <p:nvSpPr>
                <p:cNvPr id="816" name="Freeform 8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17" name="Freeform 8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18" name="Group 817"/>
              <p:cNvGrpSpPr/>
              <p:nvPr/>
            </p:nvGrpSpPr>
            <p:grpSpPr>
              <a:xfrm>
                <a:off x="3420750" y="2198693"/>
                <a:ext cx="71582" cy="112020"/>
                <a:chOff x="2091483" y="2659137"/>
                <a:chExt cx="45719" cy="71547"/>
              </a:xfrm>
            </p:grpSpPr>
            <p:sp>
              <p:nvSpPr>
                <p:cNvPr id="819" name="Freeform 8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20" name="Freeform 8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21" name="Group 820"/>
              <p:cNvGrpSpPr/>
              <p:nvPr/>
            </p:nvGrpSpPr>
            <p:grpSpPr>
              <a:xfrm>
                <a:off x="3272244" y="2198693"/>
                <a:ext cx="71582" cy="112020"/>
                <a:chOff x="2091483" y="2659137"/>
                <a:chExt cx="45719" cy="71547"/>
              </a:xfrm>
            </p:grpSpPr>
            <p:sp>
              <p:nvSpPr>
                <p:cNvPr id="822" name="Freeform 8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23" name="Freeform 8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24" name="Group 823"/>
              <p:cNvGrpSpPr/>
              <p:nvPr/>
            </p:nvGrpSpPr>
            <p:grpSpPr>
              <a:xfrm>
                <a:off x="3250984" y="2198693"/>
                <a:ext cx="71582" cy="112020"/>
                <a:chOff x="2091483" y="2659137"/>
                <a:chExt cx="45719" cy="71547"/>
              </a:xfrm>
            </p:grpSpPr>
            <p:sp>
              <p:nvSpPr>
                <p:cNvPr id="825" name="Freeform 8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26" name="Freeform 8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27" name="Group 826"/>
              <p:cNvGrpSpPr/>
              <p:nvPr/>
            </p:nvGrpSpPr>
            <p:grpSpPr>
              <a:xfrm>
                <a:off x="3179402" y="2198693"/>
                <a:ext cx="71582" cy="112020"/>
                <a:chOff x="2091483" y="2659137"/>
                <a:chExt cx="45719" cy="71547"/>
              </a:xfrm>
            </p:grpSpPr>
            <p:sp>
              <p:nvSpPr>
                <p:cNvPr id="828" name="Freeform 82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29" name="Freeform 82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30" name="Group 829"/>
              <p:cNvGrpSpPr/>
              <p:nvPr/>
            </p:nvGrpSpPr>
            <p:grpSpPr>
              <a:xfrm>
                <a:off x="3042730" y="2198693"/>
                <a:ext cx="71582" cy="112020"/>
                <a:chOff x="2091483" y="2659137"/>
                <a:chExt cx="45719" cy="71547"/>
              </a:xfrm>
            </p:grpSpPr>
            <p:sp>
              <p:nvSpPr>
                <p:cNvPr id="831" name="Freeform 83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32" name="Freeform 83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33" name="Group 832"/>
              <p:cNvGrpSpPr/>
              <p:nvPr/>
            </p:nvGrpSpPr>
            <p:grpSpPr>
              <a:xfrm>
                <a:off x="2928314" y="2198693"/>
                <a:ext cx="71582" cy="112020"/>
                <a:chOff x="2091483" y="2659137"/>
                <a:chExt cx="45719" cy="71547"/>
              </a:xfrm>
            </p:grpSpPr>
            <p:sp>
              <p:nvSpPr>
                <p:cNvPr id="834" name="Freeform 83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35" name="Freeform 83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36" name="Group 835"/>
              <p:cNvGrpSpPr/>
              <p:nvPr/>
            </p:nvGrpSpPr>
            <p:grpSpPr>
              <a:xfrm>
                <a:off x="2970786" y="2198693"/>
                <a:ext cx="71582" cy="112020"/>
                <a:chOff x="2091483" y="2659137"/>
                <a:chExt cx="45719" cy="71547"/>
              </a:xfrm>
            </p:grpSpPr>
            <p:sp>
              <p:nvSpPr>
                <p:cNvPr id="837" name="Freeform 83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38" name="Freeform 83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39" name="Group 838"/>
              <p:cNvGrpSpPr/>
              <p:nvPr/>
            </p:nvGrpSpPr>
            <p:grpSpPr>
              <a:xfrm>
                <a:off x="2742824" y="2175142"/>
                <a:ext cx="71582" cy="112020"/>
                <a:chOff x="2091483" y="2659137"/>
                <a:chExt cx="45719" cy="71547"/>
              </a:xfrm>
            </p:grpSpPr>
            <p:sp>
              <p:nvSpPr>
                <p:cNvPr id="840" name="Freeform 83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41" name="Freeform 84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42" name="Group 841"/>
              <p:cNvGrpSpPr/>
              <p:nvPr/>
            </p:nvGrpSpPr>
            <p:grpSpPr>
              <a:xfrm>
                <a:off x="2475818" y="2175142"/>
                <a:ext cx="71582" cy="112020"/>
                <a:chOff x="2091483" y="2659137"/>
                <a:chExt cx="45719" cy="71547"/>
              </a:xfrm>
            </p:grpSpPr>
            <p:sp>
              <p:nvSpPr>
                <p:cNvPr id="843" name="Freeform 84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44" name="Freeform 84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45" name="Group 844"/>
              <p:cNvGrpSpPr/>
              <p:nvPr/>
            </p:nvGrpSpPr>
            <p:grpSpPr>
              <a:xfrm>
                <a:off x="2451018" y="2175142"/>
                <a:ext cx="71582" cy="112020"/>
                <a:chOff x="2091483" y="2659137"/>
                <a:chExt cx="45719" cy="71547"/>
              </a:xfrm>
            </p:grpSpPr>
            <p:sp>
              <p:nvSpPr>
                <p:cNvPr id="846" name="Freeform 84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47" name="Freeform 84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grpSp>
            <p:nvGrpSpPr>
              <p:cNvPr id="848" name="Group 847"/>
              <p:cNvGrpSpPr/>
              <p:nvPr/>
            </p:nvGrpSpPr>
            <p:grpSpPr>
              <a:xfrm>
                <a:off x="2165261" y="2175142"/>
                <a:ext cx="71582" cy="112020"/>
                <a:chOff x="2091483" y="2659137"/>
                <a:chExt cx="45719" cy="71547"/>
              </a:xfrm>
            </p:grpSpPr>
            <p:sp>
              <p:nvSpPr>
                <p:cNvPr id="849" name="Freeform 84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sp>
              <p:nvSpPr>
                <p:cNvPr id="850" name="Freeform 84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0"/>
                </a:p>
              </p:txBody>
            </p:sp>
          </p:grpSp>
          <p:sp>
            <p:nvSpPr>
              <p:cNvPr id="851" name="TextBox 850">
                <a:extLst>
                  <a:ext uri="{FF2B5EF4-FFF2-40B4-BE49-F238E27FC236}">
                    <a16:creationId xmlns:a16="http://schemas.microsoft.com/office/drawing/2014/main" id="{5222DBE1-31B9-A59A-DFCC-DFF01566EF72}"/>
                  </a:ext>
                </a:extLst>
              </p:cNvPr>
              <p:cNvSpPr txBox="1"/>
              <p:nvPr/>
            </p:nvSpPr>
            <p:spPr>
              <a:xfrm>
                <a:off x="3803997" y="1748757"/>
                <a:ext cx="641640" cy="552559"/>
              </a:xfrm>
              <a:prstGeom prst="rect">
                <a:avLst/>
              </a:prstGeom>
              <a:noFill/>
            </p:spPr>
            <p:txBody>
              <a:bodyPr wrap="square" rtlCol="0">
                <a:spAutoFit/>
              </a:bodyPr>
              <a:lstStyle/>
              <a:p>
                <a:pPr algn="ctr">
                  <a:lnSpc>
                    <a:spcPct val="120000"/>
                  </a:lnSpc>
                </a:pPr>
                <a:r>
                  <a:rPr lang="ja-JP" sz="1400">
                    <a:solidFill>
                      <a:srgbClr val="00A2E1"/>
                    </a:solidFill>
                    <a:latin typeface="+mn-lt"/>
                    <a:ea typeface="MS Mincho"/>
                    <a:cs typeface="Arial" panose="020B0604020202020204" pitchFamily="34" charset="0"/>
                  </a:rPr>
                  <a:t>98％</a:t>
                </a:r>
              </a:p>
            </p:txBody>
          </p:sp>
        </p:grpSp>
      </p:grpSp>
      <p:graphicFrame>
        <p:nvGraphicFramePr>
          <p:cNvPr id="580" name="Table 579">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1217215762"/>
              </p:ext>
            </p:extLst>
          </p:nvPr>
        </p:nvGraphicFramePr>
        <p:xfrm>
          <a:off x="7668986" y="1746252"/>
          <a:ext cx="4332514" cy="944880"/>
        </p:xfrm>
        <a:graphic>
          <a:graphicData uri="http://schemas.openxmlformats.org/drawingml/2006/table">
            <a:tbl>
              <a:tblPr firstRow="1" bandRow="1"/>
              <a:tblGrid>
                <a:gridCol w="1592211">
                  <a:extLst>
                    <a:ext uri="{9D8B030D-6E8A-4147-A177-3AD203B41FA5}">
                      <a16:colId xmlns:a16="http://schemas.microsoft.com/office/drawing/2014/main" val="238386395"/>
                    </a:ext>
                  </a:extLst>
                </a:gridCol>
                <a:gridCol w="1390474">
                  <a:extLst>
                    <a:ext uri="{9D8B030D-6E8A-4147-A177-3AD203B41FA5}">
                      <a16:colId xmlns:a16="http://schemas.microsoft.com/office/drawing/2014/main" val="2132770122"/>
                    </a:ext>
                  </a:extLst>
                </a:gridCol>
                <a:gridCol w="1349829">
                  <a:extLst>
                    <a:ext uri="{9D8B030D-6E8A-4147-A177-3AD203B41FA5}">
                      <a16:colId xmlns:a16="http://schemas.microsoft.com/office/drawing/2014/main" val="3468305285"/>
                    </a:ext>
                  </a:extLst>
                </a:gridCol>
              </a:tblGrid>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1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b="1">
                          <a:solidFill>
                            <a:schemeClr val="tx2"/>
                          </a:solidFill>
                          <a:latin typeface="+mn-lt"/>
                          <a:ea typeface="MS Mincho"/>
                        </a:rPr>
                        <a:t>オシメルチニブ</a:t>
                      </a:r>
                    </a:p>
                    <a:p>
                      <a:pPr algn="ctr"/>
                      <a:r>
                        <a:rPr lang="ja-JP" sz="1100" b="1">
                          <a:solidFill>
                            <a:schemeClr val="tx2"/>
                          </a:solidFill>
                          <a:latin typeface="+mn-lt"/>
                          <a:ea typeface="MS Mincho"/>
                        </a:rPr>
                        <a:t>（n=22）</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b="1">
                          <a:solidFill>
                            <a:schemeClr val="tx2"/>
                          </a:solidFill>
                          <a:latin typeface="+mn-lt"/>
                          <a:ea typeface="MS Mincho"/>
                        </a:rPr>
                        <a:t>プラセボ</a:t>
                      </a:r>
                    </a:p>
                    <a:p>
                      <a:pPr algn="ctr"/>
                      <a:r>
                        <a:rPr lang="ja-JP" sz="1100" b="1">
                          <a:solidFill>
                            <a:schemeClr val="tx2"/>
                          </a:solidFill>
                          <a:latin typeface="+mn-lt"/>
                          <a:ea typeface="MS Mincho"/>
                        </a:rPr>
                        <a:t>（n=41）</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100">
                          <a:latin typeface="+mn-lt"/>
                          <a:ea typeface="MS Mincho"/>
                        </a:rPr>
                        <a:t>mDFS、月（95％CI）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NR （65.8、NC）</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NR （NC、NC）</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a:latin typeface="+mn-lt"/>
                          <a:ea typeface="MS Mincho"/>
                        </a:rPr>
                        <a:t>HR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dirty="0">
                          <a:latin typeface="+mn-lt"/>
                          <a:ea typeface="MS Mincho"/>
                        </a:rPr>
                        <a:t>0.24</a:t>
                      </a:r>
                      <a:r>
                        <a:rPr lang="ja-JP" sz="1100" baseline="0" dirty="0">
                          <a:latin typeface="+mn-lt"/>
                          <a:ea typeface="MS Mincho"/>
                        </a:rPr>
                        <a:t> </a:t>
                      </a:r>
                      <a:r>
                        <a:rPr lang="ja-JP" sz="1100" dirty="0">
                          <a:latin typeface="+mn-lt"/>
                          <a:ea typeface="MS Mincho"/>
                        </a:rPr>
                        <a:t>（0.14, 0.42）</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endParaRPr lang="en-US" sz="1200" dirty="0">
                        <a:latin typeface="+mn-lt"/>
                      </a:endParaRPr>
                    </a:p>
                  </a:txBody>
                  <a:tcPr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639644350"/>
                  </a:ext>
                </a:extLst>
              </a:tr>
            </a:tbl>
          </a:graphicData>
        </a:graphic>
      </p:graphicFrame>
    </p:spTree>
    <p:extLst>
      <p:ext uri="{BB962C8B-B14F-4D97-AF65-F5344CB8AC3E}">
        <p14:creationId xmlns:p14="http://schemas.microsoft.com/office/powerpoint/2010/main" val="386967945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LBA47：EGFR変異型（EGFRm）ステージIB-IIIA非小細胞肺がん（NSCLC）の患者における補助療法としてのオシメルチニブ：ADAURAからの結果を更新 – Tsuboi M, et al.</a:t>
            </a:r>
          </a:p>
        </p:txBody>
      </p:sp>
      <p:sp>
        <p:nvSpPr>
          <p:cNvPr id="6" name="Content Placeholder 5"/>
          <p:cNvSpPr>
            <a:spLocks noGrp="1"/>
          </p:cNvSpPr>
          <p:nvPr>
            <p:ph idx="1"/>
          </p:nvPr>
        </p:nvSpPr>
        <p:spPr>
          <a:xfrm>
            <a:off x="304799" y="1246909"/>
            <a:ext cx="11691257" cy="5055650"/>
          </a:xfrm>
        </p:spPr>
        <p:txBody>
          <a:bodyPr/>
          <a:lstStyle/>
          <a:p>
            <a:r>
              <a:rPr lang="ja-JP" b="1" dirty="0"/>
              <a:t>主な結果（続き）</a:t>
            </a:r>
          </a:p>
          <a:p>
            <a:pPr>
              <a:spcBef>
                <a:spcPts val="23400"/>
              </a:spcBef>
            </a:pPr>
            <a:r>
              <a:rPr lang="ja-JP" b="1" dirty="0"/>
              <a:t>結論</a:t>
            </a:r>
          </a:p>
          <a:p>
            <a:pPr lvl="1"/>
            <a:r>
              <a:rPr lang="ja-JP" dirty="0"/>
              <a:t>ステージII～IIIAのNSCLC患者では、術後のオシメルチニブはすべての疾患段階にわたり、患者が管理可能な安全性プロファイルを有する術後補助化学療法を受けたかどうかに関わりなくDFSの改善を示し続けている</a:t>
            </a:r>
          </a:p>
        </p:txBody>
      </p:sp>
      <p:sp>
        <p:nvSpPr>
          <p:cNvPr id="5" name="Text Placeholder 4"/>
          <p:cNvSpPr>
            <a:spLocks noGrp="1"/>
          </p:cNvSpPr>
          <p:nvPr>
            <p:ph type="body" sz="quarter" idx="11"/>
          </p:nvPr>
        </p:nvSpPr>
        <p:spPr/>
        <p:txBody>
          <a:bodyPr/>
          <a:lstStyle/>
          <a:p>
            <a:r>
              <a:rPr lang="ja-JP"/>
              <a:t>Tsuboi M, et al.Ann Oncol 2022;33（suppl）:Abstr LBA47</a:t>
            </a:r>
          </a:p>
        </p:txBody>
      </p:sp>
      <p:graphicFrame>
        <p:nvGraphicFramePr>
          <p:cNvPr id="9" name="Table 8"/>
          <p:cNvGraphicFramePr>
            <a:graphicFrameLocks noGrp="1"/>
          </p:cNvGraphicFramePr>
          <p:nvPr>
            <p:extLst>
              <p:ext uri="{D42A27DB-BD31-4B8C-83A1-F6EECF244321}">
                <p14:modId xmlns:p14="http://schemas.microsoft.com/office/powerpoint/2010/main" val="1814372142"/>
              </p:ext>
            </p:extLst>
          </p:nvPr>
        </p:nvGraphicFramePr>
        <p:xfrm>
          <a:off x="700355" y="1813398"/>
          <a:ext cx="5333301" cy="2394720"/>
        </p:xfrm>
        <a:graphic>
          <a:graphicData uri="http://schemas.openxmlformats.org/drawingml/2006/table">
            <a:tbl>
              <a:tblPr firstRow="1" bandRow="1">
                <a:tableStyleId>{69012ECD-51FC-41F1-AA8D-1B2483CD663E}</a:tableStyleId>
              </a:tblPr>
              <a:tblGrid>
                <a:gridCol w="2288259">
                  <a:extLst>
                    <a:ext uri="{9D8B030D-6E8A-4147-A177-3AD203B41FA5}">
                      <a16:colId xmlns:a16="http://schemas.microsoft.com/office/drawing/2014/main" val="4251174958"/>
                    </a:ext>
                  </a:extLst>
                </a:gridCol>
                <a:gridCol w="1522521">
                  <a:extLst>
                    <a:ext uri="{9D8B030D-6E8A-4147-A177-3AD203B41FA5}">
                      <a16:colId xmlns:a16="http://schemas.microsoft.com/office/drawing/2014/main" val="3398966707"/>
                    </a:ext>
                  </a:extLst>
                </a:gridCol>
                <a:gridCol w="1522521">
                  <a:extLst>
                    <a:ext uri="{9D8B030D-6E8A-4147-A177-3AD203B41FA5}">
                      <a16:colId xmlns:a16="http://schemas.microsoft.com/office/drawing/2014/main" val="2451753297"/>
                    </a:ext>
                  </a:extLst>
                </a:gridCol>
              </a:tblGrid>
              <a:tr h="251987">
                <a:tc>
                  <a:txBody>
                    <a:bodyPr/>
                    <a:lstStyle/>
                    <a:p>
                      <a:pPr algn="l"/>
                      <a:r>
                        <a:rPr lang="ja-JP" sz="1200" b="1">
                          <a:solidFill>
                            <a:schemeClr val="tx2"/>
                          </a:solidFill>
                          <a:latin typeface="+mn-lt"/>
                          <a:ea typeface="MS Mincho"/>
                        </a:rPr>
                        <a:t>TEAEs、n</a:t>
                      </a:r>
                      <a:r>
                        <a:rPr lang="ja-JP" sz="1200" b="1" baseline="0">
                          <a:solidFill>
                            <a:schemeClr val="tx2"/>
                          </a:solidFill>
                          <a:latin typeface="+mn-lt"/>
                          <a:ea typeface="MS Mincho"/>
                        </a:rPr>
                        <a:t> （％）</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a:solidFill>
                            <a:schemeClr val="tx2"/>
                          </a:solidFill>
                        </a:rPr>
                        <a:t>オシメルチニブ</a:t>
                      </a:r>
                    </a:p>
                    <a:p>
                      <a:pPr algn="ctr"/>
                      <a:r>
                        <a:rPr lang="ja-JP" sz="1200" b="1">
                          <a:solidFill>
                            <a:schemeClr val="tx2"/>
                          </a:solidFill>
                        </a:rPr>
                        <a:t>（n=337）</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プラセボ</a:t>
                      </a:r>
                    </a:p>
                    <a:p>
                      <a:pPr algn="ctr"/>
                      <a:r>
                        <a:rPr lang="ja-JP" sz="1200" b="1">
                          <a:solidFill>
                            <a:schemeClr val="tx2"/>
                          </a:solidFill>
                        </a:rPr>
                        <a:t>（n=343）</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2751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全体</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330 （98）</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309 （90）</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baseline="0">
                          <a:solidFill>
                            <a:schemeClr val="tx1"/>
                          </a:solidFill>
                          <a:latin typeface="+mn-lt"/>
                          <a:ea typeface="MS Mincho"/>
                          <a:cs typeface="+mn-cs"/>
                        </a:rPr>
                        <a:t>グレード3以上</a:t>
                      </a:r>
                    </a:p>
                  </a:txBody>
                  <a:tcPr marL="90000" marR="90000" marT="46800" marB="46800"/>
                </a:tc>
                <a:tc>
                  <a:txBody>
                    <a:bodyPr/>
                    <a:lstStyle/>
                    <a:p>
                      <a:pPr algn="ctr"/>
                      <a:r>
                        <a:rPr lang="ja-JP" sz="1200"/>
                        <a:t>79</a:t>
                      </a:r>
                      <a:r>
                        <a:rPr lang="ja-JP" sz="1200" baseline="0"/>
                        <a:t> （23）</a:t>
                      </a:r>
                    </a:p>
                  </a:txBody>
                  <a:tcPr marL="90000" marR="90000" marT="46800" marB="46800"/>
                </a:tc>
                <a:tc>
                  <a:txBody>
                    <a:bodyPr/>
                    <a:lstStyle/>
                    <a:p>
                      <a:pPr algn="ctr"/>
                      <a:r>
                        <a:rPr lang="ja-JP" sz="1200"/>
                        <a:t>48 （14）</a:t>
                      </a:r>
                    </a:p>
                  </a:txBody>
                  <a:tcPr marL="90000" marR="90000" marT="46800" marB="46800"/>
                </a:tc>
                <a:extLst>
                  <a:ext uri="{0D108BD9-81ED-4DB2-BD59-A6C34878D82A}">
                    <a16:rowId xmlns:a16="http://schemas.microsoft.com/office/drawing/2014/main" val="2763956943"/>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重篤</a:t>
                      </a:r>
                    </a:p>
                  </a:txBody>
                  <a:tcPr marL="90000" marR="90000" marT="46800" marB="46800"/>
                </a:tc>
                <a:tc>
                  <a:txBody>
                    <a:bodyPr/>
                    <a:lstStyle/>
                    <a:p>
                      <a:pPr algn="ctr"/>
                      <a:r>
                        <a:rPr lang="ja-JP" sz="1200"/>
                        <a:t>68 （20）</a:t>
                      </a:r>
                    </a:p>
                  </a:txBody>
                  <a:tcPr marL="90000" marR="90000" marT="46800" marB="46800"/>
                </a:tc>
                <a:tc>
                  <a:txBody>
                    <a:bodyPr/>
                    <a:lstStyle/>
                    <a:p>
                      <a:pPr algn="ctr"/>
                      <a:r>
                        <a:rPr lang="ja-JP" sz="1200"/>
                        <a:t>47 （14）</a:t>
                      </a:r>
                    </a:p>
                  </a:txBody>
                  <a:tcPr marL="90000" marR="90000" marT="46800" marB="46800"/>
                </a:tc>
                <a:extLst>
                  <a:ext uri="{0D108BD9-81ED-4DB2-BD59-A6C34878D82A}">
                    <a16:rowId xmlns:a16="http://schemas.microsoft.com/office/drawing/2014/main" val="3687788380"/>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中止に至った</a:t>
                      </a:r>
                    </a:p>
                  </a:txBody>
                  <a:tcPr marL="90000" marR="90000" marT="46800" marB="46800"/>
                </a:tc>
                <a:tc>
                  <a:txBody>
                    <a:bodyPr/>
                    <a:lstStyle/>
                    <a:p>
                      <a:pPr algn="ctr"/>
                      <a:r>
                        <a:rPr lang="ja-JP" sz="1200"/>
                        <a:t>43</a:t>
                      </a:r>
                      <a:r>
                        <a:rPr lang="ja-JP" sz="1200" baseline="0"/>
                        <a:t> （13）</a:t>
                      </a:r>
                    </a:p>
                  </a:txBody>
                  <a:tcPr marL="90000" marR="90000" marT="46800" marB="46800"/>
                </a:tc>
                <a:tc>
                  <a:txBody>
                    <a:bodyPr/>
                    <a:lstStyle/>
                    <a:p>
                      <a:pPr algn="ctr"/>
                      <a:r>
                        <a:rPr lang="ja-JP" sz="1200"/>
                        <a:t>9 （3）</a:t>
                      </a:r>
                    </a:p>
                  </a:txBody>
                  <a:tcPr marL="90000" marR="90000" marT="46800" marB="46800"/>
                </a:tc>
                <a:extLst>
                  <a:ext uri="{0D108BD9-81ED-4DB2-BD59-A6C34878D82A}">
                    <a16:rowId xmlns:a16="http://schemas.microsoft.com/office/drawing/2014/main" val="2419989758"/>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投与量低減に至った</a:t>
                      </a:r>
                    </a:p>
                  </a:txBody>
                  <a:tcPr marL="90000" marR="90000" marT="46800" marB="46800"/>
                </a:tc>
                <a:tc>
                  <a:txBody>
                    <a:bodyPr/>
                    <a:lstStyle/>
                    <a:p>
                      <a:pPr algn="ctr"/>
                      <a:r>
                        <a:rPr lang="ja-JP" sz="1200"/>
                        <a:t>42 （12）</a:t>
                      </a:r>
                    </a:p>
                  </a:txBody>
                  <a:tcPr marL="90000" marR="90000" marT="46800" marB="46800"/>
                </a:tc>
                <a:tc>
                  <a:txBody>
                    <a:bodyPr/>
                    <a:lstStyle/>
                    <a:p>
                      <a:pPr algn="ctr"/>
                      <a:r>
                        <a:rPr lang="ja-JP" sz="1200"/>
                        <a:t>3 （1）</a:t>
                      </a:r>
                    </a:p>
                  </a:txBody>
                  <a:tcPr marL="90000" marR="90000" marT="46800" marB="46800"/>
                </a:tc>
                <a:extLst>
                  <a:ext uri="{0D108BD9-81ED-4DB2-BD59-A6C34878D82A}">
                    <a16:rowId xmlns:a16="http://schemas.microsoft.com/office/drawing/2014/main" val="22679575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投薬</a:t>
                      </a:r>
                      <a:r>
                        <a:rPr lang="ja-JP" sz="1200" b="0" baseline="0">
                          <a:solidFill>
                            <a:schemeClr val="tx1"/>
                          </a:solidFill>
                          <a:latin typeface="+mn-lt"/>
                          <a:ea typeface="MS Mincho"/>
                          <a:cs typeface="+mn-cs"/>
                        </a:rPr>
                        <a:t>中断</a:t>
                      </a:r>
                      <a:r>
                        <a:rPr lang="ja-JP" sz="1200" b="0">
                          <a:solidFill>
                            <a:schemeClr val="tx1"/>
                          </a:solidFill>
                          <a:latin typeface="+mn-lt"/>
                          <a:ea typeface="MS Mincho"/>
                          <a:cs typeface="+mn-cs"/>
                        </a:rPr>
                        <a:t>に至った</a:t>
                      </a:r>
                    </a:p>
                  </a:txBody>
                  <a:tcPr marL="90000" marR="90000" marT="46800" marB="46800"/>
                </a:tc>
                <a:tc>
                  <a:txBody>
                    <a:bodyPr/>
                    <a:lstStyle/>
                    <a:p>
                      <a:pPr algn="ctr"/>
                      <a:r>
                        <a:rPr lang="ja-JP" sz="1200"/>
                        <a:t>91 （27）</a:t>
                      </a:r>
                    </a:p>
                  </a:txBody>
                  <a:tcPr marL="90000" marR="90000" marT="46800" marB="46800"/>
                </a:tc>
                <a:tc>
                  <a:txBody>
                    <a:bodyPr/>
                    <a:lstStyle/>
                    <a:p>
                      <a:pPr algn="ctr"/>
                      <a:r>
                        <a:rPr lang="ja-JP" sz="1200"/>
                        <a:t>43 （13）</a:t>
                      </a:r>
                    </a:p>
                  </a:txBody>
                  <a:tcPr marL="90000" marR="90000" marT="46800" marB="46800"/>
                </a:tc>
                <a:extLst>
                  <a:ext uri="{0D108BD9-81ED-4DB2-BD59-A6C34878D82A}">
                    <a16:rowId xmlns:a16="http://schemas.microsoft.com/office/drawing/2014/main" val="3097398576"/>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baseline="0">
                          <a:solidFill>
                            <a:schemeClr val="tx1"/>
                          </a:solidFill>
                          <a:latin typeface="+mn-lt"/>
                          <a:ea typeface="MS Mincho"/>
                          <a:cs typeface="+mn-cs"/>
                        </a:rPr>
                        <a:t>死亡に至った</a:t>
                      </a:r>
                    </a:p>
                  </a:txBody>
                  <a:tcPr marL="90000" marR="90000" marT="46800" marB="46800"/>
                </a:tc>
                <a:tc>
                  <a:txBody>
                    <a:bodyPr/>
                    <a:lstStyle/>
                    <a:p>
                      <a:pPr algn="ctr"/>
                      <a:r>
                        <a:rPr lang="ja-JP" sz="1200"/>
                        <a:t>1 （&lt;1）</a:t>
                      </a:r>
                    </a:p>
                  </a:txBody>
                  <a:tcPr marL="90000" marR="90000" marT="46800" marB="46800"/>
                </a:tc>
                <a:tc>
                  <a:txBody>
                    <a:bodyPr/>
                    <a:lstStyle/>
                    <a:p>
                      <a:pPr algn="ctr"/>
                      <a:r>
                        <a:rPr lang="ja-JP" sz="1200"/>
                        <a:t>2 （1）</a:t>
                      </a:r>
                    </a:p>
                  </a:txBody>
                  <a:tcPr marL="90000" marR="90000" marT="46800" marB="46800"/>
                </a:tc>
                <a:extLst>
                  <a:ext uri="{0D108BD9-81ED-4DB2-BD59-A6C34878D82A}">
                    <a16:rowId xmlns:a16="http://schemas.microsoft.com/office/drawing/2014/main" val="1073636799"/>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4235440203"/>
              </p:ext>
            </p:extLst>
          </p:nvPr>
        </p:nvGraphicFramePr>
        <p:xfrm>
          <a:off x="6259256" y="1813398"/>
          <a:ext cx="5333301" cy="1565280"/>
        </p:xfrm>
        <a:graphic>
          <a:graphicData uri="http://schemas.openxmlformats.org/drawingml/2006/table">
            <a:tbl>
              <a:tblPr firstRow="1" bandRow="1">
                <a:tableStyleId>{69012ECD-51FC-41F1-AA8D-1B2483CD663E}</a:tableStyleId>
              </a:tblPr>
              <a:tblGrid>
                <a:gridCol w="2288259">
                  <a:extLst>
                    <a:ext uri="{9D8B030D-6E8A-4147-A177-3AD203B41FA5}">
                      <a16:colId xmlns:a16="http://schemas.microsoft.com/office/drawing/2014/main" val="4251174958"/>
                    </a:ext>
                  </a:extLst>
                </a:gridCol>
                <a:gridCol w="1522521">
                  <a:extLst>
                    <a:ext uri="{9D8B030D-6E8A-4147-A177-3AD203B41FA5}">
                      <a16:colId xmlns:a16="http://schemas.microsoft.com/office/drawing/2014/main" val="3398966707"/>
                    </a:ext>
                  </a:extLst>
                </a:gridCol>
                <a:gridCol w="1522521">
                  <a:extLst>
                    <a:ext uri="{9D8B030D-6E8A-4147-A177-3AD203B41FA5}">
                      <a16:colId xmlns:a16="http://schemas.microsoft.com/office/drawing/2014/main" val="2451753297"/>
                    </a:ext>
                  </a:extLst>
                </a:gridCol>
              </a:tblGrid>
              <a:tr h="251987">
                <a:tc>
                  <a:txBody>
                    <a:bodyPr/>
                    <a:lstStyle/>
                    <a:p>
                      <a:pPr algn="l"/>
                      <a:r>
                        <a:rPr lang="ja-JP" sz="1200" b="1">
                          <a:solidFill>
                            <a:schemeClr val="tx2"/>
                          </a:solidFill>
                          <a:latin typeface="+mn-lt"/>
                          <a:ea typeface="MS Mincho"/>
                        </a:rPr>
                        <a:t>TRAEs、n</a:t>
                      </a:r>
                      <a:r>
                        <a:rPr lang="ja-JP" sz="1200" b="1" baseline="0">
                          <a:solidFill>
                            <a:schemeClr val="tx2"/>
                          </a:solidFill>
                          <a:latin typeface="+mn-lt"/>
                          <a:ea typeface="MS Mincho"/>
                        </a:rPr>
                        <a:t> （％）</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a:solidFill>
                            <a:schemeClr val="tx2"/>
                          </a:solidFill>
                        </a:rPr>
                        <a:t>オシメルチニブ</a:t>
                      </a:r>
                    </a:p>
                    <a:p>
                      <a:pPr algn="ctr"/>
                      <a:r>
                        <a:rPr lang="ja-JP" sz="1200" b="1">
                          <a:solidFill>
                            <a:schemeClr val="tx2"/>
                          </a:solidFill>
                        </a:rPr>
                        <a:t>（n=337）</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プラセボ</a:t>
                      </a:r>
                    </a:p>
                    <a:p>
                      <a:pPr algn="ctr"/>
                      <a:r>
                        <a:rPr lang="ja-JP" sz="1200" b="1">
                          <a:solidFill>
                            <a:schemeClr val="tx2"/>
                          </a:solidFill>
                        </a:rPr>
                        <a:t>（n=343）</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全体</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308 （91）</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199 （58）</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baseline="0">
                          <a:solidFill>
                            <a:schemeClr val="tx1"/>
                          </a:solidFill>
                          <a:latin typeface="+mn-lt"/>
                          <a:ea typeface="MS Mincho"/>
                          <a:cs typeface="+mn-cs"/>
                        </a:rPr>
                        <a:t>グレード3以上</a:t>
                      </a:r>
                    </a:p>
                  </a:txBody>
                  <a:tcPr marL="90000" marR="90000" marT="46800" marB="46800"/>
                </a:tc>
                <a:tc>
                  <a:txBody>
                    <a:bodyPr/>
                    <a:lstStyle/>
                    <a:p>
                      <a:pPr algn="ctr"/>
                      <a:r>
                        <a:rPr lang="ja-JP" sz="1200"/>
                        <a:t>36 （11）</a:t>
                      </a:r>
                    </a:p>
                  </a:txBody>
                  <a:tcPr marL="90000" marR="90000" marT="46800" marB="46800"/>
                </a:tc>
                <a:tc>
                  <a:txBody>
                    <a:bodyPr/>
                    <a:lstStyle/>
                    <a:p>
                      <a:pPr algn="ctr"/>
                      <a:r>
                        <a:rPr lang="ja-JP" sz="1200"/>
                        <a:t>7（2）</a:t>
                      </a:r>
                    </a:p>
                  </a:txBody>
                  <a:tcPr marL="90000" marR="90000" marT="46800" marB="46800"/>
                </a:tc>
                <a:extLst>
                  <a:ext uri="{0D108BD9-81ED-4DB2-BD59-A6C34878D82A}">
                    <a16:rowId xmlns:a16="http://schemas.microsoft.com/office/drawing/2014/main" val="2763956943"/>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重篤</a:t>
                      </a:r>
                    </a:p>
                  </a:txBody>
                  <a:tcPr marL="90000" marR="90000" marT="46800" marB="46800"/>
                </a:tc>
                <a:tc>
                  <a:txBody>
                    <a:bodyPr/>
                    <a:lstStyle/>
                    <a:p>
                      <a:pPr algn="ctr"/>
                      <a:r>
                        <a:rPr lang="ja-JP" sz="1200"/>
                        <a:t>10 （3）</a:t>
                      </a:r>
                    </a:p>
                  </a:txBody>
                  <a:tcPr marL="90000" marR="90000" marT="46800" marB="46800"/>
                </a:tc>
                <a:tc>
                  <a:txBody>
                    <a:bodyPr/>
                    <a:lstStyle/>
                    <a:p>
                      <a:pPr algn="ctr"/>
                      <a:r>
                        <a:rPr lang="ja-JP" sz="1200"/>
                        <a:t>2 （1）</a:t>
                      </a:r>
                    </a:p>
                  </a:txBody>
                  <a:tcPr marL="90000" marR="90000" marT="46800" marB="46800"/>
                </a:tc>
                <a:extLst>
                  <a:ext uri="{0D108BD9-81ED-4DB2-BD59-A6C34878D82A}">
                    <a16:rowId xmlns:a16="http://schemas.microsoft.com/office/drawing/2014/main" val="2133027223"/>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baseline="0">
                          <a:solidFill>
                            <a:schemeClr val="tx1"/>
                          </a:solidFill>
                          <a:latin typeface="+mn-lt"/>
                          <a:ea typeface="MS Mincho"/>
                          <a:cs typeface="+mn-cs"/>
                        </a:rPr>
                        <a:t>死亡に至った</a:t>
                      </a:r>
                    </a:p>
                  </a:txBody>
                  <a:tcPr marL="90000" marR="90000" marT="46800" marB="46800"/>
                </a:tc>
                <a:tc>
                  <a:txBody>
                    <a:bodyPr/>
                    <a:lstStyle/>
                    <a:p>
                      <a:pPr algn="ctr"/>
                      <a:r>
                        <a:rPr lang="ja-JP" sz="1200"/>
                        <a:t>0</a:t>
                      </a:r>
                    </a:p>
                  </a:txBody>
                  <a:tcPr marL="90000" marR="90000" marT="46800" marB="46800"/>
                </a:tc>
                <a:tc>
                  <a:txBody>
                    <a:bodyPr/>
                    <a:lstStyle/>
                    <a:p>
                      <a:pPr algn="ctr"/>
                      <a:r>
                        <a:rPr lang="ja-JP" sz="1200"/>
                        <a:t>0 （0）</a:t>
                      </a:r>
                    </a:p>
                  </a:txBody>
                  <a:tcPr marL="90000" marR="90000" marT="46800" marB="46800"/>
                </a:tc>
                <a:extLst>
                  <a:ext uri="{0D108BD9-81ED-4DB2-BD59-A6C34878D82A}">
                    <a16:rowId xmlns:a16="http://schemas.microsoft.com/office/drawing/2014/main" val="57944102"/>
                  </a:ext>
                </a:extLst>
              </a:tr>
            </a:tbl>
          </a:graphicData>
        </a:graphic>
      </p:graphicFrame>
    </p:spTree>
    <p:extLst>
      <p:ext uri="{BB962C8B-B14F-4D97-AF65-F5344CB8AC3E}">
        <p14:creationId xmlns:p14="http://schemas.microsoft.com/office/powerpoint/2010/main" val="62889230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950O：切除可能および切除可能境界例の肺がん患者におけるイピリムマブ＋ニボルマブおよび化学放射線療法とそれに続く手術：INCREASE試験 – Bahce I, et al.</a:t>
            </a:r>
          </a:p>
        </p:txBody>
      </p:sp>
      <p:sp>
        <p:nvSpPr>
          <p:cNvPr id="6" name="Content Placeholder 5"/>
          <p:cNvSpPr>
            <a:spLocks noGrp="1"/>
          </p:cNvSpPr>
          <p:nvPr>
            <p:ph idx="1"/>
          </p:nvPr>
        </p:nvSpPr>
        <p:spPr/>
        <p:txBody>
          <a:bodyPr/>
          <a:lstStyle/>
          <a:p>
            <a:r>
              <a:rPr lang="ja-JP" b="1"/>
              <a:t>研究目的</a:t>
            </a:r>
          </a:p>
          <a:p>
            <a:pPr lvl="1"/>
            <a:r>
              <a:rPr lang="ja-JP"/>
              <a:t>INCREASE試験において局所進行性NSCLC患者を対象に、術前補助療法としてのニボルマブ＋イピリムマブ＋化学放射線療法の有効性および安全性を評価すること</a:t>
            </a:r>
          </a:p>
        </p:txBody>
      </p:sp>
      <p:sp>
        <p:nvSpPr>
          <p:cNvPr id="19" name="Text Placeholder 18"/>
          <p:cNvSpPr>
            <a:spLocks noGrp="1"/>
          </p:cNvSpPr>
          <p:nvPr>
            <p:ph type="body" sz="quarter" idx="10"/>
          </p:nvPr>
        </p:nvSpPr>
        <p:spPr>
          <a:xfrm>
            <a:off x="304800" y="6233974"/>
            <a:ext cx="7183244" cy="487363"/>
          </a:xfrm>
        </p:spPr>
        <p:txBody>
          <a:bodyPr/>
          <a:lstStyle/>
          <a:p>
            <a:r>
              <a:rPr lang="ja-JP" baseline="30000" dirty="0"/>
              <a:t>*</a:t>
            </a:r>
            <a:r>
              <a:rPr lang="ja-JP" dirty="0"/>
              <a:t>白金製剤ダブレットを用いた化学療法</a:t>
            </a:r>
            <a:r>
              <a:rPr lang="ja-JP" baseline="30000" dirty="0"/>
              <a:t>†</a:t>
            </a:r>
            <a:r>
              <a:rPr lang="ja-JP" dirty="0"/>
              <a:t>； 2Gyの1日1回投与</a:t>
            </a:r>
            <a:r>
              <a:rPr lang="ja-JP" baseline="30000" dirty="0"/>
              <a:t>‡</a:t>
            </a:r>
            <a:r>
              <a:rPr lang="ja-JP" dirty="0"/>
              <a:t>；生存可能な腫瘍細胞の割合≤10％で定義</a:t>
            </a:r>
          </a:p>
        </p:txBody>
      </p:sp>
      <p:sp>
        <p:nvSpPr>
          <p:cNvPr id="5" name="Text Placeholder 4"/>
          <p:cNvSpPr>
            <a:spLocks noGrp="1"/>
          </p:cNvSpPr>
          <p:nvPr>
            <p:ph type="body" sz="quarter" idx="11"/>
          </p:nvPr>
        </p:nvSpPr>
        <p:spPr/>
        <p:txBody>
          <a:bodyPr/>
          <a:lstStyle/>
          <a:p>
            <a:r>
              <a:rPr lang="ja-JP"/>
              <a:t>Bahce I, et al.Ann Oncol 2022;33（suppl）:Abstr 950O</a:t>
            </a:r>
          </a:p>
        </p:txBody>
      </p:sp>
      <p:sp>
        <p:nvSpPr>
          <p:cNvPr id="8" name="AutoShape 9"/>
          <p:cNvSpPr>
            <a:spLocks noChangeArrowheads="1"/>
          </p:cNvSpPr>
          <p:nvPr/>
        </p:nvSpPr>
        <p:spPr bwMode="auto">
          <a:xfrm>
            <a:off x="965914" y="3121070"/>
            <a:ext cx="2809839" cy="1358934"/>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a:latin typeface="Arial" panose="020B0604020202020204"/>
                <a:ea typeface="MS Mincho" pitchFamily="2" charset="-122"/>
              </a:rPr>
              <a:t>cT3-4N0-2M0 NSCLC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（n=26）</a:t>
            </a:r>
          </a:p>
        </p:txBody>
      </p:sp>
      <p:sp>
        <p:nvSpPr>
          <p:cNvPr id="10" name="AutoShape 8"/>
          <p:cNvSpPr>
            <a:spLocks noChangeArrowheads="1"/>
          </p:cNvSpPr>
          <p:nvPr/>
        </p:nvSpPr>
        <p:spPr bwMode="auto">
          <a:xfrm>
            <a:off x="4000818" y="3230774"/>
            <a:ext cx="2760367" cy="1139526"/>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化学療法</a:t>
            </a:r>
            <a:r>
              <a:rPr kumimoji="0" lang="ja-JP" sz="1800" b="0" i="0" u="none" strike="noStrike" cap="none" normalizeH="0" baseline="30000" noProof="0" dirty="0">
                <a:ln>
                  <a:noFill/>
                </a:ln>
                <a:solidFill>
                  <a:srgbClr val="FFFFFF"/>
                </a:solidFill>
                <a:uLnTx/>
                <a:uFillTx/>
                <a:latin typeface="Arial" charset="0"/>
                <a:ea typeface="MS Mincho" pitchFamily="2" charset="-122"/>
                <a:cs typeface="Arial" charset="0"/>
                <a:sym typeface="Helvetica"/>
              </a:rPr>
              <a:t>*</a:t>
            </a: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 + </a:t>
            </a:r>
            <a:br>
              <a:rPr kumimoji="0" lang="en-GB" alt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b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イピリムマブ + </a:t>
            </a:r>
            <a:br>
              <a:rPr kumimoji="0" lang="en-GB" alt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b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ニボルマブ + </a:t>
            </a:r>
            <a:br>
              <a:rPr kumimoji="0" lang="en-GB" alt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b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放射線療法</a:t>
            </a:r>
            <a:r>
              <a:rPr lang="ja-JP" baseline="30000" dirty="0">
                <a:latin typeface="Arial" charset="0"/>
                <a:ea typeface="MS Mincho" pitchFamily="2" charset="-122"/>
                <a:cs typeface="Arial" charset="0"/>
                <a:sym typeface="Helvetica"/>
              </a:rPr>
              <a:t>†</a:t>
            </a: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 </a:t>
            </a:r>
          </a:p>
        </p:txBody>
      </p:sp>
      <p:sp>
        <p:nvSpPr>
          <p:cNvPr id="11" name="Rectangle 9"/>
          <p:cNvSpPr txBox="1">
            <a:spLocks noChangeArrowheads="1"/>
          </p:cNvSpPr>
          <p:nvPr/>
        </p:nvSpPr>
        <p:spPr bwMode="auto">
          <a:xfrm>
            <a:off x="2136928" y="5187903"/>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lvl="0" hangingPunct="1">
              <a:buClr>
                <a:srgbClr val="002850"/>
              </a:buClr>
              <a:defRPr/>
            </a:pPr>
            <a:r>
              <a:rPr lang="ja-JP" sz="1600">
                <a:solidFill>
                  <a:srgbClr val="363636"/>
                </a:solidFill>
                <a:latin typeface="Arial"/>
                <a:ea typeface="MS Mincho"/>
                <a:cs typeface="Arial"/>
              </a:rPr>
              <a:t>pCR/MPR</a:t>
            </a:r>
            <a:r>
              <a:rPr lang="ja-JP" sz="1600" baseline="30000">
                <a:solidFill>
                  <a:srgbClr val="363636"/>
                </a:solidFill>
                <a:latin typeface="Arial"/>
                <a:ea typeface="MS Mincho"/>
                <a:cs typeface="Arial"/>
              </a:rPr>
              <a:t>‡</a:t>
            </a:r>
            <a:r>
              <a:rPr lang="ja-JP" sz="1600">
                <a:solidFill>
                  <a:srgbClr val="363636"/>
                </a:solidFill>
                <a:latin typeface="Arial"/>
                <a:ea typeface="MS Mincho"/>
                <a:cs typeface="Arial"/>
              </a:rPr>
              <a:t>、安全性</a:t>
            </a:r>
          </a:p>
        </p:txBody>
      </p:sp>
      <p:sp>
        <p:nvSpPr>
          <p:cNvPr id="12" name="Content Placeholder 26"/>
          <p:cNvSpPr txBox="1">
            <a:spLocks/>
          </p:cNvSpPr>
          <p:nvPr/>
        </p:nvSpPr>
        <p:spPr>
          <a:xfrm>
            <a:off x="6379633" y="5187903"/>
            <a:ext cx="41271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kumimoji="0" lang="ja-JP" sz="1600" b="0" i="0" u="none" strike="noStrike" cap="none" normalizeH="0" baseline="0" noProof="0">
                <a:ln>
                  <a:noFill/>
                </a:ln>
                <a:solidFill>
                  <a:srgbClr val="363636"/>
                </a:solidFill>
                <a:uLnTx/>
                <a:uFillTx/>
                <a:latin typeface="Arial"/>
                <a:ea typeface="MS Mincho"/>
                <a:cs typeface="Arial"/>
                <a:sym typeface="Helvetica"/>
              </a:rPr>
              <a:t>EFS、OS </a:t>
            </a:r>
          </a:p>
        </p:txBody>
      </p:sp>
      <p:sp>
        <p:nvSpPr>
          <p:cNvPr id="29" name="AutoShape 8"/>
          <p:cNvSpPr>
            <a:spLocks noChangeArrowheads="1"/>
          </p:cNvSpPr>
          <p:nvPr/>
        </p:nvSpPr>
        <p:spPr bwMode="auto">
          <a:xfrm>
            <a:off x="7029773" y="3230774"/>
            <a:ext cx="2737636" cy="1139526"/>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ja-JP" dirty="0">
                <a:latin typeface="Arial" charset="0"/>
                <a:ea typeface="MS Mincho" pitchFamily="2" charset="-122"/>
                <a:cs typeface="Arial" charset="0"/>
              </a:rPr>
              <a:t>化学療法</a:t>
            </a:r>
            <a:r>
              <a:rPr lang="ja-JP" baseline="30000" dirty="0">
                <a:latin typeface="Arial" charset="0"/>
                <a:ea typeface="MS Mincho" pitchFamily="2" charset="-122"/>
                <a:cs typeface="Arial" charset="0"/>
              </a:rPr>
              <a:t>*</a:t>
            </a:r>
            <a:r>
              <a:rPr lang="ja-JP" dirty="0">
                <a:latin typeface="Arial" charset="0"/>
                <a:ea typeface="MS Mincho" pitchFamily="2" charset="-122"/>
                <a:cs typeface="Arial" charset="0"/>
              </a:rPr>
              <a:t> + </a:t>
            </a:r>
            <a:br>
              <a:rPr lang="en-GB" altLang="ja-JP" dirty="0">
                <a:latin typeface="Arial" charset="0"/>
                <a:ea typeface="MS Mincho" pitchFamily="2" charset="-122"/>
                <a:cs typeface="Arial" charset="0"/>
              </a:rPr>
            </a:br>
            <a:r>
              <a:rPr lang="ja-JP" dirty="0">
                <a:latin typeface="Arial" charset="0"/>
                <a:ea typeface="MS Mincho" pitchFamily="2" charset="-122"/>
                <a:cs typeface="Arial" charset="0"/>
              </a:rPr>
              <a:t>ニボルマブ + </a:t>
            </a:r>
            <a:br>
              <a:rPr lang="en-GB" altLang="ja-JP" dirty="0">
                <a:latin typeface="Arial" charset="0"/>
                <a:ea typeface="MS Mincho" pitchFamily="2" charset="-122"/>
                <a:cs typeface="Arial" charset="0"/>
              </a:rPr>
            </a:br>
            <a:r>
              <a:rPr lang="ja-JP" dirty="0">
                <a:latin typeface="Arial" charset="0"/>
                <a:ea typeface="MS Mincho" pitchFamily="2" charset="-122"/>
                <a:cs typeface="Arial" charset="0"/>
              </a:rPr>
              <a:t>放射線療法</a:t>
            </a:r>
            <a:r>
              <a:rPr lang="ja-JP" baseline="30000" dirty="0">
                <a:latin typeface="Arial" charset="0"/>
                <a:ea typeface="MS Mincho" pitchFamily="2" charset="-122"/>
                <a:cs typeface="Arial" charset="0"/>
              </a:rPr>
              <a:t>†</a:t>
            </a:r>
          </a:p>
        </p:txBody>
      </p:sp>
      <p:cxnSp>
        <p:nvCxnSpPr>
          <p:cNvPr id="31" name="AutoShape 19"/>
          <p:cNvCxnSpPr>
            <a:cxnSpLocks noChangeShapeType="1"/>
            <a:stCxn id="10" idx="3"/>
            <a:endCxn id="29" idx="1"/>
          </p:cNvCxnSpPr>
          <p:nvPr/>
        </p:nvCxnSpPr>
        <p:spPr bwMode="auto">
          <a:xfrm>
            <a:off x="6761185" y="3800537"/>
            <a:ext cx="268588" cy="0"/>
          </a:xfrm>
          <a:prstGeom prst="straightConnector1">
            <a:avLst/>
          </a:prstGeom>
          <a:noFill/>
          <a:ln w="38100">
            <a:solidFill>
              <a:schemeClr val="bg1"/>
            </a:solidFill>
            <a:round/>
            <a:headEnd/>
            <a:tailEnd type="triangle" w="med" len="med"/>
          </a:ln>
        </p:spPr>
      </p:cxnSp>
      <p:sp>
        <p:nvSpPr>
          <p:cNvPr id="32" name="AutoShape 12"/>
          <p:cNvSpPr>
            <a:spLocks noChangeArrowheads="1"/>
          </p:cNvSpPr>
          <p:nvPr/>
        </p:nvSpPr>
        <p:spPr bwMode="auto">
          <a:xfrm>
            <a:off x="10748773" y="3487785"/>
            <a:ext cx="638542" cy="625505"/>
          </a:xfrm>
          <a:prstGeom prst="roundRect">
            <a:avLst>
              <a:gd name="adj" fmla="val 16667"/>
            </a:avLst>
          </a:prstGeom>
          <a:solidFill>
            <a:srgbClr val="000000"/>
          </a:solidFill>
          <a:ln w="9525" algn="ctr">
            <a:noFill/>
            <a:round/>
            <a:headEnd/>
            <a:tailEnd/>
          </a:ln>
        </p:spPr>
        <p:txBody>
          <a:bodyPr vert="horz"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1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手術</a:t>
            </a:r>
          </a:p>
        </p:txBody>
      </p:sp>
      <p:cxnSp>
        <p:nvCxnSpPr>
          <p:cNvPr id="35" name="AutoShape 19"/>
          <p:cNvCxnSpPr>
            <a:cxnSpLocks noChangeShapeType="1"/>
            <a:stCxn id="29" idx="3"/>
            <a:endCxn id="32" idx="1"/>
          </p:cNvCxnSpPr>
          <p:nvPr/>
        </p:nvCxnSpPr>
        <p:spPr bwMode="auto">
          <a:xfrm>
            <a:off x="9767409" y="3800537"/>
            <a:ext cx="981364" cy="1"/>
          </a:xfrm>
          <a:prstGeom prst="straightConnector1">
            <a:avLst/>
          </a:prstGeom>
          <a:noFill/>
          <a:ln w="38100">
            <a:solidFill>
              <a:schemeClr val="bg1"/>
            </a:solidFill>
            <a:round/>
            <a:headEnd/>
            <a:tailEnd type="triangle" w="med" len="med"/>
          </a:ln>
        </p:spPr>
      </p:cxnSp>
      <p:cxnSp>
        <p:nvCxnSpPr>
          <p:cNvPr id="25" name="AutoShape 19"/>
          <p:cNvCxnSpPr>
            <a:cxnSpLocks noChangeShapeType="1"/>
            <a:stCxn id="8" idx="3"/>
            <a:endCxn id="10" idx="1"/>
          </p:cNvCxnSpPr>
          <p:nvPr/>
        </p:nvCxnSpPr>
        <p:spPr bwMode="auto">
          <a:xfrm>
            <a:off x="3775753" y="3800537"/>
            <a:ext cx="225065" cy="0"/>
          </a:xfrm>
          <a:prstGeom prst="straightConnector1">
            <a:avLst/>
          </a:prstGeom>
          <a:noFill/>
          <a:ln w="38100">
            <a:solidFill>
              <a:schemeClr val="bg1"/>
            </a:solidFill>
            <a:round/>
            <a:headEnd/>
            <a:tailEnd type="triangle" w="med" len="med"/>
          </a:ln>
        </p:spPr>
      </p:cxnSp>
      <p:sp>
        <p:nvSpPr>
          <p:cNvPr id="51" name="Rectangle 50"/>
          <p:cNvSpPr/>
          <p:nvPr/>
        </p:nvSpPr>
        <p:spPr>
          <a:xfrm>
            <a:off x="4987304" y="2905934"/>
            <a:ext cx="787395" cy="369332"/>
          </a:xfrm>
          <a:prstGeom prst="rect">
            <a:avLst/>
          </a:prstGeom>
        </p:spPr>
        <p:txBody>
          <a:bodyPr wrap="none">
            <a:spAutoFit/>
          </a:bodyPr>
          <a:lstStyle/>
          <a:p>
            <a:pPr lvl="0" algn="ctr" defTabSz="892175" eaLnBrk="0" fontAlgn="base">
              <a:spcBef>
                <a:spcPct val="0"/>
              </a:spcBef>
              <a:spcAft>
                <a:spcPct val="0"/>
              </a:spcAft>
              <a:defRPr/>
            </a:pPr>
            <a:r>
              <a:rPr lang="ja-JP">
                <a:solidFill>
                  <a:schemeClr val="tx1"/>
                </a:solidFill>
                <a:latin typeface="Arial" charset="0"/>
                <a:ea typeface="MS Mincho" pitchFamily="2" charset="-122"/>
                <a:cs typeface="Arial" charset="0"/>
              </a:rPr>
              <a:t>1日目</a:t>
            </a:r>
          </a:p>
        </p:txBody>
      </p:sp>
      <p:sp>
        <p:nvSpPr>
          <p:cNvPr id="52" name="Rectangle 51"/>
          <p:cNvSpPr/>
          <p:nvPr/>
        </p:nvSpPr>
        <p:spPr>
          <a:xfrm>
            <a:off x="7940774" y="2905934"/>
            <a:ext cx="915635" cy="369332"/>
          </a:xfrm>
          <a:prstGeom prst="rect">
            <a:avLst/>
          </a:prstGeom>
        </p:spPr>
        <p:txBody>
          <a:bodyPr wrap="none">
            <a:spAutoFit/>
          </a:bodyPr>
          <a:lstStyle/>
          <a:p>
            <a:pPr lvl="0" algn="ctr" defTabSz="892175" eaLnBrk="0" fontAlgn="base">
              <a:spcBef>
                <a:spcPct val="0"/>
              </a:spcBef>
              <a:spcAft>
                <a:spcPct val="0"/>
              </a:spcAft>
              <a:defRPr/>
            </a:pPr>
            <a:r>
              <a:rPr lang="ja-JP">
                <a:solidFill>
                  <a:schemeClr val="tx1"/>
                </a:solidFill>
                <a:latin typeface="Arial" charset="0"/>
                <a:ea typeface="MS Mincho" pitchFamily="2" charset="-122"/>
                <a:cs typeface="Arial" charset="0"/>
              </a:rPr>
              <a:t>22日目</a:t>
            </a:r>
          </a:p>
        </p:txBody>
      </p:sp>
      <p:sp>
        <p:nvSpPr>
          <p:cNvPr id="59" name="Rectangle 58"/>
          <p:cNvSpPr/>
          <p:nvPr/>
        </p:nvSpPr>
        <p:spPr>
          <a:xfrm>
            <a:off x="9717721" y="3395494"/>
            <a:ext cx="1031052" cy="369332"/>
          </a:xfrm>
          <a:prstGeom prst="rect">
            <a:avLst/>
          </a:prstGeom>
        </p:spPr>
        <p:txBody>
          <a:bodyPr wrap="none">
            <a:spAutoFit/>
          </a:bodyPr>
          <a:lstStyle/>
          <a:p>
            <a:pPr lvl="0" algn="ctr" defTabSz="892175" eaLnBrk="0" fontAlgn="base">
              <a:spcBef>
                <a:spcPct val="0"/>
              </a:spcBef>
              <a:spcAft>
                <a:spcPct val="0"/>
              </a:spcAft>
              <a:defRPr/>
            </a:pPr>
            <a:r>
              <a:rPr lang="ja-JP">
                <a:solidFill>
                  <a:schemeClr val="tx1"/>
                </a:solidFill>
                <a:latin typeface="Arial" charset="0"/>
                <a:ea typeface="MS Mincho" pitchFamily="2" charset="-122"/>
                <a:cs typeface="Arial" charset="0"/>
              </a:rPr>
              <a:t>6週間</a:t>
            </a:r>
          </a:p>
        </p:txBody>
      </p:sp>
    </p:spTree>
    <p:extLst>
      <p:ext uri="{BB962C8B-B14F-4D97-AF65-F5344CB8AC3E}">
        <p14:creationId xmlns:p14="http://schemas.microsoft.com/office/powerpoint/2010/main" val="106750248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950O：切除可能および切除可能境界例の肺がん患者におけるイピリムマブ＋ニボルマブおよび化学放射線療法とそれに続く手術：INCREASE試験 – Bahce I,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82091"/>
          </a:xfrm>
        </p:spPr>
        <p:txBody>
          <a:bodyPr/>
          <a:lstStyle/>
          <a:p>
            <a:r>
              <a:rPr lang="ja-JP" b="1"/>
              <a:t>主な結果</a:t>
            </a:r>
          </a:p>
        </p:txBody>
      </p:sp>
      <p:sp>
        <p:nvSpPr>
          <p:cNvPr id="5" name="Text Placeholder 4"/>
          <p:cNvSpPr>
            <a:spLocks noGrp="1"/>
          </p:cNvSpPr>
          <p:nvPr>
            <p:ph type="body" sz="quarter" idx="11"/>
          </p:nvPr>
        </p:nvSpPr>
        <p:spPr/>
        <p:txBody>
          <a:bodyPr/>
          <a:lstStyle/>
          <a:p>
            <a:r>
              <a:rPr lang="ja-JP"/>
              <a:t>Bahce I, et al.Ann Oncol 2022;33（suppl）:Abstr 950O</a:t>
            </a:r>
          </a:p>
        </p:txBody>
      </p:sp>
      <p:graphicFrame>
        <p:nvGraphicFramePr>
          <p:cNvPr id="389" name="Table 388">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3449520269"/>
              </p:ext>
            </p:extLst>
          </p:nvPr>
        </p:nvGraphicFramePr>
        <p:xfrm>
          <a:off x="558756" y="1629000"/>
          <a:ext cx="5403633" cy="3557370"/>
        </p:xfrm>
        <a:graphic>
          <a:graphicData uri="http://schemas.openxmlformats.org/drawingml/2006/table">
            <a:tbl>
              <a:tblPr firstRow="1" bandRow="1">
                <a:tableStyleId>{69012ECD-51FC-41F1-AA8D-1B2483CD663E}</a:tableStyleId>
              </a:tblPr>
              <a:tblGrid>
                <a:gridCol w="2758335">
                  <a:extLst>
                    <a:ext uri="{9D8B030D-6E8A-4147-A177-3AD203B41FA5}">
                      <a16:colId xmlns:a16="http://schemas.microsoft.com/office/drawing/2014/main" val="238386395"/>
                    </a:ext>
                  </a:extLst>
                </a:gridCol>
                <a:gridCol w="1429080">
                  <a:extLst>
                    <a:ext uri="{9D8B030D-6E8A-4147-A177-3AD203B41FA5}">
                      <a16:colId xmlns:a16="http://schemas.microsoft.com/office/drawing/2014/main" val="2132770122"/>
                    </a:ext>
                  </a:extLst>
                </a:gridCol>
                <a:gridCol w="1216218">
                  <a:extLst>
                    <a:ext uri="{9D8B030D-6E8A-4147-A177-3AD203B41FA5}">
                      <a16:colId xmlns:a16="http://schemas.microsoft.com/office/drawing/2014/main" val="3468305285"/>
                    </a:ext>
                  </a:extLst>
                </a:gridCol>
              </a:tblGrid>
              <a:tr h="310170">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100000"/>
                        </a:lnSpc>
                      </a:pPr>
                      <a:r>
                        <a:rPr lang="ja-JP" sz="1200" b="1">
                          <a:solidFill>
                            <a:schemeClr val="tx2"/>
                          </a:solidFill>
                          <a:latin typeface="+mn-lt"/>
                          <a:ea typeface="MS Mincho"/>
                        </a:rPr>
                        <a:t>患者</a:t>
                      </a:r>
                      <a:r>
                        <a:rPr lang="ja-JP" sz="1200" b="1" baseline="0">
                          <a:solidFill>
                            <a:schemeClr val="tx2"/>
                          </a:solidFill>
                          <a:latin typeface="+mn-lt"/>
                          <a:ea typeface="MS Mincho"/>
                        </a:rPr>
                        <a:t>特性、特に断りのない限りn（％）</a:t>
                      </a:r>
                    </a:p>
                  </a:txBody>
                  <a:tcPr marT="36000" marB="36000" anchor="ctr"/>
                </a:tc>
                <a:tc hMerge="1">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endParaRPr lang="en-US" sz="1200" b="1" dirty="0">
                        <a:solidFill>
                          <a:schemeClr val="tx2"/>
                        </a:solidFill>
                        <a:latin typeface="+mn-lt"/>
                      </a:endParaRPr>
                    </a:p>
                  </a:txBody>
                  <a:tcPr anchor="b"/>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b="1" dirty="0">
                        <a:solidFill>
                          <a:schemeClr val="tx2"/>
                        </a:solidFill>
                        <a:latin typeface="+mn-lt"/>
                      </a:endParaRPr>
                    </a:p>
                  </a:txBody>
                  <a:tcPr marT="36000" marB="36000" anchor="b"/>
                </a:tc>
                <a:extLst>
                  <a:ext uri="{0D108BD9-81ED-4DB2-BD59-A6C34878D82A}">
                    <a16:rowId xmlns:a16="http://schemas.microsoft.com/office/drawing/2014/main" val="4002880395"/>
                  </a:ext>
                </a:extLst>
              </a:tr>
              <a:tr h="17478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100000"/>
                        </a:lnSpc>
                      </a:pPr>
                      <a:r>
                        <a:rPr lang="ja-JP" sz="1200">
                          <a:latin typeface="+mn-lt"/>
                          <a:ea typeface="MS Mincho"/>
                        </a:rPr>
                        <a:t>年齢、満歳</a:t>
                      </a:r>
                    </a:p>
                  </a:txBody>
                  <a:tcPr marT="36000" marB="36000"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algn="l" defTabSz="914400" rtl="0" eaLnBrk="1" latinLnBrk="0" hangingPunct="1">
                        <a:lnSpc>
                          <a:spcPct val="100000"/>
                        </a:lnSpc>
                      </a:pPr>
                      <a:r>
                        <a:rPr lang="ja-JP" sz="1200" dirty="0">
                          <a:solidFill>
                            <a:schemeClr val="tx1"/>
                          </a:solidFill>
                          <a:latin typeface="+mn-lt"/>
                          <a:ea typeface="MS Mincho"/>
                          <a:cs typeface="+mn-cs"/>
                        </a:rPr>
                        <a:t>中央値（範囲）</a:t>
                      </a:r>
                    </a:p>
                  </a:txBody>
                  <a:tcPr marT="36000" marB="36000" anchor="ctr"/>
                </a:tc>
                <a:tc>
                  <a:txBody>
                    <a:bodyPr/>
                    <a:lstStyle/>
                    <a:p>
                      <a:pPr algn="ctr">
                        <a:lnSpc>
                          <a:spcPct val="100000"/>
                        </a:lnSpc>
                      </a:pPr>
                      <a:r>
                        <a:rPr lang="ja-JP" sz="1200">
                          <a:latin typeface="+mn-lt"/>
                          <a:ea typeface="MS Mincho"/>
                        </a:rPr>
                        <a:t>64（43–73）</a:t>
                      </a:r>
                    </a:p>
                  </a:txBody>
                  <a:tcPr marT="36000" marB="36000" anchor="ctr"/>
                </a:tc>
                <a:extLst>
                  <a:ext uri="{0D108BD9-81ED-4DB2-BD59-A6C34878D82A}">
                    <a16:rowId xmlns:a16="http://schemas.microsoft.com/office/drawing/2014/main" val="1363532476"/>
                  </a:ext>
                </a:extLst>
              </a:tr>
              <a:tr h="163741">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100000"/>
                        </a:lnSpc>
                      </a:pPr>
                      <a:r>
                        <a:rPr lang="ja-JP" sz="1200">
                          <a:latin typeface="+mn-lt"/>
                          <a:ea typeface="MS Mincho"/>
                        </a:rPr>
                        <a:t>性別</a:t>
                      </a:r>
                    </a:p>
                  </a:txBody>
                  <a:tcPr marT="36000" marB="36000"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algn="l" defTabSz="914400" rtl="0" eaLnBrk="1" latinLnBrk="0" hangingPunct="1">
                        <a:lnSpc>
                          <a:spcPct val="100000"/>
                        </a:lnSpc>
                      </a:pPr>
                      <a:r>
                        <a:rPr lang="ja-JP" sz="1200">
                          <a:solidFill>
                            <a:schemeClr val="tx1"/>
                          </a:solidFill>
                          <a:latin typeface="+mn-lt"/>
                          <a:ea typeface="MS Mincho"/>
                          <a:cs typeface="+mn-cs"/>
                        </a:rPr>
                        <a:t>男性</a:t>
                      </a:r>
                    </a:p>
                    <a:p>
                      <a:pPr marL="0" algn="l" defTabSz="914400" rtl="0" eaLnBrk="1" latinLnBrk="0" hangingPunct="1">
                        <a:lnSpc>
                          <a:spcPct val="100000"/>
                        </a:lnSpc>
                      </a:pPr>
                      <a:r>
                        <a:rPr lang="ja-JP" sz="1200">
                          <a:solidFill>
                            <a:schemeClr val="tx1"/>
                          </a:solidFill>
                          <a:latin typeface="+mn-lt"/>
                          <a:ea typeface="MS Mincho"/>
                          <a:cs typeface="+mn-cs"/>
                        </a:rPr>
                        <a:t>女性</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14</a:t>
                      </a:r>
                      <a:r>
                        <a:rPr lang="ja-JP" sz="1200" baseline="0">
                          <a:latin typeface="+mn-lt"/>
                          <a:ea typeface="MS Mincho"/>
                        </a:rPr>
                        <a:t> （44）</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baseline="0">
                          <a:latin typeface="+mn-lt"/>
                          <a:ea typeface="MS Mincho"/>
                        </a:rPr>
                        <a:t>18 （56）</a:t>
                      </a:r>
                    </a:p>
                  </a:txBody>
                  <a:tcPr marT="36000" marB="36000" anchor="ctr"/>
                </a:tc>
                <a:extLst>
                  <a:ext uri="{0D108BD9-81ED-4DB2-BD59-A6C34878D82A}">
                    <a16:rowId xmlns:a16="http://schemas.microsoft.com/office/drawing/2014/main" val="639644350"/>
                  </a:ext>
                </a:extLst>
              </a:tr>
              <a:tr h="0">
                <a:tc>
                  <a:txBody>
                    <a:bodyPr/>
                    <a:lstStyle/>
                    <a:p>
                      <a:pPr>
                        <a:lnSpc>
                          <a:spcPct val="100000"/>
                        </a:lnSpc>
                      </a:pPr>
                      <a:r>
                        <a:rPr lang="ja-JP" sz="1200">
                          <a:latin typeface="+mn-lt"/>
                          <a:ea typeface="MS Mincho"/>
                        </a:rPr>
                        <a:t>喫煙</a:t>
                      </a:r>
                    </a:p>
                  </a:txBody>
                  <a:tcPr marT="36000" marB="36000" anchor="ctr"/>
                </a:tc>
                <a:tc>
                  <a:txBody>
                    <a:bodyPr/>
                    <a:lstStyle/>
                    <a:p>
                      <a:pPr marL="0" algn="l" defTabSz="914400" rtl="0" eaLnBrk="1" latinLnBrk="0" hangingPunct="1">
                        <a:lnSpc>
                          <a:spcPct val="100000"/>
                        </a:lnSpc>
                      </a:pPr>
                      <a:r>
                        <a:rPr lang="ja-JP" sz="1200">
                          <a:solidFill>
                            <a:schemeClr val="tx1"/>
                          </a:solidFill>
                          <a:latin typeface="+mn-lt"/>
                          <a:ea typeface="MS Mincho"/>
                          <a:cs typeface="+mn-cs"/>
                        </a:rPr>
                        <a:t>一切なし</a:t>
                      </a:r>
                    </a:p>
                    <a:p>
                      <a:pPr marL="0" algn="l" defTabSz="914400" rtl="0" eaLnBrk="1" latinLnBrk="0" hangingPunct="1">
                        <a:lnSpc>
                          <a:spcPct val="100000"/>
                        </a:lnSpc>
                      </a:pPr>
                      <a:r>
                        <a:rPr lang="ja-JP" sz="1200">
                          <a:solidFill>
                            <a:schemeClr val="tx1"/>
                          </a:solidFill>
                          <a:latin typeface="+mn-lt"/>
                          <a:ea typeface="MS Mincho"/>
                          <a:cs typeface="+mn-cs"/>
                        </a:rPr>
                        <a:t>過去にあり</a:t>
                      </a:r>
                    </a:p>
                    <a:p>
                      <a:pPr marL="0" algn="l" defTabSz="914400" rtl="0" eaLnBrk="1" latinLnBrk="0" hangingPunct="1">
                        <a:lnSpc>
                          <a:spcPct val="100000"/>
                        </a:lnSpc>
                      </a:pPr>
                      <a:r>
                        <a:rPr lang="ja-JP" sz="1200">
                          <a:solidFill>
                            <a:schemeClr val="tx1"/>
                          </a:solidFill>
                          <a:latin typeface="+mn-lt"/>
                          <a:ea typeface="MS Mincho"/>
                          <a:cs typeface="+mn-cs"/>
                        </a:rPr>
                        <a:t>現在に至る</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1 （3）</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12 （38）</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19 （59）</a:t>
                      </a:r>
                    </a:p>
                  </a:txBody>
                  <a:tcPr marT="36000" marB="36000" anchor="ctr"/>
                </a:tc>
                <a:extLst>
                  <a:ext uri="{0D108BD9-81ED-4DB2-BD59-A6C34878D82A}">
                    <a16:rowId xmlns:a16="http://schemas.microsoft.com/office/drawing/2014/main" val="30646941"/>
                  </a:ext>
                </a:extLst>
              </a:tr>
              <a:tr h="0">
                <a:tc>
                  <a:txBody>
                    <a:bodyPr/>
                    <a:lstStyle/>
                    <a:p>
                      <a:pPr>
                        <a:lnSpc>
                          <a:spcPct val="100000"/>
                        </a:lnSpc>
                      </a:pPr>
                      <a:r>
                        <a:rPr lang="ja-JP" sz="1200">
                          <a:latin typeface="+mn-lt"/>
                          <a:ea typeface="MS Mincho"/>
                        </a:rPr>
                        <a:t>自己免疫疾患</a:t>
                      </a:r>
                    </a:p>
                  </a:txBody>
                  <a:tcPr marT="36000" marB="36000" anchor="ctr"/>
                </a:tc>
                <a:tc>
                  <a:txBody>
                    <a:bodyPr/>
                    <a:lstStyle/>
                    <a:p>
                      <a:pPr marL="0" algn="l" defTabSz="914400" rtl="0" eaLnBrk="1" latinLnBrk="0" hangingPunct="1">
                        <a:lnSpc>
                          <a:spcPct val="100000"/>
                        </a:lnSpc>
                      </a:pPr>
                      <a:r>
                        <a:rPr lang="ja-JP" sz="1200">
                          <a:solidFill>
                            <a:schemeClr val="tx1"/>
                          </a:solidFill>
                          <a:latin typeface="+mn-lt"/>
                          <a:ea typeface="MS Mincho"/>
                          <a:cs typeface="+mn-cs"/>
                        </a:rPr>
                        <a:t>あり</a:t>
                      </a:r>
                    </a:p>
                    <a:p>
                      <a:pPr marL="0" algn="l" defTabSz="914400" rtl="0" eaLnBrk="1" latinLnBrk="0" hangingPunct="1">
                        <a:lnSpc>
                          <a:spcPct val="100000"/>
                        </a:lnSpc>
                      </a:pPr>
                      <a:r>
                        <a:rPr lang="ja-JP" sz="1200">
                          <a:solidFill>
                            <a:schemeClr val="tx1"/>
                          </a:solidFill>
                          <a:latin typeface="+mn-lt"/>
                          <a:ea typeface="MS Mincho"/>
                          <a:cs typeface="+mn-cs"/>
                        </a:rPr>
                        <a:t>なし</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4 （12.5）</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28 （87.5）</a:t>
                      </a:r>
                    </a:p>
                  </a:txBody>
                  <a:tcPr marT="36000" marB="36000" anchor="ctr"/>
                </a:tc>
                <a:extLst>
                  <a:ext uri="{0D108BD9-81ED-4DB2-BD59-A6C34878D82A}">
                    <a16:rowId xmlns:a16="http://schemas.microsoft.com/office/drawing/2014/main" val="3359692621"/>
                  </a:ext>
                </a:extLst>
              </a:tr>
              <a:tr h="0">
                <a:tc>
                  <a:txBody>
                    <a:bodyPr/>
                    <a:lstStyle/>
                    <a:p>
                      <a:pPr>
                        <a:lnSpc>
                          <a:spcPct val="100000"/>
                        </a:lnSpc>
                      </a:pPr>
                      <a:r>
                        <a:rPr lang="ja-JP" sz="1200">
                          <a:latin typeface="+mn-lt"/>
                          <a:ea typeface="MS Mincho"/>
                        </a:rPr>
                        <a:t>ECOG PS</a:t>
                      </a:r>
                    </a:p>
                  </a:txBody>
                  <a:tcPr marT="36000" marB="36000" anchor="ctr"/>
                </a:tc>
                <a:tc>
                  <a:txBody>
                    <a:bodyPr/>
                    <a:lstStyle/>
                    <a:p>
                      <a:pPr marL="0" algn="l" defTabSz="914400" rtl="0" eaLnBrk="1" latinLnBrk="0" hangingPunct="1">
                        <a:lnSpc>
                          <a:spcPct val="100000"/>
                        </a:lnSpc>
                      </a:pPr>
                      <a:r>
                        <a:rPr lang="ja-JP" sz="1200">
                          <a:solidFill>
                            <a:schemeClr val="tx1"/>
                          </a:solidFill>
                          <a:latin typeface="+mn-lt"/>
                          <a:ea typeface="MS Mincho"/>
                          <a:cs typeface="+mn-cs"/>
                        </a:rPr>
                        <a:t>0</a:t>
                      </a:r>
                    </a:p>
                    <a:p>
                      <a:pPr marL="0" algn="l" defTabSz="914400" rtl="0" eaLnBrk="1" latinLnBrk="0" hangingPunct="1">
                        <a:lnSpc>
                          <a:spcPct val="100000"/>
                        </a:lnSpc>
                      </a:pPr>
                      <a:r>
                        <a:rPr lang="ja-JP" sz="1200">
                          <a:solidFill>
                            <a:schemeClr val="tx1"/>
                          </a:solidFill>
                          <a:latin typeface="+mn-lt"/>
                          <a:ea typeface="MS Mincho"/>
                          <a:cs typeface="+mn-cs"/>
                        </a:rPr>
                        <a:t>1</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19 （59）</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13 （41）</a:t>
                      </a:r>
                    </a:p>
                  </a:txBody>
                  <a:tcPr marT="36000" marB="36000" anchor="ctr"/>
                </a:tc>
                <a:extLst>
                  <a:ext uri="{0D108BD9-81ED-4DB2-BD59-A6C34878D82A}">
                    <a16:rowId xmlns:a16="http://schemas.microsoft.com/office/drawing/2014/main" val="1145200884"/>
                  </a:ext>
                </a:extLst>
              </a:tr>
              <a:tr h="0">
                <a:tc>
                  <a:txBody>
                    <a:bodyPr/>
                    <a:lstStyle/>
                    <a:p>
                      <a:pPr>
                        <a:lnSpc>
                          <a:spcPct val="100000"/>
                        </a:lnSpc>
                      </a:pPr>
                      <a:r>
                        <a:rPr lang="ja-JP" sz="1200">
                          <a:latin typeface="+mn-lt"/>
                          <a:ea typeface="MS Mincho"/>
                        </a:rPr>
                        <a:t>T</a:t>
                      </a:r>
                      <a:r>
                        <a:rPr lang="ja-JP" sz="1200" baseline="0">
                          <a:latin typeface="+mn-lt"/>
                          <a:ea typeface="MS Mincho"/>
                        </a:rPr>
                        <a:t>ステージ</a:t>
                      </a:r>
                    </a:p>
                  </a:txBody>
                  <a:tcPr marT="36000" marB="36000" anchor="ctr"/>
                </a:tc>
                <a:tc>
                  <a:txBody>
                    <a:bodyPr/>
                    <a:lstStyle/>
                    <a:p>
                      <a:pPr marL="0" algn="l" defTabSz="914400" rtl="0" eaLnBrk="1" latinLnBrk="0" hangingPunct="1">
                        <a:lnSpc>
                          <a:spcPct val="100000"/>
                        </a:lnSpc>
                      </a:pPr>
                      <a:r>
                        <a:rPr lang="ja-JP" sz="1200">
                          <a:solidFill>
                            <a:schemeClr val="tx1"/>
                          </a:solidFill>
                          <a:latin typeface="+mn-lt"/>
                          <a:ea typeface="MS Mincho"/>
                          <a:cs typeface="+mn-cs"/>
                        </a:rPr>
                        <a:t>T3</a:t>
                      </a:r>
                    </a:p>
                    <a:p>
                      <a:pPr marL="0" algn="l" defTabSz="914400" rtl="0" eaLnBrk="1" latinLnBrk="0" hangingPunct="1">
                        <a:lnSpc>
                          <a:spcPct val="100000"/>
                        </a:lnSpc>
                      </a:pPr>
                      <a:r>
                        <a:rPr lang="ja-JP" sz="1200">
                          <a:solidFill>
                            <a:schemeClr val="tx1"/>
                          </a:solidFill>
                          <a:latin typeface="+mn-lt"/>
                          <a:ea typeface="MS Mincho"/>
                          <a:cs typeface="+mn-cs"/>
                        </a:rPr>
                        <a:t>T4</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11 （34）</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21 （66）</a:t>
                      </a:r>
                    </a:p>
                  </a:txBody>
                  <a:tcPr marT="36000" marB="36000" anchor="ctr"/>
                </a:tc>
                <a:extLst>
                  <a:ext uri="{0D108BD9-81ED-4DB2-BD59-A6C34878D82A}">
                    <a16:rowId xmlns:a16="http://schemas.microsoft.com/office/drawing/2014/main" val="1079260242"/>
                  </a:ext>
                </a:extLst>
              </a:tr>
              <a:tr h="169227">
                <a:tc>
                  <a:txBody>
                    <a:bodyPr/>
                    <a:lstStyle/>
                    <a:p>
                      <a:pPr>
                        <a:lnSpc>
                          <a:spcPct val="100000"/>
                        </a:lnSpc>
                      </a:pPr>
                      <a:r>
                        <a:rPr lang="ja-JP" sz="1200">
                          <a:latin typeface="+mn-lt"/>
                          <a:ea typeface="MS Mincho"/>
                        </a:rPr>
                        <a:t>Nステージ</a:t>
                      </a:r>
                    </a:p>
                  </a:txBody>
                  <a:tcPr marT="36000" marB="36000" anchor="ctr"/>
                </a:tc>
                <a:tc>
                  <a:txBody>
                    <a:bodyPr/>
                    <a:lstStyle/>
                    <a:p>
                      <a:pPr marL="0" algn="l" defTabSz="914400" rtl="0" eaLnBrk="1" latinLnBrk="0" hangingPunct="1">
                        <a:lnSpc>
                          <a:spcPct val="100000"/>
                        </a:lnSpc>
                      </a:pPr>
                      <a:r>
                        <a:rPr lang="ja-JP" sz="1200">
                          <a:solidFill>
                            <a:schemeClr val="tx1"/>
                          </a:solidFill>
                          <a:latin typeface="+mn-lt"/>
                          <a:ea typeface="MS Mincho"/>
                          <a:cs typeface="+mn-cs"/>
                        </a:rPr>
                        <a:t>N0</a:t>
                      </a:r>
                    </a:p>
                    <a:p>
                      <a:pPr marL="0" algn="l" defTabSz="914400" rtl="0" eaLnBrk="1" latinLnBrk="0" hangingPunct="1">
                        <a:lnSpc>
                          <a:spcPct val="100000"/>
                        </a:lnSpc>
                      </a:pPr>
                      <a:r>
                        <a:rPr lang="ja-JP" sz="1200">
                          <a:solidFill>
                            <a:schemeClr val="tx1"/>
                          </a:solidFill>
                          <a:latin typeface="+mn-lt"/>
                          <a:ea typeface="MS Mincho"/>
                          <a:cs typeface="+mn-cs"/>
                        </a:rPr>
                        <a:t>N1</a:t>
                      </a:r>
                    </a:p>
                    <a:p>
                      <a:pPr marL="0" algn="l" defTabSz="914400" rtl="0" eaLnBrk="1" latinLnBrk="0" hangingPunct="1">
                        <a:lnSpc>
                          <a:spcPct val="100000"/>
                        </a:lnSpc>
                      </a:pPr>
                      <a:r>
                        <a:rPr lang="ja-JP" sz="1200">
                          <a:solidFill>
                            <a:schemeClr val="tx1"/>
                          </a:solidFill>
                          <a:latin typeface="+mn-lt"/>
                          <a:ea typeface="MS Mincho"/>
                          <a:cs typeface="+mn-cs"/>
                        </a:rPr>
                        <a:t>N2</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dirty="0">
                          <a:latin typeface="+mn-lt"/>
                          <a:ea typeface="MS Mincho"/>
                        </a:rPr>
                        <a:t>19 （59）</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dirty="0">
                          <a:latin typeface="+mn-lt"/>
                          <a:ea typeface="MS Mincho"/>
                        </a:rPr>
                        <a:t>9 （28）</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dirty="0">
                          <a:latin typeface="+mn-lt"/>
                          <a:ea typeface="MS Mincho"/>
                        </a:rPr>
                        <a:t>4 （13）</a:t>
                      </a:r>
                    </a:p>
                  </a:txBody>
                  <a:tcPr marT="36000" marB="36000" anchor="ctr"/>
                </a:tc>
                <a:extLst>
                  <a:ext uri="{0D108BD9-81ED-4DB2-BD59-A6C34878D82A}">
                    <a16:rowId xmlns:a16="http://schemas.microsoft.com/office/drawing/2014/main" val="521969638"/>
                  </a:ext>
                </a:extLst>
              </a:tr>
            </a:tbl>
          </a:graphicData>
        </a:graphic>
      </p:graphicFrame>
      <p:graphicFrame>
        <p:nvGraphicFramePr>
          <p:cNvPr id="218" name="Table 217">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3776522281"/>
              </p:ext>
            </p:extLst>
          </p:nvPr>
        </p:nvGraphicFramePr>
        <p:xfrm>
          <a:off x="6182943" y="1629000"/>
          <a:ext cx="5397370" cy="3119610"/>
        </p:xfrm>
        <a:graphic>
          <a:graphicData uri="http://schemas.openxmlformats.org/drawingml/2006/table">
            <a:tbl>
              <a:tblPr firstRow="1" bandRow="1">
                <a:tableStyleId>{69012ECD-51FC-41F1-AA8D-1B2483CD663E}</a:tableStyleId>
              </a:tblPr>
              <a:tblGrid>
                <a:gridCol w="2758335">
                  <a:extLst>
                    <a:ext uri="{9D8B030D-6E8A-4147-A177-3AD203B41FA5}">
                      <a16:colId xmlns:a16="http://schemas.microsoft.com/office/drawing/2014/main" val="238386395"/>
                    </a:ext>
                  </a:extLst>
                </a:gridCol>
                <a:gridCol w="1605638">
                  <a:extLst>
                    <a:ext uri="{9D8B030D-6E8A-4147-A177-3AD203B41FA5}">
                      <a16:colId xmlns:a16="http://schemas.microsoft.com/office/drawing/2014/main" val="2132770122"/>
                    </a:ext>
                  </a:extLst>
                </a:gridCol>
                <a:gridCol w="1033397">
                  <a:extLst>
                    <a:ext uri="{9D8B030D-6E8A-4147-A177-3AD203B41FA5}">
                      <a16:colId xmlns:a16="http://schemas.microsoft.com/office/drawing/2014/main" val="3468305285"/>
                    </a:ext>
                  </a:extLst>
                </a:gridCol>
              </a:tblGrid>
              <a:tr h="310170">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100000"/>
                        </a:lnSpc>
                      </a:pPr>
                      <a:r>
                        <a:rPr lang="ja-JP" sz="1200" b="1">
                          <a:solidFill>
                            <a:schemeClr val="tx2"/>
                          </a:solidFill>
                          <a:latin typeface="+mn-lt"/>
                          <a:ea typeface="MS Mincho"/>
                        </a:rPr>
                        <a:t>患者</a:t>
                      </a:r>
                      <a:r>
                        <a:rPr lang="ja-JP" sz="1200" b="1" baseline="0">
                          <a:solidFill>
                            <a:schemeClr val="tx2"/>
                          </a:solidFill>
                          <a:latin typeface="+mn-lt"/>
                          <a:ea typeface="MS Mincho"/>
                        </a:rPr>
                        <a:t>特性、特に断りのない限りn（％）</a:t>
                      </a:r>
                    </a:p>
                  </a:txBody>
                  <a:tcPr marT="36000" marB="36000" anchor="ctr"/>
                </a:tc>
                <a:tc hMerge="1">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endParaRPr lang="en-US" sz="1200" b="1" dirty="0">
                        <a:solidFill>
                          <a:schemeClr val="tx2"/>
                        </a:solidFill>
                        <a:latin typeface="+mn-lt"/>
                      </a:endParaRPr>
                    </a:p>
                  </a:txBody>
                  <a:tcPr anchor="b"/>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b="1" dirty="0">
                        <a:solidFill>
                          <a:schemeClr val="tx2"/>
                        </a:solidFill>
                        <a:latin typeface="+mn-lt"/>
                      </a:endParaRPr>
                    </a:p>
                  </a:txBody>
                  <a:tcPr marT="36000" marB="36000" anchor="b"/>
                </a:tc>
                <a:extLst>
                  <a:ext uri="{0D108BD9-81ED-4DB2-BD59-A6C34878D82A}">
                    <a16:rowId xmlns:a16="http://schemas.microsoft.com/office/drawing/2014/main" val="4002880395"/>
                  </a:ext>
                </a:extLst>
              </a:tr>
              <a:tr h="0">
                <a:tc>
                  <a:txBody>
                    <a:bodyPr/>
                    <a:lstStyle/>
                    <a:p>
                      <a:pPr>
                        <a:lnSpc>
                          <a:spcPct val="100000"/>
                        </a:lnSpc>
                      </a:pPr>
                      <a:r>
                        <a:rPr lang="ja-JP" sz="1200">
                          <a:latin typeface="+mn-lt"/>
                          <a:ea typeface="MS Mincho"/>
                        </a:rPr>
                        <a:t>病理型</a:t>
                      </a:r>
                    </a:p>
                  </a:txBody>
                  <a:tcPr marT="36000" marB="36000" anchor="ctr"/>
                </a:tc>
                <a:tc>
                  <a:txBody>
                    <a:bodyPr/>
                    <a:lstStyle/>
                    <a:p>
                      <a:pPr marL="0" algn="l" defTabSz="914400" rtl="0" eaLnBrk="1" latinLnBrk="0" hangingPunct="1">
                        <a:lnSpc>
                          <a:spcPct val="100000"/>
                        </a:lnSpc>
                      </a:pPr>
                      <a:r>
                        <a:rPr lang="ja-JP" sz="1200">
                          <a:solidFill>
                            <a:schemeClr val="tx1"/>
                          </a:solidFill>
                          <a:latin typeface="+mn-lt"/>
                          <a:ea typeface="MS Mincho"/>
                          <a:cs typeface="+mn-cs"/>
                        </a:rPr>
                        <a:t>非扁平上皮</a:t>
                      </a:r>
                    </a:p>
                    <a:p>
                      <a:pPr marL="0" algn="l" defTabSz="914400" rtl="0" eaLnBrk="1" latinLnBrk="0" hangingPunct="1">
                        <a:lnSpc>
                          <a:spcPct val="100000"/>
                        </a:lnSpc>
                      </a:pPr>
                      <a:r>
                        <a:rPr lang="ja-JP" sz="1200">
                          <a:solidFill>
                            <a:schemeClr val="tx1"/>
                          </a:solidFill>
                          <a:latin typeface="+mn-lt"/>
                          <a:ea typeface="MS Mincho"/>
                          <a:cs typeface="+mn-cs"/>
                        </a:rPr>
                        <a:t>扁平上皮</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22 （73）</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8</a:t>
                      </a:r>
                      <a:r>
                        <a:rPr lang="ja-JP" sz="1200" baseline="0">
                          <a:latin typeface="+mn-lt"/>
                          <a:ea typeface="MS Mincho"/>
                        </a:rPr>
                        <a:t> （27）</a:t>
                      </a:r>
                    </a:p>
                  </a:txBody>
                  <a:tcPr marT="36000" marB="36000" anchor="ctr"/>
                </a:tc>
                <a:extLst>
                  <a:ext uri="{0D108BD9-81ED-4DB2-BD59-A6C34878D82A}">
                    <a16:rowId xmlns:a16="http://schemas.microsoft.com/office/drawing/2014/main" val="3629602208"/>
                  </a:ext>
                </a:extLst>
              </a:tr>
              <a:tr h="548688">
                <a:tc>
                  <a:txBody>
                    <a:bodyPr/>
                    <a:lstStyle/>
                    <a:p>
                      <a:pPr>
                        <a:lnSpc>
                          <a:spcPct val="100000"/>
                        </a:lnSpc>
                      </a:pPr>
                      <a:r>
                        <a:rPr lang="ja-JP" sz="1200">
                          <a:latin typeface="+mn-lt"/>
                          <a:ea typeface="MS Mincho"/>
                        </a:rPr>
                        <a:t>PD-L1の発現</a:t>
                      </a:r>
                    </a:p>
                  </a:txBody>
                  <a:tcPr marT="36000" marB="36000" anchor="ctr"/>
                </a:tc>
                <a:tc>
                  <a:txBody>
                    <a:bodyPr/>
                    <a:lstStyle/>
                    <a:p>
                      <a:pPr marL="0" algn="l" defTabSz="914400" rtl="0" eaLnBrk="1" latinLnBrk="0" hangingPunct="1">
                        <a:lnSpc>
                          <a:spcPct val="100000"/>
                        </a:lnSpc>
                      </a:pPr>
                      <a:r>
                        <a:rPr lang="ja-JP" sz="1200">
                          <a:solidFill>
                            <a:schemeClr val="tx1"/>
                          </a:solidFill>
                          <a:latin typeface="+mn-lt"/>
                          <a:ea typeface="MS Mincho"/>
                          <a:cs typeface="+mn-cs"/>
                        </a:rPr>
                        <a:t>≧50％</a:t>
                      </a:r>
                    </a:p>
                    <a:p>
                      <a:pPr marL="0" algn="l" defTabSz="914400" rtl="0" eaLnBrk="1" latinLnBrk="0" hangingPunct="1">
                        <a:lnSpc>
                          <a:spcPct val="100000"/>
                        </a:lnSpc>
                      </a:pPr>
                      <a:r>
                        <a:rPr lang="ja-JP" sz="1200">
                          <a:solidFill>
                            <a:schemeClr val="tx1"/>
                          </a:solidFill>
                          <a:latin typeface="+mn-lt"/>
                          <a:ea typeface="MS Mincho"/>
                          <a:cs typeface="+mn-cs"/>
                        </a:rPr>
                        <a:t>1-49％</a:t>
                      </a:r>
                    </a:p>
                    <a:p>
                      <a:pPr marL="0" algn="l" defTabSz="914400" rtl="0" eaLnBrk="1" latinLnBrk="0" hangingPunct="1">
                        <a:lnSpc>
                          <a:spcPct val="100000"/>
                        </a:lnSpc>
                      </a:pPr>
                      <a:r>
                        <a:rPr lang="ja-JP" sz="1200">
                          <a:solidFill>
                            <a:schemeClr val="tx1"/>
                          </a:solidFill>
                          <a:latin typeface="+mn-lt"/>
                          <a:ea typeface="MS Mincho"/>
                          <a:cs typeface="+mn-cs"/>
                        </a:rPr>
                        <a:t>&lt;1％</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12 （63）</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3 （16）</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4</a:t>
                      </a:r>
                      <a:r>
                        <a:rPr lang="ja-JP" sz="1200" baseline="0">
                          <a:latin typeface="+mn-lt"/>
                          <a:ea typeface="MS Mincho"/>
                        </a:rPr>
                        <a:t> （21）</a:t>
                      </a:r>
                    </a:p>
                  </a:txBody>
                  <a:tcPr marT="36000" marB="36000" anchor="ctr"/>
                </a:tc>
                <a:extLst>
                  <a:ext uri="{0D108BD9-81ED-4DB2-BD59-A6C34878D82A}">
                    <a16:rowId xmlns:a16="http://schemas.microsoft.com/office/drawing/2014/main" val="1148625367"/>
                  </a:ext>
                </a:extLst>
              </a:tr>
              <a:tr h="548688">
                <a:tc>
                  <a:txBody>
                    <a:bodyPr/>
                    <a:lstStyle/>
                    <a:p>
                      <a:pPr>
                        <a:lnSpc>
                          <a:spcPct val="100000"/>
                        </a:lnSpc>
                      </a:pPr>
                      <a:r>
                        <a:rPr lang="ja-JP" sz="1200">
                          <a:latin typeface="+mn-lt"/>
                          <a:ea typeface="MS Mincho"/>
                        </a:rPr>
                        <a:t>受けた化学療法のサイクル</a:t>
                      </a:r>
                    </a:p>
                  </a:txBody>
                  <a:tcPr marT="36000" marB="36000" anchor="ctr"/>
                </a:tc>
                <a:tc>
                  <a:txBody>
                    <a:bodyPr/>
                    <a:lstStyle/>
                    <a:p>
                      <a:pPr marL="0" algn="l" defTabSz="914400" rtl="0" eaLnBrk="1" latinLnBrk="0" hangingPunct="1">
                        <a:lnSpc>
                          <a:spcPct val="100000"/>
                        </a:lnSpc>
                      </a:pPr>
                      <a:r>
                        <a:rPr lang="ja-JP" sz="1200">
                          <a:solidFill>
                            <a:schemeClr val="tx1"/>
                          </a:solidFill>
                          <a:latin typeface="+mn-lt"/>
                          <a:ea typeface="MS Mincho"/>
                          <a:cs typeface="+mn-cs"/>
                        </a:rPr>
                        <a:t>1</a:t>
                      </a:r>
                    </a:p>
                    <a:p>
                      <a:pPr marL="0" algn="l" defTabSz="914400" rtl="0" eaLnBrk="1" latinLnBrk="0" hangingPunct="1">
                        <a:lnSpc>
                          <a:spcPct val="100000"/>
                        </a:lnSpc>
                      </a:pPr>
                      <a:r>
                        <a:rPr lang="ja-JP" sz="1200">
                          <a:solidFill>
                            <a:schemeClr val="tx1"/>
                          </a:solidFill>
                          <a:latin typeface="+mn-lt"/>
                          <a:ea typeface="MS Mincho"/>
                          <a:cs typeface="+mn-cs"/>
                        </a:rPr>
                        <a:t>2</a:t>
                      </a:r>
                    </a:p>
                    <a:p>
                      <a:pPr marL="0" algn="l" defTabSz="914400" rtl="0" eaLnBrk="1" latinLnBrk="0" hangingPunct="1">
                        <a:lnSpc>
                          <a:spcPct val="100000"/>
                        </a:lnSpc>
                      </a:pPr>
                      <a:r>
                        <a:rPr lang="ja-JP" sz="1200">
                          <a:solidFill>
                            <a:schemeClr val="tx1"/>
                          </a:solidFill>
                          <a:latin typeface="+mn-lt"/>
                          <a:ea typeface="MS Mincho"/>
                          <a:cs typeface="+mn-cs"/>
                        </a:rPr>
                        <a:t>3</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2 （7）</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24 （89）</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1 （4）</a:t>
                      </a:r>
                    </a:p>
                  </a:txBody>
                  <a:tcPr marT="36000" marB="36000" anchor="ctr"/>
                </a:tc>
                <a:extLst>
                  <a:ext uri="{0D108BD9-81ED-4DB2-BD59-A6C34878D82A}">
                    <a16:rowId xmlns:a16="http://schemas.microsoft.com/office/drawing/2014/main" val="1248826330"/>
                  </a:ext>
                </a:extLst>
              </a:tr>
              <a:tr h="168023">
                <a:tc>
                  <a:txBody>
                    <a:bodyPr/>
                    <a:lstStyle/>
                    <a:p>
                      <a:pPr>
                        <a:lnSpc>
                          <a:spcPct val="100000"/>
                        </a:lnSpc>
                      </a:pPr>
                      <a:r>
                        <a:rPr lang="ja-JP" sz="1200">
                          <a:latin typeface="+mn-lt"/>
                          <a:ea typeface="MS Mincho"/>
                        </a:rPr>
                        <a:t>受けた免疫療法のサイクル</a:t>
                      </a:r>
                    </a:p>
                  </a:txBody>
                  <a:tcPr marT="36000" marB="36000" anchor="ctr"/>
                </a:tc>
                <a:tc>
                  <a:txBody>
                    <a:bodyPr/>
                    <a:lstStyle/>
                    <a:p>
                      <a:pPr marL="0" algn="l" defTabSz="914400" rtl="0" eaLnBrk="1" latinLnBrk="0" hangingPunct="1">
                        <a:lnSpc>
                          <a:spcPct val="100000"/>
                        </a:lnSpc>
                      </a:pPr>
                      <a:r>
                        <a:rPr lang="ja-JP" sz="1200">
                          <a:solidFill>
                            <a:schemeClr val="tx1"/>
                          </a:solidFill>
                          <a:latin typeface="+mn-lt"/>
                          <a:ea typeface="MS Mincho"/>
                          <a:cs typeface="+mn-cs"/>
                        </a:rPr>
                        <a:t>1</a:t>
                      </a:r>
                    </a:p>
                    <a:p>
                      <a:pPr marL="0" algn="l" defTabSz="914400" rtl="0" eaLnBrk="1" latinLnBrk="0" hangingPunct="1">
                        <a:lnSpc>
                          <a:spcPct val="100000"/>
                        </a:lnSpc>
                      </a:pPr>
                      <a:r>
                        <a:rPr lang="ja-JP" sz="1200">
                          <a:solidFill>
                            <a:schemeClr val="tx1"/>
                          </a:solidFill>
                          <a:latin typeface="+mn-lt"/>
                          <a:ea typeface="MS Mincho"/>
                          <a:cs typeface="+mn-cs"/>
                        </a:rPr>
                        <a:t>2</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2 （7）</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25</a:t>
                      </a:r>
                      <a:r>
                        <a:rPr lang="ja-JP" sz="1200" baseline="0">
                          <a:latin typeface="+mn-lt"/>
                          <a:ea typeface="MS Mincho"/>
                        </a:rPr>
                        <a:t> （93）</a:t>
                      </a:r>
                    </a:p>
                  </a:txBody>
                  <a:tcPr marT="36000" marB="36000" anchor="ctr"/>
                </a:tc>
                <a:extLst>
                  <a:ext uri="{0D108BD9-81ED-4DB2-BD59-A6C34878D82A}">
                    <a16:rowId xmlns:a16="http://schemas.microsoft.com/office/drawing/2014/main" val="1571574148"/>
                  </a:ext>
                </a:extLst>
              </a:tr>
              <a:tr h="0">
                <a:tc>
                  <a:txBody>
                    <a:bodyPr/>
                    <a:lstStyle/>
                    <a:p>
                      <a:pPr>
                        <a:lnSpc>
                          <a:spcPct val="100000"/>
                        </a:lnSpc>
                      </a:pPr>
                      <a:r>
                        <a:rPr lang="ja-JP" sz="1200">
                          <a:latin typeface="+mn-lt"/>
                          <a:ea typeface="MS Mincho"/>
                        </a:rPr>
                        <a:t>放射線療法の照射線量</a:t>
                      </a:r>
                      <a:r>
                        <a:rPr lang="ja-JP" sz="1200" baseline="0">
                          <a:latin typeface="+mn-lt"/>
                          <a:ea typeface="MS Mincho"/>
                        </a:rPr>
                        <a:t>（Gy）</a:t>
                      </a:r>
                    </a:p>
                  </a:txBody>
                  <a:tcPr marT="36000" marB="36000" anchor="ctr"/>
                </a:tc>
                <a:tc>
                  <a:txBody>
                    <a:bodyPr/>
                    <a:lstStyle/>
                    <a:p>
                      <a:pPr marL="0" algn="l" defTabSz="914400" rtl="0" eaLnBrk="1" latinLnBrk="0" hangingPunct="1">
                        <a:lnSpc>
                          <a:spcPct val="100000"/>
                        </a:lnSpc>
                      </a:pPr>
                      <a:r>
                        <a:rPr lang="ja-JP" sz="1200">
                          <a:solidFill>
                            <a:schemeClr val="tx1"/>
                          </a:solidFill>
                          <a:latin typeface="+mn-lt"/>
                          <a:ea typeface="MS Mincho"/>
                          <a:cs typeface="+mn-cs"/>
                        </a:rPr>
                        <a:t>50</a:t>
                      </a:r>
                    </a:p>
                    <a:p>
                      <a:pPr marL="0" algn="l" defTabSz="914400" rtl="0" eaLnBrk="1" latinLnBrk="0" hangingPunct="1">
                        <a:lnSpc>
                          <a:spcPct val="100000"/>
                        </a:lnSpc>
                      </a:pPr>
                      <a:r>
                        <a:rPr lang="ja-JP" sz="1200">
                          <a:solidFill>
                            <a:schemeClr val="tx1"/>
                          </a:solidFill>
                          <a:latin typeface="+mn-lt"/>
                          <a:ea typeface="MS Mincho"/>
                          <a:cs typeface="+mn-cs"/>
                        </a:rPr>
                        <a:t>60</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23 （88.5）</a:t>
                      </a:r>
                    </a:p>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3 （11.5）</a:t>
                      </a:r>
                    </a:p>
                  </a:txBody>
                  <a:tcPr marT="36000" marB="36000" anchor="ctr"/>
                </a:tc>
                <a:extLst>
                  <a:ext uri="{0D108BD9-81ED-4DB2-BD59-A6C34878D82A}">
                    <a16:rowId xmlns:a16="http://schemas.microsoft.com/office/drawing/2014/main" val="485825184"/>
                  </a:ext>
                </a:extLst>
              </a:tr>
              <a:tr h="0">
                <a:tc>
                  <a:txBody>
                    <a:bodyPr/>
                    <a:lstStyle/>
                    <a:p>
                      <a:pPr>
                        <a:lnSpc>
                          <a:spcPct val="100000"/>
                        </a:lnSpc>
                      </a:pPr>
                      <a:r>
                        <a:rPr lang="ja-JP" sz="1200">
                          <a:latin typeface="+mn-lt"/>
                          <a:ea typeface="MS Mincho"/>
                        </a:rPr>
                        <a:t>手術までの時間（週）</a:t>
                      </a:r>
                    </a:p>
                  </a:txBody>
                  <a:tcPr marT="36000" marB="36000" anchor="ctr"/>
                </a:tc>
                <a:tc>
                  <a:txBody>
                    <a:bodyPr/>
                    <a:lstStyle/>
                    <a:p>
                      <a:pPr marL="0" algn="l" defTabSz="914400" rtl="0" eaLnBrk="1" latinLnBrk="0" hangingPunct="1">
                        <a:lnSpc>
                          <a:spcPct val="100000"/>
                        </a:lnSpc>
                      </a:pPr>
                      <a:r>
                        <a:rPr lang="ja-JP" sz="1200">
                          <a:solidFill>
                            <a:schemeClr val="tx1"/>
                          </a:solidFill>
                          <a:latin typeface="+mn-lt"/>
                          <a:ea typeface="MS Mincho"/>
                          <a:cs typeface="+mn-cs"/>
                        </a:rPr>
                        <a:t>中央値</a:t>
                      </a:r>
                      <a:r>
                        <a:rPr lang="ja-JP" sz="1200" baseline="0">
                          <a:solidFill>
                            <a:schemeClr val="tx1"/>
                          </a:solidFill>
                          <a:latin typeface="+mn-lt"/>
                          <a:ea typeface="MS Mincho"/>
                          <a:cs typeface="+mn-cs"/>
                        </a:rPr>
                        <a:t>（範囲）</a:t>
                      </a:r>
                    </a:p>
                  </a:txBody>
                  <a:tcPr marT="36000" marB="36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6（5–9）</a:t>
                      </a:r>
                    </a:p>
                  </a:txBody>
                  <a:tcPr marT="36000" marB="36000" anchor="ctr"/>
                </a:tc>
                <a:extLst>
                  <a:ext uri="{0D108BD9-81ED-4DB2-BD59-A6C34878D82A}">
                    <a16:rowId xmlns:a16="http://schemas.microsoft.com/office/drawing/2014/main" val="2273985011"/>
                  </a:ext>
                </a:extLst>
              </a:tr>
            </a:tbl>
          </a:graphicData>
        </a:graphic>
      </p:graphicFrame>
    </p:spTree>
    <p:extLst>
      <p:ext uri="{BB962C8B-B14F-4D97-AF65-F5344CB8AC3E}">
        <p14:creationId xmlns:p14="http://schemas.microsoft.com/office/powerpoint/2010/main" val="93068185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950O：切除可能および切除可能境界例の肺がん患者におけるイピリムマブ＋ニボルマブおよび化学放射線療法とそれに続く手術：INCREASE試験 – Bahce I,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82091"/>
          </a:xfrm>
        </p:spPr>
        <p:txBody>
          <a:bodyPr/>
          <a:lstStyle/>
          <a:p>
            <a:r>
              <a:rPr lang="ja-JP" b="1"/>
              <a:t>主な結果</a:t>
            </a:r>
          </a:p>
        </p:txBody>
      </p:sp>
      <p:sp>
        <p:nvSpPr>
          <p:cNvPr id="5" name="Text Placeholder 4"/>
          <p:cNvSpPr>
            <a:spLocks noGrp="1"/>
          </p:cNvSpPr>
          <p:nvPr>
            <p:ph type="body" sz="quarter" idx="11"/>
          </p:nvPr>
        </p:nvSpPr>
        <p:spPr/>
        <p:txBody>
          <a:bodyPr/>
          <a:lstStyle/>
          <a:p>
            <a:r>
              <a:rPr lang="ja-JP"/>
              <a:t>Bahce I, et al.Ann Oncol 2022;33（suppl）:Abstr 950O</a:t>
            </a:r>
          </a:p>
        </p:txBody>
      </p:sp>
      <p:cxnSp>
        <p:nvCxnSpPr>
          <p:cNvPr id="10" name="Straight Connector 9"/>
          <p:cNvCxnSpPr/>
          <p:nvPr/>
        </p:nvCxnSpPr>
        <p:spPr>
          <a:xfrm>
            <a:off x="5070927" y="4355009"/>
            <a:ext cx="5439168" cy="0"/>
          </a:xfrm>
          <a:prstGeom prst="line">
            <a:avLst/>
          </a:prstGeom>
          <a:ln w="9525" cmpd="sng">
            <a:solidFill>
              <a:schemeClr val="tx1">
                <a:lumMod val="60000"/>
                <a:lumOff val="40000"/>
              </a:schemeClr>
            </a:solidFill>
            <a:prstDash val="dot"/>
          </a:ln>
          <a:effectLst/>
        </p:spPr>
        <p:style>
          <a:lnRef idx="2">
            <a:schemeClr val="accent1"/>
          </a:lnRef>
          <a:fillRef idx="0">
            <a:schemeClr val="accent1"/>
          </a:fillRef>
          <a:effectRef idx="1">
            <a:schemeClr val="accent1"/>
          </a:effectRef>
          <a:fontRef idx="minor">
            <a:schemeClr val="tx1"/>
          </a:fontRef>
        </p:style>
      </p:cxnSp>
      <p:sp>
        <p:nvSpPr>
          <p:cNvPr id="11" name="Freeform 21">
            <a:extLst>
              <a:ext uri="{FF2B5EF4-FFF2-40B4-BE49-F238E27FC236}">
                <a16:creationId xmlns:a16="http://schemas.microsoft.com/office/drawing/2014/main" id="{3148337D-BB20-437E-E579-31379CA54704}"/>
              </a:ext>
            </a:extLst>
          </p:cNvPr>
          <p:cNvSpPr>
            <a:spLocks/>
          </p:cNvSpPr>
          <p:nvPr/>
        </p:nvSpPr>
        <p:spPr bwMode="auto">
          <a:xfrm flipH="1">
            <a:off x="5025182" y="1849826"/>
            <a:ext cx="45719" cy="2500858"/>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363636"/>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13" name="TextBox 12">
            <a:extLst>
              <a:ext uri="{FF2B5EF4-FFF2-40B4-BE49-F238E27FC236}">
                <a16:creationId xmlns:a16="http://schemas.microsoft.com/office/drawing/2014/main" id="{4C2D79A9-447B-B5A5-A4E2-49785F103E45}"/>
              </a:ext>
            </a:extLst>
          </p:cNvPr>
          <p:cNvSpPr txBox="1"/>
          <p:nvPr/>
        </p:nvSpPr>
        <p:spPr>
          <a:xfrm>
            <a:off x="4801282" y="1704531"/>
            <a:ext cx="269626" cy="276999"/>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0</a:t>
            </a:r>
          </a:p>
        </p:txBody>
      </p:sp>
      <p:sp>
        <p:nvSpPr>
          <p:cNvPr id="14" name="TextBox 13">
            <a:extLst>
              <a:ext uri="{FF2B5EF4-FFF2-40B4-BE49-F238E27FC236}">
                <a16:creationId xmlns:a16="http://schemas.microsoft.com/office/drawing/2014/main" id="{4A68E8F8-6CA6-5331-2B25-6994CD97FD8C}"/>
              </a:ext>
            </a:extLst>
          </p:cNvPr>
          <p:cNvSpPr txBox="1"/>
          <p:nvPr/>
        </p:nvSpPr>
        <p:spPr>
          <a:xfrm>
            <a:off x="4546412" y="4205373"/>
            <a:ext cx="524504" cy="276999"/>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-100</a:t>
            </a:r>
          </a:p>
        </p:txBody>
      </p:sp>
      <p:sp>
        <p:nvSpPr>
          <p:cNvPr id="16" name="Line 10">
            <a:extLst>
              <a:ext uri="{FF2B5EF4-FFF2-40B4-BE49-F238E27FC236}">
                <a16:creationId xmlns:a16="http://schemas.microsoft.com/office/drawing/2014/main" id="{277CB930-94CA-2312-8E02-9E0659FA2E08}"/>
              </a:ext>
            </a:extLst>
          </p:cNvPr>
          <p:cNvSpPr>
            <a:spLocks noChangeShapeType="1"/>
          </p:cNvSpPr>
          <p:nvPr/>
        </p:nvSpPr>
        <p:spPr bwMode="auto">
          <a:xfrm>
            <a:off x="5022477" y="1849825"/>
            <a:ext cx="45719" cy="0"/>
          </a:xfrm>
          <a:prstGeom prst="line">
            <a:avLst/>
          </a:prstGeom>
          <a:noFill/>
          <a:ln w="15875" cap="flat">
            <a:solidFill>
              <a:srgbClr val="363636"/>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17" name="Line 11">
            <a:extLst>
              <a:ext uri="{FF2B5EF4-FFF2-40B4-BE49-F238E27FC236}">
                <a16:creationId xmlns:a16="http://schemas.microsoft.com/office/drawing/2014/main" id="{974F00A0-D9E1-D7BD-609E-B0B76EE19262}"/>
              </a:ext>
            </a:extLst>
          </p:cNvPr>
          <p:cNvSpPr>
            <a:spLocks noChangeShapeType="1"/>
          </p:cNvSpPr>
          <p:nvPr/>
        </p:nvSpPr>
        <p:spPr bwMode="auto">
          <a:xfrm>
            <a:off x="5022477" y="4352729"/>
            <a:ext cx="45719" cy="0"/>
          </a:xfrm>
          <a:prstGeom prst="line">
            <a:avLst/>
          </a:prstGeom>
          <a:noFill/>
          <a:ln w="15875" cap="flat">
            <a:solidFill>
              <a:srgbClr val="363636"/>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19" name="Line 11">
            <a:extLst>
              <a:ext uri="{FF2B5EF4-FFF2-40B4-BE49-F238E27FC236}">
                <a16:creationId xmlns:a16="http://schemas.microsoft.com/office/drawing/2014/main" id="{974F00A0-D9E1-D7BD-609E-B0B76EE19262}"/>
              </a:ext>
            </a:extLst>
          </p:cNvPr>
          <p:cNvSpPr>
            <a:spLocks noChangeShapeType="1"/>
          </p:cNvSpPr>
          <p:nvPr/>
        </p:nvSpPr>
        <p:spPr bwMode="auto">
          <a:xfrm>
            <a:off x="5022477" y="4106146"/>
            <a:ext cx="45719" cy="0"/>
          </a:xfrm>
          <a:prstGeom prst="line">
            <a:avLst/>
          </a:prstGeom>
          <a:noFill/>
          <a:ln w="15875" cap="flat">
            <a:solidFill>
              <a:srgbClr val="363636"/>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21" name="TextBox 20">
            <a:extLst>
              <a:ext uri="{FF2B5EF4-FFF2-40B4-BE49-F238E27FC236}">
                <a16:creationId xmlns:a16="http://schemas.microsoft.com/office/drawing/2014/main" id="{4A68E8F8-6CA6-5331-2B25-6994CD97FD8C}"/>
              </a:ext>
            </a:extLst>
          </p:cNvPr>
          <p:cNvSpPr txBox="1"/>
          <p:nvPr/>
        </p:nvSpPr>
        <p:spPr>
          <a:xfrm>
            <a:off x="4631372" y="3964474"/>
            <a:ext cx="439544" cy="276999"/>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-90</a:t>
            </a:r>
          </a:p>
        </p:txBody>
      </p:sp>
      <p:sp>
        <p:nvSpPr>
          <p:cNvPr id="23" name="Rectangle 22"/>
          <p:cNvSpPr/>
          <p:nvPr/>
        </p:nvSpPr>
        <p:spPr>
          <a:xfrm flipH="1">
            <a:off x="10352127"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5131856" y="5520902"/>
            <a:ext cx="167872"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31" name="Straight Connector 30"/>
          <p:cNvCxnSpPr/>
          <p:nvPr/>
        </p:nvCxnSpPr>
        <p:spPr>
          <a:xfrm>
            <a:off x="5070927" y="4106146"/>
            <a:ext cx="5439167" cy="0"/>
          </a:xfrm>
          <a:prstGeom prst="line">
            <a:avLst/>
          </a:prstGeom>
          <a:ln w="9525" cmpd="sng">
            <a:solidFill>
              <a:schemeClr val="tx1">
                <a:lumMod val="60000"/>
                <a:lumOff val="40000"/>
              </a:schemeClr>
            </a:solidFill>
            <a:prstDash val="dot"/>
          </a:ln>
          <a:effectLst/>
        </p:spPr>
        <p:style>
          <a:lnRef idx="2">
            <a:schemeClr val="accent1"/>
          </a:lnRef>
          <a:fillRef idx="0">
            <a:schemeClr val="accent1"/>
          </a:fillRef>
          <a:effectRef idx="1">
            <a:schemeClr val="accent1"/>
          </a:effectRef>
          <a:fontRef idx="minor">
            <a:schemeClr val="tx1"/>
          </a:fontRef>
        </p:style>
      </p:cxnSp>
      <p:sp>
        <p:nvSpPr>
          <p:cNvPr id="61" name="Rectangle 60"/>
          <p:cNvSpPr/>
          <p:nvPr/>
        </p:nvSpPr>
        <p:spPr>
          <a:xfrm>
            <a:off x="5531432"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5531432" y="5706548"/>
            <a:ext cx="167872"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p:nvPr/>
        </p:nvSpPr>
        <p:spPr>
          <a:xfrm>
            <a:off x="5731220" y="5520902"/>
            <a:ext cx="167872"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p:nvPr/>
        </p:nvSpPr>
        <p:spPr>
          <a:xfrm>
            <a:off x="5731220" y="5706548"/>
            <a:ext cx="167872" cy="167872"/>
          </a:xfrm>
          <a:prstGeom prst="rect">
            <a:avLst/>
          </a:prstGeom>
          <a:solidFill>
            <a:schemeClr val="accent3">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Rectangle 64"/>
          <p:cNvSpPr/>
          <p:nvPr/>
        </p:nvSpPr>
        <p:spPr>
          <a:xfrm>
            <a:off x="5931008"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Rectangle 65"/>
          <p:cNvSpPr/>
          <p:nvPr/>
        </p:nvSpPr>
        <p:spPr>
          <a:xfrm>
            <a:off x="5931008" y="5706548"/>
            <a:ext cx="167872"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Rectangle 66"/>
          <p:cNvSpPr/>
          <p:nvPr/>
        </p:nvSpPr>
        <p:spPr>
          <a:xfrm>
            <a:off x="6130796" y="5520902"/>
            <a:ext cx="167872" cy="167872"/>
          </a:xfrm>
          <a:prstGeom prst="rect">
            <a:avLst/>
          </a:prstGeom>
          <a:solidFill>
            <a:schemeClr val="accent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9" name="Rectangle 68"/>
          <p:cNvSpPr/>
          <p:nvPr/>
        </p:nvSpPr>
        <p:spPr>
          <a:xfrm>
            <a:off x="6330584" y="5520902"/>
            <a:ext cx="167872"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0" name="Rectangle 69"/>
          <p:cNvSpPr/>
          <p:nvPr/>
        </p:nvSpPr>
        <p:spPr>
          <a:xfrm>
            <a:off x="6330584" y="5706548"/>
            <a:ext cx="167872"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Rectangle 70"/>
          <p:cNvSpPr/>
          <p:nvPr/>
        </p:nvSpPr>
        <p:spPr>
          <a:xfrm>
            <a:off x="6530372" y="5520902"/>
            <a:ext cx="167872"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Rectangle 71"/>
          <p:cNvSpPr/>
          <p:nvPr/>
        </p:nvSpPr>
        <p:spPr>
          <a:xfrm>
            <a:off x="6530372" y="5706548"/>
            <a:ext cx="167872" cy="167872"/>
          </a:xfrm>
          <a:prstGeom prst="rect">
            <a:avLst/>
          </a:prstGeom>
          <a:solidFill>
            <a:schemeClr val="accent3">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Rectangle 72"/>
          <p:cNvSpPr/>
          <p:nvPr/>
        </p:nvSpPr>
        <p:spPr>
          <a:xfrm>
            <a:off x="6929948" y="5520902"/>
            <a:ext cx="167872"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Rectangle 73"/>
          <p:cNvSpPr/>
          <p:nvPr/>
        </p:nvSpPr>
        <p:spPr>
          <a:xfrm>
            <a:off x="6929948" y="5706548"/>
            <a:ext cx="167872"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Rectangle 74"/>
          <p:cNvSpPr/>
          <p:nvPr/>
        </p:nvSpPr>
        <p:spPr>
          <a:xfrm>
            <a:off x="7129736"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Rectangle 76"/>
          <p:cNvSpPr/>
          <p:nvPr/>
        </p:nvSpPr>
        <p:spPr>
          <a:xfrm>
            <a:off x="7329524"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Rectangle 77"/>
          <p:cNvSpPr/>
          <p:nvPr/>
        </p:nvSpPr>
        <p:spPr>
          <a:xfrm>
            <a:off x="7129736" y="5706548"/>
            <a:ext cx="167872" cy="167872"/>
          </a:xfrm>
          <a:prstGeom prst="rect">
            <a:avLst/>
          </a:prstGeom>
          <a:solidFill>
            <a:schemeClr val="accent3">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9" name="Rectangle 78"/>
          <p:cNvSpPr/>
          <p:nvPr/>
        </p:nvSpPr>
        <p:spPr>
          <a:xfrm>
            <a:off x="7529312" y="5520902"/>
            <a:ext cx="167872"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Rectangle 79"/>
          <p:cNvSpPr/>
          <p:nvPr/>
        </p:nvSpPr>
        <p:spPr>
          <a:xfrm>
            <a:off x="7529312" y="5706548"/>
            <a:ext cx="167872"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1" name="Rectangle 80"/>
          <p:cNvSpPr/>
          <p:nvPr/>
        </p:nvSpPr>
        <p:spPr>
          <a:xfrm>
            <a:off x="7729100" y="5520902"/>
            <a:ext cx="167872"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2" name="Rectangle 81"/>
          <p:cNvSpPr/>
          <p:nvPr/>
        </p:nvSpPr>
        <p:spPr>
          <a:xfrm>
            <a:off x="7729100" y="5706548"/>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3" name="Rectangle 82"/>
          <p:cNvSpPr/>
          <p:nvPr/>
        </p:nvSpPr>
        <p:spPr>
          <a:xfrm>
            <a:off x="7928888" y="5520902"/>
            <a:ext cx="167872"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5" name="Rectangle 84"/>
          <p:cNvSpPr/>
          <p:nvPr/>
        </p:nvSpPr>
        <p:spPr>
          <a:xfrm>
            <a:off x="8128676"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7" name="Rectangle 86"/>
          <p:cNvSpPr/>
          <p:nvPr/>
        </p:nvSpPr>
        <p:spPr>
          <a:xfrm>
            <a:off x="8328464"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8" name="Rectangle 87"/>
          <p:cNvSpPr/>
          <p:nvPr/>
        </p:nvSpPr>
        <p:spPr>
          <a:xfrm>
            <a:off x="8328464" y="5706548"/>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p:cNvSpPr/>
          <p:nvPr/>
        </p:nvSpPr>
        <p:spPr>
          <a:xfrm>
            <a:off x="8528252"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p:cNvSpPr/>
          <p:nvPr/>
        </p:nvSpPr>
        <p:spPr>
          <a:xfrm>
            <a:off x="8528252" y="5706548"/>
            <a:ext cx="167872" cy="167872"/>
          </a:xfrm>
          <a:prstGeom prst="rect">
            <a:avLst/>
          </a:prstGeom>
          <a:solidFill>
            <a:schemeClr val="accent3">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Rectangle 90"/>
          <p:cNvSpPr/>
          <p:nvPr/>
        </p:nvSpPr>
        <p:spPr>
          <a:xfrm>
            <a:off x="8728040"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Rectangle 91"/>
          <p:cNvSpPr/>
          <p:nvPr/>
        </p:nvSpPr>
        <p:spPr>
          <a:xfrm>
            <a:off x="8728040" y="5706548"/>
            <a:ext cx="167872"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Rectangle 92"/>
          <p:cNvSpPr/>
          <p:nvPr/>
        </p:nvSpPr>
        <p:spPr>
          <a:xfrm>
            <a:off x="8927828"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ectangle 94"/>
          <p:cNvSpPr/>
          <p:nvPr/>
        </p:nvSpPr>
        <p:spPr>
          <a:xfrm>
            <a:off x="9127616"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9127616" y="5706548"/>
            <a:ext cx="167872"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ectangle 96"/>
          <p:cNvSpPr/>
          <p:nvPr/>
        </p:nvSpPr>
        <p:spPr>
          <a:xfrm>
            <a:off x="9327404"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ectangle 98"/>
          <p:cNvSpPr/>
          <p:nvPr/>
        </p:nvSpPr>
        <p:spPr>
          <a:xfrm>
            <a:off x="9527192" y="5520902"/>
            <a:ext cx="167872"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99"/>
          <p:cNvSpPr/>
          <p:nvPr/>
        </p:nvSpPr>
        <p:spPr>
          <a:xfrm>
            <a:off x="9527192" y="5706548"/>
            <a:ext cx="167872"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Rectangle 100"/>
          <p:cNvSpPr/>
          <p:nvPr/>
        </p:nvSpPr>
        <p:spPr>
          <a:xfrm>
            <a:off x="9726980" y="5520902"/>
            <a:ext cx="167872"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3" name="Rectangle 102"/>
          <p:cNvSpPr/>
          <p:nvPr/>
        </p:nvSpPr>
        <p:spPr>
          <a:xfrm>
            <a:off x="9926768"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4" name="Rectangle 103"/>
          <p:cNvSpPr/>
          <p:nvPr/>
        </p:nvSpPr>
        <p:spPr>
          <a:xfrm>
            <a:off x="9926768" y="5706548"/>
            <a:ext cx="167872"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5" name="Rectangle 104"/>
          <p:cNvSpPr/>
          <p:nvPr/>
        </p:nvSpPr>
        <p:spPr>
          <a:xfrm>
            <a:off x="10126556"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6" name="Rectangle 105"/>
          <p:cNvSpPr/>
          <p:nvPr/>
        </p:nvSpPr>
        <p:spPr>
          <a:xfrm>
            <a:off x="10126556" y="5706548"/>
            <a:ext cx="167872"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TextBox 108">
            <a:extLst>
              <a:ext uri="{FF2B5EF4-FFF2-40B4-BE49-F238E27FC236}">
                <a16:creationId xmlns:a16="http://schemas.microsoft.com/office/drawing/2014/main" id="{4C2D79A9-447B-B5A5-A4E2-49785F103E45}"/>
              </a:ext>
            </a:extLst>
          </p:cNvPr>
          <p:cNvSpPr txBox="1"/>
          <p:nvPr/>
        </p:nvSpPr>
        <p:spPr>
          <a:xfrm>
            <a:off x="2979108" y="4449195"/>
            <a:ext cx="642810" cy="820738"/>
          </a:xfrm>
          <a:prstGeom prst="rect">
            <a:avLst/>
          </a:prstGeom>
          <a:noFill/>
        </p:spPr>
        <p:txBody>
          <a:bodyPr wrap="square" rtlCol="0" anchor="ctr" anchorCtr="0">
            <a:spAutoFit/>
          </a:bodyPr>
          <a:lstStyle/>
          <a:p>
            <a:pPr marL="0" marR="0" lvl="0" indent="0" defTabSz="914400" rtl="0" eaLnBrk="1" fontAlgn="auto" latinLnBrk="0" hangingPunct="0">
              <a:lnSpc>
                <a:spcPct val="150000"/>
              </a:lnSpc>
              <a:spcBef>
                <a:spcPts val="0"/>
              </a:spcBef>
              <a:spcAft>
                <a:spcPts val="0"/>
              </a:spcAft>
              <a:buClrTx/>
              <a:buSzTx/>
              <a:buFontTx/>
              <a:buNone/>
              <a:tabLst/>
              <a:defRPr/>
            </a:pPr>
            <a:r>
              <a:rPr kumimoji="0" lang="ja-JP" sz="8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あり</a:t>
            </a:r>
          </a:p>
          <a:p>
            <a:pPr marL="0" marR="0" lvl="0" indent="0" defTabSz="914400" rtl="0" eaLnBrk="1" fontAlgn="auto" latinLnBrk="0" hangingPunct="0">
              <a:lnSpc>
                <a:spcPct val="150000"/>
              </a:lnSpc>
              <a:spcBef>
                <a:spcPts val="0"/>
              </a:spcBef>
              <a:spcAft>
                <a:spcPts val="0"/>
              </a:spcAft>
              <a:buClrTx/>
              <a:buSzTx/>
              <a:buFontTx/>
              <a:buNone/>
              <a:tabLst/>
              <a:defRPr/>
            </a:pPr>
            <a:r>
              <a:rPr lang="ja-JP" sz="800">
                <a:solidFill>
                  <a:srgbClr val="363636"/>
                </a:solidFill>
                <a:latin typeface="Arial" panose="020B0604020202020204"/>
                <a:ea typeface="MS Mincho"/>
                <a:cs typeface="Arial" panose="020B0604020202020204" pitchFamily="34" charset="0"/>
                <a:sym typeface="Helvetica"/>
              </a:rPr>
              <a:t>あり</a:t>
            </a:r>
          </a:p>
          <a:p>
            <a:pPr marL="0" marR="0" lvl="0" indent="0" defTabSz="914400" rtl="0" eaLnBrk="1" fontAlgn="auto" latinLnBrk="0" hangingPunct="0">
              <a:lnSpc>
                <a:spcPct val="150000"/>
              </a:lnSpc>
              <a:spcBef>
                <a:spcPts val="0"/>
              </a:spcBef>
              <a:spcAft>
                <a:spcPts val="0"/>
              </a:spcAft>
              <a:buClrTx/>
              <a:buSzTx/>
              <a:buFontTx/>
              <a:buNone/>
              <a:tabLst/>
              <a:defRPr/>
            </a:pPr>
            <a:r>
              <a:rPr kumimoji="0" lang="ja-JP" sz="8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あり</a:t>
            </a:r>
          </a:p>
          <a:p>
            <a:pPr marL="0" marR="0" lvl="0" indent="0" defTabSz="914400" rtl="0" eaLnBrk="1" fontAlgn="auto" latinLnBrk="0" hangingPunct="0">
              <a:lnSpc>
                <a:spcPct val="150000"/>
              </a:lnSpc>
              <a:spcBef>
                <a:spcPts val="0"/>
              </a:spcBef>
              <a:spcAft>
                <a:spcPts val="0"/>
              </a:spcAft>
              <a:buClrTx/>
              <a:buSzTx/>
              <a:buFontTx/>
              <a:buNone/>
              <a:tabLst/>
              <a:defRPr/>
            </a:pPr>
            <a:r>
              <a:rPr lang="ja-JP" sz="800">
                <a:solidFill>
                  <a:srgbClr val="363636"/>
                </a:solidFill>
                <a:latin typeface="Arial" panose="020B0604020202020204"/>
                <a:ea typeface="MS Mincho"/>
                <a:cs typeface="Arial" panose="020B0604020202020204" pitchFamily="34" charset="0"/>
                <a:sym typeface="Helvetica"/>
              </a:rPr>
              <a:t>あり</a:t>
            </a:r>
          </a:p>
        </p:txBody>
      </p:sp>
      <p:sp>
        <p:nvSpPr>
          <p:cNvPr id="110" name="TextBox 109">
            <a:extLst>
              <a:ext uri="{FF2B5EF4-FFF2-40B4-BE49-F238E27FC236}">
                <a16:creationId xmlns:a16="http://schemas.microsoft.com/office/drawing/2014/main" id="{4C2D79A9-447B-B5A5-A4E2-49785F103E45}"/>
              </a:ext>
            </a:extLst>
          </p:cNvPr>
          <p:cNvSpPr txBox="1"/>
          <p:nvPr/>
        </p:nvSpPr>
        <p:spPr>
          <a:xfrm>
            <a:off x="3771550" y="4449195"/>
            <a:ext cx="431050" cy="820738"/>
          </a:xfrm>
          <a:prstGeom prst="rect">
            <a:avLst/>
          </a:prstGeom>
          <a:noFill/>
        </p:spPr>
        <p:txBody>
          <a:bodyPr wrap="square" rtlCol="0" anchor="ctr" anchorCtr="0">
            <a:spAutoFit/>
          </a:bodyPr>
          <a:lstStyle/>
          <a:p>
            <a:pPr marL="0" marR="0" lvl="0" indent="0" defTabSz="914400" rtl="0" eaLnBrk="1" fontAlgn="auto" latinLnBrk="0" hangingPunct="0">
              <a:lnSpc>
                <a:spcPct val="150000"/>
              </a:lnSpc>
              <a:spcBef>
                <a:spcPts val="0"/>
              </a:spcBef>
              <a:spcAft>
                <a:spcPts val="0"/>
              </a:spcAft>
              <a:buClrTx/>
              <a:buSzTx/>
              <a:buFontTx/>
              <a:buNone/>
              <a:tabLst/>
              <a:defRPr/>
            </a:pPr>
            <a:r>
              <a:rPr kumimoji="0" lang="ja-JP" sz="8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なし</a:t>
            </a:r>
          </a:p>
          <a:p>
            <a:pPr marL="0" marR="0" lvl="0" indent="0" defTabSz="914400" rtl="0" eaLnBrk="1" fontAlgn="auto" latinLnBrk="0" hangingPunct="0">
              <a:lnSpc>
                <a:spcPct val="150000"/>
              </a:lnSpc>
              <a:spcBef>
                <a:spcPts val="0"/>
              </a:spcBef>
              <a:spcAft>
                <a:spcPts val="0"/>
              </a:spcAft>
              <a:buClrTx/>
              <a:buSzTx/>
              <a:buFontTx/>
              <a:buNone/>
              <a:tabLst/>
              <a:defRPr/>
            </a:pPr>
            <a:r>
              <a:rPr lang="ja-JP" sz="800">
                <a:solidFill>
                  <a:srgbClr val="363636"/>
                </a:solidFill>
                <a:latin typeface="Arial" panose="020B0604020202020204"/>
                <a:ea typeface="MS Mincho"/>
                <a:cs typeface="Arial" panose="020B0604020202020204" pitchFamily="34" charset="0"/>
                <a:sym typeface="Helvetica"/>
              </a:rPr>
              <a:t>なし</a:t>
            </a:r>
          </a:p>
          <a:p>
            <a:pPr marL="0" marR="0" lvl="0" indent="0" defTabSz="914400" rtl="0" eaLnBrk="1" fontAlgn="auto" latinLnBrk="0" hangingPunct="0">
              <a:lnSpc>
                <a:spcPct val="150000"/>
              </a:lnSpc>
              <a:spcBef>
                <a:spcPts val="0"/>
              </a:spcBef>
              <a:spcAft>
                <a:spcPts val="0"/>
              </a:spcAft>
              <a:buClrTx/>
              <a:buSzTx/>
              <a:buFontTx/>
              <a:buNone/>
              <a:tabLst/>
              <a:defRPr/>
            </a:pPr>
            <a:r>
              <a:rPr kumimoji="0" lang="ja-JP" sz="8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なし</a:t>
            </a:r>
          </a:p>
          <a:p>
            <a:pPr marL="0" marR="0" lvl="0" indent="0" defTabSz="914400" rtl="0" eaLnBrk="1" fontAlgn="auto" latinLnBrk="0" hangingPunct="0">
              <a:lnSpc>
                <a:spcPct val="150000"/>
              </a:lnSpc>
              <a:spcBef>
                <a:spcPts val="0"/>
              </a:spcBef>
              <a:spcAft>
                <a:spcPts val="0"/>
              </a:spcAft>
              <a:buClrTx/>
              <a:buSzTx/>
              <a:buFontTx/>
              <a:buNone/>
              <a:tabLst/>
              <a:defRPr/>
            </a:pPr>
            <a:r>
              <a:rPr lang="ja-JP" sz="800">
                <a:solidFill>
                  <a:srgbClr val="363636"/>
                </a:solidFill>
                <a:latin typeface="Arial" panose="020B0604020202020204"/>
                <a:ea typeface="MS Mincho"/>
                <a:cs typeface="Arial" panose="020B0604020202020204" pitchFamily="34" charset="0"/>
                <a:sym typeface="Helvetica"/>
              </a:rPr>
              <a:t>なし</a:t>
            </a:r>
          </a:p>
        </p:txBody>
      </p:sp>
      <p:sp>
        <p:nvSpPr>
          <p:cNvPr id="113" name="Rectangle 112"/>
          <p:cNvSpPr/>
          <p:nvPr/>
        </p:nvSpPr>
        <p:spPr>
          <a:xfrm flipH="1">
            <a:off x="10152403" y="1848763"/>
            <a:ext cx="114370" cy="250387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4" name="Rectangle 113"/>
          <p:cNvSpPr/>
          <p:nvPr/>
        </p:nvSpPr>
        <p:spPr>
          <a:xfrm flipH="1">
            <a:off x="9952690"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5" name="Rectangle 114"/>
          <p:cNvSpPr/>
          <p:nvPr/>
        </p:nvSpPr>
        <p:spPr>
          <a:xfrm flipH="1">
            <a:off x="9752977"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6" name="Rectangle 115"/>
          <p:cNvSpPr/>
          <p:nvPr/>
        </p:nvSpPr>
        <p:spPr>
          <a:xfrm flipH="1">
            <a:off x="9553264"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7" name="Rectangle 116"/>
          <p:cNvSpPr/>
          <p:nvPr/>
        </p:nvSpPr>
        <p:spPr>
          <a:xfrm flipH="1">
            <a:off x="9353551"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Rectangle 117"/>
          <p:cNvSpPr/>
          <p:nvPr/>
        </p:nvSpPr>
        <p:spPr>
          <a:xfrm flipH="1">
            <a:off x="9153838"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 name="Rectangle 118"/>
          <p:cNvSpPr/>
          <p:nvPr/>
        </p:nvSpPr>
        <p:spPr>
          <a:xfrm flipH="1">
            <a:off x="8954125"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 name="Rectangle 119"/>
          <p:cNvSpPr/>
          <p:nvPr/>
        </p:nvSpPr>
        <p:spPr>
          <a:xfrm flipH="1">
            <a:off x="8754412" y="1848765"/>
            <a:ext cx="114370" cy="250387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 name="Rectangle 120"/>
          <p:cNvSpPr/>
          <p:nvPr/>
        </p:nvSpPr>
        <p:spPr>
          <a:xfrm flipH="1">
            <a:off x="8554699"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2" name="Rectangle 121"/>
          <p:cNvSpPr/>
          <p:nvPr/>
        </p:nvSpPr>
        <p:spPr>
          <a:xfrm flipH="1">
            <a:off x="8354986"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Rectangle 122"/>
          <p:cNvSpPr/>
          <p:nvPr/>
        </p:nvSpPr>
        <p:spPr>
          <a:xfrm flipH="1">
            <a:off x="8155273"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4" name="Rectangle 123"/>
          <p:cNvSpPr/>
          <p:nvPr/>
        </p:nvSpPr>
        <p:spPr>
          <a:xfrm flipH="1">
            <a:off x="7955560" y="1848765"/>
            <a:ext cx="114370" cy="250387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p:cNvSpPr/>
          <p:nvPr/>
        </p:nvSpPr>
        <p:spPr>
          <a:xfrm flipH="1">
            <a:off x="7755847"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p:cNvSpPr/>
          <p:nvPr/>
        </p:nvSpPr>
        <p:spPr>
          <a:xfrm flipH="1">
            <a:off x="7556134" y="1848765"/>
            <a:ext cx="114370" cy="25038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p:cNvSpPr/>
          <p:nvPr/>
        </p:nvSpPr>
        <p:spPr>
          <a:xfrm flipH="1">
            <a:off x="7356421" y="1848764"/>
            <a:ext cx="114370" cy="2478045"/>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8" name="Rectangle 127"/>
          <p:cNvSpPr/>
          <p:nvPr/>
        </p:nvSpPr>
        <p:spPr>
          <a:xfrm flipH="1">
            <a:off x="7156708" y="1848764"/>
            <a:ext cx="114370" cy="2478045"/>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9" name="Rectangle 128"/>
          <p:cNvSpPr/>
          <p:nvPr/>
        </p:nvSpPr>
        <p:spPr>
          <a:xfrm flipH="1">
            <a:off x="6956995" y="1848764"/>
            <a:ext cx="114370" cy="2478045"/>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0" name="Rectangle 129"/>
          <p:cNvSpPr/>
          <p:nvPr/>
        </p:nvSpPr>
        <p:spPr>
          <a:xfrm flipH="1">
            <a:off x="6757282" y="1848765"/>
            <a:ext cx="114370" cy="2258486"/>
          </a:xfrm>
          <a:prstGeom prst="rect">
            <a:avLst/>
          </a:prstGeom>
          <a:solidFill>
            <a:schemeClr val="bg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1" name="Rectangle 130"/>
          <p:cNvSpPr/>
          <p:nvPr/>
        </p:nvSpPr>
        <p:spPr>
          <a:xfrm flipH="1">
            <a:off x="6557569" y="1848765"/>
            <a:ext cx="114370" cy="2125028"/>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2" name="Rectangle 131"/>
          <p:cNvSpPr/>
          <p:nvPr/>
        </p:nvSpPr>
        <p:spPr>
          <a:xfrm flipH="1">
            <a:off x="6357856" y="1848765"/>
            <a:ext cx="114370" cy="1741876"/>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3" name="Rectangle 132"/>
          <p:cNvSpPr/>
          <p:nvPr/>
        </p:nvSpPr>
        <p:spPr>
          <a:xfrm flipH="1">
            <a:off x="6158143" y="1848765"/>
            <a:ext cx="114370" cy="1750485"/>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4" name="Rectangle 133"/>
          <p:cNvSpPr/>
          <p:nvPr/>
        </p:nvSpPr>
        <p:spPr>
          <a:xfrm flipH="1">
            <a:off x="5958430" y="1848766"/>
            <a:ext cx="114370" cy="1001400"/>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5" name="Rectangle 134"/>
          <p:cNvSpPr/>
          <p:nvPr/>
        </p:nvSpPr>
        <p:spPr>
          <a:xfrm flipH="1">
            <a:off x="5758717" y="1848765"/>
            <a:ext cx="114370" cy="743096"/>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39" name="Straight Connector 138"/>
          <p:cNvCxnSpPr/>
          <p:nvPr/>
        </p:nvCxnSpPr>
        <p:spPr>
          <a:xfrm>
            <a:off x="5070927" y="1849826"/>
            <a:ext cx="5439168" cy="0"/>
          </a:xfrm>
          <a:prstGeom prst="line">
            <a:avLst/>
          </a:prstGeom>
          <a:ln w="12700" cmpd="sng">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151" name="Rectangle 150"/>
          <p:cNvSpPr/>
          <p:nvPr/>
        </p:nvSpPr>
        <p:spPr>
          <a:xfrm>
            <a:off x="5331644"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2" name="Rectangle 151"/>
          <p:cNvSpPr/>
          <p:nvPr/>
        </p:nvSpPr>
        <p:spPr>
          <a:xfrm>
            <a:off x="5331644" y="5706548"/>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3" name="Rectangle 152"/>
          <p:cNvSpPr/>
          <p:nvPr/>
        </p:nvSpPr>
        <p:spPr>
          <a:xfrm>
            <a:off x="6730160" y="5520902"/>
            <a:ext cx="167872"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4" name="Rectangle 153"/>
          <p:cNvSpPr/>
          <p:nvPr/>
        </p:nvSpPr>
        <p:spPr>
          <a:xfrm>
            <a:off x="6730160" y="5706548"/>
            <a:ext cx="167872"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5" name="Rectangle 154"/>
          <p:cNvSpPr/>
          <p:nvPr/>
        </p:nvSpPr>
        <p:spPr>
          <a:xfrm>
            <a:off x="10326347" y="5520902"/>
            <a:ext cx="167872"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7" name="Rectangle 156"/>
          <p:cNvSpPr/>
          <p:nvPr/>
        </p:nvSpPr>
        <p:spPr>
          <a:xfrm>
            <a:off x="5131856"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8" name="Rectangle 157"/>
          <p:cNvSpPr/>
          <p:nvPr/>
        </p:nvSpPr>
        <p:spPr>
          <a:xfrm>
            <a:off x="5531432"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9" name="Rectangle 158"/>
          <p:cNvSpPr/>
          <p:nvPr/>
        </p:nvSpPr>
        <p:spPr>
          <a:xfrm>
            <a:off x="5731220"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0" name="Rectangle 159"/>
          <p:cNvSpPr/>
          <p:nvPr/>
        </p:nvSpPr>
        <p:spPr>
          <a:xfrm>
            <a:off x="5931008"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1" name="Rectangle 160"/>
          <p:cNvSpPr/>
          <p:nvPr/>
        </p:nvSpPr>
        <p:spPr>
          <a:xfrm>
            <a:off x="6130796"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2" name="Rectangle 161"/>
          <p:cNvSpPr/>
          <p:nvPr/>
        </p:nvSpPr>
        <p:spPr>
          <a:xfrm>
            <a:off x="6330584"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3" name="Rectangle 162"/>
          <p:cNvSpPr/>
          <p:nvPr/>
        </p:nvSpPr>
        <p:spPr>
          <a:xfrm>
            <a:off x="6530372" y="5336044"/>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4" name="Rectangle 163"/>
          <p:cNvSpPr/>
          <p:nvPr/>
        </p:nvSpPr>
        <p:spPr>
          <a:xfrm>
            <a:off x="6929948"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5" name="Rectangle 164"/>
          <p:cNvSpPr/>
          <p:nvPr/>
        </p:nvSpPr>
        <p:spPr>
          <a:xfrm>
            <a:off x="7129736" y="5336044"/>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6" name="Rectangle 165"/>
          <p:cNvSpPr/>
          <p:nvPr/>
        </p:nvSpPr>
        <p:spPr>
          <a:xfrm>
            <a:off x="7329524"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7" name="Rectangle 166"/>
          <p:cNvSpPr/>
          <p:nvPr/>
        </p:nvSpPr>
        <p:spPr>
          <a:xfrm>
            <a:off x="7529312"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8" name="Rectangle 167"/>
          <p:cNvSpPr/>
          <p:nvPr/>
        </p:nvSpPr>
        <p:spPr>
          <a:xfrm>
            <a:off x="7729100"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9" name="Rectangle 168"/>
          <p:cNvSpPr/>
          <p:nvPr/>
        </p:nvSpPr>
        <p:spPr>
          <a:xfrm>
            <a:off x="7928888"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0" name="Rectangle 169"/>
          <p:cNvSpPr/>
          <p:nvPr/>
        </p:nvSpPr>
        <p:spPr>
          <a:xfrm>
            <a:off x="8128676"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1" name="Rectangle 170"/>
          <p:cNvSpPr/>
          <p:nvPr/>
        </p:nvSpPr>
        <p:spPr>
          <a:xfrm>
            <a:off x="8328464"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2" name="Rectangle 171"/>
          <p:cNvSpPr/>
          <p:nvPr/>
        </p:nvSpPr>
        <p:spPr>
          <a:xfrm>
            <a:off x="8528252"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3" name="Rectangle 172"/>
          <p:cNvSpPr/>
          <p:nvPr/>
        </p:nvSpPr>
        <p:spPr>
          <a:xfrm>
            <a:off x="8728040"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p:cNvSpPr/>
          <p:nvPr/>
        </p:nvSpPr>
        <p:spPr>
          <a:xfrm>
            <a:off x="8927828"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5" name="Rectangle 174"/>
          <p:cNvSpPr/>
          <p:nvPr/>
        </p:nvSpPr>
        <p:spPr>
          <a:xfrm>
            <a:off x="9127616"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6" name="Rectangle 175"/>
          <p:cNvSpPr/>
          <p:nvPr/>
        </p:nvSpPr>
        <p:spPr>
          <a:xfrm>
            <a:off x="9327404"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7" name="Rectangle 176"/>
          <p:cNvSpPr/>
          <p:nvPr/>
        </p:nvSpPr>
        <p:spPr>
          <a:xfrm>
            <a:off x="9527192" y="5336044"/>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8" name="Rectangle 177"/>
          <p:cNvSpPr/>
          <p:nvPr/>
        </p:nvSpPr>
        <p:spPr>
          <a:xfrm>
            <a:off x="9726980" y="5336044"/>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9" name="Rectangle 178"/>
          <p:cNvSpPr/>
          <p:nvPr/>
        </p:nvSpPr>
        <p:spPr>
          <a:xfrm>
            <a:off x="9926768" y="5336044"/>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0" name="Rectangle 179"/>
          <p:cNvSpPr/>
          <p:nvPr/>
        </p:nvSpPr>
        <p:spPr>
          <a:xfrm>
            <a:off x="10126556" y="5336044"/>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1" name="Rectangle 180"/>
          <p:cNvSpPr/>
          <p:nvPr/>
        </p:nvSpPr>
        <p:spPr>
          <a:xfrm>
            <a:off x="5331644"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2" name="Rectangle 181"/>
          <p:cNvSpPr/>
          <p:nvPr/>
        </p:nvSpPr>
        <p:spPr>
          <a:xfrm>
            <a:off x="6730160" y="5336044"/>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3" name="Rectangle 182"/>
          <p:cNvSpPr/>
          <p:nvPr/>
        </p:nvSpPr>
        <p:spPr>
          <a:xfrm>
            <a:off x="10326347" y="5336044"/>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4" name="Rectangle 183"/>
          <p:cNvSpPr/>
          <p:nvPr/>
        </p:nvSpPr>
        <p:spPr>
          <a:xfrm>
            <a:off x="5131856" y="4711746"/>
            <a:ext cx="167872" cy="167872"/>
          </a:xfrm>
          <a:prstGeom prst="rect">
            <a:avLst/>
          </a:prstGeom>
          <a:solidFill>
            <a:schemeClr val="tx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5" name="Rectangle 184"/>
          <p:cNvSpPr/>
          <p:nvPr/>
        </p:nvSpPr>
        <p:spPr>
          <a:xfrm>
            <a:off x="5131856"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6" name="Rectangle 185"/>
          <p:cNvSpPr/>
          <p:nvPr/>
        </p:nvSpPr>
        <p:spPr>
          <a:xfrm>
            <a:off x="5531432"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7" name="Rectangle 186"/>
          <p:cNvSpPr/>
          <p:nvPr/>
        </p:nvSpPr>
        <p:spPr>
          <a:xfrm>
            <a:off x="5531432"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8" name="Rectangle 187"/>
          <p:cNvSpPr/>
          <p:nvPr/>
        </p:nvSpPr>
        <p:spPr>
          <a:xfrm>
            <a:off x="5731220"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9" name="Rectangle 188"/>
          <p:cNvSpPr/>
          <p:nvPr/>
        </p:nvSpPr>
        <p:spPr>
          <a:xfrm>
            <a:off x="5731220" y="4897392"/>
            <a:ext cx="167872" cy="167872"/>
          </a:xfrm>
          <a:prstGeom prst="rect">
            <a:avLst/>
          </a:prstGeom>
          <a:solidFill>
            <a:schemeClr val="tx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0" name="Rectangle 189"/>
          <p:cNvSpPr/>
          <p:nvPr/>
        </p:nvSpPr>
        <p:spPr>
          <a:xfrm>
            <a:off x="5931008" y="4711746"/>
            <a:ext cx="167872" cy="167872"/>
          </a:xfrm>
          <a:prstGeom prst="rect">
            <a:avLst/>
          </a:prstGeom>
          <a:solidFill>
            <a:schemeClr val="tx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1" name="Rectangle 190"/>
          <p:cNvSpPr/>
          <p:nvPr/>
        </p:nvSpPr>
        <p:spPr>
          <a:xfrm>
            <a:off x="5931008"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2" name="Rectangle 191"/>
          <p:cNvSpPr/>
          <p:nvPr/>
        </p:nvSpPr>
        <p:spPr>
          <a:xfrm>
            <a:off x="6130796"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3" name="Rectangle 192"/>
          <p:cNvSpPr/>
          <p:nvPr/>
        </p:nvSpPr>
        <p:spPr>
          <a:xfrm>
            <a:off x="6130796"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4" name="Rectangle 193"/>
          <p:cNvSpPr/>
          <p:nvPr/>
        </p:nvSpPr>
        <p:spPr>
          <a:xfrm>
            <a:off x="6330584"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5" name="Rectangle 194"/>
          <p:cNvSpPr/>
          <p:nvPr/>
        </p:nvSpPr>
        <p:spPr>
          <a:xfrm>
            <a:off x="6330584"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6" name="Rectangle 195"/>
          <p:cNvSpPr/>
          <p:nvPr/>
        </p:nvSpPr>
        <p:spPr>
          <a:xfrm>
            <a:off x="6530372" y="4711746"/>
            <a:ext cx="167872" cy="167872"/>
          </a:xfrm>
          <a:prstGeom prst="rect">
            <a:avLst/>
          </a:prstGeom>
          <a:solidFill>
            <a:schemeClr val="tx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7" name="Rectangle 196"/>
          <p:cNvSpPr/>
          <p:nvPr/>
        </p:nvSpPr>
        <p:spPr>
          <a:xfrm>
            <a:off x="6530372"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8" name="Rectangle 197"/>
          <p:cNvSpPr/>
          <p:nvPr/>
        </p:nvSpPr>
        <p:spPr>
          <a:xfrm>
            <a:off x="6929948"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9" name="Rectangle 198"/>
          <p:cNvSpPr/>
          <p:nvPr/>
        </p:nvSpPr>
        <p:spPr>
          <a:xfrm>
            <a:off x="6929948"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0" name="Rectangle 199"/>
          <p:cNvSpPr/>
          <p:nvPr/>
        </p:nvSpPr>
        <p:spPr>
          <a:xfrm>
            <a:off x="7129736" y="4711746"/>
            <a:ext cx="167872" cy="167872"/>
          </a:xfrm>
          <a:prstGeom prst="rect">
            <a:avLst/>
          </a:prstGeom>
          <a:solidFill>
            <a:schemeClr val="tx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1" name="Rectangle 200"/>
          <p:cNvSpPr/>
          <p:nvPr/>
        </p:nvSpPr>
        <p:spPr>
          <a:xfrm>
            <a:off x="7129736"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6" name="Rectangle 205"/>
          <p:cNvSpPr/>
          <p:nvPr/>
        </p:nvSpPr>
        <p:spPr>
          <a:xfrm>
            <a:off x="7729100"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7" name="Rectangle 206"/>
          <p:cNvSpPr/>
          <p:nvPr/>
        </p:nvSpPr>
        <p:spPr>
          <a:xfrm>
            <a:off x="7729100"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8" name="Rectangle 207"/>
          <p:cNvSpPr/>
          <p:nvPr/>
        </p:nvSpPr>
        <p:spPr>
          <a:xfrm>
            <a:off x="7928888"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9" name="Rectangle 208"/>
          <p:cNvSpPr/>
          <p:nvPr/>
        </p:nvSpPr>
        <p:spPr>
          <a:xfrm>
            <a:off x="7928888"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0" name="Rectangle 209"/>
          <p:cNvSpPr/>
          <p:nvPr/>
        </p:nvSpPr>
        <p:spPr>
          <a:xfrm>
            <a:off x="8128676"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1" name="Rectangle 210"/>
          <p:cNvSpPr/>
          <p:nvPr/>
        </p:nvSpPr>
        <p:spPr>
          <a:xfrm>
            <a:off x="8128676"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2" name="Rectangle 211"/>
          <p:cNvSpPr/>
          <p:nvPr/>
        </p:nvSpPr>
        <p:spPr>
          <a:xfrm>
            <a:off x="8328464"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3" name="Rectangle 212"/>
          <p:cNvSpPr/>
          <p:nvPr/>
        </p:nvSpPr>
        <p:spPr>
          <a:xfrm>
            <a:off x="8328464"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4" name="Rectangle 213"/>
          <p:cNvSpPr/>
          <p:nvPr/>
        </p:nvSpPr>
        <p:spPr>
          <a:xfrm>
            <a:off x="8528252"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5" name="Rectangle 214"/>
          <p:cNvSpPr/>
          <p:nvPr/>
        </p:nvSpPr>
        <p:spPr>
          <a:xfrm>
            <a:off x="8528252"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6" name="Rectangle 215"/>
          <p:cNvSpPr/>
          <p:nvPr/>
        </p:nvSpPr>
        <p:spPr>
          <a:xfrm>
            <a:off x="8728040"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7" name="Rectangle 216"/>
          <p:cNvSpPr/>
          <p:nvPr/>
        </p:nvSpPr>
        <p:spPr>
          <a:xfrm>
            <a:off x="8728040"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0" name="Rectangle 219"/>
          <p:cNvSpPr/>
          <p:nvPr/>
        </p:nvSpPr>
        <p:spPr>
          <a:xfrm>
            <a:off x="9127616"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1" name="Rectangle 220"/>
          <p:cNvSpPr/>
          <p:nvPr/>
        </p:nvSpPr>
        <p:spPr>
          <a:xfrm>
            <a:off x="9127616"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2" name="Rectangle 231"/>
          <p:cNvSpPr/>
          <p:nvPr/>
        </p:nvSpPr>
        <p:spPr>
          <a:xfrm>
            <a:off x="5331644" y="4711746"/>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3" name="Rectangle 232"/>
          <p:cNvSpPr/>
          <p:nvPr/>
        </p:nvSpPr>
        <p:spPr>
          <a:xfrm>
            <a:off x="5331644" y="4897392"/>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8" name="Rectangle 237"/>
          <p:cNvSpPr/>
          <p:nvPr/>
        </p:nvSpPr>
        <p:spPr>
          <a:xfrm>
            <a:off x="5131856"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9" name="Rectangle 238"/>
          <p:cNvSpPr/>
          <p:nvPr/>
        </p:nvSpPr>
        <p:spPr>
          <a:xfrm>
            <a:off x="5531432"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0" name="Rectangle 239"/>
          <p:cNvSpPr/>
          <p:nvPr/>
        </p:nvSpPr>
        <p:spPr>
          <a:xfrm>
            <a:off x="5731220"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1" name="Rectangle 240"/>
          <p:cNvSpPr/>
          <p:nvPr/>
        </p:nvSpPr>
        <p:spPr>
          <a:xfrm>
            <a:off x="5931008"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2" name="Rectangle 241"/>
          <p:cNvSpPr/>
          <p:nvPr/>
        </p:nvSpPr>
        <p:spPr>
          <a:xfrm>
            <a:off x="6130796" y="4526888"/>
            <a:ext cx="167872" cy="167872"/>
          </a:xfrm>
          <a:prstGeom prst="rect">
            <a:avLst/>
          </a:prstGeom>
          <a:solidFill>
            <a:schemeClr val="tx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3" name="Rectangle 242"/>
          <p:cNvSpPr/>
          <p:nvPr/>
        </p:nvSpPr>
        <p:spPr>
          <a:xfrm>
            <a:off x="6330584"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4" name="Rectangle 243"/>
          <p:cNvSpPr/>
          <p:nvPr/>
        </p:nvSpPr>
        <p:spPr>
          <a:xfrm>
            <a:off x="6530372"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5" name="Rectangle 244"/>
          <p:cNvSpPr/>
          <p:nvPr/>
        </p:nvSpPr>
        <p:spPr>
          <a:xfrm>
            <a:off x="6929948"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6" name="Rectangle 245"/>
          <p:cNvSpPr/>
          <p:nvPr/>
        </p:nvSpPr>
        <p:spPr>
          <a:xfrm>
            <a:off x="7129736"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9" name="Rectangle 248"/>
          <p:cNvSpPr/>
          <p:nvPr/>
        </p:nvSpPr>
        <p:spPr>
          <a:xfrm>
            <a:off x="7729100"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0" name="Rectangle 249"/>
          <p:cNvSpPr/>
          <p:nvPr/>
        </p:nvSpPr>
        <p:spPr>
          <a:xfrm>
            <a:off x="7928888"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1" name="Rectangle 250"/>
          <p:cNvSpPr/>
          <p:nvPr/>
        </p:nvSpPr>
        <p:spPr>
          <a:xfrm>
            <a:off x="8128676"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2" name="Rectangle 251"/>
          <p:cNvSpPr/>
          <p:nvPr/>
        </p:nvSpPr>
        <p:spPr>
          <a:xfrm>
            <a:off x="8328464"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3" name="Rectangle 252"/>
          <p:cNvSpPr/>
          <p:nvPr/>
        </p:nvSpPr>
        <p:spPr>
          <a:xfrm>
            <a:off x="8528252"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4" name="Rectangle 253"/>
          <p:cNvSpPr/>
          <p:nvPr/>
        </p:nvSpPr>
        <p:spPr>
          <a:xfrm>
            <a:off x="8728040"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6" name="Rectangle 255"/>
          <p:cNvSpPr/>
          <p:nvPr/>
        </p:nvSpPr>
        <p:spPr>
          <a:xfrm>
            <a:off x="9127616"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2" name="Rectangle 261"/>
          <p:cNvSpPr/>
          <p:nvPr/>
        </p:nvSpPr>
        <p:spPr>
          <a:xfrm>
            <a:off x="5331644" y="4526888"/>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5" name="Rectangle 264"/>
          <p:cNvSpPr/>
          <p:nvPr/>
        </p:nvSpPr>
        <p:spPr>
          <a:xfrm>
            <a:off x="5131856"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6" name="Rectangle 265"/>
          <p:cNvSpPr/>
          <p:nvPr/>
        </p:nvSpPr>
        <p:spPr>
          <a:xfrm>
            <a:off x="5531432" y="5080009"/>
            <a:ext cx="167872" cy="167872"/>
          </a:xfrm>
          <a:prstGeom prst="rect">
            <a:avLst/>
          </a:prstGeom>
          <a:solidFill>
            <a:schemeClr val="tx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7" name="Rectangle 266"/>
          <p:cNvSpPr/>
          <p:nvPr/>
        </p:nvSpPr>
        <p:spPr>
          <a:xfrm>
            <a:off x="5731220"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8" name="Rectangle 267"/>
          <p:cNvSpPr/>
          <p:nvPr/>
        </p:nvSpPr>
        <p:spPr>
          <a:xfrm>
            <a:off x="5931008"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9" name="Rectangle 268"/>
          <p:cNvSpPr/>
          <p:nvPr/>
        </p:nvSpPr>
        <p:spPr>
          <a:xfrm>
            <a:off x="6130796"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0" name="Rectangle 269"/>
          <p:cNvSpPr/>
          <p:nvPr/>
        </p:nvSpPr>
        <p:spPr>
          <a:xfrm>
            <a:off x="6330584"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1" name="Rectangle 270"/>
          <p:cNvSpPr/>
          <p:nvPr/>
        </p:nvSpPr>
        <p:spPr>
          <a:xfrm>
            <a:off x="6530372"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2" name="Rectangle 271"/>
          <p:cNvSpPr/>
          <p:nvPr/>
        </p:nvSpPr>
        <p:spPr>
          <a:xfrm>
            <a:off x="6929948"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3" name="Rectangle 272"/>
          <p:cNvSpPr/>
          <p:nvPr/>
        </p:nvSpPr>
        <p:spPr>
          <a:xfrm>
            <a:off x="7129736"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6" name="Rectangle 275"/>
          <p:cNvSpPr/>
          <p:nvPr/>
        </p:nvSpPr>
        <p:spPr>
          <a:xfrm>
            <a:off x="7729100"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7" name="Rectangle 276"/>
          <p:cNvSpPr/>
          <p:nvPr/>
        </p:nvSpPr>
        <p:spPr>
          <a:xfrm>
            <a:off x="7928888"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8" name="Rectangle 277"/>
          <p:cNvSpPr/>
          <p:nvPr/>
        </p:nvSpPr>
        <p:spPr>
          <a:xfrm>
            <a:off x="8128676"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9" name="Rectangle 278"/>
          <p:cNvSpPr/>
          <p:nvPr/>
        </p:nvSpPr>
        <p:spPr>
          <a:xfrm>
            <a:off x="8328464"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0" name="Rectangle 279"/>
          <p:cNvSpPr/>
          <p:nvPr/>
        </p:nvSpPr>
        <p:spPr>
          <a:xfrm>
            <a:off x="8528252"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1" name="Rectangle 280"/>
          <p:cNvSpPr/>
          <p:nvPr/>
        </p:nvSpPr>
        <p:spPr>
          <a:xfrm>
            <a:off x="8728040"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3" name="Rectangle 282"/>
          <p:cNvSpPr/>
          <p:nvPr/>
        </p:nvSpPr>
        <p:spPr>
          <a:xfrm>
            <a:off x="9127616"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9" name="Rectangle 288"/>
          <p:cNvSpPr/>
          <p:nvPr/>
        </p:nvSpPr>
        <p:spPr>
          <a:xfrm>
            <a:off x="5331644" y="5080009"/>
            <a:ext cx="167872"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7" name="Rectangle 346"/>
          <p:cNvSpPr/>
          <p:nvPr/>
        </p:nvSpPr>
        <p:spPr>
          <a:xfrm flipH="1">
            <a:off x="2962253" y="5520902"/>
            <a:ext cx="45719" cy="167872"/>
          </a:xfrm>
          <a:prstGeom prst="rect">
            <a:avLst/>
          </a:prstGeom>
          <a:solidFill>
            <a:schemeClr val="accent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8" name="Rectangle 347"/>
          <p:cNvSpPr/>
          <p:nvPr/>
        </p:nvSpPr>
        <p:spPr>
          <a:xfrm flipH="1">
            <a:off x="2962253" y="5706548"/>
            <a:ext cx="45719" cy="167872"/>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9" name="Rectangle 348"/>
          <p:cNvSpPr/>
          <p:nvPr/>
        </p:nvSpPr>
        <p:spPr>
          <a:xfrm flipH="1">
            <a:off x="2962253" y="5336044"/>
            <a:ext cx="45719"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0" name="Rectangle 349"/>
          <p:cNvSpPr/>
          <p:nvPr/>
        </p:nvSpPr>
        <p:spPr>
          <a:xfrm flipH="1">
            <a:off x="2962253" y="4711746"/>
            <a:ext cx="45719" cy="167872"/>
          </a:xfrm>
          <a:prstGeom prst="rect">
            <a:avLst/>
          </a:prstGeom>
          <a:solidFill>
            <a:schemeClr val="tx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1" name="Rectangle 350"/>
          <p:cNvSpPr/>
          <p:nvPr/>
        </p:nvSpPr>
        <p:spPr>
          <a:xfrm flipH="1">
            <a:off x="2962253" y="4897392"/>
            <a:ext cx="45719" cy="167872"/>
          </a:xfrm>
          <a:prstGeom prst="rect">
            <a:avLst/>
          </a:prstGeom>
          <a:solidFill>
            <a:schemeClr val="tx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2" name="Rectangle 351"/>
          <p:cNvSpPr/>
          <p:nvPr/>
        </p:nvSpPr>
        <p:spPr>
          <a:xfrm flipH="1">
            <a:off x="2962253" y="4526888"/>
            <a:ext cx="45719" cy="167872"/>
          </a:xfrm>
          <a:prstGeom prst="rect">
            <a:avLst/>
          </a:prstGeom>
          <a:solidFill>
            <a:schemeClr val="tx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3" name="Rectangle 352"/>
          <p:cNvSpPr/>
          <p:nvPr/>
        </p:nvSpPr>
        <p:spPr>
          <a:xfrm flipH="1">
            <a:off x="2962253" y="5080009"/>
            <a:ext cx="45719" cy="167872"/>
          </a:xfrm>
          <a:prstGeom prst="rect">
            <a:avLst/>
          </a:prstGeom>
          <a:solidFill>
            <a:schemeClr val="tx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6" name="Rectangle 355"/>
          <p:cNvSpPr/>
          <p:nvPr/>
        </p:nvSpPr>
        <p:spPr>
          <a:xfrm flipH="1">
            <a:off x="3748923" y="5520902"/>
            <a:ext cx="45719" cy="16787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7" name="Rectangle 356"/>
          <p:cNvSpPr/>
          <p:nvPr/>
        </p:nvSpPr>
        <p:spPr>
          <a:xfrm flipH="1">
            <a:off x="3748923" y="5706548"/>
            <a:ext cx="45719"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8" name="Rectangle 357"/>
          <p:cNvSpPr/>
          <p:nvPr/>
        </p:nvSpPr>
        <p:spPr>
          <a:xfrm flipH="1">
            <a:off x="3748923" y="5336044"/>
            <a:ext cx="45719"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9" name="Rectangle 358"/>
          <p:cNvSpPr/>
          <p:nvPr/>
        </p:nvSpPr>
        <p:spPr>
          <a:xfrm flipH="1">
            <a:off x="3748923" y="4711746"/>
            <a:ext cx="45719"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0" name="Rectangle 359"/>
          <p:cNvSpPr/>
          <p:nvPr/>
        </p:nvSpPr>
        <p:spPr>
          <a:xfrm flipH="1">
            <a:off x="3748923" y="4897392"/>
            <a:ext cx="45719"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1" name="Rectangle 360"/>
          <p:cNvSpPr/>
          <p:nvPr/>
        </p:nvSpPr>
        <p:spPr>
          <a:xfrm flipH="1">
            <a:off x="3748923" y="4526888"/>
            <a:ext cx="45719"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2" name="Rectangle 361"/>
          <p:cNvSpPr/>
          <p:nvPr/>
        </p:nvSpPr>
        <p:spPr>
          <a:xfrm flipH="1">
            <a:off x="3748923" y="5080009"/>
            <a:ext cx="45719" cy="16787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5" name="Rectangle 364"/>
          <p:cNvSpPr/>
          <p:nvPr/>
        </p:nvSpPr>
        <p:spPr>
          <a:xfrm flipH="1">
            <a:off x="4447796" y="5520902"/>
            <a:ext cx="45719" cy="167872"/>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6" name="Rectangle 365"/>
          <p:cNvSpPr/>
          <p:nvPr/>
        </p:nvSpPr>
        <p:spPr>
          <a:xfrm flipH="1">
            <a:off x="4447796" y="5706548"/>
            <a:ext cx="45719" cy="167872"/>
          </a:xfrm>
          <a:prstGeom prst="rect">
            <a:avLst/>
          </a:prstGeom>
          <a:solidFill>
            <a:schemeClr val="accent3">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2" name="TextBox 371">
            <a:extLst>
              <a:ext uri="{FF2B5EF4-FFF2-40B4-BE49-F238E27FC236}">
                <a16:creationId xmlns:a16="http://schemas.microsoft.com/office/drawing/2014/main" id="{4C2D79A9-447B-B5A5-A4E2-49785F103E45}"/>
              </a:ext>
            </a:extLst>
          </p:cNvPr>
          <p:cNvSpPr txBox="1"/>
          <p:nvPr/>
        </p:nvSpPr>
        <p:spPr>
          <a:xfrm>
            <a:off x="2979107" y="5257365"/>
            <a:ext cx="775589" cy="646331"/>
          </a:xfrm>
          <a:prstGeom prst="rect">
            <a:avLst/>
          </a:prstGeom>
          <a:noFill/>
        </p:spPr>
        <p:txBody>
          <a:bodyPr wrap="square" rtlCol="0" anchor="ctr" anchorCtr="0">
            <a:spAutoFit/>
          </a:bodyPr>
          <a:lstStyle/>
          <a:p>
            <a:pPr marL="0" marR="0" lvl="0" indent="0" defTabSz="914400" rtl="0" eaLnBrk="1" fontAlgn="auto" latinLnBrk="0" hangingPunct="0">
              <a:lnSpc>
                <a:spcPct val="150000"/>
              </a:lnSpc>
              <a:spcBef>
                <a:spcPts val="0"/>
              </a:spcBef>
              <a:spcAft>
                <a:spcPts val="0"/>
              </a:spcAft>
              <a:buClrTx/>
              <a:buSzTx/>
              <a:buFontTx/>
              <a:buNone/>
              <a:tabLst/>
              <a:defRPr/>
            </a:pPr>
            <a:r>
              <a:rPr kumimoji="0" lang="ja-JP" sz="8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非SQM</a:t>
            </a:r>
          </a:p>
          <a:p>
            <a:pPr marL="0" marR="0" lvl="0" indent="0" defTabSz="914400" rtl="0" eaLnBrk="1" fontAlgn="auto" latinLnBrk="0" hangingPunct="0">
              <a:lnSpc>
                <a:spcPct val="150000"/>
              </a:lnSpc>
              <a:spcBef>
                <a:spcPts val="0"/>
              </a:spcBef>
              <a:spcAft>
                <a:spcPts val="0"/>
              </a:spcAft>
              <a:buClrTx/>
              <a:buSzTx/>
              <a:buFontTx/>
              <a:buNone/>
              <a:tabLst/>
              <a:defRPr/>
            </a:pPr>
            <a:r>
              <a:rPr lang="ja-JP" sz="800">
                <a:solidFill>
                  <a:srgbClr val="363636"/>
                </a:solidFill>
                <a:latin typeface="Arial" panose="020B0604020202020204"/>
                <a:ea typeface="MS Mincho"/>
                <a:cs typeface="Arial" panose="020B0604020202020204" pitchFamily="34" charset="0"/>
                <a:sym typeface="Helvetica"/>
              </a:rPr>
              <a:t>一切なし</a:t>
            </a:r>
          </a:p>
          <a:p>
            <a:pPr marL="0" marR="0" lvl="0" indent="0" defTabSz="914400" rtl="0" eaLnBrk="1" fontAlgn="auto" latinLnBrk="0" hangingPunct="0">
              <a:lnSpc>
                <a:spcPct val="150000"/>
              </a:lnSpc>
              <a:spcBef>
                <a:spcPts val="0"/>
              </a:spcBef>
              <a:spcAft>
                <a:spcPts val="0"/>
              </a:spcAft>
              <a:buClrTx/>
              <a:buSzTx/>
              <a:buFontTx/>
              <a:buNone/>
              <a:tabLst/>
              <a:defRPr/>
            </a:pPr>
            <a:r>
              <a:rPr lang="ja-JP" sz="800">
                <a:solidFill>
                  <a:srgbClr val="363636"/>
                </a:solidFill>
                <a:latin typeface="Arial" panose="020B0604020202020204"/>
                <a:ea typeface="MS Mincho"/>
                <a:cs typeface="Arial" panose="020B0604020202020204" pitchFamily="34" charset="0"/>
                <a:sym typeface="Helvetica"/>
              </a:rPr>
              <a:t>&gt;50％</a:t>
            </a:r>
          </a:p>
        </p:txBody>
      </p:sp>
      <p:sp>
        <p:nvSpPr>
          <p:cNvPr id="374" name="TextBox 373">
            <a:extLst>
              <a:ext uri="{FF2B5EF4-FFF2-40B4-BE49-F238E27FC236}">
                <a16:creationId xmlns:a16="http://schemas.microsoft.com/office/drawing/2014/main" id="{4C2D79A9-447B-B5A5-A4E2-49785F103E45}"/>
              </a:ext>
            </a:extLst>
          </p:cNvPr>
          <p:cNvSpPr txBox="1"/>
          <p:nvPr/>
        </p:nvSpPr>
        <p:spPr>
          <a:xfrm>
            <a:off x="3771550" y="5257365"/>
            <a:ext cx="775589" cy="646331"/>
          </a:xfrm>
          <a:prstGeom prst="rect">
            <a:avLst/>
          </a:prstGeom>
          <a:noFill/>
        </p:spPr>
        <p:txBody>
          <a:bodyPr wrap="square" rtlCol="0" anchor="ctr" anchorCtr="0">
            <a:spAutoFit/>
          </a:bodyPr>
          <a:lstStyle/>
          <a:p>
            <a:pPr marL="0" marR="0" lvl="0" indent="0" defTabSz="914400" rtl="0" eaLnBrk="1" fontAlgn="auto" latinLnBrk="0" hangingPunct="0">
              <a:lnSpc>
                <a:spcPct val="150000"/>
              </a:lnSpc>
              <a:spcBef>
                <a:spcPts val="0"/>
              </a:spcBef>
              <a:spcAft>
                <a:spcPts val="0"/>
              </a:spcAft>
              <a:buClrTx/>
              <a:buSzTx/>
              <a:buFontTx/>
              <a:buNone/>
              <a:tabLst/>
              <a:defRPr/>
            </a:pPr>
            <a:r>
              <a:rPr kumimoji="0" lang="ja-JP" sz="8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SQM</a:t>
            </a:r>
          </a:p>
          <a:p>
            <a:pPr marL="0" marR="0" lvl="0" indent="0" defTabSz="914400" rtl="0" eaLnBrk="1" fontAlgn="auto" latinLnBrk="0" hangingPunct="0">
              <a:lnSpc>
                <a:spcPct val="150000"/>
              </a:lnSpc>
              <a:spcBef>
                <a:spcPts val="0"/>
              </a:spcBef>
              <a:spcAft>
                <a:spcPts val="0"/>
              </a:spcAft>
              <a:buClrTx/>
              <a:buSzTx/>
              <a:buFontTx/>
              <a:buNone/>
              <a:tabLst/>
              <a:defRPr/>
            </a:pPr>
            <a:r>
              <a:rPr lang="ja-JP" sz="800">
                <a:solidFill>
                  <a:srgbClr val="363636"/>
                </a:solidFill>
                <a:latin typeface="Arial" panose="020B0604020202020204"/>
                <a:ea typeface="MS Mincho"/>
                <a:cs typeface="Arial" panose="020B0604020202020204" pitchFamily="34" charset="0"/>
                <a:sym typeface="Helvetica"/>
              </a:rPr>
              <a:t>中止した</a:t>
            </a:r>
          </a:p>
          <a:p>
            <a:pPr marL="0" marR="0" lvl="0" indent="0" defTabSz="914400" rtl="0" eaLnBrk="1" fontAlgn="auto" latinLnBrk="0" hangingPunct="0">
              <a:lnSpc>
                <a:spcPct val="150000"/>
              </a:lnSpc>
              <a:spcBef>
                <a:spcPts val="0"/>
              </a:spcBef>
              <a:spcAft>
                <a:spcPts val="0"/>
              </a:spcAft>
              <a:buClrTx/>
              <a:buSzTx/>
              <a:buFontTx/>
              <a:buNone/>
              <a:tabLst/>
              <a:defRPr/>
            </a:pPr>
            <a:r>
              <a:rPr lang="ja-JP" sz="800">
                <a:solidFill>
                  <a:srgbClr val="363636"/>
                </a:solidFill>
                <a:latin typeface="Arial" panose="020B0604020202020204"/>
                <a:ea typeface="MS Mincho"/>
                <a:cs typeface="Arial" panose="020B0604020202020204" pitchFamily="34" charset="0"/>
                <a:sym typeface="Helvetica"/>
              </a:rPr>
              <a:t>1-49％</a:t>
            </a:r>
          </a:p>
        </p:txBody>
      </p:sp>
      <p:sp>
        <p:nvSpPr>
          <p:cNvPr id="375" name="TextBox 374">
            <a:extLst>
              <a:ext uri="{FF2B5EF4-FFF2-40B4-BE49-F238E27FC236}">
                <a16:creationId xmlns:a16="http://schemas.microsoft.com/office/drawing/2014/main" id="{4C2D79A9-447B-B5A5-A4E2-49785F103E45}"/>
              </a:ext>
            </a:extLst>
          </p:cNvPr>
          <p:cNvSpPr txBox="1"/>
          <p:nvPr/>
        </p:nvSpPr>
        <p:spPr>
          <a:xfrm>
            <a:off x="4464853" y="5262494"/>
            <a:ext cx="775589" cy="636072"/>
          </a:xfrm>
          <a:prstGeom prst="rect">
            <a:avLst/>
          </a:prstGeom>
          <a:noFill/>
        </p:spPr>
        <p:txBody>
          <a:bodyPr wrap="square" rtlCol="0" anchor="ctr" anchorCtr="0">
            <a:spAutoFit/>
          </a:bodyPr>
          <a:lstStyle/>
          <a:p>
            <a:pPr marL="0" marR="0" lvl="0" indent="0" defTabSz="914400" rtl="0" eaLnBrk="1" fontAlgn="auto" latinLnBrk="0" hangingPunct="0">
              <a:lnSpc>
                <a:spcPct val="150000"/>
              </a:lnSpc>
              <a:spcBef>
                <a:spcPts val="0"/>
              </a:spcBef>
              <a:spcAft>
                <a:spcPts val="0"/>
              </a:spcAft>
              <a:buClrTx/>
              <a:buSzTx/>
              <a:buFontTx/>
              <a:buNone/>
              <a:tabLst/>
              <a:defRPr/>
            </a:pPr>
            <a:endParaRPr lang="en-GB" sz="800" kern="0" dirty="0">
              <a:solidFill>
                <a:srgbClr val="363636"/>
              </a:solidFill>
              <a:latin typeface="Arial" panose="020B0604020202020204"/>
              <a:cs typeface="Arial" panose="020B0604020202020204" pitchFamily="34" charset="0"/>
              <a:sym typeface="Helvetica"/>
            </a:endParaRPr>
          </a:p>
          <a:p>
            <a:pPr marL="0" marR="0" lvl="0" indent="0" defTabSz="914400" rtl="0" eaLnBrk="1" fontAlgn="auto" latinLnBrk="0" hangingPunct="0">
              <a:lnSpc>
                <a:spcPct val="150000"/>
              </a:lnSpc>
              <a:spcBef>
                <a:spcPts val="0"/>
              </a:spcBef>
              <a:spcAft>
                <a:spcPts val="0"/>
              </a:spcAft>
              <a:buClrTx/>
              <a:buSzTx/>
              <a:buFontTx/>
              <a:buNone/>
              <a:tabLst/>
              <a:defRPr/>
            </a:pPr>
            <a:r>
              <a:rPr lang="ja-JP" sz="800">
                <a:solidFill>
                  <a:srgbClr val="363636"/>
                </a:solidFill>
                <a:latin typeface="Arial" panose="020B0604020202020204"/>
                <a:ea typeface="MS Mincho"/>
                <a:cs typeface="Arial" panose="020B0604020202020204" pitchFamily="34" charset="0"/>
                <a:sym typeface="Helvetica"/>
              </a:rPr>
              <a:t>現在に至る</a:t>
            </a:r>
          </a:p>
          <a:p>
            <a:pPr marL="0" marR="0" lvl="0" indent="0" defTabSz="914400" rtl="0" eaLnBrk="1" fontAlgn="auto" latinLnBrk="0" hangingPunct="0">
              <a:lnSpc>
                <a:spcPct val="150000"/>
              </a:lnSpc>
              <a:spcBef>
                <a:spcPts val="0"/>
              </a:spcBef>
              <a:spcAft>
                <a:spcPts val="0"/>
              </a:spcAft>
              <a:buClrTx/>
              <a:buSzTx/>
              <a:buFontTx/>
              <a:buNone/>
              <a:tabLst/>
              <a:defRPr/>
            </a:pPr>
            <a:r>
              <a:rPr lang="ja-JP" sz="800">
                <a:solidFill>
                  <a:srgbClr val="363636"/>
                </a:solidFill>
                <a:latin typeface="Arial" panose="020B0604020202020204"/>
                <a:ea typeface="MS Mincho"/>
                <a:cs typeface="Arial" panose="020B0604020202020204" pitchFamily="34" charset="0"/>
                <a:sym typeface="Helvetica"/>
              </a:rPr>
              <a:t>&lt;1％</a:t>
            </a:r>
          </a:p>
        </p:txBody>
      </p:sp>
      <p:sp>
        <p:nvSpPr>
          <p:cNvPr id="376" name="TextBox 375">
            <a:extLst>
              <a:ext uri="{FF2B5EF4-FFF2-40B4-BE49-F238E27FC236}">
                <a16:creationId xmlns:a16="http://schemas.microsoft.com/office/drawing/2014/main" id="{7D7332E3-F959-8E5C-D3CB-7BB6574C2396}"/>
              </a:ext>
            </a:extLst>
          </p:cNvPr>
          <p:cNvSpPr txBox="1"/>
          <p:nvPr/>
        </p:nvSpPr>
        <p:spPr>
          <a:xfrm rot="16200000">
            <a:off x="3372352" y="2970988"/>
            <a:ext cx="2500858" cy="258532"/>
          </a:xfrm>
          <a:prstGeom prst="rect">
            <a:avLst/>
          </a:prstGeom>
          <a:noFill/>
        </p:spPr>
        <p:txBody>
          <a:bodyPr wrap="square" rtlCol="0">
            <a:spAutoFit/>
          </a:bodyPr>
          <a:lstStyle/>
          <a:p>
            <a:pPr marL="0" marR="0" lvl="0" indent="0" algn="ctr" defTabSz="914400" rtl="0" eaLnBrk="1" fontAlgn="base" latinLnBrk="0" hangingPunct="0">
              <a:lnSpc>
                <a:spcPct val="90000"/>
              </a:lnSpc>
              <a:spcBef>
                <a:spcPct val="0"/>
              </a:spcBef>
              <a:spcAft>
                <a:spcPct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腫瘍縮小</a:t>
            </a:r>
            <a:r>
              <a:rPr kumimoji="0" lang="ja-JP" sz="1200" b="0" i="0" u="none" strike="noStrike" cap="none" normalizeH="0" noProof="0">
                <a:ln>
                  <a:noFill/>
                </a:ln>
                <a:solidFill>
                  <a:srgbClr val="363636"/>
                </a:solidFill>
                <a:uLnTx/>
                <a:uFillTx/>
                <a:latin typeface="Arial" panose="020B0604020202020204"/>
                <a:ea typeface="MS Mincho"/>
                <a:cs typeface="Arial" panose="020B0604020202020204" pitchFamily="34" charset="0"/>
                <a:sym typeface="Helvetica"/>
              </a:rPr>
              <a:t>（</a:t>
            </a: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a:t>
            </a:r>
          </a:p>
        </p:txBody>
      </p:sp>
      <p:sp>
        <p:nvSpPr>
          <p:cNvPr id="377" name="TextBox 376">
            <a:extLst>
              <a:ext uri="{FF2B5EF4-FFF2-40B4-BE49-F238E27FC236}">
                <a16:creationId xmlns:a16="http://schemas.microsoft.com/office/drawing/2014/main" id="{4C2D79A9-447B-B5A5-A4E2-49785F103E45}"/>
              </a:ext>
            </a:extLst>
          </p:cNvPr>
          <p:cNvSpPr txBox="1"/>
          <p:nvPr/>
        </p:nvSpPr>
        <p:spPr>
          <a:xfrm>
            <a:off x="2066990" y="4449195"/>
            <a:ext cx="642810" cy="820738"/>
          </a:xfrm>
          <a:prstGeom prst="rect">
            <a:avLst/>
          </a:prstGeom>
          <a:noFill/>
        </p:spPr>
        <p:txBody>
          <a:bodyPr wrap="square" rtlCol="0" anchor="ctr" anchorCtr="0">
            <a:spAutoFit/>
          </a:bodyPr>
          <a:lstStyle/>
          <a:p>
            <a:pPr marL="0" marR="0" lvl="0" indent="0" defTabSz="914400" rtl="0" eaLnBrk="1" fontAlgn="auto" latinLnBrk="0" hangingPunct="0">
              <a:lnSpc>
                <a:spcPct val="150000"/>
              </a:lnSpc>
              <a:spcBef>
                <a:spcPts val="0"/>
              </a:spcBef>
              <a:spcAft>
                <a:spcPts val="0"/>
              </a:spcAft>
              <a:buClrTx/>
              <a:buSzTx/>
              <a:buFontTx/>
              <a:buNone/>
              <a:tabLst/>
              <a:defRPr/>
            </a:pPr>
            <a:r>
              <a:rPr kumimoji="0" lang="ja-JP" sz="800" b="1"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EGFR</a:t>
            </a:r>
          </a:p>
          <a:p>
            <a:pPr marL="0" marR="0" lvl="0" indent="0" defTabSz="914400" rtl="0" eaLnBrk="1" fontAlgn="auto" latinLnBrk="0" hangingPunct="0">
              <a:lnSpc>
                <a:spcPct val="150000"/>
              </a:lnSpc>
              <a:spcBef>
                <a:spcPts val="0"/>
              </a:spcBef>
              <a:spcAft>
                <a:spcPts val="0"/>
              </a:spcAft>
              <a:buClrTx/>
              <a:buSzTx/>
              <a:buFontTx/>
              <a:buNone/>
              <a:tabLst/>
              <a:defRPr/>
            </a:pPr>
            <a:r>
              <a:rPr lang="ja-JP" sz="800" b="1">
                <a:solidFill>
                  <a:srgbClr val="363636"/>
                </a:solidFill>
                <a:latin typeface="Arial" panose="020B0604020202020204"/>
                <a:ea typeface="MS Mincho"/>
                <a:cs typeface="Arial" panose="020B0604020202020204" pitchFamily="34" charset="0"/>
                <a:sym typeface="Helvetica"/>
              </a:rPr>
              <a:t>STK11</a:t>
            </a:r>
          </a:p>
          <a:p>
            <a:pPr marL="0" marR="0" lvl="0" indent="0" defTabSz="914400" rtl="0" eaLnBrk="1" fontAlgn="auto" latinLnBrk="0" hangingPunct="0">
              <a:lnSpc>
                <a:spcPct val="150000"/>
              </a:lnSpc>
              <a:spcBef>
                <a:spcPts val="0"/>
              </a:spcBef>
              <a:spcAft>
                <a:spcPts val="0"/>
              </a:spcAft>
              <a:buClrTx/>
              <a:buSzTx/>
              <a:buFontTx/>
              <a:buNone/>
              <a:tabLst/>
              <a:defRPr/>
            </a:pPr>
            <a:r>
              <a:rPr lang="ja-JP" sz="800" b="1">
                <a:solidFill>
                  <a:srgbClr val="363636"/>
                </a:solidFill>
                <a:latin typeface="Arial" panose="020B0604020202020204"/>
                <a:ea typeface="MS Mincho"/>
                <a:cs typeface="Arial" panose="020B0604020202020204" pitchFamily="34" charset="0"/>
                <a:sym typeface="Helvetica"/>
              </a:rPr>
              <a:t>ERBB2</a:t>
            </a:r>
          </a:p>
          <a:p>
            <a:pPr marL="0" marR="0" lvl="0" indent="0" defTabSz="914400" rtl="0" eaLnBrk="1" fontAlgn="auto" latinLnBrk="0" hangingPunct="0">
              <a:lnSpc>
                <a:spcPct val="150000"/>
              </a:lnSpc>
              <a:spcBef>
                <a:spcPts val="0"/>
              </a:spcBef>
              <a:spcAft>
                <a:spcPts val="0"/>
              </a:spcAft>
              <a:buClrTx/>
              <a:buSzTx/>
              <a:buFontTx/>
              <a:buNone/>
              <a:tabLst/>
              <a:defRPr/>
            </a:pPr>
            <a:r>
              <a:rPr lang="ja-JP" sz="800" b="1">
                <a:solidFill>
                  <a:srgbClr val="363636"/>
                </a:solidFill>
                <a:latin typeface="Arial" panose="020B0604020202020204"/>
                <a:ea typeface="MS Mincho"/>
                <a:cs typeface="Arial" panose="020B0604020202020204" pitchFamily="34" charset="0"/>
                <a:sym typeface="Helvetica"/>
              </a:rPr>
              <a:t>NRAS</a:t>
            </a:r>
          </a:p>
        </p:txBody>
      </p:sp>
      <p:sp>
        <p:nvSpPr>
          <p:cNvPr id="378" name="TextBox 377">
            <a:extLst>
              <a:ext uri="{FF2B5EF4-FFF2-40B4-BE49-F238E27FC236}">
                <a16:creationId xmlns:a16="http://schemas.microsoft.com/office/drawing/2014/main" id="{4C2D79A9-447B-B5A5-A4E2-49785F103E45}"/>
              </a:ext>
            </a:extLst>
          </p:cNvPr>
          <p:cNvSpPr txBox="1"/>
          <p:nvPr/>
        </p:nvSpPr>
        <p:spPr>
          <a:xfrm>
            <a:off x="2066989" y="5262494"/>
            <a:ext cx="775589" cy="636072"/>
          </a:xfrm>
          <a:prstGeom prst="rect">
            <a:avLst/>
          </a:prstGeom>
          <a:noFill/>
        </p:spPr>
        <p:txBody>
          <a:bodyPr wrap="square" rtlCol="0" anchor="ctr" anchorCtr="0">
            <a:spAutoFit/>
          </a:bodyPr>
          <a:lstStyle/>
          <a:p>
            <a:pPr marL="0" marR="0" lvl="0" indent="0" defTabSz="914400" rtl="0" eaLnBrk="1" fontAlgn="auto" latinLnBrk="0" hangingPunct="0">
              <a:lnSpc>
                <a:spcPct val="150000"/>
              </a:lnSpc>
              <a:spcBef>
                <a:spcPts val="0"/>
              </a:spcBef>
              <a:spcAft>
                <a:spcPts val="0"/>
              </a:spcAft>
              <a:buClrTx/>
              <a:buSzTx/>
              <a:buFontTx/>
              <a:buNone/>
              <a:tabLst/>
              <a:defRPr/>
            </a:pPr>
            <a:r>
              <a:rPr kumimoji="0" lang="ja-JP" sz="800" b="1"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組織型</a:t>
            </a:r>
          </a:p>
          <a:p>
            <a:pPr marL="0" marR="0" lvl="0" indent="0" defTabSz="914400" rtl="0" eaLnBrk="1" fontAlgn="auto" latinLnBrk="0" hangingPunct="0">
              <a:lnSpc>
                <a:spcPct val="150000"/>
              </a:lnSpc>
              <a:spcBef>
                <a:spcPts val="0"/>
              </a:spcBef>
              <a:spcAft>
                <a:spcPts val="0"/>
              </a:spcAft>
              <a:buClrTx/>
              <a:buSzTx/>
              <a:buFontTx/>
              <a:buNone/>
              <a:tabLst/>
              <a:defRPr/>
            </a:pPr>
            <a:r>
              <a:rPr lang="ja-JP" sz="800" b="1">
                <a:solidFill>
                  <a:srgbClr val="363636"/>
                </a:solidFill>
                <a:latin typeface="Arial" panose="020B0604020202020204"/>
                <a:ea typeface="MS Mincho"/>
                <a:cs typeface="Arial" panose="020B0604020202020204" pitchFamily="34" charset="0"/>
                <a:sym typeface="Helvetica"/>
              </a:rPr>
              <a:t>喫煙</a:t>
            </a:r>
          </a:p>
          <a:p>
            <a:pPr marL="0" marR="0" lvl="0" indent="0" defTabSz="914400" rtl="0" eaLnBrk="1" fontAlgn="auto" latinLnBrk="0" hangingPunct="0">
              <a:lnSpc>
                <a:spcPct val="150000"/>
              </a:lnSpc>
              <a:spcBef>
                <a:spcPts val="0"/>
              </a:spcBef>
              <a:spcAft>
                <a:spcPts val="0"/>
              </a:spcAft>
              <a:buClrTx/>
              <a:buSzTx/>
              <a:buFontTx/>
              <a:buNone/>
              <a:tabLst/>
              <a:defRPr/>
            </a:pPr>
            <a:r>
              <a:rPr lang="ja-JP" sz="800" b="1">
                <a:solidFill>
                  <a:srgbClr val="363636"/>
                </a:solidFill>
                <a:latin typeface="Arial" panose="020B0604020202020204"/>
                <a:ea typeface="MS Mincho"/>
                <a:cs typeface="Arial" panose="020B0604020202020204" pitchFamily="34" charset="0"/>
                <a:sym typeface="Helvetica"/>
              </a:rPr>
              <a:t>PD-L1</a:t>
            </a:r>
          </a:p>
        </p:txBody>
      </p:sp>
      <p:cxnSp>
        <p:nvCxnSpPr>
          <p:cNvPr id="317" name="Straight Connector 316"/>
          <p:cNvCxnSpPr/>
          <p:nvPr/>
        </p:nvCxnSpPr>
        <p:spPr>
          <a:xfrm flipH="1">
            <a:off x="2020804" y="4526888"/>
            <a:ext cx="1" cy="720993"/>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5" name="TextBox 384">
            <a:extLst>
              <a:ext uri="{FF2B5EF4-FFF2-40B4-BE49-F238E27FC236}">
                <a16:creationId xmlns:a16="http://schemas.microsoft.com/office/drawing/2014/main" id="{4C2D79A9-447B-B5A5-A4E2-49785F103E45}"/>
              </a:ext>
            </a:extLst>
          </p:cNvPr>
          <p:cNvSpPr txBox="1"/>
          <p:nvPr/>
        </p:nvSpPr>
        <p:spPr>
          <a:xfrm>
            <a:off x="151529" y="4619498"/>
            <a:ext cx="1800000" cy="480131"/>
          </a:xfrm>
          <a:prstGeom prst="rect">
            <a:avLst/>
          </a:prstGeom>
          <a:noFill/>
        </p:spPr>
        <p:txBody>
          <a:bodyPr wrap="square" rtlCol="0" anchor="ctr" anchorCtr="0">
            <a:spAutoFit/>
          </a:bodyPr>
          <a:lstStyle/>
          <a:p>
            <a:pPr marL="0" marR="0" lvl="0" indent="0" algn="r" defTabSz="914400" rtl="0" eaLnBrk="1" fontAlgn="auto" latinLnBrk="0" hangingPunct="0">
              <a:lnSpc>
                <a:spcPct val="120000"/>
              </a:lnSpc>
              <a:spcBef>
                <a:spcPts val="0"/>
              </a:spcBef>
              <a:spcAft>
                <a:spcPts val="0"/>
              </a:spcAft>
              <a:buClrTx/>
              <a:buSzTx/>
              <a:buFontTx/>
              <a:buNone/>
              <a:tabLst/>
              <a:defRPr/>
            </a:pPr>
            <a:r>
              <a:rPr kumimoji="0" lang="ja-JP" sz="1050" b="1"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特定された</a:t>
            </a:r>
            <a:r>
              <a:rPr kumimoji="0" lang="ja-JP" sz="1050" b="1" i="0" u="none" strike="noStrike" cap="none" normalizeH="0" noProof="0">
                <a:ln>
                  <a:noFill/>
                </a:ln>
                <a:solidFill>
                  <a:srgbClr val="363636"/>
                </a:solidFill>
                <a:uLnTx/>
                <a:uFillTx/>
                <a:latin typeface="Arial" panose="020B0604020202020204"/>
                <a:ea typeface="MS Mincho"/>
                <a:cs typeface="Arial" panose="020B0604020202020204" pitchFamily="34" charset="0"/>
                <a:sym typeface="Helvetica"/>
              </a:rPr>
              <a:t>主な</a:t>
            </a:r>
          </a:p>
          <a:p>
            <a:pPr marL="0" marR="0" lvl="0" indent="0" algn="r" defTabSz="914400" rtl="0" eaLnBrk="1" fontAlgn="auto" latinLnBrk="0" hangingPunct="0">
              <a:lnSpc>
                <a:spcPct val="120000"/>
              </a:lnSpc>
              <a:spcBef>
                <a:spcPts val="0"/>
              </a:spcBef>
              <a:spcAft>
                <a:spcPts val="0"/>
              </a:spcAft>
              <a:buClrTx/>
              <a:buSzTx/>
              <a:buFontTx/>
              <a:buNone/>
              <a:tabLst/>
              <a:defRPr/>
            </a:pPr>
            <a:r>
              <a:rPr lang="ja-JP" sz="1050" b="1">
                <a:solidFill>
                  <a:srgbClr val="363636"/>
                </a:solidFill>
                <a:latin typeface="Arial" panose="020B0604020202020204"/>
                <a:ea typeface="MS Mincho"/>
                <a:cs typeface="Arial" panose="020B0604020202020204" pitchFamily="34" charset="0"/>
                <a:sym typeface="Helvetica"/>
              </a:rPr>
              <a:t>遺伝子変異</a:t>
            </a:r>
          </a:p>
        </p:txBody>
      </p:sp>
      <p:graphicFrame>
        <p:nvGraphicFramePr>
          <p:cNvPr id="389" name="Table 388">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3315991286"/>
              </p:ext>
            </p:extLst>
          </p:nvPr>
        </p:nvGraphicFramePr>
        <p:xfrm>
          <a:off x="266989" y="1842266"/>
          <a:ext cx="4074364" cy="1554576"/>
        </p:xfrm>
        <a:graphic>
          <a:graphicData uri="http://schemas.openxmlformats.org/drawingml/2006/table">
            <a:tbl>
              <a:tblPr firstRow="1" bandRow="1">
                <a:tableStyleId>{69012ECD-51FC-41F1-AA8D-1B2483CD663E}</a:tableStyleId>
              </a:tblPr>
              <a:tblGrid>
                <a:gridCol w="1968802">
                  <a:extLst>
                    <a:ext uri="{9D8B030D-6E8A-4147-A177-3AD203B41FA5}">
                      <a16:colId xmlns:a16="http://schemas.microsoft.com/office/drawing/2014/main" val="238386395"/>
                    </a:ext>
                  </a:extLst>
                </a:gridCol>
                <a:gridCol w="1052781">
                  <a:extLst>
                    <a:ext uri="{9D8B030D-6E8A-4147-A177-3AD203B41FA5}">
                      <a16:colId xmlns:a16="http://schemas.microsoft.com/office/drawing/2014/main" val="2132770122"/>
                    </a:ext>
                  </a:extLst>
                </a:gridCol>
                <a:gridCol w="1052781">
                  <a:extLst>
                    <a:ext uri="{9D8B030D-6E8A-4147-A177-3AD203B41FA5}">
                      <a16:colId xmlns:a16="http://schemas.microsoft.com/office/drawing/2014/main" val="3468305285"/>
                    </a:ext>
                  </a:extLst>
                </a:gridCol>
              </a:tblGrid>
              <a:tr h="31017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200" b="1" dirty="0">
                        <a:solidFill>
                          <a:schemeClr val="tx2"/>
                        </a:solidFill>
                        <a:latin typeface="+mn-lt"/>
                      </a:endParaRPr>
                    </a:p>
                  </a:txBody>
                  <a:tcPr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200">
                          <a:solidFill>
                            <a:schemeClr val="tx2"/>
                          </a:solidFill>
                          <a:latin typeface="+mn-lt"/>
                          <a:ea typeface="MS Mincho"/>
                        </a:rPr>
                        <a:t>pCR、</a:t>
                      </a:r>
                      <a:r>
                        <a:rPr lang="ja-JP" sz="1200" baseline="0">
                          <a:solidFill>
                            <a:schemeClr val="tx2"/>
                          </a:solidFill>
                          <a:latin typeface="+mn-lt"/>
                          <a:ea typeface="MS Mincho"/>
                        </a:rPr>
                        <a:t>n （％）</a:t>
                      </a:r>
                    </a:p>
                  </a:txBody>
                  <a:tcPr anchor="b"/>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solidFill>
                            <a:schemeClr val="tx2"/>
                          </a:solidFill>
                          <a:latin typeface="+mn-lt"/>
                          <a:ea typeface="MS Mincho"/>
                        </a:rPr>
                        <a:t>MPR、</a:t>
                      </a:r>
                      <a:r>
                        <a:rPr lang="ja-JP" sz="1200" baseline="0">
                          <a:solidFill>
                            <a:schemeClr val="tx2"/>
                          </a:solidFill>
                          <a:latin typeface="+mn-lt"/>
                          <a:ea typeface="MS Mincho"/>
                        </a:rPr>
                        <a:t>n （％）</a:t>
                      </a:r>
                    </a:p>
                  </a:txBody>
                  <a:tcPr anchor="b"/>
                </a:tc>
                <a:extLst>
                  <a:ext uri="{0D108BD9-81ED-4DB2-BD59-A6C34878D82A}">
                    <a16:rowId xmlns:a16="http://schemas.microsoft.com/office/drawing/2014/main" val="4002880395"/>
                  </a:ext>
                </a:extLst>
              </a:tr>
              <a:tr h="54868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200" dirty="0">
                          <a:latin typeface="+mn-lt"/>
                          <a:ea typeface="MS Mincho"/>
                        </a:rPr>
                        <a:t>手術を受けた患者</a:t>
                      </a:r>
                      <a:br>
                        <a:rPr lang="ja-JP" sz="1200" dirty="0">
                          <a:latin typeface="+mn-lt"/>
                          <a:ea typeface="MS Mincho"/>
                        </a:rPr>
                      </a:br>
                      <a:r>
                        <a:rPr lang="ja-JP" sz="1200" dirty="0">
                          <a:latin typeface="+mn-lt"/>
                          <a:ea typeface="MS Mincho"/>
                        </a:rPr>
                        <a:t>（n=24）</a:t>
                      </a:r>
                    </a:p>
                  </a:txBody>
                  <a:tcPr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130000"/>
                        </a:lnSpc>
                      </a:pPr>
                      <a:r>
                        <a:rPr lang="ja-JP" sz="1200">
                          <a:latin typeface="+mn-lt"/>
                          <a:ea typeface="MS Mincho"/>
                        </a:rPr>
                        <a:t>15 （63）</a:t>
                      </a:r>
                    </a:p>
                    <a:p>
                      <a:pPr algn="ctr">
                        <a:lnSpc>
                          <a:spcPct val="130000"/>
                        </a:lnSpc>
                      </a:pPr>
                      <a:r>
                        <a:rPr lang="ja-JP" sz="900">
                          <a:latin typeface="+mn-lt"/>
                          <a:ea typeface="MS Mincho"/>
                        </a:rPr>
                        <a:t>（p&lt;0.001）</a:t>
                      </a:r>
                      <a:r>
                        <a:rPr lang="ja-JP" sz="900" baseline="30000">
                          <a:latin typeface="+mn-lt"/>
                          <a:ea typeface="MS Mincho"/>
                        </a:rPr>
                        <a:t>a</a:t>
                      </a:r>
                    </a:p>
                  </a:txBody>
                  <a:tcPr anchor="ctr"/>
                </a:tc>
                <a:tc>
                  <a:txBody>
                    <a:bodyPr/>
                    <a:lstStyle/>
                    <a:p>
                      <a:pPr algn="ctr"/>
                      <a:r>
                        <a:rPr lang="ja-JP" sz="1200">
                          <a:latin typeface="+mn-lt"/>
                          <a:ea typeface="MS Mincho"/>
                        </a:rPr>
                        <a:t>19 （79）</a:t>
                      </a:r>
                    </a:p>
                  </a:txBody>
                  <a:tcPr anchor="ctr"/>
                </a:tc>
                <a:extLst>
                  <a:ext uri="{0D108BD9-81ED-4DB2-BD59-A6C34878D82A}">
                    <a16:rowId xmlns:a16="http://schemas.microsoft.com/office/drawing/2014/main" val="1363532476"/>
                  </a:ext>
                </a:extLst>
              </a:tr>
              <a:tr h="54868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200">
                          <a:latin typeface="+mn-lt"/>
                          <a:ea typeface="MS Mincho"/>
                        </a:rPr>
                        <a:t>導入療法を受けた</a:t>
                      </a:r>
                      <a:r>
                        <a:rPr lang="ja-JP" sz="1200" baseline="30000">
                          <a:latin typeface="+mn-lt"/>
                          <a:ea typeface="MS Mincho"/>
                        </a:rPr>
                        <a:t>b</a:t>
                      </a:r>
                      <a:r>
                        <a:rPr lang="ja-JP" sz="1200">
                          <a:latin typeface="+mn-lt"/>
                          <a:ea typeface="MS Mincho"/>
                        </a:rPr>
                        <a:t>（n=27）</a:t>
                      </a:r>
                    </a:p>
                  </a:txBody>
                  <a:tcPr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130000"/>
                        </a:lnSpc>
                      </a:pPr>
                      <a:r>
                        <a:rPr lang="ja-JP" sz="1200">
                          <a:latin typeface="+mn-lt"/>
                          <a:ea typeface="MS Mincho"/>
                        </a:rPr>
                        <a:t>15 （55）</a:t>
                      </a:r>
                    </a:p>
                    <a:p>
                      <a:pPr algn="ctr">
                        <a:lnSpc>
                          <a:spcPct val="130000"/>
                        </a:lnSpc>
                      </a:pPr>
                      <a:r>
                        <a:rPr lang="ja-JP" sz="900">
                          <a:latin typeface="+mn-lt"/>
                          <a:ea typeface="MS Mincho"/>
                        </a:rPr>
                        <a:t>（p=0.003）</a:t>
                      </a:r>
                      <a:r>
                        <a:rPr lang="ja-JP" sz="900" baseline="30000">
                          <a:latin typeface="+mn-lt"/>
                          <a:ea typeface="MS Mincho"/>
                        </a:rPr>
                        <a:t>a</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19 （70）</a:t>
                      </a:r>
                    </a:p>
                  </a:txBody>
                  <a:tcPr anchor="ctr"/>
                </a:tc>
                <a:extLst>
                  <a:ext uri="{0D108BD9-81ED-4DB2-BD59-A6C34878D82A}">
                    <a16:rowId xmlns:a16="http://schemas.microsoft.com/office/drawing/2014/main" val="639644350"/>
                  </a:ext>
                </a:extLst>
              </a:tr>
            </a:tbl>
          </a:graphicData>
        </a:graphic>
      </p:graphicFrame>
      <p:sp>
        <p:nvSpPr>
          <p:cNvPr id="393" name="TextBox 392">
            <a:extLst>
              <a:ext uri="{FF2B5EF4-FFF2-40B4-BE49-F238E27FC236}">
                <a16:creationId xmlns:a16="http://schemas.microsoft.com/office/drawing/2014/main" id="{4C2D79A9-447B-B5A5-A4E2-49785F103E45}"/>
              </a:ext>
            </a:extLst>
          </p:cNvPr>
          <p:cNvSpPr txBox="1"/>
          <p:nvPr/>
        </p:nvSpPr>
        <p:spPr>
          <a:xfrm>
            <a:off x="5121634" y="4681431"/>
            <a:ext cx="118794" cy="276999"/>
          </a:xfrm>
          <a:prstGeom prst="rect">
            <a:avLst/>
          </a:prstGeom>
          <a:noFill/>
        </p:spPr>
        <p:txBody>
          <a:bodyPr wrap="squar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a:t>
            </a:r>
          </a:p>
        </p:txBody>
      </p:sp>
      <p:sp>
        <p:nvSpPr>
          <p:cNvPr id="219" name="Text Placeholder 18"/>
          <p:cNvSpPr>
            <a:spLocks noGrp="1"/>
          </p:cNvSpPr>
          <p:nvPr>
            <p:ph type="body" sz="quarter" idx="10"/>
          </p:nvPr>
        </p:nvSpPr>
        <p:spPr>
          <a:xfrm>
            <a:off x="304800" y="6233974"/>
            <a:ext cx="6527515" cy="487363"/>
          </a:xfrm>
        </p:spPr>
        <p:txBody>
          <a:bodyPr/>
          <a:lstStyle/>
          <a:p>
            <a:r>
              <a:rPr lang="ja-JP" baseline="30000"/>
              <a:t>a</a:t>
            </a:r>
            <a:r>
              <a:rPr lang="ja-JP"/>
              <a:t>二項確率：30％のpCRを歴史的参照として使用</a:t>
            </a:r>
            <a:r>
              <a:rPr lang="ja-JP" baseline="30000"/>
              <a:t>b</a:t>
            </a:r>
            <a:r>
              <a:rPr lang="ja-JP"/>
              <a:t>；治療中の患者を除く。</a:t>
            </a:r>
            <a:r>
              <a:rPr lang="ja-JP" baseline="30000"/>
              <a:t>*</a:t>
            </a:r>
            <a:r>
              <a:rPr lang="ja-JP"/>
              <a:t>この患者は導入療法中に胸膜転移を発症し、手術を受けなかった</a:t>
            </a:r>
          </a:p>
        </p:txBody>
      </p:sp>
      <p:sp>
        <p:nvSpPr>
          <p:cNvPr id="222"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506911"/>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PCRおよびMPR</a:t>
            </a:r>
          </a:p>
        </p:txBody>
      </p:sp>
    </p:spTree>
    <p:extLst>
      <p:ext uri="{BB962C8B-B14F-4D97-AF65-F5344CB8AC3E}">
        <p14:creationId xmlns:p14="http://schemas.microsoft.com/office/powerpoint/2010/main" val="67369176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950O：切除可能および切除可能境界例の肺がん患者におけるイピリムマブ＋ニボルマブおよび化学放射線療法とそれに続く手術：INCREASE試験 – Bahce I,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533189"/>
          </a:xfrm>
        </p:spPr>
        <p:txBody>
          <a:bodyPr/>
          <a:lstStyle/>
          <a:p>
            <a:r>
              <a:rPr lang="ja-JP" b="1"/>
              <a:t>主な結果（続き）</a:t>
            </a:r>
          </a:p>
        </p:txBody>
      </p:sp>
      <p:sp>
        <p:nvSpPr>
          <p:cNvPr id="5" name="Text Placeholder 4"/>
          <p:cNvSpPr>
            <a:spLocks noGrp="1"/>
          </p:cNvSpPr>
          <p:nvPr>
            <p:ph type="body" sz="quarter" idx="11"/>
          </p:nvPr>
        </p:nvSpPr>
        <p:spPr/>
        <p:txBody>
          <a:bodyPr/>
          <a:lstStyle/>
          <a:p>
            <a:r>
              <a:rPr lang="ja-JP"/>
              <a:t>Bahce I, et al.Ann Oncol 2022;33（suppl）:Abstr 950O</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506911"/>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放射線による縮小効果</a:t>
            </a:r>
          </a:p>
        </p:txBody>
      </p:sp>
      <p:cxnSp>
        <p:nvCxnSpPr>
          <p:cNvPr id="11" name="Straight Connector 10"/>
          <p:cNvCxnSpPr/>
          <p:nvPr/>
        </p:nvCxnSpPr>
        <p:spPr>
          <a:xfrm>
            <a:off x="5696832" y="3089538"/>
            <a:ext cx="5439168" cy="0"/>
          </a:xfrm>
          <a:prstGeom prst="line">
            <a:avLst/>
          </a:prstGeom>
          <a:ln w="9525" cmpd="sng">
            <a:solidFill>
              <a:schemeClr val="tx1">
                <a:lumMod val="60000"/>
                <a:lumOff val="40000"/>
              </a:schemeClr>
            </a:solidFill>
            <a:prstDash val="dot"/>
          </a:ln>
          <a:effectLst/>
        </p:spPr>
        <p:style>
          <a:lnRef idx="2">
            <a:schemeClr val="accent1"/>
          </a:lnRef>
          <a:fillRef idx="0">
            <a:schemeClr val="accent1"/>
          </a:fillRef>
          <a:effectRef idx="1">
            <a:schemeClr val="accent1"/>
          </a:effectRef>
          <a:fontRef idx="minor">
            <a:schemeClr val="tx1"/>
          </a:fontRef>
        </p:style>
      </p:cxnSp>
      <p:sp>
        <p:nvSpPr>
          <p:cNvPr id="13" name="Freeform 21">
            <a:extLst>
              <a:ext uri="{FF2B5EF4-FFF2-40B4-BE49-F238E27FC236}">
                <a16:creationId xmlns:a16="http://schemas.microsoft.com/office/drawing/2014/main" id="{3148337D-BB20-437E-E579-31379CA54704}"/>
              </a:ext>
            </a:extLst>
          </p:cNvPr>
          <p:cNvSpPr>
            <a:spLocks/>
          </p:cNvSpPr>
          <p:nvPr/>
        </p:nvSpPr>
        <p:spPr bwMode="auto">
          <a:xfrm flipH="1">
            <a:off x="5642347" y="2211389"/>
            <a:ext cx="54460" cy="218229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363636"/>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28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14" name="TextBox 13">
            <a:extLst>
              <a:ext uri="{FF2B5EF4-FFF2-40B4-BE49-F238E27FC236}">
                <a16:creationId xmlns:a16="http://schemas.microsoft.com/office/drawing/2014/main" id="{6DD2DD62-6047-FA8C-A0E2-2BEC87B8125B}"/>
              </a:ext>
            </a:extLst>
          </p:cNvPr>
          <p:cNvSpPr txBox="1"/>
          <p:nvPr/>
        </p:nvSpPr>
        <p:spPr>
          <a:xfrm>
            <a:off x="5257264" y="2071251"/>
            <a:ext cx="439544" cy="276999"/>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100</a:t>
            </a:r>
          </a:p>
        </p:txBody>
      </p:sp>
      <p:sp>
        <p:nvSpPr>
          <p:cNvPr id="18" name="TextBox 17">
            <a:extLst>
              <a:ext uri="{FF2B5EF4-FFF2-40B4-BE49-F238E27FC236}">
                <a16:creationId xmlns:a16="http://schemas.microsoft.com/office/drawing/2014/main" id="{4C2D79A9-447B-B5A5-A4E2-49785F103E45}"/>
              </a:ext>
            </a:extLst>
          </p:cNvPr>
          <p:cNvSpPr txBox="1"/>
          <p:nvPr/>
        </p:nvSpPr>
        <p:spPr>
          <a:xfrm>
            <a:off x="5427187" y="3155667"/>
            <a:ext cx="269626" cy="276999"/>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0</a:t>
            </a:r>
          </a:p>
        </p:txBody>
      </p:sp>
      <p:sp>
        <p:nvSpPr>
          <p:cNvPr id="19" name="TextBox 18">
            <a:extLst>
              <a:ext uri="{FF2B5EF4-FFF2-40B4-BE49-F238E27FC236}">
                <a16:creationId xmlns:a16="http://schemas.microsoft.com/office/drawing/2014/main" id="{4A68E8F8-6CA6-5331-2B25-6994CD97FD8C}"/>
              </a:ext>
            </a:extLst>
          </p:cNvPr>
          <p:cNvSpPr txBox="1"/>
          <p:nvPr/>
        </p:nvSpPr>
        <p:spPr>
          <a:xfrm>
            <a:off x="5172317" y="4246331"/>
            <a:ext cx="524504" cy="276999"/>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-100</a:t>
            </a:r>
          </a:p>
        </p:txBody>
      </p:sp>
      <p:sp>
        <p:nvSpPr>
          <p:cNvPr id="20" name="Line 6">
            <a:extLst>
              <a:ext uri="{FF2B5EF4-FFF2-40B4-BE49-F238E27FC236}">
                <a16:creationId xmlns:a16="http://schemas.microsoft.com/office/drawing/2014/main" id="{8EA89BC3-A5BF-C737-690D-3D57C71BA131}"/>
              </a:ext>
            </a:extLst>
          </p:cNvPr>
          <p:cNvSpPr>
            <a:spLocks noChangeShapeType="1"/>
          </p:cNvSpPr>
          <p:nvPr/>
        </p:nvSpPr>
        <p:spPr bwMode="auto">
          <a:xfrm>
            <a:off x="5648382" y="2211390"/>
            <a:ext cx="45719" cy="0"/>
          </a:xfrm>
          <a:prstGeom prst="line">
            <a:avLst/>
          </a:prstGeom>
          <a:noFill/>
          <a:ln w="15875" cap="flat">
            <a:solidFill>
              <a:srgbClr val="363636"/>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24" name="Line 10">
            <a:extLst>
              <a:ext uri="{FF2B5EF4-FFF2-40B4-BE49-F238E27FC236}">
                <a16:creationId xmlns:a16="http://schemas.microsoft.com/office/drawing/2014/main" id="{277CB930-94CA-2312-8E02-9E0659FA2E08}"/>
              </a:ext>
            </a:extLst>
          </p:cNvPr>
          <p:cNvSpPr>
            <a:spLocks noChangeShapeType="1"/>
          </p:cNvSpPr>
          <p:nvPr/>
        </p:nvSpPr>
        <p:spPr bwMode="auto">
          <a:xfrm>
            <a:off x="5648382" y="3300961"/>
            <a:ext cx="45719" cy="0"/>
          </a:xfrm>
          <a:prstGeom prst="line">
            <a:avLst/>
          </a:prstGeom>
          <a:noFill/>
          <a:ln w="15875" cap="flat">
            <a:solidFill>
              <a:srgbClr val="363636"/>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25" name="Line 11">
            <a:extLst>
              <a:ext uri="{FF2B5EF4-FFF2-40B4-BE49-F238E27FC236}">
                <a16:creationId xmlns:a16="http://schemas.microsoft.com/office/drawing/2014/main" id="{974F00A0-D9E1-D7BD-609E-B0B76EE19262}"/>
              </a:ext>
            </a:extLst>
          </p:cNvPr>
          <p:cNvSpPr>
            <a:spLocks noChangeShapeType="1"/>
          </p:cNvSpPr>
          <p:nvPr/>
        </p:nvSpPr>
        <p:spPr bwMode="auto">
          <a:xfrm>
            <a:off x="5648382" y="4393687"/>
            <a:ext cx="45719" cy="0"/>
          </a:xfrm>
          <a:prstGeom prst="line">
            <a:avLst/>
          </a:prstGeom>
          <a:noFill/>
          <a:ln w="15875" cap="flat">
            <a:solidFill>
              <a:srgbClr val="363636"/>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26" name="Line 10">
            <a:extLst>
              <a:ext uri="{FF2B5EF4-FFF2-40B4-BE49-F238E27FC236}">
                <a16:creationId xmlns:a16="http://schemas.microsoft.com/office/drawing/2014/main" id="{277CB930-94CA-2312-8E02-9E0659FA2E08}"/>
              </a:ext>
            </a:extLst>
          </p:cNvPr>
          <p:cNvSpPr>
            <a:spLocks noChangeShapeType="1"/>
          </p:cNvSpPr>
          <p:nvPr/>
        </p:nvSpPr>
        <p:spPr bwMode="auto">
          <a:xfrm>
            <a:off x="5648382" y="3089538"/>
            <a:ext cx="45719" cy="0"/>
          </a:xfrm>
          <a:prstGeom prst="line">
            <a:avLst/>
          </a:prstGeom>
          <a:noFill/>
          <a:ln w="15875" cap="flat">
            <a:solidFill>
              <a:srgbClr val="363636"/>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27" name="Line 11">
            <a:extLst>
              <a:ext uri="{FF2B5EF4-FFF2-40B4-BE49-F238E27FC236}">
                <a16:creationId xmlns:a16="http://schemas.microsoft.com/office/drawing/2014/main" id="{974F00A0-D9E1-D7BD-609E-B0B76EE19262}"/>
              </a:ext>
            </a:extLst>
          </p:cNvPr>
          <p:cNvSpPr>
            <a:spLocks noChangeShapeType="1"/>
          </p:cNvSpPr>
          <p:nvPr/>
        </p:nvSpPr>
        <p:spPr bwMode="auto">
          <a:xfrm>
            <a:off x="5648382" y="3617048"/>
            <a:ext cx="45719" cy="0"/>
          </a:xfrm>
          <a:prstGeom prst="line">
            <a:avLst/>
          </a:prstGeom>
          <a:noFill/>
          <a:ln w="15875" cap="flat">
            <a:solidFill>
              <a:srgbClr val="363636"/>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28" name="TextBox 27">
            <a:extLst>
              <a:ext uri="{FF2B5EF4-FFF2-40B4-BE49-F238E27FC236}">
                <a16:creationId xmlns:a16="http://schemas.microsoft.com/office/drawing/2014/main" id="{4C2D79A9-447B-B5A5-A4E2-49785F103E45}"/>
              </a:ext>
            </a:extLst>
          </p:cNvPr>
          <p:cNvSpPr txBox="1"/>
          <p:nvPr/>
        </p:nvSpPr>
        <p:spPr>
          <a:xfrm>
            <a:off x="5342229" y="2948096"/>
            <a:ext cx="354584" cy="276999"/>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20</a:t>
            </a:r>
          </a:p>
        </p:txBody>
      </p:sp>
      <p:sp>
        <p:nvSpPr>
          <p:cNvPr id="29" name="TextBox 28">
            <a:extLst>
              <a:ext uri="{FF2B5EF4-FFF2-40B4-BE49-F238E27FC236}">
                <a16:creationId xmlns:a16="http://schemas.microsoft.com/office/drawing/2014/main" id="{4A68E8F8-6CA6-5331-2B25-6994CD97FD8C}"/>
              </a:ext>
            </a:extLst>
          </p:cNvPr>
          <p:cNvSpPr txBox="1"/>
          <p:nvPr/>
        </p:nvSpPr>
        <p:spPr>
          <a:xfrm>
            <a:off x="5257277" y="3478549"/>
            <a:ext cx="439544" cy="276999"/>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-30</a:t>
            </a:r>
          </a:p>
        </p:txBody>
      </p:sp>
      <p:sp>
        <p:nvSpPr>
          <p:cNvPr id="30" name="TextBox 29">
            <a:extLst>
              <a:ext uri="{FF2B5EF4-FFF2-40B4-BE49-F238E27FC236}">
                <a16:creationId xmlns:a16="http://schemas.microsoft.com/office/drawing/2014/main" id="{7D7332E3-F959-8E5C-D3CB-7BB6574C2396}"/>
              </a:ext>
            </a:extLst>
          </p:cNvPr>
          <p:cNvSpPr txBox="1"/>
          <p:nvPr/>
        </p:nvSpPr>
        <p:spPr>
          <a:xfrm rot="16200000">
            <a:off x="3964996" y="3150003"/>
            <a:ext cx="2322257" cy="258532"/>
          </a:xfrm>
          <a:prstGeom prst="rect">
            <a:avLst/>
          </a:prstGeom>
          <a:noFill/>
        </p:spPr>
        <p:txBody>
          <a:bodyPr wrap="square" rtlCol="0">
            <a:spAutoFit/>
          </a:bodyPr>
          <a:lstStyle/>
          <a:p>
            <a:pPr marL="0" marR="0" lvl="0" indent="0" algn="ctr" defTabSz="914400" rtl="0" eaLnBrk="1" fontAlgn="base" latinLnBrk="0" hangingPunct="0">
              <a:lnSpc>
                <a:spcPct val="90000"/>
              </a:lnSpc>
              <a:spcBef>
                <a:spcPct val="0"/>
              </a:spcBef>
              <a:spcAft>
                <a:spcPct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腫瘍径の変化（％）</a:t>
            </a:r>
          </a:p>
        </p:txBody>
      </p:sp>
      <p:sp>
        <p:nvSpPr>
          <p:cNvPr id="37" name="Rectangle 36"/>
          <p:cNvSpPr/>
          <p:nvPr/>
        </p:nvSpPr>
        <p:spPr>
          <a:xfrm flipH="1">
            <a:off x="10978032" y="3296657"/>
            <a:ext cx="114370" cy="72924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53" name="Rectangle 52"/>
          <p:cNvSpPr/>
          <p:nvPr/>
        </p:nvSpPr>
        <p:spPr>
          <a:xfrm>
            <a:off x="5757761"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54" name="Rectangle 53"/>
          <p:cNvSpPr/>
          <p:nvPr/>
        </p:nvSpPr>
        <p:spPr>
          <a:xfrm>
            <a:off x="6151767" y="5259094"/>
            <a:ext cx="68035" cy="680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55" name="Rectangle 54"/>
          <p:cNvSpPr/>
          <p:nvPr/>
        </p:nvSpPr>
        <p:spPr>
          <a:xfrm>
            <a:off x="6166770" y="5473658"/>
            <a:ext cx="68035" cy="68035"/>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59" name="TextBox 58">
            <a:extLst>
              <a:ext uri="{FF2B5EF4-FFF2-40B4-BE49-F238E27FC236}">
                <a16:creationId xmlns:a16="http://schemas.microsoft.com/office/drawing/2014/main" id="{4C2D79A9-447B-B5A5-A4E2-49785F103E45}"/>
              </a:ext>
            </a:extLst>
          </p:cNvPr>
          <p:cNvSpPr txBox="1"/>
          <p:nvPr/>
        </p:nvSpPr>
        <p:spPr>
          <a:xfrm>
            <a:off x="6179770" y="5147469"/>
            <a:ext cx="417102" cy="253916"/>
          </a:xfrm>
          <a:prstGeom prst="rect">
            <a:avLst/>
          </a:prstGeom>
          <a:noFill/>
        </p:spPr>
        <p:txBody>
          <a:bodyPr wrap="non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lang="ja-JP" sz="1050">
                <a:solidFill>
                  <a:srgbClr val="363636"/>
                </a:solidFill>
                <a:latin typeface="+mn-lt"/>
                <a:ea typeface="MS Mincho"/>
                <a:cs typeface="Arial" panose="020B0604020202020204" pitchFamily="34" charset="0"/>
              </a:rPr>
              <a:t>あり</a:t>
            </a:r>
          </a:p>
        </p:txBody>
      </p:sp>
      <p:sp>
        <p:nvSpPr>
          <p:cNvPr id="60" name="TextBox 59">
            <a:extLst>
              <a:ext uri="{FF2B5EF4-FFF2-40B4-BE49-F238E27FC236}">
                <a16:creationId xmlns:a16="http://schemas.microsoft.com/office/drawing/2014/main" id="{4C2D79A9-447B-B5A5-A4E2-49785F103E45}"/>
              </a:ext>
            </a:extLst>
          </p:cNvPr>
          <p:cNvSpPr txBox="1"/>
          <p:nvPr/>
        </p:nvSpPr>
        <p:spPr>
          <a:xfrm>
            <a:off x="6179770" y="5362033"/>
            <a:ext cx="357790" cy="253916"/>
          </a:xfrm>
          <a:prstGeom prst="rect">
            <a:avLst/>
          </a:prstGeom>
          <a:noFill/>
        </p:spPr>
        <p:txBody>
          <a:bodyPr wrap="non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lang="ja-JP" sz="1050">
                <a:solidFill>
                  <a:srgbClr val="363636"/>
                </a:solidFill>
                <a:latin typeface="+mn-lt"/>
                <a:ea typeface="MS Mincho"/>
                <a:cs typeface="Arial" panose="020B0604020202020204" pitchFamily="34" charset="0"/>
                <a:sym typeface="Helvetica"/>
              </a:rPr>
              <a:t>なし</a:t>
            </a:r>
          </a:p>
        </p:txBody>
      </p:sp>
      <p:sp>
        <p:nvSpPr>
          <p:cNvPr id="63" name="TextBox 62">
            <a:extLst>
              <a:ext uri="{FF2B5EF4-FFF2-40B4-BE49-F238E27FC236}">
                <a16:creationId xmlns:a16="http://schemas.microsoft.com/office/drawing/2014/main" id="{4C2D79A9-447B-B5A5-A4E2-49785F103E45}"/>
              </a:ext>
            </a:extLst>
          </p:cNvPr>
          <p:cNvSpPr txBox="1"/>
          <p:nvPr/>
        </p:nvSpPr>
        <p:spPr>
          <a:xfrm>
            <a:off x="7884888" y="5113290"/>
            <a:ext cx="1222468" cy="415498"/>
          </a:xfrm>
          <a:prstGeom prst="rect">
            <a:avLst/>
          </a:prstGeom>
          <a:noFill/>
        </p:spPr>
        <p:txBody>
          <a:bodyPr wrap="squar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手術なし</a:t>
            </a:r>
          </a:p>
        </p:txBody>
      </p:sp>
      <p:sp>
        <p:nvSpPr>
          <p:cNvPr id="65" name="Plus 64"/>
          <p:cNvSpPr/>
          <p:nvPr/>
        </p:nvSpPr>
        <p:spPr>
          <a:xfrm rot="2700000">
            <a:off x="10964485" y="4704395"/>
            <a:ext cx="136366" cy="136362"/>
          </a:xfrm>
          <a:prstGeom prst="mathPlus">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srgbClr val="FF0000"/>
              </a:solidFill>
            </a:endParaRPr>
          </a:p>
        </p:txBody>
      </p:sp>
      <p:cxnSp>
        <p:nvCxnSpPr>
          <p:cNvPr id="68" name="Straight Connector 67"/>
          <p:cNvCxnSpPr/>
          <p:nvPr/>
        </p:nvCxnSpPr>
        <p:spPr>
          <a:xfrm>
            <a:off x="5696832" y="3617048"/>
            <a:ext cx="5439167" cy="0"/>
          </a:xfrm>
          <a:prstGeom prst="line">
            <a:avLst/>
          </a:prstGeom>
          <a:ln w="9525" cmpd="sng">
            <a:solidFill>
              <a:schemeClr val="tx1">
                <a:lumMod val="60000"/>
                <a:lumOff val="40000"/>
              </a:schemeClr>
            </a:solidFill>
            <a:prstDash val="dot"/>
          </a:ln>
          <a:effectLst/>
        </p:spPr>
        <p:style>
          <a:lnRef idx="2">
            <a:schemeClr val="accent1"/>
          </a:lnRef>
          <a:fillRef idx="0">
            <a:schemeClr val="accent1"/>
          </a:fillRef>
          <a:effectRef idx="1">
            <a:schemeClr val="accent1"/>
          </a:effectRef>
          <a:fontRef idx="minor">
            <a:schemeClr val="tx1"/>
          </a:fontRef>
        </p:style>
      </p:cxnSp>
      <p:sp>
        <p:nvSpPr>
          <p:cNvPr id="109" name="Rectangle 108"/>
          <p:cNvSpPr/>
          <p:nvPr/>
        </p:nvSpPr>
        <p:spPr>
          <a:xfrm>
            <a:off x="5757761"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12" name="Rectangle 111"/>
          <p:cNvSpPr/>
          <p:nvPr/>
        </p:nvSpPr>
        <p:spPr>
          <a:xfrm>
            <a:off x="6157093"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13" name="Rectangle 112"/>
          <p:cNvSpPr/>
          <p:nvPr/>
        </p:nvSpPr>
        <p:spPr>
          <a:xfrm>
            <a:off x="6157093"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14" name="Rectangle 113"/>
          <p:cNvSpPr/>
          <p:nvPr/>
        </p:nvSpPr>
        <p:spPr>
          <a:xfrm>
            <a:off x="6356759"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15" name="Rectangle 114"/>
          <p:cNvSpPr/>
          <p:nvPr/>
        </p:nvSpPr>
        <p:spPr>
          <a:xfrm>
            <a:off x="6356759"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16" name="Rectangle 115"/>
          <p:cNvSpPr/>
          <p:nvPr/>
        </p:nvSpPr>
        <p:spPr>
          <a:xfrm>
            <a:off x="6556425" y="4461278"/>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17" name="Rectangle 116"/>
          <p:cNvSpPr/>
          <p:nvPr/>
        </p:nvSpPr>
        <p:spPr>
          <a:xfrm>
            <a:off x="6556425"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18" name="Rectangle 117"/>
          <p:cNvSpPr/>
          <p:nvPr/>
        </p:nvSpPr>
        <p:spPr>
          <a:xfrm>
            <a:off x="6756091" y="4461278"/>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19" name="Rectangle 118"/>
          <p:cNvSpPr/>
          <p:nvPr/>
        </p:nvSpPr>
        <p:spPr>
          <a:xfrm>
            <a:off x="6756091" y="4694549"/>
            <a:ext cx="167872" cy="167872"/>
          </a:xfrm>
          <a:prstGeom prst="rect">
            <a:avLst/>
          </a:prstGeom>
          <a:solidFill>
            <a:schemeClr val="accent3">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20" name="Rectangle 119"/>
          <p:cNvSpPr/>
          <p:nvPr/>
        </p:nvSpPr>
        <p:spPr>
          <a:xfrm>
            <a:off x="6955757" y="4461278"/>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21" name="Rectangle 120"/>
          <p:cNvSpPr/>
          <p:nvPr/>
        </p:nvSpPr>
        <p:spPr>
          <a:xfrm>
            <a:off x="6955757" y="4694549"/>
            <a:ext cx="167872" cy="167872"/>
          </a:xfrm>
          <a:prstGeom prst="rect">
            <a:avLst/>
          </a:prstGeom>
          <a:solidFill>
            <a:schemeClr val="accent3">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22" name="Rectangle 121"/>
          <p:cNvSpPr/>
          <p:nvPr/>
        </p:nvSpPr>
        <p:spPr>
          <a:xfrm>
            <a:off x="7155423" y="4461278"/>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23" name="Rectangle 122"/>
          <p:cNvSpPr/>
          <p:nvPr/>
        </p:nvSpPr>
        <p:spPr>
          <a:xfrm>
            <a:off x="7155423" y="4694549"/>
            <a:ext cx="167872" cy="167872"/>
          </a:xfrm>
          <a:prstGeom prst="rect">
            <a:avLst/>
          </a:prstGeom>
          <a:solidFill>
            <a:schemeClr val="accent3">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26" name="Rectangle 125"/>
          <p:cNvSpPr/>
          <p:nvPr/>
        </p:nvSpPr>
        <p:spPr>
          <a:xfrm>
            <a:off x="7554755" y="4461278"/>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27" name="Rectangle 126"/>
          <p:cNvSpPr/>
          <p:nvPr/>
        </p:nvSpPr>
        <p:spPr>
          <a:xfrm>
            <a:off x="7554755"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28" name="Rectangle 127"/>
          <p:cNvSpPr/>
          <p:nvPr/>
        </p:nvSpPr>
        <p:spPr>
          <a:xfrm>
            <a:off x="7754421"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29" name="Rectangle 128"/>
          <p:cNvSpPr/>
          <p:nvPr/>
        </p:nvSpPr>
        <p:spPr>
          <a:xfrm>
            <a:off x="7754421"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30" name="Rectangle 129"/>
          <p:cNvSpPr/>
          <p:nvPr/>
        </p:nvSpPr>
        <p:spPr>
          <a:xfrm>
            <a:off x="7954087" y="4461278"/>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31" name="Rectangle 130"/>
          <p:cNvSpPr/>
          <p:nvPr/>
        </p:nvSpPr>
        <p:spPr>
          <a:xfrm>
            <a:off x="7954087"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32" name="Rectangle 131"/>
          <p:cNvSpPr/>
          <p:nvPr/>
        </p:nvSpPr>
        <p:spPr>
          <a:xfrm>
            <a:off x="8153753"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33" name="Rectangle 132"/>
          <p:cNvSpPr/>
          <p:nvPr/>
        </p:nvSpPr>
        <p:spPr>
          <a:xfrm>
            <a:off x="8153753"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34" name="Rectangle 133"/>
          <p:cNvSpPr/>
          <p:nvPr/>
        </p:nvSpPr>
        <p:spPr>
          <a:xfrm>
            <a:off x="8353419" y="4461278"/>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35" name="Rectangle 134"/>
          <p:cNvSpPr/>
          <p:nvPr/>
        </p:nvSpPr>
        <p:spPr>
          <a:xfrm>
            <a:off x="8353419"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36" name="Rectangle 135"/>
          <p:cNvSpPr/>
          <p:nvPr/>
        </p:nvSpPr>
        <p:spPr>
          <a:xfrm>
            <a:off x="8553085"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37" name="Rectangle 136"/>
          <p:cNvSpPr/>
          <p:nvPr/>
        </p:nvSpPr>
        <p:spPr>
          <a:xfrm>
            <a:off x="8553085"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38" name="Rectangle 137"/>
          <p:cNvSpPr/>
          <p:nvPr/>
        </p:nvSpPr>
        <p:spPr>
          <a:xfrm>
            <a:off x="8752751"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39" name="Rectangle 138"/>
          <p:cNvSpPr/>
          <p:nvPr/>
        </p:nvSpPr>
        <p:spPr>
          <a:xfrm>
            <a:off x="8752751"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40" name="Rectangle 139"/>
          <p:cNvSpPr/>
          <p:nvPr/>
        </p:nvSpPr>
        <p:spPr>
          <a:xfrm>
            <a:off x="8952417"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41" name="Rectangle 140"/>
          <p:cNvSpPr/>
          <p:nvPr/>
        </p:nvSpPr>
        <p:spPr>
          <a:xfrm>
            <a:off x="8952417"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42" name="Rectangle 141"/>
          <p:cNvSpPr/>
          <p:nvPr/>
        </p:nvSpPr>
        <p:spPr>
          <a:xfrm>
            <a:off x="9152083"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43" name="Rectangle 142"/>
          <p:cNvSpPr/>
          <p:nvPr/>
        </p:nvSpPr>
        <p:spPr>
          <a:xfrm>
            <a:off x="9152083"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44" name="Rectangle 143"/>
          <p:cNvSpPr/>
          <p:nvPr/>
        </p:nvSpPr>
        <p:spPr>
          <a:xfrm>
            <a:off x="9351749" y="4461278"/>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45" name="Rectangle 144"/>
          <p:cNvSpPr/>
          <p:nvPr/>
        </p:nvSpPr>
        <p:spPr>
          <a:xfrm>
            <a:off x="9351749" y="4694549"/>
            <a:ext cx="167872" cy="167872"/>
          </a:xfrm>
          <a:prstGeom prst="rect">
            <a:avLst/>
          </a:prstGeom>
          <a:solidFill>
            <a:schemeClr val="accent3">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46" name="Rectangle 145"/>
          <p:cNvSpPr/>
          <p:nvPr/>
        </p:nvSpPr>
        <p:spPr>
          <a:xfrm>
            <a:off x="9551415"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47" name="Rectangle 146"/>
          <p:cNvSpPr/>
          <p:nvPr/>
        </p:nvSpPr>
        <p:spPr>
          <a:xfrm>
            <a:off x="9551415"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48" name="Rectangle 147"/>
          <p:cNvSpPr/>
          <p:nvPr/>
        </p:nvSpPr>
        <p:spPr>
          <a:xfrm>
            <a:off x="9751081"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49" name="Rectangle 148"/>
          <p:cNvSpPr/>
          <p:nvPr/>
        </p:nvSpPr>
        <p:spPr>
          <a:xfrm>
            <a:off x="9751081"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50" name="Rectangle 149"/>
          <p:cNvSpPr/>
          <p:nvPr/>
        </p:nvSpPr>
        <p:spPr>
          <a:xfrm>
            <a:off x="9950747"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51" name="Rectangle 150"/>
          <p:cNvSpPr/>
          <p:nvPr/>
        </p:nvSpPr>
        <p:spPr>
          <a:xfrm>
            <a:off x="9950747"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52" name="Rectangle 151"/>
          <p:cNvSpPr/>
          <p:nvPr/>
        </p:nvSpPr>
        <p:spPr>
          <a:xfrm>
            <a:off x="10150413"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53" name="Rectangle 152"/>
          <p:cNvSpPr/>
          <p:nvPr/>
        </p:nvSpPr>
        <p:spPr>
          <a:xfrm>
            <a:off x="10150413"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54" name="Rectangle 153"/>
          <p:cNvSpPr/>
          <p:nvPr/>
        </p:nvSpPr>
        <p:spPr>
          <a:xfrm>
            <a:off x="10350079"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55" name="Rectangle 154"/>
          <p:cNvSpPr/>
          <p:nvPr/>
        </p:nvSpPr>
        <p:spPr>
          <a:xfrm>
            <a:off x="10350079"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56" name="Rectangle 155"/>
          <p:cNvSpPr/>
          <p:nvPr/>
        </p:nvSpPr>
        <p:spPr>
          <a:xfrm>
            <a:off x="10549745" y="4461278"/>
            <a:ext cx="167872" cy="167872"/>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57" name="Rectangle 156"/>
          <p:cNvSpPr/>
          <p:nvPr/>
        </p:nvSpPr>
        <p:spPr>
          <a:xfrm>
            <a:off x="10549745" y="4694549"/>
            <a:ext cx="167872" cy="167872"/>
          </a:xfrm>
          <a:prstGeom prst="rect">
            <a:avLst/>
          </a:prstGeom>
          <a:solidFill>
            <a:schemeClr val="accent3">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58" name="Rectangle 157"/>
          <p:cNvSpPr/>
          <p:nvPr/>
        </p:nvSpPr>
        <p:spPr>
          <a:xfrm>
            <a:off x="10749411" y="4461278"/>
            <a:ext cx="167872" cy="1678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59" name="Rectangle 158"/>
          <p:cNvSpPr/>
          <p:nvPr/>
        </p:nvSpPr>
        <p:spPr>
          <a:xfrm>
            <a:off x="10749411" y="4694549"/>
            <a:ext cx="167872" cy="16787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62" name="Rectangle 161"/>
          <p:cNvSpPr/>
          <p:nvPr/>
        </p:nvSpPr>
        <p:spPr>
          <a:xfrm>
            <a:off x="7196285" y="5241952"/>
            <a:ext cx="68035" cy="680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63" name="Rectangle 162"/>
          <p:cNvSpPr/>
          <p:nvPr/>
        </p:nvSpPr>
        <p:spPr>
          <a:xfrm>
            <a:off x="7198082" y="5462050"/>
            <a:ext cx="68035" cy="68035"/>
          </a:xfrm>
          <a:prstGeom prst="rect">
            <a:avLst/>
          </a:prstGeom>
          <a:solidFill>
            <a:schemeClr val="accent3">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64" name="TextBox 163">
            <a:extLst>
              <a:ext uri="{FF2B5EF4-FFF2-40B4-BE49-F238E27FC236}">
                <a16:creationId xmlns:a16="http://schemas.microsoft.com/office/drawing/2014/main" id="{4C2D79A9-447B-B5A5-A4E2-49785F103E45}"/>
              </a:ext>
            </a:extLst>
          </p:cNvPr>
          <p:cNvSpPr txBox="1"/>
          <p:nvPr/>
        </p:nvSpPr>
        <p:spPr>
          <a:xfrm>
            <a:off x="7219151" y="5130327"/>
            <a:ext cx="417102" cy="253916"/>
          </a:xfrm>
          <a:prstGeom prst="rect">
            <a:avLst/>
          </a:prstGeom>
          <a:noFill/>
        </p:spPr>
        <p:txBody>
          <a:bodyPr wrap="non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lang="ja-JP" sz="1050" noProof="0">
                <a:solidFill>
                  <a:srgbClr val="363636"/>
                </a:solidFill>
                <a:latin typeface="+mn-lt"/>
                <a:ea typeface="MS Mincho"/>
                <a:cs typeface="Arial" panose="020B0604020202020204" pitchFamily="34" charset="0"/>
              </a:rPr>
              <a:t>あり</a:t>
            </a:r>
          </a:p>
        </p:txBody>
      </p:sp>
      <p:sp>
        <p:nvSpPr>
          <p:cNvPr id="165" name="TextBox 164">
            <a:extLst>
              <a:ext uri="{FF2B5EF4-FFF2-40B4-BE49-F238E27FC236}">
                <a16:creationId xmlns:a16="http://schemas.microsoft.com/office/drawing/2014/main" id="{4C2D79A9-447B-B5A5-A4E2-49785F103E45}"/>
              </a:ext>
            </a:extLst>
          </p:cNvPr>
          <p:cNvSpPr txBox="1"/>
          <p:nvPr/>
        </p:nvSpPr>
        <p:spPr>
          <a:xfrm>
            <a:off x="7219151" y="5350425"/>
            <a:ext cx="357790" cy="253916"/>
          </a:xfrm>
          <a:prstGeom prst="rect">
            <a:avLst/>
          </a:prstGeom>
          <a:noFill/>
        </p:spPr>
        <p:txBody>
          <a:bodyPr wrap="non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なし</a:t>
            </a:r>
          </a:p>
        </p:txBody>
      </p:sp>
      <p:sp>
        <p:nvSpPr>
          <p:cNvPr id="166" name="TextBox 165">
            <a:extLst>
              <a:ext uri="{FF2B5EF4-FFF2-40B4-BE49-F238E27FC236}">
                <a16:creationId xmlns:a16="http://schemas.microsoft.com/office/drawing/2014/main" id="{4C2D79A9-447B-B5A5-A4E2-49785F103E45}"/>
              </a:ext>
            </a:extLst>
          </p:cNvPr>
          <p:cNvSpPr txBox="1"/>
          <p:nvPr/>
        </p:nvSpPr>
        <p:spPr>
          <a:xfrm>
            <a:off x="5726645" y="5147469"/>
            <a:ext cx="461986" cy="253916"/>
          </a:xfrm>
          <a:prstGeom prst="rect">
            <a:avLst/>
          </a:prstGeom>
          <a:noFill/>
        </p:spPr>
        <p:txBody>
          <a:bodyPr wrap="non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kumimoji="0" lang="ja-JP" sz="1050" b="1" i="0" u="none" strike="noStrike" cap="none" normalizeH="0" baseline="0" noProof="0">
                <a:ln>
                  <a:noFill/>
                </a:ln>
                <a:solidFill>
                  <a:srgbClr val="363636"/>
                </a:solidFill>
                <a:uLnTx/>
                <a:uFillTx/>
                <a:latin typeface="+mn-lt"/>
                <a:ea typeface="MS Mincho"/>
                <a:cs typeface="Arial" panose="020B0604020202020204" pitchFamily="34" charset="0"/>
                <a:sym typeface="Helvetica"/>
              </a:rPr>
              <a:t>pCR</a:t>
            </a:r>
          </a:p>
        </p:txBody>
      </p:sp>
      <p:sp>
        <p:nvSpPr>
          <p:cNvPr id="167" name="TextBox 166">
            <a:extLst>
              <a:ext uri="{FF2B5EF4-FFF2-40B4-BE49-F238E27FC236}">
                <a16:creationId xmlns:a16="http://schemas.microsoft.com/office/drawing/2014/main" id="{4C2D79A9-447B-B5A5-A4E2-49785F103E45}"/>
              </a:ext>
            </a:extLst>
          </p:cNvPr>
          <p:cNvSpPr txBox="1"/>
          <p:nvPr/>
        </p:nvSpPr>
        <p:spPr>
          <a:xfrm>
            <a:off x="6754293" y="5147469"/>
            <a:ext cx="484428" cy="253916"/>
          </a:xfrm>
          <a:prstGeom prst="rect">
            <a:avLst/>
          </a:prstGeom>
          <a:noFill/>
        </p:spPr>
        <p:txBody>
          <a:bodyPr wrap="non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kumimoji="0" lang="ja-JP" sz="1050" b="1" i="0" u="none" strike="noStrike" cap="none" normalizeH="0" baseline="0" noProof="0">
                <a:ln>
                  <a:noFill/>
                </a:ln>
                <a:solidFill>
                  <a:srgbClr val="363636"/>
                </a:solidFill>
                <a:uLnTx/>
                <a:uFillTx/>
                <a:latin typeface="+mn-lt"/>
                <a:ea typeface="MS Mincho"/>
                <a:cs typeface="Arial" panose="020B0604020202020204" pitchFamily="34" charset="0"/>
                <a:sym typeface="Helvetica"/>
              </a:rPr>
              <a:t>MPR</a:t>
            </a:r>
          </a:p>
        </p:txBody>
      </p:sp>
      <p:sp>
        <p:nvSpPr>
          <p:cNvPr id="172" name="Rectangle 171"/>
          <p:cNvSpPr/>
          <p:nvPr/>
        </p:nvSpPr>
        <p:spPr>
          <a:xfrm flipH="1">
            <a:off x="10778308" y="3296655"/>
            <a:ext cx="114370" cy="491119"/>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73" name="Rectangle 172"/>
          <p:cNvSpPr/>
          <p:nvPr/>
        </p:nvSpPr>
        <p:spPr>
          <a:xfrm flipH="1">
            <a:off x="10578595" y="3296657"/>
            <a:ext cx="114370" cy="370468"/>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74" name="Rectangle 173"/>
          <p:cNvSpPr/>
          <p:nvPr/>
        </p:nvSpPr>
        <p:spPr>
          <a:xfrm flipH="1">
            <a:off x="10378882" y="3296657"/>
            <a:ext cx="114370" cy="35459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75" name="Rectangle 174"/>
          <p:cNvSpPr/>
          <p:nvPr/>
        </p:nvSpPr>
        <p:spPr>
          <a:xfrm flipH="1">
            <a:off x="10179169" y="3296657"/>
            <a:ext cx="114370" cy="300618"/>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76" name="Rectangle 175"/>
          <p:cNvSpPr/>
          <p:nvPr/>
        </p:nvSpPr>
        <p:spPr>
          <a:xfrm flipH="1">
            <a:off x="9979456" y="3296657"/>
            <a:ext cx="114370" cy="287918"/>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77" name="Rectangle 176"/>
          <p:cNvSpPr/>
          <p:nvPr/>
        </p:nvSpPr>
        <p:spPr>
          <a:xfrm flipH="1">
            <a:off x="9779743" y="3296657"/>
            <a:ext cx="114370" cy="27839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78" name="Rectangle 177"/>
          <p:cNvSpPr/>
          <p:nvPr/>
        </p:nvSpPr>
        <p:spPr>
          <a:xfrm flipH="1">
            <a:off x="9580030" y="3296657"/>
            <a:ext cx="114370" cy="26569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79" name="Rectangle 178"/>
          <p:cNvSpPr/>
          <p:nvPr/>
        </p:nvSpPr>
        <p:spPr>
          <a:xfrm flipH="1">
            <a:off x="9380317" y="3296657"/>
            <a:ext cx="114370" cy="24029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80" name="Rectangle 179"/>
          <p:cNvSpPr/>
          <p:nvPr/>
        </p:nvSpPr>
        <p:spPr>
          <a:xfrm flipH="1">
            <a:off x="9180604" y="3296657"/>
            <a:ext cx="114370" cy="23394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81" name="Rectangle 180"/>
          <p:cNvSpPr/>
          <p:nvPr/>
        </p:nvSpPr>
        <p:spPr>
          <a:xfrm flipH="1">
            <a:off x="8980891" y="3296657"/>
            <a:ext cx="114370" cy="22124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82" name="Rectangle 181"/>
          <p:cNvSpPr/>
          <p:nvPr/>
        </p:nvSpPr>
        <p:spPr>
          <a:xfrm flipH="1">
            <a:off x="8781178" y="3296657"/>
            <a:ext cx="114370" cy="19584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83" name="Rectangle 182"/>
          <p:cNvSpPr/>
          <p:nvPr/>
        </p:nvSpPr>
        <p:spPr>
          <a:xfrm flipH="1">
            <a:off x="8581465" y="3296657"/>
            <a:ext cx="114370" cy="17679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84" name="Rectangle 183"/>
          <p:cNvSpPr/>
          <p:nvPr/>
        </p:nvSpPr>
        <p:spPr>
          <a:xfrm flipH="1">
            <a:off x="8381752" y="3296657"/>
            <a:ext cx="114370" cy="17679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85" name="Rectangle 184"/>
          <p:cNvSpPr/>
          <p:nvPr/>
        </p:nvSpPr>
        <p:spPr>
          <a:xfrm flipH="1">
            <a:off x="8182039" y="3296657"/>
            <a:ext cx="114370" cy="167268"/>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86" name="Rectangle 185"/>
          <p:cNvSpPr/>
          <p:nvPr/>
        </p:nvSpPr>
        <p:spPr>
          <a:xfrm flipH="1">
            <a:off x="7982326" y="3296657"/>
            <a:ext cx="114370" cy="160918"/>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87" name="Rectangle 186"/>
          <p:cNvSpPr/>
          <p:nvPr/>
        </p:nvSpPr>
        <p:spPr>
          <a:xfrm flipH="1">
            <a:off x="7782613" y="3296657"/>
            <a:ext cx="114370" cy="154568"/>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88" name="Rectangle 187"/>
          <p:cNvSpPr/>
          <p:nvPr/>
        </p:nvSpPr>
        <p:spPr>
          <a:xfrm flipH="1">
            <a:off x="7582900" y="3296657"/>
            <a:ext cx="114370" cy="141868"/>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89" name="Rectangle 188"/>
          <p:cNvSpPr/>
          <p:nvPr/>
        </p:nvSpPr>
        <p:spPr>
          <a:xfrm flipH="1">
            <a:off x="7383187" y="3296657"/>
            <a:ext cx="114370" cy="14504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90" name="Rectangle 189"/>
          <p:cNvSpPr/>
          <p:nvPr/>
        </p:nvSpPr>
        <p:spPr>
          <a:xfrm flipH="1">
            <a:off x="7183474" y="3296657"/>
            <a:ext cx="114370" cy="13869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91" name="Rectangle 190"/>
          <p:cNvSpPr/>
          <p:nvPr/>
        </p:nvSpPr>
        <p:spPr>
          <a:xfrm flipH="1">
            <a:off x="6983761" y="3296657"/>
            <a:ext cx="114370" cy="103767"/>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92" name="Rectangle 191"/>
          <p:cNvSpPr/>
          <p:nvPr/>
        </p:nvSpPr>
        <p:spPr>
          <a:xfrm flipH="1">
            <a:off x="6784048" y="3296658"/>
            <a:ext cx="114370" cy="75192"/>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93" name="Rectangle 192"/>
          <p:cNvSpPr/>
          <p:nvPr/>
        </p:nvSpPr>
        <p:spPr>
          <a:xfrm flipH="1">
            <a:off x="6584335" y="3296658"/>
            <a:ext cx="114370" cy="72017"/>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94" name="Rectangle 193"/>
          <p:cNvSpPr/>
          <p:nvPr/>
        </p:nvSpPr>
        <p:spPr>
          <a:xfrm flipH="1">
            <a:off x="6384622" y="3296657"/>
            <a:ext cx="114370" cy="56143"/>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95" name="Rectangle 194"/>
          <p:cNvSpPr/>
          <p:nvPr/>
        </p:nvSpPr>
        <p:spPr>
          <a:xfrm flipH="1">
            <a:off x="6184909" y="3296657"/>
            <a:ext cx="114370" cy="52968"/>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96" name="Rectangle 195"/>
          <p:cNvSpPr/>
          <p:nvPr/>
        </p:nvSpPr>
        <p:spPr>
          <a:xfrm flipH="1">
            <a:off x="5985196" y="3293482"/>
            <a:ext cx="114370" cy="45719"/>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sp>
        <p:nvSpPr>
          <p:cNvPr id="197" name="Rectangle 196"/>
          <p:cNvSpPr/>
          <p:nvPr/>
        </p:nvSpPr>
        <p:spPr>
          <a:xfrm flipH="1">
            <a:off x="5785483" y="3256411"/>
            <a:ext cx="114370" cy="45719"/>
          </a:xfrm>
          <a:prstGeom prst="rect">
            <a:avLst/>
          </a:prstGeom>
          <a:solidFill>
            <a:srgbClr val="FF66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p>
        </p:txBody>
      </p:sp>
      <p:cxnSp>
        <p:nvCxnSpPr>
          <p:cNvPr id="66" name="Straight Connector 65"/>
          <p:cNvCxnSpPr/>
          <p:nvPr/>
        </p:nvCxnSpPr>
        <p:spPr>
          <a:xfrm>
            <a:off x="5696832" y="3300962"/>
            <a:ext cx="5439168" cy="0"/>
          </a:xfrm>
          <a:prstGeom prst="line">
            <a:avLst/>
          </a:prstGeom>
          <a:ln w="12700" cmpd="sng">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199" name="Plus 198"/>
          <p:cNvSpPr/>
          <p:nvPr/>
        </p:nvSpPr>
        <p:spPr>
          <a:xfrm rot="2700000">
            <a:off x="10964485" y="4484909"/>
            <a:ext cx="136366" cy="136362"/>
          </a:xfrm>
          <a:prstGeom prst="mathPlus">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srgbClr val="FF0000"/>
              </a:solidFill>
            </a:endParaRPr>
          </a:p>
        </p:txBody>
      </p:sp>
      <p:sp>
        <p:nvSpPr>
          <p:cNvPr id="200" name="Plus 199"/>
          <p:cNvSpPr/>
          <p:nvPr/>
        </p:nvSpPr>
        <p:spPr>
          <a:xfrm rot="2700000">
            <a:off x="10964486" y="4228903"/>
            <a:ext cx="136366" cy="136362"/>
          </a:xfrm>
          <a:prstGeom prst="mathPlus">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srgbClr val="FF0000"/>
              </a:solidFill>
            </a:endParaRPr>
          </a:p>
        </p:txBody>
      </p:sp>
      <p:sp>
        <p:nvSpPr>
          <p:cNvPr id="201" name="Plus 200"/>
          <p:cNvSpPr/>
          <p:nvPr/>
        </p:nvSpPr>
        <p:spPr>
          <a:xfrm rot="2700000">
            <a:off x="5970635" y="4704395"/>
            <a:ext cx="136366" cy="136362"/>
          </a:xfrm>
          <a:prstGeom prst="mathPlus">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srgbClr val="FF0000"/>
              </a:solidFill>
            </a:endParaRPr>
          </a:p>
        </p:txBody>
      </p:sp>
      <p:sp>
        <p:nvSpPr>
          <p:cNvPr id="202" name="Plus 201"/>
          <p:cNvSpPr/>
          <p:nvPr/>
        </p:nvSpPr>
        <p:spPr>
          <a:xfrm rot="2700000">
            <a:off x="5970635" y="4484909"/>
            <a:ext cx="136366" cy="136362"/>
          </a:xfrm>
          <a:prstGeom prst="mathPlus">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srgbClr val="FF0000"/>
              </a:solidFill>
            </a:endParaRPr>
          </a:p>
        </p:txBody>
      </p:sp>
      <p:sp>
        <p:nvSpPr>
          <p:cNvPr id="203" name="Plus 202"/>
          <p:cNvSpPr/>
          <p:nvPr/>
        </p:nvSpPr>
        <p:spPr>
          <a:xfrm rot="2700000">
            <a:off x="5970636" y="4228903"/>
            <a:ext cx="136366" cy="136362"/>
          </a:xfrm>
          <a:prstGeom prst="mathPlus">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srgbClr val="FF0000"/>
              </a:solidFill>
            </a:endParaRPr>
          </a:p>
        </p:txBody>
      </p:sp>
      <p:sp>
        <p:nvSpPr>
          <p:cNvPr id="204" name="Plus 203"/>
          <p:cNvSpPr/>
          <p:nvPr/>
        </p:nvSpPr>
        <p:spPr>
          <a:xfrm rot="2700000">
            <a:off x="7820971" y="5276625"/>
            <a:ext cx="111428" cy="111424"/>
          </a:xfrm>
          <a:prstGeom prst="mathPlus">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srgbClr val="FF0000"/>
              </a:solidFill>
            </a:endParaRPr>
          </a:p>
        </p:txBody>
      </p:sp>
      <p:sp>
        <p:nvSpPr>
          <p:cNvPr id="205" name="Plus 204"/>
          <p:cNvSpPr/>
          <p:nvPr/>
        </p:nvSpPr>
        <p:spPr>
          <a:xfrm rot="2700000">
            <a:off x="7368912" y="4484909"/>
            <a:ext cx="136366" cy="136362"/>
          </a:xfrm>
          <a:prstGeom prst="mathPlus">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srgbClr val="FF0000"/>
              </a:solidFill>
            </a:endParaRPr>
          </a:p>
        </p:txBody>
      </p:sp>
      <p:sp>
        <p:nvSpPr>
          <p:cNvPr id="206" name="Plus 205"/>
          <p:cNvSpPr/>
          <p:nvPr/>
        </p:nvSpPr>
        <p:spPr>
          <a:xfrm rot="2700000">
            <a:off x="7368913" y="4228903"/>
            <a:ext cx="136366" cy="136362"/>
          </a:xfrm>
          <a:prstGeom prst="mathPlus">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srgbClr val="FF0000"/>
              </a:solidFill>
            </a:endParaRPr>
          </a:p>
        </p:txBody>
      </p:sp>
      <p:sp>
        <p:nvSpPr>
          <p:cNvPr id="58" name="TextBox 57">
            <a:extLst>
              <a:ext uri="{FF2B5EF4-FFF2-40B4-BE49-F238E27FC236}">
                <a16:creationId xmlns:a16="http://schemas.microsoft.com/office/drawing/2014/main" id="{4C2D79A9-447B-B5A5-A4E2-49785F103E45}"/>
              </a:ext>
            </a:extLst>
          </p:cNvPr>
          <p:cNvSpPr txBox="1"/>
          <p:nvPr/>
        </p:nvSpPr>
        <p:spPr>
          <a:xfrm>
            <a:off x="7374000" y="3223027"/>
            <a:ext cx="118794" cy="369332"/>
          </a:xfrm>
          <a:prstGeom prst="rect">
            <a:avLst/>
          </a:prstGeom>
          <a:noFill/>
        </p:spPr>
        <p:txBody>
          <a:bodyPr wrap="square" rtlCol="0" anchor="ctr" anchorCtr="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a:t>
            </a:r>
          </a:p>
        </p:txBody>
      </p:sp>
      <p:sp>
        <p:nvSpPr>
          <p:cNvPr id="210" name="TextBox 209">
            <a:extLst>
              <a:ext uri="{FF2B5EF4-FFF2-40B4-BE49-F238E27FC236}">
                <a16:creationId xmlns:a16="http://schemas.microsoft.com/office/drawing/2014/main" id="{4C2D79A9-447B-B5A5-A4E2-49785F103E45}"/>
              </a:ext>
            </a:extLst>
          </p:cNvPr>
          <p:cNvSpPr txBox="1"/>
          <p:nvPr/>
        </p:nvSpPr>
        <p:spPr>
          <a:xfrm>
            <a:off x="8854668" y="5123014"/>
            <a:ext cx="1559551" cy="415498"/>
          </a:xfrm>
          <a:prstGeom prst="rect">
            <a:avLst/>
          </a:prstGeom>
          <a:noFill/>
        </p:spPr>
        <p:txBody>
          <a:bodyPr wrap="squar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胸膜転移を発症</a:t>
            </a:r>
          </a:p>
        </p:txBody>
      </p:sp>
      <p:sp>
        <p:nvSpPr>
          <p:cNvPr id="211" name="TextBox 210">
            <a:extLst>
              <a:ext uri="{FF2B5EF4-FFF2-40B4-BE49-F238E27FC236}">
                <a16:creationId xmlns:a16="http://schemas.microsoft.com/office/drawing/2014/main" id="{4C2D79A9-447B-B5A5-A4E2-49785F103E45}"/>
              </a:ext>
            </a:extLst>
          </p:cNvPr>
          <p:cNvSpPr txBox="1"/>
          <p:nvPr/>
        </p:nvSpPr>
        <p:spPr>
          <a:xfrm>
            <a:off x="8764235" y="5181667"/>
            <a:ext cx="118794" cy="369332"/>
          </a:xfrm>
          <a:prstGeom prst="rect">
            <a:avLst/>
          </a:prstGeom>
          <a:noFill/>
        </p:spPr>
        <p:txBody>
          <a:bodyPr wrap="squar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kumimoji="0" lang="ja-JP"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a:t>
            </a:r>
          </a:p>
        </p:txBody>
      </p:sp>
      <p:cxnSp>
        <p:nvCxnSpPr>
          <p:cNvPr id="212" name="Straight Connector 211"/>
          <p:cNvCxnSpPr/>
          <p:nvPr/>
        </p:nvCxnSpPr>
        <p:spPr>
          <a:xfrm>
            <a:off x="5696832" y="4398769"/>
            <a:ext cx="5439167" cy="0"/>
          </a:xfrm>
          <a:prstGeom prst="line">
            <a:avLst/>
          </a:prstGeom>
          <a:ln w="9525" cmpd="sng">
            <a:solidFill>
              <a:schemeClr val="tx1">
                <a:lumMod val="60000"/>
                <a:lumOff val="40000"/>
              </a:schemeClr>
            </a:solidFill>
            <a:prstDash val="dot"/>
          </a:ln>
          <a:effectLst/>
        </p:spPr>
        <p:style>
          <a:lnRef idx="2">
            <a:schemeClr val="accent1"/>
          </a:lnRef>
          <a:fillRef idx="0">
            <a:schemeClr val="accent1"/>
          </a:fillRef>
          <a:effectRef idx="1">
            <a:schemeClr val="accent1"/>
          </a:effectRef>
          <a:fontRef idx="minor">
            <a:schemeClr val="tx1"/>
          </a:fontRef>
        </p:style>
      </p:cxnSp>
      <p:graphicFrame>
        <p:nvGraphicFramePr>
          <p:cNvPr id="213" name="Table 212">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517343"/>
              </p:ext>
            </p:extLst>
          </p:nvPr>
        </p:nvGraphicFramePr>
        <p:xfrm>
          <a:off x="336000" y="2189603"/>
          <a:ext cx="4074363" cy="1773936"/>
        </p:xfrm>
        <a:graphic>
          <a:graphicData uri="http://schemas.openxmlformats.org/drawingml/2006/table">
            <a:tbl>
              <a:tblPr firstRow="1" bandRow="1">
                <a:tableStyleId>{69012ECD-51FC-41F1-AA8D-1B2483CD663E}</a:tableStyleId>
              </a:tblPr>
              <a:tblGrid>
                <a:gridCol w="1800000">
                  <a:extLst>
                    <a:ext uri="{9D8B030D-6E8A-4147-A177-3AD203B41FA5}">
                      <a16:colId xmlns:a16="http://schemas.microsoft.com/office/drawing/2014/main" val="20000"/>
                    </a:ext>
                  </a:extLst>
                </a:gridCol>
                <a:gridCol w="1080000">
                  <a:extLst>
                    <a:ext uri="{9D8B030D-6E8A-4147-A177-3AD203B41FA5}">
                      <a16:colId xmlns:a16="http://schemas.microsoft.com/office/drawing/2014/main" val="2132770122"/>
                    </a:ext>
                  </a:extLst>
                </a:gridCol>
                <a:gridCol w="1194363">
                  <a:extLst>
                    <a:ext uri="{9D8B030D-6E8A-4147-A177-3AD203B41FA5}">
                      <a16:colId xmlns:a16="http://schemas.microsoft.com/office/drawing/2014/main" val="3468305285"/>
                    </a:ext>
                  </a:extLst>
                </a:gridCol>
              </a:tblGrid>
              <a:tr h="348114">
                <a:tc>
                  <a:txBody>
                    <a:bodyPr/>
                    <a:lstStyle/>
                    <a:p>
                      <a:r>
                        <a:rPr lang="ja-JP" sz="1200">
                          <a:solidFill>
                            <a:schemeClr val="tx2"/>
                          </a:solidFill>
                          <a:latin typeface="+mn-lt"/>
                          <a:ea typeface="MS Mincho"/>
                        </a:rPr>
                        <a:t>BOR、n （％）</a:t>
                      </a:r>
                    </a:p>
                  </a:txBody>
                  <a:tcPr anchor="b"/>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200" dirty="0">
                          <a:solidFill>
                            <a:schemeClr val="tx2"/>
                          </a:solidFill>
                          <a:latin typeface="+mn-lt"/>
                          <a:ea typeface="MS Mincho"/>
                        </a:rPr>
                        <a:t>ITT</a:t>
                      </a:r>
                      <a:r>
                        <a:rPr lang="ja-JP" sz="1200" baseline="30000" dirty="0">
                          <a:solidFill>
                            <a:schemeClr val="tx2"/>
                          </a:solidFill>
                          <a:latin typeface="+mn-lt"/>
                          <a:ea typeface="MS Mincho"/>
                        </a:rPr>
                        <a:t>a</a:t>
                      </a:r>
                      <a:r>
                        <a:rPr lang="ja-JP" sz="1200" dirty="0">
                          <a:solidFill>
                            <a:schemeClr val="tx2"/>
                          </a:solidFill>
                          <a:latin typeface="+mn-lt"/>
                          <a:ea typeface="MS Mincho"/>
                        </a:rPr>
                        <a:t>
（</a:t>
                      </a:r>
                      <a:r>
                        <a:rPr lang="ja-JP" sz="1200" baseline="0" dirty="0">
                          <a:solidFill>
                            <a:schemeClr val="tx2"/>
                          </a:solidFill>
                          <a:latin typeface="+mn-lt"/>
                          <a:ea typeface="MS Mincho"/>
                        </a:rPr>
                        <a:t>n=27）</a:t>
                      </a:r>
                    </a:p>
                  </a:txBody>
                  <a:tcPr anchor="b"/>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2"/>
                          </a:solidFill>
                          <a:latin typeface="+mn-lt"/>
                          <a:ea typeface="MS Mincho"/>
                        </a:rPr>
                        <a:t>切除 </a:t>
                      </a:r>
                      <a:br>
                        <a:rPr lang="en-GB" altLang="ja-JP" sz="1200" dirty="0">
                          <a:solidFill>
                            <a:schemeClr val="tx2"/>
                          </a:solidFill>
                          <a:latin typeface="+mn-lt"/>
                          <a:ea typeface="MS Mincho"/>
                        </a:rPr>
                      </a:br>
                      <a:r>
                        <a:rPr lang="ja-JP" sz="1200" baseline="0" dirty="0">
                          <a:solidFill>
                            <a:schemeClr val="tx2"/>
                          </a:solidFill>
                          <a:latin typeface="+mn-lt"/>
                          <a:ea typeface="MS Mincho"/>
                        </a:rPr>
                        <a:t>（n=24）</a:t>
                      </a:r>
                    </a:p>
                  </a:txBody>
                  <a:tcPr anchor="b"/>
                </a:tc>
                <a:extLst>
                  <a:ext uri="{0D108BD9-81ED-4DB2-BD59-A6C34878D82A}">
                    <a16:rowId xmlns:a16="http://schemas.microsoft.com/office/drawing/2014/main" val="4002880395"/>
                  </a:ext>
                </a:extLst>
              </a:tr>
              <a:tr h="304245">
                <a:tc>
                  <a:txBody>
                    <a:bodyPr/>
                    <a:lstStyle/>
                    <a:p>
                      <a:r>
                        <a:rPr lang="ja-JP" sz="1200">
                          <a:latin typeface="+mn-lt"/>
                          <a:ea typeface="MS Mincho"/>
                        </a:rPr>
                        <a:t>CR</a:t>
                      </a:r>
                    </a:p>
                  </a:txBody>
                  <a:tcPr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130000"/>
                        </a:lnSpc>
                      </a:pPr>
                      <a:r>
                        <a:rPr lang="ja-JP" sz="1200">
                          <a:latin typeface="+mn-lt"/>
                          <a:ea typeface="MS Mincho"/>
                        </a:rPr>
                        <a:t>0</a:t>
                      </a:r>
                    </a:p>
                  </a:txBody>
                  <a:tcPr anchor="ctr"/>
                </a:tc>
                <a:tc>
                  <a:txBody>
                    <a:bodyPr/>
                    <a:lstStyle/>
                    <a:p>
                      <a:pPr algn="ctr"/>
                      <a:r>
                        <a:rPr lang="ja-JP" sz="1200">
                          <a:latin typeface="+mn-lt"/>
                          <a:ea typeface="MS Mincho"/>
                        </a:rPr>
                        <a:t>0</a:t>
                      </a:r>
                    </a:p>
                  </a:txBody>
                  <a:tcPr anchor="ctr"/>
                </a:tc>
                <a:extLst>
                  <a:ext uri="{0D108BD9-81ED-4DB2-BD59-A6C34878D82A}">
                    <a16:rowId xmlns:a16="http://schemas.microsoft.com/office/drawing/2014/main" val="1363532476"/>
                  </a:ext>
                </a:extLst>
              </a:tr>
              <a:tr h="304245">
                <a:tc>
                  <a:txBody>
                    <a:bodyPr/>
                    <a:lstStyle/>
                    <a:p>
                      <a:r>
                        <a:rPr lang="ja-JP" sz="1200">
                          <a:latin typeface="+mn-lt"/>
                          <a:ea typeface="MS Mincho"/>
                        </a:rPr>
                        <a:t>PR</a:t>
                      </a:r>
                    </a:p>
                  </a:txBody>
                  <a:tcPr anchor="ctr"/>
                </a:tc>
                <a:tc>
                  <a:txBody>
                    <a:bodyPr/>
                    <a:lstStyle/>
                    <a:p>
                      <a:pPr algn="ctr">
                        <a:lnSpc>
                          <a:spcPct val="130000"/>
                        </a:lnSpc>
                      </a:pPr>
                      <a:r>
                        <a:rPr lang="ja-JP" sz="1200">
                          <a:latin typeface="+mn-lt"/>
                          <a:ea typeface="MS Mincho"/>
                        </a:rPr>
                        <a:t>4 （15）</a:t>
                      </a:r>
                    </a:p>
                  </a:txBody>
                  <a:tcPr anchor="ctr"/>
                </a:tc>
                <a:tc>
                  <a:txBody>
                    <a:bodyPr/>
                    <a:lstStyle/>
                    <a:p>
                      <a:pPr algn="ctr"/>
                      <a:r>
                        <a:rPr lang="ja-JP" sz="1200">
                          <a:latin typeface="+mn-lt"/>
                          <a:ea typeface="MS Mincho"/>
                        </a:rPr>
                        <a:t>3 （12.5）</a:t>
                      </a:r>
                    </a:p>
                  </a:txBody>
                  <a:tcPr anchor="ctr"/>
                </a:tc>
                <a:extLst>
                  <a:ext uri="{0D108BD9-81ED-4DB2-BD59-A6C34878D82A}">
                    <a16:rowId xmlns:a16="http://schemas.microsoft.com/office/drawing/2014/main" val="10002"/>
                  </a:ext>
                </a:extLst>
              </a:tr>
              <a:tr h="304245">
                <a:tc>
                  <a:txBody>
                    <a:bodyPr/>
                    <a:lstStyle/>
                    <a:p>
                      <a:r>
                        <a:rPr lang="ja-JP" sz="1200">
                          <a:latin typeface="+mn-lt"/>
                          <a:ea typeface="MS Mincho"/>
                        </a:rPr>
                        <a:t>SD</a:t>
                      </a:r>
                    </a:p>
                  </a:txBody>
                  <a:tcPr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130000"/>
                        </a:lnSpc>
                      </a:pPr>
                      <a:r>
                        <a:rPr lang="ja-JP" sz="1200">
                          <a:latin typeface="+mn-lt"/>
                          <a:ea typeface="MS Mincho"/>
                        </a:rPr>
                        <a:t>22 （81）</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21 （87.5）</a:t>
                      </a:r>
                    </a:p>
                  </a:txBody>
                  <a:tcPr anchor="ctr"/>
                </a:tc>
                <a:extLst>
                  <a:ext uri="{0D108BD9-81ED-4DB2-BD59-A6C34878D82A}">
                    <a16:rowId xmlns:a16="http://schemas.microsoft.com/office/drawing/2014/main" val="639644350"/>
                  </a:ext>
                </a:extLst>
              </a:tr>
              <a:tr h="304245">
                <a:tc>
                  <a:txBody>
                    <a:bodyPr/>
                    <a:lstStyle/>
                    <a:p>
                      <a:r>
                        <a:rPr lang="ja-JP" sz="1200">
                          <a:latin typeface="+mn-lt"/>
                          <a:ea typeface="MS Mincho"/>
                        </a:rPr>
                        <a:t>PD</a:t>
                      </a:r>
                    </a:p>
                  </a:txBody>
                  <a:tcPr anchor="ctr"/>
                </a:tc>
                <a:tc>
                  <a:txBody>
                    <a:bodyPr/>
                    <a:lstStyle/>
                    <a:p>
                      <a:pPr algn="ctr">
                        <a:lnSpc>
                          <a:spcPct val="130000"/>
                        </a:lnSpc>
                      </a:pPr>
                      <a:r>
                        <a:rPr lang="ja-JP" sz="1200">
                          <a:latin typeface="+mn-lt"/>
                          <a:ea typeface="MS Mincho"/>
                        </a:rPr>
                        <a:t>1 （4）</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dirty="0">
                          <a:latin typeface="+mn-lt"/>
                          <a:ea typeface="MS Mincho"/>
                        </a:rPr>
                        <a:t>0</a:t>
                      </a:r>
                    </a:p>
                  </a:txBody>
                  <a:tcPr anchor="ctr"/>
                </a:tc>
                <a:extLst>
                  <a:ext uri="{0D108BD9-81ED-4DB2-BD59-A6C34878D82A}">
                    <a16:rowId xmlns:a16="http://schemas.microsoft.com/office/drawing/2014/main" val="10004"/>
                  </a:ext>
                </a:extLst>
              </a:tr>
            </a:tbl>
          </a:graphicData>
        </a:graphic>
      </p:graphicFrame>
      <p:graphicFrame>
        <p:nvGraphicFramePr>
          <p:cNvPr id="217" name="Table 216">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1511295116"/>
              </p:ext>
            </p:extLst>
          </p:nvPr>
        </p:nvGraphicFramePr>
        <p:xfrm>
          <a:off x="336000" y="4267276"/>
          <a:ext cx="4074363" cy="1115568"/>
        </p:xfrm>
        <a:graphic>
          <a:graphicData uri="http://schemas.openxmlformats.org/drawingml/2006/table">
            <a:tbl>
              <a:tblPr firstRow="1" bandRow="1">
                <a:tableStyleId>{69012ECD-51FC-41F1-AA8D-1B2483CD663E}</a:tableStyleId>
              </a:tblPr>
              <a:tblGrid>
                <a:gridCol w="1800000">
                  <a:extLst>
                    <a:ext uri="{9D8B030D-6E8A-4147-A177-3AD203B41FA5}">
                      <a16:colId xmlns:a16="http://schemas.microsoft.com/office/drawing/2014/main" val="20000"/>
                    </a:ext>
                  </a:extLst>
                </a:gridCol>
                <a:gridCol w="1080000">
                  <a:extLst>
                    <a:ext uri="{9D8B030D-6E8A-4147-A177-3AD203B41FA5}">
                      <a16:colId xmlns:a16="http://schemas.microsoft.com/office/drawing/2014/main" val="2132770122"/>
                    </a:ext>
                  </a:extLst>
                </a:gridCol>
                <a:gridCol w="1194363">
                  <a:extLst>
                    <a:ext uri="{9D8B030D-6E8A-4147-A177-3AD203B41FA5}">
                      <a16:colId xmlns:a16="http://schemas.microsoft.com/office/drawing/2014/main" val="3468305285"/>
                    </a:ext>
                  </a:extLst>
                </a:gridCol>
              </a:tblGrid>
              <a:tr h="376643">
                <a:tc>
                  <a:txBody>
                    <a:bodyPr/>
                    <a:lstStyle/>
                    <a:p>
                      <a:r>
                        <a:rPr lang="ja-JP" sz="1200" b="1">
                          <a:solidFill>
                            <a:schemeClr val="tx2"/>
                          </a:solidFill>
                          <a:latin typeface="+mn-lt"/>
                          <a:ea typeface="MS Mincho"/>
                        </a:rPr>
                        <a:t>n （％）</a:t>
                      </a:r>
                    </a:p>
                  </a:txBody>
                  <a:tcPr anchor="b"/>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200" dirty="0">
                          <a:solidFill>
                            <a:schemeClr val="tx2"/>
                          </a:solidFill>
                          <a:latin typeface="+mn-lt"/>
                          <a:ea typeface="MS Mincho"/>
                        </a:rPr>
                        <a:t>pCR</a:t>
                      </a:r>
                      <a:r>
                        <a:rPr lang="ja-JP" sz="1200" baseline="0" dirty="0">
                          <a:solidFill>
                            <a:schemeClr val="tx2"/>
                          </a:solidFill>
                          <a:latin typeface="+mn-lt"/>
                          <a:ea typeface="MS Mincho"/>
                        </a:rPr>
                        <a:t>
（n=15）</a:t>
                      </a:r>
                    </a:p>
                  </a:txBody>
                  <a:tcPr anchor="b"/>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dirty="0">
                          <a:solidFill>
                            <a:schemeClr val="tx2"/>
                          </a:solidFill>
                          <a:latin typeface="+mn-lt"/>
                          <a:ea typeface="MS Mincho"/>
                        </a:rPr>
                        <a:t>MPR 
（</a:t>
                      </a:r>
                      <a:r>
                        <a:rPr lang="ja-JP" sz="1200" baseline="0" dirty="0">
                          <a:solidFill>
                            <a:schemeClr val="tx2"/>
                          </a:solidFill>
                          <a:latin typeface="+mn-lt"/>
                          <a:ea typeface="MS Mincho"/>
                        </a:rPr>
                        <a:t>n=19）</a:t>
                      </a:r>
                    </a:p>
                  </a:txBody>
                  <a:tcPr anchor="b"/>
                </a:tc>
                <a:extLst>
                  <a:ext uri="{0D108BD9-81ED-4DB2-BD59-A6C34878D82A}">
                    <a16:rowId xmlns:a16="http://schemas.microsoft.com/office/drawing/2014/main" val="4002880395"/>
                  </a:ext>
                </a:extLst>
              </a:tr>
              <a:tr h="304245">
                <a:tc>
                  <a:txBody>
                    <a:bodyPr/>
                    <a:lstStyle/>
                    <a:p>
                      <a:r>
                        <a:rPr lang="ja-JP" sz="1200">
                          <a:latin typeface="+mn-lt"/>
                          <a:ea typeface="MS Mincho"/>
                        </a:rPr>
                        <a:t>PR</a:t>
                      </a:r>
                    </a:p>
                  </a:txBody>
                  <a:tcPr anchor="ct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130000"/>
                        </a:lnSpc>
                      </a:pPr>
                      <a:r>
                        <a:rPr lang="ja-JP" sz="1200">
                          <a:latin typeface="+mn-lt"/>
                          <a:ea typeface="MS Mincho"/>
                        </a:rPr>
                        <a:t>2 （13）</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2 （11）</a:t>
                      </a:r>
                    </a:p>
                  </a:txBody>
                  <a:tcPr anchor="ctr"/>
                </a:tc>
                <a:extLst>
                  <a:ext uri="{0D108BD9-81ED-4DB2-BD59-A6C34878D82A}">
                    <a16:rowId xmlns:a16="http://schemas.microsoft.com/office/drawing/2014/main" val="639644350"/>
                  </a:ext>
                </a:extLst>
              </a:tr>
              <a:tr h="304245">
                <a:tc>
                  <a:txBody>
                    <a:bodyPr/>
                    <a:lstStyle/>
                    <a:p>
                      <a:r>
                        <a:rPr lang="ja-JP" sz="1200">
                          <a:latin typeface="+mn-lt"/>
                          <a:ea typeface="MS Mincho"/>
                        </a:rPr>
                        <a:t>SD</a:t>
                      </a:r>
                    </a:p>
                  </a:txBody>
                  <a:tcPr anchor="ctr"/>
                </a:tc>
                <a:tc>
                  <a:txBody>
                    <a:bodyPr/>
                    <a:lstStyle/>
                    <a:p>
                      <a:pPr algn="ctr">
                        <a:lnSpc>
                          <a:spcPct val="130000"/>
                        </a:lnSpc>
                      </a:pPr>
                      <a:r>
                        <a:rPr lang="ja-JP" sz="1200">
                          <a:latin typeface="+mn-lt"/>
                          <a:ea typeface="MS Mincho"/>
                        </a:rPr>
                        <a:t>13 （87）</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sz="1200" dirty="0">
                          <a:latin typeface="+mn-lt"/>
                          <a:ea typeface="MS Mincho"/>
                        </a:rPr>
                        <a:t>17 （89）</a:t>
                      </a:r>
                    </a:p>
                  </a:txBody>
                  <a:tcPr anchor="ctr"/>
                </a:tc>
                <a:extLst>
                  <a:ext uri="{0D108BD9-81ED-4DB2-BD59-A6C34878D82A}">
                    <a16:rowId xmlns:a16="http://schemas.microsoft.com/office/drawing/2014/main" val="10002"/>
                  </a:ext>
                </a:extLst>
              </a:tr>
            </a:tbl>
          </a:graphicData>
        </a:graphic>
      </p:graphicFrame>
      <p:sp>
        <p:nvSpPr>
          <p:cNvPr id="161" name="Text Placeholder 18"/>
          <p:cNvSpPr>
            <a:spLocks noGrp="1"/>
          </p:cNvSpPr>
          <p:nvPr>
            <p:ph type="body" sz="quarter" idx="10"/>
          </p:nvPr>
        </p:nvSpPr>
        <p:spPr>
          <a:xfrm>
            <a:off x="304800" y="6233974"/>
            <a:ext cx="5507567" cy="487363"/>
          </a:xfrm>
        </p:spPr>
        <p:txBody>
          <a:bodyPr/>
          <a:lstStyle/>
          <a:p>
            <a:r>
              <a:rPr lang="ja-JP" baseline="30000"/>
              <a:t>a</a:t>
            </a:r>
            <a:r>
              <a:rPr lang="ja-JP"/>
              <a:t>治療中の患者を除く </a:t>
            </a:r>
          </a:p>
        </p:txBody>
      </p:sp>
      <p:sp>
        <p:nvSpPr>
          <p:cNvPr id="160" name="Plus 159"/>
          <p:cNvSpPr/>
          <p:nvPr/>
        </p:nvSpPr>
        <p:spPr>
          <a:xfrm rot="2700000">
            <a:off x="7377476" y="4704090"/>
            <a:ext cx="136366" cy="136362"/>
          </a:xfrm>
          <a:prstGeom prst="mathPlus">
            <a:avLst/>
          </a:prstGeom>
          <a:solidFill>
            <a:srgbClr val="FF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srgbClr val="FF0000"/>
              </a:solidFill>
            </a:endParaRPr>
          </a:p>
        </p:txBody>
      </p:sp>
    </p:spTree>
    <p:extLst>
      <p:ext uri="{BB962C8B-B14F-4D97-AF65-F5344CB8AC3E}">
        <p14:creationId xmlns:p14="http://schemas.microsoft.com/office/powerpoint/2010/main" val="116209992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950O：切除可能および切除可能境界例の肺がん患者におけるイピリムマブ＋ニボルマブおよび化学放射線療法とそれに続く手術：INCREASE試験 – Bahce I, et al.</a:t>
            </a:r>
          </a:p>
        </p:txBody>
      </p:sp>
      <p:sp>
        <p:nvSpPr>
          <p:cNvPr id="6" name="Content Placeholder 5"/>
          <p:cNvSpPr>
            <a:spLocks noGrp="1"/>
          </p:cNvSpPr>
          <p:nvPr>
            <p:ph idx="1"/>
          </p:nvPr>
        </p:nvSpPr>
        <p:spPr/>
        <p:txBody>
          <a:bodyPr/>
          <a:lstStyle/>
          <a:p>
            <a:r>
              <a:rPr lang="ja-JP" b="1"/>
              <a:t>主な結果（続き）</a:t>
            </a:r>
          </a:p>
          <a:p>
            <a:pPr>
              <a:spcBef>
                <a:spcPts val="25000"/>
              </a:spcBef>
            </a:pPr>
            <a:r>
              <a:rPr lang="ja-JP" b="1"/>
              <a:t>結論</a:t>
            </a:r>
          </a:p>
          <a:p>
            <a:pPr lvl="1"/>
            <a:r>
              <a:rPr lang="ja-JP"/>
              <a:t>局所進行性NSCLC患者において、術前補助療法としてのニボルマブ+イピリムマブ+併用化学放射線療法は、管理可能な安全性プロファイルを有する有力な抗腫瘍活性が提供された</a:t>
            </a:r>
          </a:p>
        </p:txBody>
      </p:sp>
      <p:sp>
        <p:nvSpPr>
          <p:cNvPr id="5" name="Text Placeholder 4"/>
          <p:cNvSpPr>
            <a:spLocks noGrp="1"/>
          </p:cNvSpPr>
          <p:nvPr>
            <p:ph type="body" sz="quarter" idx="11"/>
          </p:nvPr>
        </p:nvSpPr>
        <p:spPr/>
        <p:txBody>
          <a:bodyPr/>
          <a:lstStyle/>
          <a:p>
            <a:r>
              <a:rPr lang="ja-JP"/>
              <a:t>Bahce I, et al.Ann Oncol 2022;33（suppl）:Abstr 950O</a:t>
            </a:r>
          </a:p>
        </p:txBody>
      </p:sp>
      <p:graphicFrame>
        <p:nvGraphicFramePr>
          <p:cNvPr id="9" name="Table 8"/>
          <p:cNvGraphicFramePr>
            <a:graphicFrameLocks noGrp="1"/>
          </p:cNvGraphicFramePr>
          <p:nvPr>
            <p:extLst>
              <p:ext uri="{D42A27DB-BD31-4B8C-83A1-F6EECF244321}">
                <p14:modId xmlns:p14="http://schemas.microsoft.com/office/powerpoint/2010/main" val="1888455949"/>
              </p:ext>
            </p:extLst>
          </p:nvPr>
        </p:nvGraphicFramePr>
        <p:xfrm>
          <a:off x="5521147" y="1698152"/>
          <a:ext cx="5723918" cy="1935360"/>
        </p:xfrm>
        <a:graphic>
          <a:graphicData uri="http://schemas.openxmlformats.org/drawingml/2006/table">
            <a:tbl>
              <a:tblPr firstRow="1" bandRow="1">
                <a:tableStyleId>{69012ECD-51FC-41F1-AA8D-1B2483CD663E}</a:tableStyleId>
              </a:tblPr>
              <a:tblGrid>
                <a:gridCol w="2146300">
                  <a:extLst>
                    <a:ext uri="{9D8B030D-6E8A-4147-A177-3AD203B41FA5}">
                      <a16:colId xmlns:a16="http://schemas.microsoft.com/office/drawing/2014/main" val="4251174958"/>
                    </a:ext>
                  </a:extLst>
                </a:gridCol>
                <a:gridCol w="1788809">
                  <a:extLst>
                    <a:ext uri="{9D8B030D-6E8A-4147-A177-3AD203B41FA5}">
                      <a16:colId xmlns:a16="http://schemas.microsoft.com/office/drawing/2014/main" val="3398966707"/>
                    </a:ext>
                  </a:extLst>
                </a:gridCol>
                <a:gridCol w="1788809">
                  <a:extLst>
                    <a:ext uri="{9D8B030D-6E8A-4147-A177-3AD203B41FA5}">
                      <a16:colId xmlns:a16="http://schemas.microsoft.com/office/drawing/2014/main" val="2451753297"/>
                    </a:ext>
                  </a:extLst>
                </a:gridCol>
              </a:tblGrid>
              <a:tr h="251987">
                <a:tc>
                  <a:txBody>
                    <a:bodyPr/>
                    <a:lstStyle/>
                    <a:p>
                      <a:pPr algn="l"/>
                      <a:r>
                        <a:rPr lang="ja-JP" sz="1200" b="1">
                          <a:solidFill>
                            <a:schemeClr val="tx2"/>
                          </a:solidFill>
                          <a:latin typeface="+mn-lt"/>
                          <a:ea typeface="MS Mincho"/>
                        </a:rPr>
                        <a:t>主要な免疫関連有害事象</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a:solidFill>
                            <a:schemeClr val="tx2"/>
                          </a:solidFill>
                        </a:rPr>
                        <a:t>全グレード、n （％）</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グレード3～4（n）</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皮膚炎</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11 （41）</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2</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甲状腺疾患</a:t>
                      </a:r>
                    </a:p>
                  </a:txBody>
                  <a:tcPr marL="90000" marR="90000" marT="46800" marB="46800"/>
                </a:tc>
                <a:tc>
                  <a:txBody>
                    <a:bodyPr/>
                    <a:lstStyle/>
                    <a:p>
                      <a:pPr algn="ctr"/>
                      <a:r>
                        <a:rPr lang="ja-JP" sz="1200"/>
                        <a:t>9 （33）</a:t>
                      </a:r>
                    </a:p>
                  </a:txBody>
                  <a:tcPr marL="90000" marR="90000" marT="46800" marB="46800"/>
                </a:tc>
                <a:tc>
                  <a:txBody>
                    <a:bodyPr/>
                    <a:lstStyle/>
                    <a:p>
                      <a:pPr algn="ctr"/>
                      <a:r>
                        <a:rPr lang="ja-JP" sz="1200"/>
                        <a:t>0</a:t>
                      </a:r>
                    </a:p>
                  </a:txBody>
                  <a:tcPr marL="90000" marR="90000" marT="46800" marB="46800"/>
                </a:tc>
                <a:extLst>
                  <a:ext uri="{0D108BD9-81ED-4DB2-BD59-A6C34878D82A}">
                    <a16:rowId xmlns:a16="http://schemas.microsoft.com/office/drawing/2014/main" val="2763956943"/>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肺臓炎</a:t>
                      </a:r>
                    </a:p>
                  </a:txBody>
                  <a:tcPr marL="90000" marR="90000" marT="46800" marB="46800"/>
                </a:tc>
                <a:tc>
                  <a:txBody>
                    <a:bodyPr/>
                    <a:lstStyle/>
                    <a:p>
                      <a:pPr algn="ctr"/>
                      <a:r>
                        <a:rPr lang="ja-JP" sz="1200"/>
                        <a:t>3 （11）</a:t>
                      </a:r>
                    </a:p>
                  </a:txBody>
                  <a:tcPr marL="90000" marR="90000" marT="46800" marB="46800"/>
                </a:tc>
                <a:tc>
                  <a:txBody>
                    <a:bodyPr/>
                    <a:lstStyle/>
                    <a:p>
                      <a:pPr algn="ctr"/>
                      <a:r>
                        <a:rPr lang="ja-JP" sz="1200"/>
                        <a:t>1</a:t>
                      </a:r>
                    </a:p>
                  </a:txBody>
                  <a:tcPr marL="90000" marR="90000" marT="46800" marB="46800"/>
                </a:tc>
                <a:extLst>
                  <a:ext uri="{0D108BD9-81ED-4DB2-BD59-A6C34878D82A}">
                    <a16:rowId xmlns:a16="http://schemas.microsoft.com/office/drawing/2014/main" val="5794410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肝炎</a:t>
                      </a:r>
                    </a:p>
                  </a:txBody>
                  <a:tcPr marL="90000" marR="90000" marT="46800" marB="46800"/>
                </a:tc>
                <a:tc>
                  <a:txBody>
                    <a:bodyPr/>
                    <a:lstStyle/>
                    <a:p>
                      <a:pPr algn="ctr"/>
                      <a:r>
                        <a:rPr lang="ja-JP" sz="1200"/>
                        <a:t>2 （7）</a:t>
                      </a:r>
                    </a:p>
                  </a:txBody>
                  <a:tcPr marL="90000" marR="90000" marT="46800" marB="46800"/>
                </a:tc>
                <a:tc>
                  <a:txBody>
                    <a:bodyPr/>
                    <a:lstStyle/>
                    <a:p>
                      <a:pPr algn="ctr"/>
                      <a:r>
                        <a:rPr lang="ja-JP" sz="1200"/>
                        <a:t>2</a:t>
                      </a:r>
                    </a:p>
                  </a:txBody>
                  <a:tcPr marL="90000" marR="90000" marT="46800" marB="46800"/>
                </a:tc>
                <a:extLst>
                  <a:ext uri="{0D108BD9-81ED-4DB2-BD59-A6C34878D82A}">
                    <a16:rowId xmlns:a16="http://schemas.microsoft.com/office/drawing/2014/main" val="3687788380"/>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膵炎</a:t>
                      </a:r>
                    </a:p>
                  </a:txBody>
                  <a:tcPr marL="90000" marR="90000" marT="46800" marB="46800"/>
                </a:tc>
                <a:tc>
                  <a:txBody>
                    <a:bodyPr/>
                    <a:lstStyle/>
                    <a:p>
                      <a:pPr algn="ctr"/>
                      <a:r>
                        <a:rPr lang="ja-JP" sz="1200"/>
                        <a:t>1 （4）</a:t>
                      </a:r>
                    </a:p>
                  </a:txBody>
                  <a:tcPr marL="90000" marR="90000" marT="46800" marB="46800"/>
                </a:tc>
                <a:tc>
                  <a:txBody>
                    <a:bodyPr/>
                    <a:lstStyle/>
                    <a:p>
                      <a:pPr algn="ctr"/>
                      <a:r>
                        <a:rPr lang="ja-JP" sz="1200"/>
                        <a:t>1</a:t>
                      </a:r>
                    </a:p>
                  </a:txBody>
                  <a:tcPr marL="90000" marR="90000" marT="46800" marB="46800"/>
                </a:tc>
                <a:extLst>
                  <a:ext uri="{0D108BD9-81ED-4DB2-BD59-A6C34878D82A}">
                    <a16:rowId xmlns:a16="http://schemas.microsoft.com/office/drawing/2014/main" val="2419989758"/>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アレルギー反応 </a:t>
                      </a:r>
                    </a:p>
                  </a:txBody>
                  <a:tcPr marL="90000" marR="90000" marT="46800" marB="46800"/>
                </a:tc>
                <a:tc>
                  <a:txBody>
                    <a:bodyPr/>
                    <a:lstStyle/>
                    <a:p>
                      <a:pPr algn="ctr"/>
                      <a:r>
                        <a:rPr lang="ja-JP" sz="1200"/>
                        <a:t>1 （4）</a:t>
                      </a:r>
                    </a:p>
                  </a:txBody>
                  <a:tcPr marL="90000" marR="90000" marT="46800" marB="46800"/>
                </a:tc>
                <a:tc>
                  <a:txBody>
                    <a:bodyPr/>
                    <a:lstStyle/>
                    <a:p>
                      <a:pPr algn="ctr"/>
                      <a:r>
                        <a:rPr lang="ja-JP" sz="1200"/>
                        <a:t>0</a:t>
                      </a:r>
                    </a:p>
                  </a:txBody>
                  <a:tcPr marL="90000" marR="90000" marT="46800" marB="46800"/>
                </a:tc>
                <a:extLst>
                  <a:ext uri="{0D108BD9-81ED-4DB2-BD59-A6C34878D82A}">
                    <a16:rowId xmlns:a16="http://schemas.microsoft.com/office/drawing/2014/main" val="226795752"/>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1016723638"/>
              </p:ext>
            </p:extLst>
          </p:nvPr>
        </p:nvGraphicFramePr>
        <p:xfrm>
          <a:off x="1074756" y="1698152"/>
          <a:ext cx="4308297" cy="2764800"/>
        </p:xfrm>
        <a:graphic>
          <a:graphicData uri="http://schemas.openxmlformats.org/drawingml/2006/table">
            <a:tbl>
              <a:tblPr firstRow="1" bandRow="1">
                <a:tableStyleId>{69012ECD-51FC-41F1-AA8D-1B2483CD663E}</a:tableStyleId>
              </a:tblPr>
              <a:tblGrid>
                <a:gridCol w="2917114">
                  <a:extLst>
                    <a:ext uri="{9D8B030D-6E8A-4147-A177-3AD203B41FA5}">
                      <a16:colId xmlns:a16="http://schemas.microsoft.com/office/drawing/2014/main" val="4251174958"/>
                    </a:ext>
                  </a:extLst>
                </a:gridCol>
                <a:gridCol w="1391183">
                  <a:extLst>
                    <a:ext uri="{9D8B030D-6E8A-4147-A177-3AD203B41FA5}">
                      <a16:colId xmlns:a16="http://schemas.microsoft.com/office/drawing/2014/main" val="3398966707"/>
                    </a:ext>
                  </a:extLst>
                </a:gridCol>
              </a:tblGrid>
              <a:tr h="251987">
                <a:tc>
                  <a:txBody>
                    <a:bodyPr/>
                    <a:lstStyle/>
                    <a:p>
                      <a:pPr algn="l" rtl="0"/>
                      <a:endParaRPr lang="en-US" sz="1200" b="1" dirty="0">
                        <a:solidFill>
                          <a:schemeClr val="tx2"/>
                        </a:solidFill>
                        <a:latin typeface="+mn-lt"/>
                      </a:endParaRP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a:solidFill>
                            <a:schemeClr val="tx2"/>
                          </a:solidFill>
                        </a:rPr>
                        <a:t>n （％）</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すべてのTEAE</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27 （100）</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グレード3～4</a:t>
                      </a:r>
                    </a:p>
                  </a:txBody>
                  <a:tcPr marL="180000" marR="90000" marT="46800" marB="46800"/>
                </a:tc>
                <a:tc>
                  <a:txBody>
                    <a:bodyPr/>
                    <a:lstStyle/>
                    <a:p>
                      <a:pPr algn="ctr"/>
                      <a:r>
                        <a:rPr lang="ja-JP" sz="1200"/>
                        <a:t>22 （81）</a:t>
                      </a:r>
                    </a:p>
                  </a:txBody>
                  <a:tcPr marL="90000" marR="90000" marT="46800" marB="46800"/>
                </a:tc>
                <a:extLst>
                  <a:ext uri="{0D108BD9-81ED-4DB2-BD59-A6C34878D82A}">
                    <a16:rowId xmlns:a16="http://schemas.microsoft.com/office/drawing/2014/main" val="2763956943"/>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重篤な有事現象</a:t>
                      </a:r>
                    </a:p>
                  </a:txBody>
                  <a:tcPr marL="180000" marR="90000" marT="46800" marB="46800"/>
                </a:tc>
                <a:tc>
                  <a:txBody>
                    <a:bodyPr/>
                    <a:lstStyle/>
                    <a:p>
                      <a:pPr algn="ctr"/>
                      <a:r>
                        <a:rPr lang="ja-JP" sz="1200"/>
                        <a:t>10 （37）</a:t>
                      </a:r>
                    </a:p>
                  </a:txBody>
                  <a:tcPr marL="90000" marR="90000" marT="46800" marB="46800"/>
                </a:tc>
                <a:extLst>
                  <a:ext uri="{0D108BD9-81ED-4DB2-BD59-A6C34878D82A}">
                    <a16:rowId xmlns:a16="http://schemas.microsoft.com/office/drawing/2014/main" val="5794410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グレード5</a:t>
                      </a:r>
                    </a:p>
                  </a:txBody>
                  <a:tcPr marL="180000" marR="90000" marT="46800" marB="46800"/>
                </a:tc>
                <a:tc>
                  <a:txBody>
                    <a:bodyPr/>
                    <a:lstStyle/>
                    <a:p>
                      <a:pPr algn="ctr"/>
                      <a:r>
                        <a:rPr lang="ja-JP" sz="1200"/>
                        <a:t>1 （4）</a:t>
                      </a:r>
                    </a:p>
                  </a:txBody>
                  <a:tcPr marL="90000" marR="90000" marT="46800" marB="46800"/>
                </a:tc>
                <a:extLst>
                  <a:ext uri="{0D108BD9-81ED-4DB2-BD59-A6C34878D82A}">
                    <a16:rowId xmlns:a16="http://schemas.microsoft.com/office/drawing/2014/main" val="3687788380"/>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すべてのTRAE</a:t>
                      </a:r>
                    </a:p>
                  </a:txBody>
                  <a:tcPr marL="90000" marR="90000" marT="46800" marB="46800"/>
                </a:tc>
                <a:tc>
                  <a:txBody>
                    <a:bodyPr/>
                    <a:lstStyle/>
                    <a:p>
                      <a:pPr algn="ctr"/>
                      <a:r>
                        <a:rPr lang="ja-JP" sz="1200"/>
                        <a:t>21 （78）</a:t>
                      </a:r>
                    </a:p>
                  </a:txBody>
                  <a:tcPr marL="90000" marR="90000" marT="46800" marB="46800"/>
                </a:tc>
                <a:extLst>
                  <a:ext uri="{0D108BD9-81ED-4DB2-BD59-A6C34878D82A}">
                    <a16:rowId xmlns:a16="http://schemas.microsoft.com/office/drawing/2014/main" val="2419989758"/>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グレード3～4</a:t>
                      </a:r>
                    </a:p>
                  </a:txBody>
                  <a:tcPr marL="180000" marR="90000" marT="46800" marB="46800"/>
                </a:tc>
                <a:tc>
                  <a:txBody>
                    <a:bodyPr/>
                    <a:lstStyle/>
                    <a:p>
                      <a:pPr algn="ctr"/>
                      <a:r>
                        <a:rPr lang="ja-JP" sz="1200"/>
                        <a:t>18 （67）</a:t>
                      </a:r>
                    </a:p>
                  </a:txBody>
                  <a:tcPr marL="90000" marR="90000" marT="46800" marB="46800"/>
                </a:tc>
                <a:extLst>
                  <a:ext uri="{0D108BD9-81ED-4DB2-BD59-A6C34878D82A}">
                    <a16:rowId xmlns:a16="http://schemas.microsoft.com/office/drawing/2014/main" val="22679575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免疫関連有害事象 グレード3～4</a:t>
                      </a:r>
                    </a:p>
                  </a:txBody>
                  <a:tcPr marL="180000" marR="90000" marT="46800" marB="46800"/>
                </a:tc>
                <a:tc>
                  <a:txBody>
                    <a:bodyPr/>
                    <a:lstStyle/>
                    <a:p>
                      <a:pPr algn="ctr"/>
                      <a:r>
                        <a:rPr lang="ja-JP" sz="1200"/>
                        <a:t>5 （19）</a:t>
                      </a:r>
                    </a:p>
                  </a:txBody>
                  <a:tcPr marL="90000" marR="90000" marT="46800" marB="46800"/>
                </a:tc>
                <a:extLst>
                  <a:ext uri="{0D108BD9-81ED-4DB2-BD59-A6C34878D82A}">
                    <a16:rowId xmlns:a16="http://schemas.microsoft.com/office/drawing/2014/main" val="3097398576"/>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グレード5</a:t>
                      </a:r>
                    </a:p>
                  </a:txBody>
                  <a:tcPr marL="180000" marR="90000" marT="46800" marB="46800"/>
                </a:tc>
                <a:tc>
                  <a:txBody>
                    <a:bodyPr/>
                    <a:lstStyle/>
                    <a:p>
                      <a:pPr algn="ctr"/>
                      <a:r>
                        <a:rPr lang="ja-JP" sz="1200"/>
                        <a:t>0</a:t>
                      </a:r>
                    </a:p>
                  </a:txBody>
                  <a:tcPr marL="90000" marR="90000" marT="46800" marB="46800"/>
                </a:tc>
                <a:extLst>
                  <a:ext uri="{0D108BD9-81ED-4DB2-BD59-A6C34878D82A}">
                    <a16:rowId xmlns:a16="http://schemas.microsoft.com/office/drawing/2014/main" val="3240175459"/>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IO中止に至った </a:t>
                      </a:r>
                    </a:p>
                  </a:txBody>
                  <a:tcPr marL="180000" marR="90000" marT="46800" marB="46800"/>
                </a:tc>
                <a:tc>
                  <a:txBody>
                    <a:bodyPr/>
                    <a:lstStyle/>
                    <a:p>
                      <a:pPr algn="ctr"/>
                      <a:r>
                        <a:rPr lang="ja-JP" sz="1200"/>
                        <a:t>2 （7）</a:t>
                      </a:r>
                    </a:p>
                  </a:txBody>
                  <a:tcPr marL="90000" marR="90000" marT="46800" marB="46800"/>
                </a:tc>
                <a:extLst>
                  <a:ext uri="{0D108BD9-81ED-4DB2-BD59-A6C34878D82A}">
                    <a16:rowId xmlns:a16="http://schemas.microsoft.com/office/drawing/2014/main" val="1596494490"/>
                  </a:ext>
                </a:extLst>
              </a:tr>
            </a:tbl>
          </a:graphicData>
        </a:graphic>
      </p:graphicFrame>
    </p:spTree>
    <p:extLst>
      <p:ext uri="{BB962C8B-B14F-4D97-AF65-F5344CB8AC3E}">
        <p14:creationId xmlns:p14="http://schemas.microsoft.com/office/powerpoint/2010/main" val="214325202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107693"/>
            <a:ext cx="11204028" cy="939801"/>
          </a:xfrm>
        </p:spPr>
        <p:txBody>
          <a:bodyPr/>
          <a:lstStyle/>
          <a:p>
            <a:r>
              <a:rPr lang="ja-JP" dirty="0"/>
              <a:t>LBA49：CANOPY-A：完全切除例の非小細胞肺がん（NSCLC）患者（pts）を対象とした補助療法としてのカナキヌマブ（CAN）の第III相試験 – Garon EB, et al.</a:t>
            </a:r>
          </a:p>
        </p:txBody>
      </p:sp>
      <p:sp>
        <p:nvSpPr>
          <p:cNvPr id="6" name="Content Placeholder 5"/>
          <p:cNvSpPr>
            <a:spLocks noGrp="1"/>
          </p:cNvSpPr>
          <p:nvPr>
            <p:ph idx="1"/>
          </p:nvPr>
        </p:nvSpPr>
        <p:spPr/>
        <p:txBody>
          <a:bodyPr/>
          <a:lstStyle/>
          <a:p>
            <a:r>
              <a:rPr lang="ja-JP" b="1" dirty="0"/>
              <a:t>研究目的</a:t>
            </a:r>
          </a:p>
          <a:p>
            <a:pPr lvl="1"/>
            <a:r>
              <a:rPr lang="ja-JP" dirty="0"/>
              <a:t>CANOPY-A試験において、完全切除例のNSCLC患者におけるカナキヌマブの有効性と安全性を評価する</a:t>
            </a:r>
          </a:p>
        </p:txBody>
      </p:sp>
      <p:sp>
        <p:nvSpPr>
          <p:cNvPr id="5" name="Text Placeholder 4"/>
          <p:cNvSpPr>
            <a:spLocks noGrp="1"/>
          </p:cNvSpPr>
          <p:nvPr>
            <p:ph type="body" sz="quarter" idx="11"/>
          </p:nvPr>
        </p:nvSpPr>
        <p:spPr/>
        <p:txBody>
          <a:bodyPr/>
          <a:lstStyle/>
          <a:p>
            <a:r>
              <a:rPr lang="ja-JP"/>
              <a:t>Garon EB, et al.Ann Oncol 2022;33（suppl）:Abstr LBA49</a:t>
            </a:r>
          </a:p>
        </p:txBody>
      </p:sp>
      <p:sp>
        <p:nvSpPr>
          <p:cNvPr id="8" name="AutoShape 9"/>
          <p:cNvSpPr>
            <a:spLocks noChangeArrowheads="1"/>
          </p:cNvSpPr>
          <p:nvPr/>
        </p:nvSpPr>
        <p:spPr bwMode="auto">
          <a:xfrm>
            <a:off x="179760" y="2885894"/>
            <a:ext cx="3115129" cy="2165582"/>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スタージIIA</a:t>
            </a: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a:t>
            </a: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IIIB （T &gt;5 cm, N2） NSCLC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シスプラチンベースの化学療法および／または放射線療法の治療歴 </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（n=1382）</a:t>
            </a:r>
          </a:p>
        </p:txBody>
      </p:sp>
      <p:sp>
        <p:nvSpPr>
          <p:cNvPr id="9" name="AutoShape 12"/>
          <p:cNvSpPr>
            <a:spLocks noChangeArrowheads="1"/>
          </p:cNvSpPr>
          <p:nvPr/>
        </p:nvSpPr>
        <p:spPr bwMode="auto">
          <a:xfrm>
            <a:off x="3949467" y="4567759"/>
            <a:ext cx="3107115" cy="1003756"/>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プラセボ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（n=689）</a:t>
            </a:r>
          </a:p>
        </p:txBody>
      </p:sp>
      <p:sp>
        <p:nvSpPr>
          <p:cNvPr id="10" name="AutoShape 8"/>
          <p:cNvSpPr>
            <a:spLocks noChangeArrowheads="1"/>
          </p:cNvSpPr>
          <p:nvPr/>
        </p:nvSpPr>
        <p:spPr bwMode="auto">
          <a:xfrm>
            <a:off x="3949467" y="2249412"/>
            <a:ext cx="3107115" cy="1197126"/>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ペムブロリズマブ</a:t>
            </a:r>
            <a:br>
              <a:rPr kumimoji="0" lang="en-GB" alt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b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200mg q3w</a:t>
            </a:r>
            <a:b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b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 18サイクル）</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（n=693）</a:t>
            </a:r>
          </a:p>
        </p:txBody>
      </p:sp>
      <p:sp>
        <p:nvSpPr>
          <p:cNvPr id="11" name="Rectangle 9"/>
          <p:cNvSpPr txBox="1">
            <a:spLocks noChangeArrowheads="1"/>
          </p:cNvSpPr>
          <p:nvPr/>
        </p:nvSpPr>
        <p:spPr bwMode="auto">
          <a:xfrm>
            <a:off x="2114197" y="5687958"/>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kumimoji="0" lang="ja-JP" sz="1600" b="0" i="0" u="none" strike="noStrike" cap="none" normalizeH="0" baseline="0" noProof="0">
                <a:ln>
                  <a:noFill/>
                </a:ln>
                <a:solidFill>
                  <a:srgbClr val="363636"/>
                </a:solidFill>
                <a:uLnTx/>
                <a:uFillTx/>
                <a:latin typeface="Arial"/>
                <a:ea typeface="MS Mincho"/>
                <a:cs typeface="Arial"/>
                <a:sym typeface="Helvetica"/>
              </a:rPr>
              <a:t>DFS</a:t>
            </a:r>
          </a:p>
        </p:txBody>
      </p:sp>
      <p:sp>
        <p:nvSpPr>
          <p:cNvPr id="12" name="Content Placeholder 26"/>
          <p:cNvSpPr txBox="1">
            <a:spLocks/>
          </p:cNvSpPr>
          <p:nvPr/>
        </p:nvSpPr>
        <p:spPr>
          <a:xfrm>
            <a:off x="6356901" y="5687958"/>
            <a:ext cx="4744325"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kumimoji="0" lang="ja-JP" sz="1600" b="0" i="0" u="none" strike="noStrike" cap="none" normalizeH="0" baseline="0" noProof="0">
                <a:ln>
                  <a:noFill/>
                </a:ln>
                <a:solidFill>
                  <a:srgbClr val="363636"/>
                </a:solidFill>
                <a:uLnTx/>
                <a:uFillTx/>
                <a:latin typeface="Arial"/>
                <a:ea typeface="MS Mincho"/>
                <a:cs typeface="Arial"/>
                <a:sym typeface="Helvetica"/>
              </a:rPr>
              <a:t>OS、LCSS、安全性</a:t>
            </a:r>
          </a:p>
        </p:txBody>
      </p:sp>
      <p:sp>
        <p:nvSpPr>
          <p:cNvPr id="13" name="Oval 12"/>
          <p:cNvSpPr>
            <a:spLocks noChangeArrowheads="1"/>
          </p:cNvSpPr>
          <p:nvPr/>
        </p:nvSpPr>
        <p:spPr bwMode="auto">
          <a:xfrm>
            <a:off x="3404851" y="3676585"/>
            <a:ext cx="583595" cy="584200"/>
          </a:xfrm>
          <a:prstGeom prst="ellipse">
            <a:avLst/>
          </a:prstGeom>
          <a:noFill/>
          <a:ln w="38100">
            <a:solidFill>
              <a:schemeClr val="bg1"/>
            </a:solidFill>
            <a:round/>
            <a:headEnd/>
            <a:tailEnd/>
          </a:ln>
        </p:spPr>
        <p:txBody>
          <a:bodyPr wrap="none" anchor="ct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dirty="0">
                <a:ln>
                  <a:noFill/>
                </a:ln>
                <a:solidFill>
                  <a:srgbClr val="002850"/>
                </a:solidFill>
                <a:uLnTx/>
                <a:uFillTx/>
                <a:latin typeface="Arial" panose="020B0604020202020204"/>
                <a:ea typeface="MS Mincho" pitchFamily="2" charset="-122"/>
                <a:cs typeface="+mj-cs"/>
                <a:sym typeface="Helvetica"/>
              </a:rPr>
              <a:t>R
1:1</a:t>
            </a:r>
          </a:p>
        </p:txBody>
      </p:sp>
      <p:cxnSp>
        <p:nvCxnSpPr>
          <p:cNvPr id="14" name="AutoShape 15"/>
          <p:cNvCxnSpPr>
            <a:cxnSpLocks noChangeShapeType="1"/>
            <a:stCxn id="13" idx="0"/>
            <a:endCxn id="10" idx="1"/>
          </p:cNvCxnSpPr>
          <p:nvPr/>
        </p:nvCxnSpPr>
        <p:spPr bwMode="auto">
          <a:xfrm rot="5400000" flipH="1" flipV="1">
            <a:off x="3408753" y="3135871"/>
            <a:ext cx="828610" cy="252818"/>
          </a:xfrm>
          <a:prstGeom prst="bentConnector2">
            <a:avLst/>
          </a:prstGeom>
          <a:noFill/>
          <a:ln w="38100">
            <a:solidFill>
              <a:schemeClr val="bg1"/>
            </a:solidFill>
            <a:miter lim="800000"/>
            <a:headEnd/>
            <a:tailEnd type="triangle" w="med" len="med"/>
          </a:ln>
        </p:spPr>
      </p:cxnSp>
      <p:cxnSp>
        <p:nvCxnSpPr>
          <p:cNvPr id="15" name="AutoShape 16"/>
          <p:cNvCxnSpPr>
            <a:cxnSpLocks noChangeShapeType="1"/>
            <a:stCxn id="13" idx="4"/>
            <a:endCxn id="9" idx="1"/>
          </p:cNvCxnSpPr>
          <p:nvPr/>
        </p:nvCxnSpPr>
        <p:spPr bwMode="auto">
          <a:xfrm rot="16200000" flipH="1">
            <a:off x="3418632" y="4538802"/>
            <a:ext cx="808852" cy="252818"/>
          </a:xfrm>
          <a:prstGeom prst="bentConnector2">
            <a:avLst/>
          </a:prstGeom>
          <a:noFill/>
          <a:ln w="38100">
            <a:solidFill>
              <a:schemeClr val="bg1"/>
            </a:solidFill>
            <a:miter lim="800000"/>
            <a:headEnd/>
            <a:tailEnd type="triangle" w="med" len="med"/>
          </a:ln>
        </p:spPr>
      </p:cxnSp>
      <p:cxnSp>
        <p:nvCxnSpPr>
          <p:cNvPr id="16" name="AutoShape 19"/>
          <p:cNvCxnSpPr>
            <a:cxnSpLocks noChangeShapeType="1"/>
            <a:stCxn id="8" idx="3"/>
            <a:endCxn id="13" idx="2"/>
          </p:cNvCxnSpPr>
          <p:nvPr/>
        </p:nvCxnSpPr>
        <p:spPr bwMode="auto">
          <a:xfrm>
            <a:off x="3294889" y="3968685"/>
            <a:ext cx="109962" cy="0"/>
          </a:xfrm>
          <a:prstGeom prst="straightConnector1">
            <a:avLst/>
          </a:prstGeom>
          <a:noFill/>
          <a:ln w="38100">
            <a:solidFill>
              <a:schemeClr val="bg1"/>
            </a:solidFill>
            <a:round/>
            <a:headEnd type="none" w="med" len="med"/>
            <a:tailEnd type="none" w="med" len="med"/>
          </a:ln>
        </p:spPr>
      </p:cxnSp>
      <p:sp>
        <p:nvSpPr>
          <p:cNvPr id="17" name="Content Placeholder 26"/>
          <p:cNvSpPr txBox="1">
            <a:spLocks/>
          </p:cNvSpPr>
          <p:nvPr/>
        </p:nvSpPr>
        <p:spPr bwMode="auto">
          <a:xfrm>
            <a:off x="4133864" y="3450315"/>
            <a:ext cx="4292333" cy="892175"/>
          </a:xfrm>
          <a:prstGeom prst="rect">
            <a:avLst/>
          </a:prstGeom>
          <a:noFill/>
          <a:ln w="9525">
            <a:noFill/>
            <a:miter lim="800000"/>
            <a:headEnd/>
            <a:tailEnd/>
          </a:ln>
        </p:spPr>
        <p:txBody>
          <a:bodyPr/>
          <a:lstStyle/>
          <a:p>
            <a:pPr marL="190500" marR="0" lvl="0" indent="-190500" algn="l" defTabSz="914400" rtl="0" eaLnBrk="1" fontAlgn="auto" latinLnBrk="0" hangingPunct="0">
              <a:lnSpc>
                <a:spcPct val="100000"/>
              </a:lnSpc>
              <a:spcBef>
                <a:spcPts val="0"/>
              </a:spcBef>
              <a:spcAft>
                <a:spcPts val="400"/>
              </a:spcAft>
              <a:buClrTx/>
              <a:buSzTx/>
              <a:buFontTx/>
              <a:buNone/>
              <a:tabLst/>
              <a:defRPr/>
            </a:pPr>
            <a:r>
              <a:rPr kumimoji="0" lang="ja-JP" sz="1400" b="1" i="0" u="none" strike="noStrike" cap="none" normalizeH="0" baseline="0" noProof="0">
                <a:ln>
                  <a:noFill/>
                </a:ln>
                <a:solidFill>
                  <a:srgbClr val="363636"/>
                </a:solidFill>
                <a:uLnTx/>
                <a:uFillTx/>
                <a:latin typeface="Arial"/>
                <a:ea typeface="MS Mincho"/>
                <a:cs typeface="+mj-cs"/>
                <a:sym typeface="Helvetica"/>
              </a:rPr>
              <a:t>層別化</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r>
              <a:rPr kumimoji="0" lang="ja-JP" sz="1400" b="0" i="0" u="none" strike="noStrike" cap="none" normalizeH="0" baseline="0" noProof="0">
                <a:ln>
                  <a:noFill/>
                </a:ln>
                <a:solidFill>
                  <a:srgbClr val="363636"/>
                </a:solidFill>
                <a:uLnTx/>
                <a:uFillTx/>
                <a:latin typeface="Arial" panose="020B0604020202020204"/>
                <a:ea typeface="MS Mincho"/>
                <a:cs typeface="+mj-cs"/>
                <a:sym typeface="Helvetica"/>
              </a:rPr>
              <a:t>ステージ （AJCC/UICC）</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r>
              <a:rPr kumimoji="0" lang="ja-JP" sz="1400" b="0" i="0" u="none" strike="noStrike" cap="none" normalizeH="0" baseline="0" noProof="0">
                <a:ln>
                  <a:noFill/>
                </a:ln>
                <a:solidFill>
                  <a:srgbClr val="363636"/>
                </a:solidFill>
                <a:uLnTx/>
                <a:uFillTx/>
                <a:latin typeface="Arial" panose="020B0604020202020204"/>
                <a:ea typeface="MS Mincho"/>
                <a:cs typeface="+mj-cs"/>
                <a:sym typeface="Helvetica"/>
              </a:rPr>
              <a:t>組織型</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r>
              <a:rPr kumimoji="0" lang="ja-JP" sz="1400" b="0" i="0" u="none" strike="noStrike" cap="none" normalizeH="0" baseline="0" noProof="0">
                <a:ln>
                  <a:noFill/>
                </a:ln>
                <a:solidFill>
                  <a:srgbClr val="363636"/>
                </a:solidFill>
                <a:uLnTx/>
                <a:uFillTx/>
                <a:latin typeface="Arial" panose="020B0604020202020204"/>
                <a:ea typeface="MS Mincho"/>
                <a:cs typeface="+mj-cs"/>
                <a:sym typeface="Helvetica"/>
              </a:rPr>
              <a:t>部位</a:t>
            </a:r>
          </a:p>
        </p:txBody>
      </p:sp>
      <p:sp>
        <p:nvSpPr>
          <p:cNvPr id="29" name="AutoShape 8"/>
          <p:cNvSpPr>
            <a:spLocks noChangeArrowheads="1"/>
          </p:cNvSpPr>
          <p:nvPr/>
        </p:nvSpPr>
        <p:spPr bwMode="auto">
          <a:xfrm>
            <a:off x="7711159" y="3090245"/>
            <a:ext cx="2844513" cy="1756881"/>
          </a:xfrm>
          <a:prstGeom prst="roundRect">
            <a:avLst>
              <a:gd name="adj" fmla="val 16667"/>
            </a:avLst>
          </a:prstGeom>
          <a:solidFill>
            <a:schemeClr val="bg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放射線学的評価 </a:t>
            </a:r>
          </a:p>
          <a:p>
            <a:pPr marL="285750" marR="0" lvl="0" indent="-285750" algn="l" defTabSz="892175"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1年目：q12w</a:t>
            </a:r>
          </a:p>
          <a:p>
            <a:pPr marL="285750" marR="0" lvl="0" indent="-285750" algn="l" defTabSz="892175"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2～3年目：q26w</a:t>
            </a:r>
          </a:p>
          <a:p>
            <a:pPr marL="285750" marR="0" lvl="0" indent="-285750" algn="l" defTabSz="892175"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4～5年目：毎年 </a:t>
            </a:r>
          </a:p>
        </p:txBody>
      </p:sp>
      <p:sp>
        <p:nvSpPr>
          <p:cNvPr id="30" name="AutoShape 12"/>
          <p:cNvSpPr>
            <a:spLocks noChangeArrowheads="1"/>
          </p:cNvSpPr>
          <p:nvPr/>
        </p:nvSpPr>
        <p:spPr bwMode="auto">
          <a:xfrm>
            <a:off x="10810530" y="3579397"/>
            <a:ext cx="1261066" cy="778577"/>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フォローアップ q12w</a:t>
            </a:r>
          </a:p>
        </p:txBody>
      </p:sp>
      <p:cxnSp>
        <p:nvCxnSpPr>
          <p:cNvPr id="34" name="AutoShape 19"/>
          <p:cNvCxnSpPr>
            <a:cxnSpLocks noChangeShapeType="1"/>
            <a:stCxn id="29" idx="3"/>
            <a:endCxn id="30" idx="1"/>
          </p:cNvCxnSpPr>
          <p:nvPr/>
        </p:nvCxnSpPr>
        <p:spPr bwMode="auto">
          <a:xfrm>
            <a:off x="10555672" y="3968686"/>
            <a:ext cx="254858" cy="0"/>
          </a:xfrm>
          <a:prstGeom prst="straightConnector1">
            <a:avLst/>
          </a:prstGeom>
          <a:noFill/>
          <a:ln w="38100">
            <a:solidFill>
              <a:schemeClr val="bg1"/>
            </a:solidFill>
            <a:round/>
            <a:headEnd/>
            <a:tailEnd type="triangle" w="med" len="med"/>
          </a:ln>
        </p:spPr>
      </p:cxnSp>
      <p:cxnSp>
        <p:nvCxnSpPr>
          <p:cNvPr id="36" name="AutoShape 15"/>
          <p:cNvCxnSpPr>
            <a:cxnSpLocks noChangeShapeType="1"/>
            <a:stCxn id="10" idx="3"/>
            <a:endCxn id="29" idx="1"/>
          </p:cNvCxnSpPr>
          <p:nvPr/>
        </p:nvCxnSpPr>
        <p:spPr bwMode="auto">
          <a:xfrm>
            <a:off x="7056582" y="2847975"/>
            <a:ext cx="654577" cy="1120711"/>
          </a:xfrm>
          <a:prstGeom prst="bentConnector3">
            <a:avLst>
              <a:gd name="adj1" fmla="val 50000"/>
            </a:avLst>
          </a:prstGeom>
          <a:noFill/>
          <a:ln w="38100">
            <a:solidFill>
              <a:schemeClr val="bg1"/>
            </a:solidFill>
            <a:miter lim="800000"/>
            <a:headEnd/>
            <a:tailEnd type="triangle" w="med" len="med"/>
          </a:ln>
        </p:spPr>
      </p:cxnSp>
      <p:cxnSp>
        <p:nvCxnSpPr>
          <p:cNvPr id="37" name="AutoShape 15"/>
          <p:cNvCxnSpPr>
            <a:cxnSpLocks noChangeShapeType="1"/>
            <a:stCxn id="9" idx="3"/>
            <a:endCxn id="29" idx="1"/>
          </p:cNvCxnSpPr>
          <p:nvPr/>
        </p:nvCxnSpPr>
        <p:spPr bwMode="auto">
          <a:xfrm flipV="1">
            <a:off x="7056582" y="3968686"/>
            <a:ext cx="654577" cy="1100951"/>
          </a:xfrm>
          <a:prstGeom prst="bentConnector3">
            <a:avLst>
              <a:gd name="adj1" fmla="val 50000"/>
            </a:avLst>
          </a:prstGeom>
          <a:noFill/>
          <a:ln w="38100">
            <a:solidFill>
              <a:schemeClr val="bg1"/>
            </a:solidFill>
            <a:miter lim="800000"/>
            <a:headEnd/>
            <a:tailEnd type="triangle" w="med" len="med"/>
          </a:ln>
        </p:spPr>
      </p:cxnSp>
    </p:spTree>
    <p:extLst>
      <p:ext uri="{BB962C8B-B14F-4D97-AF65-F5344CB8AC3E}">
        <p14:creationId xmlns:p14="http://schemas.microsoft.com/office/powerpoint/2010/main" val="167707741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LBA49：CANOPY-A：完全切除例の非小細胞肺がん（NSCLC）患者（pts）を対象とした補助療法としてのカナキヌマブ（CAN）の第III相試験 – Garon EB,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82091"/>
          </a:xfrm>
        </p:spPr>
        <p:txBody>
          <a:bodyPr/>
          <a:lstStyle/>
          <a:p>
            <a:r>
              <a:rPr lang="ja-JP" b="1"/>
              <a:t>主な結果</a:t>
            </a:r>
          </a:p>
        </p:txBody>
      </p:sp>
      <p:sp>
        <p:nvSpPr>
          <p:cNvPr id="5" name="Text Placeholder 4"/>
          <p:cNvSpPr>
            <a:spLocks noGrp="1"/>
          </p:cNvSpPr>
          <p:nvPr>
            <p:ph type="body" sz="quarter" idx="11"/>
          </p:nvPr>
        </p:nvSpPr>
        <p:spPr/>
        <p:txBody>
          <a:bodyPr/>
          <a:lstStyle/>
          <a:p>
            <a:r>
              <a:rPr lang="ja-JP"/>
              <a:t>Garon EB, et al.Ann Oncol 2022;33（suppl）:Abstr LBA49</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506911"/>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無病生存期間</a:t>
            </a:r>
          </a:p>
        </p:txBody>
      </p:sp>
      <p:sp>
        <p:nvSpPr>
          <p:cNvPr id="10" name="Freeform 21">
            <a:extLst>
              <a:ext uri="{FF2B5EF4-FFF2-40B4-BE49-F238E27FC236}">
                <a16:creationId xmlns:a16="http://schemas.microsoft.com/office/drawing/2014/main" id="{945B8AD7-989E-9756-EFDE-958070EA7F9D}"/>
              </a:ext>
            </a:extLst>
          </p:cNvPr>
          <p:cNvSpPr>
            <a:spLocks/>
          </p:cNvSpPr>
          <p:nvPr/>
        </p:nvSpPr>
        <p:spPr bwMode="auto">
          <a:xfrm>
            <a:off x="3847823" y="2060435"/>
            <a:ext cx="5964738" cy="293787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84E078E7-CF03-4D6C-7817-446EA3741B11}"/>
              </a:ext>
            </a:extLst>
          </p:cNvPr>
          <p:cNvSpPr txBox="1"/>
          <p:nvPr/>
        </p:nvSpPr>
        <p:spPr>
          <a:xfrm rot="16200000">
            <a:off x="2185468" y="3338655"/>
            <a:ext cx="1875835"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無イベント生存率</a:t>
            </a:r>
          </a:p>
        </p:txBody>
      </p:sp>
      <p:sp>
        <p:nvSpPr>
          <p:cNvPr id="15" name="TextBox 14">
            <a:extLst>
              <a:ext uri="{FF2B5EF4-FFF2-40B4-BE49-F238E27FC236}">
                <a16:creationId xmlns:a16="http://schemas.microsoft.com/office/drawing/2014/main" id="{19770ACF-9756-2DB7-0205-D31B007B889B}"/>
              </a:ext>
            </a:extLst>
          </p:cNvPr>
          <p:cNvSpPr txBox="1"/>
          <p:nvPr/>
        </p:nvSpPr>
        <p:spPr>
          <a:xfrm>
            <a:off x="3548705" y="4760912"/>
            <a:ext cx="284052"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6" name="Line 21">
            <a:extLst>
              <a:ext uri="{FF2B5EF4-FFF2-40B4-BE49-F238E27FC236}">
                <a16:creationId xmlns:a16="http://schemas.microsoft.com/office/drawing/2014/main" id="{A5211066-7AEC-D86B-C033-9CBF10563674}"/>
              </a:ext>
            </a:extLst>
          </p:cNvPr>
          <p:cNvSpPr>
            <a:spLocks noChangeShapeType="1"/>
          </p:cNvSpPr>
          <p:nvPr/>
        </p:nvSpPr>
        <p:spPr bwMode="auto">
          <a:xfrm>
            <a:off x="3908495" y="5004059"/>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17D3A5CE-8171-286E-649F-89951C5F2313}"/>
              </a:ext>
            </a:extLst>
          </p:cNvPr>
          <p:cNvSpPr txBox="1"/>
          <p:nvPr/>
        </p:nvSpPr>
        <p:spPr>
          <a:xfrm>
            <a:off x="3828217" y="5052684"/>
            <a:ext cx="172089"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8" name="TextBox 17">
            <a:extLst>
              <a:ext uri="{FF2B5EF4-FFF2-40B4-BE49-F238E27FC236}">
                <a16:creationId xmlns:a16="http://schemas.microsoft.com/office/drawing/2014/main" id="{08DBEB93-0E29-B65D-8DA3-AA2CBBC0222B}"/>
              </a:ext>
            </a:extLst>
          </p:cNvPr>
          <p:cNvSpPr txBox="1"/>
          <p:nvPr/>
        </p:nvSpPr>
        <p:spPr>
          <a:xfrm>
            <a:off x="474133" y="5356086"/>
            <a:ext cx="3169548"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dirty="0">
                <a:ln>
                  <a:noFill/>
                </a:ln>
                <a:solidFill>
                  <a:srgbClr val="000000"/>
                </a:solidFill>
                <a:uLnTx/>
                <a:uFillTx/>
                <a:latin typeface="Arial"/>
                <a:ea typeface="MS Mincho"/>
                <a:cs typeface="Arial"/>
              </a:rPr>
              <a:t>リスク有患者数（打ち切り済み）</a:t>
            </a:r>
          </a:p>
        </p:txBody>
      </p:sp>
      <p:grpSp>
        <p:nvGrpSpPr>
          <p:cNvPr id="19" name="Group 18"/>
          <p:cNvGrpSpPr/>
          <p:nvPr/>
        </p:nvGrpSpPr>
        <p:grpSpPr>
          <a:xfrm>
            <a:off x="2487096" y="5652365"/>
            <a:ext cx="202410" cy="343281"/>
            <a:chOff x="2082261" y="5129528"/>
            <a:chExt cx="210089" cy="467111"/>
          </a:xfrm>
        </p:grpSpPr>
        <p:cxnSp>
          <p:nvCxnSpPr>
            <p:cNvPr id="20" name="Straight Connector 19">
              <a:extLst>
                <a:ext uri="{FF2B5EF4-FFF2-40B4-BE49-F238E27FC236}">
                  <a16:creationId xmlns:a16="http://schemas.microsoft.com/office/drawing/2014/main" id="{7459F1CE-4EDD-78C3-FB63-59B67EBB4562}"/>
                </a:ext>
              </a:extLst>
            </p:cNvPr>
            <p:cNvCxnSpPr>
              <a:cxnSpLocks/>
            </p:cNvCxnSpPr>
            <p:nvPr/>
          </p:nvCxnSpPr>
          <p:spPr>
            <a:xfrm>
              <a:off x="2082262" y="5129528"/>
              <a:ext cx="210088" cy="0"/>
            </a:xfrm>
            <a:prstGeom prst="line">
              <a:avLst/>
            </a:prstGeom>
            <a:ln w="19050">
              <a:solidFill>
                <a:srgbClr val="00A2E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1A03B25D-2793-72AC-C22D-CCABE13AB6AE}"/>
                </a:ext>
              </a:extLst>
            </p:cNvPr>
            <p:cNvCxnSpPr>
              <a:cxnSpLocks/>
            </p:cNvCxnSpPr>
            <p:nvPr/>
          </p:nvCxnSpPr>
          <p:spPr>
            <a:xfrm>
              <a:off x="2082261" y="5596639"/>
              <a:ext cx="210088" cy="0"/>
            </a:xfrm>
            <a:prstGeom prst="line">
              <a:avLst/>
            </a:prstGeom>
            <a:ln w="19050">
              <a:solidFill>
                <a:srgbClr val="E73E16"/>
              </a:solidFill>
            </a:ln>
            <a:effectLst/>
          </p:spPr>
          <p:style>
            <a:lnRef idx="2">
              <a:schemeClr val="accent1"/>
            </a:lnRef>
            <a:fillRef idx="0">
              <a:schemeClr val="accent1"/>
            </a:fillRef>
            <a:effectRef idx="1">
              <a:schemeClr val="accent1"/>
            </a:effectRef>
            <a:fontRef idx="minor">
              <a:schemeClr val="tx1"/>
            </a:fontRef>
          </p:style>
        </p:cxnSp>
      </p:grpSp>
      <p:sp>
        <p:nvSpPr>
          <p:cNvPr id="22" name="TextBox 21">
            <a:extLst>
              <a:ext uri="{FF2B5EF4-FFF2-40B4-BE49-F238E27FC236}">
                <a16:creationId xmlns:a16="http://schemas.microsoft.com/office/drawing/2014/main" id="{5222DBE1-31B9-A59A-DFCC-DFF01566EF72}"/>
              </a:ext>
            </a:extLst>
          </p:cNvPr>
          <p:cNvSpPr txBox="1"/>
          <p:nvPr/>
        </p:nvSpPr>
        <p:spPr>
          <a:xfrm>
            <a:off x="2689509" y="5505115"/>
            <a:ext cx="954172" cy="646331"/>
          </a:xfrm>
          <a:prstGeom prst="rect">
            <a:avLst/>
          </a:prstGeom>
          <a:noFill/>
        </p:spPr>
        <p:txBody>
          <a:bodyPr wrap="none" rtlCol="0">
            <a:spAutoFit/>
          </a:bodyPr>
          <a:lstStyle/>
          <a:p>
            <a:pPr algn="r">
              <a:lnSpc>
                <a:spcPct val="120000"/>
              </a:lnSpc>
            </a:pPr>
            <a:r>
              <a:rPr lang="ja-JP" sz="1000" dirty="0">
                <a:solidFill>
                  <a:srgbClr val="00A2E1"/>
                </a:solidFill>
                <a:latin typeface="Arial" panose="020B0604020202020204" pitchFamily="34" charset="0"/>
                <a:ea typeface="MS Mincho"/>
                <a:cs typeface="Arial" panose="020B0604020202020204" pitchFamily="34" charset="0"/>
              </a:rPr>
              <a:t>カナキヌマブ</a:t>
            </a:r>
            <a:endParaRPr lang="en-GB" altLang="ja-JP" sz="1000" dirty="0">
              <a:solidFill>
                <a:srgbClr val="00A2E1"/>
              </a:solidFill>
              <a:latin typeface="Arial" panose="020B0604020202020204" pitchFamily="34" charset="0"/>
              <a:ea typeface="MS Mincho"/>
              <a:cs typeface="Arial" panose="020B0604020202020204" pitchFamily="34" charset="0"/>
            </a:endParaRPr>
          </a:p>
          <a:p>
            <a:pPr algn="r">
              <a:lnSpc>
                <a:spcPct val="120000"/>
              </a:lnSpc>
            </a:pPr>
            <a:endParaRPr lang="ja-JP" sz="1000" dirty="0">
              <a:solidFill>
                <a:srgbClr val="00A2E1"/>
              </a:solidFill>
              <a:latin typeface="Arial" panose="020B0604020202020204" pitchFamily="34" charset="0"/>
              <a:ea typeface="MS Mincho"/>
              <a:cs typeface="Arial" panose="020B0604020202020204" pitchFamily="34" charset="0"/>
            </a:endParaRPr>
          </a:p>
          <a:p>
            <a:pPr algn="r">
              <a:lnSpc>
                <a:spcPct val="120000"/>
              </a:lnSpc>
            </a:pPr>
            <a:r>
              <a:rPr lang="ja-JP" sz="1000" dirty="0">
                <a:solidFill>
                  <a:srgbClr val="E73E16"/>
                </a:solidFill>
                <a:latin typeface="Arial" panose="020B0604020202020204" pitchFamily="34" charset="0"/>
                <a:ea typeface="MS Mincho"/>
                <a:cs typeface="Arial" panose="020B0604020202020204" pitchFamily="34" charset="0"/>
              </a:rPr>
              <a:t>プラセボ</a:t>
            </a:r>
          </a:p>
        </p:txBody>
      </p:sp>
      <p:sp>
        <p:nvSpPr>
          <p:cNvPr id="23" name="TextBox 22">
            <a:extLst>
              <a:ext uri="{FF2B5EF4-FFF2-40B4-BE49-F238E27FC236}">
                <a16:creationId xmlns:a16="http://schemas.microsoft.com/office/drawing/2014/main" id="{C447B8EB-DAE2-5BE1-6AE3-A1898ED77767}"/>
              </a:ext>
            </a:extLst>
          </p:cNvPr>
          <p:cNvSpPr txBox="1"/>
          <p:nvPr/>
        </p:nvSpPr>
        <p:spPr>
          <a:xfrm>
            <a:off x="4987976" y="5052684"/>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10</a:t>
            </a:r>
          </a:p>
        </p:txBody>
      </p:sp>
      <p:sp>
        <p:nvSpPr>
          <p:cNvPr id="24" name="Line 21">
            <a:extLst>
              <a:ext uri="{FF2B5EF4-FFF2-40B4-BE49-F238E27FC236}">
                <a16:creationId xmlns:a16="http://schemas.microsoft.com/office/drawing/2014/main" id="{0EA53864-7BF1-010B-F8DD-1A303433A5D1}"/>
              </a:ext>
            </a:extLst>
          </p:cNvPr>
          <p:cNvSpPr>
            <a:spLocks noChangeShapeType="1"/>
          </p:cNvSpPr>
          <p:nvPr/>
        </p:nvSpPr>
        <p:spPr bwMode="auto">
          <a:xfrm>
            <a:off x="5723384" y="5004059"/>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TextBox 24">
            <a:extLst>
              <a:ext uri="{FF2B5EF4-FFF2-40B4-BE49-F238E27FC236}">
                <a16:creationId xmlns:a16="http://schemas.microsoft.com/office/drawing/2014/main" id="{5222DBE1-31B9-A59A-DFCC-DFF01566EF72}"/>
              </a:ext>
            </a:extLst>
          </p:cNvPr>
          <p:cNvSpPr txBox="1"/>
          <p:nvPr/>
        </p:nvSpPr>
        <p:spPr>
          <a:xfrm>
            <a:off x="3581000" y="5522549"/>
            <a:ext cx="657660"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693 （0） </a:t>
            </a:r>
            <a:r>
              <a:rPr lang="ja-JP" sz="1000">
                <a:solidFill>
                  <a:srgbClr val="E73E16"/>
                </a:solidFill>
                <a:latin typeface="Arial" panose="020B0604020202020204" pitchFamily="34" charset="0"/>
                <a:ea typeface="MS Mincho"/>
                <a:cs typeface="Arial" panose="020B0604020202020204" pitchFamily="34" charset="0"/>
              </a:rPr>
              <a:t>689 （0）</a:t>
            </a:r>
          </a:p>
        </p:txBody>
      </p:sp>
      <p:sp>
        <p:nvSpPr>
          <p:cNvPr id="29" name="Line 11">
            <a:extLst>
              <a:ext uri="{FF2B5EF4-FFF2-40B4-BE49-F238E27FC236}">
                <a16:creationId xmlns:a16="http://schemas.microsoft.com/office/drawing/2014/main" id="{920F6B7E-A9D2-7ED4-56DC-6867739AECC1}"/>
              </a:ext>
            </a:extLst>
          </p:cNvPr>
          <p:cNvSpPr>
            <a:spLocks noChangeShapeType="1"/>
          </p:cNvSpPr>
          <p:nvPr/>
        </p:nvSpPr>
        <p:spPr bwMode="auto">
          <a:xfrm>
            <a:off x="3777748" y="4930601"/>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0" name="Line 7">
            <a:extLst>
              <a:ext uri="{FF2B5EF4-FFF2-40B4-BE49-F238E27FC236}">
                <a16:creationId xmlns:a16="http://schemas.microsoft.com/office/drawing/2014/main" id="{B255375B-28CF-172B-CE30-CC16A80EDB7F}"/>
              </a:ext>
            </a:extLst>
          </p:cNvPr>
          <p:cNvSpPr>
            <a:spLocks noChangeShapeType="1"/>
          </p:cNvSpPr>
          <p:nvPr/>
        </p:nvSpPr>
        <p:spPr bwMode="auto">
          <a:xfrm>
            <a:off x="3777748" y="2057142"/>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1" name="TextBox 30">
            <a:extLst>
              <a:ext uri="{FF2B5EF4-FFF2-40B4-BE49-F238E27FC236}">
                <a16:creationId xmlns:a16="http://schemas.microsoft.com/office/drawing/2014/main" id="{E868A368-F2FA-40E2-D6D7-9411904EC7B4}"/>
              </a:ext>
            </a:extLst>
          </p:cNvPr>
          <p:cNvSpPr txBox="1"/>
          <p:nvPr/>
        </p:nvSpPr>
        <p:spPr>
          <a:xfrm>
            <a:off x="3290657" y="1906546"/>
            <a:ext cx="532518"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1.00</a:t>
            </a:r>
          </a:p>
        </p:txBody>
      </p:sp>
      <p:sp>
        <p:nvSpPr>
          <p:cNvPr id="32" name="TextBox 31">
            <a:extLst>
              <a:ext uri="{FF2B5EF4-FFF2-40B4-BE49-F238E27FC236}">
                <a16:creationId xmlns:a16="http://schemas.microsoft.com/office/drawing/2014/main" id="{C447B8EB-DAE2-5BE1-6AE3-A1898ED77767}"/>
              </a:ext>
            </a:extLst>
          </p:cNvPr>
          <p:cNvSpPr txBox="1"/>
          <p:nvPr/>
        </p:nvSpPr>
        <p:spPr>
          <a:xfrm>
            <a:off x="4432943" y="5052684"/>
            <a:ext cx="172089"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5</a:t>
            </a:r>
          </a:p>
        </p:txBody>
      </p:sp>
      <p:sp>
        <p:nvSpPr>
          <p:cNvPr id="33" name="Line 21">
            <a:extLst>
              <a:ext uri="{FF2B5EF4-FFF2-40B4-BE49-F238E27FC236}">
                <a16:creationId xmlns:a16="http://schemas.microsoft.com/office/drawing/2014/main" id="{0EA53864-7BF1-010B-F8DD-1A303433A5D1}"/>
              </a:ext>
            </a:extLst>
          </p:cNvPr>
          <p:cNvSpPr>
            <a:spLocks noChangeShapeType="1"/>
          </p:cNvSpPr>
          <p:nvPr/>
        </p:nvSpPr>
        <p:spPr bwMode="auto">
          <a:xfrm>
            <a:off x="5118421" y="5004059"/>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Line 21">
            <a:extLst>
              <a:ext uri="{FF2B5EF4-FFF2-40B4-BE49-F238E27FC236}">
                <a16:creationId xmlns:a16="http://schemas.microsoft.com/office/drawing/2014/main" id="{0EA53864-7BF1-010B-F8DD-1A303433A5D1}"/>
              </a:ext>
            </a:extLst>
          </p:cNvPr>
          <p:cNvSpPr>
            <a:spLocks noChangeShapeType="1"/>
          </p:cNvSpPr>
          <p:nvPr/>
        </p:nvSpPr>
        <p:spPr bwMode="auto">
          <a:xfrm>
            <a:off x="4513458" y="5004059"/>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C447B8EB-DAE2-5BE1-6AE3-A1898ED77767}"/>
              </a:ext>
            </a:extLst>
          </p:cNvPr>
          <p:cNvSpPr txBox="1"/>
          <p:nvPr/>
        </p:nvSpPr>
        <p:spPr>
          <a:xfrm>
            <a:off x="5592702" y="5052684"/>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15</a:t>
            </a:r>
          </a:p>
        </p:txBody>
      </p:sp>
      <p:sp>
        <p:nvSpPr>
          <p:cNvPr id="36" name="Line 21">
            <a:extLst>
              <a:ext uri="{FF2B5EF4-FFF2-40B4-BE49-F238E27FC236}">
                <a16:creationId xmlns:a16="http://schemas.microsoft.com/office/drawing/2014/main" id="{0EA53864-7BF1-010B-F8DD-1A303433A5D1}"/>
              </a:ext>
            </a:extLst>
          </p:cNvPr>
          <p:cNvSpPr>
            <a:spLocks noChangeShapeType="1"/>
          </p:cNvSpPr>
          <p:nvPr/>
        </p:nvSpPr>
        <p:spPr bwMode="auto">
          <a:xfrm>
            <a:off x="6328347" y="5004059"/>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C447B8EB-DAE2-5BE1-6AE3-A1898ED77767}"/>
              </a:ext>
            </a:extLst>
          </p:cNvPr>
          <p:cNvSpPr txBox="1"/>
          <p:nvPr/>
        </p:nvSpPr>
        <p:spPr>
          <a:xfrm>
            <a:off x="6197428" y="5052684"/>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20</a:t>
            </a:r>
          </a:p>
        </p:txBody>
      </p:sp>
      <p:sp>
        <p:nvSpPr>
          <p:cNvPr id="38" name="TextBox 37">
            <a:extLst>
              <a:ext uri="{FF2B5EF4-FFF2-40B4-BE49-F238E27FC236}">
                <a16:creationId xmlns:a16="http://schemas.microsoft.com/office/drawing/2014/main" id="{C447B8EB-DAE2-5BE1-6AE3-A1898ED77767}"/>
              </a:ext>
            </a:extLst>
          </p:cNvPr>
          <p:cNvSpPr txBox="1"/>
          <p:nvPr/>
        </p:nvSpPr>
        <p:spPr>
          <a:xfrm>
            <a:off x="6802154" y="5052684"/>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25</a:t>
            </a:r>
          </a:p>
        </p:txBody>
      </p:sp>
      <p:sp>
        <p:nvSpPr>
          <p:cNvPr id="39" name="Line 21">
            <a:extLst>
              <a:ext uri="{FF2B5EF4-FFF2-40B4-BE49-F238E27FC236}">
                <a16:creationId xmlns:a16="http://schemas.microsoft.com/office/drawing/2014/main" id="{0EA53864-7BF1-010B-F8DD-1A303433A5D1}"/>
              </a:ext>
            </a:extLst>
          </p:cNvPr>
          <p:cNvSpPr>
            <a:spLocks noChangeShapeType="1"/>
          </p:cNvSpPr>
          <p:nvPr/>
        </p:nvSpPr>
        <p:spPr bwMode="auto">
          <a:xfrm>
            <a:off x="6933310" y="5004059"/>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TextBox 39">
            <a:extLst>
              <a:ext uri="{FF2B5EF4-FFF2-40B4-BE49-F238E27FC236}">
                <a16:creationId xmlns:a16="http://schemas.microsoft.com/office/drawing/2014/main" id="{C447B8EB-DAE2-5BE1-6AE3-A1898ED77767}"/>
              </a:ext>
            </a:extLst>
          </p:cNvPr>
          <p:cNvSpPr txBox="1"/>
          <p:nvPr/>
        </p:nvSpPr>
        <p:spPr>
          <a:xfrm>
            <a:off x="7406880" y="5052684"/>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30</a:t>
            </a:r>
          </a:p>
        </p:txBody>
      </p:sp>
      <p:sp>
        <p:nvSpPr>
          <p:cNvPr id="41" name="Line 21">
            <a:extLst>
              <a:ext uri="{FF2B5EF4-FFF2-40B4-BE49-F238E27FC236}">
                <a16:creationId xmlns:a16="http://schemas.microsoft.com/office/drawing/2014/main" id="{0EA53864-7BF1-010B-F8DD-1A303433A5D1}"/>
              </a:ext>
            </a:extLst>
          </p:cNvPr>
          <p:cNvSpPr>
            <a:spLocks noChangeShapeType="1"/>
          </p:cNvSpPr>
          <p:nvPr/>
        </p:nvSpPr>
        <p:spPr bwMode="auto">
          <a:xfrm>
            <a:off x="7538273" y="5004059"/>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TextBox 41">
            <a:extLst>
              <a:ext uri="{FF2B5EF4-FFF2-40B4-BE49-F238E27FC236}">
                <a16:creationId xmlns:a16="http://schemas.microsoft.com/office/drawing/2014/main" id="{C447B8EB-DAE2-5BE1-6AE3-A1898ED77767}"/>
              </a:ext>
            </a:extLst>
          </p:cNvPr>
          <p:cNvSpPr txBox="1"/>
          <p:nvPr/>
        </p:nvSpPr>
        <p:spPr>
          <a:xfrm>
            <a:off x="8011606" y="5052684"/>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35</a:t>
            </a:r>
          </a:p>
        </p:txBody>
      </p:sp>
      <p:sp>
        <p:nvSpPr>
          <p:cNvPr id="43" name="Line 21">
            <a:extLst>
              <a:ext uri="{FF2B5EF4-FFF2-40B4-BE49-F238E27FC236}">
                <a16:creationId xmlns:a16="http://schemas.microsoft.com/office/drawing/2014/main" id="{0EA53864-7BF1-010B-F8DD-1A303433A5D1}"/>
              </a:ext>
            </a:extLst>
          </p:cNvPr>
          <p:cNvSpPr>
            <a:spLocks noChangeShapeType="1"/>
          </p:cNvSpPr>
          <p:nvPr/>
        </p:nvSpPr>
        <p:spPr bwMode="auto">
          <a:xfrm>
            <a:off x="8143236" y="5004059"/>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C447B8EB-DAE2-5BE1-6AE3-A1898ED77767}"/>
              </a:ext>
            </a:extLst>
          </p:cNvPr>
          <p:cNvSpPr txBox="1"/>
          <p:nvPr/>
        </p:nvSpPr>
        <p:spPr>
          <a:xfrm>
            <a:off x="8616332" y="5052684"/>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40</a:t>
            </a:r>
          </a:p>
        </p:txBody>
      </p:sp>
      <p:sp>
        <p:nvSpPr>
          <p:cNvPr id="46" name="Line 21">
            <a:extLst>
              <a:ext uri="{FF2B5EF4-FFF2-40B4-BE49-F238E27FC236}">
                <a16:creationId xmlns:a16="http://schemas.microsoft.com/office/drawing/2014/main" id="{0EA53864-7BF1-010B-F8DD-1A303433A5D1}"/>
              </a:ext>
            </a:extLst>
          </p:cNvPr>
          <p:cNvSpPr>
            <a:spLocks noChangeShapeType="1"/>
          </p:cNvSpPr>
          <p:nvPr/>
        </p:nvSpPr>
        <p:spPr bwMode="auto">
          <a:xfrm>
            <a:off x="8748199" y="5004059"/>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TextBox 46">
            <a:extLst>
              <a:ext uri="{FF2B5EF4-FFF2-40B4-BE49-F238E27FC236}">
                <a16:creationId xmlns:a16="http://schemas.microsoft.com/office/drawing/2014/main" id="{E86BFD01-D804-AFB1-7999-F3001F6E4D84}"/>
              </a:ext>
            </a:extLst>
          </p:cNvPr>
          <p:cNvSpPr txBox="1"/>
          <p:nvPr/>
        </p:nvSpPr>
        <p:spPr>
          <a:xfrm>
            <a:off x="6316333" y="5258607"/>
            <a:ext cx="1261627"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経過時間（月）</a:t>
            </a:r>
          </a:p>
        </p:txBody>
      </p:sp>
      <p:sp>
        <p:nvSpPr>
          <p:cNvPr id="51" name="Line 21">
            <a:extLst>
              <a:ext uri="{FF2B5EF4-FFF2-40B4-BE49-F238E27FC236}">
                <a16:creationId xmlns:a16="http://schemas.microsoft.com/office/drawing/2014/main" id="{0EA53864-7BF1-010B-F8DD-1A303433A5D1}"/>
              </a:ext>
            </a:extLst>
          </p:cNvPr>
          <p:cNvSpPr>
            <a:spLocks noChangeShapeType="1"/>
          </p:cNvSpPr>
          <p:nvPr/>
        </p:nvSpPr>
        <p:spPr bwMode="auto">
          <a:xfrm>
            <a:off x="9353160" y="5004059"/>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TextBox 51">
            <a:extLst>
              <a:ext uri="{FF2B5EF4-FFF2-40B4-BE49-F238E27FC236}">
                <a16:creationId xmlns:a16="http://schemas.microsoft.com/office/drawing/2014/main" id="{C447B8EB-DAE2-5BE1-6AE3-A1898ED77767}"/>
              </a:ext>
            </a:extLst>
          </p:cNvPr>
          <p:cNvSpPr txBox="1"/>
          <p:nvPr/>
        </p:nvSpPr>
        <p:spPr>
          <a:xfrm>
            <a:off x="9221055" y="5052684"/>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45</a:t>
            </a:r>
          </a:p>
        </p:txBody>
      </p:sp>
      <p:sp>
        <p:nvSpPr>
          <p:cNvPr id="67" name="TextBox 66">
            <a:extLst>
              <a:ext uri="{FF2B5EF4-FFF2-40B4-BE49-F238E27FC236}">
                <a16:creationId xmlns:a16="http://schemas.microsoft.com/office/drawing/2014/main" id="{E868A368-F2FA-40E2-D6D7-9411904EC7B4}"/>
              </a:ext>
            </a:extLst>
          </p:cNvPr>
          <p:cNvSpPr txBox="1"/>
          <p:nvPr/>
        </p:nvSpPr>
        <p:spPr>
          <a:xfrm>
            <a:off x="3290657" y="2620138"/>
            <a:ext cx="532518"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0.75</a:t>
            </a:r>
          </a:p>
        </p:txBody>
      </p:sp>
      <p:sp>
        <p:nvSpPr>
          <p:cNvPr id="68" name="TextBox 67">
            <a:extLst>
              <a:ext uri="{FF2B5EF4-FFF2-40B4-BE49-F238E27FC236}">
                <a16:creationId xmlns:a16="http://schemas.microsoft.com/office/drawing/2014/main" id="{6F5A76F1-062F-B0E6-9E7F-311FB31CA948}"/>
              </a:ext>
            </a:extLst>
          </p:cNvPr>
          <p:cNvSpPr txBox="1"/>
          <p:nvPr/>
        </p:nvSpPr>
        <p:spPr>
          <a:xfrm>
            <a:off x="3290657" y="3333729"/>
            <a:ext cx="532518"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0.50</a:t>
            </a:r>
          </a:p>
        </p:txBody>
      </p:sp>
      <p:sp>
        <p:nvSpPr>
          <p:cNvPr id="69" name="TextBox 68">
            <a:extLst>
              <a:ext uri="{FF2B5EF4-FFF2-40B4-BE49-F238E27FC236}">
                <a16:creationId xmlns:a16="http://schemas.microsoft.com/office/drawing/2014/main" id="{19770ACF-9756-2DB7-0205-D31B007B889B}"/>
              </a:ext>
            </a:extLst>
          </p:cNvPr>
          <p:cNvSpPr txBox="1"/>
          <p:nvPr/>
        </p:nvSpPr>
        <p:spPr>
          <a:xfrm>
            <a:off x="3300239" y="4047320"/>
            <a:ext cx="532518"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0.25</a:t>
            </a:r>
          </a:p>
        </p:txBody>
      </p:sp>
      <p:sp>
        <p:nvSpPr>
          <p:cNvPr id="70" name="Line 7">
            <a:extLst>
              <a:ext uri="{FF2B5EF4-FFF2-40B4-BE49-F238E27FC236}">
                <a16:creationId xmlns:a16="http://schemas.microsoft.com/office/drawing/2014/main" id="{B255375B-28CF-172B-CE30-CC16A80EDB7F}"/>
              </a:ext>
            </a:extLst>
          </p:cNvPr>
          <p:cNvSpPr>
            <a:spLocks noChangeShapeType="1"/>
          </p:cNvSpPr>
          <p:nvPr/>
        </p:nvSpPr>
        <p:spPr bwMode="auto">
          <a:xfrm>
            <a:off x="3777748" y="2782651"/>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71" name="Line 8">
            <a:extLst>
              <a:ext uri="{FF2B5EF4-FFF2-40B4-BE49-F238E27FC236}">
                <a16:creationId xmlns:a16="http://schemas.microsoft.com/office/drawing/2014/main" id="{E914F7CA-3F2A-0E52-B7B6-9B800166A530}"/>
              </a:ext>
            </a:extLst>
          </p:cNvPr>
          <p:cNvSpPr>
            <a:spLocks noChangeShapeType="1"/>
          </p:cNvSpPr>
          <p:nvPr/>
        </p:nvSpPr>
        <p:spPr bwMode="auto">
          <a:xfrm>
            <a:off x="3777748" y="3498635"/>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73" name="Line 11">
            <a:extLst>
              <a:ext uri="{FF2B5EF4-FFF2-40B4-BE49-F238E27FC236}">
                <a16:creationId xmlns:a16="http://schemas.microsoft.com/office/drawing/2014/main" id="{920F6B7E-A9D2-7ED4-56DC-6867739AECC1}"/>
              </a:ext>
            </a:extLst>
          </p:cNvPr>
          <p:cNvSpPr>
            <a:spLocks noChangeShapeType="1"/>
          </p:cNvSpPr>
          <p:nvPr/>
        </p:nvSpPr>
        <p:spPr bwMode="auto">
          <a:xfrm>
            <a:off x="3777748" y="4214618"/>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84" name="Line 21">
            <a:extLst>
              <a:ext uri="{FF2B5EF4-FFF2-40B4-BE49-F238E27FC236}">
                <a16:creationId xmlns:a16="http://schemas.microsoft.com/office/drawing/2014/main" id="{0EA53864-7BF1-010B-F8DD-1A303433A5D1}"/>
              </a:ext>
            </a:extLst>
          </p:cNvPr>
          <p:cNvSpPr>
            <a:spLocks noChangeShapeType="1"/>
          </p:cNvSpPr>
          <p:nvPr/>
        </p:nvSpPr>
        <p:spPr bwMode="auto">
          <a:xfrm>
            <a:off x="8141746" y="3505240"/>
            <a:ext cx="2980" cy="1503461"/>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87" name="Group 86"/>
          <p:cNvGrpSpPr/>
          <p:nvPr/>
        </p:nvGrpSpPr>
        <p:grpSpPr>
          <a:xfrm>
            <a:off x="8862781" y="3570107"/>
            <a:ext cx="71582" cy="112020"/>
            <a:chOff x="2091483" y="2659137"/>
            <a:chExt cx="45719" cy="71547"/>
          </a:xfrm>
        </p:grpSpPr>
        <p:sp>
          <p:nvSpPr>
            <p:cNvPr id="88" name="Freeform 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89" name="Freeform 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90" name="Group 89"/>
          <p:cNvGrpSpPr/>
          <p:nvPr/>
        </p:nvGrpSpPr>
        <p:grpSpPr>
          <a:xfrm>
            <a:off x="8324344" y="3537062"/>
            <a:ext cx="71582" cy="112020"/>
            <a:chOff x="2091483" y="2659137"/>
            <a:chExt cx="45719" cy="71547"/>
          </a:xfrm>
        </p:grpSpPr>
        <p:sp>
          <p:nvSpPr>
            <p:cNvPr id="91" name="Freeform 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92" name="Freeform 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567" name="TextBox 566">
            <a:extLst>
              <a:ext uri="{FF2B5EF4-FFF2-40B4-BE49-F238E27FC236}">
                <a16:creationId xmlns:a16="http://schemas.microsoft.com/office/drawing/2014/main" id="{5222DBE1-31B9-A59A-DFCC-DFF01566EF72}"/>
              </a:ext>
            </a:extLst>
          </p:cNvPr>
          <p:cNvSpPr txBox="1"/>
          <p:nvPr/>
        </p:nvSpPr>
        <p:spPr>
          <a:xfrm>
            <a:off x="4154387" y="5522549"/>
            <a:ext cx="723426"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566 （59） </a:t>
            </a:r>
            <a:r>
              <a:rPr lang="ja-JP" sz="1000">
                <a:solidFill>
                  <a:srgbClr val="E73E16"/>
                </a:solidFill>
                <a:latin typeface="Arial" panose="020B0604020202020204" pitchFamily="34" charset="0"/>
                <a:ea typeface="MS Mincho"/>
                <a:cs typeface="Arial" panose="020B0604020202020204" pitchFamily="34" charset="0"/>
              </a:rPr>
              <a:t>565 （55）</a:t>
            </a:r>
          </a:p>
        </p:txBody>
      </p:sp>
      <p:sp>
        <p:nvSpPr>
          <p:cNvPr id="568" name="TextBox 567">
            <a:extLst>
              <a:ext uri="{FF2B5EF4-FFF2-40B4-BE49-F238E27FC236}">
                <a16:creationId xmlns:a16="http://schemas.microsoft.com/office/drawing/2014/main" id="{5222DBE1-31B9-A59A-DFCC-DFF01566EF72}"/>
              </a:ext>
            </a:extLst>
          </p:cNvPr>
          <p:cNvSpPr txBox="1"/>
          <p:nvPr/>
        </p:nvSpPr>
        <p:spPr>
          <a:xfrm>
            <a:off x="4724486" y="5522549"/>
            <a:ext cx="795769"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414 （115） </a:t>
            </a:r>
            <a:r>
              <a:rPr lang="ja-JP" sz="1000">
                <a:solidFill>
                  <a:srgbClr val="E73E16"/>
                </a:solidFill>
                <a:latin typeface="Arial" panose="020B0604020202020204" pitchFamily="34" charset="0"/>
                <a:ea typeface="MS Mincho"/>
                <a:cs typeface="Arial" panose="020B0604020202020204" pitchFamily="34" charset="0"/>
              </a:rPr>
              <a:t>405 （128）</a:t>
            </a:r>
          </a:p>
        </p:txBody>
      </p:sp>
      <p:sp>
        <p:nvSpPr>
          <p:cNvPr id="569" name="TextBox 568">
            <a:extLst>
              <a:ext uri="{FF2B5EF4-FFF2-40B4-BE49-F238E27FC236}">
                <a16:creationId xmlns:a16="http://schemas.microsoft.com/office/drawing/2014/main" id="{5222DBE1-31B9-A59A-DFCC-DFF01566EF72}"/>
              </a:ext>
            </a:extLst>
          </p:cNvPr>
          <p:cNvSpPr txBox="1"/>
          <p:nvPr/>
        </p:nvSpPr>
        <p:spPr>
          <a:xfrm>
            <a:off x="5366927" y="5522549"/>
            <a:ext cx="723426"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270 （157） </a:t>
            </a:r>
            <a:r>
              <a:rPr lang="ja-JP" sz="1000">
                <a:solidFill>
                  <a:srgbClr val="E73E16"/>
                </a:solidFill>
                <a:latin typeface="Arial" panose="020B0604020202020204" pitchFamily="34" charset="0"/>
                <a:ea typeface="MS Mincho"/>
                <a:cs typeface="Arial" panose="020B0604020202020204" pitchFamily="34" charset="0"/>
              </a:rPr>
              <a:t>263 （163）</a:t>
            </a:r>
          </a:p>
        </p:txBody>
      </p:sp>
      <p:sp>
        <p:nvSpPr>
          <p:cNvPr id="570" name="TextBox 569">
            <a:extLst>
              <a:ext uri="{FF2B5EF4-FFF2-40B4-BE49-F238E27FC236}">
                <a16:creationId xmlns:a16="http://schemas.microsoft.com/office/drawing/2014/main" id="{5222DBE1-31B9-A59A-DFCC-DFF01566EF72}"/>
              </a:ext>
            </a:extLst>
          </p:cNvPr>
          <p:cNvSpPr txBox="1"/>
          <p:nvPr/>
        </p:nvSpPr>
        <p:spPr>
          <a:xfrm>
            <a:off x="5973197" y="5522549"/>
            <a:ext cx="723426"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189 （182） </a:t>
            </a:r>
            <a:r>
              <a:rPr lang="ja-JP" sz="1000">
                <a:solidFill>
                  <a:srgbClr val="E73E16"/>
                </a:solidFill>
                <a:latin typeface="Arial" panose="020B0604020202020204" pitchFamily="34" charset="0"/>
                <a:ea typeface="MS Mincho"/>
                <a:cs typeface="Arial" panose="020B0604020202020204" pitchFamily="34" charset="0"/>
              </a:rPr>
              <a:t>176 （192）</a:t>
            </a:r>
          </a:p>
        </p:txBody>
      </p:sp>
      <p:sp>
        <p:nvSpPr>
          <p:cNvPr id="571" name="TextBox 570">
            <a:extLst>
              <a:ext uri="{FF2B5EF4-FFF2-40B4-BE49-F238E27FC236}">
                <a16:creationId xmlns:a16="http://schemas.microsoft.com/office/drawing/2014/main" id="{5222DBE1-31B9-A59A-DFCC-DFF01566EF72}"/>
              </a:ext>
            </a:extLst>
          </p:cNvPr>
          <p:cNvSpPr txBox="1"/>
          <p:nvPr/>
        </p:nvSpPr>
        <p:spPr>
          <a:xfrm>
            <a:off x="6579467" y="5522549"/>
            <a:ext cx="723426"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102 （197） </a:t>
            </a:r>
            <a:r>
              <a:rPr lang="ja-JP" sz="1000">
                <a:solidFill>
                  <a:srgbClr val="E73E16"/>
                </a:solidFill>
                <a:latin typeface="Arial" panose="020B0604020202020204" pitchFamily="34" charset="0"/>
                <a:ea typeface="MS Mincho"/>
                <a:cs typeface="Arial" panose="020B0604020202020204" pitchFamily="34" charset="0"/>
              </a:rPr>
              <a:t>95 （208）</a:t>
            </a:r>
          </a:p>
        </p:txBody>
      </p:sp>
      <p:sp>
        <p:nvSpPr>
          <p:cNvPr id="572" name="TextBox 571">
            <a:extLst>
              <a:ext uri="{FF2B5EF4-FFF2-40B4-BE49-F238E27FC236}">
                <a16:creationId xmlns:a16="http://schemas.microsoft.com/office/drawing/2014/main" id="{5222DBE1-31B9-A59A-DFCC-DFF01566EF72}"/>
              </a:ext>
            </a:extLst>
          </p:cNvPr>
          <p:cNvSpPr txBox="1"/>
          <p:nvPr/>
        </p:nvSpPr>
        <p:spPr>
          <a:xfrm>
            <a:off x="7218620" y="5522549"/>
            <a:ext cx="657660"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45 （203） </a:t>
            </a:r>
            <a:r>
              <a:rPr lang="ja-JP" sz="1000">
                <a:solidFill>
                  <a:srgbClr val="E73E16"/>
                </a:solidFill>
                <a:latin typeface="Arial" panose="020B0604020202020204" pitchFamily="34" charset="0"/>
                <a:ea typeface="MS Mincho"/>
                <a:cs typeface="Arial" panose="020B0604020202020204" pitchFamily="34" charset="0"/>
              </a:rPr>
              <a:t>40 （217）</a:t>
            </a:r>
          </a:p>
        </p:txBody>
      </p:sp>
      <p:sp>
        <p:nvSpPr>
          <p:cNvPr id="573" name="TextBox 572">
            <a:extLst>
              <a:ext uri="{FF2B5EF4-FFF2-40B4-BE49-F238E27FC236}">
                <a16:creationId xmlns:a16="http://schemas.microsoft.com/office/drawing/2014/main" id="{5222DBE1-31B9-A59A-DFCC-DFF01566EF72}"/>
              </a:ext>
            </a:extLst>
          </p:cNvPr>
          <p:cNvSpPr txBox="1"/>
          <p:nvPr/>
        </p:nvSpPr>
        <p:spPr>
          <a:xfrm>
            <a:off x="7824890" y="5522549"/>
            <a:ext cx="657660"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15 （206） </a:t>
            </a:r>
            <a:r>
              <a:rPr lang="ja-JP" sz="1000">
                <a:solidFill>
                  <a:srgbClr val="E73E16"/>
                </a:solidFill>
                <a:latin typeface="Arial" panose="020B0604020202020204" pitchFamily="34" charset="0"/>
                <a:ea typeface="MS Mincho"/>
                <a:cs typeface="Arial" panose="020B0604020202020204" pitchFamily="34" charset="0"/>
              </a:rPr>
              <a:t>17 （218）</a:t>
            </a:r>
          </a:p>
        </p:txBody>
      </p:sp>
      <p:sp>
        <p:nvSpPr>
          <p:cNvPr id="574" name="TextBox 573">
            <a:extLst>
              <a:ext uri="{FF2B5EF4-FFF2-40B4-BE49-F238E27FC236}">
                <a16:creationId xmlns:a16="http://schemas.microsoft.com/office/drawing/2014/main" id="{5222DBE1-31B9-A59A-DFCC-DFF01566EF72}"/>
              </a:ext>
            </a:extLst>
          </p:cNvPr>
          <p:cNvSpPr txBox="1"/>
          <p:nvPr/>
        </p:nvSpPr>
        <p:spPr>
          <a:xfrm>
            <a:off x="8431160" y="5522549"/>
            <a:ext cx="657660"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 （207） </a:t>
            </a:r>
          </a:p>
          <a:p>
            <a:pPr algn="ctr">
              <a:lnSpc>
                <a:spcPct val="120000"/>
              </a:lnSpc>
            </a:pPr>
            <a:r>
              <a:rPr lang="ja-JP" sz="1000">
                <a:solidFill>
                  <a:srgbClr val="E73E16"/>
                </a:solidFill>
                <a:latin typeface="Arial" panose="020B0604020202020204" pitchFamily="34" charset="0"/>
                <a:ea typeface="MS Mincho"/>
                <a:cs typeface="Arial" panose="020B0604020202020204" pitchFamily="34" charset="0"/>
              </a:rPr>
              <a:t>1 （208）</a:t>
            </a:r>
          </a:p>
        </p:txBody>
      </p:sp>
      <p:sp>
        <p:nvSpPr>
          <p:cNvPr id="575" name="TextBox 574">
            <a:extLst>
              <a:ext uri="{FF2B5EF4-FFF2-40B4-BE49-F238E27FC236}">
                <a16:creationId xmlns:a16="http://schemas.microsoft.com/office/drawing/2014/main" id="{5222DBE1-31B9-A59A-DFCC-DFF01566EF72}"/>
              </a:ext>
            </a:extLst>
          </p:cNvPr>
          <p:cNvSpPr txBox="1"/>
          <p:nvPr/>
        </p:nvSpPr>
        <p:spPr>
          <a:xfrm>
            <a:off x="9067322" y="5522549"/>
            <a:ext cx="597873" cy="461665"/>
          </a:xfrm>
          <a:prstGeom prst="rect">
            <a:avLst/>
          </a:prstGeom>
          <a:noFill/>
        </p:spPr>
        <p:txBody>
          <a:bodyPr wrap="square" rtlCol="0">
            <a:spAutoFit/>
          </a:bodyPr>
          <a:lstStyle/>
          <a:p>
            <a:pPr algn="ctr">
              <a:lnSpc>
                <a:spcPct val="120000"/>
              </a:lnSpc>
            </a:pPr>
            <a:r>
              <a:rPr lang="ja-JP" sz="1000">
                <a:solidFill>
                  <a:srgbClr val="00A2E1"/>
                </a:solidFill>
                <a:latin typeface="Arial" panose="020B0604020202020204" pitchFamily="34" charset="0"/>
                <a:ea typeface="MS Mincho"/>
                <a:cs typeface="Arial" panose="020B0604020202020204" pitchFamily="34" charset="0"/>
              </a:rPr>
              <a:t>1 （207） </a:t>
            </a:r>
            <a:r>
              <a:rPr lang="ja-JP" sz="1000">
                <a:solidFill>
                  <a:srgbClr val="E73E16"/>
                </a:solidFill>
                <a:latin typeface="Arial" panose="020B0604020202020204" pitchFamily="34" charset="0"/>
                <a:ea typeface="MS Mincho"/>
                <a:cs typeface="Arial" panose="020B0604020202020204" pitchFamily="34" charset="0"/>
              </a:rPr>
              <a:t>0 （218）</a:t>
            </a:r>
          </a:p>
        </p:txBody>
      </p:sp>
      <p:sp>
        <p:nvSpPr>
          <p:cNvPr id="578" name="TextBox 577">
            <a:extLst>
              <a:ext uri="{FF2B5EF4-FFF2-40B4-BE49-F238E27FC236}">
                <a16:creationId xmlns:a16="http://schemas.microsoft.com/office/drawing/2014/main" id="{E86BFD01-D804-AFB1-7999-F3001F6E4D84}"/>
              </a:ext>
            </a:extLst>
          </p:cNvPr>
          <p:cNvSpPr txBox="1"/>
          <p:nvPr/>
        </p:nvSpPr>
        <p:spPr>
          <a:xfrm>
            <a:off x="3959470" y="4441555"/>
            <a:ext cx="2334293" cy="461665"/>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HR 0.939 （95％CI 0.776,</a:t>
            </a:r>
            <a:r>
              <a:rPr kumimoji="0" lang="ja-JP" sz="1200" b="0" i="0" u="none" strike="noStrike" cap="none" normalizeH="0" noProof="0">
                <a:ln>
                  <a:noFill/>
                </a:ln>
                <a:solidFill>
                  <a:srgbClr val="000000"/>
                </a:solidFill>
                <a:uLnTx/>
                <a:uFillTx/>
                <a:latin typeface="Arial" panose="020B0604020202020204" pitchFamily="34" charset="0"/>
                <a:ea typeface="MS Mincho"/>
                <a:cs typeface="Arial" panose="020B0604020202020204" pitchFamily="34" charset="0"/>
              </a:rPr>
              <a:t> </a:t>
            </a: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1.137）</a:t>
            </a:r>
          </a:p>
          <a:p>
            <a:pPr marL="0" marR="0" lvl="0" indent="0" defTabSz="914400" rtl="0" eaLnBrk="1" fontAlgn="base" latinLnBrk="0" hangingPunct="1">
              <a:lnSpc>
                <a:spcPct val="100000"/>
              </a:lnSpc>
              <a:spcBef>
                <a:spcPct val="0"/>
              </a:spcBef>
              <a:spcAft>
                <a:spcPct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片側 P値= 0.258</a:t>
            </a:r>
          </a:p>
        </p:txBody>
      </p:sp>
      <p:sp>
        <p:nvSpPr>
          <p:cNvPr id="4" name="Freeform 3"/>
          <p:cNvSpPr/>
          <p:nvPr/>
        </p:nvSpPr>
        <p:spPr>
          <a:xfrm>
            <a:off x="3908521" y="2054342"/>
            <a:ext cx="4990051" cy="1554972"/>
          </a:xfrm>
          <a:custGeom>
            <a:avLst/>
            <a:gdLst>
              <a:gd name="connsiteX0" fmla="*/ 4990051 w 4990051"/>
              <a:gd name="connsiteY0" fmla="*/ 1554972 h 1554972"/>
              <a:gd name="connsiteX1" fmla="*/ 3825039 w 4990051"/>
              <a:gd name="connsiteY1" fmla="*/ 1554972 h 1554972"/>
              <a:gd name="connsiteX2" fmla="*/ 3825039 w 4990051"/>
              <a:gd name="connsiteY2" fmla="*/ 1554972 h 1554972"/>
              <a:gd name="connsiteX3" fmla="*/ 3825039 w 4990051"/>
              <a:gd name="connsiteY3" fmla="*/ 1504973 h 1554972"/>
              <a:gd name="connsiteX4" fmla="*/ 3625037 w 4990051"/>
              <a:gd name="connsiteY4" fmla="*/ 1509972 h 1554972"/>
              <a:gd name="connsiteX5" fmla="*/ 3595037 w 4990051"/>
              <a:gd name="connsiteY5" fmla="*/ 1459973 h 1554972"/>
              <a:gd name="connsiteX6" fmla="*/ 3585037 w 4990051"/>
              <a:gd name="connsiteY6" fmla="*/ 1414974 h 1554972"/>
              <a:gd name="connsiteX7" fmla="*/ 3585037 w 4990051"/>
              <a:gd name="connsiteY7" fmla="*/ 1414974 h 1554972"/>
              <a:gd name="connsiteX8" fmla="*/ 3525036 w 4990051"/>
              <a:gd name="connsiteY8" fmla="*/ 1409974 h 1554972"/>
              <a:gd name="connsiteX9" fmla="*/ 3525036 w 4990051"/>
              <a:gd name="connsiteY9" fmla="*/ 1409974 h 1554972"/>
              <a:gd name="connsiteX10" fmla="*/ 3445035 w 4990051"/>
              <a:gd name="connsiteY10" fmla="*/ 1344975 h 1554972"/>
              <a:gd name="connsiteX11" fmla="*/ 3030031 w 4990051"/>
              <a:gd name="connsiteY11" fmla="*/ 1344975 h 1554972"/>
              <a:gd name="connsiteX12" fmla="*/ 3030031 w 4990051"/>
              <a:gd name="connsiteY12" fmla="*/ 1344975 h 1554972"/>
              <a:gd name="connsiteX13" fmla="*/ 3015031 w 4990051"/>
              <a:gd name="connsiteY13" fmla="*/ 1299976 h 1554972"/>
              <a:gd name="connsiteX14" fmla="*/ 2850029 w 4990051"/>
              <a:gd name="connsiteY14" fmla="*/ 1294976 h 1554972"/>
              <a:gd name="connsiteX15" fmla="*/ 2850029 w 4990051"/>
              <a:gd name="connsiteY15" fmla="*/ 1294976 h 1554972"/>
              <a:gd name="connsiteX16" fmla="*/ 2800029 w 4990051"/>
              <a:gd name="connsiteY16" fmla="*/ 1254977 h 1554972"/>
              <a:gd name="connsiteX17" fmla="*/ 2800029 w 4990051"/>
              <a:gd name="connsiteY17" fmla="*/ 1254977 h 1554972"/>
              <a:gd name="connsiteX18" fmla="*/ 2730028 w 4990051"/>
              <a:gd name="connsiteY18" fmla="*/ 1189978 h 1554972"/>
              <a:gd name="connsiteX19" fmla="*/ 2685028 w 4990051"/>
              <a:gd name="connsiteY19" fmla="*/ 1184978 h 1554972"/>
              <a:gd name="connsiteX20" fmla="*/ 2645027 w 4990051"/>
              <a:gd name="connsiteY20" fmla="*/ 1169979 h 1554972"/>
              <a:gd name="connsiteX21" fmla="*/ 2645027 w 4990051"/>
              <a:gd name="connsiteY21" fmla="*/ 1169979 h 1554972"/>
              <a:gd name="connsiteX22" fmla="*/ 2570026 w 4990051"/>
              <a:gd name="connsiteY22" fmla="*/ 1154979 h 1554972"/>
              <a:gd name="connsiteX23" fmla="*/ 2520026 w 4990051"/>
              <a:gd name="connsiteY23" fmla="*/ 1144979 h 1554972"/>
              <a:gd name="connsiteX24" fmla="*/ 2460025 w 4990051"/>
              <a:gd name="connsiteY24" fmla="*/ 1139979 h 1554972"/>
              <a:gd name="connsiteX25" fmla="*/ 2460025 w 4990051"/>
              <a:gd name="connsiteY25" fmla="*/ 1139979 h 1554972"/>
              <a:gd name="connsiteX26" fmla="*/ 2380025 w 4990051"/>
              <a:gd name="connsiteY26" fmla="*/ 1109980 h 1554972"/>
              <a:gd name="connsiteX27" fmla="*/ 2325024 w 4990051"/>
              <a:gd name="connsiteY27" fmla="*/ 1109980 h 1554972"/>
              <a:gd name="connsiteX28" fmla="*/ 2280024 w 4990051"/>
              <a:gd name="connsiteY28" fmla="*/ 1104980 h 1554972"/>
              <a:gd name="connsiteX29" fmla="*/ 2225023 w 4990051"/>
              <a:gd name="connsiteY29" fmla="*/ 1124979 h 1554972"/>
              <a:gd name="connsiteX30" fmla="*/ 2200023 w 4990051"/>
              <a:gd name="connsiteY30" fmla="*/ 1089980 h 1554972"/>
              <a:gd name="connsiteX31" fmla="*/ 2160022 w 4990051"/>
              <a:gd name="connsiteY31" fmla="*/ 1064981 h 1554972"/>
              <a:gd name="connsiteX32" fmla="*/ 2160022 w 4990051"/>
              <a:gd name="connsiteY32" fmla="*/ 1064981 h 1554972"/>
              <a:gd name="connsiteX33" fmla="*/ 2080021 w 4990051"/>
              <a:gd name="connsiteY33" fmla="*/ 1034981 h 1554972"/>
              <a:gd name="connsiteX34" fmla="*/ 2050021 w 4990051"/>
              <a:gd name="connsiteY34" fmla="*/ 984982 h 1554972"/>
              <a:gd name="connsiteX35" fmla="*/ 2045021 w 4990051"/>
              <a:gd name="connsiteY35" fmla="*/ 939983 h 1554972"/>
              <a:gd name="connsiteX36" fmla="*/ 2015021 w 4990051"/>
              <a:gd name="connsiteY36" fmla="*/ 904983 h 1554972"/>
              <a:gd name="connsiteX37" fmla="*/ 1985020 w 4990051"/>
              <a:gd name="connsiteY37" fmla="*/ 884984 h 1554972"/>
              <a:gd name="connsiteX38" fmla="*/ 1940020 w 4990051"/>
              <a:gd name="connsiteY38" fmla="*/ 869984 h 1554972"/>
              <a:gd name="connsiteX39" fmla="*/ 1860019 w 4990051"/>
              <a:gd name="connsiteY39" fmla="*/ 859984 h 1554972"/>
              <a:gd name="connsiteX40" fmla="*/ 1805019 w 4990051"/>
              <a:gd name="connsiteY40" fmla="*/ 869984 h 1554972"/>
              <a:gd name="connsiteX41" fmla="*/ 1805019 w 4990051"/>
              <a:gd name="connsiteY41" fmla="*/ 869984 h 1554972"/>
              <a:gd name="connsiteX42" fmla="*/ 1740018 w 4990051"/>
              <a:gd name="connsiteY42" fmla="*/ 824985 h 1554972"/>
              <a:gd name="connsiteX43" fmla="*/ 1675017 w 4990051"/>
              <a:gd name="connsiteY43" fmla="*/ 814985 h 1554972"/>
              <a:gd name="connsiteX44" fmla="*/ 1615017 w 4990051"/>
              <a:gd name="connsiteY44" fmla="*/ 799985 h 1554972"/>
              <a:gd name="connsiteX45" fmla="*/ 1565016 w 4990051"/>
              <a:gd name="connsiteY45" fmla="*/ 799985 h 1554972"/>
              <a:gd name="connsiteX46" fmla="*/ 1520016 w 4990051"/>
              <a:gd name="connsiteY46" fmla="*/ 799985 h 1554972"/>
              <a:gd name="connsiteX47" fmla="*/ 1475015 w 4990051"/>
              <a:gd name="connsiteY47" fmla="*/ 779986 h 1554972"/>
              <a:gd name="connsiteX48" fmla="*/ 1435015 w 4990051"/>
              <a:gd name="connsiteY48" fmla="*/ 759986 h 1554972"/>
              <a:gd name="connsiteX49" fmla="*/ 1375014 w 4990051"/>
              <a:gd name="connsiteY49" fmla="*/ 754986 h 1554972"/>
              <a:gd name="connsiteX50" fmla="*/ 1350014 w 4990051"/>
              <a:gd name="connsiteY50" fmla="*/ 704987 h 1554972"/>
              <a:gd name="connsiteX51" fmla="*/ 1350014 w 4990051"/>
              <a:gd name="connsiteY51" fmla="*/ 704987 h 1554972"/>
              <a:gd name="connsiteX52" fmla="*/ 1270013 w 4990051"/>
              <a:gd name="connsiteY52" fmla="*/ 634988 h 1554972"/>
              <a:gd name="connsiteX53" fmla="*/ 1210013 w 4990051"/>
              <a:gd name="connsiteY53" fmla="*/ 624989 h 1554972"/>
              <a:gd name="connsiteX54" fmla="*/ 1210013 w 4990051"/>
              <a:gd name="connsiteY54" fmla="*/ 624989 h 1554972"/>
              <a:gd name="connsiteX55" fmla="*/ 1125012 w 4990051"/>
              <a:gd name="connsiteY55" fmla="*/ 599989 h 1554972"/>
              <a:gd name="connsiteX56" fmla="*/ 1095011 w 4990051"/>
              <a:gd name="connsiteY56" fmla="*/ 579989 h 1554972"/>
              <a:gd name="connsiteX57" fmla="*/ 1055011 w 4990051"/>
              <a:gd name="connsiteY57" fmla="*/ 549990 h 1554972"/>
              <a:gd name="connsiteX58" fmla="*/ 985010 w 4990051"/>
              <a:gd name="connsiteY58" fmla="*/ 519991 h 1554972"/>
              <a:gd name="connsiteX59" fmla="*/ 950010 w 4990051"/>
              <a:gd name="connsiteY59" fmla="*/ 489991 h 1554972"/>
              <a:gd name="connsiteX60" fmla="*/ 950010 w 4990051"/>
              <a:gd name="connsiteY60" fmla="*/ 489991 h 1554972"/>
              <a:gd name="connsiteX61" fmla="*/ 870009 w 4990051"/>
              <a:gd name="connsiteY61" fmla="*/ 459992 h 1554972"/>
              <a:gd name="connsiteX62" fmla="*/ 870009 w 4990051"/>
              <a:gd name="connsiteY62" fmla="*/ 459992 h 1554972"/>
              <a:gd name="connsiteX63" fmla="*/ 805008 w 4990051"/>
              <a:gd name="connsiteY63" fmla="*/ 444992 h 1554972"/>
              <a:gd name="connsiteX64" fmla="*/ 805008 w 4990051"/>
              <a:gd name="connsiteY64" fmla="*/ 444992 h 1554972"/>
              <a:gd name="connsiteX65" fmla="*/ 745008 w 4990051"/>
              <a:gd name="connsiteY65" fmla="*/ 419992 h 1554972"/>
              <a:gd name="connsiteX66" fmla="*/ 685007 w 4990051"/>
              <a:gd name="connsiteY66" fmla="*/ 404993 h 1554972"/>
              <a:gd name="connsiteX67" fmla="*/ 685007 w 4990051"/>
              <a:gd name="connsiteY67" fmla="*/ 319994 h 1554972"/>
              <a:gd name="connsiteX68" fmla="*/ 675007 w 4990051"/>
              <a:gd name="connsiteY68" fmla="*/ 284995 h 1554972"/>
              <a:gd name="connsiteX69" fmla="*/ 655007 w 4990051"/>
              <a:gd name="connsiteY69" fmla="*/ 254995 h 1554972"/>
              <a:gd name="connsiteX70" fmla="*/ 655007 w 4990051"/>
              <a:gd name="connsiteY70" fmla="*/ 254995 h 1554972"/>
              <a:gd name="connsiteX71" fmla="*/ 560006 w 4990051"/>
              <a:gd name="connsiteY71" fmla="*/ 239996 h 1554972"/>
              <a:gd name="connsiteX72" fmla="*/ 560006 w 4990051"/>
              <a:gd name="connsiteY72" fmla="*/ 239996 h 1554972"/>
              <a:gd name="connsiteX73" fmla="*/ 490005 w 4990051"/>
              <a:gd name="connsiteY73" fmla="*/ 214996 h 1554972"/>
              <a:gd name="connsiteX74" fmla="*/ 490005 w 4990051"/>
              <a:gd name="connsiteY74" fmla="*/ 214996 h 1554972"/>
              <a:gd name="connsiteX75" fmla="*/ 415004 w 4990051"/>
              <a:gd name="connsiteY75" fmla="*/ 204996 h 1554972"/>
              <a:gd name="connsiteX76" fmla="*/ 415004 w 4990051"/>
              <a:gd name="connsiteY76" fmla="*/ 204996 h 1554972"/>
              <a:gd name="connsiteX77" fmla="*/ 345004 w 4990051"/>
              <a:gd name="connsiteY77" fmla="*/ 199996 h 1554972"/>
              <a:gd name="connsiteX78" fmla="*/ 320003 w 4990051"/>
              <a:gd name="connsiteY78" fmla="*/ 169997 h 1554972"/>
              <a:gd name="connsiteX79" fmla="*/ 320003 w 4990051"/>
              <a:gd name="connsiteY79" fmla="*/ 169997 h 1554972"/>
              <a:gd name="connsiteX80" fmla="*/ 310003 w 4990051"/>
              <a:gd name="connsiteY80" fmla="*/ 89998 h 1554972"/>
              <a:gd name="connsiteX81" fmla="*/ 310003 w 4990051"/>
              <a:gd name="connsiteY81" fmla="*/ 89998 h 1554972"/>
              <a:gd name="connsiteX82" fmla="*/ 270003 w 4990051"/>
              <a:gd name="connsiteY82" fmla="*/ 49999 h 1554972"/>
              <a:gd name="connsiteX83" fmla="*/ 230003 w 4990051"/>
              <a:gd name="connsiteY83" fmla="*/ 25000 h 1554972"/>
              <a:gd name="connsiteX84" fmla="*/ 190002 w 4990051"/>
              <a:gd name="connsiteY84" fmla="*/ 10000 h 1554972"/>
              <a:gd name="connsiteX85" fmla="*/ 145002 w 4990051"/>
              <a:gd name="connsiteY85" fmla="*/ 0 h 1554972"/>
              <a:gd name="connsiteX86" fmla="*/ 90001 w 4990051"/>
              <a:gd name="connsiteY86" fmla="*/ 0 h 1554972"/>
              <a:gd name="connsiteX87" fmla="*/ 0 w 4990051"/>
              <a:gd name="connsiteY87" fmla="*/ 0 h 155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4990051" h="1554972">
                <a:moveTo>
                  <a:pt x="4990051" y="1554972"/>
                </a:moveTo>
                <a:lnTo>
                  <a:pt x="3825039" y="1554972"/>
                </a:lnTo>
                <a:lnTo>
                  <a:pt x="3825039" y="1554972"/>
                </a:lnTo>
                <a:lnTo>
                  <a:pt x="3825039" y="1504973"/>
                </a:lnTo>
                <a:lnTo>
                  <a:pt x="3625037" y="1509972"/>
                </a:lnTo>
                <a:lnTo>
                  <a:pt x="3595037" y="1459973"/>
                </a:lnTo>
                <a:lnTo>
                  <a:pt x="3585037" y="1414974"/>
                </a:lnTo>
                <a:lnTo>
                  <a:pt x="3585037" y="1414974"/>
                </a:lnTo>
                <a:lnTo>
                  <a:pt x="3525036" y="1409974"/>
                </a:lnTo>
                <a:lnTo>
                  <a:pt x="3525036" y="1409974"/>
                </a:lnTo>
                <a:lnTo>
                  <a:pt x="3445035" y="1344975"/>
                </a:lnTo>
                <a:lnTo>
                  <a:pt x="3030031" y="1344975"/>
                </a:lnTo>
                <a:lnTo>
                  <a:pt x="3030031" y="1344975"/>
                </a:lnTo>
                <a:lnTo>
                  <a:pt x="3015031" y="1299976"/>
                </a:lnTo>
                <a:lnTo>
                  <a:pt x="2850029" y="1294976"/>
                </a:lnTo>
                <a:lnTo>
                  <a:pt x="2850029" y="1294976"/>
                </a:lnTo>
                <a:lnTo>
                  <a:pt x="2800029" y="1254977"/>
                </a:lnTo>
                <a:lnTo>
                  <a:pt x="2800029" y="1254977"/>
                </a:lnTo>
                <a:lnTo>
                  <a:pt x="2730028" y="1189978"/>
                </a:lnTo>
                <a:lnTo>
                  <a:pt x="2685028" y="1184978"/>
                </a:lnTo>
                <a:lnTo>
                  <a:pt x="2645027" y="1169979"/>
                </a:lnTo>
                <a:lnTo>
                  <a:pt x="2645027" y="1169979"/>
                </a:lnTo>
                <a:lnTo>
                  <a:pt x="2570026" y="1154979"/>
                </a:lnTo>
                <a:lnTo>
                  <a:pt x="2520026" y="1144979"/>
                </a:lnTo>
                <a:lnTo>
                  <a:pt x="2460025" y="1139979"/>
                </a:lnTo>
                <a:lnTo>
                  <a:pt x="2460025" y="1139979"/>
                </a:lnTo>
                <a:lnTo>
                  <a:pt x="2380025" y="1109980"/>
                </a:lnTo>
                <a:lnTo>
                  <a:pt x="2325024" y="1109980"/>
                </a:lnTo>
                <a:lnTo>
                  <a:pt x="2280024" y="1104980"/>
                </a:lnTo>
                <a:lnTo>
                  <a:pt x="2225023" y="1124979"/>
                </a:lnTo>
                <a:lnTo>
                  <a:pt x="2200023" y="1089980"/>
                </a:lnTo>
                <a:lnTo>
                  <a:pt x="2160022" y="1064981"/>
                </a:lnTo>
                <a:lnTo>
                  <a:pt x="2160022" y="1064981"/>
                </a:lnTo>
                <a:lnTo>
                  <a:pt x="2080021" y="1034981"/>
                </a:lnTo>
                <a:lnTo>
                  <a:pt x="2050021" y="984982"/>
                </a:lnTo>
                <a:lnTo>
                  <a:pt x="2045021" y="939983"/>
                </a:lnTo>
                <a:lnTo>
                  <a:pt x="2015021" y="904983"/>
                </a:lnTo>
                <a:lnTo>
                  <a:pt x="1985020" y="884984"/>
                </a:lnTo>
                <a:lnTo>
                  <a:pt x="1940020" y="869984"/>
                </a:lnTo>
                <a:lnTo>
                  <a:pt x="1860019" y="859984"/>
                </a:lnTo>
                <a:lnTo>
                  <a:pt x="1805019" y="869984"/>
                </a:lnTo>
                <a:lnTo>
                  <a:pt x="1805019" y="869984"/>
                </a:lnTo>
                <a:lnTo>
                  <a:pt x="1740018" y="824985"/>
                </a:lnTo>
                <a:lnTo>
                  <a:pt x="1675017" y="814985"/>
                </a:lnTo>
                <a:lnTo>
                  <a:pt x="1615017" y="799985"/>
                </a:lnTo>
                <a:lnTo>
                  <a:pt x="1565016" y="799985"/>
                </a:lnTo>
                <a:lnTo>
                  <a:pt x="1520016" y="799985"/>
                </a:lnTo>
                <a:lnTo>
                  <a:pt x="1475015" y="779986"/>
                </a:lnTo>
                <a:lnTo>
                  <a:pt x="1435015" y="759986"/>
                </a:lnTo>
                <a:lnTo>
                  <a:pt x="1375014" y="754986"/>
                </a:lnTo>
                <a:lnTo>
                  <a:pt x="1350014" y="704987"/>
                </a:lnTo>
                <a:lnTo>
                  <a:pt x="1350014" y="704987"/>
                </a:lnTo>
                <a:lnTo>
                  <a:pt x="1270013" y="634988"/>
                </a:lnTo>
                <a:lnTo>
                  <a:pt x="1210013" y="624989"/>
                </a:lnTo>
                <a:lnTo>
                  <a:pt x="1210013" y="624989"/>
                </a:lnTo>
                <a:lnTo>
                  <a:pt x="1125012" y="599989"/>
                </a:lnTo>
                <a:lnTo>
                  <a:pt x="1095011" y="579989"/>
                </a:lnTo>
                <a:lnTo>
                  <a:pt x="1055011" y="549990"/>
                </a:lnTo>
                <a:lnTo>
                  <a:pt x="985010" y="519991"/>
                </a:lnTo>
                <a:lnTo>
                  <a:pt x="950010" y="489991"/>
                </a:lnTo>
                <a:lnTo>
                  <a:pt x="950010" y="489991"/>
                </a:lnTo>
                <a:lnTo>
                  <a:pt x="870009" y="459992"/>
                </a:lnTo>
                <a:lnTo>
                  <a:pt x="870009" y="459992"/>
                </a:lnTo>
                <a:lnTo>
                  <a:pt x="805008" y="444992"/>
                </a:lnTo>
                <a:lnTo>
                  <a:pt x="805008" y="444992"/>
                </a:lnTo>
                <a:lnTo>
                  <a:pt x="745008" y="419992"/>
                </a:lnTo>
                <a:lnTo>
                  <a:pt x="685007" y="404993"/>
                </a:lnTo>
                <a:lnTo>
                  <a:pt x="685007" y="319994"/>
                </a:lnTo>
                <a:lnTo>
                  <a:pt x="675007" y="284995"/>
                </a:lnTo>
                <a:lnTo>
                  <a:pt x="655007" y="254995"/>
                </a:lnTo>
                <a:lnTo>
                  <a:pt x="655007" y="254995"/>
                </a:lnTo>
                <a:lnTo>
                  <a:pt x="560006" y="239996"/>
                </a:lnTo>
                <a:lnTo>
                  <a:pt x="560006" y="239996"/>
                </a:lnTo>
                <a:lnTo>
                  <a:pt x="490005" y="214996"/>
                </a:lnTo>
                <a:lnTo>
                  <a:pt x="490005" y="214996"/>
                </a:lnTo>
                <a:lnTo>
                  <a:pt x="415004" y="204996"/>
                </a:lnTo>
                <a:lnTo>
                  <a:pt x="415004" y="204996"/>
                </a:lnTo>
                <a:lnTo>
                  <a:pt x="345004" y="199996"/>
                </a:lnTo>
                <a:lnTo>
                  <a:pt x="320003" y="169997"/>
                </a:lnTo>
                <a:lnTo>
                  <a:pt x="320003" y="169997"/>
                </a:lnTo>
                <a:lnTo>
                  <a:pt x="310003" y="89998"/>
                </a:lnTo>
                <a:lnTo>
                  <a:pt x="310003" y="89998"/>
                </a:lnTo>
                <a:lnTo>
                  <a:pt x="270003" y="49999"/>
                </a:lnTo>
                <a:lnTo>
                  <a:pt x="230003" y="25000"/>
                </a:lnTo>
                <a:lnTo>
                  <a:pt x="190002" y="10000"/>
                </a:lnTo>
                <a:lnTo>
                  <a:pt x="145002" y="0"/>
                </a:lnTo>
                <a:lnTo>
                  <a:pt x="90001" y="0"/>
                </a:lnTo>
                <a:lnTo>
                  <a:pt x="0" y="0"/>
                </a:lnTo>
              </a:path>
            </a:pathLst>
          </a:custGeom>
          <a:ln w="19050"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580" name="Group 579"/>
          <p:cNvGrpSpPr/>
          <p:nvPr/>
        </p:nvGrpSpPr>
        <p:grpSpPr>
          <a:xfrm>
            <a:off x="8516466" y="3570107"/>
            <a:ext cx="71582" cy="112020"/>
            <a:chOff x="2091483" y="2659137"/>
            <a:chExt cx="45719" cy="71547"/>
          </a:xfrm>
        </p:grpSpPr>
        <p:sp>
          <p:nvSpPr>
            <p:cNvPr id="581" name="Freeform 58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82" name="Freeform 58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83" name="Group 582"/>
          <p:cNvGrpSpPr/>
          <p:nvPr/>
        </p:nvGrpSpPr>
        <p:grpSpPr>
          <a:xfrm>
            <a:off x="8359578" y="3570107"/>
            <a:ext cx="71582" cy="112020"/>
            <a:chOff x="2091483" y="2659137"/>
            <a:chExt cx="45719" cy="71547"/>
          </a:xfrm>
        </p:grpSpPr>
        <p:sp>
          <p:nvSpPr>
            <p:cNvPr id="584" name="Freeform 58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85" name="Freeform 58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86" name="Group 585"/>
          <p:cNvGrpSpPr/>
          <p:nvPr/>
        </p:nvGrpSpPr>
        <p:grpSpPr>
          <a:xfrm>
            <a:off x="8287996" y="3570107"/>
            <a:ext cx="71582" cy="112020"/>
            <a:chOff x="2091483" y="2659137"/>
            <a:chExt cx="45719" cy="71547"/>
          </a:xfrm>
        </p:grpSpPr>
        <p:sp>
          <p:nvSpPr>
            <p:cNvPr id="587" name="Freeform 58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88" name="Freeform 58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89" name="Group 588"/>
          <p:cNvGrpSpPr/>
          <p:nvPr/>
        </p:nvGrpSpPr>
        <p:grpSpPr>
          <a:xfrm>
            <a:off x="8223631" y="3570107"/>
            <a:ext cx="71582" cy="112020"/>
            <a:chOff x="2091483" y="2659137"/>
            <a:chExt cx="45719" cy="71547"/>
          </a:xfrm>
        </p:grpSpPr>
        <p:sp>
          <p:nvSpPr>
            <p:cNvPr id="590" name="Freeform 58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91" name="Freeform 59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92" name="Group 591"/>
          <p:cNvGrpSpPr/>
          <p:nvPr/>
        </p:nvGrpSpPr>
        <p:grpSpPr>
          <a:xfrm>
            <a:off x="8158401" y="3570107"/>
            <a:ext cx="71582" cy="112020"/>
            <a:chOff x="2091483" y="2659137"/>
            <a:chExt cx="45719" cy="71547"/>
          </a:xfrm>
        </p:grpSpPr>
        <p:sp>
          <p:nvSpPr>
            <p:cNvPr id="593" name="Freeform 59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94" name="Freeform 59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95" name="Group 594"/>
          <p:cNvGrpSpPr/>
          <p:nvPr/>
        </p:nvGrpSpPr>
        <p:grpSpPr>
          <a:xfrm>
            <a:off x="8143236" y="3570107"/>
            <a:ext cx="71582" cy="112020"/>
            <a:chOff x="2091483" y="2659137"/>
            <a:chExt cx="45719" cy="71547"/>
          </a:xfrm>
        </p:grpSpPr>
        <p:sp>
          <p:nvSpPr>
            <p:cNvPr id="596" name="Freeform 59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597" name="Freeform 59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598" name="Group 597"/>
          <p:cNvGrpSpPr/>
          <p:nvPr/>
        </p:nvGrpSpPr>
        <p:grpSpPr>
          <a:xfrm>
            <a:off x="8027563" y="3570107"/>
            <a:ext cx="71582" cy="112020"/>
            <a:chOff x="2091483" y="2659137"/>
            <a:chExt cx="45719" cy="71547"/>
          </a:xfrm>
        </p:grpSpPr>
        <p:sp>
          <p:nvSpPr>
            <p:cNvPr id="599" name="Freeform 59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00" name="Freeform 59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01" name="Group 600"/>
          <p:cNvGrpSpPr/>
          <p:nvPr/>
        </p:nvGrpSpPr>
        <p:grpSpPr>
          <a:xfrm>
            <a:off x="7935661" y="3570107"/>
            <a:ext cx="71582" cy="112020"/>
            <a:chOff x="2091483" y="2659137"/>
            <a:chExt cx="45719" cy="71547"/>
          </a:xfrm>
        </p:grpSpPr>
        <p:sp>
          <p:nvSpPr>
            <p:cNvPr id="602" name="Freeform 60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03" name="Freeform 60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04" name="Group 603"/>
          <p:cNvGrpSpPr/>
          <p:nvPr/>
        </p:nvGrpSpPr>
        <p:grpSpPr>
          <a:xfrm>
            <a:off x="8082807" y="3570107"/>
            <a:ext cx="71582" cy="112020"/>
            <a:chOff x="2091483" y="2659137"/>
            <a:chExt cx="45719" cy="71547"/>
          </a:xfrm>
        </p:grpSpPr>
        <p:sp>
          <p:nvSpPr>
            <p:cNvPr id="605" name="Freeform 60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06" name="Freeform 60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07" name="Group 606"/>
          <p:cNvGrpSpPr/>
          <p:nvPr/>
        </p:nvGrpSpPr>
        <p:grpSpPr>
          <a:xfrm>
            <a:off x="7592972" y="3521134"/>
            <a:ext cx="71582" cy="112020"/>
            <a:chOff x="2091483" y="2659137"/>
            <a:chExt cx="45719" cy="71547"/>
          </a:xfrm>
        </p:grpSpPr>
        <p:sp>
          <p:nvSpPr>
            <p:cNvPr id="608" name="Freeform 60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09" name="Freeform 60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10" name="Group 609"/>
          <p:cNvGrpSpPr/>
          <p:nvPr/>
        </p:nvGrpSpPr>
        <p:grpSpPr>
          <a:xfrm>
            <a:off x="7558026" y="3521134"/>
            <a:ext cx="71582" cy="112020"/>
            <a:chOff x="2091483" y="2659137"/>
            <a:chExt cx="45719" cy="71547"/>
          </a:xfrm>
        </p:grpSpPr>
        <p:sp>
          <p:nvSpPr>
            <p:cNvPr id="611" name="Freeform 61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12" name="Freeform 61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13" name="Group 612"/>
          <p:cNvGrpSpPr/>
          <p:nvPr/>
        </p:nvGrpSpPr>
        <p:grpSpPr>
          <a:xfrm>
            <a:off x="7424480" y="3417978"/>
            <a:ext cx="71582" cy="112020"/>
            <a:chOff x="2091483" y="2659137"/>
            <a:chExt cx="45719" cy="71547"/>
          </a:xfrm>
        </p:grpSpPr>
        <p:sp>
          <p:nvSpPr>
            <p:cNvPr id="614" name="Freeform 61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15" name="Freeform 61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16" name="Group 615"/>
          <p:cNvGrpSpPr/>
          <p:nvPr/>
        </p:nvGrpSpPr>
        <p:grpSpPr>
          <a:xfrm>
            <a:off x="7457724" y="3417978"/>
            <a:ext cx="71582" cy="112020"/>
            <a:chOff x="2091483" y="2659137"/>
            <a:chExt cx="45719" cy="71547"/>
          </a:xfrm>
        </p:grpSpPr>
        <p:sp>
          <p:nvSpPr>
            <p:cNvPr id="617" name="Freeform 61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18" name="Freeform 61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19" name="Group 618"/>
          <p:cNvGrpSpPr/>
          <p:nvPr/>
        </p:nvGrpSpPr>
        <p:grpSpPr>
          <a:xfrm>
            <a:off x="7302893" y="3361968"/>
            <a:ext cx="71582" cy="112020"/>
            <a:chOff x="2091483" y="2659137"/>
            <a:chExt cx="45719" cy="71547"/>
          </a:xfrm>
        </p:grpSpPr>
        <p:sp>
          <p:nvSpPr>
            <p:cNvPr id="620" name="Freeform 61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21" name="Freeform 62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22" name="Group 621"/>
          <p:cNvGrpSpPr/>
          <p:nvPr/>
        </p:nvGrpSpPr>
        <p:grpSpPr>
          <a:xfrm>
            <a:off x="7170129" y="3361968"/>
            <a:ext cx="71582" cy="112020"/>
            <a:chOff x="2091483" y="2659137"/>
            <a:chExt cx="45719" cy="71547"/>
          </a:xfrm>
        </p:grpSpPr>
        <p:sp>
          <p:nvSpPr>
            <p:cNvPr id="623" name="Freeform 62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24" name="Freeform 62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25" name="Group 624"/>
          <p:cNvGrpSpPr/>
          <p:nvPr/>
        </p:nvGrpSpPr>
        <p:grpSpPr>
          <a:xfrm>
            <a:off x="7024037" y="3361968"/>
            <a:ext cx="71582" cy="112020"/>
            <a:chOff x="2091483" y="2659137"/>
            <a:chExt cx="45719" cy="71547"/>
          </a:xfrm>
        </p:grpSpPr>
        <p:sp>
          <p:nvSpPr>
            <p:cNvPr id="626" name="Freeform 6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27" name="Freeform 6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28" name="Group 627"/>
          <p:cNvGrpSpPr/>
          <p:nvPr/>
        </p:nvGrpSpPr>
        <p:grpSpPr>
          <a:xfrm>
            <a:off x="6813660" y="3305184"/>
            <a:ext cx="71582" cy="112020"/>
            <a:chOff x="2091483" y="2659137"/>
            <a:chExt cx="45719" cy="71547"/>
          </a:xfrm>
        </p:grpSpPr>
        <p:sp>
          <p:nvSpPr>
            <p:cNvPr id="629" name="Freeform 62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30" name="Freeform 62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31" name="Group 630"/>
          <p:cNvGrpSpPr/>
          <p:nvPr/>
        </p:nvGrpSpPr>
        <p:grpSpPr>
          <a:xfrm>
            <a:off x="6747278" y="3305184"/>
            <a:ext cx="71582" cy="112020"/>
            <a:chOff x="2091483" y="2659137"/>
            <a:chExt cx="45719" cy="71547"/>
          </a:xfrm>
        </p:grpSpPr>
        <p:sp>
          <p:nvSpPr>
            <p:cNvPr id="632" name="Freeform 63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33" name="Freeform 63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34" name="Group 633"/>
          <p:cNvGrpSpPr/>
          <p:nvPr/>
        </p:nvGrpSpPr>
        <p:grpSpPr>
          <a:xfrm>
            <a:off x="6714363" y="3293108"/>
            <a:ext cx="71582" cy="112020"/>
            <a:chOff x="2091483" y="2659137"/>
            <a:chExt cx="45719" cy="71547"/>
          </a:xfrm>
        </p:grpSpPr>
        <p:sp>
          <p:nvSpPr>
            <p:cNvPr id="635" name="Freeform 63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36" name="Freeform 63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37" name="Group 636"/>
          <p:cNvGrpSpPr/>
          <p:nvPr/>
        </p:nvGrpSpPr>
        <p:grpSpPr>
          <a:xfrm>
            <a:off x="6175437" y="3126457"/>
            <a:ext cx="71582" cy="112020"/>
            <a:chOff x="2091483" y="2659137"/>
            <a:chExt cx="45719" cy="71547"/>
          </a:xfrm>
        </p:grpSpPr>
        <p:sp>
          <p:nvSpPr>
            <p:cNvPr id="638" name="Freeform 63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39" name="Freeform 63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40" name="Group 639"/>
          <p:cNvGrpSpPr/>
          <p:nvPr/>
        </p:nvGrpSpPr>
        <p:grpSpPr>
          <a:xfrm>
            <a:off x="5687593" y="2881916"/>
            <a:ext cx="71582" cy="112020"/>
            <a:chOff x="2091483" y="2659137"/>
            <a:chExt cx="45719" cy="71547"/>
          </a:xfrm>
        </p:grpSpPr>
        <p:sp>
          <p:nvSpPr>
            <p:cNvPr id="641" name="Freeform 64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42" name="Freeform 64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43" name="Group 642"/>
          <p:cNvGrpSpPr/>
          <p:nvPr/>
        </p:nvGrpSpPr>
        <p:grpSpPr>
          <a:xfrm>
            <a:off x="5520255" y="2825906"/>
            <a:ext cx="71582" cy="112020"/>
            <a:chOff x="2091483" y="2659137"/>
            <a:chExt cx="45719" cy="71547"/>
          </a:xfrm>
        </p:grpSpPr>
        <p:sp>
          <p:nvSpPr>
            <p:cNvPr id="644" name="Freeform 64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45" name="Freeform 64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46" name="Group 645"/>
          <p:cNvGrpSpPr/>
          <p:nvPr/>
        </p:nvGrpSpPr>
        <p:grpSpPr>
          <a:xfrm>
            <a:off x="5448673" y="2819793"/>
            <a:ext cx="71582" cy="112020"/>
            <a:chOff x="2091483" y="2659137"/>
            <a:chExt cx="45719" cy="71547"/>
          </a:xfrm>
        </p:grpSpPr>
        <p:sp>
          <p:nvSpPr>
            <p:cNvPr id="647" name="Freeform 64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48" name="Freeform 64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49" name="Group 648"/>
          <p:cNvGrpSpPr/>
          <p:nvPr/>
        </p:nvGrpSpPr>
        <p:grpSpPr>
          <a:xfrm>
            <a:off x="5174068" y="2662841"/>
            <a:ext cx="71582" cy="112020"/>
            <a:chOff x="2091483" y="2659137"/>
            <a:chExt cx="45719" cy="71547"/>
          </a:xfrm>
        </p:grpSpPr>
        <p:sp>
          <p:nvSpPr>
            <p:cNvPr id="650" name="Freeform 6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51" name="Freeform 6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52" name="Group 651"/>
          <p:cNvGrpSpPr/>
          <p:nvPr/>
        </p:nvGrpSpPr>
        <p:grpSpPr>
          <a:xfrm>
            <a:off x="5006565" y="2624626"/>
            <a:ext cx="71582" cy="112020"/>
            <a:chOff x="2091483" y="2659137"/>
            <a:chExt cx="45719" cy="71547"/>
          </a:xfrm>
        </p:grpSpPr>
        <p:sp>
          <p:nvSpPr>
            <p:cNvPr id="653" name="Freeform 6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54" name="Freeform 6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55" name="Group 654"/>
          <p:cNvGrpSpPr/>
          <p:nvPr/>
        </p:nvGrpSpPr>
        <p:grpSpPr>
          <a:xfrm>
            <a:off x="4965985" y="2599868"/>
            <a:ext cx="71582" cy="112020"/>
            <a:chOff x="2091483" y="2659137"/>
            <a:chExt cx="45719" cy="71547"/>
          </a:xfrm>
        </p:grpSpPr>
        <p:sp>
          <p:nvSpPr>
            <p:cNvPr id="656" name="Freeform 6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57" name="Freeform 6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58" name="Group 657"/>
          <p:cNvGrpSpPr/>
          <p:nvPr/>
        </p:nvGrpSpPr>
        <p:grpSpPr>
          <a:xfrm>
            <a:off x="4652904" y="2444852"/>
            <a:ext cx="71582" cy="112020"/>
            <a:chOff x="2091483" y="2659137"/>
            <a:chExt cx="45719" cy="71547"/>
          </a:xfrm>
        </p:grpSpPr>
        <p:sp>
          <p:nvSpPr>
            <p:cNvPr id="659" name="Freeform 65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60" name="Freeform 65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61" name="Group 660"/>
          <p:cNvGrpSpPr/>
          <p:nvPr/>
        </p:nvGrpSpPr>
        <p:grpSpPr>
          <a:xfrm>
            <a:off x="4562340" y="2420094"/>
            <a:ext cx="71582" cy="112020"/>
            <a:chOff x="2091483" y="2659137"/>
            <a:chExt cx="45719" cy="71547"/>
          </a:xfrm>
        </p:grpSpPr>
        <p:sp>
          <p:nvSpPr>
            <p:cNvPr id="662" name="Freeform 66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63" name="Freeform 66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64" name="Group 663"/>
          <p:cNvGrpSpPr/>
          <p:nvPr/>
        </p:nvGrpSpPr>
        <p:grpSpPr>
          <a:xfrm>
            <a:off x="4513458" y="2279545"/>
            <a:ext cx="71582" cy="112020"/>
            <a:chOff x="2091483" y="2659137"/>
            <a:chExt cx="45719" cy="71547"/>
          </a:xfrm>
        </p:grpSpPr>
        <p:sp>
          <p:nvSpPr>
            <p:cNvPr id="665" name="Freeform 66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66" name="Freeform 66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67" name="Group 666"/>
          <p:cNvGrpSpPr/>
          <p:nvPr/>
        </p:nvGrpSpPr>
        <p:grpSpPr>
          <a:xfrm>
            <a:off x="4372840" y="2223535"/>
            <a:ext cx="71582" cy="112020"/>
            <a:chOff x="2091483" y="2659137"/>
            <a:chExt cx="45719" cy="71547"/>
          </a:xfrm>
        </p:grpSpPr>
        <p:sp>
          <p:nvSpPr>
            <p:cNvPr id="668" name="Freeform 66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69" name="Freeform 66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70" name="Group 669"/>
          <p:cNvGrpSpPr/>
          <p:nvPr/>
        </p:nvGrpSpPr>
        <p:grpSpPr>
          <a:xfrm>
            <a:off x="4301258" y="2215126"/>
            <a:ext cx="71582" cy="112020"/>
            <a:chOff x="2091483" y="2659137"/>
            <a:chExt cx="45719" cy="71547"/>
          </a:xfrm>
        </p:grpSpPr>
        <p:sp>
          <p:nvSpPr>
            <p:cNvPr id="671" name="Freeform 67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72" name="Freeform 67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674" name="Group 673"/>
          <p:cNvGrpSpPr/>
          <p:nvPr/>
        </p:nvGrpSpPr>
        <p:grpSpPr>
          <a:xfrm>
            <a:off x="4842022" y="2500862"/>
            <a:ext cx="71582" cy="112020"/>
            <a:chOff x="2091483" y="2659137"/>
            <a:chExt cx="45719" cy="71547"/>
          </a:xfrm>
        </p:grpSpPr>
        <p:sp>
          <p:nvSpPr>
            <p:cNvPr id="677" name="Freeform 67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678" name="Freeform 67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sp>
        <p:nvSpPr>
          <p:cNvPr id="6" name="Freeform 5"/>
          <p:cNvSpPr/>
          <p:nvPr/>
        </p:nvSpPr>
        <p:spPr>
          <a:xfrm>
            <a:off x="3893521" y="2049342"/>
            <a:ext cx="5700058" cy="2859948"/>
          </a:xfrm>
          <a:custGeom>
            <a:avLst/>
            <a:gdLst>
              <a:gd name="connsiteX0" fmla="*/ 5700058 w 5700058"/>
              <a:gd name="connsiteY0" fmla="*/ 2859948 h 2859948"/>
              <a:gd name="connsiteX1" fmla="*/ 5695058 w 5700058"/>
              <a:gd name="connsiteY1" fmla="*/ 1524972 h 2859948"/>
              <a:gd name="connsiteX2" fmla="*/ 4250044 w 5700058"/>
              <a:gd name="connsiteY2" fmla="*/ 1529972 h 2859948"/>
              <a:gd name="connsiteX3" fmla="*/ 4250044 w 5700058"/>
              <a:gd name="connsiteY3" fmla="*/ 1429974 h 2859948"/>
              <a:gd name="connsiteX4" fmla="*/ 4005041 w 5700058"/>
              <a:gd name="connsiteY4" fmla="*/ 1424974 h 2859948"/>
              <a:gd name="connsiteX5" fmla="*/ 4000041 w 5700058"/>
              <a:gd name="connsiteY5" fmla="*/ 1399975 h 2859948"/>
              <a:gd name="connsiteX6" fmla="*/ 3740038 w 5700058"/>
              <a:gd name="connsiteY6" fmla="*/ 1399975 h 2859948"/>
              <a:gd name="connsiteX7" fmla="*/ 3740038 w 5700058"/>
              <a:gd name="connsiteY7" fmla="*/ 1399975 h 2859948"/>
              <a:gd name="connsiteX8" fmla="*/ 3705038 w 5700058"/>
              <a:gd name="connsiteY8" fmla="*/ 1364975 h 2859948"/>
              <a:gd name="connsiteX9" fmla="*/ 3680038 w 5700058"/>
              <a:gd name="connsiteY9" fmla="*/ 1329976 h 2859948"/>
              <a:gd name="connsiteX10" fmla="*/ 3610037 w 5700058"/>
              <a:gd name="connsiteY10" fmla="*/ 1329976 h 2859948"/>
              <a:gd name="connsiteX11" fmla="*/ 3560036 w 5700058"/>
              <a:gd name="connsiteY11" fmla="*/ 1334976 h 2859948"/>
              <a:gd name="connsiteX12" fmla="*/ 3515036 w 5700058"/>
              <a:gd name="connsiteY12" fmla="*/ 1304976 h 2859948"/>
              <a:gd name="connsiteX13" fmla="*/ 3460035 w 5700058"/>
              <a:gd name="connsiteY13" fmla="*/ 1259977 h 2859948"/>
              <a:gd name="connsiteX14" fmla="*/ 3245033 w 5700058"/>
              <a:gd name="connsiteY14" fmla="*/ 1259977 h 2859948"/>
              <a:gd name="connsiteX15" fmla="*/ 3200033 w 5700058"/>
              <a:gd name="connsiteY15" fmla="*/ 1244977 h 2859948"/>
              <a:gd name="connsiteX16" fmla="*/ 3200033 w 5700058"/>
              <a:gd name="connsiteY16" fmla="*/ 1244977 h 2859948"/>
              <a:gd name="connsiteX17" fmla="*/ 2870029 w 5700058"/>
              <a:gd name="connsiteY17" fmla="*/ 1224978 h 2859948"/>
              <a:gd name="connsiteX18" fmla="*/ 2810029 w 5700058"/>
              <a:gd name="connsiteY18" fmla="*/ 1199978 h 2859948"/>
              <a:gd name="connsiteX19" fmla="*/ 2810029 w 5700058"/>
              <a:gd name="connsiteY19" fmla="*/ 1199978 h 2859948"/>
              <a:gd name="connsiteX20" fmla="*/ 2760028 w 5700058"/>
              <a:gd name="connsiteY20" fmla="*/ 1134979 h 2859948"/>
              <a:gd name="connsiteX21" fmla="*/ 2715028 w 5700058"/>
              <a:gd name="connsiteY21" fmla="*/ 1134979 h 2859948"/>
              <a:gd name="connsiteX22" fmla="*/ 2715028 w 5700058"/>
              <a:gd name="connsiteY22" fmla="*/ 1134979 h 2859948"/>
              <a:gd name="connsiteX23" fmla="*/ 2645027 w 5700058"/>
              <a:gd name="connsiteY23" fmla="*/ 1109980 h 2859948"/>
              <a:gd name="connsiteX24" fmla="*/ 2585026 w 5700058"/>
              <a:gd name="connsiteY24" fmla="*/ 1104980 h 2859948"/>
              <a:gd name="connsiteX25" fmla="*/ 2515026 w 5700058"/>
              <a:gd name="connsiteY25" fmla="*/ 1099980 h 2859948"/>
              <a:gd name="connsiteX26" fmla="*/ 2430025 w 5700058"/>
              <a:gd name="connsiteY26" fmla="*/ 1054981 h 2859948"/>
              <a:gd name="connsiteX27" fmla="*/ 2365024 w 5700058"/>
              <a:gd name="connsiteY27" fmla="*/ 1064981 h 2859948"/>
              <a:gd name="connsiteX28" fmla="*/ 2305024 w 5700058"/>
              <a:gd name="connsiteY28" fmla="*/ 1039981 h 2859948"/>
              <a:gd name="connsiteX29" fmla="*/ 2235023 w 5700058"/>
              <a:gd name="connsiteY29" fmla="*/ 1024981 h 2859948"/>
              <a:gd name="connsiteX30" fmla="*/ 2235023 w 5700058"/>
              <a:gd name="connsiteY30" fmla="*/ 1024981 h 2859948"/>
              <a:gd name="connsiteX31" fmla="*/ 2190022 w 5700058"/>
              <a:gd name="connsiteY31" fmla="*/ 984982 h 2859948"/>
              <a:gd name="connsiteX32" fmla="*/ 2130022 w 5700058"/>
              <a:gd name="connsiteY32" fmla="*/ 979982 h 2859948"/>
              <a:gd name="connsiteX33" fmla="*/ 2105022 w 5700058"/>
              <a:gd name="connsiteY33" fmla="*/ 944983 h 2859948"/>
              <a:gd name="connsiteX34" fmla="*/ 2105022 w 5700058"/>
              <a:gd name="connsiteY34" fmla="*/ 944983 h 2859948"/>
              <a:gd name="connsiteX35" fmla="*/ 2050021 w 5700058"/>
              <a:gd name="connsiteY35" fmla="*/ 899984 h 2859948"/>
              <a:gd name="connsiteX36" fmla="*/ 1910020 w 5700058"/>
              <a:gd name="connsiteY36" fmla="*/ 869984 h 2859948"/>
              <a:gd name="connsiteX37" fmla="*/ 1810019 w 5700058"/>
              <a:gd name="connsiteY37" fmla="*/ 844985 h 2859948"/>
              <a:gd name="connsiteX38" fmla="*/ 1745018 w 5700058"/>
              <a:gd name="connsiteY38" fmla="*/ 829985 h 2859948"/>
              <a:gd name="connsiteX39" fmla="*/ 1670017 w 5700058"/>
              <a:gd name="connsiteY39" fmla="*/ 794986 h 2859948"/>
              <a:gd name="connsiteX40" fmla="*/ 1610016 w 5700058"/>
              <a:gd name="connsiteY40" fmla="*/ 779986 h 2859948"/>
              <a:gd name="connsiteX41" fmla="*/ 1570016 w 5700058"/>
              <a:gd name="connsiteY41" fmla="*/ 769986 h 2859948"/>
              <a:gd name="connsiteX42" fmla="*/ 1525016 w 5700058"/>
              <a:gd name="connsiteY42" fmla="*/ 769986 h 2859948"/>
              <a:gd name="connsiteX43" fmla="*/ 1490015 w 5700058"/>
              <a:gd name="connsiteY43" fmla="*/ 739987 h 2859948"/>
              <a:gd name="connsiteX44" fmla="*/ 1420015 w 5700058"/>
              <a:gd name="connsiteY44" fmla="*/ 729987 h 2859948"/>
              <a:gd name="connsiteX45" fmla="*/ 1365014 w 5700058"/>
              <a:gd name="connsiteY45" fmla="*/ 689988 h 2859948"/>
              <a:gd name="connsiteX46" fmla="*/ 1350014 w 5700058"/>
              <a:gd name="connsiteY46" fmla="*/ 649988 h 2859948"/>
              <a:gd name="connsiteX47" fmla="*/ 1350014 w 5700058"/>
              <a:gd name="connsiteY47" fmla="*/ 649988 h 2859948"/>
              <a:gd name="connsiteX48" fmla="*/ 1320014 w 5700058"/>
              <a:gd name="connsiteY48" fmla="*/ 579990 h 2859948"/>
              <a:gd name="connsiteX49" fmla="*/ 1320014 w 5700058"/>
              <a:gd name="connsiteY49" fmla="*/ 579990 h 2859948"/>
              <a:gd name="connsiteX50" fmla="*/ 1250013 w 5700058"/>
              <a:gd name="connsiteY50" fmla="*/ 549990 h 2859948"/>
              <a:gd name="connsiteX51" fmla="*/ 1190012 w 5700058"/>
              <a:gd name="connsiteY51" fmla="*/ 559990 h 2859948"/>
              <a:gd name="connsiteX52" fmla="*/ 1140012 w 5700058"/>
              <a:gd name="connsiteY52" fmla="*/ 524991 h 2859948"/>
              <a:gd name="connsiteX53" fmla="*/ 1140012 w 5700058"/>
              <a:gd name="connsiteY53" fmla="*/ 524991 h 2859948"/>
              <a:gd name="connsiteX54" fmla="*/ 1050011 w 5700058"/>
              <a:gd name="connsiteY54" fmla="*/ 494991 h 2859948"/>
              <a:gd name="connsiteX55" fmla="*/ 1050011 w 5700058"/>
              <a:gd name="connsiteY55" fmla="*/ 494991 h 2859948"/>
              <a:gd name="connsiteX56" fmla="*/ 1005010 w 5700058"/>
              <a:gd name="connsiteY56" fmla="*/ 439992 h 2859948"/>
              <a:gd name="connsiteX57" fmla="*/ 975010 w 5700058"/>
              <a:gd name="connsiteY57" fmla="*/ 399993 h 2859948"/>
              <a:gd name="connsiteX58" fmla="*/ 690007 w 5700058"/>
              <a:gd name="connsiteY58" fmla="*/ 394993 h 2859948"/>
              <a:gd name="connsiteX59" fmla="*/ 695007 w 5700058"/>
              <a:gd name="connsiteY59" fmla="*/ 339994 h 2859948"/>
              <a:gd name="connsiteX60" fmla="*/ 695007 w 5700058"/>
              <a:gd name="connsiteY60" fmla="*/ 339994 h 2859948"/>
              <a:gd name="connsiteX61" fmla="*/ 665007 w 5700058"/>
              <a:gd name="connsiteY61" fmla="*/ 279995 h 2859948"/>
              <a:gd name="connsiteX62" fmla="*/ 665007 w 5700058"/>
              <a:gd name="connsiteY62" fmla="*/ 279995 h 2859948"/>
              <a:gd name="connsiteX63" fmla="*/ 600006 w 5700058"/>
              <a:gd name="connsiteY63" fmla="*/ 259995 h 2859948"/>
              <a:gd name="connsiteX64" fmla="*/ 535005 w 5700058"/>
              <a:gd name="connsiteY64" fmla="*/ 259995 h 2859948"/>
              <a:gd name="connsiteX65" fmla="*/ 465005 w 5700058"/>
              <a:gd name="connsiteY65" fmla="*/ 254995 h 2859948"/>
              <a:gd name="connsiteX66" fmla="*/ 425004 w 5700058"/>
              <a:gd name="connsiteY66" fmla="*/ 239996 h 2859948"/>
              <a:gd name="connsiteX67" fmla="*/ 375004 w 5700058"/>
              <a:gd name="connsiteY67" fmla="*/ 224996 h 2859948"/>
              <a:gd name="connsiteX68" fmla="*/ 340003 w 5700058"/>
              <a:gd name="connsiteY68" fmla="*/ 169997 h 2859948"/>
              <a:gd name="connsiteX69" fmla="*/ 325003 w 5700058"/>
              <a:gd name="connsiteY69" fmla="*/ 129998 h 2859948"/>
              <a:gd name="connsiteX70" fmla="*/ 325003 w 5700058"/>
              <a:gd name="connsiteY70" fmla="*/ 129998 h 2859948"/>
              <a:gd name="connsiteX71" fmla="*/ 295003 w 5700058"/>
              <a:gd name="connsiteY71" fmla="*/ 64999 h 2859948"/>
              <a:gd name="connsiteX72" fmla="*/ 250003 w 5700058"/>
              <a:gd name="connsiteY72" fmla="*/ 49999 h 2859948"/>
              <a:gd name="connsiteX73" fmla="*/ 130001 w 5700058"/>
              <a:gd name="connsiteY73" fmla="*/ 25000 h 2859948"/>
              <a:gd name="connsiteX74" fmla="*/ 90001 w 5700058"/>
              <a:gd name="connsiteY74" fmla="*/ 0 h 2859948"/>
              <a:gd name="connsiteX75" fmla="*/ 0 w 5700058"/>
              <a:gd name="connsiteY75" fmla="*/ 5000 h 2859948"/>
              <a:gd name="connsiteX76" fmla="*/ 0 w 5700058"/>
              <a:gd name="connsiteY76" fmla="*/ 5000 h 2859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700058" h="2859948">
                <a:moveTo>
                  <a:pt x="5700058" y="2859948"/>
                </a:moveTo>
                <a:cubicBezTo>
                  <a:pt x="5698391" y="2414956"/>
                  <a:pt x="5696725" y="1969964"/>
                  <a:pt x="5695058" y="1524972"/>
                </a:cubicBezTo>
                <a:lnTo>
                  <a:pt x="4250044" y="1529972"/>
                </a:lnTo>
                <a:lnTo>
                  <a:pt x="4250044" y="1429974"/>
                </a:lnTo>
                <a:lnTo>
                  <a:pt x="4005041" y="1424974"/>
                </a:lnTo>
                <a:lnTo>
                  <a:pt x="4000041" y="1399975"/>
                </a:lnTo>
                <a:lnTo>
                  <a:pt x="3740038" y="1399975"/>
                </a:lnTo>
                <a:lnTo>
                  <a:pt x="3740038" y="1399975"/>
                </a:lnTo>
                <a:lnTo>
                  <a:pt x="3705038" y="1364975"/>
                </a:lnTo>
                <a:lnTo>
                  <a:pt x="3680038" y="1329976"/>
                </a:lnTo>
                <a:lnTo>
                  <a:pt x="3610037" y="1329976"/>
                </a:lnTo>
                <a:lnTo>
                  <a:pt x="3560036" y="1334976"/>
                </a:lnTo>
                <a:lnTo>
                  <a:pt x="3515036" y="1304976"/>
                </a:lnTo>
                <a:lnTo>
                  <a:pt x="3460035" y="1259977"/>
                </a:lnTo>
                <a:lnTo>
                  <a:pt x="3245033" y="1259977"/>
                </a:lnTo>
                <a:lnTo>
                  <a:pt x="3200033" y="1244977"/>
                </a:lnTo>
                <a:lnTo>
                  <a:pt x="3200033" y="1244977"/>
                </a:lnTo>
                <a:lnTo>
                  <a:pt x="2870029" y="1224978"/>
                </a:lnTo>
                <a:lnTo>
                  <a:pt x="2810029" y="1199978"/>
                </a:lnTo>
                <a:lnTo>
                  <a:pt x="2810029" y="1199978"/>
                </a:lnTo>
                <a:lnTo>
                  <a:pt x="2760028" y="1134979"/>
                </a:lnTo>
                <a:lnTo>
                  <a:pt x="2715028" y="1134979"/>
                </a:lnTo>
                <a:lnTo>
                  <a:pt x="2715028" y="1134979"/>
                </a:lnTo>
                <a:lnTo>
                  <a:pt x="2645027" y="1109980"/>
                </a:lnTo>
                <a:lnTo>
                  <a:pt x="2585026" y="1104980"/>
                </a:lnTo>
                <a:lnTo>
                  <a:pt x="2515026" y="1099980"/>
                </a:lnTo>
                <a:lnTo>
                  <a:pt x="2430025" y="1054981"/>
                </a:lnTo>
                <a:lnTo>
                  <a:pt x="2365024" y="1064981"/>
                </a:lnTo>
                <a:lnTo>
                  <a:pt x="2305024" y="1039981"/>
                </a:lnTo>
                <a:lnTo>
                  <a:pt x="2235023" y="1024981"/>
                </a:lnTo>
                <a:lnTo>
                  <a:pt x="2235023" y="1024981"/>
                </a:lnTo>
                <a:lnTo>
                  <a:pt x="2190022" y="984982"/>
                </a:lnTo>
                <a:lnTo>
                  <a:pt x="2130022" y="979982"/>
                </a:lnTo>
                <a:lnTo>
                  <a:pt x="2105022" y="944983"/>
                </a:lnTo>
                <a:lnTo>
                  <a:pt x="2105022" y="944983"/>
                </a:lnTo>
                <a:lnTo>
                  <a:pt x="2050021" y="899984"/>
                </a:lnTo>
                <a:lnTo>
                  <a:pt x="1910020" y="869984"/>
                </a:lnTo>
                <a:lnTo>
                  <a:pt x="1810019" y="844985"/>
                </a:lnTo>
                <a:lnTo>
                  <a:pt x="1745018" y="829985"/>
                </a:lnTo>
                <a:lnTo>
                  <a:pt x="1670017" y="794986"/>
                </a:lnTo>
                <a:lnTo>
                  <a:pt x="1610016" y="779986"/>
                </a:lnTo>
                <a:lnTo>
                  <a:pt x="1570016" y="769986"/>
                </a:lnTo>
                <a:lnTo>
                  <a:pt x="1525016" y="769986"/>
                </a:lnTo>
                <a:lnTo>
                  <a:pt x="1490015" y="739987"/>
                </a:lnTo>
                <a:lnTo>
                  <a:pt x="1420015" y="729987"/>
                </a:lnTo>
                <a:lnTo>
                  <a:pt x="1365014" y="689988"/>
                </a:lnTo>
                <a:lnTo>
                  <a:pt x="1350014" y="649988"/>
                </a:lnTo>
                <a:lnTo>
                  <a:pt x="1350014" y="649988"/>
                </a:lnTo>
                <a:lnTo>
                  <a:pt x="1320014" y="579990"/>
                </a:lnTo>
                <a:lnTo>
                  <a:pt x="1320014" y="579990"/>
                </a:lnTo>
                <a:lnTo>
                  <a:pt x="1250013" y="549990"/>
                </a:lnTo>
                <a:lnTo>
                  <a:pt x="1190012" y="559990"/>
                </a:lnTo>
                <a:lnTo>
                  <a:pt x="1140012" y="524991"/>
                </a:lnTo>
                <a:lnTo>
                  <a:pt x="1140012" y="524991"/>
                </a:lnTo>
                <a:lnTo>
                  <a:pt x="1050011" y="494991"/>
                </a:lnTo>
                <a:lnTo>
                  <a:pt x="1050011" y="494991"/>
                </a:lnTo>
                <a:lnTo>
                  <a:pt x="1005010" y="439992"/>
                </a:lnTo>
                <a:lnTo>
                  <a:pt x="975010" y="399993"/>
                </a:lnTo>
                <a:lnTo>
                  <a:pt x="690007" y="394993"/>
                </a:lnTo>
                <a:lnTo>
                  <a:pt x="695007" y="339994"/>
                </a:lnTo>
                <a:lnTo>
                  <a:pt x="695007" y="339994"/>
                </a:lnTo>
                <a:lnTo>
                  <a:pt x="665007" y="279995"/>
                </a:lnTo>
                <a:lnTo>
                  <a:pt x="665007" y="279995"/>
                </a:lnTo>
                <a:lnTo>
                  <a:pt x="600006" y="259995"/>
                </a:lnTo>
                <a:lnTo>
                  <a:pt x="535005" y="259995"/>
                </a:lnTo>
                <a:lnTo>
                  <a:pt x="465005" y="254995"/>
                </a:lnTo>
                <a:lnTo>
                  <a:pt x="425004" y="239996"/>
                </a:lnTo>
                <a:lnTo>
                  <a:pt x="375004" y="224996"/>
                </a:lnTo>
                <a:lnTo>
                  <a:pt x="340003" y="169997"/>
                </a:lnTo>
                <a:lnTo>
                  <a:pt x="325003" y="129998"/>
                </a:lnTo>
                <a:lnTo>
                  <a:pt x="325003" y="129998"/>
                </a:lnTo>
                <a:lnTo>
                  <a:pt x="295003" y="64999"/>
                </a:lnTo>
                <a:lnTo>
                  <a:pt x="250003" y="49999"/>
                </a:lnTo>
                <a:lnTo>
                  <a:pt x="130001" y="25000"/>
                </a:lnTo>
                <a:lnTo>
                  <a:pt x="90001" y="0"/>
                </a:lnTo>
                <a:lnTo>
                  <a:pt x="0" y="5000"/>
                </a:lnTo>
                <a:lnTo>
                  <a:pt x="0" y="5000"/>
                </a:lnTo>
              </a:path>
            </a:pathLst>
          </a:custGeom>
          <a:ln w="19050"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680" name="Group 679"/>
          <p:cNvGrpSpPr/>
          <p:nvPr/>
        </p:nvGrpSpPr>
        <p:grpSpPr>
          <a:xfrm>
            <a:off x="8295213" y="3537062"/>
            <a:ext cx="71582" cy="112020"/>
            <a:chOff x="2091483" y="2659137"/>
            <a:chExt cx="45719" cy="71547"/>
          </a:xfrm>
        </p:grpSpPr>
        <p:sp>
          <p:nvSpPr>
            <p:cNvPr id="681" name="Freeform 68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82" name="Freeform 68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683" name="Group 682"/>
          <p:cNvGrpSpPr/>
          <p:nvPr/>
        </p:nvGrpSpPr>
        <p:grpSpPr>
          <a:xfrm>
            <a:off x="8269280" y="3537062"/>
            <a:ext cx="71582" cy="112020"/>
            <a:chOff x="2091483" y="2659137"/>
            <a:chExt cx="45719" cy="71547"/>
          </a:xfrm>
        </p:grpSpPr>
        <p:sp>
          <p:nvSpPr>
            <p:cNvPr id="684" name="Freeform 68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85" name="Freeform 68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686" name="Group 685"/>
          <p:cNvGrpSpPr/>
          <p:nvPr/>
        </p:nvGrpSpPr>
        <p:grpSpPr>
          <a:xfrm>
            <a:off x="8252762" y="3537062"/>
            <a:ext cx="71582" cy="112020"/>
            <a:chOff x="2091483" y="2659137"/>
            <a:chExt cx="45719" cy="71547"/>
          </a:xfrm>
        </p:grpSpPr>
        <p:sp>
          <p:nvSpPr>
            <p:cNvPr id="687" name="Freeform 68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88" name="Freeform 68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689" name="Group 688"/>
          <p:cNvGrpSpPr/>
          <p:nvPr/>
        </p:nvGrpSpPr>
        <p:grpSpPr>
          <a:xfrm>
            <a:off x="8191252" y="3537062"/>
            <a:ext cx="71582" cy="112020"/>
            <a:chOff x="2091483" y="2659137"/>
            <a:chExt cx="45719" cy="71547"/>
          </a:xfrm>
        </p:grpSpPr>
        <p:sp>
          <p:nvSpPr>
            <p:cNvPr id="690" name="Freeform 68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91" name="Freeform 69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692" name="Group 691"/>
          <p:cNvGrpSpPr/>
          <p:nvPr/>
        </p:nvGrpSpPr>
        <p:grpSpPr>
          <a:xfrm>
            <a:off x="8106581" y="3449230"/>
            <a:ext cx="71582" cy="112020"/>
            <a:chOff x="2091483" y="2659137"/>
            <a:chExt cx="45719" cy="71547"/>
          </a:xfrm>
        </p:grpSpPr>
        <p:sp>
          <p:nvSpPr>
            <p:cNvPr id="693" name="Freeform 69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94" name="Freeform 69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695" name="Group 694"/>
          <p:cNvGrpSpPr/>
          <p:nvPr/>
        </p:nvGrpSpPr>
        <p:grpSpPr>
          <a:xfrm>
            <a:off x="7702508" y="3410356"/>
            <a:ext cx="71582" cy="112020"/>
            <a:chOff x="2091483" y="2659137"/>
            <a:chExt cx="45719" cy="71547"/>
          </a:xfrm>
        </p:grpSpPr>
        <p:sp>
          <p:nvSpPr>
            <p:cNvPr id="696" name="Freeform 69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697" name="Freeform 69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01" name="Group 700"/>
          <p:cNvGrpSpPr/>
          <p:nvPr/>
        </p:nvGrpSpPr>
        <p:grpSpPr>
          <a:xfrm>
            <a:off x="7450953" y="3333546"/>
            <a:ext cx="71582" cy="112020"/>
            <a:chOff x="2091483" y="2659137"/>
            <a:chExt cx="45719" cy="71547"/>
          </a:xfrm>
        </p:grpSpPr>
        <p:sp>
          <p:nvSpPr>
            <p:cNvPr id="702" name="Freeform 70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03" name="Freeform 70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04" name="Group 703"/>
          <p:cNvGrpSpPr/>
          <p:nvPr/>
        </p:nvGrpSpPr>
        <p:grpSpPr>
          <a:xfrm>
            <a:off x="7431903" y="3336811"/>
            <a:ext cx="71582" cy="112020"/>
            <a:chOff x="2091483" y="2659137"/>
            <a:chExt cx="45719" cy="71547"/>
          </a:xfrm>
        </p:grpSpPr>
        <p:sp>
          <p:nvSpPr>
            <p:cNvPr id="705" name="Freeform 70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06" name="Freeform 70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07" name="Group 706"/>
          <p:cNvGrpSpPr/>
          <p:nvPr/>
        </p:nvGrpSpPr>
        <p:grpSpPr>
          <a:xfrm>
            <a:off x="7403005" y="3336811"/>
            <a:ext cx="71582" cy="112020"/>
            <a:chOff x="2091483" y="2659137"/>
            <a:chExt cx="45719" cy="71547"/>
          </a:xfrm>
        </p:grpSpPr>
        <p:sp>
          <p:nvSpPr>
            <p:cNvPr id="708" name="Freeform 70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09" name="Freeform 70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10" name="Group 709"/>
          <p:cNvGrpSpPr/>
          <p:nvPr/>
        </p:nvGrpSpPr>
        <p:grpSpPr>
          <a:xfrm>
            <a:off x="7362345" y="3298336"/>
            <a:ext cx="71582" cy="112020"/>
            <a:chOff x="2091483" y="2659137"/>
            <a:chExt cx="45719" cy="71547"/>
          </a:xfrm>
        </p:grpSpPr>
        <p:sp>
          <p:nvSpPr>
            <p:cNvPr id="711" name="Freeform 71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12" name="Freeform 71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13" name="Group 712"/>
          <p:cNvGrpSpPr/>
          <p:nvPr/>
        </p:nvGrpSpPr>
        <p:grpSpPr>
          <a:xfrm>
            <a:off x="7340677" y="3293108"/>
            <a:ext cx="71582" cy="112020"/>
            <a:chOff x="2091483" y="2659137"/>
            <a:chExt cx="45719" cy="71547"/>
          </a:xfrm>
        </p:grpSpPr>
        <p:sp>
          <p:nvSpPr>
            <p:cNvPr id="714" name="Freeform 71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15" name="Freeform 71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16" name="Group 715"/>
          <p:cNvGrpSpPr/>
          <p:nvPr/>
        </p:nvGrpSpPr>
        <p:grpSpPr>
          <a:xfrm>
            <a:off x="7326231" y="3286563"/>
            <a:ext cx="71582" cy="112020"/>
            <a:chOff x="2091483" y="2659137"/>
            <a:chExt cx="45719" cy="71547"/>
          </a:xfrm>
        </p:grpSpPr>
        <p:sp>
          <p:nvSpPr>
            <p:cNvPr id="717" name="Freeform 71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18" name="Freeform 71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19" name="Group 718"/>
          <p:cNvGrpSpPr/>
          <p:nvPr/>
        </p:nvGrpSpPr>
        <p:grpSpPr>
          <a:xfrm>
            <a:off x="7386848" y="3317815"/>
            <a:ext cx="71582" cy="112020"/>
            <a:chOff x="2091483" y="2659137"/>
            <a:chExt cx="45719" cy="71547"/>
          </a:xfrm>
        </p:grpSpPr>
        <p:sp>
          <p:nvSpPr>
            <p:cNvPr id="720" name="Freeform 71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21" name="Freeform 72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22" name="Group 721"/>
          <p:cNvGrpSpPr/>
          <p:nvPr/>
        </p:nvGrpSpPr>
        <p:grpSpPr>
          <a:xfrm>
            <a:off x="7026995" y="3250359"/>
            <a:ext cx="71582" cy="112020"/>
            <a:chOff x="2091483" y="2659137"/>
            <a:chExt cx="45719" cy="71547"/>
          </a:xfrm>
        </p:grpSpPr>
        <p:sp>
          <p:nvSpPr>
            <p:cNvPr id="723" name="Freeform 72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24" name="Freeform 72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25" name="Group 724"/>
          <p:cNvGrpSpPr/>
          <p:nvPr/>
        </p:nvGrpSpPr>
        <p:grpSpPr>
          <a:xfrm>
            <a:off x="6955971" y="3242326"/>
            <a:ext cx="71582" cy="112020"/>
            <a:chOff x="2091483" y="2659137"/>
            <a:chExt cx="45719" cy="71547"/>
          </a:xfrm>
        </p:grpSpPr>
        <p:sp>
          <p:nvSpPr>
            <p:cNvPr id="726" name="Freeform 7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27" name="Freeform 7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28" name="Group 727"/>
          <p:cNvGrpSpPr/>
          <p:nvPr/>
        </p:nvGrpSpPr>
        <p:grpSpPr>
          <a:xfrm>
            <a:off x="6785945" y="3242326"/>
            <a:ext cx="71582" cy="112020"/>
            <a:chOff x="2091483" y="2659137"/>
            <a:chExt cx="45719" cy="71547"/>
          </a:xfrm>
        </p:grpSpPr>
        <p:sp>
          <p:nvSpPr>
            <p:cNvPr id="729" name="Freeform 72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30" name="Freeform 72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31" name="Group 730"/>
          <p:cNvGrpSpPr/>
          <p:nvPr/>
        </p:nvGrpSpPr>
        <p:grpSpPr>
          <a:xfrm>
            <a:off x="6750422" y="3237098"/>
            <a:ext cx="71582" cy="112020"/>
            <a:chOff x="2091483" y="2659137"/>
            <a:chExt cx="45719" cy="71547"/>
          </a:xfrm>
        </p:grpSpPr>
        <p:sp>
          <p:nvSpPr>
            <p:cNvPr id="732" name="Freeform 73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33" name="Freeform 73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34" name="Group 733"/>
          <p:cNvGrpSpPr/>
          <p:nvPr/>
        </p:nvGrpSpPr>
        <p:grpSpPr>
          <a:xfrm>
            <a:off x="6708037" y="3218300"/>
            <a:ext cx="71582" cy="112020"/>
            <a:chOff x="2091483" y="2659137"/>
            <a:chExt cx="45719" cy="71547"/>
          </a:xfrm>
        </p:grpSpPr>
        <p:sp>
          <p:nvSpPr>
            <p:cNvPr id="735" name="Freeform 73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36" name="Freeform 73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37" name="Group 736"/>
          <p:cNvGrpSpPr/>
          <p:nvPr/>
        </p:nvGrpSpPr>
        <p:grpSpPr>
          <a:xfrm>
            <a:off x="6696623" y="3212340"/>
            <a:ext cx="71582" cy="112020"/>
            <a:chOff x="2091483" y="2659137"/>
            <a:chExt cx="45719" cy="71547"/>
          </a:xfrm>
        </p:grpSpPr>
        <p:sp>
          <p:nvSpPr>
            <p:cNvPr id="738" name="Freeform 73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39" name="Freeform 73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40" name="Group 739"/>
          <p:cNvGrpSpPr/>
          <p:nvPr/>
        </p:nvGrpSpPr>
        <p:grpSpPr>
          <a:xfrm>
            <a:off x="6684768" y="3205795"/>
            <a:ext cx="71582" cy="112020"/>
            <a:chOff x="2091483" y="2659137"/>
            <a:chExt cx="45719" cy="71547"/>
          </a:xfrm>
        </p:grpSpPr>
        <p:sp>
          <p:nvSpPr>
            <p:cNvPr id="741" name="Freeform 74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42" name="Freeform 74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43" name="Group 742"/>
          <p:cNvGrpSpPr/>
          <p:nvPr/>
        </p:nvGrpSpPr>
        <p:grpSpPr>
          <a:xfrm>
            <a:off x="6675696" y="3196768"/>
            <a:ext cx="71582" cy="112020"/>
            <a:chOff x="2091483" y="2659137"/>
            <a:chExt cx="45719" cy="71547"/>
          </a:xfrm>
        </p:grpSpPr>
        <p:sp>
          <p:nvSpPr>
            <p:cNvPr id="744" name="Freeform 74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45" name="Freeform 74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46" name="Group 745"/>
          <p:cNvGrpSpPr/>
          <p:nvPr/>
        </p:nvGrpSpPr>
        <p:grpSpPr>
          <a:xfrm>
            <a:off x="6660509" y="3187582"/>
            <a:ext cx="71582" cy="112020"/>
            <a:chOff x="2091483" y="2659137"/>
            <a:chExt cx="45719" cy="71547"/>
          </a:xfrm>
        </p:grpSpPr>
        <p:sp>
          <p:nvSpPr>
            <p:cNvPr id="747" name="Freeform 74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48" name="Freeform 74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49" name="Group 748"/>
          <p:cNvGrpSpPr/>
          <p:nvPr/>
        </p:nvGrpSpPr>
        <p:grpSpPr>
          <a:xfrm>
            <a:off x="6669219" y="3183779"/>
            <a:ext cx="71582" cy="112020"/>
            <a:chOff x="2091483" y="2659137"/>
            <a:chExt cx="45719" cy="71547"/>
          </a:xfrm>
        </p:grpSpPr>
        <p:sp>
          <p:nvSpPr>
            <p:cNvPr id="750" name="Freeform 7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51" name="Freeform 7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52" name="Group 751"/>
          <p:cNvGrpSpPr/>
          <p:nvPr/>
        </p:nvGrpSpPr>
        <p:grpSpPr>
          <a:xfrm>
            <a:off x="6648977" y="3171331"/>
            <a:ext cx="71582" cy="112020"/>
            <a:chOff x="2091483" y="2659137"/>
            <a:chExt cx="45719" cy="71547"/>
          </a:xfrm>
        </p:grpSpPr>
        <p:sp>
          <p:nvSpPr>
            <p:cNvPr id="753" name="Freeform 7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54" name="Freeform 7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55" name="Group 754"/>
          <p:cNvGrpSpPr/>
          <p:nvPr/>
        </p:nvGrpSpPr>
        <p:grpSpPr>
          <a:xfrm>
            <a:off x="6633105" y="3162290"/>
            <a:ext cx="71582" cy="112020"/>
            <a:chOff x="2091483" y="2659137"/>
            <a:chExt cx="45719" cy="71547"/>
          </a:xfrm>
        </p:grpSpPr>
        <p:sp>
          <p:nvSpPr>
            <p:cNvPr id="756" name="Freeform 7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57" name="Freeform 7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58" name="Group 757"/>
          <p:cNvGrpSpPr/>
          <p:nvPr/>
        </p:nvGrpSpPr>
        <p:grpSpPr>
          <a:xfrm>
            <a:off x="6613186" y="3149785"/>
            <a:ext cx="71582" cy="112020"/>
            <a:chOff x="2091483" y="2659137"/>
            <a:chExt cx="45719" cy="71547"/>
          </a:xfrm>
        </p:grpSpPr>
        <p:sp>
          <p:nvSpPr>
            <p:cNvPr id="759" name="Freeform 75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60" name="Freeform 75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61" name="Group 760"/>
          <p:cNvGrpSpPr/>
          <p:nvPr/>
        </p:nvGrpSpPr>
        <p:grpSpPr>
          <a:xfrm>
            <a:off x="6296205" y="3072387"/>
            <a:ext cx="71582" cy="112020"/>
            <a:chOff x="2091483" y="2659137"/>
            <a:chExt cx="45719" cy="71547"/>
          </a:xfrm>
        </p:grpSpPr>
        <p:sp>
          <p:nvSpPr>
            <p:cNvPr id="762" name="Freeform 76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63" name="Freeform 76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64" name="Group 763"/>
          <p:cNvGrpSpPr/>
          <p:nvPr/>
        </p:nvGrpSpPr>
        <p:grpSpPr>
          <a:xfrm>
            <a:off x="6103505" y="3042043"/>
            <a:ext cx="71582" cy="112020"/>
            <a:chOff x="2091483" y="2659137"/>
            <a:chExt cx="45719" cy="71547"/>
          </a:xfrm>
        </p:grpSpPr>
        <p:sp>
          <p:nvSpPr>
            <p:cNvPr id="765" name="Freeform 76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66" name="Freeform 76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67" name="Group 766"/>
          <p:cNvGrpSpPr/>
          <p:nvPr/>
        </p:nvGrpSpPr>
        <p:grpSpPr>
          <a:xfrm>
            <a:off x="6054562" y="3000805"/>
            <a:ext cx="71582" cy="112020"/>
            <a:chOff x="2091483" y="2659137"/>
            <a:chExt cx="45719" cy="71547"/>
          </a:xfrm>
        </p:grpSpPr>
        <p:sp>
          <p:nvSpPr>
            <p:cNvPr id="768" name="Freeform 76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69" name="Freeform 76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70" name="Group 769"/>
          <p:cNvGrpSpPr/>
          <p:nvPr/>
        </p:nvGrpSpPr>
        <p:grpSpPr>
          <a:xfrm>
            <a:off x="6001488" y="2985233"/>
            <a:ext cx="71582" cy="112020"/>
            <a:chOff x="2091483" y="2659137"/>
            <a:chExt cx="45719" cy="71547"/>
          </a:xfrm>
        </p:grpSpPr>
        <p:sp>
          <p:nvSpPr>
            <p:cNvPr id="771" name="Freeform 77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72" name="Freeform 77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73" name="Group 772"/>
          <p:cNvGrpSpPr/>
          <p:nvPr/>
        </p:nvGrpSpPr>
        <p:grpSpPr>
          <a:xfrm>
            <a:off x="5965374" y="2954614"/>
            <a:ext cx="71582" cy="112020"/>
            <a:chOff x="2091483" y="2659137"/>
            <a:chExt cx="45719" cy="71547"/>
          </a:xfrm>
        </p:grpSpPr>
        <p:sp>
          <p:nvSpPr>
            <p:cNvPr id="774" name="Freeform 77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75" name="Freeform 77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77" name="Group 776"/>
          <p:cNvGrpSpPr/>
          <p:nvPr/>
        </p:nvGrpSpPr>
        <p:grpSpPr>
          <a:xfrm>
            <a:off x="5862042" y="2901771"/>
            <a:ext cx="71582" cy="112020"/>
            <a:chOff x="2091483" y="2659137"/>
            <a:chExt cx="45719" cy="71547"/>
          </a:xfrm>
        </p:grpSpPr>
        <p:sp>
          <p:nvSpPr>
            <p:cNvPr id="778" name="Freeform 77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79" name="Freeform 77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80" name="Group 779"/>
          <p:cNvGrpSpPr/>
          <p:nvPr/>
        </p:nvGrpSpPr>
        <p:grpSpPr>
          <a:xfrm>
            <a:off x="5775691" y="2882639"/>
            <a:ext cx="71582" cy="112020"/>
            <a:chOff x="2091483" y="2659137"/>
            <a:chExt cx="45719" cy="71547"/>
          </a:xfrm>
        </p:grpSpPr>
        <p:sp>
          <p:nvSpPr>
            <p:cNvPr id="781" name="Freeform 78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82" name="Freeform 78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83" name="Group 782"/>
          <p:cNvGrpSpPr/>
          <p:nvPr/>
        </p:nvGrpSpPr>
        <p:grpSpPr>
          <a:xfrm>
            <a:off x="5131591" y="2568616"/>
            <a:ext cx="71582" cy="112020"/>
            <a:chOff x="2091483" y="2659137"/>
            <a:chExt cx="45719" cy="71547"/>
          </a:xfrm>
        </p:grpSpPr>
        <p:sp>
          <p:nvSpPr>
            <p:cNvPr id="784" name="Freeform 78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85" name="Freeform 78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86" name="Group 785"/>
          <p:cNvGrpSpPr/>
          <p:nvPr/>
        </p:nvGrpSpPr>
        <p:grpSpPr>
          <a:xfrm>
            <a:off x="4944920" y="2512606"/>
            <a:ext cx="71582" cy="112020"/>
            <a:chOff x="2091483" y="2659137"/>
            <a:chExt cx="45719" cy="71547"/>
          </a:xfrm>
        </p:grpSpPr>
        <p:sp>
          <p:nvSpPr>
            <p:cNvPr id="787" name="Freeform 78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88" name="Freeform 78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89" name="Group 788"/>
          <p:cNvGrpSpPr/>
          <p:nvPr/>
        </p:nvGrpSpPr>
        <p:grpSpPr>
          <a:xfrm>
            <a:off x="4841699" y="2411528"/>
            <a:ext cx="71582" cy="112020"/>
            <a:chOff x="2091483" y="2659137"/>
            <a:chExt cx="45719" cy="71547"/>
          </a:xfrm>
        </p:grpSpPr>
        <p:sp>
          <p:nvSpPr>
            <p:cNvPr id="790" name="Freeform 78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91" name="Freeform 79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92" name="Group 791"/>
          <p:cNvGrpSpPr/>
          <p:nvPr/>
        </p:nvGrpSpPr>
        <p:grpSpPr>
          <a:xfrm>
            <a:off x="4776235" y="2411528"/>
            <a:ext cx="71582" cy="112020"/>
            <a:chOff x="2091483" y="2659137"/>
            <a:chExt cx="45719" cy="71547"/>
          </a:xfrm>
        </p:grpSpPr>
        <p:sp>
          <p:nvSpPr>
            <p:cNvPr id="793" name="Freeform 79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94" name="Freeform 79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95" name="Group 794"/>
          <p:cNvGrpSpPr/>
          <p:nvPr/>
        </p:nvGrpSpPr>
        <p:grpSpPr>
          <a:xfrm>
            <a:off x="4634578" y="2411528"/>
            <a:ext cx="71582" cy="112020"/>
            <a:chOff x="2091483" y="2659137"/>
            <a:chExt cx="45719" cy="71547"/>
          </a:xfrm>
        </p:grpSpPr>
        <p:sp>
          <p:nvSpPr>
            <p:cNvPr id="796" name="Freeform 79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797" name="Freeform 79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798" name="Group 797"/>
          <p:cNvGrpSpPr/>
          <p:nvPr/>
        </p:nvGrpSpPr>
        <p:grpSpPr>
          <a:xfrm>
            <a:off x="4873338" y="2456596"/>
            <a:ext cx="71582" cy="112020"/>
            <a:chOff x="2091483" y="2659137"/>
            <a:chExt cx="45719" cy="71547"/>
          </a:xfrm>
        </p:grpSpPr>
        <p:sp>
          <p:nvSpPr>
            <p:cNvPr id="799" name="Freeform 79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00" name="Freeform 79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01" name="Group 800"/>
          <p:cNvGrpSpPr/>
          <p:nvPr/>
        </p:nvGrpSpPr>
        <p:grpSpPr>
          <a:xfrm>
            <a:off x="4886066" y="2476104"/>
            <a:ext cx="71582" cy="112020"/>
            <a:chOff x="2091483" y="2659137"/>
            <a:chExt cx="45719" cy="71547"/>
          </a:xfrm>
        </p:grpSpPr>
        <p:sp>
          <p:nvSpPr>
            <p:cNvPr id="802" name="Freeform 80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03" name="Freeform 80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04" name="Group 803"/>
          <p:cNvGrpSpPr/>
          <p:nvPr/>
        </p:nvGrpSpPr>
        <p:grpSpPr>
          <a:xfrm>
            <a:off x="4894403" y="2485290"/>
            <a:ext cx="71582" cy="112020"/>
            <a:chOff x="2091483" y="2659137"/>
            <a:chExt cx="45719" cy="71547"/>
          </a:xfrm>
        </p:grpSpPr>
        <p:sp>
          <p:nvSpPr>
            <p:cNvPr id="805" name="Freeform 80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06" name="Freeform 80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07" name="Group 806"/>
          <p:cNvGrpSpPr/>
          <p:nvPr/>
        </p:nvGrpSpPr>
        <p:grpSpPr>
          <a:xfrm>
            <a:off x="4907454" y="2497034"/>
            <a:ext cx="71582" cy="112020"/>
            <a:chOff x="2091483" y="2659137"/>
            <a:chExt cx="45719" cy="71547"/>
          </a:xfrm>
        </p:grpSpPr>
        <p:sp>
          <p:nvSpPr>
            <p:cNvPr id="808" name="Freeform 80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09" name="Freeform 80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10" name="Group 809"/>
          <p:cNvGrpSpPr/>
          <p:nvPr/>
        </p:nvGrpSpPr>
        <p:grpSpPr>
          <a:xfrm>
            <a:off x="4921534" y="2500862"/>
            <a:ext cx="71582" cy="112020"/>
            <a:chOff x="2091483" y="2659137"/>
            <a:chExt cx="45719" cy="71547"/>
          </a:xfrm>
        </p:grpSpPr>
        <p:sp>
          <p:nvSpPr>
            <p:cNvPr id="811" name="Freeform 81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12" name="Freeform 81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13" name="Group 812"/>
          <p:cNvGrpSpPr/>
          <p:nvPr/>
        </p:nvGrpSpPr>
        <p:grpSpPr>
          <a:xfrm>
            <a:off x="4934983" y="2502427"/>
            <a:ext cx="71582" cy="112020"/>
            <a:chOff x="2091483" y="2659137"/>
            <a:chExt cx="45719" cy="71547"/>
          </a:xfrm>
        </p:grpSpPr>
        <p:sp>
          <p:nvSpPr>
            <p:cNvPr id="814" name="Freeform 81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15" name="Freeform 81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16" name="Group 815"/>
          <p:cNvGrpSpPr/>
          <p:nvPr/>
        </p:nvGrpSpPr>
        <p:grpSpPr>
          <a:xfrm>
            <a:off x="5167059" y="2591259"/>
            <a:ext cx="71582" cy="112020"/>
            <a:chOff x="2091483" y="2659137"/>
            <a:chExt cx="45719" cy="71547"/>
          </a:xfrm>
        </p:grpSpPr>
        <p:sp>
          <p:nvSpPr>
            <p:cNvPr id="817" name="Freeform 81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18" name="Freeform 81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19" name="Group 818"/>
          <p:cNvGrpSpPr/>
          <p:nvPr/>
        </p:nvGrpSpPr>
        <p:grpSpPr>
          <a:xfrm>
            <a:off x="5174068" y="2605698"/>
            <a:ext cx="71582" cy="112020"/>
            <a:chOff x="2091483" y="2659137"/>
            <a:chExt cx="45719" cy="71547"/>
          </a:xfrm>
        </p:grpSpPr>
        <p:sp>
          <p:nvSpPr>
            <p:cNvPr id="820" name="Freeform 81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21" name="Freeform 82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22" name="Group 821"/>
          <p:cNvGrpSpPr/>
          <p:nvPr/>
        </p:nvGrpSpPr>
        <p:grpSpPr>
          <a:xfrm>
            <a:off x="5179387" y="2609054"/>
            <a:ext cx="71582" cy="112020"/>
            <a:chOff x="2091483" y="2659137"/>
            <a:chExt cx="45719" cy="71547"/>
          </a:xfrm>
        </p:grpSpPr>
        <p:sp>
          <p:nvSpPr>
            <p:cNvPr id="823" name="Freeform 82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24" name="Freeform 82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25" name="Group 824"/>
          <p:cNvGrpSpPr/>
          <p:nvPr/>
        </p:nvGrpSpPr>
        <p:grpSpPr>
          <a:xfrm>
            <a:off x="5202155" y="2624626"/>
            <a:ext cx="71582" cy="112020"/>
            <a:chOff x="2091483" y="2659137"/>
            <a:chExt cx="45719" cy="71547"/>
          </a:xfrm>
        </p:grpSpPr>
        <p:sp>
          <p:nvSpPr>
            <p:cNvPr id="826" name="Freeform 8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27" name="Freeform 8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28" name="Group 827"/>
          <p:cNvGrpSpPr/>
          <p:nvPr/>
        </p:nvGrpSpPr>
        <p:grpSpPr>
          <a:xfrm>
            <a:off x="4469591" y="2271136"/>
            <a:ext cx="71582" cy="112020"/>
            <a:chOff x="2091483" y="2659137"/>
            <a:chExt cx="45719" cy="71547"/>
          </a:xfrm>
        </p:grpSpPr>
        <p:sp>
          <p:nvSpPr>
            <p:cNvPr id="829" name="Freeform 82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30" name="Freeform 82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31" name="Group 830"/>
          <p:cNvGrpSpPr/>
          <p:nvPr/>
        </p:nvGrpSpPr>
        <p:grpSpPr>
          <a:xfrm>
            <a:off x="4142548" y="2066667"/>
            <a:ext cx="71582" cy="112020"/>
            <a:chOff x="2091483" y="2659137"/>
            <a:chExt cx="45719" cy="71547"/>
          </a:xfrm>
        </p:grpSpPr>
        <p:sp>
          <p:nvSpPr>
            <p:cNvPr id="832" name="Freeform 83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33" name="Freeform 83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34" name="Group 833"/>
          <p:cNvGrpSpPr/>
          <p:nvPr/>
        </p:nvGrpSpPr>
        <p:grpSpPr>
          <a:xfrm>
            <a:off x="4095703" y="2054342"/>
            <a:ext cx="71582" cy="112020"/>
            <a:chOff x="2091483" y="2659137"/>
            <a:chExt cx="45719" cy="71547"/>
          </a:xfrm>
        </p:grpSpPr>
        <p:sp>
          <p:nvSpPr>
            <p:cNvPr id="835" name="Freeform 83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36" name="Freeform 83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837" name="Group 836"/>
          <p:cNvGrpSpPr/>
          <p:nvPr/>
        </p:nvGrpSpPr>
        <p:grpSpPr>
          <a:xfrm>
            <a:off x="3872730" y="2010657"/>
            <a:ext cx="71582" cy="112020"/>
            <a:chOff x="2091483" y="2659137"/>
            <a:chExt cx="45719" cy="71547"/>
          </a:xfrm>
        </p:grpSpPr>
        <p:sp>
          <p:nvSpPr>
            <p:cNvPr id="838" name="Freeform 83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39" name="Freeform 83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840" name="Line 21">
            <a:extLst>
              <a:ext uri="{FF2B5EF4-FFF2-40B4-BE49-F238E27FC236}">
                <a16:creationId xmlns:a16="http://schemas.microsoft.com/office/drawing/2014/main" id="{0EA53864-7BF1-010B-F8DD-1A303433A5D1}"/>
              </a:ext>
            </a:extLst>
          </p:cNvPr>
          <p:cNvSpPr>
            <a:spLocks noChangeShapeType="1"/>
          </p:cNvSpPr>
          <p:nvPr/>
        </p:nvSpPr>
        <p:spPr bwMode="auto">
          <a:xfrm>
            <a:off x="7510154" y="3505240"/>
            <a:ext cx="2980" cy="1503461"/>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1"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3860064" y="3500262"/>
            <a:ext cx="4284662" cy="0"/>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4921904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 name="Slide Number Placeholder 5"/>
          <p:cNvSpPr txBox="1">
            <a:spLocks noGrp="1"/>
          </p:cNvSpPr>
          <p:nvPr>
            <p:ph type="sldNum" sz="quarter" idx="4294967295"/>
          </p:nvPr>
        </p:nvSpPr>
        <p:spPr>
          <a:xfrm>
            <a:off x="12017230" y="6564400"/>
            <a:ext cx="174768" cy="226982"/>
          </a:xfrm>
          <a:prstGeom prst="rect">
            <a:avLst/>
          </a:prstGeom>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anchor="b"/>
          <a:lstStyle>
            <a:lvl1pPr algn="r">
              <a:defRPr>
                <a:solidFill>
                  <a:srgbClr val="002850"/>
                </a:solidFill>
              </a:defRPr>
            </a:lvl1pPr>
          </a:lstStyle>
          <a:p>
            <a:fld id="{86CB4B4D-7CA3-9044-876B-883B54F8677D}" type="slidenum">
              <a:t>3</a:t>
            </a:fld>
            <a:endParaRPr/>
          </a:p>
        </p:txBody>
      </p:sp>
      <p:sp>
        <p:nvSpPr>
          <p:cNvPr id="693" name="Title 8"/>
          <p:cNvSpPr txBox="1">
            <a:spLocks noGrp="1"/>
          </p:cNvSpPr>
          <p:nvPr>
            <p:ph type="title"/>
          </p:nvPr>
        </p:nvSpPr>
        <p:spPr>
          <a:xfrm>
            <a:off x="304800" y="107693"/>
            <a:ext cx="11582400" cy="939801"/>
          </a:xfrm>
          <a:prstGeom prst="rect">
            <a:avLst/>
          </a:prstGeom>
        </p:spPr>
        <p:txBody>
          <a:bodyPr/>
          <a:lstStyle/>
          <a:p>
            <a:r>
              <a:rPr lang="ja-JP"/>
              <a:t>ETOP内科的腫瘍学スライドデッキ編集者（2022年）</a:t>
            </a:r>
          </a:p>
        </p:txBody>
      </p:sp>
      <p:sp>
        <p:nvSpPr>
          <p:cNvPr id="694" name="Content Placeholder 9"/>
          <p:cNvSpPr txBox="1">
            <a:spLocks noGrp="1"/>
          </p:cNvSpPr>
          <p:nvPr>
            <p:ph type="body" sz="quarter" idx="1"/>
          </p:nvPr>
        </p:nvSpPr>
        <p:spPr>
          <a:xfrm>
            <a:off x="2422511" y="1564541"/>
            <a:ext cx="7381659" cy="1110029"/>
          </a:xfrm>
          <a:prstGeom prst="rect">
            <a:avLst/>
          </a:prstGeom>
          <a:solidFill>
            <a:schemeClr val="accent2"/>
          </a:solidFill>
          <a:effectLst>
            <a:outerShdw blurRad="50800" dist="27940" dir="5400000" rotWithShape="0">
              <a:srgbClr val="000000">
                <a:alpha val="32000"/>
              </a:srgbClr>
            </a:outerShdw>
          </a:effectLst>
        </p:spPr>
        <p:txBody>
          <a:bodyPr lIns="45718" tIns="45718" rIns="45718" bIns="45718" anchor="ctr"/>
          <a:lstStyle/>
          <a:p>
            <a:pPr marL="0" indent="1071562">
              <a:spcBef>
                <a:spcPts val="200"/>
              </a:spcBef>
              <a:buSzTx/>
              <a:buNone/>
              <a:defRPr sz="1600">
                <a:solidFill>
                  <a:srgbClr val="FFFFFF"/>
                </a:solidFill>
              </a:defRPr>
            </a:pPr>
            <a:r>
              <a:rPr lang="ja-JP"/>
              <a:t>重点分野：バイオマーカー（全ステージ）</a:t>
            </a:r>
          </a:p>
          <a:p>
            <a:pPr marL="0" indent="1071562">
              <a:spcBef>
                <a:spcPts val="200"/>
              </a:spcBef>
              <a:buSzTx/>
              <a:buNone/>
              <a:defRPr sz="1400" b="1">
                <a:solidFill>
                  <a:srgbClr val="FFFFFF"/>
                </a:solidFill>
              </a:defRPr>
            </a:pPr>
            <a:r>
              <a:rPr lang="ja-JP"/>
              <a:t>Enriqueta Felip博士</a:t>
            </a:r>
          </a:p>
          <a:p>
            <a:pPr marL="0" indent="1071562">
              <a:spcBef>
                <a:spcPts val="200"/>
              </a:spcBef>
              <a:buSzTx/>
              <a:buNone/>
              <a:defRPr sz="1200" i="1">
                <a:solidFill>
                  <a:srgbClr val="FFFFFF"/>
                </a:solidFill>
              </a:defRPr>
            </a:pPr>
            <a:r>
              <a:rPr lang="ja-JP"/>
              <a:t>スペイン、バルセロナ、Vall d'Hebron大学病院腫瘍学部</a:t>
            </a:r>
          </a:p>
        </p:txBody>
      </p:sp>
      <p:grpSp>
        <p:nvGrpSpPr>
          <p:cNvPr id="697" name="Content Placeholder 9"/>
          <p:cNvGrpSpPr/>
          <p:nvPr/>
        </p:nvGrpSpPr>
        <p:grpSpPr>
          <a:xfrm>
            <a:off x="2407897" y="4074218"/>
            <a:ext cx="7421907" cy="1161296"/>
            <a:chOff x="0" y="-1"/>
            <a:chExt cx="7421906" cy="1161295"/>
          </a:xfrm>
        </p:grpSpPr>
        <p:sp>
          <p:nvSpPr>
            <p:cNvPr id="695" name="Rounded Rectangle"/>
            <p:cNvSpPr/>
            <p:nvPr/>
          </p:nvSpPr>
          <p:spPr>
            <a:xfrm>
              <a:off x="0" y="-2"/>
              <a:ext cx="7421907" cy="1161296"/>
            </a:xfrm>
            <a:prstGeom prst="roundRect">
              <a:avLst>
                <a:gd name="adj" fmla="val 5981"/>
              </a:avLst>
            </a:prstGeom>
            <a:solidFill>
              <a:schemeClr val="accent2"/>
            </a:solidFill>
            <a:ln w="12700" cap="flat">
              <a:noFill/>
              <a:miter lim="400000"/>
            </a:ln>
            <a:effectLst>
              <a:outerShdw blurRad="50800" dist="27940" dir="5400000" rotWithShape="0">
                <a:srgbClr val="000000">
                  <a:alpha val="32000"/>
                </a:srgbClr>
              </a:outerShdw>
            </a:effectLst>
          </p:spPr>
          <p:txBody>
            <a:bodyPr wrap="square" lIns="45718" tIns="45718" rIns="45718" bIns="45718" numCol="1" anchor="ctr">
              <a:noAutofit/>
            </a:bodyPr>
            <a:lstStyle/>
            <a:p>
              <a:pPr>
                <a:spcBef>
                  <a:spcPts val="200"/>
                </a:spcBef>
                <a:defRPr sz="2000">
                  <a:latin typeface="Arial"/>
                  <a:ea typeface="Arial"/>
                  <a:cs typeface="Arial"/>
                  <a:sym typeface="Arial"/>
                </a:defRPr>
              </a:pPr>
              <a:endParaRPr/>
            </a:p>
          </p:txBody>
        </p:sp>
        <p:sp>
          <p:nvSpPr>
            <p:cNvPr id="696" name="Focus: advanced NSCLC (not radically treatable stage III &amp; stage IV)…"/>
            <p:cNvSpPr txBox="1"/>
            <p:nvPr/>
          </p:nvSpPr>
          <p:spPr>
            <a:xfrm>
              <a:off x="1071903" y="207216"/>
              <a:ext cx="6293502" cy="7468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8" tIns="45718" rIns="45718" bIns="45718" numCol="1" anchor="ctr">
              <a:spAutoFit/>
            </a:bodyPr>
            <a:lstStyle/>
            <a:p>
              <a:pPr>
                <a:spcBef>
                  <a:spcPts val="200"/>
                </a:spcBef>
                <a:defRPr sz="1600">
                  <a:latin typeface="Arial"/>
                  <a:ea typeface="MS Mincho"/>
                  <a:cs typeface="Arial"/>
                  <a:sym typeface="Arial"/>
                </a:defRPr>
              </a:pPr>
              <a:r>
                <a:rPr lang="ja-JP"/>
                <a:t>焦点：進行性NSCLC（根治的治療が不可能なステージIIIおよびステージIV）</a:t>
              </a:r>
            </a:p>
            <a:p>
              <a:pPr>
                <a:spcBef>
                  <a:spcPts val="200"/>
                </a:spcBef>
                <a:defRPr sz="1400" b="1">
                  <a:latin typeface="Arial"/>
                  <a:ea typeface="MS Mincho"/>
                  <a:cs typeface="Arial"/>
                  <a:sym typeface="Arial"/>
                </a:defRPr>
              </a:pPr>
              <a:r>
                <a:rPr lang="ja-JP"/>
                <a:t>Solange Peters医師</a:t>
              </a:r>
            </a:p>
            <a:p>
              <a:pPr>
                <a:spcBef>
                  <a:spcPts val="200"/>
                </a:spcBef>
                <a:defRPr sz="1200" i="1">
                  <a:latin typeface="Arial"/>
                  <a:ea typeface="MS Mincho"/>
                  <a:cs typeface="Arial"/>
                  <a:sym typeface="Arial"/>
                </a:defRPr>
              </a:pPr>
              <a:r>
                <a:rPr lang="ja-JP"/>
                <a:t>スイス、ローザンヌ、ローザンヌがんセンター</a:t>
              </a:r>
            </a:p>
          </p:txBody>
        </p:sp>
      </p:grpSp>
      <p:grpSp>
        <p:nvGrpSpPr>
          <p:cNvPr id="700" name="Content Placeholder 9"/>
          <p:cNvGrpSpPr/>
          <p:nvPr/>
        </p:nvGrpSpPr>
        <p:grpSpPr>
          <a:xfrm>
            <a:off x="2407897" y="5348469"/>
            <a:ext cx="7421907" cy="1161296"/>
            <a:chOff x="0" y="-1"/>
            <a:chExt cx="7421906" cy="1161295"/>
          </a:xfrm>
        </p:grpSpPr>
        <p:sp>
          <p:nvSpPr>
            <p:cNvPr id="698" name="Rounded Rectangle"/>
            <p:cNvSpPr/>
            <p:nvPr/>
          </p:nvSpPr>
          <p:spPr>
            <a:xfrm>
              <a:off x="0" y="-2"/>
              <a:ext cx="7421907" cy="1161296"/>
            </a:xfrm>
            <a:prstGeom prst="roundRect">
              <a:avLst>
                <a:gd name="adj" fmla="val 6180"/>
              </a:avLst>
            </a:prstGeom>
            <a:solidFill>
              <a:schemeClr val="accent1"/>
            </a:solidFill>
            <a:ln w="12700" cap="flat">
              <a:noFill/>
              <a:miter lim="400000"/>
            </a:ln>
            <a:effectLst>
              <a:outerShdw blurRad="50800" dist="27940" dir="5400000" rotWithShape="0">
                <a:srgbClr val="000000">
                  <a:alpha val="32000"/>
                </a:srgbClr>
              </a:outerShdw>
            </a:effectLst>
          </p:spPr>
          <p:txBody>
            <a:bodyPr wrap="square" lIns="45718" tIns="45718" rIns="45718" bIns="45718" numCol="1" anchor="ctr">
              <a:noAutofit/>
            </a:bodyPr>
            <a:lstStyle/>
            <a:p>
              <a:pPr>
                <a:spcBef>
                  <a:spcPts val="200"/>
                </a:spcBef>
                <a:defRPr sz="1600">
                  <a:latin typeface="Arial"/>
                  <a:ea typeface="Arial"/>
                  <a:cs typeface="Arial"/>
                  <a:sym typeface="Arial"/>
                </a:defRPr>
              </a:pPr>
              <a:endParaRPr/>
            </a:p>
          </p:txBody>
        </p:sp>
        <p:sp>
          <p:nvSpPr>
            <p:cNvPr id="699" name="Focus: other malignancies, SCLC, mesothelioma, rare tumors…"/>
            <p:cNvSpPr txBox="1"/>
            <p:nvPr/>
          </p:nvSpPr>
          <p:spPr>
            <a:xfrm>
              <a:off x="1072579" y="207216"/>
              <a:ext cx="5844140" cy="7468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8" tIns="45718" rIns="45718" bIns="45718" numCol="1" anchor="ctr">
              <a:spAutoFit/>
            </a:bodyPr>
            <a:lstStyle/>
            <a:p>
              <a:pPr>
                <a:spcBef>
                  <a:spcPts val="200"/>
                </a:spcBef>
                <a:defRPr sz="1600">
                  <a:latin typeface="Arial"/>
                  <a:ea typeface="MS Mincho"/>
                  <a:cs typeface="Arial"/>
                  <a:sym typeface="Arial"/>
                </a:defRPr>
              </a:pPr>
              <a:r>
                <a:rPr lang="ja-JP"/>
                <a:t>焦点：他の悪性腫瘍、SCLC、中皮腫、まれな腫瘍 </a:t>
              </a:r>
            </a:p>
            <a:p>
              <a:pPr>
                <a:spcBef>
                  <a:spcPts val="200"/>
                </a:spcBef>
                <a:defRPr sz="1400" b="1">
                  <a:latin typeface="Arial"/>
                  <a:ea typeface="MS Mincho"/>
                  <a:cs typeface="Arial"/>
                  <a:sym typeface="Arial"/>
                </a:defRPr>
              </a:pPr>
              <a:r>
                <a:rPr lang="ja-JP"/>
                <a:t>Martin Reck医師</a:t>
              </a:r>
            </a:p>
            <a:p>
              <a:pPr>
                <a:spcBef>
                  <a:spcPts val="200"/>
                </a:spcBef>
                <a:defRPr sz="1200" i="1">
                  <a:latin typeface="Arial"/>
                  <a:ea typeface="MS Mincho"/>
                  <a:cs typeface="Arial"/>
                  <a:sym typeface="Arial"/>
                </a:defRPr>
              </a:pPr>
              <a:r>
                <a:rPr lang="ja-JP"/>
                <a:t>ドイツ、グロスシャンスドルフ病院 呼吸器腫瘍科</a:t>
              </a:r>
            </a:p>
          </p:txBody>
        </p:sp>
      </p:grpSp>
      <p:pic>
        <p:nvPicPr>
          <p:cNvPr id="701" name="Picture 10" descr="Picture 10"/>
          <p:cNvPicPr>
            <a:picLocks noChangeAspect="1"/>
          </p:cNvPicPr>
          <p:nvPr/>
        </p:nvPicPr>
        <p:blipFill>
          <a:blip r:embed="rId2"/>
          <a:srcRect b="16236"/>
          <a:stretch>
            <a:fillRect/>
          </a:stretch>
        </p:blipFill>
        <p:spPr>
          <a:xfrm>
            <a:off x="2394766" y="5337040"/>
            <a:ext cx="942555" cy="1184276"/>
          </a:xfrm>
          <a:custGeom>
            <a:avLst/>
            <a:gdLst/>
            <a:ahLst/>
            <a:cxnLst>
              <a:cxn ang="0">
                <a:pos x="wd2" y="hd2"/>
              </a:cxn>
              <a:cxn ang="5400000">
                <a:pos x="wd2" y="hd2"/>
              </a:cxn>
              <a:cxn ang="10800000">
                <a:pos x="wd2" y="hd2"/>
              </a:cxn>
              <a:cxn ang="16200000">
                <a:pos x="wd2" y="hd2"/>
              </a:cxn>
            </a:cxnLst>
            <a:rect l="0" t="0" r="r" b="b"/>
            <a:pathLst>
              <a:path w="21600" h="21600" extrusionOk="0">
                <a:moveTo>
                  <a:pt x="1901" y="0"/>
                </a:moveTo>
                <a:cubicBezTo>
                  <a:pt x="853" y="0"/>
                  <a:pt x="0" y="679"/>
                  <a:pt x="0" y="1513"/>
                </a:cubicBezTo>
                <a:lnTo>
                  <a:pt x="0" y="20087"/>
                </a:lnTo>
                <a:cubicBezTo>
                  <a:pt x="0" y="20921"/>
                  <a:pt x="853" y="21600"/>
                  <a:pt x="1901" y="21600"/>
                </a:cubicBezTo>
                <a:lnTo>
                  <a:pt x="19699" y="21600"/>
                </a:lnTo>
                <a:cubicBezTo>
                  <a:pt x="20747" y="21600"/>
                  <a:pt x="21600" y="20921"/>
                  <a:pt x="21600" y="20087"/>
                </a:cubicBezTo>
                <a:lnTo>
                  <a:pt x="21600" y="1513"/>
                </a:lnTo>
                <a:cubicBezTo>
                  <a:pt x="21600" y="679"/>
                  <a:pt x="20747" y="0"/>
                  <a:pt x="19699" y="0"/>
                </a:cubicBezTo>
                <a:lnTo>
                  <a:pt x="1901" y="0"/>
                </a:lnTo>
                <a:close/>
              </a:path>
            </a:pathLst>
          </a:custGeom>
          <a:ln w="28575">
            <a:solidFill>
              <a:srgbClr val="FFFFFF"/>
            </a:solidFill>
          </a:ln>
        </p:spPr>
      </p:pic>
      <p:pic>
        <p:nvPicPr>
          <p:cNvPr id="702" name="Picture 15" descr="Picture 15"/>
          <p:cNvPicPr>
            <a:picLocks noChangeAspect="1"/>
          </p:cNvPicPr>
          <p:nvPr/>
        </p:nvPicPr>
        <p:blipFill>
          <a:blip r:embed="rId3"/>
          <a:srcRect b="14"/>
          <a:stretch>
            <a:fillRect/>
          </a:stretch>
        </p:blipFill>
        <p:spPr>
          <a:xfrm>
            <a:off x="2394767" y="1557898"/>
            <a:ext cx="917904" cy="1123157"/>
          </a:xfrm>
          <a:custGeom>
            <a:avLst/>
            <a:gdLst/>
            <a:ahLst/>
            <a:cxnLst>
              <a:cxn ang="0">
                <a:pos x="wd2" y="hd2"/>
              </a:cxn>
              <a:cxn ang="5400000">
                <a:pos x="wd2" y="hd2"/>
              </a:cxn>
              <a:cxn ang="10800000">
                <a:pos x="wd2" y="hd2"/>
              </a:cxn>
              <a:cxn ang="16200000">
                <a:pos x="wd2" y="hd2"/>
              </a:cxn>
            </a:cxnLst>
            <a:rect l="0" t="0" r="r" b="b"/>
            <a:pathLst>
              <a:path w="21600" h="21600" extrusionOk="0">
                <a:moveTo>
                  <a:pt x="1896" y="0"/>
                </a:moveTo>
                <a:cubicBezTo>
                  <a:pt x="848" y="0"/>
                  <a:pt x="0" y="693"/>
                  <a:pt x="0" y="1549"/>
                </a:cubicBezTo>
                <a:lnTo>
                  <a:pt x="0" y="20051"/>
                </a:lnTo>
                <a:cubicBezTo>
                  <a:pt x="0" y="20907"/>
                  <a:pt x="848" y="21600"/>
                  <a:pt x="1896" y="21600"/>
                </a:cubicBezTo>
                <a:lnTo>
                  <a:pt x="19704" y="21600"/>
                </a:lnTo>
                <a:cubicBezTo>
                  <a:pt x="20752" y="21600"/>
                  <a:pt x="21600" y="20907"/>
                  <a:pt x="21600" y="20051"/>
                </a:cubicBezTo>
                <a:lnTo>
                  <a:pt x="21600" y="1549"/>
                </a:lnTo>
                <a:cubicBezTo>
                  <a:pt x="21600" y="693"/>
                  <a:pt x="20752" y="0"/>
                  <a:pt x="19704" y="0"/>
                </a:cubicBezTo>
                <a:lnTo>
                  <a:pt x="1896" y="0"/>
                </a:lnTo>
                <a:close/>
              </a:path>
            </a:pathLst>
          </a:custGeom>
          <a:ln w="28575">
            <a:solidFill>
              <a:srgbClr val="FFFFFF"/>
            </a:solidFill>
          </a:ln>
        </p:spPr>
      </p:pic>
      <p:pic>
        <p:nvPicPr>
          <p:cNvPr id="703" name="Picture 2" descr="Picture 2"/>
          <p:cNvPicPr>
            <a:picLocks noChangeAspect="1"/>
          </p:cNvPicPr>
          <p:nvPr/>
        </p:nvPicPr>
        <p:blipFill>
          <a:blip r:embed="rId4"/>
          <a:srcRect l="6166" r="7843" b="15912"/>
          <a:stretch>
            <a:fillRect/>
          </a:stretch>
        </p:blipFill>
        <p:spPr>
          <a:xfrm>
            <a:off x="2394766" y="4052496"/>
            <a:ext cx="924323" cy="1204913"/>
          </a:xfrm>
          <a:custGeom>
            <a:avLst/>
            <a:gdLst/>
            <a:ahLst/>
            <a:cxnLst>
              <a:cxn ang="0">
                <a:pos x="wd2" y="hd2"/>
              </a:cxn>
              <a:cxn ang="5400000">
                <a:pos x="wd2" y="hd2"/>
              </a:cxn>
              <a:cxn ang="10800000">
                <a:pos x="wd2" y="hd2"/>
              </a:cxn>
              <a:cxn ang="16200000">
                <a:pos x="wd2" y="hd2"/>
              </a:cxn>
            </a:cxnLst>
            <a:rect l="0" t="0" r="r" b="b"/>
            <a:pathLst>
              <a:path w="21600" h="21600" extrusionOk="0">
                <a:moveTo>
                  <a:pt x="1892" y="0"/>
                </a:moveTo>
                <a:cubicBezTo>
                  <a:pt x="845" y="0"/>
                  <a:pt x="0" y="648"/>
                  <a:pt x="0" y="1451"/>
                </a:cubicBezTo>
                <a:lnTo>
                  <a:pt x="0" y="20142"/>
                </a:lnTo>
                <a:cubicBezTo>
                  <a:pt x="0" y="20945"/>
                  <a:pt x="845" y="21600"/>
                  <a:pt x="1892" y="21600"/>
                </a:cubicBezTo>
                <a:lnTo>
                  <a:pt x="19699" y="21600"/>
                </a:lnTo>
                <a:cubicBezTo>
                  <a:pt x="20746" y="21600"/>
                  <a:pt x="21600" y="20945"/>
                  <a:pt x="21600" y="20142"/>
                </a:cubicBezTo>
                <a:lnTo>
                  <a:pt x="21600" y="1451"/>
                </a:lnTo>
                <a:cubicBezTo>
                  <a:pt x="21600" y="648"/>
                  <a:pt x="20746" y="0"/>
                  <a:pt x="19699" y="0"/>
                </a:cubicBezTo>
                <a:lnTo>
                  <a:pt x="1892" y="0"/>
                </a:lnTo>
                <a:close/>
              </a:path>
            </a:pathLst>
          </a:custGeom>
          <a:ln w="28575">
            <a:solidFill>
              <a:srgbClr val="FFFFFF"/>
            </a:solidFill>
          </a:ln>
        </p:spPr>
      </p:pic>
      <p:grpSp>
        <p:nvGrpSpPr>
          <p:cNvPr id="706" name="Content Placeholder 9"/>
          <p:cNvGrpSpPr/>
          <p:nvPr/>
        </p:nvGrpSpPr>
        <p:grpSpPr>
          <a:xfrm>
            <a:off x="2394766" y="2801732"/>
            <a:ext cx="7432928" cy="1161296"/>
            <a:chOff x="0" y="-1"/>
            <a:chExt cx="7432926" cy="1161295"/>
          </a:xfrm>
        </p:grpSpPr>
        <p:sp>
          <p:nvSpPr>
            <p:cNvPr id="704" name="Rounded Rectangle"/>
            <p:cNvSpPr/>
            <p:nvPr/>
          </p:nvSpPr>
          <p:spPr>
            <a:xfrm>
              <a:off x="-1" y="-2"/>
              <a:ext cx="7432928" cy="1161296"/>
            </a:xfrm>
            <a:prstGeom prst="roundRect">
              <a:avLst>
                <a:gd name="adj" fmla="val 7536"/>
              </a:avLst>
            </a:prstGeom>
            <a:solidFill>
              <a:schemeClr val="accent1"/>
            </a:solidFill>
            <a:ln w="12700" cap="flat">
              <a:noFill/>
              <a:miter lim="400000"/>
            </a:ln>
            <a:effectLst>
              <a:outerShdw blurRad="50800" dist="27940" dir="5400000" rotWithShape="0">
                <a:srgbClr val="000000">
                  <a:alpha val="32000"/>
                </a:srgbClr>
              </a:outerShdw>
            </a:effectLst>
          </p:spPr>
          <p:txBody>
            <a:bodyPr wrap="square" lIns="45718" tIns="45718" rIns="45718" bIns="45718" numCol="1" anchor="ctr">
              <a:noAutofit/>
            </a:bodyPr>
            <a:lstStyle/>
            <a:p>
              <a:pPr>
                <a:spcBef>
                  <a:spcPts val="200"/>
                </a:spcBef>
                <a:defRPr sz="2000">
                  <a:solidFill>
                    <a:srgbClr val="363636"/>
                  </a:solidFill>
                  <a:latin typeface="Arial"/>
                  <a:ea typeface="Arial"/>
                  <a:cs typeface="Arial"/>
                  <a:sym typeface="Arial"/>
                </a:defRPr>
              </a:pPr>
              <a:endParaRPr/>
            </a:p>
          </p:txBody>
        </p:sp>
        <p:sp>
          <p:nvSpPr>
            <p:cNvPr id="705" name="Focus: early and locally advanced NSCLC (stages I–III)…"/>
            <p:cNvSpPr txBox="1"/>
            <p:nvPr/>
          </p:nvSpPr>
          <p:spPr>
            <a:xfrm>
              <a:off x="1077191" y="207216"/>
              <a:ext cx="6183691" cy="74685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8" tIns="45718" rIns="45718" bIns="45718" numCol="1" anchor="ctr">
              <a:spAutoFit/>
            </a:bodyPr>
            <a:lstStyle/>
            <a:p>
              <a:pPr>
                <a:spcBef>
                  <a:spcPts val="200"/>
                </a:spcBef>
                <a:defRPr sz="1600">
                  <a:latin typeface="Arial"/>
                  <a:ea typeface="MS Mincho"/>
                  <a:cs typeface="Arial"/>
                  <a:sym typeface="Arial"/>
                </a:defRPr>
              </a:pPr>
              <a:r>
                <a:rPr lang="ja-JP"/>
                <a:t>重点分野：早期および局所進行性NSCLC（ステージI～III）</a:t>
              </a:r>
            </a:p>
            <a:p>
              <a:pPr>
                <a:spcBef>
                  <a:spcPts val="200"/>
                </a:spcBef>
                <a:defRPr sz="1400" b="1">
                  <a:latin typeface="Arial"/>
                  <a:ea typeface="MS Mincho"/>
                  <a:cs typeface="Arial"/>
                  <a:sym typeface="Arial"/>
                </a:defRPr>
              </a:pPr>
              <a:r>
                <a:rPr lang="ja-JP"/>
                <a:t>Egbert Smit博士</a:t>
              </a:r>
            </a:p>
            <a:p>
              <a:pPr>
                <a:spcBef>
                  <a:spcPts val="200"/>
                </a:spcBef>
                <a:defRPr sz="1200" i="1">
                  <a:latin typeface="Arial"/>
                  <a:ea typeface="MS Mincho"/>
                  <a:cs typeface="Arial"/>
                  <a:sym typeface="Arial"/>
                </a:defRPr>
              </a:pPr>
              <a:r>
                <a:rPr lang="ja-JP"/>
                <a:t>オランダ、アムステルダム、オランダがん研究所、Antoni van Leeuwenhoek病院</a:t>
              </a:r>
            </a:p>
          </p:txBody>
        </p:sp>
      </p:grpSp>
      <p:pic>
        <p:nvPicPr>
          <p:cNvPr id="707" name="Picture 18" descr="Picture 18"/>
          <p:cNvPicPr>
            <a:picLocks noChangeAspect="1"/>
          </p:cNvPicPr>
          <p:nvPr/>
        </p:nvPicPr>
        <p:blipFill>
          <a:blip r:embed="rId5"/>
          <a:srcRect r="7" b="14"/>
          <a:stretch>
            <a:fillRect/>
          </a:stretch>
        </p:blipFill>
        <p:spPr>
          <a:xfrm>
            <a:off x="2398585" y="2820715"/>
            <a:ext cx="854076" cy="1123158"/>
          </a:xfrm>
          <a:custGeom>
            <a:avLst/>
            <a:gdLst/>
            <a:ahLst/>
            <a:cxnLst>
              <a:cxn ang="0">
                <a:pos x="wd2" y="hd2"/>
              </a:cxn>
              <a:cxn ang="5400000">
                <a:pos x="wd2" y="hd2"/>
              </a:cxn>
              <a:cxn ang="10800000">
                <a:pos x="wd2" y="hd2"/>
              </a:cxn>
              <a:cxn ang="16200000">
                <a:pos x="wd2" y="hd2"/>
              </a:cxn>
            </a:cxnLst>
            <a:rect l="0" t="0" r="r" b="b"/>
            <a:pathLst>
              <a:path w="21600" h="21600" extrusionOk="0">
                <a:moveTo>
                  <a:pt x="1897" y="0"/>
                </a:moveTo>
                <a:cubicBezTo>
                  <a:pt x="850" y="0"/>
                  <a:pt x="0" y="646"/>
                  <a:pt x="0" y="1443"/>
                </a:cubicBezTo>
                <a:lnTo>
                  <a:pt x="0" y="20157"/>
                </a:lnTo>
                <a:cubicBezTo>
                  <a:pt x="0" y="20954"/>
                  <a:pt x="850" y="21600"/>
                  <a:pt x="1897" y="21600"/>
                </a:cubicBezTo>
                <a:lnTo>
                  <a:pt x="19703" y="21600"/>
                </a:lnTo>
                <a:cubicBezTo>
                  <a:pt x="20750" y="21600"/>
                  <a:pt x="21600" y="20954"/>
                  <a:pt x="21600" y="20157"/>
                </a:cubicBezTo>
                <a:lnTo>
                  <a:pt x="21600" y="1443"/>
                </a:lnTo>
                <a:cubicBezTo>
                  <a:pt x="21600" y="646"/>
                  <a:pt x="20750" y="0"/>
                  <a:pt x="19703" y="0"/>
                </a:cubicBezTo>
                <a:lnTo>
                  <a:pt x="1897" y="0"/>
                </a:lnTo>
                <a:close/>
              </a:path>
            </a:pathLst>
          </a:custGeom>
          <a:ln w="28575">
            <a:solidFill>
              <a:srgbClr val="FFFFFF"/>
            </a:solidFill>
          </a:ln>
        </p:spPr>
      </p:pic>
    </p:spTree>
  </p:cSld>
  <p:clrMapOvr>
    <a:masterClrMapping/>
  </p:clrMapOvr>
  <p:transition spd="med"/>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LBA49：CANOPY-A：完全切除例の非小細胞肺がん（NSCLC）患者（pts）を対象とした補助療法としてのカナキヌマブ（CAN）の第III相試験 – Garon EB, et al.</a:t>
            </a:r>
          </a:p>
        </p:txBody>
      </p:sp>
      <p:sp>
        <p:nvSpPr>
          <p:cNvPr id="6" name="Content Placeholder 5"/>
          <p:cNvSpPr>
            <a:spLocks noGrp="1"/>
          </p:cNvSpPr>
          <p:nvPr>
            <p:ph idx="1"/>
          </p:nvPr>
        </p:nvSpPr>
        <p:spPr/>
        <p:txBody>
          <a:bodyPr/>
          <a:lstStyle/>
          <a:p>
            <a:r>
              <a:rPr lang="ja-JP" b="1"/>
              <a:t>主な結果（続き）</a:t>
            </a:r>
          </a:p>
          <a:p>
            <a:pPr>
              <a:spcBef>
                <a:spcPts val="30600"/>
              </a:spcBef>
            </a:pPr>
            <a:r>
              <a:rPr lang="ja-JP" b="1"/>
              <a:t>結論</a:t>
            </a:r>
          </a:p>
          <a:p>
            <a:pPr lvl="1"/>
            <a:r>
              <a:rPr lang="ja-JP"/>
              <a:t>進行性NSCLC患者において、カナキヌマブは、サブグループカテゴリーに関係なく、プラセボに対するDFSの有益性を示すことができず、新たな安全性シグナルは認められなかった </a:t>
            </a:r>
          </a:p>
        </p:txBody>
      </p:sp>
      <p:sp>
        <p:nvSpPr>
          <p:cNvPr id="5" name="Text Placeholder 4"/>
          <p:cNvSpPr>
            <a:spLocks noGrp="1"/>
          </p:cNvSpPr>
          <p:nvPr>
            <p:ph type="body" sz="quarter" idx="11"/>
          </p:nvPr>
        </p:nvSpPr>
        <p:spPr/>
        <p:txBody>
          <a:bodyPr/>
          <a:lstStyle/>
          <a:p>
            <a:r>
              <a:rPr lang="ja-JP"/>
              <a:t>Garon EB, et al.Ann Oncol 2022;33（suppl）:Abstr LBA49</a:t>
            </a:r>
          </a:p>
        </p:txBody>
      </p:sp>
      <p:graphicFrame>
        <p:nvGraphicFramePr>
          <p:cNvPr id="9" name="Table 8"/>
          <p:cNvGraphicFramePr>
            <a:graphicFrameLocks noGrp="1"/>
          </p:cNvGraphicFramePr>
          <p:nvPr>
            <p:extLst>
              <p:ext uri="{D42A27DB-BD31-4B8C-83A1-F6EECF244321}">
                <p14:modId xmlns:p14="http://schemas.microsoft.com/office/powerpoint/2010/main" val="3401055175"/>
              </p:ext>
            </p:extLst>
          </p:nvPr>
        </p:nvGraphicFramePr>
        <p:xfrm>
          <a:off x="578405" y="1647638"/>
          <a:ext cx="10575638" cy="3657360"/>
        </p:xfrm>
        <a:graphic>
          <a:graphicData uri="http://schemas.openxmlformats.org/drawingml/2006/table">
            <a:tbl>
              <a:tblPr firstRow="1" bandRow="1">
                <a:tableStyleId>{69012ECD-51FC-41F1-AA8D-1B2483CD663E}</a:tableStyleId>
              </a:tblPr>
              <a:tblGrid>
                <a:gridCol w="3105074">
                  <a:extLst>
                    <a:ext uri="{9D8B030D-6E8A-4147-A177-3AD203B41FA5}">
                      <a16:colId xmlns:a16="http://schemas.microsoft.com/office/drawing/2014/main" val="4251174958"/>
                    </a:ext>
                  </a:extLst>
                </a:gridCol>
                <a:gridCol w="1245094">
                  <a:extLst>
                    <a:ext uri="{9D8B030D-6E8A-4147-A177-3AD203B41FA5}">
                      <a16:colId xmlns:a16="http://schemas.microsoft.com/office/drawing/2014/main" val="3398966707"/>
                    </a:ext>
                  </a:extLst>
                </a:gridCol>
                <a:gridCol w="1245094">
                  <a:extLst>
                    <a:ext uri="{9D8B030D-6E8A-4147-A177-3AD203B41FA5}">
                      <a16:colId xmlns:a16="http://schemas.microsoft.com/office/drawing/2014/main" val="3202921602"/>
                    </a:ext>
                  </a:extLst>
                </a:gridCol>
                <a:gridCol w="1245094">
                  <a:extLst>
                    <a:ext uri="{9D8B030D-6E8A-4147-A177-3AD203B41FA5}">
                      <a16:colId xmlns:a16="http://schemas.microsoft.com/office/drawing/2014/main" val="3814026764"/>
                    </a:ext>
                  </a:extLst>
                </a:gridCol>
                <a:gridCol w="1245094">
                  <a:extLst>
                    <a:ext uri="{9D8B030D-6E8A-4147-A177-3AD203B41FA5}">
                      <a16:colId xmlns:a16="http://schemas.microsoft.com/office/drawing/2014/main" val="2451753297"/>
                    </a:ext>
                  </a:extLst>
                </a:gridCol>
                <a:gridCol w="1245094">
                  <a:extLst>
                    <a:ext uri="{9D8B030D-6E8A-4147-A177-3AD203B41FA5}">
                      <a16:colId xmlns:a16="http://schemas.microsoft.com/office/drawing/2014/main" val="169651295"/>
                    </a:ext>
                  </a:extLst>
                </a:gridCol>
                <a:gridCol w="1245094">
                  <a:extLst>
                    <a:ext uri="{9D8B030D-6E8A-4147-A177-3AD203B41FA5}">
                      <a16:colId xmlns:a16="http://schemas.microsoft.com/office/drawing/2014/main" val="190250278"/>
                    </a:ext>
                  </a:extLst>
                </a:gridCol>
              </a:tblGrid>
              <a:tr h="242807">
                <a:tc rowSpan="2">
                  <a:txBody>
                    <a:bodyPr/>
                    <a:lstStyle/>
                    <a:p>
                      <a:pPr algn="l"/>
                      <a:r>
                        <a:rPr lang="ja-JP" sz="1100" b="1">
                          <a:solidFill>
                            <a:schemeClr val="tx2"/>
                          </a:solidFill>
                          <a:latin typeface="+mn-lt"/>
                          <a:ea typeface="MS Mincho"/>
                        </a:rPr>
                        <a:t>有害事象、n （％）</a:t>
                      </a:r>
                    </a:p>
                  </a:txBody>
                  <a:tcPr marL="90000" marR="90000" marT="46800" marB="46800" anchor="b">
                    <a:lnB w="12700" cap="flat" cmpd="sng" algn="ctr">
                      <a:noFill/>
                      <a:prstDash val="solid"/>
                      <a:round/>
                      <a:headEnd type="none" w="med" len="med"/>
                      <a:tailEnd type="none" w="med" len="med"/>
                    </a:lnB>
                  </a:tcPr>
                </a:tc>
                <a:tc gridSpan="3">
                  <a:txBody>
                    <a:bodyPr/>
                    <a:lstStyle/>
                    <a:p>
                      <a:pPr algn="ctr"/>
                      <a:r>
                        <a:rPr lang="ja-JP" sz="1100" b="1">
                          <a:solidFill>
                            <a:schemeClr val="tx2"/>
                          </a:solidFill>
                        </a:rPr>
                        <a:t>カナキヌマブ （n=692）</a:t>
                      </a:r>
                    </a:p>
                  </a:txBody>
                  <a:tcPr marL="90000" marR="90000" marT="46800" marB="46800" anchor="ctr">
                    <a:lnB w="12700" cap="flat" cmpd="sng" algn="ctr">
                      <a:noFill/>
                      <a:prstDash val="solid"/>
                      <a:round/>
                      <a:headEnd type="none" w="med" len="med"/>
                      <a:tailEnd type="none" w="med" len="med"/>
                    </a:lnB>
                    <a:solidFill>
                      <a:schemeClr val="accent1"/>
                    </a:solidFill>
                  </a:tcPr>
                </a:tc>
                <a:tc hMerge="1">
                  <a:txBody>
                    <a:bodyPr/>
                    <a:lstStyle/>
                    <a:p>
                      <a:endParaRPr lang="en-GB"/>
                    </a:p>
                  </a:txBody>
                  <a:tcPr/>
                </a:tc>
                <a:tc hMerge="1">
                  <a:txBody>
                    <a:bodyPr/>
                    <a:lstStyle/>
                    <a:p>
                      <a:endParaRPr lang="en-GB"/>
                    </a:p>
                  </a:txBody>
                  <a:tcPr/>
                </a:tc>
                <a:tc gridSpan="3">
                  <a:txBody>
                    <a:bodyPr/>
                    <a:lstStyle/>
                    <a:p>
                      <a:pPr algn="ctr"/>
                      <a:r>
                        <a:rPr lang="ja-JP" sz="1100" b="1">
                          <a:solidFill>
                            <a:schemeClr val="tx2"/>
                          </a:solidFill>
                        </a:rPr>
                        <a:t>プラセボ（n=689）</a:t>
                      </a:r>
                    </a:p>
                  </a:txBody>
                  <a:tcPr marL="90000" marR="90000" marT="46800" marB="46800" anchor="ctr">
                    <a:lnB w="12700" cap="flat" cmpd="sng" algn="ctr">
                      <a:noFill/>
                      <a:prstDash val="solid"/>
                      <a:round/>
                      <a:headEnd type="none" w="med" len="med"/>
                      <a:tailEnd type="none" w="med" len="med"/>
                    </a:lnB>
                    <a:solidFill>
                      <a:schemeClr val="accent1"/>
                    </a:solidFill>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3011744392"/>
                  </a:ext>
                </a:extLst>
              </a:tr>
              <a:tr h="254755">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1"/>
                        </a:solidFill>
                        <a:latin typeface="+mn-lt"/>
                        <a:ea typeface="+mn-ea"/>
                        <a:cs typeface="+mn-cs"/>
                      </a:endParaRPr>
                    </a:p>
                  </a:txBody>
                  <a:tcPr marL="90000" marR="90000" marT="46800" marB="46800">
                    <a:lnT w="12700" cap="flat" cmpd="sng" algn="ctr">
                      <a:noFill/>
                      <a:prstDash val="solid"/>
                      <a:round/>
                      <a:headEnd type="none" w="med" len="med"/>
                      <a:tailEnd type="none" w="med" len="med"/>
                    </a:lnT>
                    <a:solidFill>
                      <a:schemeClr val="accent1"/>
                    </a:solidFill>
                  </a:tcPr>
                </a:tc>
                <a:tc>
                  <a:txBody>
                    <a:bodyPr/>
                    <a:lstStyle/>
                    <a:p>
                      <a:pPr algn="ctr"/>
                      <a:r>
                        <a:rPr lang="ja-JP" sz="1100" b="1">
                          <a:solidFill>
                            <a:schemeClr val="tx2"/>
                          </a:solidFill>
                        </a:rPr>
                        <a:t>全グレード</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グレード</a:t>
                      </a:r>
                      <a:r>
                        <a:rPr lang="ja-JP" sz="1100" b="1" baseline="0">
                          <a:solidFill>
                            <a:schemeClr val="tx2"/>
                          </a:solidFill>
                        </a:rPr>
                        <a:t> 3/4</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グレード5</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全グレード</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グレード</a:t>
                      </a:r>
                      <a:r>
                        <a:rPr lang="ja-JP" sz="1100" b="1" baseline="0">
                          <a:solidFill>
                            <a:schemeClr val="tx2"/>
                          </a:solidFill>
                        </a:rPr>
                        <a:t> 3/4</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グレード5</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05785457"/>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全死亡例</a:t>
                      </a:r>
                    </a:p>
                  </a:txBody>
                  <a:tcPr marL="90000" marR="90000" marT="46800" marB="46800">
                    <a:lnT w="12700" cap="flat" cmpd="sng" algn="ctr">
                      <a:noFill/>
                      <a:prstDash val="solid"/>
                      <a:round/>
                      <a:headEnd type="none" w="med" len="med"/>
                      <a:tailEnd type="none" w="med" len="med"/>
                    </a:lnT>
                  </a:tcPr>
                </a:tc>
                <a:tc>
                  <a:txBody>
                    <a:bodyPr/>
                    <a:lstStyle/>
                    <a:p>
                      <a:pPr algn="ctr"/>
                      <a:r>
                        <a:rPr lang="ja-JP" sz="1100"/>
                        <a:t>44 （6.4）</a:t>
                      </a:r>
                    </a:p>
                  </a:txBody>
                  <a:tcPr marL="90000" marR="90000" marT="46800" marB="46800">
                    <a:lnT w="12700" cap="flat" cmpd="sng" algn="ctr">
                      <a:noFill/>
                      <a:prstDash val="solid"/>
                      <a:round/>
                      <a:headEnd type="none" w="med" len="med"/>
                      <a:tailEnd type="none" w="med" len="med"/>
                    </a:lnT>
                  </a:tcPr>
                </a:tc>
                <a:tc>
                  <a:txBody>
                    <a:bodyPr/>
                    <a:lstStyle/>
                    <a:p>
                      <a:pPr algn="l" rtl="0"/>
                      <a:endParaRPr lang="en-GB" sz="1100" dirty="0"/>
                    </a:p>
                  </a:txBody>
                  <a:tcPr marL="90000" marR="90000" marT="46800" marB="46800">
                    <a:lnT w="12700" cap="flat" cmpd="sng" algn="ctr">
                      <a:noFill/>
                      <a:prstDash val="solid"/>
                      <a:round/>
                      <a:headEnd type="none" w="med" len="med"/>
                      <a:tailEnd type="none" w="med" len="med"/>
                    </a:lnT>
                  </a:tcPr>
                </a:tc>
                <a:tc>
                  <a:txBody>
                    <a:bodyPr/>
                    <a:lstStyle/>
                    <a:p>
                      <a:pPr algn="l" rtl="0"/>
                      <a:endParaRPr lang="en-GB" sz="1100" dirty="0"/>
                    </a:p>
                  </a:txBody>
                  <a:tcPr marL="90000" marR="90000" marT="46800" marB="46800">
                    <a:lnT w="12700" cap="flat" cmpd="sng" algn="ctr">
                      <a:noFill/>
                      <a:prstDash val="solid"/>
                      <a:round/>
                      <a:headEnd type="none" w="med" len="med"/>
                      <a:tailEnd type="none" w="med" len="med"/>
                    </a:lnT>
                  </a:tcPr>
                </a:tc>
                <a:tc>
                  <a:txBody>
                    <a:bodyPr/>
                    <a:lstStyle/>
                    <a:p>
                      <a:pPr algn="ctr"/>
                      <a:r>
                        <a:rPr lang="ja-JP" sz="1100"/>
                        <a:t>56 （8.1）</a:t>
                      </a:r>
                    </a:p>
                  </a:txBody>
                  <a:tcPr marL="90000" marR="90000" marT="46800" marB="46800">
                    <a:lnT w="12700" cap="flat" cmpd="sng" algn="ctr">
                      <a:noFill/>
                      <a:prstDash val="solid"/>
                      <a:round/>
                      <a:headEnd type="none" w="med" len="med"/>
                      <a:tailEnd type="none" w="med" len="med"/>
                    </a:lnT>
                  </a:tcPr>
                </a:tc>
                <a:tc>
                  <a:txBody>
                    <a:bodyPr/>
                    <a:lstStyle/>
                    <a:p>
                      <a:pPr algn="l" rtl="0"/>
                      <a:endParaRPr lang="en-GB" sz="1100" dirty="0"/>
                    </a:p>
                  </a:txBody>
                  <a:tcPr marL="90000" marR="90000" marT="46800" marB="46800">
                    <a:lnT w="12700" cap="flat" cmpd="sng" algn="ctr">
                      <a:noFill/>
                      <a:prstDash val="solid"/>
                      <a:round/>
                      <a:headEnd type="none" w="med" len="med"/>
                      <a:tailEnd type="none" w="med" len="med"/>
                    </a:lnT>
                  </a:tcPr>
                </a:tc>
                <a:tc>
                  <a:txBody>
                    <a:bodyPr/>
                    <a:lstStyle/>
                    <a:p>
                      <a:pPr algn="l" rtl="0"/>
                      <a:endParaRPr lang="en-GB" sz="1100" dirty="0"/>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2763956943"/>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治療中</a:t>
                      </a:r>
                    </a:p>
                  </a:txBody>
                  <a:tcPr marL="180000" marR="90000" marT="46800" marB="46800"/>
                </a:tc>
                <a:tc>
                  <a:txBody>
                    <a:bodyPr/>
                    <a:lstStyle/>
                    <a:p>
                      <a:pPr algn="ctr"/>
                      <a:r>
                        <a:rPr lang="ja-JP" sz="1100"/>
                        <a:t>9 （1.3）</a:t>
                      </a:r>
                    </a:p>
                  </a:txBody>
                  <a:tcPr marL="90000" marR="90000" marT="46800" marB="46800"/>
                </a:tc>
                <a:tc>
                  <a:txBody>
                    <a:bodyPr/>
                    <a:lstStyle/>
                    <a:p>
                      <a:pPr algn="l" rtl="0"/>
                      <a:endParaRPr lang="en-GB" sz="1100" dirty="0"/>
                    </a:p>
                  </a:txBody>
                  <a:tcPr marL="90000" marR="90000" marT="46800" marB="46800"/>
                </a:tc>
                <a:tc>
                  <a:txBody>
                    <a:bodyPr/>
                    <a:lstStyle/>
                    <a:p>
                      <a:pPr algn="l" rtl="0"/>
                      <a:endParaRPr lang="en-GB" sz="1100" dirty="0"/>
                    </a:p>
                  </a:txBody>
                  <a:tcPr marL="90000" marR="90000" marT="46800" marB="46800"/>
                </a:tc>
                <a:tc>
                  <a:txBody>
                    <a:bodyPr/>
                    <a:lstStyle/>
                    <a:p>
                      <a:pPr algn="ctr"/>
                      <a:r>
                        <a:rPr lang="ja-JP" sz="1100"/>
                        <a:t>16 （2.3）</a:t>
                      </a:r>
                    </a:p>
                  </a:txBody>
                  <a:tcPr marL="90000" marR="90000" marT="46800" marB="46800"/>
                </a:tc>
                <a:tc>
                  <a:txBody>
                    <a:bodyPr/>
                    <a:lstStyle/>
                    <a:p>
                      <a:pPr algn="l" rtl="0"/>
                      <a:endParaRPr lang="en-GB" sz="1100" dirty="0"/>
                    </a:p>
                  </a:txBody>
                  <a:tcPr marL="90000" marR="90000" marT="46800" marB="46800"/>
                </a:tc>
                <a:tc>
                  <a:txBody>
                    <a:bodyPr/>
                    <a:lstStyle/>
                    <a:p>
                      <a:pPr algn="l" rtl="0"/>
                      <a:endParaRPr lang="en-GB" sz="1100" dirty="0"/>
                    </a:p>
                  </a:txBody>
                  <a:tcPr marL="90000" marR="90000" marT="46800" marB="46800"/>
                </a:tc>
                <a:extLst>
                  <a:ext uri="{0D108BD9-81ED-4DB2-BD59-A6C34878D82A}">
                    <a16:rowId xmlns:a16="http://schemas.microsoft.com/office/drawing/2014/main" val="187380117"/>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有害事象</a:t>
                      </a:r>
                    </a:p>
                  </a:txBody>
                  <a:tcPr marL="90000" marR="90000" marT="46800" marB="46800"/>
                </a:tc>
                <a:tc>
                  <a:txBody>
                    <a:bodyPr/>
                    <a:lstStyle/>
                    <a:p>
                      <a:pPr algn="ctr"/>
                      <a:r>
                        <a:rPr lang="ja-JP" sz="1100"/>
                        <a:t>582 （84.1）</a:t>
                      </a:r>
                    </a:p>
                  </a:txBody>
                  <a:tcPr marL="90000" marR="90000" marT="46800" marB="46800"/>
                </a:tc>
                <a:tc>
                  <a:txBody>
                    <a:bodyPr/>
                    <a:lstStyle/>
                    <a:p>
                      <a:pPr algn="ctr"/>
                      <a:r>
                        <a:rPr lang="ja-JP" sz="1100"/>
                        <a:t>139 （20.1）</a:t>
                      </a:r>
                    </a:p>
                  </a:txBody>
                  <a:tcPr marL="90000" marR="90000" marT="46800" marB="46800"/>
                </a:tc>
                <a:tc>
                  <a:txBody>
                    <a:bodyPr/>
                    <a:lstStyle/>
                    <a:p>
                      <a:pPr algn="ctr"/>
                      <a:r>
                        <a:rPr lang="ja-JP" sz="1100"/>
                        <a:t>5 （0.7）</a:t>
                      </a:r>
                    </a:p>
                  </a:txBody>
                  <a:tcPr marL="90000" marR="90000" marT="46800" marB="46800"/>
                </a:tc>
                <a:tc>
                  <a:txBody>
                    <a:bodyPr/>
                    <a:lstStyle/>
                    <a:p>
                      <a:pPr algn="ctr"/>
                      <a:r>
                        <a:rPr lang="ja-JP" sz="1100"/>
                        <a:t>586 （85.1）</a:t>
                      </a:r>
                    </a:p>
                  </a:txBody>
                  <a:tcPr marL="90000" marR="90000" marT="46800" marB="46800"/>
                </a:tc>
                <a:tc>
                  <a:txBody>
                    <a:bodyPr/>
                    <a:lstStyle/>
                    <a:p>
                      <a:pPr algn="ctr"/>
                      <a:r>
                        <a:rPr lang="ja-JP" sz="1100"/>
                        <a:t>123 （17.9）</a:t>
                      </a:r>
                    </a:p>
                  </a:txBody>
                  <a:tcPr marL="90000" marR="90000" marT="46800" marB="46800"/>
                </a:tc>
                <a:tc>
                  <a:txBody>
                    <a:bodyPr/>
                    <a:lstStyle/>
                    <a:p>
                      <a:pPr algn="ctr"/>
                      <a:r>
                        <a:rPr lang="ja-JP" sz="1100"/>
                        <a:t>12</a:t>
                      </a:r>
                      <a:r>
                        <a:rPr lang="ja-JP" sz="1100" baseline="0"/>
                        <a:t> （1.7）</a:t>
                      </a:r>
                    </a:p>
                  </a:txBody>
                  <a:tcPr marL="90000" marR="90000" marT="46800" marB="46800"/>
                </a:tc>
                <a:extLst>
                  <a:ext uri="{0D108BD9-81ED-4DB2-BD59-A6C34878D82A}">
                    <a16:rowId xmlns:a16="http://schemas.microsoft.com/office/drawing/2014/main" val="57944102"/>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TRAE</a:t>
                      </a:r>
                    </a:p>
                  </a:txBody>
                  <a:tcPr marL="180000" marR="90000" marT="46800" marB="46800"/>
                </a:tc>
                <a:tc>
                  <a:txBody>
                    <a:bodyPr/>
                    <a:lstStyle/>
                    <a:p>
                      <a:pPr algn="ctr"/>
                      <a:r>
                        <a:rPr lang="ja-JP" sz="1100"/>
                        <a:t>269 （38.9）</a:t>
                      </a:r>
                    </a:p>
                  </a:txBody>
                  <a:tcPr marL="90000" marR="90000" marT="46800" marB="46800"/>
                </a:tc>
                <a:tc>
                  <a:txBody>
                    <a:bodyPr/>
                    <a:lstStyle/>
                    <a:p>
                      <a:pPr algn="ctr"/>
                      <a:r>
                        <a:rPr lang="ja-JP" sz="1100"/>
                        <a:t>44 （6.4）</a:t>
                      </a:r>
                    </a:p>
                  </a:txBody>
                  <a:tcPr marL="90000" marR="90000" marT="46800" marB="46800"/>
                </a:tc>
                <a:tc>
                  <a:txBody>
                    <a:bodyPr/>
                    <a:lstStyle/>
                    <a:p>
                      <a:pPr algn="ctr"/>
                      <a:r>
                        <a:rPr lang="ja-JP" sz="1100"/>
                        <a:t>0</a:t>
                      </a:r>
                    </a:p>
                  </a:txBody>
                  <a:tcPr marL="90000" marR="90000" marT="46800" marB="46800"/>
                </a:tc>
                <a:tc>
                  <a:txBody>
                    <a:bodyPr/>
                    <a:lstStyle/>
                    <a:p>
                      <a:pPr algn="ctr"/>
                      <a:r>
                        <a:rPr lang="ja-JP" sz="1100"/>
                        <a:t>217 （31.5）</a:t>
                      </a:r>
                    </a:p>
                  </a:txBody>
                  <a:tcPr marL="90000" marR="90000" marT="46800" marB="46800"/>
                </a:tc>
                <a:tc>
                  <a:txBody>
                    <a:bodyPr/>
                    <a:lstStyle/>
                    <a:p>
                      <a:pPr algn="ctr"/>
                      <a:r>
                        <a:rPr lang="ja-JP" sz="1100"/>
                        <a:t>20 （2.9）</a:t>
                      </a:r>
                    </a:p>
                  </a:txBody>
                  <a:tcPr marL="90000" marR="90000" marT="46800" marB="46800"/>
                </a:tc>
                <a:tc>
                  <a:txBody>
                    <a:bodyPr/>
                    <a:lstStyle/>
                    <a:p>
                      <a:pPr algn="ctr"/>
                      <a:r>
                        <a:rPr lang="ja-JP" sz="1100"/>
                        <a:t>2 （0.3）</a:t>
                      </a:r>
                    </a:p>
                  </a:txBody>
                  <a:tcPr marL="90000" marR="90000" marT="46800" marB="46800"/>
                </a:tc>
                <a:extLst>
                  <a:ext uri="{0D108BD9-81ED-4DB2-BD59-A6C34878D82A}">
                    <a16:rowId xmlns:a16="http://schemas.microsoft.com/office/drawing/2014/main" val="3687788380"/>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重篤な有事現象</a:t>
                      </a:r>
                    </a:p>
                  </a:txBody>
                  <a:tcPr marL="90000" marR="90000" marT="46800" marB="46800"/>
                </a:tc>
                <a:tc>
                  <a:txBody>
                    <a:bodyPr/>
                    <a:lstStyle/>
                    <a:p>
                      <a:pPr algn="ctr"/>
                      <a:r>
                        <a:rPr lang="ja-JP" sz="1100"/>
                        <a:t>112 （16.2）</a:t>
                      </a:r>
                    </a:p>
                  </a:txBody>
                  <a:tcPr marL="90000" marR="90000" marT="46800" marB="46800"/>
                </a:tc>
                <a:tc>
                  <a:txBody>
                    <a:bodyPr/>
                    <a:lstStyle/>
                    <a:p>
                      <a:pPr algn="ctr"/>
                      <a:r>
                        <a:rPr lang="ja-JP" sz="1100"/>
                        <a:t>54 （7.8）</a:t>
                      </a:r>
                    </a:p>
                  </a:txBody>
                  <a:tcPr marL="90000" marR="90000" marT="46800" marB="46800"/>
                </a:tc>
                <a:tc>
                  <a:txBody>
                    <a:bodyPr/>
                    <a:lstStyle/>
                    <a:p>
                      <a:pPr algn="ctr"/>
                      <a:r>
                        <a:rPr lang="ja-JP" sz="1100"/>
                        <a:t>5 （0.7）</a:t>
                      </a:r>
                    </a:p>
                  </a:txBody>
                  <a:tcPr marL="90000" marR="90000" marT="46800" marB="46800"/>
                </a:tc>
                <a:tc>
                  <a:txBody>
                    <a:bodyPr/>
                    <a:lstStyle/>
                    <a:p>
                      <a:pPr algn="ctr"/>
                      <a:r>
                        <a:rPr lang="ja-JP" sz="1100"/>
                        <a:t>122</a:t>
                      </a:r>
                      <a:r>
                        <a:rPr lang="ja-JP" sz="1100" baseline="0"/>
                        <a:t> （17.7）</a:t>
                      </a:r>
                    </a:p>
                  </a:txBody>
                  <a:tcPr marL="90000" marR="90000" marT="46800" marB="46800"/>
                </a:tc>
                <a:tc>
                  <a:txBody>
                    <a:bodyPr/>
                    <a:lstStyle/>
                    <a:p>
                      <a:pPr algn="ctr"/>
                      <a:r>
                        <a:rPr lang="ja-JP" sz="1100"/>
                        <a:t>56 （8.1）</a:t>
                      </a:r>
                    </a:p>
                  </a:txBody>
                  <a:tcPr marL="90000" marR="90000" marT="46800" marB="46800"/>
                </a:tc>
                <a:tc>
                  <a:txBody>
                    <a:bodyPr/>
                    <a:lstStyle/>
                    <a:p>
                      <a:pPr algn="ctr"/>
                      <a:r>
                        <a:rPr lang="ja-JP" sz="1100"/>
                        <a:t>12 （1.7）</a:t>
                      </a:r>
                    </a:p>
                  </a:txBody>
                  <a:tcPr marL="90000" marR="90000" marT="46800" marB="46800"/>
                </a:tc>
                <a:extLst>
                  <a:ext uri="{0D108BD9-81ED-4DB2-BD59-A6C34878D82A}">
                    <a16:rowId xmlns:a16="http://schemas.microsoft.com/office/drawing/2014/main" val="2419989758"/>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重篤なTRAE</a:t>
                      </a:r>
                    </a:p>
                  </a:txBody>
                  <a:tcPr marL="180000" marR="90000" marT="46800" marB="46800"/>
                </a:tc>
                <a:tc>
                  <a:txBody>
                    <a:bodyPr/>
                    <a:lstStyle/>
                    <a:p>
                      <a:pPr algn="ctr"/>
                      <a:r>
                        <a:rPr lang="ja-JP" sz="1100"/>
                        <a:t>13 （1.9）</a:t>
                      </a:r>
                    </a:p>
                  </a:txBody>
                  <a:tcPr marL="90000" marR="90000" marT="46800" marB="46800"/>
                </a:tc>
                <a:tc>
                  <a:txBody>
                    <a:bodyPr/>
                    <a:lstStyle/>
                    <a:p>
                      <a:pPr algn="ctr"/>
                      <a:r>
                        <a:rPr lang="ja-JP" sz="1100"/>
                        <a:t>9 （1.3）</a:t>
                      </a:r>
                    </a:p>
                  </a:txBody>
                  <a:tcPr marL="90000" marR="90000" marT="46800" marB="46800"/>
                </a:tc>
                <a:tc>
                  <a:txBody>
                    <a:bodyPr/>
                    <a:lstStyle/>
                    <a:p>
                      <a:pPr algn="ctr"/>
                      <a:r>
                        <a:rPr lang="ja-JP" sz="1100"/>
                        <a:t>0</a:t>
                      </a:r>
                    </a:p>
                  </a:txBody>
                  <a:tcPr marL="90000" marR="90000" marT="46800" marB="46800"/>
                </a:tc>
                <a:tc>
                  <a:txBody>
                    <a:bodyPr/>
                    <a:lstStyle/>
                    <a:p>
                      <a:pPr algn="ctr"/>
                      <a:r>
                        <a:rPr lang="ja-JP" sz="1100"/>
                        <a:t>12 （1.7）</a:t>
                      </a:r>
                    </a:p>
                  </a:txBody>
                  <a:tcPr marL="90000" marR="90000" marT="46800" marB="46800"/>
                </a:tc>
                <a:tc>
                  <a:txBody>
                    <a:bodyPr/>
                    <a:lstStyle/>
                    <a:p>
                      <a:pPr algn="ctr"/>
                      <a:r>
                        <a:rPr lang="ja-JP" sz="1100"/>
                        <a:t>7 （1.0）</a:t>
                      </a:r>
                    </a:p>
                  </a:txBody>
                  <a:tcPr marL="90000" marR="90000" marT="46800" marB="46800"/>
                </a:tc>
                <a:tc>
                  <a:txBody>
                    <a:bodyPr/>
                    <a:lstStyle/>
                    <a:p>
                      <a:pPr algn="ctr"/>
                      <a:r>
                        <a:rPr lang="ja-JP" sz="1100"/>
                        <a:t>2 （0.3）</a:t>
                      </a:r>
                    </a:p>
                  </a:txBody>
                  <a:tcPr marL="90000" marR="90000" marT="46800" marB="46800"/>
                </a:tc>
                <a:extLst>
                  <a:ext uri="{0D108BD9-81ED-4DB2-BD59-A6C34878D82A}">
                    <a16:rowId xmlns:a16="http://schemas.microsoft.com/office/drawing/2014/main" val="226795752"/>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致命的な有害事象</a:t>
                      </a:r>
                    </a:p>
                  </a:txBody>
                  <a:tcPr marL="90000" marR="90000" marT="46800" marB="46800"/>
                </a:tc>
                <a:tc>
                  <a:txBody>
                    <a:bodyPr/>
                    <a:lstStyle/>
                    <a:p>
                      <a:pPr algn="ctr"/>
                      <a:r>
                        <a:rPr lang="ja-JP" sz="1100"/>
                        <a:t>5 （0.7）</a:t>
                      </a:r>
                    </a:p>
                  </a:txBody>
                  <a:tcPr marL="90000" marR="90000" marT="46800" marB="46800"/>
                </a:tc>
                <a:tc>
                  <a:txBody>
                    <a:bodyPr/>
                    <a:lstStyle/>
                    <a:p>
                      <a:pPr algn="ctr"/>
                      <a:r>
                        <a:rPr lang="ja-JP" sz="1100"/>
                        <a:t>0</a:t>
                      </a:r>
                    </a:p>
                  </a:txBody>
                  <a:tcPr marL="90000" marR="90000" marT="46800" marB="46800"/>
                </a:tc>
                <a:tc>
                  <a:txBody>
                    <a:bodyPr/>
                    <a:lstStyle/>
                    <a:p>
                      <a:pPr algn="ctr"/>
                      <a:r>
                        <a:rPr lang="ja-JP" sz="1100"/>
                        <a:t>5</a:t>
                      </a:r>
                      <a:r>
                        <a:rPr lang="ja-JP" sz="1100" baseline="0"/>
                        <a:t> （0</a:t>
                      </a:r>
                      <a:r>
                        <a:rPr lang="ja-JP" sz="1100"/>
                        <a:t>～7）</a:t>
                      </a:r>
                    </a:p>
                  </a:txBody>
                  <a:tcPr marL="90000" marR="90000" marT="46800" marB="46800"/>
                </a:tc>
                <a:tc>
                  <a:txBody>
                    <a:bodyPr/>
                    <a:lstStyle/>
                    <a:p>
                      <a:pPr algn="ctr"/>
                      <a:r>
                        <a:rPr lang="ja-JP" sz="1100"/>
                        <a:t>12 （1.7）</a:t>
                      </a:r>
                    </a:p>
                  </a:txBody>
                  <a:tcPr marL="90000" marR="90000" marT="46800" marB="46800"/>
                </a:tc>
                <a:tc>
                  <a:txBody>
                    <a:bodyPr/>
                    <a:lstStyle/>
                    <a:p>
                      <a:pPr algn="ctr"/>
                      <a:r>
                        <a:rPr lang="ja-JP" sz="1100"/>
                        <a:t>0</a:t>
                      </a:r>
                    </a:p>
                  </a:txBody>
                  <a:tcPr marL="90000" marR="90000" marT="46800" marB="46800"/>
                </a:tc>
                <a:tc>
                  <a:txBody>
                    <a:bodyPr/>
                    <a:lstStyle/>
                    <a:p>
                      <a:pPr algn="ctr"/>
                      <a:r>
                        <a:rPr lang="ja-JP" sz="1100"/>
                        <a:t>12 （1.7）</a:t>
                      </a:r>
                    </a:p>
                  </a:txBody>
                  <a:tcPr marL="90000" marR="90000" marT="46800" marB="46800"/>
                </a:tc>
                <a:extLst>
                  <a:ext uri="{0D108BD9-81ED-4DB2-BD59-A6C34878D82A}">
                    <a16:rowId xmlns:a16="http://schemas.microsoft.com/office/drawing/2014/main" val="3097398576"/>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致死的な出血</a:t>
                      </a:r>
                    </a:p>
                  </a:txBody>
                  <a:tcPr marL="180000" marR="90000" marT="46800" marB="46800"/>
                </a:tc>
                <a:tc>
                  <a:txBody>
                    <a:bodyPr/>
                    <a:lstStyle/>
                    <a:p>
                      <a:pPr algn="ctr"/>
                      <a:r>
                        <a:rPr lang="ja-JP" sz="1100"/>
                        <a:t>0</a:t>
                      </a:r>
                    </a:p>
                  </a:txBody>
                  <a:tcPr marL="90000" marR="90000" marT="46800" marB="46800"/>
                </a:tc>
                <a:tc>
                  <a:txBody>
                    <a:bodyPr/>
                    <a:lstStyle/>
                    <a:p>
                      <a:pPr algn="ctr"/>
                      <a:r>
                        <a:rPr lang="ja-JP" sz="1100"/>
                        <a:t>0</a:t>
                      </a:r>
                    </a:p>
                  </a:txBody>
                  <a:tcPr marL="90000" marR="90000" marT="46800" marB="46800"/>
                </a:tc>
                <a:tc>
                  <a:txBody>
                    <a:bodyPr/>
                    <a:lstStyle/>
                    <a:p>
                      <a:pPr algn="ctr"/>
                      <a:r>
                        <a:rPr lang="ja-JP" sz="1100"/>
                        <a:t>0</a:t>
                      </a:r>
                    </a:p>
                  </a:txBody>
                  <a:tcPr marL="90000" marR="90000" marT="46800" marB="46800"/>
                </a:tc>
                <a:tc>
                  <a:txBody>
                    <a:bodyPr/>
                    <a:lstStyle/>
                    <a:p>
                      <a:pPr algn="ctr"/>
                      <a:r>
                        <a:rPr lang="ja-JP" sz="1100"/>
                        <a:t>2 （0.3）</a:t>
                      </a:r>
                    </a:p>
                  </a:txBody>
                  <a:tcPr marL="90000" marR="90000" marT="46800" marB="46800"/>
                </a:tc>
                <a:tc>
                  <a:txBody>
                    <a:bodyPr/>
                    <a:lstStyle/>
                    <a:p>
                      <a:pPr algn="ctr"/>
                      <a:r>
                        <a:rPr lang="ja-JP" sz="1100"/>
                        <a:t>0</a:t>
                      </a:r>
                    </a:p>
                  </a:txBody>
                  <a:tcPr marL="90000" marR="90000" marT="46800" marB="46800"/>
                </a:tc>
                <a:tc>
                  <a:txBody>
                    <a:bodyPr/>
                    <a:lstStyle/>
                    <a:p>
                      <a:pPr algn="ctr"/>
                      <a:r>
                        <a:rPr lang="ja-JP" sz="1100"/>
                        <a:t>2 （0.3）</a:t>
                      </a:r>
                    </a:p>
                  </a:txBody>
                  <a:tcPr marL="90000" marR="90000" marT="46800" marB="46800"/>
                </a:tc>
                <a:extLst>
                  <a:ext uri="{0D108BD9-81ED-4DB2-BD59-A6C34878D82A}">
                    <a16:rowId xmlns:a16="http://schemas.microsoft.com/office/drawing/2014/main" val="3240175459"/>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中止に至った</a:t>
                      </a:r>
                    </a:p>
                  </a:txBody>
                  <a:tcPr marL="90000" marR="90000" marT="46800" marB="46800"/>
                </a:tc>
                <a:tc>
                  <a:txBody>
                    <a:bodyPr/>
                    <a:lstStyle/>
                    <a:p>
                      <a:pPr algn="ctr"/>
                      <a:r>
                        <a:rPr lang="ja-JP" sz="1100"/>
                        <a:t>30 （4.3）</a:t>
                      </a:r>
                    </a:p>
                  </a:txBody>
                  <a:tcPr marL="90000" marR="90000" marT="46800" marB="46800"/>
                </a:tc>
                <a:tc>
                  <a:txBody>
                    <a:bodyPr/>
                    <a:lstStyle/>
                    <a:p>
                      <a:pPr algn="ctr"/>
                      <a:r>
                        <a:rPr lang="ja-JP" sz="1100"/>
                        <a:t>17 （2.5）</a:t>
                      </a:r>
                    </a:p>
                  </a:txBody>
                  <a:tcPr marL="90000" marR="90000" marT="46800" marB="46800"/>
                </a:tc>
                <a:tc>
                  <a:txBody>
                    <a:bodyPr/>
                    <a:lstStyle/>
                    <a:p>
                      <a:pPr algn="ctr"/>
                      <a:r>
                        <a:rPr lang="ja-JP" sz="1100"/>
                        <a:t>1 （0.1）</a:t>
                      </a:r>
                    </a:p>
                  </a:txBody>
                  <a:tcPr marL="90000" marR="90000" marT="46800" marB="46800"/>
                </a:tc>
                <a:tc>
                  <a:txBody>
                    <a:bodyPr/>
                    <a:lstStyle/>
                    <a:p>
                      <a:pPr algn="ctr"/>
                      <a:r>
                        <a:rPr lang="ja-JP" sz="1100"/>
                        <a:t>28 （4.1）</a:t>
                      </a:r>
                    </a:p>
                  </a:txBody>
                  <a:tcPr marL="90000" marR="90000" marT="46800" marB="46800"/>
                </a:tc>
                <a:tc>
                  <a:txBody>
                    <a:bodyPr/>
                    <a:lstStyle/>
                    <a:p>
                      <a:pPr algn="ctr"/>
                      <a:r>
                        <a:rPr lang="ja-JP" sz="1100"/>
                        <a:t>18 （2.6）</a:t>
                      </a:r>
                    </a:p>
                  </a:txBody>
                  <a:tcPr marL="90000" marR="90000" marT="46800" marB="46800"/>
                </a:tc>
                <a:tc>
                  <a:txBody>
                    <a:bodyPr/>
                    <a:lstStyle/>
                    <a:p>
                      <a:pPr algn="ctr"/>
                      <a:r>
                        <a:rPr lang="ja-JP" sz="1100"/>
                        <a:t>0</a:t>
                      </a:r>
                    </a:p>
                  </a:txBody>
                  <a:tcPr marL="90000" marR="90000" marT="46800" marB="46800"/>
                </a:tc>
                <a:extLst>
                  <a:ext uri="{0D108BD9-81ED-4DB2-BD59-A6C34878D82A}">
                    <a16:rowId xmlns:a16="http://schemas.microsoft.com/office/drawing/2014/main" val="1596494490"/>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中止に至ったTRAE</a:t>
                      </a:r>
                    </a:p>
                  </a:txBody>
                  <a:tcPr marL="180000" marR="90000" marT="46800" marB="46800"/>
                </a:tc>
                <a:tc>
                  <a:txBody>
                    <a:bodyPr/>
                    <a:lstStyle/>
                    <a:p>
                      <a:pPr algn="ctr"/>
                      <a:r>
                        <a:rPr lang="ja-JP" sz="1100"/>
                        <a:t>18 （2.6）</a:t>
                      </a:r>
                    </a:p>
                  </a:txBody>
                  <a:tcPr marL="180000" marR="90000" marT="46800" marB="46800"/>
                </a:tc>
                <a:tc>
                  <a:txBody>
                    <a:bodyPr/>
                    <a:lstStyle/>
                    <a:p>
                      <a:pPr algn="ctr"/>
                      <a:r>
                        <a:rPr lang="ja-JP" sz="1100"/>
                        <a:t>10 （1.4）</a:t>
                      </a:r>
                    </a:p>
                  </a:txBody>
                  <a:tcPr marL="90000" marR="90000" marT="46800" marB="46800"/>
                </a:tc>
                <a:tc>
                  <a:txBody>
                    <a:bodyPr/>
                    <a:lstStyle/>
                    <a:p>
                      <a:pPr algn="ctr"/>
                      <a:r>
                        <a:rPr lang="ja-JP" sz="1100"/>
                        <a:t>0</a:t>
                      </a:r>
                    </a:p>
                  </a:txBody>
                  <a:tcPr marL="90000" marR="90000" marT="46800" marB="46800"/>
                </a:tc>
                <a:tc>
                  <a:txBody>
                    <a:bodyPr/>
                    <a:lstStyle/>
                    <a:p>
                      <a:pPr algn="ctr"/>
                      <a:r>
                        <a:rPr lang="ja-JP" sz="1100"/>
                        <a:t>10 （1.5）</a:t>
                      </a:r>
                    </a:p>
                  </a:txBody>
                  <a:tcPr marL="90000" marR="90000" marT="46800" marB="46800"/>
                </a:tc>
                <a:tc>
                  <a:txBody>
                    <a:bodyPr/>
                    <a:lstStyle/>
                    <a:p>
                      <a:pPr algn="ctr"/>
                      <a:r>
                        <a:rPr lang="ja-JP" sz="1100"/>
                        <a:t>9 （1.3）</a:t>
                      </a:r>
                    </a:p>
                  </a:txBody>
                  <a:tcPr marL="90000" marR="90000" marT="46800" marB="46800"/>
                </a:tc>
                <a:tc>
                  <a:txBody>
                    <a:bodyPr/>
                    <a:lstStyle/>
                    <a:p>
                      <a:pPr algn="ctr"/>
                      <a:r>
                        <a:rPr lang="ja-JP" sz="1100"/>
                        <a:t>0</a:t>
                      </a:r>
                    </a:p>
                  </a:txBody>
                  <a:tcPr marL="90000" marR="90000" marT="46800" marB="46800"/>
                </a:tc>
                <a:extLst>
                  <a:ext uri="{0D108BD9-81ED-4DB2-BD59-A6C34878D82A}">
                    <a16:rowId xmlns:a16="http://schemas.microsoft.com/office/drawing/2014/main" val="1623299028"/>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投薬中断に至った</a:t>
                      </a:r>
                    </a:p>
                  </a:txBody>
                  <a:tcPr marL="90000" marR="90000" marT="46800" marB="46800"/>
                </a:tc>
                <a:tc>
                  <a:txBody>
                    <a:bodyPr/>
                    <a:lstStyle/>
                    <a:p>
                      <a:pPr algn="ctr"/>
                      <a:r>
                        <a:rPr lang="ja-JP" sz="1100"/>
                        <a:t>93 （13.3）</a:t>
                      </a:r>
                    </a:p>
                  </a:txBody>
                  <a:tcPr marL="90000" marR="90000" marT="46800" marB="46800"/>
                </a:tc>
                <a:tc>
                  <a:txBody>
                    <a:bodyPr/>
                    <a:lstStyle/>
                    <a:p>
                      <a:pPr algn="ctr"/>
                      <a:r>
                        <a:rPr lang="ja-JP" sz="1100"/>
                        <a:t>41 （5.9）</a:t>
                      </a:r>
                    </a:p>
                  </a:txBody>
                  <a:tcPr marL="90000" marR="90000" marT="46800" marB="46800"/>
                </a:tc>
                <a:tc>
                  <a:txBody>
                    <a:bodyPr/>
                    <a:lstStyle/>
                    <a:p>
                      <a:pPr algn="ctr"/>
                      <a:r>
                        <a:rPr lang="ja-JP" sz="1100"/>
                        <a:t>0</a:t>
                      </a:r>
                    </a:p>
                  </a:txBody>
                  <a:tcPr marL="90000" marR="90000" marT="46800" marB="46800"/>
                </a:tc>
                <a:tc>
                  <a:txBody>
                    <a:bodyPr/>
                    <a:lstStyle/>
                    <a:p>
                      <a:pPr algn="ctr"/>
                      <a:r>
                        <a:rPr lang="ja-JP" sz="1100"/>
                        <a:t>76 （11.0）</a:t>
                      </a:r>
                    </a:p>
                  </a:txBody>
                  <a:tcPr marL="90000" marR="90000" marT="46800" marB="46800"/>
                </a:tc>
                <a:tc>
                  <a:txBody>
                    <a:bodyPr/>
                    <a:lstStyle/>
                    <a:p>
                      <a:pPr algn="ctr"/>
                      <a:r>
                        <a:rPr lang="ja-JP" sz="1100"/>
                        <a:t>23 （3.3）</a:t>
                      </a:r>
                    </a:p>
                  </a:txBody>
                  <a:tcPr marL="90000" marR="90000" marT="46800" marB="46800"/>
                </a:tc>
                <a:tc>
                  <a:txBody>
                    <a:bodyPr/>
                    <a:lstStyle/>
                    <a:p>
                      <a:pPr algn="ctr"/>
                      <a:r>
                        <a:rPr lang="ja-JP" sz="1100"/>
                        <a:t>0</a:t>
                      </a:r>
                    </a:p>
                  </a:txBody>
                  <a:tcPr marL="90000" marR="90000" marT="46800" marB="46800"/>
                </a:tc>
                <a:extLst>
                  <a:ext uri="{0D108BD9-81ED-4DB2-BD59-A6C34878D82A}">
                    <a16:rowId xmlns:a16="http://schemas.microsoft.com/office/drawing/2014/main" val="2086324602"/>
                  </a:ext>
                </a:extLst>
              </a:tr>
              <a:tr h="254755">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追加治療が必要な有害事象 </a:t>
                      </a:r>
                    </a:p>
                  </a:txBody>
                  <a:tcPr marL="90000" marR="90000" marT="46800" marB="46800"/>
                </a:tc>
                <a:tc>
                  <a:txBody>
                    <a:bodyPr/>
                    <a:lstStyle/>
                    <a:p>
                      <a:pPr algn="ctr"/>
                      <a:r>
                        <a:rPr lang="ja-JP" sz="1100"/>
                        <a:t>449 （64.9）</a:t>
                      </a:r>
                    </a:p>
                  </a:txBody>
                  <a:tcPr marL="90000" marR="90000" marT="46800" marB="46800"/>
                </a:tc>
                <a:tc>
                  <a:txBody>
                    <a:bodyPr/>
                    <a:lstStyle/>
                    <a:p>
                      <a:pPr algn="ctr"/>
                      <a:r>
                        <a:rPr lang="ja-JP" sz="1100"/>
                        <a:t>88 （12.7）</a:t>
                      </a:r>
                    </a:p>
                  </a:txBody>
                  <a:tcPr marL="90000" marR="90000" marT="46800" marB="46800"/>
                </a:tc>
                <a:tc>
                  <a:txBody>
                    <a:bodyPr/>
                    <a:lstStyle/>
                    <a:p>
                      <a:pPr algn="ctr"/>
                      <a:r>
                        <a:rPr lang="ja-JP" sz="1100"/>
                        <a:t>2 （0.3）</a:t>
                      </a:r>
                    </a:p>
                  </a:txBody>
                  <a:tcPr marL="90000" marR="90000" marT="46800" marB="46800"/>
                </a:tc>
                <a:tc>
                  <a:txBody>
                    <a:bodyPr/>
                    <a:lstStyle/>
                    <a:p>
                      <a:pPr algn="ctr"/>
                      <a:r>
                        <a:rPr lang="ja-JP" sz="1100"/>
                        <a:t>454 （65.9）</a:t>
                      </a:r>
                    </a:p>
                  </a:txBody>
                  <a:tcPr marL="90000" marR="90000" marT="46800" marB="46800"/>
                </a:tc>
                <a:tc>
                  <a:txBody>
                    <a:bodyPr/>
                    <a:lstStyle/>
                    <a:p>
                      <a:pPr algn="ctr"/>
                      <a:r>
                        <a:rPr lang="ja-JP" sz="1100"/>
                        <a:t>82 （11.9）</a:t>
                      </a:r>
                    </a:p>
                  </a:txBody>
                  <a:tcPr marL="90000" marR="90000" marT="46800" marB="46800"/>
                </a:tc>
                <a:tc>
                  <a:txBody>
                    <a:bodyPr/>
                    <a:lstStyle/>
                    <a:p>
                      <a:pPr algn="ctr"/>
                      <a:r>
                        <a:rPr lang="ja-JP" sz="1100"/>
                        <a:t>2 （0.3）</a:t>
                      </a:r>
                    </a:p>
                  </a:txBody>
                  <a:tcPr marL="90000" marR="90000" marT="46800" marB="46800"/>
                </a:tc>
                <a:extLst>
                  <a:ext uri="{0D108BD9-81ED-4DB2-BD59-A6C34878D82A}">
                    <a16:rowId xmlns:a16="http://schemas.microsoft.com/office/drawing/2014/main" val="3316798865"/>
                  </a:ext>
                </a:extLst>
              </a:tr>
            </a:tbl>
          </a:graphicData>
        </a:graphic>
      </p:graphicFrame>
    </p:spTree>
    <p:extLst>
      <p:ext uri="{BB962C8B-B14F-4D97-AF65-F5344CB8AC3E}">
        <p14:creationId xmlns:p14="http://schemas.microsoft.com/office/powerpoint/2010/main" val="425958108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930MO：完全切除例のIB-IIIA期NSCLC患者におけるペムブロリズマブとプラセボのPD-L1発現と転帰：PEARLS/KEYNOTE-091のサブグループ解析</a:t>
            </a:r>
            <a:r>
              <a:rPr lang="en-GB" altLang="ja-JP" dirty="0"/>
              <a:t> </a:t>
            </a:r>
            <a:r>
              <a:rPr lang="ja-JP" dirty="0"/>
              <a:t>– Peters S, et al.</a:t>
            </a:r>
          </a:p>
        </p:txBody>
      </p:sp>
      <p:sp>
        <p:nvSpPr>
          <p:cNvPr id="6" name="Content Placeholder 5"/>
          <p:cNvSpPr>
            <a:spLocks noGrp="1"/>
          </p:cNvSpPr>
          <p:nvPr>
            <p:ph idx="1"/>
          </p:nvPr>
        </p:nvSpPr>
        <p:spPr/>
        <p:txBody>
          <a:bodyPr/>
          <a:lstStyle/>
          <a:p>
            <a:r>
              <a:rPr lang="ja-JP" b="1"/>
              <a:t>研究目的</a:t>
            </a:r>
          </a:p>
          <a:p>
            <a:pPr lvl="1"/>
            <a:r>
              <a:rPr lang="ja-JP"/>
              <a:t>PEARLS/KEYNOTE-091試験における早期のNSCLC患者を対象に補助療法としてのペムブロリズマブの有効性および安全性を評価する</a:t>
            </a:r>
          </a:p>
        </p:txBody>
      </p:sp>
      <p:sp>
        <p:nvSpPr>
          <p:cNvPr id="5" name="Text Placeholder 4"/>
          <p:cNvSpPr>
            <a:spLocks noGrp="1"/>
          </p:cNvSpPr>
          <p:nvPr>
            <p:ph type="body" sz="quarter" idx="11"/>
          </p:nvPr>
        </p:nvSpPr>
        <p:spPr/>
        <p:txBody>
          <a:bodyPr/>
          <a:lstStyle/>
          <a:p>
            <a:r>
              <a:rPr lang="ja-JP"/>
              <a:t>Peters S, et al.Ann Oncol 2022;33（suppl）:Abstr 930MO</a:t>
            </a:r>
          </a:p>
        </p:txBody>
      </p:sp>
      <p:sp>
        <p:nvSpPr>
          <p:cNvPr id="11" name="Rectangle 9"/>
          <p:cNvSpPr txBox="1">
            <a:spLocks noChangeArrowheads="1"/>
          </p:cNvSpPr>
          <p:nvPr/>
        </p:nvSpPr>
        <p:spPr bwMode="auto">
          <a:xfrm>
            <a:off x="2114197" y="5687958"/>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dirty="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kumimoji="0" lang="ja-JP" sz="1600" b="0" i="0" u="none" strike="noStrike" cap="none" normalizeH="0" baseline="0" noProof="0" dirty="0">
                <a:ln>
                  <a:noFill/>
                </a:ln>
                <a:solidFill>
                  <a:srgbClr val="363636"/>
                </a:solidFill>
                <a:uLnTx/>
                <a:uFillTx/>
                <a:latin typeface="Arial"/>
                <a:ea typeface="MS Mincho"/>
                <a:cs typeface="Arial"/>
                <a:sym typeface="Helvetica"/>
              </a:rPr>
              <a:t>DFS （全集団）、DFS </a:t>
            </a:r>
            <a:br>
              <a:rPr kumimoji="0" lang="en-GB" altLang="ja-JP" sz="1600" b="0" i="0" u="none" strike="noStrike" cap="none" normalizeH="0" baseline="0" noProof="0" dirty="0">
                <a:ln>
                  <a:noFill/>
                </a:ln>
                <a:solidFill>
                  <a:srgbClr val="363636"/>
                </a:solidFill>
                <a:uLnTx/>
                <a:uFillTx/>
                <a:latin typeface="Arial"/>
                <a:ea typeface="MS Mincho"/>
                <a:cs typeface="Arial"/>
                <a:sym typeface="Helvetica"/>
              </a:rPr>
            </a:br>
            <a:r>
              <a:rPr kumimoji="0" lang="ja-JP" sz="1600" b="0" i="0" u="none" strike="noStrike" cap="none" normalizeH="0" baseline="0" noProof="0" dirty="0">
                <a:ln>
                  <a:noFill/>
                </a:ln>
                <a:solidFill>
                  <a:srgbClr val="363636"/>
                </a:solidFill>
                <a:uLnTx/>
                <a:uFillTx/>
                <a:latin typeface="Arial"/>
                <a:ea typeface="MS Mincho"/>
                <a:cs typeface="Arial"/>
                <a:sym typeface="Helvetica"/>
              </a:rPr>
              <a:t>（PD-L1 TPS ≥50％）</a:t>
            </a:r>
          </a:p>
        </p:txBody>
      </p:sp>
      <p:sp>
        <p:nvSpPr>
          <p:cNvPr id="12" name="Content Placeholder 26"/>
          <p:cNvSpPr txBox="1">
            <a:spLocks/>
          </p:cNvSpPr>
          <p:nvPr/>
        </p:nvSpPr>
        <p:spPr>
          <a:xfrm>
            <a:off x="6356902" y="5687958"/>
            <a:ext cx="41271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lvl="0" hangingPunct="1">
              <a:buClr>
                <a:srgbClr val="002850"/>
              </a:buClr>
              <a:defRPr/>
            </a:pPr>
            <a:r>
              <a:rPr lang="ja-JP" sz="1600">
                <a:solidFill>
                  <a:srgbClr val="363636"/>
                </a:solidFill>
                <a:cs typeface="Arial"/>
              </a:rPr>
              <a:t>DFS（PD-L1 TPS ≥1％）、OS、安全性</a:t>
            </a:r>
          </a:p>
        </p:txBody>
      </p:sp>
      <p:sp>
        <p:nvSpPr>
          <p:cNvPr id="24" name="AutoShape 9"/>
          <p:cNvSpPr>
            <a:spLocks noChangeArrowheads="1"/>
          </p:cNvSpPr>
          <p:nvPr/>
        </p:nvSpPr>
        <p:spPr bwMode="auto">
          <a:xfrm>
            <a:off x="412397" y="2708861"/>
            <a:ext cx="3809010" cy="2288193"/>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i="0" u="none" strike="noStrike" cap="none" normalizeH="0" baseline="0" noProof="0" dirty="0">
                <a:ln>
                  <a:noFill/>
                </a:ln>
                <a:solidFill>
                  <a:srgbClr val="FFFFFF"/>
                </a:solidFill>
                <a:uLnTx/>
                <a:uFillTx/>
                <a:ea typeface="SimSun" pitchFamily="2" charset="-122"/>
              </a:rPr>
              <a:t>対象患者の選択基準</a:t>
            </a:r>
          </a:p>
          <a:p>
            <a:pPr marL="228600" lvl="0" indent="-228600" defTabSz="892175" eaLnBrk="0" fontAlgn="base">
              <a:spcBef>
                <a:spcPct val="0"/>
              </a:spcBef>
              <a:spcAft>
                <a:spcPct val="30000"/>
              </a:spcAft>
              <a:buFont typeface="Arial" pitchFamily="34" charset="0"/>
              <a:buChar char="•"/>
              <a:defRPr/>
            </a:pPr>
            <a:r>
              <a:rPr lang="ja-JP" sz="1600" dirty="0">
                <a:ea typeface="SimSun" pitchFamily="2" charset="-122"/>
              </a:rPr>
              <a:t>ステージIB （T ≥4cm）–IIIA NSCLC</a:t>
            </a:r>
          </a:p>
          <a:p>
            <a:pPr marL="228600" lvl="0" indent="-228600" defTabSz="892175" eaLnBrk="0" fontAlgn="base">
              <a:spcBef>
                <a:spcPct val="0"/>
              </a:spcBef>
              <a:spcAft>
                <a:spcPct val="30000"/>
              </a:spcAft>
              <a:buFont typeface="Arial" pitchFamily="34" charset="0"/>
              <a:buChar char="•"/>
              <a:defRPr/>
            </a:pPr>
            <a:r>
              <a:rPr lang="ja-JP" sz="1600" dirty="0">
                <a:ea typeface="SimSun" pitchFamily="2" charset="-122"/>
              </a:rPr>
              <a:t>完全切除</a:t>
            </a:r>
          </a:p>
          <a:p>
            <a:pPr marL="228600" lvl="0" indent="-228600" defTabSz="892175" eaLnBrk="0" fontAlgn="base">
              <a:spcBef>
                <a:spcPct val="0"/>
              </a:spcBef>
              <a:spcAft>
                <a:spcPct val="30000"/>
              </a:spcAft>
              <a:buFont typeface="Arial" pitchFamily="34" charset="0"/>
              <a:buChar char="•"/>
              <a:defRPr/>
            </a:pPr>
            <a:r>
              <a:rPr lang="ja-JP" sz="1600" dirty="0">
                <a:ea typeface="SimSun" pitchFamily="2" charset="-122"/>
              </a:rPr>
              <a:t>すべてのPD-L1発現</a:t>
            </a:r>
          </a:p>
          <a:p>
            <a:pPr marL="228600" lvl="0" indent="-228600" defTabSz="892175" eaLnBrk="0" fontAlgn="base">
              <a:spcBef>
                <a:spcPct val="0"/>
              </a:spcBef>
              <a:spcAft>
                <a:spcPct val="30000"/>
              </a:spcAft>
              <a:buFont typeface="Arial" pitchFamily="34" charset="0"/>
              <a:buChar char="•"/>
              <a:defRPr/>
            </a:pPr>
            <a:r>
              <a:rPr lang="ja-JP" sz="1600" dirty="0">
                <a:ea typeface="SimSun" pitchFamily="2" charset="-122"/>
              </a:rPr>
              <a:t>ECOG PS 0–1</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ja-JP" sz="1600" b="0" i="0" u="none" strike="noStrike" cap="none" normalizeH="0" baseline="0" noProof="0" dirty="0">
                <a:ln>
                  <a:noFill/>
                </a:ln>
                <a:solidFill>
                  <a:srgbClr val="FFFFFF"/>
                </a:solidFill>
                <a:uLnTx/>
                <a:uFillTx/>
                <a:ea typeface="SimSun" pitchFamily="2" charset="-122"/>
              </a:rPr>
              <a:t>（n=1177）</a:t>
            </a:r>
          </a:p>
        </p:txBody>
      </p:sp>
      <p:sp>
        <p:nvSpPr>
          <p:cNvPr id="25" name="AutoShape 12"/>
          <p:cNvSpPr>
            <a:spLocks noChangeArrowheads="1"/>
          </p:cNvSpPr>
          <p:nvPr/>
        </p:nvSpPr>
        <p:spPr bwMode="auto">
          <a:xfrm>
            <a:off x="7677340" y="4287772"/>
            <a:ext cx="3474136" cy="975557"/>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ja-JP" dirty="0">
                <a:solidFill>
                  <a:srgbClr val="FFFFFF"/>
                </a:solidFill>
                <a:ea typeface="SimSun" pitchFamily="2" charset="-122"/>
              </a:rPr>
              <a:t>プラセボ q3w </a:t>
            </a:r>
            <a:br>
              <a:rPr lang="ja-JP" dirty="0">
                <a:solidFill>
                  <a:srgbClr val="FFFFFF"/>
                </a:solidFill>
                <a:ea typeface="SimSun" pitchFamily="2" charset="-122"/>
              </a:rPr>
            </a:br>
            <a:r>
              <a:rPr lang="ja-JP" dirty="0">
                <a:solidFill>
                  <a:srgbClr val="FFFFFF"/>
                </a:solidFill>
                <a:ea typeface="SimSun" pitchFamily="2" charset="-122"/>
              </a:rPr>
              <a:t>最長1年</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b="0" i="0" u="none" strike="noStrike" cap="none" normalizeH="0" baseline="0" noProof="0" dirty="0">
                <a:ln>
                  <a:noFill/>
                </a:ln>
                <a:solidFill>
                  <a:srgbClr val="FFFFFF"/>
                </a:solidFill>
                <a:uLnTx/>
                <a:uFillTx/>
                <a:ea typeface="SimSun" pitchFamily="2" charset="-122"/>
              </a:rPr>
              <a:t>（n=587）</a:t>
            </a:r>
          </a:p>
        </p:txBody>
      </p:sp>
      <p:sp>
        <p:nvSpPr>
          <p:cNvPr id="26" name="AutoShape 8"/>
          <p:cNvSpPr>
            <a:spLocks noChangeArrowheads="1"/>
          </p:cNvSpPr>
          <p:nvPr/>
        </p:nvSpPr>
        <p:spPr bwMode="auto">
          <a:xfrm>
            <a:off x="7677340" y="2437605"/>
            <a:ext cx="3474136" cy="975557"/>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b="0" i="0" strike="noStrike" cap="none" normalizeH="0" baseline="0" noProof="0" dirty="0">
                <a:ln>
                  <a:noFill/>
                </a:ln>
                <a:solidFill>
                  <a:srgbClr val="FFFFFF"/>
                </a:solidFill>
                <a:uLnTx/>
                <a:uFillTx/>
                <a:latin typeface="Arial" charset="0"/>
                <a:ea typeface="MS Mincho" pitchFamily="2" charset="-122"/>
                <a:cs typeface="Arial" charset="0"/>
              </a:rPr>
              <a:t>ペムブロリズマブ</a:t>
            </a:r>
            <a:r>
              <a:rPr kumimoji="0" lang="ja-JP" b="0" i="0" strike="noStrike" cap="none" normalizeH="0" noProof="0" dirty="0">
                <a:ln>
                  <a:noFill/>
                </a:ln>
                <a:solidFill>
                  <a:srgbClr val="FFFFFF"/>
                </a:solidFill>
                <a:uLnTx/>
                <a:uFillTx/>
                <a:latin typeface="Arial" charset="0"/>
                <a:ea typeface="MS Mincho" pitchFamily="2" charset="-122"/>
                <a:cs typeface="Arial" charset="0"/>
              </a:rPr>
              <a:t>200mg q3w </a:t>
            </a:r>
            <a:br>
              <a:rPr kumimoji="0" lang="ja-JP" b="0" i="0" strike="noStrike" cap="none" normalizeH="0" noProof="0" dirty="0">
                <a:ln>
                  <a:noFill/>
                </a:ln>
                <a:solidFill>
                  <a:srgbClr val="FFFFFF"/>
                </a:solidFill>
                <a:uLnTx/>
                <a:uFillTx/>
                <a:latin typeface="Arial" charset="0"/>
                <a:ea typeface="MS Mincho" pitchFamily="2" charset="-122"/>
                <a:cs typeface="Arial" charset="0"/>
              </a:rPr>
            </a:br>
            <a:r>
              <a:rPr kumimoji="0" lang="ja-JP" b="0" i="0" strike="noStrike" cap="none" normalizeH="0" noProof="0" dirty="0">
                <a:ln>
                  <a:noFill/>
                </a:ln>
                <a:solidFill>
                  <a:srgbClr val="FFFFFF"/>
                </a:solidFill>
                <a:uLnTx/>
                <a:uFillTx/>
                <a:latin typeface="Arial" charset="0"/>
                <a:ea typeface="MS Mincho" pitchFamily="2" charset="-122"/>
                <a:cs typeface="Arial" charset="0"/>
              </a:rPr>
              <a:t>最長1年間</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b="0" i="0" u="none" strike="noStrike" cap="none" normalizeH="0" baseline="0" noProof="0" dirty="0">
                <a:ln>
                  <a:noFill/>
                </a:ln>
                <a:solidFill>
                  <a:srgbClr val="FFFFFF"/>
                </a:solidFill>
                <a:uLnTx/>
                <a:uFillTx/>
                <a:latin typeface="Arial" charset="0"/>
                <a:ea typeface="MS Mincho" pitchFamily="2" charset="-122"/>
                <a:cs typeface="Arial" charset="0"/>
              </a:rPr>
              <a:t>（n=590）</a:t>
            </a:r>
          </a:p>
        </p:txBody>
      </p:sp>
      <p:sp>
        <p:nvSpPr>
          <p:cNvPr id="27" name="Oval 14"/>
          <p:cNvSpPr>
            <a:spLocks noChangeArrowheads="1"/>
          </p:cNvSpPr>
          <p:nvPr/>
        </p:nvSpPr>
        <p:spPr bwMode="auto">
          <a:xfrm>
            <a:off x="6750058" y="3560857"/>
            <a:ext cx="583595" cy="584200"/>
          </a:xfrm>
          <a:prstGeom prst="ellipse">
            <a:avLst/>
          </a:prstGeom>
          <a:noFill/>
          <a:ln w="38100">
            <a:solidFill>
              <a:schemeClr val="bg1"/>
            </a:solidFill>
            <a:round/>
            <a:headEnd/>
            <a:tailEnd/>
          </a:ln>
        </p:spPr>
        <p:txBody>
          <a:bodyPr wrap="none" anchor="ctr"/>
          <a:lstStyle/>
          <a:p>
            <a:pPr algn="ctr"/>
            <a:r>
              <a:rPr lang="ja-JP" sz="1600" b="1" dirty="0">
                <a:solidFill>
                  <a:srgbClr val="002850"/>
                </a:solidFill>
                <a:ea typeface="SimSun" pitchFamily="2" charset="-122"/>
              </a:rPr>
              <a:t>R</a:t>
            </a:r>
            <a:br>
              <a:rPr lang="ja-JP" sz="1600" b="1" dirty="0">
                <a:solidFill>
                  <a:srgbClr val="002850"/>
                </a:solidFill>
                <a:ea typeface="SimSun" pitchFamily="2" charset="-122"/>
              </a:rPr>
            </a:br>
            <a:r>
              <a:rPr lang="ja-JP" sz="1600" b="1" dirty="0">
                <a:solidFill>
                  <a:srgbClr val="002850"/>
                </a:solidFill>
                <a:ea typeface="SimSun" pitchFamily="2" charset="-122"/>
              </a:rPr>
              <a:t>1:1</a:t>
            </a:r>
          </a:p>
        </p:txBody>
      </p:sp>
      <p:cxnSp>
        <p:nvCxnSpPr>
          <p:cNvPr id="36" name="AutoShape 15"/>
          <p:cNvCxnSpPr>
            <a:cxnSpLocks noChangeShapeType="1"/>
            <a:stCxn id="27" idx="0"/>
            <a:endCxn id="26" idx="1"/>
          </p:cNvCxnSpPr>
          <p:nvPr/>
        </p:nvCxnSpPr>
        <p:spPr bwMode="auto">
          <a:xfrm rot="5400000" flipH="1" flipV="1">
            <a:off x="7041862" y="2925379"/>
            <a:ext cx="635473" cy="635484"/>
          </a:xfrm>
          <a:prstGeom prst="bentConnector2">
            <a:avLst/>
          </a:prstGeom>
          <a:noFill/>
          <a:ln w="38100">
            <a:solidFill>
              <a:schemeClr val="bg1"/>
            </a:solidFill>
            <a:miter lim="800000"/>
            <a:headEnd/>
            <a:tailEnd type="triangle" w="med" len="med"/>
          </a:ln>
        </p:spPr>
      </p:cxnSp>
      <p:cxnSp>
        <p:nvCxnSpPr>
          <p:cNvPr id="37" name="AutoShape 16"/>
          <p:cNvCxnSpPr>
            <a:cxnSpLocks noChangeShapeType="1"/>
            <a:stCxn id="27" idx="4"/>
            <a:endCxn id="25" idx="1"/>
          </p:cNvCxnSpPr>
          <p:nvPr/>
        </p:nvCxnSpPr>
        <p:spPr bwMode="auto">
          <a:xfrm rot="16200000" flipH="1">
            <a:off x="7044351" y="4142562"/>
            <a:ext cx="630494" cy="635484"/>
          </a:xfrm>
          <a:prstGeom prst="bentConnector2">
            <a:avLst/>
          </a:prstGeom>
          <a:noFill/>
          <a:ln w="38100">
            <a:solidFill>
              <a:schemeClr val="bg1"/>
            </a:solidFill>
            <a:miter lim="800000"/>
            <a:headEnd/>
            <a:tailEnd type="triangle" w="med" len="med"/>
          </a:ln>
        </p:spPr>
      </p:cxnSp>
      <p:cxnSp>
        <p:nvCxnSpPr>
          <p:cNvPr id="38" name="AutoShape 19"/>
          <p:cNvCxnSpPr>
            <a:cxnSpLocks noChangeShapeType="1"/>
            <a:stCxn id="24" idx="3"/>
            <a:endCxn id="27" idx="2"/>
          </p:cNvCxnSpPr>
          <p:nvPr/>
        </p:nvCxnSpPr>
        <p:spPr bwMode="auto">
          <a:xfrm flipV="1">
            <a:off x="4221407" y="3852957"/>
            <a:ext cx="2528651" cy="1"/>
          </a:xfrm>
          <a:prstGeom prst="straightConnector1">
            <a:avLst/>
          </a:prstGeom>
          <a:noFill/>
          <a:ln w="38100">
            <a:solidFill>
              <a:schemeClr val="bg1"/>
            </a:solidFill>
            <a:round/>
            <a:headEnd type="none" w="med" len="med"/>
            <a:tailEnd type="none" w="med" len="med"/>
          </a:ln>
        </p:spPr>
      </p:cxnSp>
      <p:sp>
        <p:nvSpPr>
          <p:cNvPr id="39" name="AutoShape 8"/>
          <p:cNvSpPr>
            <a:spLocks noChangeArrowheads="1"/>
          </p:cNvSpPr>
          <p:nvPr/>
        </p:nvSpPr>
        <p:spPr bwMode="auto">
          <a:xfrm>
            <a:off x="4425043" y="3370621"/>
            <a:ext cx="2160715" cy="975557"/>
          </a:xfrm>
          <a:prstGeom prst="roundRect">
            <a:avLst>
              <a:gd name="adj" fmla="val 16667"/>
            </a:avLst>
          </a:prstGeom>
          <a:solidFill>
            <a:schemeClr val="bg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b="0" i="0" strike="noStrike" cap="none" normalizeH="0" baseline="0" noProof="0" dirty="0">
                <a:ln>
                  <a:noFill/>
                </a:ln>
                <a:solidFill>
                  <a:srgbClr val="FFFFFF"/>
                </a:solidFill>
                <a:uLnTx/>
                <a:uFillTx/>
                <a:latin typeface="Arial" charset="0"/>
                <a:ea typeface="MS Mincho" pitchFamily="2" charset="-122"/>
                <a:cs typeface="Arial" charset="0"/>
              </a:rPr>
              <a:t>術後補助化学療法</a:t>
            </a:r>
            <a:br>
              <a:rPr kumimoji="0" lang="ja-JP" b="0" i="0" strike="noStrike" cap="none" normalizeH="0" baseline="0" noProof="0" dirty="0">
                <a:ln>
                  <a:noFill/>
                </a:ln>
                <a:solidFill>
                  <a:srgbClr val="FFFFFF"/>
                </a:solidFill>
                <a:uLnTx/>
                <a:uFillTx/>
                <a:latin typeface="Arial" charset="0"/>
                <a:ea typeface="MS Mincho" pitchFamily="2" charset="-122"/>
                <a:cs typeface="Arial" charset="0"/>
              </a:rPr>
            </a:br>
            <a:r>
              <a:rPr kumimoji="0" lang="ja-JP" b="0" i="0" strike="noStrike" cap="none" normalizeH="0" baseline="0" noProof="0" dirty="0">
                <a:ln>
                  <a:noFill/>
                </a:ln>
                <a:solidFill>
                  <a:srgbClr val="FFFFFF"/>
                </a:solidFill>
                <a:uLnTx/>
                <a:uFillTx/>
                <a:latin typeface="Arial" charset="0"/>
                <a:ea typeface="MS Mincho" pitchFamily="2" charset="-122"/>
                <a:cs typeface="Arial" charset="0"/>
              </a:rPr>
              <a:t>（4サイクル）</a:t>
            </a:r>
          </a:p>
        </p:txBody>
      </p:sp>
    </p:spTree>
    <p:extLst>
      <p:ext uri="{BB962C8B-B14F-4D97-AF65-F5344CB8AC3E}">
        <p14:creationId xmlns:p14="http://schemas.microsoft.com/office/powerpoint/2010/main" val="144628266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hidden="1"/>
          <p:cNvPicPr>
            <a:picLocks noChangeAspect="1"/>
          </p:cNvPicPr>
          <p:nvPr/>
        </p:nvPicPr>
        <p:blipFill>
          <a:blip r:embed="rId2"/>
          <a:stretch>
            <a:fillRect/>
          </a:stretch>
        </p:blipFill>
        <p:spPr>
          <a:xfrm>
            <a:off x="-102550" y="-42225"/>
            <a:ext cx="13384493" cy="7287642"/>
          </a:xfrm>
          <a:prstGeom prst="rect">
            <a:avLst/>
          </a:prstGeom>
        </p:spPr>
      </p:pic>
      <p:sp>
        <p:nvSpPr>
          <p:cNvPr id="5" name="Text Placeholder 4"/>
          <p:cNvSpPr>
            <a:spLocks noGrp="1"/>
          </p:cNvSpPr>
          <p:nvPr>
            <p:ph type="body" sz="quarter" idx="11"/>
          </p:nvPr>
        </p:nvSpPr>
        <p:spPr/>
        <p:txBody>
          <a:bodyPr/>
          <a:lstStyle/>
          <a:p>
            <a:r>
              <a:rPr lang="ja-JP"/>
              <a:t>Peters S, et al.Ann Oncol 2022;33（suppl）:Abstr 930MO</a:t>
            </a:r>
          </a:p>
        </p:txBody>
      </p:sp>
      <p:grpSp>
        <p:nvGrpSpPr>
          <p:cNvPr id="1690" name="Group 1689">
            <a:extLst>
              <a:ext uri="{FF2B5EF4-FFF2-40B4-BE49-F238E27FC236}">
                <a16:creationId xmlns:a16="http://schemas.microsoft.com/office/drawing/2014/main" id="{0BF530F6-9B06-D6C8-F3DC-BDE261D22206}"/>
              </a:ext>
            </a:extLst>
          </p:cNvPr>
          <p:cNvGrpSpPr/>
          <p:nvPr/>
        </p:nvGrpSpPr>
        <p:grpSpPr>
          <a:xfrm>
            <a:off x="453831" y="3062047"/>
            <a:ext cx="3520989" cy="2974027"/>
            <a:chOff x="242243" y="2911573"/>
            <a:chExt cx="3974830" cy="3357368"/>
          </a:xfrm>
        </p:grpSpPr>
        <p:grpSp>
          <p:nvGrpSpPr>
            <p:cNvPr id="975" name="Group 974">
              <a:extLst>
                <a:ext uri="{FF2B5EF4-FFF2-40B4-BE49-F238E27FC236}">
                  <a16:creationId xmlns:a16="http://schemas.microsoft.com/office/drawing/2014/main" id="{3B8868AB-6756-C1E9-DACD-8AC8047EA571}"/>
                </a:ext>
              </a:extLst>
            </p:cNvPr>
            <p:cNvGrpSpPr/>
            <p:nvPr/>
          </p:nvGrpSpPr>
          <p:grpSpPr>
            <a:xfrm>
              <a:off x="242243" y="2924175"/>
              <a:ext cx="3974830" cy="3344766"/>
              <a:chOff x="242243" y="2924175"/>
              <a:chExt cx="3974830" cy="3344766"/>
            </a:xfrm>
          </p:grpSpPr>
          <p:cxnSp>
            <p:nvCxnSpPr>
              <p:cNvPr id="640" name="Straight Connector 639">
                <a:extLst>
                  <a:ext uri="{FF2B5EF4-FFF2-40B4-BE49-F238E27FC236}">
                    <a16:creationId xmlns:a16="http://schemas.microsoft.com/office/drawing/2014/main" id="{913CF962-FC15-81E7-2291-9AC3B6D37285}"/>
                  </a:ext>
                </a:extLst>
              </p:cNvPr>
              <p:cNvCxnSpPr>
                <a:cxnSpLocks/>
              </p:cNvCxnSpPr>
              <p:nvPr/>
            </p:nvCxnSpPr>
            <p:spPr>
              <a:xfrm flipV="1">
                <a:off x="1481047" y="3198656"/>
                <a:ext cx="0" cy="252586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F3B8F3C2-78CE-4BBB-86D0-961F3A1A244C}"/>
                  </a:ext>
                </a:extLst>
              </p:cNvPr>
              <p:cNvCxnSpPr>
                <a:cxnSpLocks/>
              </p:cNvCxnSpPr>
              <p:nvPr/>
            </p:nvCxnSpPr>
            <p:spPr>
              <a:xfrm>
                <a:off x="888481" y="2996241"/>
                <a:ext cx="0" cy="2783100"/>
              </a:xfrm>
              <a:prstGeom prst="line">
                <a:avLst/>
              </a:prstGeom>
              <a:noFill/>
              <a:ln w="19050" cap="flat">
                <a:solidFill>
                  <a:schemeClr val="tx1"/>
                </a:solidFill>
                <a:prstDash val="solid"/>
                <a:round/>
              </a:ln>
              <a:effectLst/>
              <a:sp3d/>
            </p:spPr>
          </p:cxnSp>
          <p:cxnSp>
            <p:nvCxnSpPr>
              <p:cNvPr id="11" name="Straight Connector 10">
                <a:extLst>
                  <a:ext uri="{FF2B5EF4-FFF2-40B4-BE49-F238E27FC236}">
                    <a16:creationId xmlns:a16="http://schemas.microsoft.com/office/drawing/2014/main" id="{93E9C199-6B70-BC25-9612-3D3E275CA32F}"/>
                  </a:ext>
                </a:extLst>
              </p:cNvPr>
              <p:cNvCxnSpPr/>
              <p:nvPr/>
            </p:nvCxnSpPr>
            <p:spPr>
              <a:xfrm>
                <a:off x="836109" y="2976090"/>
                <a:ext cx="49207" cy="0"/>
              </a:xfrm>
              <a:prstGeom prst="line">
                <a:avLst/>
              </a:prstGeom>
              <a:noFill/>
              <a:ln w="19050" cap="flat">
                <a:solidFill>
                  <a:schemeClr val="tx1"/>
                </a:solidFill>
                <a:prstDash val="solid"/>
                <a:round/>
              </a:ln>
              <a:effectLst/>
              <a:sp3d/>
            </p:spPr>
          </p:cxnSp>
          <p:cxnSp>
            <p:nvCxnSpPr>
              <p:cNvPr id="12" name="Straight Connector 11">
                <a:extLst>
                  <a:ext uri="{FF2B5EF4-FFF2-40B4-BE49-F238E27FC236}">
                    <a16:creationId xmlns:a16="http://schemas.microsoft.com/office/drawing/2014/main" id="{63EC14F1-1817-192F-7478-6C3FE6625751}"/>
                  </a:ext>
                </a:extLst>
              </p:cNvPr>
              <p:cNvCxnSpPr>
                <a:cxnSpLocks/>
              </p:cNvCxnSpPr>
              <p:nvPr/>
            </p:nvCxnSpPr>
            <p:spPr>
              <a:xfrm>
                <a:off x="839518" y="5718198"/>
                <a:ext cx="3313385" cy="0"/>
              </a:xfrm>
              <a:prstGeom prst="line">
                <a:avLst/>
              </a:prstGeom>
              <a:noFill/>
              <a:ln w="19050" cap="flat">
                <a:solidFill>
                  <a:schemeClr val="tx1"/>
                </a:solidFill>
                <a:prstDash val="solid"/>
                <a:round/>
              </a:ln>
              <a:effectLst/>
              <a:sp3d/>
            </p:spPr>
          </p:cxnSp>
          <p:cxnSp>
            <p:nvCxnSpPr>
              <p:cNvPr id="13" name="Straight Connector 12">
                <a:extLst>
                  <a:ext uri="{FF2B5EF4-FFF2-40B4-BE49-F238E27FC236}">
                    <a16:creationId xmlns:a16="http://schemas.microsoft.com/office/drawing/2014/main" id="{5CEBBB9D-D36A-9DFE-5BAB-99E3644D0A66}"/>
                  </a:ext>
                </a:extLst>
              </p:cNvPr>
              <p:cNvCxnSpPr/>
              <p:nvPr/>
            </p:nvCxnSpPr>
            <p:spPr>
              <a:xfrm>
                <a:off x="836109" y="3798722"/>
                <a:ext cx="49207" cy="0"/>
              </a:xfrm>
              <a:prstGeom prst="line">
                <a:avLst/>
              </a:prstGeom>
              <a:noFill/>
              <a:ln w="19050" cap="flat">
                <a:solidFill>
                  <a:schemeClr val="tx1"/>
                </a:solidFill>
                <a:prstDash val="solid"/>
                <a:round/>
              </a:ln>
              <a:effectLst/>
              <a:sp3d/>
            </p:spPr>
          </p:cxnSp>
          <p:cxnSp>
            <p:nvCxnSpPr>
              <p:cNvPr id="14" name="Straight Connector 13">
                <a:extLst>
                  <a:ext uri="{FF2B5EF4-FFF2-40B4-BE49-F238E27FC236}">
                    <a16:creationId xmlns:a16="http://schemas.microsoft.com/office/drawing/2014/main" id="{9745F2D8-71C2-19C5-1626-247EE26F8B94}"/>
                  </a:ext>
                </a:extLst>
              </p:cNvPr>
              <p:cNvCxnSpPr/>
              <p:nvPr/>
            </p:nvCxnSpPr>
            <p:spPr>
              <a:xfrm>
                <a:off x="836109" y="4347144"/>
                <a:ext cx="49207" cy="0"/>
              </a:xfrm>
              <a:prstGeom prst="line">
                <a:avLst/>
              </a:prstGeom>
              <a:noFill/>
              <a:ln w="19050" cap="flat">
                <a:solidFill>
                  <a:schemeClr val="tx1"/>
                </a:solidFill>
                <a:prstDash val="solid"/>
                <a:round/>
              </a:ln>
              <a:effectLst/>
              <a:sp3d/>
            </p:spPr>
          </p:cxnSp>
          <p:cxnSp>
            <p:nvCxnSpPr>
              <p:cNvPr id="15" name="Straight Connector 14">
                <a:extLst>
                  <a:ext uri="{FF2B5EF4-FFF2-40B4-BE49-F238E27FC236}">
                    <a16:creationId xmlns:a16="http://schemas.microsoft.com/office/drawing/2014/main" id="{4200FC97-D7DF-8F67-3E8A-E31E64033648}"/>
                  </a:ext>
                </a:extLst>
              </p:cNvPr>
              <p:cNvCxnSpPr/>
              <p:nvPr/>
            </p:nvCxnSpPr>
            <p:spPr>
              <a:xfrm>
                <a:off x="836109" y="4895565"/>
                <a:ext cx="49207" cy="0"/>
              </a:xfrm>
              <a:prstGeom prst="line">
                <a:avLst/>
              </a:prstGeom>
              <a:noFill/>
              <a:ln w="19050" cap="flat">
                <a:solidFill>
                  <a:schemeClr val="tx1"/>
                </a:solidFill>
                <a:prstDash val="solid"/>
                <a:round/>
              </a:ln>
              <a:effectLst/>
              <a:sp3d/>
            </p:spPr>
          </p:cxnSp>
          <p:cxnSp>
            <p:nvCxnSpPr>
              <p:cNvPr id="16" name="Straight Connector 15">
                <a:extLst>
                  <a:ext uri="{FF2B5EF4-FFF2-40B4-BE49-F238E27FC236}">
                    <a16:creationId xmlns:a16="http://schemas.microsoft.com/office/drawing/2014/main" id="{6019CF3E-3368-41C7-9FB0-53BFB5436178}"/>
                  </a:ext>
                </a:extLst>
              </p:cNvPr>
              <p:cNvCxnSpPr/>
              <p:nvPr/>
            </p:nvCxnSpPr>
            <p:spPr>
              <a:xfrm>
                <a:off x="836109" y="5443987"/>
                <a:ext cx="49207" cy="0"/>
              </a:xfrm>
              <a:prstGeom prst="line">
                <a:avLst/>
              </a:prstGeom>
              <a:noFill/>
              <a:ln w="19050" cap="flat">
                <a:solidFill>
                  <a:schemeClr val="tx1"/>
                </a:solidFill>
                <a:prstDash val="solid"/>
                <a:round/>
              </a:ln>
              <a:effectLst/>
              <a:sp3d/>
            </p:spPr>
          </p:cxnSp>
          <p:cxnSp>
            <p:nvCxnSpPr>
              <p:cNvPr id="17" name="Straight Connector 16">
                <a:extLst>
                  <a:ext uri="{FF2B5EF4-FFF2-40B4-BE49-F238E27FC236}">
                    <a16:creationId xmlns:a16="http://schemas.microsoft.com/office/drawing/2014/main" id="{FD171B62-345F-FC68-47B4-CEE42FBFCC7F}"/>
                  </a:ext>
                </a:extLst>
              </p:cNvPr>
              <p:cNvCxnSpPr>
                <a:cxnSpLocks/>
              </p:cNvCxnSpPr>
              <p:nvPr/>
            </p:nvCxnSpPr>
            <p:spPr>
              <a:xfrm>
                <a:off x="1481047" y="5725341"/>
                <a:ext cx="0" cy="54000"/>
              </a:xfrm>
              <a:prstGeom prst="line">
                <a:avLst/>
              </a:prstGeom>
              <a:noFill/>
              <a:ln w="19050" cap="flat">
                <a:solidFill>
                  <a:schemeClr val="tx1"/>
                </a:solidFill>
                <a:prstDash val="solid"/>
                <a:round/>
              </a:ln>
              <a:effectLst/>
              <a:sp3d/>
            </p:spPr>
          </p:cxnSp>
          <p:cxnSp>
            <p:nvCxnSpPr>
              <p:cNvPr id="18" name="Straight Connector 17">
                <a:extLst>
                  <a:ext uri="{FF2B5EF4-FFF2-40B4-BE49-F238E27FC236}">
                    <a16:creationId xmlns:a16="http://schemas.microsoft.com/office/drawing/2014/main" id="{B9B3E578-639A-D70C-F2E7-15EF364CD7D9}"/>
                  </a:ext>
                </a:extLst>
              </p:cNvPr>
              <p:cNvCxnSpPr>
                <a:cxnSpLocks/>
              </p:cNvCxnSpPr>
              <p:nvPr/>
            </p:nvCxnSpPr>
            <p:spPr>
              <a:xfrm>
                <a:off x="2073613" y="5725341"/>
                <a:ext cx="0" cy="54000"/>
              </a:xfrm>
              <a:prstGeom prst="line">
                <a:avLst/>
              </a:prstGeom>
              <a:noFill/>
              <a:ln w="19050" cap="flat">
                <a:solidFill>
                  <a:schemeClr val="tx1"/>
                </a:solidFill>
                <a:prstDash val="solid"/>
                <a:round/>
              </a:ln>
              <a:effectLst/>
              <a:sp3d/>
            </p:spPr>
          </p:cxnSp>
          <p:cxnSp>
            <p:nvCxnSpPr>
              <p:cNvPr id="19" name="Straight Connector 18">
                <a:extLst>
                  <a:ext uri="{FF2B5EF4-FFF2-40B4-BE49-F238E27FC236}">
                    <a16:creationId xmlns:a16="http://schemas.microsoft.com/office/drawing/2014/main" id="{B99454C2-CAE1-EF9C-170B-2C2DE585D613}"/>
                  </a:ext>
                </a:extLst>
              </p:cNvPr>
              <p:cNvCxnSpPr>
                <a:cxnSpLocks/>
              </p:cNvCxnSpPr>
              <p:nvPr/>
            </p:nvCxnSpPr>
            <p:spPr>
              <a:xfrm>
                <a:off x="2666179" y="5725341"/>
                <a:ext cx="0" cy="54000"/>
              </a:xfrm>
              <a:prstGeom prst="line">
                <a:avLst/>
              </a:prstGeom>
              <a:noFill/>
              <a:ln w="19050" cap="flat">
                <a:solidFill>
                  <a:schemeClr val="tx1"/>
                </a:solidFill>
                <a:prstDash val="solid"/>
                <a:round/>
              </a:ln>
              <a:effectLst/>
              <a:sp3d/>
            </p:spPr>
          </p:cxnSp>
          <p:cxnSp>
            <p:nvCxnSpPr>
              <p:cNvPr id="20" name="Straight Connector 19">
                <a:extLst>
                  <a:ext uri="{FF2B5EF4-FFF2-40B4-BE49-F238E27FC236}">
                    <a16:creationId xmlns:a16="http://schemas.microsoft.com/office/drawing/2014/main" id="{7003836F-DB65-804E-5611-8799DCF35C52}"/>
                  </a:ext>
                </a:extLst>
              </p:cNvPr>
              <p:cNvCxnSpPr>
                <a:cxnSpLocks/>
              </p:cNvCxnSpPr>
              <p:nvPr/>
            </p:nvCxnSpPr>
            <p:spPr>
              <a:xfrm>
                <a:off x="4147594" y="5725341"/>
                <a:ext cx="0" cy="54000"/>
              </a:xfrm>
              <a:prstGeom prst="line">
                <a:avLst/>
              </a:prstGeom>
              <a:noFill/>
              <a:ln w="19050" cap="flat">
                <a:solidFill>
                  <a:schemeClr val="tx1"/>
                </a:solidFill>
                <a:prstDash val="solid"/>
                <a:round/>
              </a:ln>
              <a:effectLst/>
              <a:sp3d/>
            </p:spPr>
          </p:cxnSp>
          <p:cxnSp>
            <p:nvCxnSpPr>
              <p:cNvPr id="33" name="Straight Connector 32">
                <a:extLst>
                  <a:ext uri="{FF2B5EF4-FFF2-40B4-BE49-F238E27FC236}">
                    <a16:creationId xmlns:a16="http://schemas.microsoft.com/office/drawing/2014/main" id="{C54824F9-AC78-FF59-FDB7-D93ACE5D332E}"/>
                  </a:ext>
                </a:extLst>
              </p:cNvPr>
              <p:cNvCxnSpPr>
                <a:cxnSpLocks/>
              </p:cNvCxnSpPr>
              <p:nvPr/>
            </p:nvCxnSpPr>
            <p:spPr>
              <a:xfrm>
                <a:off x="1184764" y="5725341"/>
                <a:ext cx="0" cy="54000"/>
              </a:xfrm>
              <a:prstGeom prst="line">
                <a:avLst/>
              </a:prstGeom>
              <a:noFill/>
              <a:ln w="19050" cap="flat">
                <a:solidFill>
                  <a:schemeClr val="tx1"/>
                </a:solidFill>
                <a:prstDash val="solid"/>
                <a:round/>
              </a:ln>
              <a:effectLst/>
              <a:sp3d/>
            </p:spPr>
          </p:cxnSp>
          <p:cxnSp>
            <p:nvCxnSpPr>
              <p:cNvPr id="34" name="Straight Connector 33">
                <a:extLst>
                  <a:ext uri="{FF2B5EF4-FFF2-40B4-BE49-F238E27FC236}">
                    <a16:creationId xmlns:a16="http://schemas.microsoft.com/office/drawing/2014/main" id="{E328D755-7098-2752-750F-6162769951B2}"/>
                  </a:ext>
                </a:extLst>
              </p:cNvPr>
              <p:cNvCxnSpPr>
                <a:cxnSpLocks/>
              </p:cNvCxnSpPr>
              <p:nvPr/>
            </p:nvCxnSpPr>
            <p:spPr>
              <a:xfrm>
                <a:off x="1777330" y="5725341"/>
                <a:ext cx="0" cy="54000"/>
              </a:xfrm>
              <a:prstGeom prst="line">
                <a:avLst/>
              </a:prstGeom>
              <a:noFill/>
              <a:ln w="19050" cap="flat">
                <a:solidFill>
                  <a:schemeClr val="tx1"/>
                </a:solidFill>
                <a:prstDash val="solid"/>
                <a:round/>
              </a:ln>
              <a:effectLst/>
              <a:sp3d/>
            </p:spPr>
          </p:cxnSp>
          <p:cxnSp>
            <p:nvCxnSpPr>
              <p:cNvPr id="35" name="Straight Connector 34">
                <a:extLst>
                  <a:ext uri="{FF2B5EF4-FFF2-40B4-BE49-F238E27FC236}">
                    <a16:creationId xmlns:a16="http://schemas.microsoft.com/office/drawing/2014/main" id="{7856AC5B-3AEB-82DD-8023-0EAB74EA362F}"/>
                  </a:ext>
                </a:extLst>
              </p:cNvPr>
              <p:cNvCxnSpPr>
                <a:cxnSpLocks/>
              </p:cNvCxnSpPr>
              <p:nvPr/>
            </p:nvCxnSpPr>
            <p:spPr>
              <a:xfrm>
                <a:off x="2369896" y="5725341"/>
                <a:ext cx="0" cy="54000"/>
              </a:xfrm>
              <a:prstGeom prst="line">
                <a:avLst/>
              </a:prstGeom>
              <a:noFill/>
              <a:ln w="19050" cap="flat">
                <a:solidFill>
                  <a:schemeClr val="tx1"/>
                </a:solidFill>
                <a:prstDash val="solid"/>
                <a:round/>
              </a:ln>
              <a:effectLst/>
              <a:sp3d/>
            </p:spPr>
          </p:cxnSp>
          <p:cxnSp>
            <p:nvCxnSpPr>
              <p:cNvPr id="36" name="Straight Connector 35">
                <a:extLst>
                  <a:ext uri="{FF2B5EF4-FFF2-40B4-BE49-F238E27FC236}">
                    <a16:creationId xmlns:a16="http://schemas.microsoft.com/office/drawing/2014/main" id="{BDF9AF81-6276-98B2-844A-3C20FD3D418B}"/>
                  </a:ext>
                </a:extLst>
              </p:cNvPr>
              <p:cNvCxnSpPr>
                <a:cxnSpLocks/>
              </p:cNvCxnSpPr>
              <p:nvPr/>
            </p:nvCxnSpPr>
            <p:spPr>
              <a:xfrm>
                <a:off x="3555028" y="5725341"/>
                <a:ext cx="0" cy="54000"/>
              </a:xfrm>
              <a:prstGeom prst="line">
                <a:avLst/>
              </a:prstGeom>
              <a:noFill/>
              <a:ln w="19050" cap="flat">
                <a:solidFill>
                  <a:schemeClr val="tx1"/>
                </a:solidFill>
                <a:prstDash val="solid"/>
                <a:round/>
              </a:ln>
              <a:effectLst/>
              <a:sp3d/>
            </p:spPr>
          </p:cxnSp>
          <p:cxnSp>
            <p:nvCxnSpPr>
              <p:cNvPr id="44" name="Straight Connector 43">
                <a:extLst>
                  <a:ext uri="{FF2B5EF4-FFF2-40B4-BE49-F238E27FC236}">
                    <a16:creationId xmlns:a16="http://schemas.microsoft.com/office/drawing/2014/main" id="{7F517A9D-542D-E264-14B4-EE05971FBDEC}"/>
                  </a:ext>
                </a:extLst>
              </p:cNvPr>
              <p:cNvCxnSpPr/>
              <p:nvPr/>
            </p:nvCxnSpPr>
            <p:spPr>
              <a:xfrm>
                <a:off x="836109" y="5169776"/>
                <a:ext cx="49207" cy="0"/>
              </a:xfrm>
              <a:prstGeom prst="line">
                <a:avLst/>
              </a:prstGeom>
              <a:noFill/>
              <a:ln w="19050" cap="flat">
                <a:solidFill>
                  <a:schemeClr val="tx1"/>
                </a:solidFill>
                <a:prstDash val="solid"/>
                <a:round/>
              </a:ln>
              <a:effectLst/>
              <a:sp3d/>
            </p:spPr>
          </p:cxnSp>
          <p:cxnSp>
            <p:nvCxnSpPr>
              <p:cNvPr id="45" name="Straight Connector 44">
                <a:extLst>
                  <a:ext uri="{FF2B5EF4-FFF2-40B4-BE49-F238E27FC236}">
                    <a16:creationId xmlns:a16="http://schemas.microsoft.com/office/drawing/2014/main" id="{9797830D-2ADB-E1A0-611C-91E335CA742C}"/>
                  </a:ext>
                </a:extLst>
              </p:cNvPr>
              <p:cNvCxnSpPr/>
              <p:nvPr/>
            </p:nvCxnSpPr>
            <p:spPr>
              <a:xfrm>
                <a:off x="836109" y="4621354"/>
                <a:ext cx="49207" cy="0"/>
              </a:xfrm>
              <a:prstGeom prst="line">
                <a:avLst/>
              </a:prstGeom>
              <a:noFill/>
              <a:ln w="19050" cap="flat">
                <a:solidFill>
                  <a:schemeClr val="tx1"/>
                </a:solidFill>
                <a:prstDash val="solid"/>
                <a:round/>
              </a:ln>
              <a:effectLst/>
              <a:sp3d/>
            </p:spPr>
          </p:cxnSp>
          <p:cxnSp>
            <p:nvCxnSpPr>
              <p:cNvPr id="46" name="Straight Connector 45">
                <a:extLst>
                  <a:ext uri="{FF2B5EF4-FFF2-40B4-BE49-F238E27FC236}">
                    <a16:creationId xmlns:a16="http://schemas.microsoft.com/office/drawing/2014/main" id="{652EF4AA-AF6E-7831-A084-79FA44600033}"/>
                  </a:ext>
                </a:extLst>
              </p:cNvPr>
              <p:cNvCxnSpPr/>
              <p:nvPr/>
            </p:nvCxnSpPr>
            <p:spPr>
              <a:xfrm>
                <a:off x="836109" y="4072933"/>
                <a:ext cx="49207" cy="0"/>
              </a:xfrm>
              <a:prstGeom prst="line">
                <a:avLst/>
              </a:prstGeom>
              <a:noFill/>
              <a:ln w="19050" cap="flat">
                <a:solidFill>
                  <a:schemeClr val="tx1"/>
                </a:solidFill>
                <a:prstDash val="solid"/>
                <a:round/>
              </a:ln>
              <a:effectLst/>
              <a:sp3d/>
            </p:spPr>
          </p:cxnSp>
          <p:cxnSp>
            <p:nvCxnSpPr>
              <p:cNvPr id="47" name="Straight Connector 46">
                <a:extLst>
                  <a:ext uri="{FF2B5EF4-FFF2-40B4-BE49-F238E27FC236}">
                    <a16:creationId xmlns:a16="http://schemas.microsoft.com/office/drawing/2014/main" id="{BCED334B-73C5-0B42-3D20-0452A2AECFAA}"/>
                  </a:ext>
                </a:extLst>
              </p:cNvPr>
              <p:cNvCxnSpPr/>
              <p:nvPr/>
            </p:nvCxnSpPr>
            <p:spPr>
              <a:xfrm>
                <a:off x="836109" y="3524511"/>
                <a:ext cx="49207" cy="0"/>
              </a:xfrm>
              <a:prstGeom prst="line">
                <a:avLst/>
              </a:prstGeom>
              <a:noFill/>
              <a:ln w="19050" cap="flat">
                <a:solidFill>
                  <a:schemeClr val="tx1"/>
                </a:solidFill>
                <a:prstDash val="solid"/>
                <a:round/>
              </a:ln>
              <a:effectLst/>
              <a:sp3d/>
            </p:spPr>
          </p:cxnSp>
          <p:cxnSp>
            <p:nvCxnSpPr>
              <p:cNvPr id="48" name="Straight Connector 47">
                <a:extLst>
                  <a:ext uri="{FF2B5EF4-FFF2-40B4-BE49-F238E27FC236}">
                    <a16:creationId xmlns:a16="http://schemas.microsoft.com/office/drawing/2014/main" id="{9635A3A5-596B-5BF2-0762-C541FFBC7C14}"/>
                  </a:ext>
                </a:extLst>
              </p:cNvPr>
              <p:cNvCxnSpPr/>
              <p:nvPr/>
            </p:nvCxnSpPr>
            <p:spPr>
              <a:xfrm>
                <a:off x="836109" y="3250300"/>
                <a:ext cx="49207" cy="0"/>
              </a:xfrm>
              <a:prstGeom prst="line">
                <a:avLst/>
              </a:prstGeom>
              <a:noFill/>
              <a:ln w="19050" cap="flat">
                <a:solidFill>
                  <a:schemeClr val="tx1"/>
                </a:solidFill>
                <a:prstDash val="solid"/>
                <a:round/>
              </a:ln>
              <a:effectLst/>
              <a:sp3d/>
            </p:spPr>
          </p:cxnSp>
          <p:cxnSp>
            <p:nvCxnSpPr>
              <p:cNvPr id="59" name="Straight Connector 58">
                <a:extLst>
                  <a:ext uri="{FF2B5EF4-FFF2-40B4-BE49-F238E27FC236}">
                    <a16:creationId xmlns:a16="http://schemas.microsoft.com/office/drawing/2014/main" id="{EC9837CC-2713-4E9B-FB7B-790DD27B6BB4}"/>
                  </a:ext>
                </a:extLst>
              </p:cNvPr>
              <p:cNvCxnSpPr>
                <a:cxnSpLocks/>
              </p:cNvCxnSpPr>
              <p:nvPr/>
            </p:nvCxnSpPr>
            <p:spPr>
              <a:xfrm>
                <a:off x="3851311" y="5725341"/>
                <a:ext cx="0" cy="54000"/>
              </a:xfrm>
              <a:prstGeom prst="line">
                <a:avLst/>
              </a:prstGeom>
              <a:noFill/>
              <a:ln w="19050" cap="flat">
                <a:solidFill>
                  <a:schemeClr val="tx1"/>
                </a:solidFill>
                <a:prstDash val="solid"/>
                <a:round/>
              </a:ln>
              <a:effectLst/>
              <a:sp3d/>
            </p:spPr>
          </p:cxnSp>
          <p:cxnSp>
            <p:nvCxnSpPr>
              <p:cNvPr id="60" name="Straight Connector 59">
                <a:extLst>
                  <a:ext uri="{FF2B5EF4-FFF2-40B4-BE49-F238E27FC236}">
                    <a16:creationId xmlns:a16="http://schemas.microsoft.com/office/drawing/2014/main" id="{BD35AFCD-4371-2AFB-9E05-DBCFF4B0C2F2}"/>
                  </a:ext>
                </a:extLst>
              </p:cNvPr>
              <p:cNvCxnSpPr>
                <a:cxnSpLocks/>
              </p:cNvCxnSpPr>
              <p:nvPr/>
            </p:nvCxnSpPr>
            <p:spPr>
              <a:xfrm>
                <a:off x="2962462" y="5725341"/>
                <a:ext cx="0" cy="54000"/>
              </a:xfrm>
              <a:prstGeom prst="line">
                <a:avLst/>
              </a:prstGeom>
              <a:noFill/>
              <a:ln w="19050" cap="flat">
                <a:solidFill>
                  <a:schemeClr val="tx1"/>
                </a:solidFill>
                <a:prstDash val="solid"/>
                <a:round/>
              </a:ln>
              <a:effectLst/>
              <a:sp3d/>
            </p:spPr>
          </p:cxnSp>
          <p:cxnSp>
            <p:nvCxnSpPr>
              <p:cNvPr id="61" name="Straight Connector 60">
                <a:extLst>
                  <a:ext uri="{FF2B5EF4-FFF2-40B4-BE49-F238E27FC236}">
                    <a16:creationId xmlns:a16="http://schemas.microsoft.com/office/drawing/2014/main" id="{86308022-C536-B544-A707-3B024131667F}"/>
                  </a:ext>
                </a:extLst>
              </p:cNvPr>
              <p:cNvCxnSpPr>
                <a:cxnSpLocks/>
              </p:cNvCxnSpPr>
              <p:nvPr/>
            </p:nvCxnSpPr>
            <p:spPr>
              <a:xfrm>
                <a:off x="3258745" y="5725341"/>
                <a:ext cx="0" cy="54000"/>
              </a:xfrm>
              <a:prstGeom prst="line">
                <a:avLst/>
              </a:prstGeom>
              <a:noFill/>
              <a:ln w="19050" cap="flat">
                <a:solidFill>
                  <a:schemeClr val="tx1"/>
                </a:solidFill>
                <a:prstDash val="solid"/>
                <a:round/>
              </a:ln>
              <a:effectLst/>
              <a:sp3d/>
            </p:spPr>
          </p:cxnSp>
          <p:sp>
            <p:nvSpPr>
              <p:cNvPr id="21" name="TextBox 20">
                <a:extLst>
                  <a:ext uri="{FF2B5EF4-FFF2-40B4-BE49-F238E27FC236}">
                    <a16:creationId xmlns:a16="http://schemas.microsoft.com/office/drawing/2014/main" id="{78A36121-A5BC-C15D-F308-AF5AE14F132E}"/>
                  </a:ext>
                </a:extLst>
              </p:cNvPr>
              <p:cNvSpPr txBox="1"/>
              <p:nvPr/>
            </p:nvSpPr>
            <p:spPr>
              <a:xfrm>
                <a:off x="819002"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0</a:t>
                </a:r>
              </a:p>
            </p:txBody>
          </p:sp>
          <p:sp>
            <p:nvSpPr>
              <p:cNvPr id="22" name="TextBox 21">
                <a:extLst>
                  <a:ext uri="{FF2B5EF4-FFF2-40B4-BE49-F238E27FC236}">
                    <a16:creationId xmlns:a16="http://schemas.microsoft.com/office/drawing/2014/main" id="{886BB2B6-DBBF-DE92-B990-3F54EE76C1C5}"/>
                  </a:ext>
                </a:extLst>
              </p:cNvPr>
              <p:cNvSpPr txBox="1"/>
              <p:nvPr/>
            </p:nvSpPr>
            <p:spPr>
              <a:xfrm>
                <a:off x="572322" y="5668987"/>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0</a:t>
                </a:r>
              </a:p>
            </p:txBody>
          </p:sp>
          <p:sp>
            <p:nvSpPr>
              <p:cNvPr id="26" name="TextBox 25">
                <a:extLst>
                  <a:ext uri="{FF2B5EF4-FFF2-40B4-BE49-F238E27FC236}">
                    <a16:creationId xmlns:a16="http://schemas.microsoft.com/office/drawing/2014/main" id="{FE7E4EFE-333A-BB55-F537-9A31E54B59FA}"/>
                  </a:ext>
                </a:extLst>
              </p:cNvPr>
              <p:cNvSpPr txBox="1"/>
              <p:nvPr/>
            </p:nvSpPr>
            <p:spPr>
              <a:xfrm>
                <a:off x="572322" y="2924175"/>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100</a:t>
                </a:r>
              </a:p>
            </p:txBody>
          </p:sp>
          <p:sp>
            <p:nvSpPr>
              <p:cNvPr id="27" name="TextBox 26">
                <a:extLst>
                  <a:ext uri="{FF2B5EF4-FFF2-40B4-BE49-F238E27FC236}">
                    <a16:creationId xmlns:a16="http://schemas.microsoft.com/office/drawing/2014/main" id="{06E2AA6C-85FD-A769-C7F8-DF3ECE3303DF}"/>
                  </a:ext>
                </a:extLst>
              </p:cNvPr>
              <p:cNvSpPr txBox="1"/>
              <p:nvPr/>
            </p:nvSpPr>
            <p:spPr>
              <a:xfrm>
                <a:off x="572322" y="3473137"/>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80</a:t>
                </a:r>
              </a:p>
            </p:txBody>
          </p:sp>
          <p:sp>
            <p:nvSpPr>
              <p:cNvPr id="29" name="TextBox 28">
                <a:extLst>
                  <a:ext uri="{FF2B5EF4-FFF2-40B4-BE49-F238E27FC236}">
                    <a16:creationId xmlns:a16="http://schemas.microsoft.com/office/drawing/2014/main" id="{030E3C97-DC6C-51E3-7D08-D11FD4B880CC}"/>
                  </a:ext>
                </a:extLst>
              </p:cNvPr>
              <p:cNvSpPr txBox="1"/>
              <p:nvPr/>
            </p:nvSpPr>
            <p:spPr>
              <a:xfrm>
                <a:off x="572322" y="4022100"/>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60</a:t>
                </a:r>
              </a:p>
            </p:txBody>
          </p:sp>
          <p:sp>
            <p:nvSpPr>
              <p:cNvPr id="30" name="TextBox 29">
                <a:extLst>
                  <a:ext uri="{FF2B5EF4-FFF2-40B4-BE49-F238E27FC236}">
                    <a16:creationId xmlns:a16="http://schemas.microsoft.com/office/drawing/2014/main" id="{AAE190CF-07DC-21F3-63DB-03A26AAC9C32}"/>
                  </a:ext>
                </a:extLst>
              </p:cNvPr>
              <p:cNvSpPr txBox="1"/>
              <p:nvPr/>
            </p:nvSpPr>
            <p:spPr>
              <a:xfrm>
                <a:off x="572322" y="4571062"/>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40</a:t>
                </a:r>
              </a:p>
            </p:txBody>
          </p:sp>
          <p:sp>
            <p:nvSpPr>
              <p:cNvPr id="31" name="TextBox 30">
                <a:extLst>
                  <a:ext uri="{FF2B5EF4-FFF2-40B4-BE49-F238E27FC236}">
                    <a16:creationId xmlns:a16="http://schemas.microsoft.com/office/drawing/2014/main" id="{3C090AEF-ACB5-021C-EA9C-C656DE9FB7A5}"/>
                  </a:ext>
                </a:extLst>
              </p:cNvPr>
              <p:cNvSpPr txBox="1"/>
              <p:nvPr/>
            </p:nvSpPr>
            <p:spPr>
              <a:xfrm>
                <a:off x="572322" y="5120025"/>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20</a:t>
                </a:r>
              </a:p>
            </p:txBody>
          </p:sp>
          <p:sp>
            <p:nvSpPr>
              <p:cNvPr id="37" name="TextBox 36">
                <a:extLst>
                  <a:ext uri="{FF2B5EF4-FFF2-40B4-BE49-F238E27FC236}">
                    <a16:creationId xmlns:a16="http://schemas.microsoft.com/office/drawing/2014/main" id="{959BFC22-5FDE-AEB8-2F60-D770DB29193D}"/>
                  </a:ext>
                </a:extLst>
              </p:cNvPr>
              <p:cNvSpPr txBox="1"/>
              <p:nvPr/>
            </p:nvSpPr>
            <p:spPr>
              <a:xfrm>
                <a:off x="1115285"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6</a:t>
                </a:r>
              </a:p>
            </p:txBody>
          </p:sp>
          <p:sp>
            <p:nvSpPr>
              <p:cNvPr id="38" name="TextBox 37">
                <a:extLst>
                  <a:ext uri="{FF2B5EF4-FFF2-40B4-BE49-F238E27FC236}">
                    <a16:creationId xmlns:a16="http://schemas.microsoft.com/office/drawing/2014/main" id="{EDAA6114-A815-8589-B175-54C7F405C18A}"/>
                  </a:ext>
                </a:extLst>
              </p:cNvPr>
              <p:cNvSpPr txBox="1"/>
              <p:nvPr/>
            </p:nvSpPr>
            <p:spPr>
              <a:xfrm>
                <a:off x="1411568"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12</a:t>
                </a:r>
              </a:p>
            </p:txBody>
          </p:sp>
          <p:sp>
            <p:nvSpPr>
              <p:cNvPr id="39" name="TextBox 38">
                <a:extLst>
                  <a:ext uri="{FF2B5EF4-FFF2-40B4-BE49-F238E27FC236}">
                    <a16:creationId xmlns:a16="http://schemas.microsoft.com/office/drawing/2014/main" id="{12A17927-2985-5370-3719-0F94755BA564}"/>
                  </a:ext>
                </a:extLst>
              </p:cNvPr>
              <p:cNvSpPr txBox="1"/>
              <p:nvPr/>
            </p:nvSpPr>
            <p:spPr>
              <a:xfrm>
                <a:off x="1707851"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18</a:t>
                </a:r>
              </a:p>
            </p:txBody>
          </p:sp>
          <p:sp>
            <p:nvSpPr>
              <p:cNvPr id="40" name="TextBox 39">
                <a:extLst>
                  <a:ext uri="{FF2B5EF4-FFF2-40B4-BE49-F238E27FC236}">
                    <a16:creationId xmlns:a16="http://schemas.microsoft.com/office/drawing/2014/main" id="{C63F65F9-E736-2A9C-9804-08B9D70FB44C}"/>
                  </a:ext>
                </a:extLst>
              </p:cNvPr>
              <p:cNvSpPr txBox="1"/>
              <p:nvPr/>
            </p:nvSpPr>
            <p:spPr>
              <a:xfrm>
                <a:off x="2004134"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24</a:t>
                </a:r>
              </a:p>
            </p:txBody>
          </p:sp>
          <p:sp>
            <p:nvSpPr>
              <p:cNvPr id="41" name="TextBox 40">
                <a:extLst>
                  <a:ext uri="{FF2B5EF4-FFF2-40B4-BE49-F238E27FC236}">
                    <a16:creationId xmlns:a16="http://schemas.microsoft.com/office/drawing/2014/main" id="{9308F613-ED29-3E49-0C9D-F32C5AF2CC28}"/>
                  </a:ext>
                </a:extLst>
              </p:cNvPr>
              <p:cNvSpPr txBox="1"/>
              <p:nvPr/>
            </p:nvSpPr>
            <p:spPr>
              <a:xfrm>
                <a:off x="2300417"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30</a:t>
                </a:r>
              </a:p>
            </p:txBody>
          </p:sp>
          <p:sp>
            <p:nvSpPr>
              <p:cNvPr id="42" name="TextBox 41">
                <a:extLst>
                  <a:ext uri="{FF2B5EF4-FFF2-40B4-BE49-F238E27FC236}">
                    <a16:creationId xmlns:a16="http://schemas.microsoft.com/office/drawing/2014/main" id="{75F3D826-ED14-77A6-18C3-397D7AF67446}"/>
                  </a:ext>
                </a:extLst>
              </p:cNvPr>
              <p:cNvSpPr txBox="1"/>
              <p:nvPr/>
            </p:nvSpPr>
            <p:spPr>
              <a:xfrm>
                <a:off x="2596700"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36</a:t>
                </a:r>
              </a:p>
            </p:txBody>
          </p:sp>
          <p:sp>
            <p:nvSpPr>
              <p:cNvPr id="43" name="TextBox 42">
                <a:extLst>
                  <a:ext uri="{FF2B5EF4-FFF2-40B4-BE49-F238E27FC236}">
                    <a16:creationId xmlns:a16="http://schemas.microsoft.com/office/drawing/2014/main" id="{56D25F52-3062-CAE5-80D9-4B6509859FB6}"/>
                  </a:ext>
                </a:extLst>
              </p:cNvPr>
              <p:cNvSpPr txBox="1"/>
              <p:nvPr/>
            </p:nvSpPr>
            <p:spPr>
              <a:xfrm>
                <a:off x="2892983"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42</a:t>
                </a:r>
              </a:p>
            </p:txBody>
          </p:sp>
          <p:sp>
            <p:nvSpPr>
              <p:cNvPr id="49" name="TextBox 48">
                <a:extLst>
                  <a:ext uri="{FF2B5EF4-FFF2-40B4-BE49-F238E27FC236}">
                    <a16:creationId xmlns:a16="http://schemas.microsoft.com/office/drawing/2014/main" id="{FBDF5E8E-E6B1-7FEF-58DD-280EF8ABD506}"/>
                  </a:ext>
                </a:extLst>
              </p:cNvPr>
              <p:cNvSpPr txBox="1"/>
              <p:nvPr/>
            </p:nvSpPr>
            <p:spPr>
              <a:xfrm>
                <a:off x="885317" y="5956238"/>
                <a:ext cx="3262275" cy="312703"/>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panose="020B0604020202020204"/>
                    <a:ea typeface="MS Mincho"/>
                    <a:cs typeface="+mj-cs"/>
                    <a:sym typeface="Helvetica"/>
                  </a:rPr>
                  <a:t>経過時間（月）</a:t>
                </a:r>
              </a:p>
            </p:txBody>
          </p:sp>
          <p:sp>
            <p:nvSpPr>
              <p:cNvPr id="50" name="TextBox 49">
                <a:extLst>
                  <a:ext uri="{FF2B5EF4-FFF2-40B4-BE49-F238E27FC236}">
                    <a16:creationId xmlns:a16="http://schemas.microsoft.com/office/drawing/2014/main" id="{1593BA28-95DC-E430-17C4-D2DC3D2DB391}"/>
                  </a:ext>
                </a:extLst>
              </p:cNvPr>
              <p:cNvSpPr txBox="1"/>
              <p:nvPr/>
            </p:nvSpPr>
            <p:spPr>
              <a:xfrm rot="16200000">
                <a:off x="-972460" y="4190793"/>
                <a:ext cx="2742109" cy="312703"/>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panose="020B0604020202020204"/>
                    <a:ea typeface="MS Mincho"/>
                    <a:cs typeface="+mj-cs"/>
                    <a:sym typeface="Helvetica"/>
                  </a:rPr>
                  <a:t>DFS、％</a:t>
                </a:r>
              </a:p>
            </p:txBody>
          </p:sp>
          <p:sp>
            <p:nvSpPr>
              <p:cNvPr id="51" name="TextBox 50">
                <a:extLst>
                  <a:ext uri="{FF2B5EF4-FFF2-40B4-BE49-F238E27FC236}">
                    <a16:creationId xmlns:a16="http://schemas.microsoft.com/office/drawing/2014/main" id="{450A0C56-D0AE-A6FE-8AD3-B5A6CAA056BE}"/>
                  </a:ext>
                </a:extLst>
              </p:cNvPr>
              <p:cNvSpPr txBox="1"/>
              <p:nvPr/>
            </p:nvSpPr>
            <p:spPr>
              <a:xfrm>
                <a:off x="3189266"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48</a:t>
                </a:r>
              </a:p>
            </p:txBody>
          </p:sp>
          <p:sp>
            <p:nvSpPr>
              <p:cNvPr id="52" name="TextBox 51">
                <a:extLst>
                  <a:ext uri="{FF2B5EF4-FFF2-40B4-BE49-F238E27FC236}">
                    <a16:creationId xmlns:a16="http://schemas.microsoft.com/office/drawing/2014/main" id="{C4861948-5DE0-0A98-6361-4A2882A564AF}"/>
                  </a:ext>
                </a:extLst>
              </p:cNvPr>
              <p:cNvSpPr txBox="1"/>
              <p:nvPr/>
            </p:nvSpPr>
            <p:spPr>
              <a:xfrm>
                <a:off x="3485549"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54</a:t>
                </a:r>
              </a:p>
            </p:txBody>
          </p:sp>
          <p:sp>
            <p:nvSpPr>
              <p:cNvPr id="53" name="TextBox 52">
                <a:extLst>
                  <a:ext uri="{FF2B5EF4-FFF2-40B4-BE49-F238E27FC236}">
                    <a16:creationId xmlns:a16="http://schemas.microsoft.com/office/drawing/2014/main" id="{FC92B1E3-7EF2-9B5E-5BB1-C2F3F5603143}"/>
                  </a:ext>
                </a:extLst>
              </p:cNvPr>
              <p:cNvSpPr txBox="1"/>
              <p:nvPr/>
            </p:nvSpPr>
            <p:spPr>
              <a:xfrm>
                <a:off x="3781832"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60</a:t>
                </a:r>
              </a:p>
            </p:txBody>
          </p:sp>
          <p:sp>
            <p:nvSpPr>
              <p:cNvPr id="54" name="TextBox 53">
                <a:extLst>
                  <a:ext uri="{FF2B5EF4-FFF2-40B4-BE49-F238E27FC236}">
                    <a16:creationId xmlns:a16="http://schemas.microsoft.com/office/drawing/2014/main" id="{55DC686B-0A05-C660-EA44-5B7207EDA0D3}"/>
                  </a:ext>
                </a:extLst>
              </p:cNvPr>
              <p:cNvSpPr txBox="1"/>
              <p:nvPr/>
            </p:nvSpPr>
            <p:spPr>
              <a:xfrm>
                <a:off x="4078115"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66</a:t>
                </a:r>
              </a:p>
            </p:txBody>
          </p:sp>
          <p:cxnSp>
            <p:nvCxnSpPr>
              <p:cNvPr id="976" name="Straight Connector 975">
                <a:extLst>
                  <a:ext uri="{FF2B5EF4-FFF2-40B4-BE49-F238E27FC236}">
                    <a16:creationId xmlns:a16="http://schemas.microsoft.com/office/drawing/2014/main" id="{3DA1BC4C-8946-A381-3794-0900F2098C3F}"/>
                  </a:ext>
                </a:extLst>
              </p:cNvPr>
              <p:cNvCxnSpPr>
                <a:cxnSpLocks/>
              </p:cNvCxnSpPr>
              <p:nvPr/>
            </p:nvCxnSpPr>
            <p:spPr>
              <a:xfrm flipV="1">
                <a:off x="2073613" y="3198656"/>
                <a:ext cx="0" cy="252586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76BEED99-C160-39B5-F544-D73F3CE2BF26}"/>
                  </a:ext>
                </a:extLst>
              </p:cNvPr>
              <p:cNvCxnSpPr>
                <a:cxnSpLocks/>
              </p:cNvCxnSpPr>
              <p:nvPr/>
            </p:nvCxnSpPr>
            <p:spPr>
              <a:xfrm flipV="1">
                <a:off x="2666179" y="3198656"/>
                <a:ext cx="0" cy="252586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978" name="TextBox 977">
                <a:extLst>
                  <a:ext uri="{FF2B5EF4-FFF2-40B4-BE49-F238E27FC236}">
                    <a16:creationId xmlns:a16="http://schemas.microsoft.com/office/drawing/2014/main" id="{D19319C1-7BF0-9012-5902-A5EF57639440}"/>
                  </a:ext>
                </a:extLst>
              </p:cNvPr>
              <p:cNvSpPr txBox="1"/>
              <p:nvPr/>
            </p:nvSpPr>
            <p:spPr>
              <a:xfrm>
                <a:off x="1526001" y="3236914"/>
                <a:ext cx="259318" cy="149502"/>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E73E16"/>
                    </a:solidFill>
                    <a:uLnTx/>
                    <a:uFillTx/>
                    <a:latin typeface="Arial"/>
                    <a:ea typeface="MS Mincho"/>
                    <a:cs typeface="Arial"/>
                    <a:sym typeface="Arial"/>
                  </a:rPr>
                  <a:t>79.5％</a:t>
                </a: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A2E1"/>
                    </a:solidFill>
                    <a:uLnTx/>
                    <a:uFillTx/>
                    <a:latin typeface="Arial"/>
                    <a:ea typeface="MS Mincho"/>
                    <a:cs typeface="Arial"/>
                    <a:sym typeface="Arial"/>
                  </a:rPr>
                  <a:t>74.5％</a:t>
                </a:r>
              </a:p>
            </p:txBody>
          </p:sp>
          <p:sp>
            <p:nvSpPr>
              <p:cNvPr id="1368" name="TextBox 1367">
                <a:extLst>
                  <a:ext uri="{FF2B5EF4-FFF2-40B4-BE49-F238E27FC236}">
                    <a16:creationId xmlns:a16="http://schemas.microsoft.com/office/drawing/2014/main" id="{63BF09E8-5A65-13A7-7D9F-2B231CF3DCB1}"/>
                  </a:ext>
                </a:extLst>
              </p:cNvPr>
              <p:cNvSpPr txBox="1"/>
              <p:nvPr/>
            </p:nvSpPr>
            <p:spPr>
              <a:xfrm>
                <a:off x="2125652" y="3468258"/>
                <a:ext cx="259318" cy="149502"/>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E73E16"/>
                    </a:solidFill>
                    <a:uLnTx/>
                    <a:uFillTx/>
                    <a:latin typeface="Arial"/>
                    <a:ea typeface="MS Mincho"/>
                    <a:cs typeface="Arial"/>
                    <a:sym typeface="Arial"/>
                  </a:rPr>
                  <a:t>67.9％</a:t>
                </a: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A2E1"/>
                    </a:solidFill>
                    <a:uLnTx/>
                    <a:uFillTx/>
                    <a:latin typeface="Arial"/>
                    <a:ea typeface="MS Mincho"/>
                    <a:cs typeface="Arial"/>
                    <a:sym typeface="Arial"/>
                  </a:rPr>
                  <a:t>67.1％</a:t>
                </a:r>
              </a:p>
            </p:txBody>
          </p:sp>
          <p:sp>
            <p:nvSpPr>
              <p:cNvPr id="1369" name="TextBox 1368">
                <a:extLst>
                  <a:ext uri="{FF2B5EF4-FFF2-40B4-BE49-F238E27FC236}">
                    <a16:creationId xmlns:a16="http://schemas.microsoft.com/office/drawing/2014/main" id="{2E0186B5-0E67-4233-DD80-E40279899A37}"/>
                  </a:ext>
                </a:extLst>
              </p:cNvPr>
              <p:cNvSpPr txBox="1"/>
              <p:nvPr/>
            </p:nvSpPr>
            <p:spPr>
              <a:xfrm>
                <a:off x="2722378" y="3560333"/>
                <a:ext cx="259318" cy="149502"/>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E73E16"/>
                    </a:solidFill>
                    <a:uLnTx/>
                    <a:uFillTx/>
                    <a:latin typeface="Arial"/>
                    <a:ea typeface="MS Mincho"/>
                    <a:cs typeface="Arial"/>
                    <a:sym typeface="Arial"/>
                  </a:rPr>
                  <a:t>65.9％</a:t>
                </a: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A2E1"/>
                    </a:solidFill>
                    <a:uLnTx/>
                    <a:uFillTx/>
                    <a:latin typeface="Arial"/>
                    <a:ea typeface="MS Mincho"/>
                    <a:cs typeface="Arial"/>
                    <a:sym typeface="Arial"/>
                  </a:rPr>
                  <a:t>57.6％</a:t>
                </a:r>
              </a:p>
            </p:txBody>
          </p:sp>
        </p:grpSp>
        <p:grpSp>
          <p:nvGrpSpPr>
            <p:cNvPr id="55" name="Graphic 3">
              <a:extLst>
                <a:ext uri="{FF2B5EF4-FFF2-40B4-BE49-F238E27FC236}">
                  <a16:creationId xmlns:a16="http://schemas.microsoft.com/office/drawing/2014/main" id="{C1520001-44F7-04C1-9221-E8984A756E94}"/>
                </a:ext>
              </a:extLst>
            </p:cNvPr>
            <p:cNvGrpSpPr/>
            <p:nvPr/>
          </p:nvGrpSpPr>
          <p:grpSpPr>
            <a:xfrm>
              <a:off x="884604" y="2911573"/>
              <a:ext cx="2964271" cy="1151420"/>
              <a:chOff x="1056221" y="-2074752"/>
              <a:chExt cx="2765091" cy="1074039"/>
            </a:xfrm>
            <a:noFill/>
          </p:grpSpPr>
          <p:sp>
            <p:nvSpPr>
              <p:cNvPr id="56" name="Freeform: Shape 55">
                <a:extLst>
                  <a:ext uri="{FF2B5EF4-FFF2-40B4-BE49-F238E27FC236}">
                    <a16:creationId xmlns:a16="http://schemas.microsoft.com/office/drawing/2014/main" id="{85A155E1-F350-C19A-7F31-895E3735DA95}"/>
                  </a:ext>
                </a:extLst>
              </p:cNvPr>
              <p:cNvSpPr/>
              <p:nvPr/>
            </p:nvSpPr>
            <p:spPr>
              <a:xfrm>
                <a:off x="1057744" y="-2005124"/>
                <a:ext cx="2758853" cy="1004411"/>
              </a:xfrm>
              <a:custGeom>
                <a:avLst/>
                <a:gdLst>
                  <a:gd name="connsiteX0" fmla="*/ 0 w 2758821"/>
                  <a:gd name="connsiteY0" fmla="*/ 0 h 1004411"/>
                  <a:gd name="connsiteX1" fmla="*/ 68009 w 2758821"/>
                  <a:gd name="connsiteY1" fmla="*/ 0 h 1004411"/>
                  <a:gd name="connsiteX2" fmla="*/ 68009 w 2758821"/>
                  <a:gd name="connsiteY2" fmla="*/ 24289 h 1004411"/>
                  <a:gd name="connsiteX3" fmla="*/ 102108 w 2758821"/>
                  <a:gd name="connsiteY3" fmla="*/ 24289 h 1004411"/>
                  <a:gd name="connsiteX4" fmla="*/ 102108 w 2758821"/>
                  <a:gd name="connsiteY4" fmla="*/ 35243 h 1004411"/>
                  <a:gd name="connsiteX5" fmla="*/ 127635 w 2758821"/>
                  <a:gd name="connsiteY5" fmla="*/ 35243 h 1004411"/>
                  <a:gd name="connsiteX6" fmla="*/ 127635 w 2758821"/>
                  <a:gd name="connsiteY6" fmla="*/ 75343 h 1004411"/>
                  <a:gd name="connsiteX7" fmla="*/ 149543 w 2758821"/>
                  <a:gd name="connsiteY7" fmla="*/ 75343 h 1004411"/>
                  <a:gd name="connsiteX8" fmla="*/ 149543 w 2758821"/>
                  <a:gd name="connsiteY8" fmla="*/ 98489 h 1004411"/>
                  <a:gd name="connsiteX9" fmla="*/ 206693 w 2758821"/>
                  <a:gd name="connsiteY9" fmla="*/ 98489 h 1004411"/>
                  <a:gd name="connsiteX10" fmla="*/ 206693 w 2758821"/>
                  <a:gd name="connsiteY10" fmla="*/ 133731 h 1004411"/>
                  <a:gd name="connsiteX11" fmla="*/ 238316 w 2758821"/>
                  <a:gd name="connsiteY11" fmla="*/ 133731 h 1004411"/>
                  <a:gd name="connsiteX12" fmla="*/ 238316 w 2758821"/>
                  <a:gd name="connsiteY12" fmla="*/ 153162 h 1004411"/>
                  <a:gd name="connsiteX13" fmla="*/ 252889 w 2758821"/>
                  <a:gd name="connsiteY13" fmla="*/ 153162 h 1004411"/>
                  <a:gd name="connsiteX14" fmla="*/ 252889 w 2758821"/>
                  <a:gd name="connsiteY14" fmla="*/ 215265 h 1004411"/>
                  <a:gd name="connsiteX15" fmla="*/ 308801 w 2758821"/>
                  <a:gd name="connsiteY15" fmla="*/ 215265 h 1004411"/>
                  <a:gd name="connsiteX16" fmla="*/ 308801 w 2758821"/>
                  <a:gd name="connsiteY16" fmla="*/ 228600 h 1004411"/>
                  <a:gd name="connsiteX17" fmla="*/ 312420 w 2758821"/>
                  <a:gd name="connsiteY17" fmla="*/ 228600 h 1004411"/>
                  <a:gd name="connsiteX18" fmla="*/ 312420 w 2758821"/>
                  <a:gd name="connsiteY18" fmla="*/ 256604 h 1004411"/>
                  <a:gd name="connsiteX19" fmla="*/ 336804 w 2758821"/>
                  <a:gd name="connsiteY19" fmla="*/ 256604 h 1004411"/>
                  <a:gd name="connsiteX20" fmla="*/ 336804 w 2758821"/>
                  <a:gd name="connsiteY20" fmla="*/ 278416 h 1004411"/>
                  <a:gd name="connsiteX21" fmla="*/ 336804 w 2758821"/>
                  <a:gd name="connsiteY21" fmla="*/ 314897 h 1004411"/>
                  <a:gd name="connsiteX22" fmla="*/ 368427 w 2758821"/>
                  <a:gd name="connsiteY22" fmla="*/ 314897 h 1004411"/>
                  <a:gd name="connsiteX23" fmla="*/ 368427 w 2758821"/>
                  <a:gd name="connsiteY23" fmla="*/ 328327 h 1004411"/>
                  <a:gd name="connsiteX24" fmla="*/ 374523 w 2758821"/>
                  <a:gd name="connsiteY24" fmla="*/ 328327 h 1004411"/>
                  <a:gd name="connsiteX25" fmla="*/ 374523 w 2758821"/>
                  <a:gd name="connsiteY25" fmla="*/ 357473 h 1004411"/>
                  <a:gd name="connsiteX26" fmla="*/ 383000 w 2758821"/>
                  <a:gd name="connsiteY26" fmla="*/ 357473 h 1004411"/>
                  <a:gd name="connsiteX27" fmla="*/ 383000 w 2758821"/>
                  <a:gd name="connsiteY27" fmla="*/ 372047 h 1004411"/>
                  <a:gd name="connsiteX28" fmla="*/ 398812 w 2758821"/>
                  <a:gd name="connsiteY28" fmla="*/ 372047 h 1004411"/>
                  <a:gd name="connsiteX29" fmla="*/ 398812 w 2758821"/>
                  <a:gd name="connsiteY29" fmla="*/ 390335 h 1004411"/>
                  <a:gd name="connsiteX30" fmla="*/ 417005 w 2758821"/>
                  <a:gd name="connsiteY30" fmla="*/ 390335 h 1004411"/>
                  <a:gd name="connsiteX31" fmla="*/ 417005 w 2758821"/>
                  <a:gd name="connsiteY31" fmla="*/ 423101 h 1004411"/>
                  <a:gd name="connsiteX32" fmla="*/ 458343 w 2758821"/>
                  <a:gd name="connsiteY32" fmla="*/ 423101 h 1004411"/>
                  <a:gd name="connsiteX33" fmla="*/ 458343 w 2758821"/>
                  <a:gd name="connsiteY33" fmla="*/ 438912 h 1004411"/>
                  <a:gd name="connsiteX34" fmla="*/ 486347 w 2758821"/>
                  <a:gd name="connsiteY34" fmla="*/ 438912 h 1004411"/>
                  <a:gd name="connsiteX35" fmla="*/ 486347 w 2758821"/>
                  <a:gd name="connsiteY35" fmla="*/ 455962 h 1004411"/>
                  <a:gd name="connsiteX36" fmla="*/ 489966 w 2758821"/>
                  <a:gd name="connsiteY36" fmla="*/ 455962 h 1004411"/>
                  <a:gd name="connsiteX37" fmla="*/ 489966 w 2758821"/>
                  <a:gd name="connsiteY37" fmla="*/ 483965 h 1004411"/>
                  <a:gd name="connsiteX38" fmla="*/ 517970 w 2758821"/>
                  <a:gd name="connsiteY38" fmla="*/ 483965 h 1004411"/>
                  <a:gd name="connsiteX39" fmla="*/ 517970 w 2758821"/>
                  <a:gd name="connsiteY39" fmla="*/ 497300 h 1004411"/>
                  <a:gd name="connsiteX40" fmla="*/ 549593 w 2758821"/>
                  <a:gd name="connsiteY40" fmla="*/ 497300 h 1004411"/>
                  <a:gd name="connsiteX41" fmla="*/ 549593 w 2758821"/>
                  <a:gd name="connsiteY41" fmla="*/ 509492 h 1004411"/>
                  <a:gd name="connsiteX42" fmla="*/ 560546 w 2758821"/>
                  <a:gd name="connsiteY42" fmla="*/ 509492 h 1004411"/>
                  <a:gd name="connsiteX43" fmla="*/ 560546 w 2758821"/>
                  <a:gd name="connsiteY43" fmla="*/ 515588 h 1004411"/>
                  <a:gd name="connsiteX44" fmla="*/ 583597 w 2758821"/>
                  <a:gd name="connsiteY44" fmla="*/ 515588 h 1004411"/>
                  <a:gd name="connsiteX45" fmla="*/ 583597 w 2758821"/>
                  <a:gd name="connsiteY45" fmla="*/ 549593 h 1004411"/>
                  <a:gd name="connsiteX46" fmla="*/ 606743 w 2758821"/>
                  <a:gd name="connsiteY46" fmla="*/ 549593 h 1004411"/>
                  <a:gd name="connsiteX47" fmla="*/ 606743 w 2758821"/>
                  <a:gd name="connsiteY47" fmla="*/ 570262 h 1004411"/>
                  <a:gd name="connsiteX48" fmla="*/ 627412 w 2758821"/>
                  <a:gd name="connsiteY48" fmla="*/ 570262 h 1004411"/>
                  <a:gd name="connsiteX49" fmla="*/ 627412 w 2758821"/>
                  <a:gd name="connsiteY49" fmla="*/ 587312 h 1004411"/>
                  <a:gd name="connsiteX50" fmla="*/ 649319 w 2758821"/>
                  <a:gd name="connsiteY50" fmla="*/ 587312 h 1004411"/>
                  <a:gd name="connsiteX51" fmla="*/ 649319 w 2758821"/>
                  <a:gd name="connsiteY51" fmla="*/ 605504 h 1004411"/>
                  <a:gd name="connsiteX52" fmla="*/ 700373 w 2758821"/>
                  <a:gd name="connsiteY52" fmla="*/ 605504 h 1004411"/>
                  <a:gd name="connsiteX53" fmla="*/ 700373 w 2758821"/>
                  <a:gd name="connsiteY53" fmla="*/ 634746 h 1004411"/>
                  <a:gd name="connsiteX54" fmla="*/ 762381 w 2758821"/>
                  <a:gd name="connsiteY54" fmla="*/ 634746 h 1004411"/>
                  <a:gd name="connsiteX55" fmla="*/ 762381 w 2758821"/>
                  <a:gd name="connsiteY55" fmla="*/ 652939 h 1004411"/>
                  <a:gd name="connsiteX56" fmla="*/ 789146 w 2758821"/>
                  <a:gd name="connsiteY56" fmla="*/ 652939 h 1004411"/>
                  <a:gd name="connsiteX57" fmla="*/ 789146 w 2758821"/>
                  <a:gd name="connsiteY57" fmla="*/ 665131 h 1004411"/>
                  <a:gd name="connsiteX58" fmla="*/ 798862 w 2758821"/>
                  <a:gd name="connsiteY58" fmla="*/ 665131 h 1004411"/>
                  <a:gd name="connsiteX59" fmla="*/ 798862 w 2758821"/>
                  <a:gd name="connsiteY59" fmla="*/ 711327 h 1004411"/>
                  <a:gd name="connsiteX60" fmla="*/ 849916 w 2758821"/>
                  <a:gd name="connsiteY60" fmla="*/ 711327 h 1004411"/>
                  <a:gd name="connsiteX61" fmla="*/ 849916 w 2758821"/>
                  <a:gd name="connsiteY61" fmla="*/ 725900 h 1004411"/>
                  <a:gd name="connsiteX62" fmla="*/ 880301 w 2758821"/>
                  <a:gd name="connsiteY62" fmla="*/ 725900 h 1004411"/>
                  <a:gd name="connsiteX63" fmla="*/ 880301 w 2758821"/>
                  <a:gd name="connsiteY63" fmla="*/ 740474 h 1004411"/>
                  <a:gd name="connsiteX64" fmla="*/ 893731 w 2758821"/>
                  <a:gd name="connsiteY64" fmla="*/ 740474 h 1004411"/>
                  <a:gd name="connsiteX65" fmla="*/ 893731 w 2758821"/>
                  <a:gd name="connsiteY65" fmla="*/ 757523 h 1004411"/>
                  <a:gd name="connsiteX66" fmla="*/ 902208 w 2758821"/>
                  <a:gd name="connsiteY66" fmla="*/ 757523 h 1004411"/>
                  <a:gd name="connsiteX67" fmla="*/ 902208 w 2758821"/>
                  <a:gd name="connsiteY67" fmla="*/ 785527 h 1004411"/>
                  <a:gd name="connsiteX68" fmla="*/ 999458 w 2758821"/>
                  <a:gd name="connsiteY68" fmla="*/ 785527 h 1004411"/>
                  <a:gd name="connsiteX69" fmla="*/ 999458 w 2758821"/>
                  <a:gd name="connsiteY69" fmla="*/ 800100 h 1004411"/>
                  <a:gd name="connsiteX70" fmla="*/ 1293781 w 2758821"/>
                  <a:gd name="connsiteY70" fmla="*/ 800100 h 1004411"/>
                  <a:gd name="connsiteX71" fmla="*/ 1293781 w 2758821"/>
                  <a:gd name="connsiteY71" fmla="*/ 828104 h 1004411"/>
                  <a:gd name="connsiteX72" fmla="*/ 1316831 w 2758821"/>
                  <a:gd name="connsiteY72" fmla="*/ 828104 h 1004411"/>
                  <a:gd name="connsiteX73" fmla="*/ 1316831 w 2758821"/>
                  <a:gd name="connsiteY73" fmla="*/ 859631 h 1004411"/>
                  <a:gd name="connsiteX74" fmla="*/ 1809274 w 2758821"/>
                  <a:gd name="connsiteY74" fmla="*/ 859631 h 1004411"/>
                  <a:gd name="connsiteX75" fmla="*/ 1809274 w 2758821"/>
                  <a:gd name="connsiteY75" fmla="*/ 927735 h 1004411"/>
                  <a:gd name="connsiteX76" fmla="*/ 2046446 w 2758821"/>
                  <a:gd name="connsiteY76" fmla="*/ 927735 h 1004411"/>
                  <a:gd name="connsiteX77" fmla="*/ 2046446 w 2758821"/>
                  <a:gd name="connsiteY77" fmla="*/ 1004411 h 1004411"/>
                  <a:gd name="connsiteX78" fmla="*/ 2758821 w 2758821"/>
                  <a:gd name="connsiteY78" fmla="*/ 1004411 h 100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758821" h="1004411">
                    <a:moveTo>
                      <a:pt x="0" y="0"/>
                    </a:moveTo>
                    <a:lnTo>
                      <a:pt x="68009" y="0"/>
                    </a:lnTo>
                    <a:lnTo>
                      <a:pt x="68009" y="24289"/>
                    </a:lnTo>
                    <a:lnTo>
                      <a:pt x="102108" y="24289"/>
                    </a:lnTo>
                    <a:lnTo>
                      <a:pt x="102108" y="35243"/>
                    </a:lnTo>
                    <a:lnTo>
                      <a:pt x="127635" y="35243"/>
                    </a:lnTo>
                    <a:lnTo>
                      <a:pt x="127635" y="75343"/>
                    </a:lnTo>
                    <a:lnTo>
                      <a:pt x="149543" y="75343"/>
                    </a:lnTo>
                    <a:lnTo>
                      <a:pt x="149543" y="98489"/>
                    </a:lnTo>
                    <a:lnTo>
                      <a:pt x="206693" y="98489"/>
                    </a:lnTo>
                    <a:lnTo>
                      <a:pt x="206693" y="133731"/>
                    </a:lnTo>
                    <a:lnTo>
                      <a:pt x="238316" y="133731"/>
                    </a:lnTo>
                    <a:lnTo>
                      <a:pt x="238316" y="153162"/>
                    </a:lnTo>
                    <a:lnTo>
                      <a:pt x="252889" y="153162"/>
                    </a:lnTo>
                    <a:lnTo>
                      <a:pt x="252889" y="215265"/>
                    </a:lnTo>
                    <a:lnTo>
                      <a:pt x="308801" y="215265"/>
                    </a:lnTo>
                    <a:lnTo>
                      <a:pt x="308801" y="228600"/>
                    </a:lnTo>
                    <a:lnTo>
                      <a:pt x="312420" y="228600"/>
                    </a:lnTo>
                    <a:lnTo>
                      <a:pt x="312420" y="256604"/>
                    </a:lnTo>
                    <a:lnTo>
                      <a:pt x="336804" y="256604"/>
                    </a:lnTo>
                    <a:lnTo>
                      <a:pt x="336804" y="278416"/>
                    </a:lnTo>
                    <a:lnTo>
                      <a:pt x="336804" y="314897"/>
                    </a:lnTo>
                    <a:lnTo>
                      <a:pt x="368427" y="314897"/>
                    </a:lnTo>
                    <a:lnTo>
                      <a:pt x="368427" y="328327"/>
                    </a:lnTo>
                    <a:lnTo>
                      <a:pt x="374523" y="328327"/>
                    </a:lnTo>
                    <a:lnTo>
                      <a:pt x="374523" y="357473"/>
                    </a:lnTo>
                    <a:lnTo>
                      <a:pt x="383000" y="357473"/>
                    </a:lnTo>
                    <a:lnTo>
                      <a:pt x="383000" y="372047"/>
                    </a:lnTo>
                    <a:lnTo>
                      <a:pt x="398812" y="372047"/>
                    </a:lnTo>
                    <a:lnTo>
                      <a:pt x="398812" y="390335"/>
                    </a:lnTo>
                    <a:lnTo>
                      <a:pt x="417005" y="390335"/>
                    </a:lnTo>
                    <a:lnTo>
                      <a:pt x="417005" y="423101"/>
                    </a:lnTo>
                    <a:lnTo>
                      <a:pt x="458343" y="423101"/>
                    </a:lnTo>
                    <a:lnTo>
                      <a:pt x="458343" y="438912"/>
                    </a:lnTo>
                    <a:lnTo>
                      <a:pt x="486347" y="438912"/>
                    </a:lnTo>
                    <a:lnTo>
                      <a:pt x="486347" y="455962"/>
                    </a:lnTo>
                    <a:lnTo>
                      <a:pt x="489966" y="455962"/>
                    </a:lnTo>
                    <a:lnTo>
                      <a:pt x="489966" y="483965"/>
                    </a:lnTo>
                    <a:lnTo>
                      <a:pt x="517970" y="483965"/>
                    </a:lnTo>
                    <a:lnTo>
                      <a:pt x="517970" y="497300"/>
                    </a:lnTo>
                    <a:lnTo>
                      <a:pt x="549593" y="497300"/>
                    </a:lnTo>
                    <a:lnTo>
                      <a:pt x="549593" y="509492"/>
                    </a:lnTo>
                    <a:lnTo>
                      <a:pt x="560546" y="509492"/>
                    </a:lnTo>
                    <a:lnTo>
                      <a:pt x="560546" y="515588"/>
                    </a:lnTo>
                    <a:lnTo>
                      <a:pt x="583597" y="515588"/>
                    </a:lnTo>
                    <a:lnTo>
                      <a:pt x="583597" y="549593"/>
                    </a:lnTo>
                    <a:lnTo>
                      <a:pt x="606743" y="549593"/>
                    </a:lnTo>
                    <a:lnTo>
                      <a:pt x="606743" y="570262"/>
                    </a:lnTo>
                    <a:lnTo>
                      <a:pt x="627412" y="570262"/>
                    </a:lnTo>
                    <a:lnTo>
                      <a:pt x="627412" y="587312"/>
                    </a:lnTo>
                    <a:lnTo>
                      <a:pt x="649319" y="587312"/>
                    </a:lnTo>
                    <a:lnTo>
                      <a:pt x="649319" y="605504"/>
                    </a:lnTo>
                    <a:lnTo>
                      <a:pt x="700373" y="605504"/>
                    </a:lnTo>
                    <a:lnTo>
                      <a:pt x="700373" y="634746"/>
                    </a:lnTo>
                    <a:lnTo>
                      <a:pt x="762381" y="634746"/>
                    </a:lnTo>
                    <a:lnTo>
                      <a:pt x="762381" y="652939"/>
                    </a:lnTo>
                    <a:lnTo>
                      <a:pt x="789146" y="652939"/>
                    </a:lnTo>
                    <a:lnTo>
                      <a:pt x="789146" y="665131"/>
                    </a:lnTo>
                    <a:lnTo>
                      <a:pt x="798862" y="665131"/>
                    </a:lnTo>
                    <a:lnTo>
                      <a:pt x="798862" y="711327"/>
                    </a:lnTo>
                    <a:lnTo>
                      <a:pt x="849916" y="711327"/>
                    </a:lnTo>
                    <a:lnTo>
                      <a:pt x="849916" y="725900"/>
                    </a:lnTo>
                    <a:lnTo>
                      <a:pt x="880301" y="725900"/>
                    </a:lnTo>
                    <a:lnTo>
                      <a:pt x="880301" y="740474"/>
                    </a:lnTo>
                    <a:lnTo>
                      <a:pt x="893731" y="740474"/>
                    </a:lnTo>
                    <a:lnTo>
                      <a:pt x="893731" y="757523"/>
                    </a:lnTo>
                    <a:lnTo>
                      <a:pt x="902208" y="757523"/>
                    </a:lnTo>
                    <a:lnTo>
                      <a:pt x="902208" y="785527"/>
                    </a:lnTo>
                    <a:lnTo>
                      <a:pt x="999458" y="785527"/>
                    </a:lnTo>
                    <a:lnTo>
                      <a:pt x="999458" y="800100"/>
                    </a:lnTo>
                    <a:lnTo>
                      <a:pt x="1293781" y="800100"/>
                    </a:lnTo>
                    <a:lnTo>
                      <a:pt x="1293781" y="828104"/>
                    </a:lnTo>
                    <a:lnTo>
                      <a:pt x="1316831" y="828104"/>
                    </a:lnTo>
                    <a:lnTo>
                      <a:pt x="1316831" y="859631"/>
                    </a:lnTo>
                    <a:lnTo>
                      <a:pt x="1809274" y="859631"/>
                    </a:lnTo>
                    <a:lnTo>
                      <a:pt x="1809274" y="927735"/>
                    </a:lnTo>
                    <a:lnTo>
                      <a:pt x="2046446" y="927735"/>
                    </a:lnTo>
                    <a:lnTo>
                      <a:pt x="2046446" y="1004411"/>
                    </a:lnTo>
                    <a:lnTo>
                      <a:pt x="2758821" y="1004411"/>
                    </a:lnTo>
                  </a:path>
                </a:pathLst>
              </a:custGeom>
              <a:noFill/>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57" name="Freeform: Shape 56">
                <a:extLst>
                  <a:ext uri="{FF2B5EF4-FFF2-40B4-BE49-F238E27FC236}">
                    <a16:creationId xmlns:a16="http://schemas.microsoft.com/office/drawing/2014/main" id="{1F6068F8-EF81-3F66-EBDC-6DC72B2CF4D5}"/>
                  </a:ext>
                </a:extLst>
              </p:cNvPr>
              <p:cNvSpPr/>
              <p:nvPr/>
            </p:nvSpPr>
            <p:spPr>
              <a:xfrm>
                <a:off x="1056221" y="-2074752"/>
                <a:ext cx="9525" cy="63817"/>
              </a:xfrm>
              <a:custGeom>
                <a:avLst/>
                <a:gdLst>
                  <a:gd name="connsiteX0" fmla="*/ 0 w 9525"/>
                  <a:gd name="connsiteY0" fmla="*/ 0 h 63817"/>
                  <a:gd name="connsiteX1" fmla="*/ 0 w 9525"/>
                  <a:gd name="connsiteY1" fmla="*/ 63818 h 63817"/>
                </a:gdLst>
                <a:ahLst/>
                <a:cxnLst>
                  <a:cxn ang="0">
                    <a:pos x="connsiteX0" y="connsiteY0"/>
                  </a:cxn>
                  <a:cxn ang="0">
                    <a:pos x="connsiteX1" y="connsiteY1"/>
                  </a:cxn>
                </a:cxnLst>
                <a:rect l="l" t="t" r="r" b="b"/>
                <a:pathLst>
                  <a:path w="9525" h="63817">
                    <a:moveTo>
                      <a:pt x="0" y="0"/>
                    </a:moveTo>
                    <a:lnTo>
                      <a:pt x="0" y="6381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58" name="Freeform: Shape 57">
                <a:extLst>
                  <a:ext uri="{FF2B5EF4-FFF2-40B4-BE49-F238E27FC236}">
                    <a16:creationId xmlns:a16="http://schemas.microsoft.com/office/drawing/2014/main" id="{BFD05EA7-27D0-3E27-C97C-AAF184B75639}"/>
                  </a:ext>
                </a:extLst>
              </p:cNvPr>
              <p:cNvSpPr/>
              <p:nvPr/>
            </p:nvSpPr>
            <p:spPr>
              <a:xfrm>
                <a:off x="1138232" y="-2057417"/>
                <a:ext cx="9525" cy="72009"/>
              </a:xfrm>
              <a:custGeom>
                <a:avLst/>
                <a:gdLst>
                  <a:gd name="connsiteX0" fmla="*/ 0 w 9525"/>
                  <a:gd name="connsiteY0" fmla="*/ 0 h 72009"/>
                  <a:gd name="connsiteX1" fmla="*/ 0 w 9525"/>
                  <a:gd name="connsiteY1" fmla="*/ 72009 h 72009"/>
                </a:gdLst>
                <a:ahLst/>
                <a:cxnLst>
                  <a:cxn ang="0">
                    <a:pos x="connsiteX0" y="connsiteY0"/>
                  </a:cxn>
                  <a:cxn ang="0">
                    <a:pos x="connsiteX1" y="connsiteY1"/>
                  </a:cxn>
                </a:cxnLst>
                <a:rect l="l" t="t" r="r" b="b"/>
                <a:pathLst>
                  <a:path w="9525" h="72009">
                    <a:moveTo>
                      <a:pt x="0" y="0"/>
                    </a:moveTo>
                    <a:lnTo>
                      <a:pt x="0" y="7200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2" name="Freeform: Shape 61">
                <a:extLst>
                  <a:ext uri="{FF2B5EF4-FFF2-40B4-BE49-F238E27FC236}">
                    <a16:creationId xmlns:a16="http://schemas.microsoft.com/office/drawing/2014/main" id="{9195E5FA-FE2A-6B2C-5722-22E865D6EC31}"/>
                  </a:ext>
                </a:extLst>
              </p:cNvPr>
              <p:cNvSpPr/>
              <p:nvPr/>
            </p:nvSpPr>
            <p:spPr>
              <a:xfrm>
                <a:off x="1171093" y="-2039224"/>
                <a:ext cx="9525" cy="72104"/>
              </a:xfrm>
              <a:custGeom>
                <a:avLst/>
                <a:gdLst>
                  <a:gd name="connsiteX0" fmla="*/ 0 w 9525"/>
                  <a:gd name="connsiteY0" fmla="*/ 0 h 72104"/>
                  <a:gd name="connsiteX1" fmla="*/ 0 w 9525"/>
                  <a:gd name="connsiteY1" fmla="*/ 72104 h 72104"/>
                </a:gdLst>
                <a:ahLst/>
                <a:cxnLst>
                  <a:cxn ang="0">
                    <a:pos x="connsiteX0" y="connsiteY0"/>
                  </a:cxn>
                  <a:cxn ang="0">
                    <a:pos x="connsiteX1" y="connsiteY1"/>
                  </a:cxn>
                </a:cxnLst>
                <a:rect l="l" t="t" r="r" b="b"/>
                <a:pathLst>
                  <a:path w="9525" h="72104">
                    <a:moveTo>
                      <a:pt x="0" y="0"/>
                    </a:moveTo>
                    <a:lnTo>
                      <a:pt x="0" y="72104"/>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3" name="Freeform: Shape 62">
                <a:extLst>
                  <a:ext uri="{FF2B5EF4-FFF2-40B4-BE49-F238E27FC236}">
                    <a16:creationId xmlns:a16="http://schemas.microsoft.com/office/drawing/2014/main" id="{DA927ADF-0EDC-3A8E-B286-4F93ADEEDB81}"/>
                  </a:ext>
                </a:extLst>
              </p:cNvPr>
              <p:cNvSpPr/>
              <p:nvPr/>
            </p:nvSpPr>
            <p:spPr>
              <a:xfrm>
                <a:off x="1184809" y="-2032748"/>
                <a:ext cx="9525" cy="72009"/>
              </a:xfrm>
              <a:custGeom>
                <a:avLst/>
                <a:gdLst>
                  <a:gd name="connsiteX0" fmla="*/ 0 w 9525"/>
                  <a:gd name="connsiteY0" fmla="*/ 0 h 72009"/>
                  <a:gd name="connsiteX1" fmla="*/ 0 w 9525"/>
                  <a:gd name="connsiteY1" fmla="*/ 72009 h 72009"/>
                </a:gdLst>
                <a:ahLst/>
                <a:cxnLst>
                  <a:cxn ang="0">
                    <a:pos x="connsiteX0" y="connsiteY0"/>
                  </a:cxn>
                  <a:cxn ang="0">
                    <a:pos x="connsiteX1" y="connsiteY1"/>
                  </a:cxn>
                </a:cxnLst>
                <a:rect l="l" t="t" r="r" b="b"/>
                <a:pathLst>
                  <a:path w="9525" h="72009">
                    <a:moveTo>
                      <a:pt x="0" y="0"/>
                    </a:moveTo>
                    <a:lnTo>
                      <a:pt x="0" y="7200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44" name="Freeform: Shape 1343">
                <a:extLst>
                  <a:ext uri="{FF2B5EF4-FFF2-40B4-BE49-F238E27FC236}">
                    <a16:creationId xmlns:a16="http://schemas.microsoft.com/office/drawing/2014/main" id="{3DE0D73A-AFC5-A559-73A2-2A22E0F6153D}"/>
                  </a:ext>
                </a:extLst>
              </p:cNvPr>
              <p:cNvSpPr/>
              <p:nvPr/>
            </p:nvSpPr>
            <p:spPr>
              <a:xfrm>
                <a:off x="1197574" y="-1971693"/>
                <a:ext cx="857" cy="40100"/>
              </a:xfrm>
              <a:custGeom>
                <a:avLst/>
                <a:gdLst>
                  <a:gd name="connsiteX0" fmla="*/ 857 w 857"/>
                  <a:gd name="connsiteY0" fmla="*/ 0 h 40100"/>
                  <a:gd name="connsiteX1" fmla="*/ 0 w 857"/>
                  <a:gd name="connsiteY1" fmla="*/ 40100 h 40100"/>
                </a:gdLst>
                <a:ahLst/>
                <a:cxnLst>
                  <a:cxn ang="0">
                    <a:pos x="connsiteX0" y="connsiteY0"/>
                  </a:cxn>
                  <a:cxn ang="0">
                    <a:pos x="connsiteX1" y="connsiteY1"/>
                  </a:cxn>
                </a:cxnLst>
                <a:rect l="l" t="t" r="r" b="b"/>
                <a:pathLst>
                  <a:path w="857" h="40100">
                    <a:moveTo>
                      <a:pt x="857" y="0"/>
                    </a:moveTo>
                    <a:lnTo>
                      <a:pt x="0" y="4010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45" name="Freeform: Shape 1344">
                <a:extLst>
                  <a:ext uri="{FF2B5EF4-FFF2-40B4-BE49-F238E27FC236}">
                    <a16:creationId xmlns:a16="http://schemas.microsoft.com/office/drawing/2014/main" id="{C50940C9-5500-E378-9ED5-FAAB363B73EE}"/>
                  </a:ext>
                </a:extLst>
              </p:cNvPr>
              <p:cNvSpPr/>
              <p:nvPr/>
            </p:nvSpPr>
            <p:spPr>
              <a:xfrm>
                <a:off x="1289682" y="-1931592"/>
                <a:ext cx="9525" cy="59340"/>
              </a:xfrm>
              <a:custGeom>
                <a:avLst/>
                <a:gdLst>
                  <a:gd name="connsiteX0" fmla="*/ 0 w 9525"/>
                  <a:gd name="connsiteY0" fmla="*/ 0 h 59340"/>
                  <a:gd name="connsiteX1" fmla="*/ 0 w 9525"/>
                  <a:gd name="connsiteY1" fmla="*/ 59341 h 59340"/>
                </a:gdLst>
                <a:ahLst/>
                <a:cxnLst>
                  <a:cxn ang="0">
                    <a:pos x="connsiteX0" y="connsiteY0"/>
                  </a:cxn>
                  <a:cxn ang="0">
                    <a:pos x="connsiteX1" y="connsiteY1"/>
                  </a:cxn>
                </a:cxnLst>
                <a:rect l="l" t="t" r="r" b="b"/>
                <a:pathLst>
                  <a:path w="9525" h="59340">
                    <a:moveTo>
                      <a:pt x="0" y="0"/>
                    </a:moveTo>
                    <a:lnTo>
                      <a:pt x="0" y="5934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46" name="Freeform: Shape 1345">
                <a:extLst>
                  <a:ext uri="{FF2B5EF4-FFF2-40B4-BE49-F238E27FC236}">
                    <a16:creationId xmlns:a16="http://schemas.microsoft.com/office/drawing/2014/main" id="{28BDA42A-4658-59B9-42F4-C78C38870137}"/>
                  </a:ext>
                </a:extLst>
              </p:cNvPr>
              <p:cNvSpPr/>
              <p:nvPr/>
            </p:nvSpPr>
            <p:spPr>
              <a:xfrm>
                <a:off x="1304255" y="-1914257"/>
                <a:ext cx="9525" cy="59340"/>
              </a:xfrm>
              <a:custGeom>
                <a:avLst/>
                <a:gdLst>
                  <a:gd name="connsiteX0" fmla="*/ 0 w 9525"/>
                  <a:gd name="connsiteY0" fmla="*/ 0 h 59340"/>
                  <a:gd name="connsiteX1" fmla="*/ 0 w 9525"/>
                  <a:gd name="connsiteY1" fmla="*/ 59341 h 59340"/>
                </a:gdLst>
                <a:ahLst/>
                <a:cxnLst>
                  <a:cxn ang="0">
                    <a:pos x="connsiteX0" y="connsiteY0"/>
                  </a:cxn>
                  <a:cxn ang="0">
                    <a:pos x="connsiteX1" y="connsiteY1"/>
                  </a:cxn>
                </a:cxnLst>
                <a:rect l="l" t="t" r="r" b="b"/>
                <a:pathLst>
                  <a:path w="9525" h="59340">
                    <a:moveTo>
                      <a:pt x="0" y="0"/>
                    </a:moveTo>
                    <a:lnTo>
                      <a:pt x="0" y="5934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47" name="Freeform: Shape 1346">
                <a:extLst>
                  <a:ext uri="{FF2B5EF4-FFF2-40B4-BE49-F238E27FC236}">
                    <a16:creationId xmlns:a16="http://schemas.microsoft.com/office/drawing/2014/main" id="{5BC9A6D7-AE35-AE50-53A4-B06399B4743B}"/>
                  </a:ext>
                </a:extLst>
              </p:cNvPr>
              <p:cNvSpPr/>
              <p:nvPr/>
            </p:nvSpPr>
            <p:spPr>
              <a:xfrm>
                <a:off x="1573244" y="-1593263"/>
                <a:ext cx="9525" cy="69342"/>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48" name="Freeform: Shape 1347">
                <a:extLst>
                  <a:ext uri="{FF2B5EF4-FFF2-40B4-BE49-F238E27FC236}">
                    <a16:creationId xmlns:a16="http://schemas.microsoft.com/office/drawing/2014/main" id="{5F08728E-8C98-27C0-39EA-D6C63B29F131}"/>
                  </a:ext>
                </a:extLst>
              </p:cNvPr>
              <p:cNvSpPr/>
              <p:nvPr/>
            </p:nvSpPr>
            <p:spPr>
              <a:xfrm>
                <a:off x="1801275" y="-1441816"/>
                <a:ext cx="9525" cy="69246"/>
              </a:xfrm>
              <a:custGeom>
                <a:avLst/>
                <a:gdLst>
                  <a:gd name="connsiteX0" fmla="*/ 0 w 9525"/>
                  <a:gd name="connsiteY0" fmla="*/ 0 h 69246"/>
                  <a:gd name="connsiteX1" fmla="*/ 0 w 9525"/>
                  <a:gd name="connsiteY1" fmla="*/ 69247 h 69246"/>
                </a:gdLst>
                <a:ahLst/>
                <a:cxnLst>
                  <a:cxn ang="0">
                    <a:pos x="connsiteX0" y="connsiteY0"/>
                  </a:cxn>
                  <a:cxn ang="0">
                    <a:pos x="connsiteX1" y="connsiteY1"/>
                  </a:cxn>
                </a:cxnLst>
                <a:rect l="l" t="t" r="r" b="b"/>
                <a:pathLst>
                  <a:path w="9525" h="69246">
                    <a:moveTo>
                      <a:pt x="0" y="0"/>
                    </a:moveTo>
                    <a:lnTo>
                      <a:pt x="0" y="69247"/>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49" name="Freeform: Shape 1348">
                <a:extLst>
                  <a:ext uri="{FF2B5EF4-FFF2-40B4-BE49-F238E27FC236}">
                    <a16:creationId xmlns:a16="http://schemas.microsoft.com/office/drawing/2014/main" id="{085B69C8-3BE2-BAD6-FFE2-8908044A304D}"/>
                  </a:ext>
                </a:extLst>
              </p:cNvPr>
              <p:cNvSpPr/>
              <p:nvPr/>
            </p:nvSpPr>
            <p:spPr>
              <a:xfrm>
                <a:off x="1824039" y="-1430862"/>
                <a:ext cx="9525" cy="76104"/>
              </a:xfrm>
              <a:custGeom>
                <a:avLst/>
                <a:gdLst>
                  <a:gd name="connsiteX0" fmla="*/ 0 w 9525"/>
                  <a:gd name="connsiteY0" fmla="*/ 0 h 76104"/>
                  <a:gd name="connsiteX1" fmla="*/ 0 w 9525"/>
                  <a:gd name="connsiteY1" fmla="*/ 76105 h 76104"/>
                </a:gdLst>
                <a:ahLst/>
                <a:cxnLst>
                  <a:cxn ang="0">
                    <a:pos x="connsiteX0" y="connsiteY0"/>
                  </a:cxn>
                  <a:cxn ang="0">
                    <a:pos x="connsiteX1" y="connsiteY1"/>
                  </a:cxn>
                </a:cxnLst>
                <a:rect l="l" t="t" r="r" b="b"/>
                <a:pathLst>
                  <a:path w="9525" h="76104">
                    <a:moveTo>
                      <a:pt x="0" y="0"/>
                    </a:moveTo>
                    <a:lnTo>
                      <a:pt x="0" y="7610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50" name="Freeform: Shape 1349">
                <a:extLst>
                  <a:ext uri="{FF2B5EF4-FFF2-40B4-BE49-F238E27FC236}">
                    <a16:creationId xmlns:a16="http://schemas.microsoft.com/office/drawing/2014/main" id="{97DF19AE-D845-BB11-8FD7-45229C0E2451}"/>
                  </a:ext>
                </a:extLst>
              </p:cNvPr>
              <p:cNvSpPr/>
              <p:nvPr/>
            </p:nvSpPr>
            <p:spPr>
              <a:xfrm>
                <a:off x="1836803" y="-1430863"/>
                <a:ext cx="9525" cy="76104"/>
              </a:xfrm>
              <a:custGeom>
                <a:avLst/>
                <a:gdLst>
                  <a:gd name="connsiteX0" fmla="*/ 0 w 9525"/>
                  <a:gd name="connsiteY0" fmla="*/ 0 h 76104"/>
                  <a:gd name="connsiteX1" fmla="*/ 0 w 9525"/>
                  <a:gd name="connsiteY1" fmla="*/ 76105 h 76104"/>
                </a:gdLst>
                <a:ahLst/>
                <a:cxnLst>
                  <a:cxn ang="0">
                    <a:pos x="connsiteX0" y="connsiteY0"/>
                  </a:cxn>
                  <a:cxn ang="0">
                    <a:pos x="connsiteX1" y="connsiteY1"/>
                  </a:cxn>
                </a:cxnLst>
                <a:rect l="l" t="t" r="r" b="b"/>
                <a:pathLst>
                  <a:path w="9525" h="76104">
                    <a:moveTo>
                      <a:pt x="0" y="0"/>
                    </a:moveTo>
                    <a:lnTo>
                      <a:pt x="0" y="7610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51" name="Freeform: Shape 1350">
                <a:extLst>
                  <a:ext uri="{FF2B5EF4-FFF2-40B4-BE49-F238E27FC236}">
                    <a16:creationId xmlns:a16="http://schemas.microsoft.com/office/drawing/2014/main" id="{13A6C211-E78B-7FE7-8123-812EEEA435DA}"/>
                  </a:ext>
                </a:extLst>
              </p:cNvPr>
              <p:cNvSpPr/>
              <p:nvPr/>
            </p:nvSpPr>
            <p:spPr>
              <a:xfrm>
                <a:off x="1849566" y="-1428578"/>
                <a:ext cx="9525" cy="84773"/>
              </a:xfrm>
              <a:custGeom>
                <a:avLst/>
                <a:gdLst>
                  <a:gd name="connsiteX0" fmla="*/ 0 w 9525"/>
                  <a:gd name="connsiteY0" fmla="*/ 0 h 84772"/>
                  <a:gd name="connsiteX1" fmla="*/ 0 w 9525"/>
                  <a:gd name="connsiteY1" fmla="*/ 84772 h 84772"/>
                </a:gdLst>
                <a:ahLst/>
                <a:cxnLst>
                  <a:cxn ang="0">
                    <a:pos x="connsiteX0" y="connsiteY0"/>
                  </a:cxn>
                  <a:cxn ang="0">
                    <a:pos x="connsiteX1" y="connsiteY1"/>
                  </a:cxn>
                </a:cxnLst>
                <a:rect l="l" t="t" r="r" b="b"/>
                <a:pathLst>
                  <a:path w="9525" h="84772">
                    <a:moveTo>
                      <a:pt x="0" y="0"/>
                    </a:moveTo>
                    <a:lnTo>
                      <a:pt x="0" y="8477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52" name="Freeform: Shape 1351">
                <a:extLst>
                  <a:ext uri="{FF2B5EF4-FFF2-40B4-BE49-F238E27FC236}">
                    <a16:creationId xmlns:a16="http://schemas.microsoft.com/office/drawing/2014/main" id="{043E6000-C8C2-E8D3-B57A-7F669B0A74DC}"/>
                  </a:ext>
                </a:extLst>
              </p:cNvPr>
              <p:cNvSpPr/>
              <p:nvPr/>
            </p:nvSpPr>
            <p:spPr>
              <a:xfrm>
                <a:off x="1870141" y="-1374381"/>
                <a:ext cx="9525" cy="84867"/>
              </a:xfrm>
              <a:custGeom>
                <a:avLst/>
                <a:gdLst>
                  <a:gd name="connsiteX0" fmla="*/ 0 w 9525"/>
                  <a:gd name="connsiteY0" fmla="*/ 0 h 84867"/>
                  <a:gd name="connsiteX1" fmla="*/ 0 w 9525"/>
                  <a:gd name="connsiteY1" fmla="*/ 84868 h 84867"/>
                </a:gdLst>
                <a:ahLst/>
                <a:cxnLst>
                  <a:cxn ang="0">
                    <a:pos x="connsiteX0" y="connsiteY0"/>
                  </a:cxn>
                  <a:cxn ang="0">
                    <a:pos x="connsiteX1" y="connsiteY1"/>
                  </a:cxn>
                </a:cxnLst>
                <a:rect l="l" t="t" r="r" b="b"/>
                <a:pathLst>
                  <a:path w="9525" h="84867">
                    <a:moveTo>
                      <a:pt x="0" y="0"/>
                    </a:moveTo>
                    <a:lnTo>
                      <a:pt x="0" y="8486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53" name="Freeform: Shape 1352">
                <a:extLst>
                  <a:ext uri="{FF2B5EF4-FFF2-40B4-BE49-F238E27FC236}">
                    <a16:creationId xmlns:a16="http://schemas.microsoft.com/office/drawing/2014/main" id="{D3ABF32D-EE81-A026-33AB-6B3EB8232644}"/>
                  </a:ext>
                </a:extLst>
              </p:cNvPr>
              <p:cNvSpPr/>
              <p:nvPr/>
            </p:nvSpPr>
            <p:spPr>
              <a:xfrm>
                <a:off x="1881951" y="-1374380"/>
                <a:ext cx="9525" cy="84867"/>
              </a:xfrm>
              <a:custGeom>
                <a:avLst/>
                <a:gdLst>
                  <a:gd name="connsiteX0" fmla="*/ 0 w 9525"/>
                  <a:gd name="connsiteY0" fmla="*/ 0 h 84867"/>
                  <a:gd name="connsiteX1" fmla="*/ 0 w 9525"/>
                  <a:gd name="connsiteY1" fmla="*/ 84868 h 84867"/>
                </a:gdLst>
                <a:ahLst/>
                <a:cxnLst>
                  <a:cxn ang="0">
                    <a:pos x="connsiteX0" y="connsiteY0"/>
                  </a:cxn>
                  <a:cxn ang="0">
                    <a:pos x="connsiteX1" y="connsiteY1"/>
                  </a:cxn>
                </a:cxnLst>
                <a:rect l="l" t="t" r="r" b="b"/>
                <a:pathLst>
                  <a:path w="9525" h="84867">
                    <a:moveTo>
                      <a:pt x="0" y="0"/>
                    </a:moveTo>
                    <a:lnTo>
                      <a:pt x="0" y="8486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54" name="Freeform: Shape 1353">
                <a:extLst>
                  <a:ext uri="{FF2B5EF4-FFF2-40B4-BE49-F238E27FC236}">
                    <a16:creationId xmlns:a16="http://schemas.microsoft.com/office/drawing/2014/main" id="{DA59EFE6-7E17-BBF9-8AFC-8FD0AC8A06FB}"/>
                  </a:ext>
                </a:extLst>
              </p:cNvPr>
              <p:cNvSpPr/>
              <p:nvPr/>
            </p:nvSpPr>
            <p:spPr>
              <a:xfrm>
                <a:off x="1911193" y="-1353806"/>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55" name="Freeform: Shape 1354">
                <a:extLst>
                  <a:ext uri="{FF2B5EF4-FFF2-40B4-BE49-F238E27FC236}">
                    <a16:creationId xmlns:a16="http://schemas.microsoft.com/office/drawing/2014/main" id="{F678988D-2A45-2340-8182-95F9C13CD886}"/>
                  </a:ext>
                </a:extLst>
              </p:cNvPr>
              <p:cNvSpPr/>
              <p:nvPr/>
            </p:nvSpPr>
            <p:spPr>
              <a:xfrm>
                <a:off x="1954915" y="-1317800"/>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56" name="Freeform: Shape 1355">
                <a:extLst>
                  <a:ext uri="{FF2B5EF4-FFF2-40B4-BE49-F238E27FC236}">
                    <a16:creationId xmlns:a16="http://schemas.microsoft.com/office/drawing/2014/main" id="{13A56C94-4415-65FC-111F-4DED839C3277}"/>
                  </a:ext>
                </a:extLst>
              </p:cNvPr>
              <p:cNvSpPr/>
              <p:nvPr/>
            </p:nvSpPr>
            <p:spPr>
              <a:xfrm>
                <a:off x="2018351" y="-1290939"/>
                <a:ext cx="9525" cy="71626"/>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57" name="Freeform: Shape 1356">
                <a:extLst>
                  <a:ext uri="{FF2B5EF4-FFF2-40B4-BE49-F238E27FC236}">
                    <a16:creationId xmlns:a16="http://schemas.microsoft.com/office/drawing/2014/main" id="{FD484D60-1786-5B3F-EC21-681F6595ED19}"/>
                  </a:ext>
                </a:extLst>
              </p:cNvPr>
              <p:cNvSpPr/>
              <p:nvPr/>
            </p:nvSpPr>
            <p:spPr>
              <a:xfrm>
                <a:off x="2064358" y="-1278556"/>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58" name="Freeform: Shape 1357">
                <a:extLst>
                  <a:ext uri="{FF2B5EF4-FFF2-40B4-BE49-F238E27FC236}">
                    <a16:creationId xmlns:a16="http://schemas.microsoft.com/office/drawing/2014/main" id="{48598AD4-CA39-013F-29A3-9B4783C8683F}"/>
                  </a:ext>
                </a:extLst>
              </p:cNvPr>
              <p:cNvSpPr/>
              <p:nvPr/>
            </p:nvSpPr>
            <p:spPr>
              <a:xfrm>
                <a:off x="2083027" y="-1278556"/>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59" name="Freeform: Shape 1358">
                <a:extLst>
                  <a:ext uri="{FF2B5EF4-FFF2-40B4-BE49-F238E27FC236}">
                    <a16:creationId xmlns:a16="http://schemas.microsoft.com/office/drawing/2014/main" id="{F29FE5CE-21D2-A39F-7412-D9674235B6CC}"/>
                  </a:ext>
                </a:extLst>
              </p:cNvPr>
              <p:cNvSpPr/>
              <p:nvPr/>
            </p:nvSpPr>
            <p:spPr>
              <a:xfrm>
                <a:off x="2093981" y="-1278556"/>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60" name="Freeform: Shape 1359">
                <a:extLst>
                  <a:ext uri="{FF2B5EF4-FFF2-40B4-BE49-F238E27FC236}">
                    <a16:creationId xmlns:a16="http://schemas.microsoft.com/office/drawing/2014/main" id="{B2B961AD-E95D-2F1F-479F-247DA9FAB0D6}"/>
                  </a:ext>
                </a:extLst>
              </p:cNvPr>
              <p:cNvSpPr/>
              <p:nvPr/>
            </p:nvSpPr>
            <p:spPr>
              <a:xfrm>
                <a:off x="2104363" y="-1278556"/>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61" name="Freeform: Shape 1360">
                <a:extLst>
                  <a:ext uri="{FF2B5EF4-FFF2-40B4-BE49-F238E27FC236}">
                    <a16:creationId xmlns:a16="http://schemas.microsoft.com/office/drawing/2014/main" id="{3A891382-0177-7E38-5B79-11D2870E7FBD}"/>
                  </a:ext>
                </a:extLst>
              </p:cNvPr>
              <p:cNvSpPr/>
              <p:nvPr/>
            </p:nvSpPr>
            <p:spPr>
              <a:xfrm>
                <a:off x="2114649" y="-1278556"/>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62" name="Freeform: Shape 1361">
                <a:extLst>
                  <a:ext uri="{FF2B5EF4-FFF2-40B4-BE49-F238E27FC236}">
                    <a16:creationId xmlns:a16="http://schemas.microsoft.com/office/drawing/2014/main" id="{D5E2E24B-F2D2-CD07-E78C-29982F9C2471}"/>
                  </a:ext>
                </a:extLst>
              </p:cNvPr>
              <p:cNvSpPr/>
              <p:nvPr/>
            </p:nvSpPr>
            <p:spPr>
              <a:xfrm>
                <a:off x="2125317" y="-1278556"/>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63" name="Freeform: Shape 1362">
                <a:extLst>
                  <a:ext uri="{FF2B5EF4-FFF2-40B4-BE49-F238E27FC236}">
                    <a16:creationId xmlns:a16="http://schemas.microsoft.com/office/drawing/2014/main" id="{201D4419-5203-E77C-C663-1CF70F9CD151}"/>
                  </a:ext>
                </a:extLst>
              </p:cNvPr>
              <p:cNvSpPr/>
              <p:nvPr/>
            </p:nvSpPr>
            <p:spPr>
              <a:xfrm>
                <a:off x="2135985" y="-1278556"/>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64" name="Freeform: Shape 1363">
                <a:extLst>
                  <a:ext uri="{FF2B5EF4-FFF2-40B4-BE49-F238E27FC236}">
                    <a16:creationId xmlns:a16="http://schemas.microsoft.com/office/drawing/2014/main" id="{97BBF08D-C9DE-62D7-5782-45FE7A7EFD79}"/>
                  </a:ext>
                </a:extLst>
              </p:cNvPr>
              <p:cNvSpPr/>
              <p:nvPr/>
            </p:nvSpPr>
            <p:spPr>
              <a:xfrm>
                <a:off x="2283054" y="-1278556"/>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65" name="Freeform: Shape 1364">
                <a:extLst>
                  <a:ext uri="{FF2B5EF4-FFF2-40B4-BE49-F238E27FC236}">
                    <a16:creationId xmlns:a16="http://schemas.microsoft.com/office/drawing/2014/main" id="{B1682286-E746-AD1F-F943-0D0F992FC4AE}"/>
                  </a:ext>
                </a:extLst>
              </p:cNvPr>
              <p:cNvSpPr/>
              <p:nvPr/>
            </p:nvSpPr>
            <p:spPr>
              <a:xfrm>
                <a:off x="2322296" y="-1278556"/>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66" name="Freeform: Shape 1365">
                <a:extLst>
                  <a:ext uri="{FF2B5EF4-FFF2-40B4-BE49-F238E27FC236}">
                    <a16:creationId xmlns:a16="http://schemas.microsoft.com/office/drawing/2014/main" id="{0EC1917C-CBD0-C0E4-F5AF-CD366E42B6E3}"/>
                  </a:ext>
                </a:extLst>
              </p:cNvPr>
              <p:cNvSpPr/>
              <p:nvPr/>
            </p:nvSpPr>
            <p:spPr>
              <a:xfrm>
                <a:off x="2355730" y="-125302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67" name="Freeform: Shape 1366">
                <a:extLst>
                  <a:ext uri="{FF2B5EF4-FFF2-40B4-BE49-F238E27FC236}">
                    <a16:creationId xmlns:a16="http://schemas.microsoft.com/office/drawing/2014/main" id="{D1C9B21A-A58C-4AE4-88CD-288E86147D38}"/>
                  </a:ext>
                </a:extLst>
              </p:cNvPr>
              <p:cNvSpPr/>
              <p:nvPr/>
            </p:nvSpPr>
            <p:spPr>
              <a:xfrm>
                <a:off x="2366398" y="-1253031"/>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60" name="Freeform: Shape 959">
                <a:extLst>
                  <a:ext uri="{FF2B5EF4-FFF2-40B4-BE49-F238E27FC236}">
                    <a16:creationId xmlns:a16="http://schemas.microsoft.com/office/drawing/2014/main" id="{BF5A4A54-6164-43E3-77A0-424563670425}"/>
                  </a:ext>
                </a:extLst>
              </p:cNvPr>
              <p:cNvSpPr/>
              <p:nvPr/>
            </p:nvSpPr>
            <p:spPr>
              <a:xfrm>
                <a:off x="2384970"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61" name="Freeform: Shape 960">
                <a:extLst>
                  <a:ext uri="{FF2B5EF4-FFF2-40B4-BE49-F238E27FC236}">
                    <a16:creationId xmlns:a16="http://schemas.microsoft.com/office/drawing/2014/main" id="{8384A505-CF80-C4F2-A1B1-85B5F0A4B266}"/>
                  </a:ext>
                </a:extLst>
              </p:cNvPr>
              <p:cNvSpPr/>
              <p:nvPr/>
            </p:nvSpPr>
            <p:spPr>
              <a:xfrm>
                <a:off x="2396496"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62" name="Freeform: Shape 961">
                <a:extLst>
                  <a:ext uri="{FF2B5EF4-FFF2-40B4-BE49-F238E27FC236}">
                    <a16:creationId xmlns:a16="http://schemas.microsoft.com/office/drawing/2014/main" id="{D08CB056-5CAE-62C7-249B-6F5180A8F2EC}"/>
                  </a:ext>
                </a:extLst>
              </p:cNvPr>
              <p:cNvSpPr/>
              <p:nvPr/>
            </p:nvSpPr>
            <p:spPr>
              <a:xfrm>
                <a:off x="2408020"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63" name="Freeform: Shape 962">
                <a:extLst>
                  <a:ext uri="{FF2B5EF4-FFF2-40B4-BE49-F238E27FC236}">
                    <a16:creationId xmlns:a16="http://schemas.microsoft.com/office/drawing/2014/main" id="{739EF341-9956-E6C4-B0A4-C5E35526FE58}"/>
                  </a:ext>
                </a:extLst>
              </p:cNvPr>
              <p:cNvSpPr/>
              <p:nvPr/>
            </p:nvSpPr>
            <p:spPr>
              <a:xfrm>
                <a:off x="2419545"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64" name="Freeform: Shape 963">
                <a:extLst>
                  <a:ext uri="{FF2B5EF4-FFF2-40B4-BE49-F238E27FC236}">
                    <a16:creationId xmlns:a16="http://schemas.microsoft.com/office/drawing/2014/main" id="{945E019C-5C6A-3229-6F14-E988FB0AC6FE}"/>
                  </a:ext>
                </a:extLst>
              </p:cNvPr>
              <p:cNvSpPr/>
              <p:nvPr/>
            </p:nvSpPr>
            <p:spPr>
              <a:xfrm>
                <a:off x="2437832"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65" name="Freeform: Shape 964">
                <a:extLst>
                  <a:ext uri="{FF2B5EF4-FFF2-40B4-BE49-F238E27FC236}">
                    <a16:creationId xmlns:a16="http://schemas.microsoft.com/office/drawing/2014/main" id="{48FFDA3F-E655-2BD2-6561-D0C01E7D8BA8}"/>
                  </a:ext>
                </a:extLst>
              </p:cNvPr>
              <p:cNvSpPr/>
              <p:nvPr/>
            </p:nvSpPr>
            <p:spPr>
              <a:xfrm>
                <a:off x="2555182"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66" name="Freeform: Shape 965">
                <a:extLst>
                  <a:ext uri="{FF2B5EF4-FFF2-40B4-BE49-F238E27FC236}">
                    <a16:creationId xmlns:a16="http://schemas.microsoft.com/office/drawing/2014/main" id="{5FACDE8D-9053-0A58-5172-DA409C9D4A62}"/>
                  </a:ext>
                </a:extLst>
              </p:cNvPr>
              <p:cNvSpPr/>
              <p:nvPr/>
            </p:nvSpPr>
            <p:spPr>
              <a:xfrm>
                <a:off x="2644242"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67" name="Freeform: Shape 966">
                <a:extLst>
                  <a:ext uri="{FF2B5EF4-FFF2-40B4-BE49-F238E27FC236}">
                    <a16:creationId xmlns:a16="http://schemas.microsoft.com/office/drawing/2014/main" id="{49B9BD73-EBD3-86D3-D510-F7844ABBF72A}"/>
                  </a:ext>
                </a:extLst>
              </p:cNvPr>
              <p:cNvSpPr/>
              <p:nvPr/>
            </p:nvSpPr>
            <p:spPr>
              <a:xfrm>
                <a:off x="2654911"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68" name="Freeform: Shape 967">
                <a:extLst>
                  <a:ext uri="{FF2B5EF4-FFF2-40B4-BE49-F238E27FC236}">
                    <a16:creationId xmlns:a16="http://schemas.microsoft.com/office/drawing/2014/main" id="{809A622F-D357-B45E-57D7-AD49280DD71E}"/>
                  </a:ext>
                </a:extLst>
              </p:cNvPr>
              <p:cNvSpPr/>
              <p:nvPr/>
            </p:nvSpPr>
            <p:spPr>
              <a:xfrm>
                <a:off x="2665485"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69" name="Freeform: Shape 968">
                <a:extLst>
                  <a:ext uri="{FF2B5EF4-FFF2-40B4-BE49-F238E27FC236}">
                    <a16:creationId xmlns:a16="http://schemas.microsoft.com/office/drawing/2014/main" id="{3D636A41-5DF0-D967-CD17-15A183109239}"/>
                  </a:ext>
                </a:extLst>
              </p:cNvPr>
              <p:cNvSpPr/>
              <p:nvPr/>
            </p:nvSpPr>
            <p:spPr>
              <a:xfrm>
                <a:off x="2676724"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70" name="Freeform: Shape 969">
                <a:extLst>
                  <a:ext uri="{FF2B5EF4-FFF2-40B4-BE49-F238E27FC236}">
                    <a16:creationId xmlns:a16="http://schemas.microsoft.com/office/drawing/2014/main" id="{6F01E285-7BF4-9687-3DBE-2AB440E58B40}"/>
                  </a:ext>
                </a:extLst>
              </p:cNvPr>
              <p:cNvSpPr/>
              <p:nvPr/>
            </p:nvSpPr>
            <p:spPr>
              <a:xfrm>
                <a:off x="2687105"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71" name="Freeform: Shape 970">
                <a:extLst>
                  <a:ext uri="{FF2B5EF4-FFF2-40B4-BE49-F238E27FC236}">
                    <a16:creationId xmlns:a16="http://schemas.microsoft.com/office/drawing/2014/main" id="{11832753-EF9F-39A5-D4E8-B09B07FB4E02}"/>
                  </a:ext>
                </a:extLst>
              </p:cNvPr>
              <p:cNvSpPr/>
              <p:nvPr/>
            </p:nvSpPr>
            <p:spPr>
              <a:xfrm>
                <a:off x="2698061"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72" name="Freeform: Shape 971">
                <a:extLst>
                  <a:ext uri="{FF2B5EF4-FFF2-40B4-BE49-F238E27FC236}">
                    <a16:creationId xmlns:a16="http://schemas.microsoft.com/office/drawing/2014/main" id="{D1049F65-E828-B85C-0518-E9B37B7D2E9B}"/>
                  </a:ext>
                </a:extLst>
              </p:cNvPr>
              <p:cNvSpPr/>
              <p:nvPr/>
            </p:nvSpPr>
            <p:spPr>
              <a:xfrm>
                <a:off x="2709871" y="-121959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73" name="Freeform: Shape 972">
                <a:extLst>
                  <a:ext uri="{FF2B5EF4-FFF2-40B4-BE49-F238E27FC236}">
                    <a16:creationId xmlns:a16="http://schemas.microsoft.com/office/drawing/2014/main" id="{412A4068-A879-489C-5455-CD815E3D4ECB}"/>
                  </a:ext>
                </a:extLst>
              </p:cNvPr>
              <p:cNvSpPr/>
              <p:nvPr/>
            </p:nvSpPr>
            <p:spPr>
              <a:xfrm>
                <a:off x="2839698" y="-1219600"/>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74" name="Freeform: Shape 973">
                <a:extLst>
                  <a:ext uri="{FF2B5EF4-FFF2-40B4-BE49-F238E27FC236}">
                    <a16:creationId xmlns:a16="http://schemas.microsoft.com/office/drawing/2014/main" id="{064278CA-650C-0064-1BA5-57C8CCB14FA1}"/>
                  </a:ext>
                </a:extLst>
              </p:cNvPr>
              <p:cNvSpPr/>
              <p:nvPr/>
            </p:nvSpPr>
            <p:spPr>
              <a:xfrm>
                <a:off x="2893230" y="-1153020"/>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79" name="Freeform: Shape 978">
                <a:extLst>
                  <a:ext uri="{FF2B5EF4-FFF2-40B4-BE49-F238E27FC236}">
                    <a16:creationId xmlns:a16="http://schemas.microsoft.com/office/drawing/2014/main" id="{20547713-8A8B-EA75-E25A-870E37608350}"/>
                  </a:ext>
                </a:extLst>
              </p:cNvPr>
              <p:cNvSpPr/>
              <p:nvPr/>
            </p:nvSpPr>
            <p:spPr>
              <a:xfrm>
                <a:off x="2937619" y="-1153020"/>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80" name="Freeform: Shape 979">
                <a:extLst>
                  <a:ext uri="{FF2B5EF4-FFF2-40B4-BE49-F238E27FC236}">
                    <a16:creationId xmlns:a16="http://schemas.microsoft.com/office/drawing/2014/main" id="{B67C14EA-D17A-A942-89C6-A10B116B4818}"/>
                  </a:ext>
                </a:extLst>
              </p:cNvPr>
              <p:cNvSpPr/>
              <p:nvPr/>
            </p:nvSpPr>
            <p:spPr>
              <a:xfrm>
                <a:off x="3028489" y="-1153019"/>
                <a:ext cx="9525" cy="71532"/>
              </a:xfrm>
              <a:custGeom>
                <a:avLst/>
                <a:gdLst>
                  <a:gd name="connsiteX0" fmla="*/ 0 w 9525"/>
                  <a:gd name="connsiteY0" fmla="*/ 0 h 71532"/>
                  <a:gd name="connsiteX1" fmla="*/ 0 w 9525"/>
                  <a:gd name="connsiteY1" fmla="*/ 71533 h 71532"/>
                </a:gdLst>
                <a:ahLst/>
                <a:cxnLst>
                  <a:cxn ang="0">
                    <a:pos x="connsiteX0" y="connsiteY0"/>
                  </a:cxn>
                  <a:cxn ang="0">
                    <a:pos x="connsiteX1" y="connsiteY1"/>
                  </a:cxn>
                </a:cxnLst>
                <a:rect l="l" t="t" r="r" b="b"/>
                <a:pathLst>
                  <a:path w="9525" h="71532">
                    <a:moveTo>
                      <a:pt x="0" y="0"/>
                    </a:moveTo>
                    <a:lnTo>
                      <a:pt x="0" y="7153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80" name="Freeform: Shape 1479">
                <a:extLst>
                  <a:ext uri="{FF2B5EF4-FFF2-40B4-BE49-F238E27FC236}">
                    <a16:creationId xmlns:a16="http://schemas.microsoft.com/office/drawing/2014/main" id="{112136E6-8498-59B4-E2CD-9803CA002463}"/>
                  </a:ext>
                </a:extLst>
              </p:cNvPr>
              <p:cNvSpPr/>
              <p:nvPr/>
            </p:nvSpPr>
            <p:spPr>
              <a:xfrm>
                <a:off x="3206609" y="-1075866"/>
                <a:ext cx="9525" cy="71627"/>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82" name="Freeform: Shape 1481">
                <a:extLst>
                  <a:ext uri="{FF2B5EF4-FFF2-40B4-BE49-F238E27FC236}">
                    <a16:creationId xmlns:a16="http://schemas.microsoft.com/office/drawing/2014/main" id="{5ED0B88A-AA35-9457-5E2B-7AFC4576961D}"/>
                  </a:ext>
                </a:extLst>
              </p:cNvPr>
              <p:cNvSpPr/>
              <p:nvPr/>
            </p:nvSpPr>
            <p:spPr>
              <a:xfrm>
                <a:off x="3216994" y="-1075866"/>
                <a:ext cx="9525" cy="71627"/>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83" name="Freeform: Shape 1482">
                <a:extLst>
                  <a:ext uri="{FF2B5EF4-FFF2-40B4-BE49-F238E27FC236}">
                    <a16:creationId xmlns:a16="http://schemas.microsoft.com/office/drawing/2014/main" id="{9CC59440-7F55-4AF0-F784-0EDE929661A2}"/>
                  </a:ext>
                </a:extLst>
              </p:cNvPr>
              <p:cNvSpPr/>
              <p:nvPr/>
            </p:nvSpPr>
            <p:spPr>
              <a:xfrm>
                <a:off x="3226997" y="-1075866"/>
                <a:ext cx="9525" cy="71627"/>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84" name="Freeform: Shape 1483">
                <a:extLst>
                  <a:ext uri="{FF2B5EF4-FFF2-40B4-BE49-F238E27FC236}">
                    <a16:creationId xmlns:a16="http://schemas.microsoft.com/office/drawing/2014/main" id="{AD01AF9A-26AB-E492-452D-D1793A2147EE}"/>
                  </a:ext>
                </a:extLst>
              </p:cNvPr>
              <p:cNvSpPr/>
              <p:nvPr/>
            </p:nvSpPr>
            <p:spPr>
              <a:xfrm>
                <a:off x="3251287" y="-1075866"/>
                <a:ext cx="9525" cy="71627"/>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85" name="Freeform: Shape 1484">
                <a:extLst>
                  <a:ext uri="{FF2B5EF4-FFF2-40B4-BE49-F238E27FC236}">
                    <a16:creationId xmlns:a16="http://schemas.microsoft.com/office/drawing/2014/main" id="{CE20AA1E-5E14-B932-FC17-9C6BA33C5C4B}"/>
                  </a:ext>
                </a:extLst>
              </p:cNvPr>
              <p:cNvSpPr/>
              <p:nvPr/>
            </p:nvSpPr>
            <p:spPr>
              <a:xfrm>
                <a:off x="3261667" y="-1075866"/>
                <a:ext cx="9525" cy="71627"/>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86" name="Freeform: Shape 1485">
                <a:extLst>
                  <a:ext uri="{FF2B5EF4-FFF2-40B4-BE49-F238E27FC236}">
                    <a16:creationId xmlns:a16="http://schemas.microsoft.com/office/drawing/2014/main" id="{C141A107-BD5D-4E60-7929-80C7B4A4BDF6}"/>
                  </a:ext>
                </a:extLst>
              </p:cNvPr>
              <p:cNvSpPr/>
              <p:nvPr/>
            </p:nvSpPr>
            <p:spPr>
              <a:xfrm>
                <a:off x="3272625" y="-1075866"/>
                <a:ext cx="9525" cy="71627"/>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87" name="Freeform: Shape 1486">
                <a:extLst>
                  <a:ext uri="{FF2B5EF4-FFF2-40B4-BE49-F238E27FC236}">
                    <a16:creationId xmlns:a16="http://schemas.microsoft.com/office/drawing/2014/main" id="{139F0F2D-8DDC-20E2-8F33-7EA423F416B7}"/>
                  </a:ext>
                </a:extLst>
              </p:cNvPr>
              <p:cNvSpPr/>
              <p:nvPr/>
            </p:nvSpPr>
            <p:spPr>
              <a:xfrm>
                <a:off x="3375685" y="-1075866"/>
                <a:ext cx="9525" cy="71627"/>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88" name="Freeform: Shape 1487">
                <a:extLst>
                  <a:ext uri="{FF2B5EF4-FFF2-40B4-BE49-F238E27FC236}">
                    <a16:creationId xmlns:a16="http://schemas.microsoft.com/office/drawing/2014/main" id="{69AFE5AE-31E4-A0D8-C908-68B4E256137A}"/>
                  </a:ext>
                </a:extLst>
              </p:cNvPr>
              <p:cNvSpPr/>
              <p:nvPr/>
            </p:nvSpPr>
            <p:spPr>
              <a:xfrm>
                <a:off x="3444075" y="-1075866"/>
                <a:ext cx="9525" cy="71627"/>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89" name="Freeform: Shape 1488">
                <a:extLst>
                  <a:ext uri="{FF2B5EF4-FFF2-40B4-BE49-F238E27FC236}">
                    <a16:creationId xmlns:a16="http://schemas.microsoft.com/office/drawing/2014/main" id="{DCAA0A5F-3C76-297A-4F94-8B393982139E}"/>
                  </a:ext>
                </a:extLst>
              </p:cNvPr>
              <p:cNvSpPr/>
              <p:nvPr/>
            </p:nvSpPr>
            <p:spPr>
              <a:xfrm>
                <a:off x="3498468" y="-1075866"/>
                <a:ext cx="9525" cy="71627"/>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90" name="Freeform: Shape 1489">
                <a:extLst>
                  <a:ext uri="{FF2B5EF4-FFF2-40B4-BE49-F238E27FC236}">
                    <a16:creationId xmlns:a16="http://schemas.microsoft.com/office/drawing/2014/main" id="{33948F7B-235F-2D46-BF96-75B639B597CD}"/>
                  </a:ext>
                </a:extLst>
              </p:cNvPr>
              <p:cNvSpPr/>
              <p:nvPr/>
            </p:nvSpPr>
            <p:spPr>
              <a:xfrm>
                <a:off x="3790922" y="-1075873"/>
                <a:ext cx="9525" cy="71627"/>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91" name="Freeform: Shape 1490">
                <a:extLst>
                  <a:ext uri="{FF2B5EF4-FFF2-40B4-BE49-F238E27FC236}">
                    <a16:creationId xmlns:a16="http://schemas.microsoft.com/office/drawing/2014/main" id="{DA509F33-AA4B-A5C6-8945-ACD3185C5F53}"/>
                  </a:ext>
                </a:extLst>
              </p:cNvPr>
              <p:cNvSpPr/>
              <p:nvPr/>
            </p:nvSpPr>
            <p:spPr>
              <a:xfrm>
                <a:off x="3811787" y="-1075866"/>
                <a:ext cx="9525" cy="71627"/>
              </a:xfrm>
              <a:custGeom>
                <a:avLst/>
                <a:gdLst>
                  <a:gd name="connsiteX0" fmla="*/ 0 w 9525"/>
                  <a:gd name="connsiteY0" fmla="*/ 0 h 71627"/>
                  <a:gd name="connsiteX1" fmla="*/ 0 w 9525"/>
                  <a:gd name="connsiteY1" fmla="*/ 71628 h 71627"/>
                </a:gdLst>
                <a:ahLst/>
                <a:cxnLst>
                  <a:cxn ang="0">
                    <a:pos x="connsiteX0" y="connsiteY0"/>
                  </a:cxn>
                  <a:cxn ang="0">
                    <a:pos x="connsiteX1" y="connsiteY1"/>
                  </a:cxn>
                </a:cxnLst>
                <a:rect l="l" t="t" r="r" b="b"/>
                <a:pathLst>
                  <a:path w="9525" h="71627">
                    <a:moveTo>
                      <a:pt x="0" y="0"/>
                    </a:moveTo>
                    <a:lnTo>
                      <a:pt x="0" y="7162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1679" name="Group 1678">
              <a:extLst>
                <a:ext uri="{FF2B5EF4-FFF2-40B4-BE49-F238E27FC236}">
                  <a16:creationId xmlns:a16="http://schemas.microsoft.com/office/drawing/2014/main" id="{58B49238-2324-8815-B6C7-5329B5740C8B}"/>
                </a:ext>
              </a:extLst>
            </p:cNvPr>
            <p:cNvGrpSpPr/>
            <p:nvPr/>
          </p:nvGrpSpPr>
          <p:grpSpPr>
            <a:xfrm>
              <a:off x="878374" y="2974474"/>
              <a:ext cx="3009966" cy="1363507"/>
              <a:chOff x="878374" y="2974474"/>
              <a:chExt cx="3009966" cy="1363507"/>
            </a:xfrm>
          </p:grpSpPr>
          <p:sp>
            <p:nvSpPr>
              <p:cNvPr id="1493" name="Freeform: Shape 1492">
                <a:extLst>
                  <a:ext uri="{FF2B5EF4-FFF2-40B4-BE49-F238E27FC236}">
                    <a16:creationId xmlns:a16="http://schemas.microsoft.com/office/drawing/2014/main" id="{4C5F4AB7-EC91-7C2E-000B-350491653401}"/>
                  </a:ext>
                </a:extLst>
              </p:cNvPr>
              <p:cNvSpPr/>
              <p:nvPr/>
            </p:nvSpPr>
            <p:spPr>
              <a:xfrm>
                <a:off x="878374" y="2974474"/>
                <a:ext cx="2998225" cy="1358299"/>
              </a:xfrm>
              <a:custGeom>
                <a:avLst/>
                <a:gdLst>
                  <a:gd name="connsiteX0" fmla="*/ 0 w 2796730"/>
                  <a:gd name="connsiteY0" fmla="*/ 0 h 1267015"/>
                  <a:gd name="connsiteX1" fmla="*/ 71723 w 2796730"/>
                  <a:gd name="connsiteY1" fmla="*/ 0 h 1267015"/>
                  <a:gd name="connsiteX2" fmla="*/ 71723 w 2796730"/>
                  <a:gd name="connsiteY2" fmla="*/ 17050 h 1267015"/>
                  <a:gd name="connsiteX3" fmla="*/ 99727 w 2796730"/>
                  <a:gd name="connsiteY3" fmla="*/ 17050 h 1267015"/>
                  <a:gd name="connsiteX4" fmla="*/ 99727 w 2796730"/>
                  <a:gd name="connsiteY4" fmla="*/ 32861 h 1267015"/>
                  <a:gd name="connsiteX5" fmla="*/ 114300 w 2796730"/>
                  <a:gd name="connsiteY5" fmla="*/ 32861 h 1267015"/>
                  <a:gd name="connsiteX6" fmla="*/ 114300 w 2796730"/>
                  <a:gd name="connsiteY6" fmla="*/ 52292 h 1267015"/>
                  <a:gd name="connsiteX7" fmla="*/ 125254 w 2796730"/>
                  <a:gd name="connsiteY7" fmla="*/ 52292 h 1267015"/>
                  <a:gd name="connsiteX8" fmla="*/ 125254 w 2796730"/>
                  <a:gd name="connsiteY8" fmla="*/ 98489 h 1267015"/>
                  <a:gd name="connsiteX9" fmla="*/ 134969 w 2796730"/>
                  <a:gd name="connsiteY9" fmla="*/ 98489 h 1267015"/>
                  <a:gd name="connsiteX10" fmla="*/ 134969 w 2796730"/>
                  <a:gd name="connsiteY10" fmla="*/ 179927 h 1267015"/>
                  <a:gd name="connsiteX11" fmla="*/ 141065 w 2796730"/>
                  <a:gd name="connsiteY11" fmla="*/ 179927 h 1267015"/>
                  <a:gd name="connsiteX12" fmla="*/ 141065 w 2796730"/>
                  <a:gd name="connsiteY12" fmla="*/ 234696 h 1267015"/>
                  <a:gd name="connsiteX13" fmla="*/ 153257 w 2796730"/>
                  <a:gd name="connsiteY13" fmla="*/ 234696 h 1267015"/>
                  <a:gd name="connsiteX14" fmla="*/ 153257 w 2796730"/>
                  <a:gd name="connsiteY14" fmla="*/ 252889 h 1267015"/>
                  <a:gd name="connsiteX15" fmla="*/ 160496 w 2796730"/>
                  <a:gd name="connsiteY15" fmla="*/ 252889 h 1267015"/>
                  <a:gd name="connsiteX16" fmla="*/ 160496 w 2796730"/>
                  <a:gd name="connsiteY16" fmla="*/ 269939 h 1267015"/>
                  <a:gd name="connsiteX17" fmla="*/ 175069 w 2796730"/>
                  <a:gd name="connsiteY17" fmla="*/ 269939 h 1267015"/>
                  <a:gd name="connsiteX18" fmla="*/ 175069 w 2796730"/>
                  <a:gd name="connsiteY18" fmla="*/ 280892 h 1267015"/>
                  <a:gd name="connsiteX19" fmla="*/ 214027 w 2796730"/>
                  <a:gd name="connsiteY19" fmla="*/ 280892 h 1267015"/>
                  <a:gd name="connsiteX20" fmla="*/ 214027 w 2796730"/>
                  <a:gd name="connsiteY20" fmla="*/ 291846 h 1267015"/>
                  <a:gd name="connsiteX21" fmla="*/ 245650 w 2796730"/>
                  <a:gd name="connsiteY21" fmla="*/ 291846 h 1267015"/>
                  <a:gd name="connsiteX22" fmla="*/ 245650 w 2796730"/>
                  <a:gd name="connsiteY22" fmla="*/ 308896 h 1267015"/>
                  <a:gd name="connsiteX23" fmla="*/ 255365 w 2796730"/>
                  <a:gd name="connsiteY23" fmla="*/ 308896 h 1267015"/>
                  <a:gd name="connsiteX24" fmla="*/ 255365 w 2796730"/>
                  <a:gd name="connsiteY24" fmla="*/ 358712 h 1267015"/>
                  <a:gd name="connsiteX25" fmla="*/ 269939 w 2796730"/>
                  <a:gd name="connsiteY25" fmla="*/ 358712 h 1267015"/>
                  <a:gd name="connsiteX26" fmla="*/ 269939 w 2796730"/>
                  <a:gd name="connsiteY26" fmla="*/ 373285 h 1267015"/>
                  <a:gd name="connsiteX27" fmla="*/ 277273 w 2796730"/>
                  <a:gd name="connsiteY27" fmla="*/ 373285 h 1267015"/>
                  <a:gd name="connsiteX28" fmla="*/ 277273 w 2796730"/>
                  <a:gd name="connsiteY28" fmla="*/ 381857 h 1267015"/>
                  <a:gd name="connsiteX29" fmla="*/ 322231 w 2796730"/>
                  <a:gd name="connsiteY29" fmla="*/ 381857 h 1267015"/>
                  <a:gd name="connsiteX30" fmla="*/ 322231 w 2796730"/>
                  <a:gd name="connsiteY30" fmla="*/ 404908 h 1267015"/>
                  <a:gd name="connsiteX31" fmla="*/ 334423 w 2796730"/>
                  <a:gd name="connsiteY31" fmla="*/ 404908 h 1267015"/>
                  <a:gd name="connsiteX32" fmla="*/ 334423 w 2796730"/>
                  <a:gd name="connsiteY32" fmla="*/ 415862 h 1267015"/>
                  <a:gd name="connsiteX33" fmla="*/ 361093 w 2796730"/>
                  <a:gd name="connsiteY33" fmla="*/ 415862 h 1267015"/>
                  <a:gd name="connsiteX34" fmla="*/ 361093 w 2796730"/>
                  <a:gd name="connsiteY34" fmla="*/ 434054 h 1267015"/>
                  <a:gd name="connsiteX35" fmla="*/ 370904 w 2796730"/>
                  <a:gd name="connsiteY35" fmla="*/ 434054 h 1267015"/>
                  <a:gd name="connsiteX36" fmla="*/ 370904 w 2796730"/>
                  <a:gd name="connsiteY36" fmla="*/ 453581 h 1267015"/>
                  <a:gd name="connsiteX37" fmla="*/ 379381 w 2796730"/>
                  <a:gd name="connsiteY37" fmla="*/ 453581 h 1267015"/>
                  <a:gd name="connsiteX38" fmla="*/ 379381 w 2796730"/>
                  <a:gd name="connsiteY38" fmla="*/ 502158 h 1267015"/>
                  <a:gd name="connsiteX39" fmla="*/ 397574 w 2796730"/>
                  <a:gd name="connsiteY39" fmla="*/ 502158 h 1267015"/>
                  <a:gd name="connsiteX40" fmla="*/ 397574 w 2796730"/>
                  <a:gd name="connsiteY40" fmla="*/ 525304 h 1267015"/>
                  <a:gd name="connsiteX41" fmla="*/ 413385 w 2796730"/>
                  <a:gd name="connsiteY41" fmla="*/ 525304 h 1267015"/>
                  <a:gd name="connsiteX42" fmla="*/ 413385 w 2796730"/>
                  <a:gd name="connsiteY42" fmla="*/ 543497 h 1267015"/>
                  <a:gd name="connsiteX43" fmla="*/ 462058 w 2796730"/>
                  <a:gd name="connsiteY43" fmla="*/ 543497 h 1267015"/>
                  <a:gd name="connsiteX44" fmla="*/ 462058 w 2796730"/>
                  <a:gd name="connsiteY44" fmla="*/ 561785 h 1267015"/>
                  <a:gd name="connsiteX45" fmla="*/ 498539 w 2796730"/>
                  <a:gd name="connsiteY45" fmla="*/ 561785 h 1267015"/>
                  <a:gd name="connsiteX46" fmla="*/ 498539 w 2796730"/>
                  <a:gd name="connsiteY46" fmla="*/ 573977 h 1267015"/>
                  <a:gd name="connsiteX47" fmla="*/ 511874 w 2796730"/>
                  <a:gd name="connsiteY47" fmla="*/ 573977 h 1267015"/>
                  <a:gd name="connsiteX48" fmla="*/ 511874 w 2796730"/>
                  <a:gd name="connsiteY48" fmla="*/ 652939 h 1267015"/>
                  <a:gd name="connsiteX49" fmla="*/ 617696 w 2796730"/>
                  <a:gd name="connsiteY49" fmla="*/ 652939 h 1267015"/>
                  <a:gd name="connsiteX50" fmla="*/ 617696 w 2796730"/>
                  <a:gd name="connsiteY50" fmla="*/ 676085 h 1267015"/>
                  <a:gd name="connsiteX51" fmla="*/ 633508 w 2796730"/>
                  <a:gd name="connsiteY51" fmla="*/ 676085 h 1267015"/>
                  <a:gd name="connsiteX52" fmla="*/ 633508 w 2796730"/>
                  <a:gd name="connsiteY52" fmla="*/ 687038 h 1267015"/>
                  <a:gd name="connsiteX53" fmla="*/ 649319 w 2796730"/>
                  <a:gd name="connsiteY53" fmla="*/ 687038 h 1267015"/>
                  <a:gd name="connsiteX54" fmla="*/ 649319 w 2796730"/>
                  <a:gd name="connsiteY54" fmla="*/ 723519 h 1267015"/>
                  <a:gd name="connsiteX55" fmla="*/ 663893 w 2796730"/>
                  <a:gd name="connsiteY55" fmla="*/ 723519 h 1267015"/>
                  <a:gd name="connsiteX56" fmla="*/ 663893 w 2796730"/>
                  <a:gd name="connsiteY56" fmla="*/ 736854 h 1267015"/>
                  <a:gd name="connsiteX57" fmla="*/ 669988 w 2796730"/>
                  <a:gd name="connsiteY57" fmla="*/ 736854 h 1267015"/>
                  <a:gd name="connsiteX58" fmla="*/ 669988 w 2796730"/>
                  <a:gd name="connsiteY58" fmla="*/ 751427 h 1267015"/>
                  <a:gd name="connsiteX59" fmla="*/ 697992 w 2796730"/>
                  <a:gd name="connsiteY59" fmla="*/ 751427 h 1267015"/>
                  <a:gd name="connsiteX60" fmla="*/ 697992 w 2796730"/>
                  <a:gd name="connsiteY60" fmla="*/ 764858 h 1267015"/>
                  <a:gd name="connsiteX61" fmla="*/ 999554 w 2796730"/>
                  <a:gd name="connsiteY61" fmla="*/ 764858 h 1267015"/>
                  <a:gd name="connsiteX62" fmla="*/ 999554 w 2796730"/>
                  <a:gd name="connsiteY62" fmla="*/ 781907 h 1267015"/>
                  <a:gd name="connsiteX63" fmla="*/ 1023842 w 2796730"/>
                  <a:gd name="connsiteY63" fmla="*/ 781907 h 1267015"/>
                  <a:gd name="connsiteX64" fmla="*/ 1023842 w 2796730"/>
                  <a:gd name="connsiteY64" fmla="*/ 802577 h 1267015"/>
                  <a:gd name="connsiteX65" fmla="*/ 1054227 w 2796730"/>
                  <a:gd name="connsiteY65" fmla="*/ 802577 h 1267015"/>
                  <a:gd name="connsiteX66" fmla="*/ 1054227 w 2796730"/>
                  <a:gd name="connsiteY66" fmla="*/ 825627 h 1267015"/>
                  <a:gd name="connsiteX67" fmla="*/ 1093184 w 2796730"/>
                  <a:gd name="connsiteY67" fmla="*/ 825627 h 1267015"/>
                  <a:gd name="connsiteX68" fmla="*/ 1093184 w 2796730"/>
                  <a:gd name="connsiteY68" fmla="*/ 851154 h 1267015"/>
                  <a:gd name="connsiteX69" fmla="*/ 1153954 w 2796730"/>
                  <a:gd name="connsiteY69" fmla="*/ 851154 h 1267015"/>
                  <a:gd name="connsiteX70" fmla="*/ 1153954 w 2796730"/>
                  <a:gd name="connsiteY70" fmla="*/ 868204 h 1267015"/>
                  <a:gd name="connsiteX71" fmla="*/ 1169765 w 2796730"/>
                  <a:gd name="connsiteY71" fmla="*/ 868204 h 1267015"/>
                  <a:gd name="connsiteX72" fmla="*/ 1169765 w 2796730"/>
                  <a:gd name="connsiteY72" fmla="*/ 896207 h 1267015"/>
                  <a:gd name="connsiteX73" fmla="*/ 1222058 w 2796730"/>
                  <a:gd name="connsiteY73" fmla="*/ 896207 h 1267015"/>
                  <a:gd name="connsiteX74" fmla="*/ 1222058 w 2796730"/>
                  <a:gd name="connsiteY74" fmla="*/ 919258 h 1267015"/>
                  <a:gd name="connsiteX75" fmla="*/ 1341215 w 2796730"/>
                  <a:gd name="connsiteY75" fmla="*/ 919258 h 1267015"/>
                  <a:gd name="connsiteX76" fmla="*/ 1341215 w 2796730"/>
                  <a:gd name="connsiteY76" fmla="*/ 941165 h 1267015"/>
                  <a:gd name="connsiteX77" fmla="*/ 1389793 w 2796730"/>
                  <a:gd name="connsiteY77" fmla="*/ 941165 h 1267015"/>
                  <a:gd name="connsiteX78" fmla="*/ 1389793 w 2796730"/>
                  <a:gd name="connsiteY78" fmla="*/ 972788 h 1267015"/>
                  <a:gd name="connsiteX79" fmla="*/ 1590485 w 2796730"/>
                  <a:gd name="connsiteY79" fmla="*/ 972788 h 1267015"/>
                  <a:gd name="connsiteX80" fmla="*/ 1590485 w 2796730"/>
                  <a:gd name="connsiteY80" fmla="*/ 1011650 h 1267015"/>
                  <a:gd name="connsiteX81" fmla="*/ 1597724 w 2796730"/>
                  <a:gd name="connsiteY81" fmla="*/ 1011650 h 1267015"/>
                  <a:gd name="connsiteX82" fmla="*/ 1597724 w 2796730"/>
                  <a:gd name="connsiteY82" fmla="*/ 1042035 h 1267015"/>
                  <a:gd name="connsiteX83" fmla="*/ 1660970 w 2796730"/>
                  <a:gd name="connsiteY83" fmla="*/ 1042035 h 1267015"/>
                  <a:gd name="connsiteX84" fmla="*/ 1660970 w 2796730"/>
                  <a:gd name="connsiteY84" fmla="*/ 1090708 h 1267015"/>
                  <a:gd name="connsiteX85" fmla="*/ 1947958 w 2796730"/>
                  <a:gd name="connsiteY85" fmla="*/ 1090708 h 1267015"/>
                  <a:gd name="connsiteX86" fmla="*/ 1947958 w 2796730"/>
                  <a:gd name="connsiteY86" fmla="*/ 1153954 h 1267015"/>
                  <a:gd name="connsiteX87" fmla="*/ 2198465 w 2796730"/>
                  <a:gd name="connsiteY87" fmla="*/ 1153954 h 1267015"/>
                  <a:gd name="connsiteX88" fmla="*/ 2198465 w 2796730"/>
                  <a:gd name="connsiteY88" fmla="*/ 1267016 h 1267015"/>
                  <a:gd name="connsiteX89" fmla="*/ 2796731 w 2796730"/>
                  <a:gd name="connsiteY89" fmla="*/ 1267016 h 1267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96730" h="1267015">
                    <a:moveTo>
                      <a:pt x="0" y="0"/>
                    </a:moveTo>
                    <a:lnTo>
                      <a:pt x="71723" y="0"/>
                    </a:lnTo>
                    <a:lnTo>
                      <a:pt x="71723" y="17050"/>
                    </a:lnTo>
                    <a:lnTo>
                      <a:pt x="99727" y="17050"/>
                    </a:lnTo>
                    <a:lnTo>
                      <a:pt x="99727" y="32861"/>
                    </a:lnTo>
                    <a:lnTo>
                      <a:pt x="114300" y="32861"/>
                    </a:lnTo>
                    <a:lnTo>
                      <a:pt x="114300" y="52292"/>
                    </a:lnTo>
                    <a:lnTo>
                      <a:pt x="125254" y="52292"/>
                    </a:lnTo>
                    <a:lnTo>
                      <a:pt x="125254" y="98489"/>
                    </a:lnTo>
                    <a:lnTo>
                      <a:pt x="134969" y="98489"/>
                    </a:lnTo>
                    <a:lnTo>
                      <a:pt x="134969" y="179927"/>
                    </a:lnTo>
                    <a:lnTo>
                      <a:pt x="141065" y="179927"/>
                    </a:lnTo>
                    <a:lnTo>
                      <a:pt x="141065" y="234696"/>
                    </a:lnTo>
                    <a:lnTo>
                      <a:pt x="153257" y="234696"/>
                    </a:lnTo>
                    <a:lnTo>
                      <a:pt x="153257" y="252889"/>
                    </a:lnTo>
                    <a:lnTo>
                      <a:pt x="160496" y="252889"/>
                    </a:lnTo>
                    <a:lnTo>
                      <a:pt x="160496" y="269939"/>
                    </a:lnTo>
                    <a:lnTo>
                      <a:pt x="175069" y="269939"/>
                    </a:lnTo>
                    <a:lnTo>
                      <a:pt x="175069" y="280892"/>
                    </a:lnTo>
                    <a:lnTo>
                      <a:pt x="214027" y="280892"/>
                    </a:lnTo>
                    <a:lnTo>
                      <a:pt x="214027" y="291846"/>
                    </a:lnTo>
                    <a:lnTo>
                      <a:pt x="245650" y="291846"/>
                    </a:lnTo>
                    <a:lnTo>
                      <a:pt x="245650" y="308896"/>
                    </a:lnTo>
                    <a:lnTo>
                      <a:pt x="255365" y="308896"/>
                    </a:lnTo>
                    <a:lnTo>
                      <a:pt x="255365" y="358712"/>
                    </a:lnTo>
                    <a:lnTo>
                      <a:pt x="269939" y="358712"/>
                    </a:lnTo>
                    <a:lnTo>
                      <a:pt x="269939" y="373285"/>
                    </a:lnTo>
                    <a:lnTo>
                      <a:pt x="277273" y="373285"/>
                    </a:lnTo>
                    <a:lnTo>
                      <a:pt x="277273" y="381857"/>
                    </a:lnTo>
                    <a:lnTo>
                      <a:pt x="322231" y="381857"/>
                    </a:lnTo>
                    <a:lnTo>
                      <a:pt x="322231" y="404908"/>
                    </a:lnTo>
                    <a:lnTo>
                      <a:pt x="334423" y="404908"/>
                    </a:lnTo>
                    <a:lnTo>
                      <a:pt x="334423" y="415862"/>
                    </a:lnTo>
                    <a:lnTo>
                      <a:pt x="361093" y="415862"/>
                    </a:lnTo>
                    <a:lnTo>
                      <a:pt x="361093" y="434054"/>
                    </a:lnTo>
                    <a:lnTo>
                      <a:pt x="370904" y="434054"/>
                    </a:lnTo>
                    <a:lnTo>
                      <a:pt x="370904" y="453581"/>
                    </a:lnTo>
                    <a:lnTo>
                      <a:pt x="379381" y="453581"/>
                    </a:lnTo>
                    <a:lnTo>
                      <a:pt x="379381" y="502158"/>
                    </a:lnTo>
                    <a:lnTo>
                      <a:pt x="397574" y="502158"/>
                    </a:lnTo>
                    <a:lnTo>
                      <a:pt x="397574" y="525304"/>
                    </a:lnTo>
                    <a:lnTo>
                      <a:pt x="413385" y="525304"/>
                    </a:lnTo>
                    <a:lnTo>
                      <a:pt x="413385" y="543497"/>
                    </a:lnTo>
                    <a:lnTo>
                      <a:pt x="462058" y="543497"/>
                    </a:lnTo>
                    <a:lnTo>
                      <a:pt x="462058" y="561785"/>
                    </a:lnTo>
                    <a:lnTo>
                      <a:pt x="498539" y="561785"/>
                    </a:lnTo>
                    <a:lnTo>
                      <a:pt x="498539" y="573977"/>
                    </a:lnTo>
                    <a:lnTo>
                      <a:pt x="511874" y="573977"/>
                    </a:lnTo>
                    <a:lnTo>
                      <a:pt x="511874" y="652939"/>
                    </a:lnTo>
                    <a:lnTo>
                      <a:pt x="617696" y="652939"/>
                    </a:lnTo>
                    <a:lnTo>
                      <a:pt x="617696" y="676085"/>
                    </a:lnTo>
                    <a:lnTo>
                      <a:pt x="633508" y="676085"/>
                    </a:lnTo>
                    <a:lnTo>
                      <a:pt x="633508" y="687038"/>
                    </a:lnTo>
                    <a:lnTo>
                      <a:pt x="649319" y="687038"/>
                    </a:lnTo>
                    <a:lnTo>
                      <a:pt x="649319" y="723519"/>
                    </a:lnTo>
                    <a:lnTo>
                      <a:pt x="663893" y="723519"/>
                    </a:lnTo>
                    <a:lnTo>
                      <a:pt x="663893" y="736854"/>
                    </a:lnTo>
                    <a:lnTo>
                      <a:pt x="669988" y="736854"/>
                    </a:lnTo>
                    <a:lnTo>
                      <a:pt x="669988" y="751427"/>
                    </a:lnTo>
                    <a:lnTo>
                      <a:pt x="697992" y="751427"/>
                    </a:lnTo>
                    <a:lnTo>
                      <a:pt x="697992" y="764858"/>
                    </a:lnTo>
                    <a:lnTo>
                      <a:pt x="999554" y="764858"/>
                    </a:lnTo>
                    <a:lnTo>
                      <a:pt x="999554" y="781907"/>
                    </a:lnTo>
                    <a:lnTo>
                      <a:pt x="1023842" y="781907"/>
                    </a:lnTo>
                    <a:lnTo>
                      <a:pt x="1023842" y="802577"/>
                    </a:lnTo>
                    <a:lnTo>
                      <a:pt x="1054227" y="802577"/>
                    </a:lnTo>
                    <a:lnTo>
                      <a:pt x="1054227" y="825627"/>
                    </a:lnTo>
                    <a:lnTo>
                      <a:pt x="1093184" y="825627"/>
                    </a:lnTo>
                    <a:lnTo>
                      <a:pt x="1093184" y="851154"/>
                    </a:lnTo>
                    <a:lnTo>
                      <a:pt x="1153954" y="851154"/>
                    </a:lnTo>
                    <a:lnTo>
                      <a:pt x="1153954" y="868204"/>
                    </a:lnTo>
                    <a:lnTo>
                      <a:pt x="1169765" y="868204"/>
                    </a:lnTo>
                    <a:lnTo>
                      <a:pt x="1169765" y="896207"/>
                    </a:lnTo>
                    <a:lnTo>
                      <a:pt x="1222058" y="896207"/>
                    </a:lnTo>
                    <a:lnTo>
                      <a:pt x="1222058" y="919258"/>
                    </a:lnTo>
                    <a:lnTo>
                      <a:pt x="1341215" y="919258"/>
                    </a:lnTo>
                    <a:lnTo>
                      <a:pt x="1341215" y="941165"/>
                    </a:lnTo>
                    <a:lnTo>
                      <a:pt x="1389793" y="941165"/>
                    </a:lnTo>
                    <a:lnTo>
                      <a:pt x="1389793" y="972788"/>
                    </a:lnTo>
                    <a:lnTo>
                      <a:pt x="1590485" y="972788"/>
                    </a:lnTo>
                    <a:lnTo>
                      <a:pt x="1590485" y="1011650"/>
                    </a:lnTo>
                    <a:lnTo>
                      <a:pt x="1597724" y="1011650"/>
                    </a:lnTo>
                    <a:lnTo>
                      <a:pt x="1597724" y="1042035"/>
                    </a:lnTo>
                    <a:lnTo>
                      <a:pt x="1660970" y="1042035"/>
                    </a:lnTo>
                    <a:lnTo>
                      <a:pt x="1660970" y="1090708"/>
                    </a:lnTo>
                    <a:lnTo>
                      <a:pt x="1947958" y="1090708"/>
                    </a:lnTo>
                    <a:lnTo>
                      <a:pt x="1947958" y="1153954"/>
                    </a:lnTo>
                    <a:lnTo>
                      <a:pt x="2198465" y="1153954"/>
                    </a:lnTo>
                    <a:lnTo>
                      <a:pt x="2198465" y="1267016"/>
                    </a:lnTo>
                    <a:lnTo>
                      <a:pt x="2796731" y="1267016"/>
                    </a:lnTo>
                  </a:path>
                </a:pathLst>
              </a:custGeom>
              <a:noFill/>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94" name="Freeform: Shape 1493">
                <a:extLst>
                  <a:ext uri="{FF2B5EF4-FFF2-40B4-BE49-F238E27FC236}">
                    <a16:creationId xmlns:a16="http://schemas.microsoft.com/office/drawing/2014/main" id="{BB8478E6-30E8-9A30-4660-816CB9E97996}"/>
                  </a:ext>
                </a:extLst>
              </p:cNvPr>
              <p:cNvSpPr/>
              <p:nvPr/>
            </p:nvSpPr>
            <p:spPr>
              <a:xfrm>
                <a:off x="1418344" y="3512197"/>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95" name="Freeform: Shape 1494">
                <a:extLst>
                  <a:ext uri="{FF2B5EF4-FFF2-40B4-BE49-F238E27FC236}">
                    <a16:creationId xmlns:a16="http://schemas.microsoft.com/office/drawing/2014/main" id="{C2494715-4327-B683-6589-B56A4B44BA6B}"/>
                  </a:ext>
                </a:extLst>
              </p:cNvPr>
              <p:cNvSpPr/>
              <p:nvPr/>
            </p:nvSpPr>
            <p:spPr>
              <a:xfrm>
                <a:off x="1691493"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96" name="Freeform: Shape 1495">
                <a:extLst>
                  <a:ext uri="{FF2B5EF4-FFF2-40B4-BE49-F238E27FC236}">
                    <a16:creationId xmlns:a16="http://schemas.microsoft.com/office/drawing/2014/main" id="{2EEAF896-1722-29A6-797B-FED7298F5209}"/>
                  </a:ext>
                </a:extLst>
              </p:cNvPr>
              <p:cNvSpPr/>
              <p:nvPr/>
            </p:nvSpPr>
            <p:spPr>
              <a:xfrm>
                <a:off x="1702726"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97" name="Freeform: Shape 1496">
                <a:extLst>
                  <a:ext uri="{FF2B5EF4-FFF2-40B4-BE49-F238E27FC236}">
                    <a16:creationId xmlns:a16="http://schemas.microsoft.com/office/drawing/2014/main" id="{2EA4C7DB-C359-4E52-B3D7-6D9BCF54DE11}"/>
                  </a:ext>
                </a:extLst>
              </p:cNvPr>
              <p:cNvSpPr/>
              <p:nvPr/>
            </p:nvSpPr>
            <p:spPr>
              <a:xfrm>
                <a:off x="1713957"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98" name="Freeform: Shape 1497">
                <a:extLst>
                  <a:ext uri="{FF2B5EF4-FFF2-40B4-BE49-F238E27FC236}">
                    <a16:creationId xmlns:a16="http://schemas.microsoft.com/office/drawing/2014/main" id="{082BBAB3-CB82-83DE-98A3-55E074545E04}"/>
                  </a:ext>
                </a:extLst>
              </p:cNvPr>
              <p:cNvSpPr/>
              <p:nvPr/>
            </p:nvSpPr>
            <p:spPr>
              <a:xfrm>
                <a:off x="1723250"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99" name="Freeform: Shape 1498">
                <a:extLst>
                  <a:ext uri="{FF2B5EF4-FFF2-40B4-BE49-F238E27FC236}">
                    <a16:creationId xmlns:a16="http://schemas.microsoft.com/office/drawing/2014/main" id="{947F67CC-EBC2-4D09-F068-CF6D5AE8862B}"/>
                  </a:ext>
                </a:extLst>
              </p:cNvPr>
              <p:cNvSpPr/>
              <p:nvPr/>
            </p:nvSpPr>
            <p:spPr>
              <a:xfrm>
                <a:off x="1735708"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00" name="Freeform: Shape 1499">
                <a:extLst>
                  <a:ext uri="{FF2B5EF4-FFF2-40B4-BE49-F238E27FC236}">
                    <a16:creationId xmlns:a16="http://schemas.microsoft.com/office/drawing/2014/main" id="{3A2AAEF4-7C12-F9A5-2949-779E5F158480}"/>
                  </a:ext>
                </a:extLst>
              </p:cNvPr>
              <p:cNvSpPr/>
              <p:nvPr/>
            </p:nvSpPr>
            <p:spPr>
              <a:xfrm>
                <a:off x="1747247"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01" name="Freeform: Shape 1500">
                <a:extLst>
                  <a:ext uri="{FF2B5EF4-FFF2-40B4-BE49-F238E27FC236}">
                    <a16:creationId xmlns:a16="http://schemas.microsoft.com/office/drawing/2014/main" id="{C15DF56F-4774-AD9B-409F-6B03FD36EA50}"/>
                  </a:ext>
                </a:extLst>
              </p:cNvPr>
              <p:cNvSpPr/>
              <p:nvPr/>
            </p:nvSpPr>
            <p:spPr>
              <a:xfrm>
                <a:off x="1758887"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02" name="Freeform: Shape 1501">
                <a:extLst>
                  <a:ext uri="{FF2B5EF4-FFF2-40B4-BE49-F238E27FC236}">
                    <a16:creationId xmlns:a16="http://schemas.microsoft.com/office/drawing/2014/main" id="{0B01F5FC-BCFB-6CD5-D897-ACD059EB3930}"/>
                  </a:ext>
                </a:extLst>
              </p:cNvPr>
              <p:cNvSpPr/>
              <p:nvPr/>
            </p:nvSpPr>
            <p:spPr>
              <a:xfrm>
                <a:off x="1769712"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03" name="Freeform: Shape 1502">
                <a:extLst>
                  <a:ext uri="{FF2B5EF4-FFF2-40B4-BE49-F238E27FC236}">
                    <a16:creationId xmlns:a16="http://schemas.microsoft.com/office/drawing/2014/main" id="{FD1B603F-5771-F9BB-1692-FA5F085AF928}"/>
                  </a:ext>
                </a:extLst>
              </p:cNvPr>
              <p:cNvSpPr/>
              <p:nvPr/>
            </p:nvSpPr>
            <p:spPr>
              <a:xfrm>
                <a:off x="1781150"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04" name="Freeform: Shape 1503">
                <a:extLst>
                  <a:ext uri="{FF2B5EF4-FFF2-40B4-BE49-F238E27FC236}">
                    <a16:creationId xmlns:a16="http://schemas.microsoft.com/office/drawing/2014/main" id="{E8619786-DB33-6C7C-1CEC-0E37ADA2C4E0}"/>
                  </a:ext>
                </a:extLst>
              </p:cNvPr>
              <p:cNvSpPr/>
              <p:nvPr/>
            </p:nvSpPr>
            <p:spPr>
              <a:xfrm>
                <a:off x="1880197"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05" name="Freeform: Shape 1504">
                <a:extLst>
                  <a:ext uri="{FF2B5EF4-FFF2-40B4-BE49-F238E27FC236}">
                    <a16:creationId xmlns:a16="http://schemas.microsoft.com/office/drawing/2014/main" id="{3C75A7F5-186C-950C-58CC-751BDD475288}"/>
                  </a:ext>
                </a:extLst>
              </p:cNvPr>
              <p:cNvSpPr/>
              <p:nvPr/>
            </p:nvSpPr>
            <p:spPr>
              <a:xfrm>
                <a:off x="1889183"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06" name="Freeform: Shape 1505">
                <a:extLst>
                  <a:ext uri="{FF2B5EF4-FFF2-40B4-BE49-F238E27FC236}">
                    <a16:creationId xmlns:a16="http://schemas.microsoft.com/office/drawing/2014/main" id="{E54B39F0-6E10-9EF7-22FE-A9711DD39061}"/>
                  </a:ext>
                </a:extLst>
              </p:cNvPr>
              <p:cNvSpPr/>
              <p:nvPr/>
            </p:nvSpPr>
            <p:spPr>
              <a:xfrm>
                <a:off x="1896025"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07" name="Freeform: Shape 1506">
                <a:extLst>
                  <a:ext uri="{FF2B5EF4-FFF2-40B4-BE49-F238E27FC236}">
                    <a16:creationId xmlns:a16="http://schemas.microsoft.com/office/drawing/2014/main" id="{D97D7190-4DAD-FCD6-A6B5-8BA85F8295B8}"/>
                  </a:ext>
                </a:extLst>
              </p:cNvPr>
              <p:cNvSpPr/>
              <p:nvPr/>
            </p:nvSpPr>
            <p:spPr>
              <a:xfrm>
                <a:off x="1940035" y="3715504"/>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08" name="Freeform: Shape 1507">
                <a:extLst>
                  <a:ext uri="{FF2B5EF4-FFF2-40B4-BE49-F238E27FC236}">
                    <a16:creationId xmlns:a16="http://schemas.microsoft.com/office/drawing/2014/main" id="{54E8FAFE-E317-9F78-6647-C0EBED1D412C}"/>
                  </a:ext>
                </a:extLst>
              </p:cNvPr>
              <p:cNvSpPr/>
              <p:nvPr/>
            </p:nvSpPr>
            <p:spPr>
              <a:xfrm>
                <a:off x="1992828" y="3756655"/>
                <a:ext cx="10211" cy="74235"/>
              </a:xfrm>
              <a:custGeom>
                <a:avLst/>
                <a:gdLst>
                  <a:gd name="connsiteX0" fmla="*/ 0 w 9525"/>
                  <a:gd name="connsiteY0" fmla="*/ 0 h 69246"/>
                  <a:gd name="connsiteX1" fmla="*/ 0 w 9525"/>
                  <a:gd name="connsiteY1" fmla="*/ 69247 h 69246"/>
                </a:gdLst>
                <a:ahLst/>
                <a:cxnLst>
                  <a:cxn ang="0">
                    <a:pos x="connsiteX0" y="connsiteY0"/>
                  </a:cxn>
                  <a:cxn ang="0">
                    <a:pos x="connsiteX1" y="connsiteY1"/>
                  </a:cxn>
                </a:cxnLst>
                <a:rect l="l" t="t" r="r" b="b"/>
                <a:pathLst>
                  <a:path w="9525" h="69246">
                    <a:moveTo>
                      <a:pt x="0" y="0"/>
                    </a:moveTo>
                    <a:lnTo>
                      <a:pt x="0" y="69247"/>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09" name="Freeform: Shape 1508">
                <a:extLst>
                  <a:ext uri="{FF2B5EF4-FFF2-40B4-BE49-F238E27FC236}">
                    <a16:creationId xmlns:a16="http://schemas.microsoft.com/office/drawing/2014/main" id="{7E0DF12F-C77D-3D8B-EB4B-4EB681105AF5}"/>
                  </a:ext>
                </a:extLst>
              </p:cNvPr>
              <p:cNvSpPr/>
              <p:nvPr/>
            </p:nvSpPr>
            <p:spPr>
              <a:xfrm>
                <a:off x="2109644" y="3807915"/>
                <a:ext cx="10211" cy="74338"/>
              </a:xfrm>
              <a:custGeom>
                <a:avLst/>
                <a:gdLst>
                  <a:gd name="connsiteX0" fmla="*/ 0 w 9525"/>
                  <a:gd name="connsiteY0" fmla="*/ 0 h 69342"/>
                  <a:gd name="connsiteX1" fmla="*/ 0 w 9525"/>
                  <a:gd name="connsiteY1" fmla="*/ 69342 h 69342"/>
                </a:gdLst>
                <a:ahLst/>
                <a:cxnLst>
                  <a:cxn ang="0">
                    <a:pos x="connsiteX0" y="connsiteY0"/>
                  </a:cxn>
                  <a:cxn ang="0">
                    <a:pos x="connsiteX1" y="connsiteY1"/>
                  </a:cxn>
                </a:cxnLst>
                <a:rect l="l" t="t" r="r" b="b"/>
                <a:pathLst>
                  <a:path w="9525" h="69342">
                    <a:moveTo>
                      <a:pt x="0" y="0"/>
                    </a:moveTo>
                    <a:lnTo>
                      <a:pt x="0" y="693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10" name="Freeform: Shape 1509">
                <a:extLst>
                  <a:ext uri="{FF2B5EF4-FFF2-40B4-BE49-F238E27FC236}">
                    <a16:creationId xmlns:a16="http://schemas.microsoft.com/office/drawing/2014/main" id="{AD60AA13-CA2E-C32F-FB01-58F8C8C7E8D9}"/>
                  </a:ext>
                </a:extLst>
              </p:cNvPr>
              <p:cNvSpPr/>
              <p:nvPr/>
            </p:nvSpPr>
            <p:spPr>
              <a:xfrm>
                <a:off x="2116996" y="3814348"/>
                <a:ext cx="10211" cy="74235"/>
              </a:xfrm>
              <a:custGeom>
                <a:avLst/>
                <a:gdLst>
                  <a:gd name="connsiteX0" fmla="*/ 0 w 9525"/>
                  <a:gd name="connsiteY0" fmla="*/ 0 h 69246"/>
                  <a:gd name="connsiteX1" fmla="*/ 0 w 9525"/>
                  <a:gd name="connsiteY1" fmla="*/ 69247 h 69246"/>
                </a:gdLst>
                <a:ahLst/>
                <a:cxnLst>
                  <a:cxn ang="0">
                    <a:pos x="connsiteX0" y="connsiteY0"/>
                  </a:cxn>
                  <a:cxn ang="0">
                    <a:pos x="connsiteX1" y="connsiteY1"/>
                  </a:cxn>
                </a:cxnLst>
                <a:rect l="l" t="t" r="r" b="b"/>
                <a:pathLst>
                  <a:path w="9525" h="69246">
                    <a:moveTo>
                      <a:pt x="0" y="0"/>
                    </a:moveTo>
                    <a:lnTo>
                      <a:pt x="0" y="69247"/>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11" name="Freeform: Shape 1510">
                <a:extLst>
                  <a:ext uri="{FF2B5EF4-FFF2-40B4-BE49-F238E27FC236}">
                    <a16:creationId xmlns:a16="http://schemas.microsoft.com/office/drawing/2014/main" id="{3C4C2338-2143-7A66-7031-9DD1F896BCF5}"/>
                  </a:ext>
                </a:extLst>
              </p:cNvPr>
              <p:cNvSpPr/>
              <p:nvPr/>
            </p:nvSpPr>
            <p:spPr>
              <a:xfrm>
                <a:off x="2125778" y="3828032"/>
                <a:ext cx="10211" cy="74235"/>
              </a:xfrm>
              <a:custGeom>
                <a:avLst/>
                <a:gdLst>
                  <a:gd name="connsiteX0" fmla="*/ 0 w 9525"/>
                  <a:gd name="connsiteY0" fmla="*/ 0 h 69246"/>
                  <a:gd name="connsiteX1" fmla="*/ 0 w 9525"/>
                  <a:gd name="connsiteY1" fmla="*/ 69247 h 69246"/>
                </a:gdLst>
                <a:ahLst/>
                <a:cxnLst>
                  <a:cxn ang="0">
                    <a:pos x="connsiteX0" y="connsiteY0"/>
                  </a:cxn>
                  <a:cxn ang="0">
                    <a:pos x="connsiteX1" y="connsiteY1"/>
                  </a:cxn>
                </a:cxnLst>
                <a:rect l="l" t="t" r="r" b="b"/>
                <a:pathLst>
                  <a:path w="9525" h="69246">
                    <a:moveTo>
                      <a:pt x="0" y="0"/>
                    </a:moveTo>
                    <a:lnTo>
                      <a:pt x="0" y="69247"/>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12" name="Freeform: Shape 1511">
                <a:extLst>
                  <a:ext uri="{FF2B5EF4-FFF2-40B4-BE49-F238E27FC236}">
                    <a16:creationId xmlns:a16="http://schemas.microsoft.com/office/drawing/2014/main" id="{ADA8D444-4A09-8D03-DEE3-FD2E70CAB04D}"/>
                  </a:ext>
                </a:extLst>
              </p:cNvPr>
              <p:cNvSpPr/>
              <p:nvPr/>
            </p:nvSpPr>
            <p:spPr>
              <a:xfrm>
                <a:off x="2214207" y="3878985"/>
                <a:ext cx="102" cy="77094"/>
              </a:xfrm>
              <a:custGeom>
                <a:avLst/>
                <a:gdLst>
                  <a:gd name="connsiteX0" fmla="*/ 0 w 95"/>
                  <a:gd name="connsiteY0" fmla="*/ 0 h 71913"/>
                  <a:gd name="connsiteX1" fmla="*/ 95 w 95"/>
                  <a:gd name="connsiteY1" fmla="*/ 71914 h 71913"/>
                </a:gdLst>
                <a:ahLst/>
                <a:cxnLst>
                  <a:cxn ang="0">
                    <a:pos x="connsiteX0" y="connsiteY0"/>
                  </a:cxn>
                  <a:cxn ang="0">
                    <a:pos x="connsiteX1" y="connsiteY1"/>
                  </a:cxn>
                </a:cxnLst>
                <a:rect l="l" t="t" r="r" b="b"/>
                <a:pathLst>
                  <a:path w="95" h="71913">
                    <a:moveTo>
                      <a:pt x="0" y="0"/>
                    </a:moveTo>
                    <a:lnTo>
                      <a:pt x="95" y="71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13" name="Freeform: Shape 1512">
                <a:extLst>
                  <a:ext uri="{FF2B5EF4-FFF2-40B4-BE49-F238E27FC236}">
                    <a16:creationId xmlns:a16="http://schemas.microsoft.com/office/drawing/2014/main" id="{4C317B7D-8420-30E1-11B8-02CA3ECBEF44}"/>
                  </a:ext>
                </a:extLst>
              </p:cNvPr>
              <p:cNvSpPr/>
              <p:nvPr/>
            </p:nvSpPr>
            <p:spPr>
              <a:xfrm>
                <a:off x="2221764" y="3878985"/>
                <a:ext cx="102" cy="77094"/>
              </a:xfrm>
              <a:custGeom>
                <a:avLst/>
                <a:gdLst>
                  <a:gd name="connsiteX0" fmla="*/ 0 w 95"/>
                  <a:gd name="connsiteY0" fmla="*/ 0 h 71913"/>
                  <a:gd name="connsiteX1" fmla="*/ 95 w 95"/>
                  <a:gd name="connsiteY1" fmla="*/ 71914 h 71913"/>
                </a:gdLst>
                <a:ahLst/>
                <a:cxnLst>
                  <a:cxn ang="0">
                    <a:pos x="connsiteX0" y="connsiteY0"/>
                  </a:cxn>
                  <a:cxn ang="0">
                    <a:pos x="connsiteX1" y="connsiteY1"/>
                  </a:cxn>
                </a:cxnLst>
                <a:rect l="l" t="t" r="r" b="b"/>
                <a:pathLst>
                  <a:path w="95" h="71913">
                    <a:moveTo>
                      <a:pt x="0" y="0"/>
                    </a:moveTo>
                    <a:lnTo>
                      <a:pt x="95" y="71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14" name="Freeform: Shape 1513">
                <a:extLst>
                  <a:ext uri="{FF2B5EF4-FFF2-40B4-BE49-F238E27FC236}">
                    <a16:creationId xmlns:a16="http://schemas.microsoft.com/office/drawing/2014/main" id="{DC7A709B-1F5E-D78D-4D97-EC835ED7C724}"/>
                  </a:ext>
                </a:extLst>
              </p:cNvPr>
              <p:cNvSpPr/>
              <p:nvPr/>
            </p:nvSpPr>
            <p:spPr>
              <a:xfrm>
                <a:off x="2251886" y="3878985"/>
                <a:ext cx="10211" cy="77094"/>
              </a:xfrm>
              <a:custGeom>
                <a:avLst/>
                <a:gdLst>
                  <a:gd name="connsiteX0" fmla="*/ 0 w 9525"/>
                  <a:gd name="connsiteY0" fmla="*/ 0 h 71913"/>
                  <a:gd name="connsiteX1" fmla="*/ 0 w 9525"/>
                  <a:gd name="connsiteY1" fmla="*/ 71914 h 71913"/>
                </a:gdLst>
                <a:ahLst/>
                <a:cxnLst>
                  <a:cxn ang="0">
                    <a:pos x="connsiteX0" y="connsiteY0"/>
                  </a:cxn>
                  <a:cxn ang="0">
                    <a:pos x="connsiteX1" y="connsiteY1"/>
                  </a:cxn>
                </a:cxnLst>
                <a:rect l="l" t="t" r="r" b="b"/>
                <a:pathLst>
                  <a:path w="9525" h="71913">
                    <a:moveTo>
                      <a:pt x="0" y="0"/>
                    </a:moveTo>
                    <a:lnTo>
                      <a:pt x="0" y="71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15" name="Freeform: Shape 1514">
                <a:extLst>
                  <a:ext uri="{FF2B5EF4-FFF2-40B4-BE49-F238E27FC236}">
                    <a16:creationId xmlns:a16="http://schemas.microsoft.com/office/drawing/2014/main" id="{ED911975-9C0C-7EBD-9E64-C9D39D731554}"/>
                  </a:ext>
                </a:extLst>
              </p:cNvPr>
              <p:cNvSpPr/>
              <p:nvPr/>
            </p:nvSpPr>
            <p:spPr>
              <a:xfrm>
                <a:off x="2260158" y="3878985"/>
                <a:ext cx="102" cy="77094"/>
              </a:xfrm>
              <a:custGeom>
                <a:avLst/>
                <a:gdLst>
                  <a:gd name="connsiteX0" fmla="*/ 0 w 95"/>
                  <a:gd name="connsiteY0" fmla="*/ 0 h 71913"/>
                  <a:gd name="connsiteX1" fmla="*/ 95 w 95"/>
                  <a:gd name="connsiteY1" fmla="*/ 71914 h 71913"/>
                </a:gdLst>
                <a:ahLst/>
                <a:cxnLst>
                  <a:cxn ang="0">
                    <a:pos x="connsiteX0" y="connsiteY0"/>
                  </a:cxn>
                  <a:cxn ang="0">
                    <a:pos x="connsiteX1" y="connsiteY1"/>
                  </a:cxn>
                </a:cxnLst>
                <a:rect l="l" t="t" r="r" b="b"/>
                <a:pathLst>
                  <a:path w="95" h="71913">
                    <a:moveTo>
                      <a:pt x="0" y="0"/>
                    </a:moveTo>
                    <a:lnTo>
                      <a:pt x="95" y="71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16" name="Freeform: Shape 1515">
                <a:extLst>
                  <a:ext uri="{FF2B5EF4-FFF2-40B4-BE49-F238E27FC236}">
                    <a16:creationId xmlns:a16="http://schemas.microsoft.com/office/drawing/2014/main" id="{FCE43399-CC79-4016-08F3-BDAE0D362273}"/>
                  </a:ext>
                </a:extLst>
              </p:cNvPr>
              <p:cNvSpPr/>
              <p:nvPr/>
            </p:nvSpPr>
            <p:spPr>
              <a:xfrm>
                <a:off x="2289974" y="3878985"/>
                <a:ext cx="102" cy="77094"/>
              </a:xfrm>
              <a:custGeom>
                <a:avLst/>
                <a:gdLst>
                  <a:gd name="connsiteX0" fmla="*/ 0 w 95"/>
                  <a:gd name="connsiteY0" fmla="*/ 0 h 71913"/>
                  <a:gd name="connsiteX1" fmla="*/ 95 w 95"/>
                  <a:gd name="connsiteY1" fmla="*/ 71914 h 71913"/>
                </a:gdLst>
                <a:ahLst/>
                <a:cxnLst>
                  <a:cxn ang="0">
                    <a:pos x="connsiteX0" y="connsiteY0"/>
                  </a:cxn>
                  <a:cxn ang="0">
                    <a:pos x="connsiteX1" y="connsiteY1"/>
                  </a:cxn>
                </a:cxnLst>
                <a:rect l="l" t="t" r="r" b="b"/>
                <a:pathLst>
                  <a:path w="95" h="71913">
                    <a:moveTo>
                      <a:pt x="0" y="0"/>
                    </a:moveTo>
                    <a:lnTo>
                      <a:pt x="95" y="71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17" name="Freeform: Shape 1516">
                <a:extLst>
                  <a:ext uri="{FF2B5EF4-FFF2-40B4-BE49-F238E27FC236}">
                    <a16:creationId xmlns:a16="http://schemas.microsoft.com/office/drawing/2014/main" id="{CC4C02D3-264D-9041-1F27-3EFF80217A31}"/>
                  </a:ext>
                </a:extLst>
              </p:cNvPr>
              <p:cNvSpPr/>
              <p:nvPr/>
            </p:nvSpPr>
            <p:spPr>
              <a:xfrm>
                <a:off x="2365946" y="3904616"/>
                <a:ext cx="102" cy="77094"/>
              </a:xfrm>
              <a:custGeom>
                <a:avLst/>
                <a:gdLst>
                  <a:gd name="connsiteX0" fmla="*/ 0 w 95"/>
                  <a:gd name="connsiteY0" fmla="*/ 0 h 71913"/>
                  <a:gd name="connsiteX1" fmla="*/ 95 w 95"/>
                  <a:gd name="connsiteY1" fmla="*/ 71914 h 71913"/>
                </a:gdLst>
                <a:ahLst/>
                <a:cxnLst>
                  <a:cxn ang="0">
                    <a:pos x="connsiteX0" y="connsiteY0"/>
                  </a:cxn>
                  <a:cxn ang="0">
                    <a:pos x="connsiteX1" y="connsiteY1"/>
                  </a:cxn>
                </a:cxnLst>
                <a:rect l="l" t="t" r="r" b="b"/>
                <a:pathLst>
                  <a:path w="95" h="71913">
                    <a:moveTo>
                      <a:pt x="0" y="0"/>
                    </a:moveTo>
                    <a:lnTo>
                      <a:pt x="95" y="71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18" name="Freeform: Shape 1517">
                <a:extLst>
                  <a:ext uri="{FF2B5EF4-FFF2-40B4-BE49-F238E27FC236}">
                    <a16:creationId xmlns:a16="http://schemas.microsoft.com/office/drawing/2014/main" id="{8831C088-B7D6-256D-E362-A12A6E81AD67}"/>
                  </a:ext>
                </a:extLst>
              </p:cNvPr>
              <p:cNvSpPr/>
              <p:nvPr/>
            </p:nvSpPr>
            <p:spPr>
              <a:xfrm>
                <a:off x="2424864" y="3942295"/>
                <a:ext cx="102" cy="77094"/>
              </a:xfrm>
              <a:custGeom>
                <a:avLst/>
                <a:gdLst>
                  <a:gd name="connsiteX0" fmla="*/ 0 w 95"/>
                  <a:gd name="connsiteY0" fmla="*/ 0 h 71913"/>
                  <a:gd name="connsiteX1" fmla="*/ 95 w 95"/>
                  <a:gd name="connsiteY1" fmla="*/ 71914 h 71913"/>
                </a:gdLst>
                <a:ahLst/>
                <a:cxnLst>
                  <a:cxn ang="0">
                    <a:pos x="connsiteX0" y="connsiteY0"/>
                  </a:cxn>
                  <a:cxn ang="0">
                    <a:pos x="connsiteX1" y="connsiteY1"/>
                  </a:cxn>
                </a:cxnLst>
                <a:rect l="l" t="t" r="r" b="b"/>
                <a:pathLst>
                  <a:path w="95" h="71913">
                    <a:moveTo>
                      <a:pt x="0" y="0"/>
                    </a:moveTo>
                    <a:lnTo>
                      <a:pt x="95" y="71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19" name="Freeform: Shape 1518">
                <a:extLst>
                  <a:ext uri="{FF2B5EF4-FFF2-40B4-BE49-F238E27FC236}">
                    <a16:creationId xmlns:a16="http://schemas.microsoft.com/office/drawing/2014/main" id="{E477CAED-9853-9953-0954-1D7136CB0919}"/>
                  </a:ext>
                </a:extLst>
              </p:cNvPr>
              <p:cNvSpPr/>
              <p:nvPr/>
            </p:nvSpPr>
            <p:spPr>
              <a:xfrm>
                <a:off x="2433646" y="3942295"/>
                <a:ext cx="102" cy="77094"/>
              </a:xfrm>
              <a:custGeom>
                <a:avLst/>
                <a:gdLst>
                  <a:gd name="connsiteX0" fmla="*/ 0 w 95"/>
                  <a:gd name="connsiteY0" fmla="*/ 0 h 71913"/>
                  <a:gd name="connsiteX1" fmla="*/ 95 w 95"/>
                  <a:gd name="connsiteY1" fmla="*/ 71914 h 71913"/>
                </a:gdLst>
                <a:ahLst/>
                <a:cxnLst>
                  <a:cxn ang="0">
                    <a:pos x="connsiteX0" y="connsiteY0"/>
                  </a:cxn>
                  <a:cxn ang="0">
                    <a:pos x="connsiteX1" y="connsiteY1"/>
                  </a:cxn>
                </a:cxnLst>
                <a:rect l="l" t="t" r="r" b="b"/>
                <a:pathLst>
                  <a:path w="95" h="71913">
                    <a:moveTo>
                      <a:pt x="0" y="0"/>
                    </a:moveTo>
                    <a:lnTo>
                      <a:pt x="95" y="71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20" name="Freeform: Shape 1519">
                <a:extLst>
                  <a:ext uri="{FF2B5EF4-FFF2-40B4-BE49-F238E27FC236}">
                    <a16:creationId xmlns:a16="http://schemas.microsoft.com/office/drawing/2014/main" id="{0613951F-E82A-D3E1-FE84-322B923CFC9D}"/>
                  </a:ext>
                </a:extLst>
              </p:cNvPr>
              <p:cNvSpPr/>
              <p:nvPr/>
            </p:nvSpPr>
            <p:spPr>
              <a:xfrm>
                <a:off x="2441509" y="3942295"/>
                <a:ext cx="102" cy="77094"/>
              </a:xfrm>
              <a:custGeom>
                <a:avLst/>
                <a:gdLst>
                  <a:gd name="connsiteX0" fmla="*/ 0 w 95"/>
                  <a:gd name="connsiteY0" fmla="*/ 0 h 71913"/>
                  <a:gd name="connsiteX1" fmla="*/ 95 w 95"/>
                  <a:gd name="connsiteY1" fmla="*/ 71914 h 71913"/>
                </a:gdLst>
                <a:ahLst/>
                <a:cxnLst>
                  <a:cxn ang="0">
                    <a:pos x="connsiteX0" y="connsiteY0"/>
                  </a:cxn>
                  <a:cxn ang="0">
                    <a:pos x="connsiteX1" y="connsiteY1"/>
                  </a:cxn>
                </a:cxnLst>
                <a:rect l="l" t="t" r="r" b="b"/>
                <a:pathLst>
                  <a:path w="95" h="71913">
                    <a:moveTo>
                      <a:pt x="0" y="0"/>
                    </a:moveTo>
                    <a:lnTo>
                      <a:pt x="95" y="71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21" name="Freeform: Shape 1520">
                <a:extLst>
                  <a:ext uri="{FF2B5EF4-FFF2-40B4-BE49-F238E27FC236}">
                    <a16:creationId xmlns:a16="http://schemas.microsoft.com/office/drawing/2014/main" id="{E4A4EB5D-832A-FF42-AD98-C06AF475DF8C}"/>
                  </a:ext>
                </a:extLst>
              </p:cNvPr>
              <p:cNvSpPr/>
              <p:nvPr/>
            </p:nvSpPr>
            <p:spPr>
              <a:xfrm>
                <a:off x="2584364" y="3970682"/>
                <a:ext cx="10211" cy="83834"/>
              </a:xfrm>
              <a:custGeom>
                <a:avLst/>
                <a:gdLst>
                  <a:gd name="connsiteX0" fmla="*/ 0 w 9525"/>
                  <a:gd name="connsiteY0" fmla="*/ 0 h 78200"/>
                  <a:gd name="connsiteX1" fmla="*/ 0 w 9525"/>
                  <a:gd name="connsiteY1" fmla="*/ 78200 h 78200"/>
                </a:gdLst>
                <a:ahLst/>
                <a:cxnLst>
                  <a:cxn ang="0">
                    <a:pos x="connsiteX0" y="connsiteY0"/>
                  </a:cxn>
                  <a:cxn ang="0">
                    <a:pos x="connsiteX1" y="connsiteY1"/>
                  </a:cxn>
                </a:cxnLst>
                <a:rect l="l" t="t" r="r" b="b"/>
                <a:pathLst>
                  <a:path w="9525" h="78200">
                    <a:moveTo>
                      <a:pt x="0" y="0"/>
                    </a:moveTo>
                    <a:lnTo>
                      <a:pt x="0" y="7820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22" name="Freeform: Shape 1521">
                <a:extLst>
                  <a:ext uri="{FF2B5EF4-FFF2-40B4-BE49-F238E27FC236}">
                    <a16:creationId xmlns:a16="http://schemas.microsoft.com/office/drawing/2014/main" id="{ED1E3465-5587-EA2F-9881-2A8363528824}"/>
                  </a:ext>
                </a:extLst>
              </p:cNvPr>
              <p:cNvSpPr/>
              <p:nvPr/>
            </p:nvSpPr>
            <p:spPr>
              <a:xfrm>
                <a:off x="2595086" y="4007545"/>
                <a:ext cx="10211" cy="80464"/>
              </a:xfrm>
              <a:custGeom>
                <a:avLst/>
                <a:gdLst>
                  <a:gd name="connsiteX0" fmla="*/ 0 w 9525"/>
                  <a:gd name="connsiteY0" fmla="*/ 0 h 75056"/>
                  <a:gd name="connsiteX1" fmla="*/ 0 w 9525"/>
                  <a:gd name="connsiteY1" fmla="*/ 75057 h 75056"/>
                </a:gdLst>
                <a:ahLst/>
                <a:cxnLst>
                  <a:cxn ang="0">
                    <a:pos x="connsiteX0" y="connsiteY0"/>
                  </a:cxn>
                  <a:cxn ang="0">
                    <a:pos x="connsiteX1" y="connsiteY1"/>
                  </a:cxn>
                </a:cxnLst>
                <a:rect l="l" t="t" r="r" b="b"/>
                <a:pathLst>
                  <a:path w="9525" h="75056">
                    <a:moveTo>
                      <a:pt x="0" y="0"/>
                    </a:moveTo>
                    <a:lnTo>
                      <a:pt x="0" y="75057"/>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23" name="Freeform: Shape 1522">
                <a:extLst>
                  <a:ext uri="{FF2B5EF4-FFF2-40B4-BE49-F238E27FC236}">
                    <a16:creationId xmlns:a16="http://schemas.microsoft.com/office/drawing/2014/main" id="{E5BDF74B-D8E2-9D56-BA7A-E8B6593D3FFE}"/>
                  </a:ext>
                </a:extLst>
              </p:cNvPr>
              <p:cNvSpPr/>
              <p:nvPr/>
            </p:nvSpPr>
            <p:spPr>
              <a:xfrm>
                <a:off x="2606523" y="4007545"/>
                <a:ext cx="10211" cy="80464"/>
              </a:xfrm>
              <a:custGeom>
                <a:avLst/>
                <a:gdLst>
                  <a:gd name="connsiteX0" fmla="*/ 0 w 9525"/>
                  <a:gd name="connsiteY0" fmla="*/ 0 h 75056"/>
                  <a:gd name="connsiteX1" fmla="*/ 0 w 9525"/>
                  <a:gd name="connsiteY1" fmla="*/ 75057 h 75056"/>
                </a:gdLst>
                <a:ahLst/>
                <a:cxnLst>
                  <a:cxn ang="0">
                    <a:pos x="connsiteX0" y="connsiteY0"/>
                  </a:cxn>
                  <a:cxn ang="0">
                    <a:pos x="connsiteX1" y="connsiteY1"/>
                  </a:cxn>
                </a:cxnLst>
                <a:rect l="l" t="t" r="r" b="b"/>
                <a:pathLst>
                  <a:path w="9525" h="75056">
                    <a:moveTo>
                      <a:pt x="0" y="0"/>
                    </a:moveTo>
                    <a:lnTo>
                      <a:pt x="0" y="75057"/>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24" name="Freeform: Shape 1523">
                <a:extLst>
                  <a:ext uri="{FF2B5EF4-FFF2-40B4-BE49-F238E27FC236}">
                    <a16:creationId xmlns:a16="http://schemas.microsoft.com/office/drawing/2014/main" id="{92B5B9F8-9B6E-2F7F-3B21-46D8FA8D2777}"/>
                  </a:ext>
                </a:extLst>
              </p:cNvPr>
              <p:cNvSpPr/>
              <p:nvPr/>
            </p:nvSpPr>
            <p:spPr>
              <a:xfrm>
                <a:off x="2614997" y="4007545"/>
                <a:ext cx="10211" cy="80464"/>
              </a:xfrm>
              <a:custGeom>
                <a:avLst/>
                <a:gdLst>
                  <a:gd name="connsiteX0" fmla="*/ 0 w 9525"/>
                  <a:gd name="connsiteY0" fmla="*/ 0 h 75056"/>
                  <a:gd name="connsiteX1" fmla="*/ 0 w 9525"/>
                  <a:gd name="connsiteY1" fmla="*/ 75057 h 75056"/>
                </a:gdLst>
                <a:ahLst/>
                <a:cxnLst>
                  <a:cxn ang="0">
                    <a:pos x="connsiteX0" y="connsiteY0"/>
                  </a:cxn>
                  <a:cxn ang="0">
                    <a:pos x="connsiteX1" y="connsiteY1"/>
                  </a:cxn>
                </a:cxnLst>
                <a:rect l="l" t="t" r="r" b="b"/>
                <a:pathLst>
                  <a:path w="9525" h="75056">
                    <a:moveTo>
                      <a:pt x="0" y="0"/>
                    </a:moveTo>
                    <a:lnTo>
                      <a:pt x="0" y="75057"/>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25" name="Freeform: Shape 1524">
                <a:extLst>
                  <a:ext uri="{FF2B5EF4-FFF2-40B4-BE49-F238E27FC236}">
                    <a16:creationId xmlns:a16="http://schemas.microsoft.com/office/drawing/2014/main" id="{AE766301-487B-AEBE-4B04-217622A2CF13}"/>
                  </a:ext>
                </a:extLst>
              </p:cNvPr>
              <p:cNvSpPr/>
              <p:nvPr/>
            </p:nvSpPr>
            <p:spPr>
              <a:xfrm>
                <a:off x="2625107" y="4007545"/>
                <a:ext cx="10211" cy="80464"/>
              </a:xfrm>
              <a:custGeom>
                <a:avLst/>
                <a:gdLst>
                  <a:gd name="connsiteX0" fmla="*/ 0 w 9525"/>
                  <a:gd name="connsiteY0" fmla="*/ 0 h 75056"/>
                  <a:gd name="connsiteX1" fmla="*/ 0 w 9525"/>
                  <a:gd name="connsiteY1" fmla="*/ 75057 h 75056"/>
                </a:gdLst>
                <a:ahLst/>
                <a:cxnLst>
                  <a:cxn ang="0">
                    <a:pos x="connsiteX0" y="connsiteY0"/>
                  </a:cxn>
                  <a:cxn ang="0">
                    <a:pos x="connsiteX1" y="connsiteY1"/>
                  </a:cxn>
                </a:cxnLst>
                <a:rect l="l" t="t" r="r" b="b"/>
                <a:pathLst>
                  <a:path w="9525" h="75056">
                    <a:moveTo>
                      <a:pt x="0" y="0"/>
                    </a:moveTo>
                    <a:lnTo>
                      <a:pt x="0" y="75057"/>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26" name="Freeform: Shape 1525">
                <a:extLst>
                  <a:ext uri="{FF2B5EF4-FFF2-40B4-BE49-F238E27FC236}">
                    <a16:creationId xmlns:a16="http://schemas.microsoft.com/office/drawing/2014/main" id="{BA5FA579-187D-F3EA-76FE-D5652389C587}"/>
                  </a:ext>
                </a:extLst>
              </p:cNvPr>
              <p:cNvSpPr/>
              <p:nvPr/>
            </p:nvSpPr>
            <p:spPr>
              <a:xfrm>
                <a:off x="2634808" y="4007545"/>
                <a:ext cx="10211" cy="80464"/>
              </a:xfrm>
              <a:custGeom>
                <a:avLst/>
                <a:gdLst>
                  <a:gd name="connsiteX0" fmla="*/ 0 w 9525"/>
                  <a:gd name="connsiteY0" fmla="*/ 0 h 75056"/>
                  <a:gd name="connsiteX1" fmla="*/ 0 w 9525"/>
                  <a:gd name="connsiteY1" fmla="*/ 75057 h 75056"/>
                </a:gdLst>
                <a:ahLst/>
                <a:cxnLst>
                  <a:cxn ang="0">
                    <a:pos x="connsiteX0" y="connsiteY0"/>
                  </a:cxn>
                  <a:cxn ang="0">
                    <a:pos x="connsiteX1" y="connsiteY1"/>
                  </a:cxn>
                </a:cxnLst>
                <a:rect l="l" t="t" r="r" b="b"/>
                <a:pathLst>
                  <a:path w="9525" h="75056">
                    <a:moveTo>
                      <a:pt x="0" y="0"/>
                    </a:moveTo>
                    <a:lnTo>
                      <a:pt x="0" y="75057"/>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27" name="Freeform: Shape 1526">
                <a:extLst>
                  <a:ext uri="{FF2B5EF4-FFF2-40B4-BE49-F238E27FC236}">
                    <a16:creationId xmlns:a16="http://schemas.microsoft.com/office/drawing/2014/main" id="{94A288C8-7125-6F7E-C057-4F9F066526A3}"/>
                  </a:ext>
                </a:extLst>
              </p:cNvPr>
              <p:cNvSpPr/>
              <p:nvPr/>
            </p:nvSpPr>
            <p:spPr>
              <a:xfrm>
                <a:off x="2643996" y="4007545"/>
                <a:ext cx="10211" cy="80464"/>
              </a:xfrm>
              <a:custGeom>
                <a:avLst/>
                <a:gdLst>
                  <a:gd name="connsiteX0" fmla="*/ 0 w 9525"/>
                  <a:gd name="connsiteY0" fmla="*/ 0 h 75056"/>
                  <a:gd name="connsiteX1" fmla="*/ 0 w 9525"/>
                  <a:gd name="connsiteY1" fmla="*/ 75057 h 75056"/>
                </a:gdLst>
                <a:ahLst/>
                <a:cxnLst>
                  <a:cxn ang="0">
                    <a:pos x="connsiteX0" y="connsiteY0"/>
                  </a:cxn>
                  <a:cxn ang="0">
                    <a:pos x="connsiteX1" y="connsiteY1"/>
                  </a:cxn>
                </a:cxnLst>
                <a:rect l="l" t="t" r="r" b="b"/>
                <a:pathLst>
                  <a:path w="9525" h="75056">
                    <a:moveTo>
                      <a:pt x="0" y="0"/>
                    </a:moveTo>
                    <a:lnTo>
                      <a:pt x="0" y="75057"/>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28" name="Freeform: Shape 1527">
                <a:extLst>
                  <a:ext uri="{FF2B5EF4-FFF2-40B4-BE49-F238E27FC236}">
                    <a16:creationId xmlns:a16="http://schemas.microsoft.com/office/drawing/2014/main" id="{E5718EB1-6266-8AC8-711A-FE758734DB2C}"/>
                  </a:ext>
                </a:extLst>
              </p:cNvPr>
              <p:cNvSpPr/>
              <p:nvPr/>
            </p:nvSpPr>
            <p:spPr>
              <a:xfrm>
                <a:off x="2653086" y="4009179"/>
                <a:ext cx="10211" cy="78830"/>
              </a:xfrm>
              <a:custGeom>
                <a:avLst/>
                <a:gdLst>
                  <a:gd name="connsiteX0" fmla="*/ 0 w 9525"/>
                  <a:gd name="connsiteY0" fmla="*/ 0 h 73532"/>
                  <a:gd name="connsiteX1" fmla="*/ 0 w 9525"/>
                  <a:gd name="connsiteY1" fmla="*/ 73533 h 73532"/>
                </a:gdLst>
                <a:ahLst/>
                <a:cxnLst>
                  <a:cxn ang="0">
                    <a:pos x="connsiteX0" y="connsiteY0"/>
                  </a:cxn>
                  <a:cxn ang="0">
                    <a:pos x="connsiteX1" y="connsiteY1"/>
                  </a:cxn>
                </a:cxnLst>
                <a:rect l="l" t="t" r="r" b="b"/>
                <a:pathLst>
                  <a:path w="9525" h="73532">
                    <a:moveTo>
                      <a:pt x="0" y="0"/>
                    </a:moveTo>
                    <a:lnTo>
                      <a:pt x="0" y="7353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29" name="Freeform: Shape 1528">
                <a:extLst>
                  <a:ext uri="{FF2B5EF4-FFF2-40B4-BE49-F238E27FC236}">
                    <a16:creationId xmlns:a16="http://schemas.microsoft.com/office/drawing/2014/main" id="{043E7DA5-CCE2-FC14-7E30-10AD690815D9}"/>
                  </a:ext>
                </a:extLst>
              </p:cNvPr>
              <p:cNvSpPr/>
              <p:nvPr/>
            </p:nvSpPr>
            <p:spPr>
              <a:xfrm>
                <a:off x="2662889" y="4028376"/>
                <a:ext cx="10211" cy="110485"/>
              </a:xfrm>
              <a:custGeom>
                <a:avLst/>
                <a:gdLst>
                  <a:gd name="connsiteX0" fmla="*/ 0 w 9525"/>
                  <a:gd name="connsiteY0" fmla="*/ 0 h 103060"/>
                  <a:gd name="connsiteX1" fmla="*/ 0 w 9525"/>
                  <a:gd name="connsiteY1" fmla="*/ 103061 h 103060"/>
                </a:gdLst>
                <a:ahLst/>
                <a:cxnLst>
                  <a:cxn ang="0">
                    <a:pos x="connsiteX0" y="connsiteY0"/>
                  </a:cxn>
                  <a:cxn ang="0">
                    <a:pos x="connsiteX1" y="connsiteY1"/>
                  </a:cxn>
                </a:cxnLst>
                <a:rect l="l" t="t" r="r" b="b"/>
                <a:pathLst>
                  <a:path w="9525" h="103060">
                    <a:moveTo>
                      <a:pt x="0" y="0"/>
                    </a:moveTo>
                    <a:lnTo>
                      <a:pt x="0" y="10306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30" name="Freeform: Shape 1529">
                <a:extLst>
                  <a:ext uri="{FF2B5EF4-FFF2-40B4-BE49-F238E27FC236}">
                    <a16:creationId xmlns:a16="http://schemas.microsoft.com/office/drawing/2014/main" id="{04848F84-198D-AB6F-3326-FF99A2C22E27}"/>
                  </a:ext>
                </a:extLst>
              </p:cNvPr>
              <p:cNvSpPr/>
              <p:nvPr/>
            </p:nvSpPr>
            <p:spPr>
              <a:xfrm>
                <a:off x="2672487" y="4028376"/>
                <a:ext cx="10211" cy="110485"/>
              </a:xfrm>
              <a:custGeom>
                <a:avLst/>
                <a:gdLst>
                  <a:gd name="connsiteX0" fmla="*/ 0 w 9525"/>
                  <a:gd name="connsiteY0" fmla="*/ 0 h 103060"/>
                  <a:gd name="connsiteX1" fmla="*/ 0 w 9525"/>
                  <a:gd name="connsiteY1" fmla="*/ 103061 h 103060"/>
                </a:gdLst>
                <a:ahLst/>
                <a:cxnLst>
                  <a:cxn ang="0">
                    <a:pos x="connsiteX0" y="connsiteY0"/>
                  </a:cxn>
                  <a:cxn ang="0">
                    <a:pos x="connsiteX1" y="connsiteY1"/>
                  </a:cxn>
                </a:cxnLst>
                <a:rect l="l" t="t" r="r" b="b"/>
                <a:pathLst>
                  <a:path w="9525" h="103060">
                    <a:moveTo>
                      <a:pt x="0" y="0"/>
                    </a:moveTo>
                    <a:lnTo>
                      <a:pt x="0" y="10306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31" name="Freeform: Shape 1530">
                <a:extLst>
                  <a:ext uri="{FF2B5EF4-FFF2-40B4-BE49-F238E27FC236}">
                    <a16:creationId xmlns:a16="http://schemas.microsoft.com/office/drawing/2014/main" id="{209FA57D-ED81-2DAD-0DC5-9ECFF971B658}"/>
                  </a:ext>
                </a:extLst>
              </p:cNvPr>
              <p:cNvSpPr/>
              <p:nvPr/>
            </p:nvSpPr>
            <p:spPr>
              <a:xfrm>
                <a:off x="2681779" y="4057274"/>
                <a:ext cx="10211" cy="81587"/>
              </a:xfrm>
              <a:custGeom>
                <a:avLst/>
                <a:gdLst>
                  <a:gd name="connsiteX0" fmla="*/ 0 w 9525"/>
                  <a:gd name="connsiteY0" fmla="*/ 0 h 76104"/>
                  <a:gd name="connsiteX1" fmla="*/ 0 w 9525"/>
                  <a:gd name="connsiteY1" fmla="*/ 76105 h 76104"/>
                </a:gdLst>
                <a:ahLst/>
                <a:cxnLst>
                  <a:cxn ang="0">
                    <a:pos x="connsiteX0" y="connsiteY0"/>
                  </a:cxn>
                  <a:cxn ang="0">
                    <a:pos x="connsiteX1" y="connsiteY1"/>
                  </a:cxn>
                </a:cxnLst>
                <a:rect l="l" t="t" r="r" b="b"/>
                <a:pathLst>
                  <a:path w="9525" h="76104">
                    <a:moveTo>
                      <a:pt x="0" y="0"/>
                    </a:moveTo>
                    <a:lnTo>
                      <a:pt x="0" y="76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32" name="Freeform: Shape 1531">
                <a:extLst>
                  <a:ext uri="{FF2B5EF4-FFF2-40B4-BE49-F238E27FC236}">
                    <a16:creationId xmlns:a16="http://schemas.microsoft.com/office/drawing/2014/main" id="{A64BD867-8044-D0B7-BD94-A08B7FDA54CC}"/>
                  </a:ext>
                </a:extLst>
              </p:cNvPr>
              <p:cNvSpPr/>
              <p:nvPr/>
            </p:nvSpPr>
            <p:spPr>
              <a:xfrm>
                <a:off x="2912553" y="4057274"/>
                <a:ext cx="10211" cy="81587"/>
              </a:xfrm>
              <a:custGeom>
                <a:avLst/>
                <a:gdLst>
                  <a:gd name="connsiteX0" fmla="*/ 0 w 9525"/>
                  <a:gd name="connsiteY0" fmla="*/ 0 h 76104"/>
                  <a:gd name="connsiteX1" fmla="*/ 0 w 9525"/>
                  <a:gd name="connsiteY1" fmla="*/ 76105 h 76104"/>
                </a:gdLst>
                <a:ahLst/>
                <a:cxnLst>
                  <a:cxn ang="0">
                    <a:pos x="connsiteX0" y="connsiteY0"/>
                  </a:cxn>
                  <a:cxn ang="0">
                    <a:pos x="connsiteX1" y="connsiteY1"/>
                  </a:cxn>
                </a:cxnLst>
                <a:rect l="l" t="t" r="r" b="b"/>
                <a:pathLst>
                  <a:path w="9525" h="76104">
                    <a:moveTo>
                      <a:pt x="0" y="0"/>
                    </a:moveTo>
                    <a:lnTo>
                      <a:pt x="0" y="76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33" name="Freeform: Shape 1532">
                <a:extLst>
                  <a:ext uri="{FF2B5EF4-FFF2-40B4-BE49-F238E27FC236}">
                    <a16:creationId xmlns:a16="http://schemas.microsoft.com/office/drawing/2014/main" id="{45A0DA92-BBEA-0FFB-60F7-EB7525DA7B46}"/>
                  </a:ext>
                </a:extLst>
              </p:cNvPr>
              <p:cNvSpPr/>
              <p:nvPr/>
            </p:nvSpPr>
            <p:spPr>
              <a:xfrm>
                <a:off x="2977394" y="4134369"/>
                <a:ext cx="10211" cy="79443"/>
              </a:xfrm>
              <a:custGeom>
                <a:avLst/>
                <a:gdLst>
                  <a:gd name="connsiteX0" fmla="*/ 0 w 9525"/>
                  <a:gd name="connsiteY0" fmla="*/ 0 h 74104"/>
                  <a:gd name="connsiteX1" fmla="*/ 0 w 9525"/>
                  <a:gd name="connsiteY1" fmla="*/ 74105 h 74104"/>
                </a:gdLst>
                <a:ahLst/>
                <a:cxnLst>
                  <a:cxn ang="0">
                    <a:pos x="connsiteX0" y="connsiteY0"/>
                  </a:cxn>
                  <a:cxn ang="0">
                    <a:pos x="connsiteX1" y="connsiteY1"/>
                  </a:cxn>
                </a:cxnLst>
                <a:rect l="l" t="t" r="r" b="b"/>
                <a:pathLst>
                  <a:path w="9525" h="74104">
                    <a:moveTo>
                      <a:pt x="0" y="0"/>
                    </a:moveTo>
                    <a:lnTo>
                      <a:pt x="0" y="74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34" name="Freeform: Shape 1533">
                <a:extLst>
                  <a:ext uri="{FF2B5EF4-FFF2-40B4-BE49-F238E27FC236}">
                    <a16:creationId xmlns:a16="http://schemas.microsoft.com/office/drawing/2014/main" id="{D3CB3A5B-58A3-E7EE-A40A-6B7B98EB7543}"/>
                  </a:ext>
                </a:extLst>
              </p:cNvPr>
              <p:cNvSpPr/>
              <p:nvPr/>
            </p:nvSpPr>
            <p:spPr>
              <a:xfrm>
                <a:off x="3002821" y="4134369"/>
                <a:ext cx="10211" cy="79443"/>
              </a:xfrm>
              <a:custGeom>
                <a:avLst/>
                <a:gdLst>
                  <a:gd name="connsiteX0" fmla="*/ 0 w 9525"/>
                  <a:gd name="connsiteY0" fmla="*/ 0 h 74104"/>
                  <a:gd name="connsiteX1" fmla="*/ 0 w 9525"/>
                  <a:gd name="connsiteY1" fmla="*/ 74105 h 74104"/>
                </a:gdLst>
                <a:ahLst/>
                <a:cxnLst>
                  <a:cxn ang="0">
                    <a:pos x="connsiteX0" y="connsiteY0"/>
                  </a:cxn>
                  <a:cxn ang="0">
                    <a:pos x="connsiteX1" y="connsiteY1"/>
                  </a:cxn>
                </a:cxnLst>
                <a:rect l="l" t="t" r="r" b="b"/>
                <a:pathLst>
                  <a:path w="9525" h="74104">
                    <a:moveTo>
                      <a:pt x="0" y="0"/>
                    </a:moveTo>
                    <a:lnTo>
                      <a:pt x="0" y="74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35" name="Freeform: Shape 1534">
                <a:extLst>
                  <a:ext uri="{FF2B5EF4-FFF2-40B4-BE49-F238E27FC236}">
                    <a16:creationId xmlns:a16="http://schemas.microsoft.com/office/drawing/2014/main" id="{74AABEFC-61ED-F3AC-936F-56995EA5E8BF}"/>
                  </a:ext>
                </a:extLst>
              </p:cNvPr>
              <p:cNvSpPr/>
              <p:nvPr/>
            </p:nvSpPr>
            <p:spPr>
              <a:xfrm>
                <a:off x="3112592" y="4134369"/>
                <a:ext cx="10211" cy="79443"/>
              </a:xfrm>
              <a:custGeom>
                <a:avLst/>
                <a:gdLst>
                  <a:gd name="connsiteX0" fmla="*/ 0 w 9525"/>
                  <a:gd name="connsiteY0" fmla="*/ 0 h 74104"/>
                  <a:gd name="connsiteX1" fmla="*/ 0 w 9525"/>
                  <a:gd name="connsiteY1" fmla="*/ 74105 h 74104"/>
                </a:gdLst>
                <a:ahLst/>
                <a:cxnLst>
                  <a:cxn ang="0">
                    <a:pos x="connsiteX0" y="connsiteY0"/>
                  </a:cxn>
                  <a:cxn ang="0">
                    <a:pos x="connsiteX1" y="connsiteY1"/>
                  </a:cxn>
                </a:cxnLst>
                <a:rect l="l" t="t" r="r" b="b"/>
                <a:pathLst>
                  <a:path w="9525" h="74104">
                    <a:moveTo>
                      <a:pt x="0" y="0"/>
                    </a:moveTo>
                    <a:lnTo>
                      <a:pt x="0" y="74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039" name="Freeform: Shape 1038">
                <a:extLst>
                  <a:ext uri="{FF2B5EF4-FFF2-40B4-BE49-F238E27FC236}">
                    <a16:creationId xmlns:a16="http://schemas.microsoft.com/office/drawing/2014/main" id="{4F93F099-1204-EF21-2126-A74BB60463A4}"/>
                  </a:ext>
                </a:extLst>
              </p:cNvPr>
              <p:cNvSpPr/>
              <p:nvPr/>
            </p:nvSpPr>
            <p:spPr>
              <a:xfrm>
                <a:off x="3159869" y="4134369"/>
                <a:ext cx="10211" cy="79443"/>
              </a:xfrm>
              <a:custGeom>
                <a:avLst/>
                <a:gdLst>
                  <a:gd name="connsiteX0" fmla="*/ 0 w 9525"/>
                  <a:gd name="connsiteY0" fmla="*/ 0 h 74104"/>
                  <a:gd name="connsiteX1" fmla="*/ 0 w 9525"/>
                  <a:gd name="connsiteY1" fmla="*/ 74105 h 74104"/>
                </a:gdLst>
                <a:ahLst/>
                <a:cxnLst>
                  <a:cxn ang="0">
                    <a:pos x="connsiteX0" y="connsiteY0"/>
                  </a:cxn>
                  <a:cxn ang="0">
                    <a:pos x="connsiteX1" y="connsiteY1"/>
                  </a:cxn>
                </a:cxnLst>
                <a:rect l="l" t="t" r="r" b="b"/>
                <a:pathLst>
                  <a:path w="9525" h="74104">
                    <a:moveTo>
                      <a:pt x="0" y="0"/>
                    </a:moveTo>
                    <a:lnTo>
                      <a:pt x="0" y="74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41" name="Freeform: Shape 640">
                <a:extLst>
                  <a:ext uri="{FF2B5EF4-FFF2-40B4-BE49-F238E27FC236}">
                    <a16:creationId xmlns:a16="http://schemas.microsoft.com/office/drawing/2014/main" id="{A72724EF-B62F-336B-B241-FD3BD764D8A7}"/>
                  </a:ext>
                </a:extLst>
              </p:cNvPr>
              <p:cNvSpPr/>
              <p:nvPr/>
            </p:nvSpPr>
            <p:spPr>
              <a:xfrm>
                <a:off x="3188564" y="4134369"/>
                <a:ext cx="10211" cy="79443"/>
              </a:xfrm>
              <a:custGeom>
                <a:avLst/>
                <a:gdLst>
                  <a:gd name="connsiteX0" fmla="*/ 0 w 9525"/>
                  <a:gd name="connsiteY0" fmla="*/ 0 h 74104"/>
                  <a:gd name="connsiteX1" fmla="*/ 0 w 9525"/>
                  <a:gd name="connsiteY1" fmla="*/ 74105 h 74104"/>
                </a:gdLst>
                <a:ahLst/>
                <a:cxnLst>
                  <a:cxn ang="0">
                    <a:pos x="connsiteX0" y="connsiteY0"/>
                  </a:cxn>
                  <a:cxn ang="0">
                    <a:pos x="connsiteX1" y="connsiteY1"/>
                  </a:cxn>
                </a:cxnLst>
                <a:rect l="l" t="t" r="r" b="b"/>
                <a:pathLst>
                  <a:path w="9525" h="74104">
                    <a:moveTo>
                      <a:pt x="0" y="0"/>
                    </a:moveTo>
                    <a:lnTo>
                      <a:pt x="0" y="74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42" name="Freeform: Shape 641">
                <a:extLst>
                  <a:ext uri="{FF2B5EF4-FFF2-40B4-BE49-F238E27FC236}">
                    <a16:creationId xmlns:a16="http://schemas.microsoft.com/office/drawing/2014/main" id="{D59CB9FB-EB24-2941-A752-CEF6356A1336}"/>
                  </a:ext>
                </a:extLst>
              </p:cNvPr>
              <p:cNvSpPr/>
              <p:nvPr/>
            </p:nvSpPr>
            <p:spPr>
              <a:xfrm>
                <a:off x="3217869" y="4134369"/>
                <a:ext cx="10211" cy="79443"/>
              </a:xfrm>
              <a:custGeom>
                <a:avLst/>
                <a:gdLst>
                  <a:gd name="connsiteX0" fmla="*/ 0 w 9525"/>
                  <a:gd name="connsiteY0" fmla="*/ 0 h 74104"/>
                  <a:gd name="connsiteX1" fmla="*/ 0 w 9525"/>
                  <a:gd name="connsiteY1" fmla="*/ 74105 h 74104"/>
                </a:gdLst>
                <a:ahLst/>
                <a:cxnLst>
                  <a:cxn ang="0">
                    <a:pos x="connsiteX0" y="connsiteY0"/>
                  </a:cxn>
                  <a:cxn ang="0">
                    <a:pos x="connsiteX1" y="connsiteY1"/>
                  </a:cxn>
                </a:cxnLst>
                <a:rect l="l" t="t" r="r" b="b"/>
                <a:pathLst>
                  <a:path w="9525" h="74104">
                    <a:moveTo>
                      <a:pt x="0" y="0"/>
                    </a:moveTo>
                    <a:lnTo>
                      <a:pt x="0" y="74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43" name="Freeform: Shape 642">
                <a:extLst>
                  <a:ext uri="{FF2B5EF4-FFF2-40B4-BE49-F238E27FC236}">
                    <a16:creationId xmlns:a16="http://schemas.microsoft.com/office/drawing/2014/main" id="{E4286610-ADFE-DC78-A69C-F60160EB1124}"/>
                  </a:ext>
                </a:extLst>
              </p:cNvPr>
              <p:cNvSpPr/>
              <p:nvPr/>
            </p:nvSpPr>
            <p:spPr>
              <a:xfrm>
                <a:off x="3256978" y="4248837"/>
                <a:ext cx="10211" cy="79545"/>
              </a:xfrm>
              <a:custGeom>
                <a:avLst/>
                <a:gdLst>
                  <a:gd name="connsiteX0" fmla="*/ 0 w 9525"/>
                  <a:gd name="connsiteY0" fmla="*/ 0 h 74199"/>
                  <a:gd name="connsiteX1" fmla="*/ 0 w 9525"/>
                  <a:gd name="connsiteY1" fmla="*/ 74200 h 74199"/>
                </a:gdLst>
                <a:ahLst/>
                <a:cxnLst>
                  <a:cxn ang="0">
                    <a:pos x="connsiteX0" y="connsiteY0"/>
                  </a:cxn>
                  <a:cxn ang="0">
                    <a:pos x="connsiteX1" y="connsiteY1"/>
                  </a:cxn>
                </a:cxnLst>
                <a:rect l="l" t="t" r="r" b="b"/>
                <a:pathLst>
                  <a:path w="9525" h="74199">
                    <a:moveTo>
                      <a:pt x="0" y="0"/>
                    </a:moveTo>
                    <a:lnTo>
                      <a:pt x="0" y="7420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44" name="Freeform: Shape 643">
                <a:extLst>
                  <a:ext uri="{FF2B5EF4-FFF2-40B4-BE49-F238E27FC236}">
                    <a16:creationId xmlns:a16="http://schemas.microsoft.com/office/drawing/2014/main" id="{DEB3ED5C-BF40-3E3F-0C59-0307E56515D0}"/>
                  </a:ext>
                </a:extLst>
              </p:cNvPr>
              <p:cNvSpPr/>
              <p:nvPr/>
            </p:nvSpPr>
            <p:spPr>
              <a:xfrm>
                <a:off x="3265249" y="4248837"/>
                <a:ext cx="10211" cy="79545"/>
              </a:xfrm>
              <a:custGeom>
                <a:avLst/>
                <a:gdLst>
                  <a:gd name="connsiteX0" fmla="*/ 0 w 9525"/>
                  <a:gd name="connsiteY0" fmla="*/ 0 h 74199"/>
                  <a:gd name="connsiteX1" fmla="*/ 0 w 9525"/>
                  <a:gd name="connsiteY1" fmla="*/ 74200 h 74199"/>
                </a:gdLst>
                <a:ahLst/>
                <a:cxnLst>
                  <a:cxn ang="0">
                    <a:pos x="connsiteX0" y="connsiteY0"/>
                  </a:cxn>
                  <a:cxn ang="0">
                    <a:pos x="connsiteX1" y="connsiteY1"/>
                  </a:cxn>
                </a:cxnLst>
                <a:rect l="l" t="t" r="r" b="b"/>
                <a:pathLst>
                  <a:path w="9525" h="74199">
                    <a:moveTo>
                      <a:pt x="0" y="0"/>
                    </a:moveTo>
                    <a:lnTo>
                      <a:pt x="0" y="7420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45" name="Freeform: Shape 644">
                <a:extLst>
                  <a:ext uri="{FF2B5EF4-FFF2-40B4-BE49-F238E27FC236}">
                    <a16:creationId xmlns:a16="http://schemas.microsoft.com/office/drawing/2014/main" id="{C43D300C-75BB-8B46-700A-1E1C99A3D5DD}"/>
                  </a:ext>
                </a:extLst>
              </p:cNvPr>
              <p:cNvSpPr/>
              <p:nvPr/>
            </p:nvSpPr>
            <p:spPr>
              <a:xfrm>
                <a:off x="3294453" y="4248837"/>
                <a:ext cx="10211" cy="79545"/>
              </a:xfrm>
              <a:custGeom>
                <a:avLst/>
                <a:gdLst>
                  <a:gd name="connsiteX0" fmla="*/ 0 w 9525"/>
                  <a:gd name="connsiteY0" fmla="*/ 0 h 74199"/>
                  <a:gd name="connsiteX1" fmla="*/ 0 w 9525"/>
                  <a:gd name="connsiteY1" fmla="*/ 74200 h 74199"/>
                </a:gdLst>
                <a:ahLst/>
                <a:cxnLst>
                  <a:cxn ang="0">
                    <a:pos x="connsiteX0" y="connsiteY0"/>
                  </a:cxn>
                  <a:cxn ang="0">
                    <a:pos x="connsiteX1" y="connsiteY1"/>
                  </a:cxn>
                </a:cxnLst>
                <a:rect l="l" t="t" r="r" b="b"/>
                <a:pathLst>
                  <a:path w="9525" h="74199">
                    <a:moveTo>
                      <a:pt x="0" y="0"/>
                    </a:moveTo>
                    <a:lnTo>
                      <a:pt x="0" y="7420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46" name="Freeform: Shape 645">
                <a:extLst>
                  <a:ext uri="{FF2B5EF4-FFF2-40B4-BE49-F238E27FC236}">
                    <a16:creationId xmlns:a16="http://schemas.microsoft.com/office/drawing/2014/main" id="{0ACCA2FC-76ED-FBEB-E38F-A848A108F67C}"/>
                  </a:ext>
                </a:extLst>
              </p:cNvPr>
              <p:cNvSpPr/>
              <p:nvPr/>
            </p:nvSpPr>
            <p:spPr>
              <a:xfrm>
                <a:off x="3764681" y="4248837"/>
                <a:ext cx="10211" cy="79545"/>
              </a:xfrm>
              <a:custGeom>
                <a:avLst/>
                <a:gdLst>
                  <a:gd name="connsiteX0" fmla="*/ 0 w 9525"/>
                  <a:gd name="connsiteY0" fmla="*/ 0 h 74199"/>
                  <a:gd name="connsiteX1" fmla="*/ 0 w 9525"/>
                  <a:gd name="connsiteY1" fmla="*/ 74200 h 74199"/>
                </a:gdLst>
                <a:ahLst/>
                <a:cxnLst>
                  <a:cxn ang="0">
                    <a:pos x="connsiteX0" y="connsiteY0"/>
                  </a:cxn>
                  <a:cxn ang="0">
                    <a:pos x="connsiteX1" y="connsiteY1"/>
                  </a:cxn>
                </a:cxnLst>
                <a:rect l="l" t="t" r="r" b="b"/>
                <a:pathLst>
                  <a:path w="9525" h="74199">
                    <a:moveTo>
                      <a:pt x="0" y="0"/>
                    </a:moveTo>
                    <a:lnTo>
                      <a:pt x="0" y="7420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47" name="Freeform: Shape 646">
                <a:extLst>
                  <a:ext uri="{FF2B5EF4-FFF2-40B4-BE49-F238E27FC236}">
                    <a16:creationId xmlns:a16="http://schemas.microsoft.com/office/drawing/2014/main" id="{ACF25067-3048-C696-7FCF-F8D9DC284ED7}"/>
                  </a:ext>
                </a:extLst>
              </p:cNvPr>
              <p:cNvSpPr/>
              <p:nvPr/>
            </p:nvSpPr>
            <p:spPr>
              <a:xfrm>
                <a:off x="3792046" y="4248837"/>
                <a:ext cx="10211" cy="79545"/>
              </a:xfrm>
              <a:custGeom>
                <a:avLst/>
                <a:gdLst>
                  <a:gd name="connsiteX0" fmla="*/ 0 w 9525"/>
                  <a:gd name="connsiteY0" fmla="*/ 0 h 74199"/>
                  <a:gd name="connsiteX1" fmla="*/ 0 w 9525"/>
                  <a:gd name="connsiteY1" fmla="*/ 74200 h 74199"/>
                </a:gdLst>
                <a:ahLst/>
                <a:cxnLst>
                  <a:cxn ang="0">
                    <a:pos x="connsiteX0" y="connsiteY0"/>
                  </a:cxn>
                  <a:cxn ang="0">
                    <a:pos x="connsiteX1" y="connsiteY1"/>
                  </a:cxn>
                </a:cxnLst>
                <a:rect l="l" t="t" r="r" b="b"/>
                <a:pathLst>
                  <a:path w="9525" h="74199">
                    <a:moveTo>
                      <a:pt x="0" y="0"/>
                    </a:moveTo>
                    <a:lnTo>
                      <a:pt x="0" y="7420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48" name="Freeform: Shape 647">
                <a:extLst>
                  <a:ext uri="{FF2B5EF4-FFF2-40B4-BE49-F238E27FC236}">
                    <a16:creationId xmlns:a16="http://schemas.microsoft.com/office/drawing/2014/main" id="{E5A306A7-0CD5-61FA-DD67-477B1402AC11}"/>
                  </a:ext>
                </a:extLst>
              </p:cNvPr>
              <p:cNvSpPr/>
              <p:nvPr/>
            </p:nvSpPr>
            <p:spPr>
              <a:xfrm>
                <a:off x="3811143" y="4248837"/>
                <a:ext cx="10211" cy="79545"/>
              </a:xfrm>
              <a:custGeom>
                <a:avLst/>
                <a:gdLst>
                  <a:gd name="connsiteX0" fmla="*/ 0 w 9525"/>
                  <a:gd name="connsiteY0" fmla="*/ 0 h 74199"/>
                  <a:gd name="connsiteX1" fmla="*/ 0 w 9525"/>
                  <a:gd name="connsiteY1" fmla="*/ 74200 h 74199"/>
                </a:gdLst>
                <a:ahLst/>
                <a:cxnLst>
                  <a:cxn ang="0">
                    <a:pos x="connsiteX0" y="connsiteY0"/>
                  </a:cxn>
                  <a:cxn ang="0">
                    <a:pos x="connsiteX1" y="connsiteY1"/>
                  </a:cxn>
                </a:cxnLst>
                <a:rect l="l" t="t" r="r" b="b"/>
                <a:pathLst>
                  <a:path w="9525" h="74199">
                    <a:moveTo>
                      <a:pt x="0" y="0"/>
                    </a:moveTo>
                    <a:lnTo>
                      <a:pt x="0" y="7420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49" name="Freeform: Shape 648">
                <a:extLst>
                  <a:ext uri="{FF2B5EF4-FFF2-40B4-BE49-F238E27FC236}">
                    <a16:creationId xmlns:a16="http://schemas.microsoft.com/office/drawing/2014/main" id="{A8808E09-A357-7D03-60B8-3E3CD55A6D61}"/>
                  </a:ext>
                </a:extLst>
              </p:cNvPr>
              <p:cNvSpPr/>
              <p:nvPr/>
            </p:nvSpPr>
            <p:spPr>
              <a:xfrm>
                <a:off x="3830543" y="4248837"/>
                <a:ext cx="10211" cy="79545"/>
              </a:xfrm>
              <a:custGeom>
                <a:avLst/>
                <a:gdLst>
                  <a:gd name="connsiteX0" fmla="*/ 0 w 9525"/>
                  <a:gd name="connsiteY0" fmla="*/ 0 h 74199"/>
                  <a:gd name="connsiteX1" fmla="*/ 0 w 9525"/>
                  <a:gd name="connsiteY1" fmla="*/ 74200 h 74199"/>
                </a:gdLst>
                <a:ahLst/>
                <a:cxnLst>
                  <a:cxn ang="0">
                    <a:pos x="connsiteX0" y="connsiteY0"/>
                  </a:cxn>
                  <a:cxn ang="0">
                    <a:pos x="connsiteX1" y="connsiteY1"/>
                  </a:cxn>
                </a:cxnLst>
                <a:rect l="l" t="t" r="r" b="b"/>
                <a:pathLst>
                  <a:path w="9525" h="74199">
                    <a:moveTo>
                      <a:pt x="0" y="0"/>
                    </a:moveTo>
                    <a:lnTo>
                      <a:pt x="0" y="7420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50" name="Freeform: Shape 649">
                <a:extLst>
                  <a:ext uri="{FF2B5EF4-FFF2-40B4-BE49-F238E27FC236}">
                    <a16:creationId xmlns:a16="http://schemas.microsoft.com/office/drawing/2014/main" id="{F30286CF-E8C3-D3D5-5517-69340E907C92}"/>
                  </a:ext>
                </a:extLst>
              </p:cNvPr>
              <p:cNvSpPr/>
              <p:nvPr/>
            </p:nvSpPr>
            <p:spPr>
              <a:xfrm>
                <a:off x="3849129" y="4248837"/>
                <a:ext cx="10211" cy="79545"/>
              </a:xfrm>
              <a:custGeom>
                <a:avLst/>
                <a:gdLst>
                  <a:gd name="connsiteX0" fmla="*/ 0 w 9525"/>
                  <a:gd name="connsiteY0" fmla="*/ 0 h 74199"/>
                  <a:gd name="connsiteX1" fmla="*/ 0 w 9525"/>
                  <a:gd name="connsiteY1" fmla="*/ 74200 h 74199"/>
                </a:gdLst>
                <a:ahLst/>
                <a:cxnLst>
                  <a:cxn ang="0">
                    <a:pos x="connsiteX0" y="connsiteY0"/>
                  </a:cxn>
                  <a:cxn ang="0">
                    <a:pos x="connsiteX1" y="connsiteY1"/>
                  </a:cxn>
                </a:cxnLst>
                <a:rect l="l" t="t" r="r" b="b"/>
                <a:pathLst>
                  <a:path w="9525" h="74199">
                    <a:moveTo>
                      <a:pt x="0" y="0"/>
                    </a:moveTo>
                    <a:lnTo>
                      <a:pt x="0" y="7420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51" name="Freeform: Shape 650">
                <a:extLst>
                  <a:ext uri="{FF2B5EF4-FFF2-40B4-BE49-F238E27FC236}">
                    <a16:creationId xmlns:a16="http://schemas.microsoft.com/office/drawing/2014/main" id="{EEBD853E-0658-47C0-7A21-7CE95DA69745}"/>
                  </a:ext>
                </a:extLst>
              </p:cNvPr>
              <p:cNvSpPr/>
              <p:nvPr/>
            </p:nvSpPr>
            <p:spPr>
              <a:xfrm>
                <a:off x="3878129" y="4248837"/>
                <a:ext cx="10211" cy="89144"/>
              </a:xfrm>
              <a:custGeom>
                <a:avLst/>
                <a:gdLst>
                  <a:gd name="connsiteX0" fmla="*/ 0 w 9525"/>
                  <a:gd name="connsiteY0" fmla="*/ 0 h 83153"/>
                  <a:gd name="connsiteX1" fmla="*/ 0 w 9525"/>
                  <a:gd name="connsiteY1" fmla="*/ 83153 h 83153"/>
                </a:gdLst>
                <a:ahLst/>
                <a:cxnLst>
                  <a:cxn ang="0">
                    <a:pos x="connsiteX0" y="connsiteY0"/>
                  </a:cxn>
                  <a:cxn ang="0">
                    <a:pos x="connsiteX1" y="connsiteY1"/>
                  </a:cxn>
                </a:cxnLst>
                <a:rect l="l" t="t" r="r" b="b"/>
                <a:pathLst>
                  <a:path w="9525" h="83153">
                    <a:moveTo>
                      <a:pt x="0" y="0"/>
                    </a:moveTo>
                    <a:lnTo>
                      <a:pt x="0" y="8315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52" name="Freeform: Shape 651">
                <a:extLst>
                  <a:ext uri="{FF2B5EF4-FFF2-40B4-BE49-F238E27FC236}">
                    <a16:creationId xmlns:a16="http://schemas.microsoft.com/office/drawing/2014/main" id="{EB2FB3B2-5C54-FD75-42EB-5CE334155691}"/>
                  </a:ext>
                </a:extLst>
              </p:cNvPr>
              <p:cNvSpPr/>
              <p:nvPr/>
            </p:nvSpPr>
            <p:spPr>
              <a:xfrm>
                <a:off x="3246052" y="4248837"/>
                <a:ext cx="10211" cy="79545"/>
              </a:xfrm>
              <a:custGeom>
                <a:avLst/>
                <a:gdLst>
                  <a:gd name="connsiteX0" fmla="*/ 0 w 9525"/>
                  <a:gd name="connsiteY0" fmla="*/ 0 h 74199"/>
                  <a:gd name="connsiteX1" fmla="*/ 0 w 9525"/>
                  <a:gd name="connsiteY1" fmla="*/ 74200 h 74199"/>
                </a:gdLst>
                <a:ahLst/>
                <a:cxnLst>
                  <a:cxn ang="0">
                    <a:pos x="connsiteX0" y="connsiteY0"/>
                  </a:cxn>
                  <a:cxn ang="0">
                    <a:pos x="connsiteX1" y="connsiteY1"/>
                  </a:cxn>
                </a:cxnLst>
                <a:rect l="l" t="t" r="r" b="b"/>
                <a:pathLst>
                  <a:path w="9525" h="74199">
                    <a:moveTo>
                      <a:pt x="0" y="0"/>
                    </a:moveTo>
                    <a:lnTo>
                      <a:pt x="0" y="7420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53" name="Freeform: Shape 652">
                <a:extLst>
                  <a:ext uri="{FF2B5EF4-FFF2-40B4-BE49-F238E27FC236}">
                    <a16:creationId xmlns:a16="http://schemas.microsoft.com/office/drawing/2014/main" id="{C253B4E8-969C-0EB1-12EF-9F4895332220}"/>
                  </a:ext>
                </a:extLst>
              </p:cNvPr>
              <p:cNvSpPr/>
              <p:nvPr/>
            </p:nvSpPr>
            <p:spPr>
              <a:xfrm>
                <a:off x="2310293" y="3878985"/>
                <a:ext cx="10211" cy="77094"/>
              </a:xfrm>
              <a:custGeom>
                <a:avLst/>
                <a:gdLst>
                  <a:gd name="connsiteX0" fmla="*/ 0 w 9525"/>
                  <a:gd name="connsiteY0" fmla="*/ 0 h 71913"/>
                  <a:gd name="connsiteX1" fmla="*/ 0 w 9525"/>
                  <a:gd name="connsiteY1" fmla="*/ 71914 h 71913"/>
                </a:gdLst>
                <a:ahLst/>
                <a:cxnLst>
                  <a:cxn ang="0">
                    <a:pos x="connsiteX0" y="connsiteY0"/>
                  </a:cxn>
                  <a:cxn ang="0">
                    <a:pos x="connsiteX1" y="connsiteY1"/>
                  </a:cxn>
                </a:cxnLst>
                <a:rect l="l" t="t" r="r" b="b"/>
                <a:pathLst>
                  <a:path w="9525" h="71913">
                    <a:moveTo>
                      <a:pt x="0" y="0"/>
                    </a:moveTo>
                    <a:lnTo>
                      <a:pt x="0" y="71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54" name="Freeform: Shape 653">
                <a:extLst>
                  <a:ext uri="{FF2B5EF4-FFF2-40B4-BE49-F238E27FC236}">
                    <a16:creationId xmlns:a16="http://schemas.microsoft.com/office/drawing/2014/main" id="{083B3258-2FE9-41AB-9432-E10A16514386}"/>
                  </a:ext>
                </a:extLst>
              </p:cNvPr>
              <p:cNvSpPr/>
              <p:nvPr/>
            </p:nvSpPr>
            <p:spPr>
              <a:xfrm>
                <a:off x="2319585" y="3878985"/>
                <a:ext cx="10211" cy="100479"/>
              </a:xfrm>
              <a:custGeom>
                <a:avLst/>
                <a:gdLst>
                  <a:gd name="connsiteX0" fmla="*/ 0 w 9525"/>
                  <a:gd name="connsiteY0" fmla="*/ 0 h 93726"/>
                  <a:gd name="connsiteX1" fmla="*/ 0 w 9525"/>
                  <a:gd name="connsiteY1" fmla="*/ 93726 h 93726"/>
                </a:gdLst>
                <a:ahLst/>
                <a:cxnLst>
                  <a:cxn ang="0">
                    <a:pos x="connsiteX0" y="connsiteY0"/>
                  </a:cxn>
                  <a:cxn ang="0">
                    <a:pos x="connsiteX1" y="connsiteY1"/>
                  </a:cxn>
                </a:cxnLst>
                <a:rect l="l" t="t" r="r" b="b"/>
                <a:pathLst>
                  <a:path w="9525" h="93726">
                    <a:moveTo>
                      <a:pt x="0" y="0"/>
                    </a:moveTo>
                    <a:lnTo>
                      <a:pt x="0" y="9372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55" name="Freeform: Shape 654">
                <a:extLst>
                  <a:ext uri="{FF2B5EF4-FFF2-40B4-BE49-F238E27FC236}">
                    <a16:creationId xmlns:a16="http://schemas.microsoft.com/office/drawing/2014/main" id="{4F38F3C3-05C8-B27C-3F3A-C406B29A1BC1}"/>
                  </a:ext>
                </a:extLst>
              </p:cNvPr>
              <p:cNvSpPr/>
              <p:nvPr/>
            </p:nvSpPr>
            <p:spPr>
              <a:xfrm>
                <a:off x="2327652" y="3878985"/>
                <a:ext cx="10211" cy="100479"/>
              </a:xfrm>
              <a:custGeom>
                <a:avLst/>
                <a:gdLst>
                  <a:gd name="connsiteX0" fmla="*/ 0 w 9525"/>
                  <a:gd name="connsiteY0" fmla="*/ 0 h 93726"/>
                  <a:gd name="connsiteX1" fmla="*/ 0 w 9525"/>
                  <a:gd name="connsiteY1" fmla="*/ 93726 h 93726"/>
                </a:gdLst>
                <a:ahLst/>
                <a:cxnLst>
                  <a:cxn ang="0">
                    <a:pos x="connsiteX0" y="connsiteY0"/>
                  </a:cxn>
                  <a:cxn ang="0">
                    <a:pos x="connsiteX1" y="connsiteY1"/>
                  </a:cxn>
                </a:cxnLst>
                <a:rect l="l" t="t" r="r" b="b"/>
                <a:pathLst>
                  <a:path w="9525" h="93726">
                    <a:moveTo>
                      <a:pt x="0" y="0"/>
                    </a:moveTo>
                    <a:lnTo>
                      <a:pt x="0" y="9372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grpSp>
        <p:nvGrpSpPr>
          <p:cNvPr id="1689" name="Group 1688">
            <a:extLst>
              <a:ext uri="{FF2B5EF4-FFF2-40B4-BE49-F238E27FC236}">
                <a16:creationId xmlns:a16="http://schemas.microsoft.com/office/drawing/2014/main" id="{1EAA0875-7ACF-5115-B42E-81A437B09242}"/>
              </a:ext>
            </a:extLst>
          </p:cNvPr>
          <p:cNvGrpSpPr/>
          <p:nvPr/>
        </p:nvGrpSpPr>
        <p:grpSpPr>
          <a:xfrm>
            <a:off x="4297066" y="3067894"/>
            <a:ext cx="3520988" cy="2984701"/>
            <a:chOff x="4446141" y="2899523"/>
            <a:chExt cx="3974830" cy="3369418"/>
          </a:xfrm>
        </p:grpSpPr>
        <p:grpSp>
          <p:nvGrpSpPr>
            <p:cNvPr id="1370" name="Group 1369">
              <a:extLst>
                <a:ext uri="{FF2B5EF4-FFF2-40B4-BE49-F238E27FC236}">
                  <a16:creationId xmlns:a16="http://schemas.microsoft.com/office/drawing/2014/main" id="{C9789BE4-00BC-3328-8381-5012A637CEFA}"/>
                </a:ext>
              </a:extLst>
            </p:cNvPr>
            <p:cNvGrpSpPr/>
            <p:nvPr/>
          </p:nvGrpSpPr>
          <p:grpSpPr>
            <a:xfrm>
              <a:off x="4446141" y="2924175"/>
              <a:ext cx="3974830" cy="3344766"/>
              <a:chOff x="242243" y="2924175"/>
              <a:chExt cx="3974830" cy="3344766"/>
            </a:xfrm>
          </p:grpSpPr>
          <p:cxnSp>
            <p:nvCxnSpPr>
              <p:cNvPr id="1371" name="Straight Connector 1370">
                <a:extLst>
                  <a:ext uri="{FF2B5EF4-FFF2-40B4-BE49-F238E27FC236}">
                    <a16:creationId xmlns:a16="http://schemas.microsoft.com/office/drawing/2014/main" id="{420C5B5F-D942-C3A5-F6B6-7159BFA4A814}"/>
                  </a:ext>
                </a:extLst>
              </p:cNvPr>
              <p:cNvCxnSpPr>
                <a:cxnSpLocks/>
              </p:cNvCxnSpPr>
              <p:nvPr/>
            </p:nvCxnSpPr>
            <p:spPr>
              <a:xfrm flipV="1">
                <a:off x="1481047" y="3198656"/>
                <a:ext cx="0" cy="252586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372" name="Straight Connector 1371">
                <a:extLst>
                  <a:ext uri="{FF2B5EF4-FFF2-40B4-BE49-F238E27FC236}">
                    <a16:creationId xmlns:a16="http://schemas.microsoft.com/office/drawing/2014/main" id="{9C94A59D-63B6-2E98-9A98-275FE7AE82CF}"/>
                  </a:ext>
                </a:extLst>
              </p:cNvPr>
              <p:cNvCxnSpPr>
                <a:cxnSpLocks/>
              </p:cNvCxnSpPr>
              <p:nvPr/>
            </p:nvCxnSpPr>
            <p:spPr>
              <a:xfrm>
                <a:off x="888481" y="2996241"/>
                <a:ext cx="0" cy="2783100"/>
              </a:xfrm>
              <a:prstGeom prst="line">
                <a:avLst/>
              </a:prstGeom>
              <a:noFill/>
              <a:ln w="19050" cap="flat">
                <a:solidFill>
                  <a:schemeClr val="tx1"/>
                </a:solidFill>
                <a:prstDash val="solid"/>
                <a:round/>
              </a:ln>
              <a:effectLst/>
              <a:sp3d/>
            </p:spPr>
          </p:cxnSp>
          <p:cxnSp>
            <p:nvCxnSpPr>
              <p:cNvPr id="1373" name="Straight Connector 1372">
                <a:extLst>
                  <a:ext uri="{FF2B5EF4-FFF2-40B4-BE49-F238E27FC236}">
                    <a16:creationId xmlns:a16="http://schemas.microsoft.com/office/drawing/2014/main" id="{4008837A-7719-AFB7-A6C5-463180F56A8E}"/>
                  </a:ext>
                </a:extLst>
              </p:cNvPr>
              <p:cNvCxnSpPr/>
              <p:nvPr/>
            </p:nvCxnSpPr>
            <p:spPr>
              <a:xfrm>
                <a:off x="836109" y="2976090"/>
                <a:ext cx="49207" cy="0"/>
              </a:xfrm>
              <a:prstGeom prst="line">
                <a:avLst/>
              </a:prstGeom>
              <a:noFill/>
              <a:ln w="19050" cap="flat">
                <a:solidFill>
                  <a:schemeClr val="tx1"/>
                </a:solidFill>
                <a:prstDash val="solid"/>
                <a:round/>
              </a:ln>
              <a:effectLst/>
              <a:sp3d/>
            </p:spPr>
          </p:cxnSp>
          <p:cxnSp>
            <p:nvCxnSpPr>
              <p:cNvPr id="1374" name="Straight Connector 1373">
                <a:extLst>
                  <a:ext uri="{FF2B5EF4-FFF2-40B4-BE49-F238E27FC236}">
                    <a16:creationId xmlns:a16="http://schemas.microsoft.com/office/drawing/2014/main" id="{801EFA78-D926-D65F-5EBA-0BD2D5C828EB}"/>
                  </a:ext>
                </a:extLst>
              </p:cNvPr>
              <p:cNvCxnSpPr>
                <a:cxnSpLocks/>
              </p:cNvCxnSpPr>
              <p:nvPr/>
            </p:nvCxnSpPr>
            <p:spPr>
              <a:xfrm>
                <a:off x="839518" y="5718198"/>
                <a:ext cx="3313385" cy="0"/>
              </a:xfrm>
              <a:prstGeom prst="line">
                <a:avLst/>
              </a:prstGeom>
              <a:noFill/>
              <a:ln w="19050" cap="flat">
                <a:solidFill>
                  <a:schemeClr val="tx1"/>
                </a:solidFill>
                <a:prstDash val="solid"/>
                <a:round/>
              </a:ln>
              <a:effectLst/>
              <a:sp3d/>
            </p:spPr>
          </p:cxnSp>
          <p:cxnSp>
            <p:nvCxnSpPr>
              <p:cNvPr id="1375" name="Straight Connector 1374">
                <a:extLst>
                  <a:ext uri="{FF2B5EF4-FFF2-40B4-BE49-F238E27FC236}">
                    <a16:creationId xmlns:a16="http://schemas.microsoft.com/office/drawing/2014/main" id="{E13E4EC2-BE8B-FFAF-2B8D-4EBE75D27052}"/>
                  </a:ext>
                </a:extLst>
              </p:cNvPr>
              <p:cNvCxnSpPr/>
              <p:nvPr/>
            </p:nvCxnSpPr>
            <p:spPr>
              <a:xfrm>
                <a:off x="836109" y="3798722"/>
                <a:ext cx="49207" cy="0"/>
              </a:xfrm>
              <a:prstGeom prst="line">
                <a:avLst/>
              </a:prstGeom>
              <a:noFill/>
              <a:ln w="19050" cap="flat">
                <a:solidFill>
                  <a:schemeClr val="tx1"/>
                </a:solidFill>
                <a:prstDash val="solid"/>
                <a:round/>
              </a:ln>
              <a:effectLst/>
              <a:sp3d/>
            </p:spPr>
          </p:cxnSp>
          <p:cxnSp>
            <p:nvCxnSpPr>
              <p:cNvPr id="1376" name="Straight Connector 1375">
                <a:extLst>
                  <a:ext uri="{FF2B5EF4-FFF2-40B4-BE49-F238E27FC236}">
                    <a16:creationId xmlns:a16="http://schemas.microsoft.com/office/drawing/2014/main" id="{DA7C1B4C-CAA1-1F30-DC09-CBA99DFD5E6E}"/>
                  </a:ext>
                </a:extLst>
              </p:cNvPr>
              <p:cNvCxnSpPr/>
              <p:nvPr/>
            </p:nvCxnSpPr>
            <p:spPr>
              <a:xfrm>
                <a:off x="836109" y="4347144"/>
                <a:ext cx="49207" cy="0"/>
              </a:xfrm>
              <a:prstGeom prst="line">
                <a:avLst/>
              </a:prstGeom>
              <a:noFill/>
              <a:ln w="19050" cap="flat">
                <a:solidFill>
                  <a:schemeClr val="tx1"/>
                </a:solidFill>
                <a:prstDash val="solid"/>
                <a:round/>
              </a:ln>
              <a:effectLst/>
              <a:sp3d/>
            </p:spPr>
          </p:cxnSp>
          <p:cxnSp>
            <p:nvCxnSpPr>
              <p:cNvPr id="1377" name="Straight Connector 1376">
                <a:extLst>
                  <a:ext uri="{FF2B5EF4-FFF2-40B4-BE49-F238E27FC236}">
                    <a16:creationId xmlns:a16="http://schemas.microsoft.com/office/drawing/2014/main" id="{E83F0149-24FC-BFDD-4756-0CA575F152CA}"/>
                  </a:ext>
                </a:extLst>
              </p:cNvPr>
              <p:cNvCxnSpPr/>
              <p:nvPr/>
            </p:nvCxnSpPr>
            <p:spPr>
              <a:xfrm>
                <a:off x="836109" y="4895565"/>
                <a:ext cx="49207" cy="0"/>
              </a:xfrm>
              <a:prstGeom prst="line">
                <a:avLst/>
              </a:prstGeom>
              <a:noFill/>
              <a:ln w="19050" cap="flat">
                <a:solidFill>
                  <a:schemeClr val="tx1"/>
                </a:solidFill>
                <a:prstDash val="solid"/>
                <a:round/>
              </a:ln>
              <a:effectLst/>
              <a:sp3d/>
            </p:spPr>
          </p:cxnSp>
          <p:cxnSp>
            <p:nvCxnSpPr>
              <p:cNvPr id="1378" name="Straight Connector 1377">
                <a:extLst>
                  <a:ext uri="{FF2B5EF4-FFF2-40B4-BE49-F238E27FC236}">
                    <a16:creationId xmlns:a16="http://schemas.microsoft.com/office/drawing/2014/main" id="{5992C11F-137D-645E-9DAF-1547D84A2DA0}"/>
                  </a:ext>
                </a:extLst>
              </p:cNvPr>
              <p:cNvCxnSpPr/>
              <p:nvPr/>
            </p:nvCxnSpPr>
            <p:spPr>
              <a:xfrm>
                <a:off x="836109" y="5443987"/>
                <a:ext cx="49207" cy="0"/>
              </a:xfrm>
              <a:prstGeom prst="line">
                <a:avLst/>
              </a:prstGeom>
              <a:noFill/>
              <a:ln w="19050" cap="flat">
                <a:solidFill>
                  <a:schemeClr val="tx1"/>
                </a:solidFill>
                <a:prstDash val="solid"/>
                <a:round/>
              </a:ln>
              <a:effectLst/>
              <a:sp3d/>
            </p:spPr>
          </p:cxnSp>
          <p:cxnSp>
            <p:nvCxnSpPr>
              <p:cNvPr id="1379" name="Straight Connector 1378">
                <a:extLst>
                  <a:ext uri="{FF2B5EF4-FFF2-40B4-BE49-F238E27FC236}">
                    <a16:creationId xmlns:a16="http://schemas.microsoft.com/office/drawing/2014/main" id="{20E93FA5-F4B8-E17F-3C6C-E76CAAA258E9}"/>
                  </a:ext>
                </a:extLst>
              </p:cNvPr>
              <p:cNvCxnSpPr>
                <a:cxnSpLocks/>
              </p:cNvCxnSpPr>
              <p:nvPr/>
            </p:nvCxnSpPr>
            <p:spPr>
              <a:xfrm>
                <a:off x="1481047" y="5725341"/>
                <a:ext cx="0" cy="54000"/>
              </a:xfrm>
              <a:prstGeom prst="line">
                <a:avLst/>
              </a:prstGeom>
              <a:noFill/>
              <a:ln w="19050" cap="flat">
                <a:solidFill>
                  <a:schemeClr val="tx1"/>
                </a:solidFill>
                <a:prstDash val="solid"/>
                <a:round/>
              </a:ln>
              <a:effectLst/>
              <a:sp3d/>
            </p:spPr>
          </p:cxnSp>
          <p:cxnSp>
            <p:nvCxnSpPr>
              <p:cNvPr id="1380" name="Straight Connector 1379">
                <a:extLst>
                  <a:ext uri="{FF2B5EF4-FFF2-40B4-BE49-F238E27FC236}">
                    <a16:creationId xmlns:a16="http://schemas.microsoft.com/office/drawing/2014/main" id="{6A2CDCFD-2CDE-A49F-76AF-EC3E9CB513D6}"/>
                  </a:ext>
                </a:extLst>
              </p:cNvPr>
              <p:cNvCxnSpPr>
                <a:cxnSpLocks/>
              </p:cNvCxnSpPr>
              <p:nvPr/>
            </p:nvCxnSpPr>
            <p:spPr>
              <a:xfrm>
                <a:off x="2073613" y="5725341"/>
                <a:ext cx="0" cy="54000"/>
              </a:xfrm>
              <a:prstGeom prst="line">
                <a:avLst/>
              </a:prstGeom>
              <a:noFill/>
              <a:ln w="19050" cap="flat">
                <a:solidFill>
                  <a:schemeClr val="tx1"/>
                </a:solidFill>
                <a:prstDash val="solid"/>
                <a:round/>
              </a:ln>
              <a:effectLst/>
              <a:sp3d/>
            </p:spPr>
          </p:cxnSp>
          <p:cxnSp>
            <p:nvCxnSpPr>
              <p:cNvPr id="1381" name="Straight Connector 1380">
                <a:extLst>
                  <a:ext uri="{FF2B5EF4-FFF2-40B4-BE49-F238E27FC236}">
                    <a16:creationId xmlns:a16="http://schemas.microsoft.com/office/drawing/2014/main" id="{6817DF9A-9956-BF10-156D-846843F0BC01}"/>
                  </a:ext>
                </a:extLst>
              </p:cNvPr>
              <p:cNvCxnSpPr>
                <a:cxnSpLocks/>
              </p:cNvCxnSpPr>
              <p:nvPr/>
            </p:nvCxnSpPr>
            <p:spPr>
              <a:xfrm>
                <a:off x="2666179" y="5725341"/>
                <a:ext cx="0" cy="54000"/>
              </a:xfrm>
              <a:prstGeom prst="line">
                <a:avLst/>
              </a:prstGeom>
              <a:noFill/>
              <a:ln w="19050" cap="flat">
                <a:solidFill>
                  <a:schemeClr val="tx1"/>
                </a:solidFill>
                <a:prstDash val="solid"/>
                <a:round/>
              </a:ln>
              <a:effectLst/>
              <a:sp3d/>
            </p:spPr>
          </p:cxnSp>
          <p:cxnSp>
            <p:nvCxnSpPr>
              <p:cNvPr id="1382" name="Straight Connector 1381">
                <a:extLst>
                  <a:ext uri="{FF2B5EF4-FFF2-40B4-BE49-F238E27FC236}">
                    <a16:creationId xmlns:a16="http://schemas.microsoft.com/office/drawing/2014/main" id="{FE5C4456-85EA-3E84-69D5-8BF9E430ADD7}"/>
                  </a:ext>
                </a:extLst>
              </p:cNvPr>
              <p:cNvCxnSpPr>
                <a:cxnSpLocks/>
              </p:cNvCxnSpPr>
              <p:nvPr/>
            </p:nvCxnSpPr>
            <p:spPr>
              <a:xfrm>
                <a:off x="4147594" y="5725341"/>
                <a:ext cx="0" cy="54000"/>
              </a:xfrm>
              <a:prstGeom prst="line">
                <a:avLst/>
              </a:prstGeom>
              <a:noFill/>
              <a:ln w="19050" cap="flat">
                <a:solidFill>
                  <a:schemeClr val="tx1"/>
                </a:solidFill>
                <a:prstDash val="solid"/>
                <a:round/>
              </a:ln>
              <a:effectLst/>
              <a:sp3d/>
            </p:spPr>
          </p:cxnSp>
          <p:cxnSp>
            <p:nvCxnSpPr>
              <p:cNvPr id="1383" name="Straight Connector 1382">
                <a:extLst>
                  <a:ext uri="{FF2B5EF4-FFF2-40B4-BE49-F238E27FC236}">
                    <a16:creationId xmlns:a16="http://schemas.microsoft.com/office/drawing/2014/main" id="{E25D50B9-25FD-786F-EC0A-7BF8FCF9E134}"/>
                  </a:ext>
                </a:extLst>
              </p:cNvPr>
              <p:cNvCxnSpPr>
                <a:cxnSpLocks/>
              </p:cNvCxnSpPr>
              <p:nvPr/>
            </p:nvCxnSpPr>
            <p:spPr>
              <a:xfrm>
                <a:off x="1184764" y="5725341"/>
                <a:ext cx="0" cy="54000"/>
              </a:xfrm>
              <a:prstGeom prst="line">
                <a:avLst/>
              </a:prstGeom>
              <a:noFill/>
              <a:ln w="19050" cap="flat">
                <a:solidFill>
                  <a:schemeClr val="tx1"/>
                </a:solidFill>
                <a:prstDash val="solid"/>
                <a:round/>
              </a:ln>
              <a:effectLst/>
              <a:sp3d/>
            </p:spPr>
          </p:cxnSp>
          <p:cxnSp>
            <p:nvCxnSpPr>
              <p:cNvPr id="1384" name="Straight Connector 1383">
                <a:extLst>
                  <a:ext uri="{FF2B5EF4-FFF2-40B4-BE49-F238E27FC236}">
                    <a16:creationId xmlns:a16="http://schemas.microsoft.com/office/drawing/2014/main" id="{E0E76FD4-FEB1-B231-0BB0-72D7B6A7D9F5}"/>
                  </a:ext>
                </a:extLst>
              </p:cNvPr>
              <p:cNvCxnSpPr>
                <a:cxnSpLocks/>
              </p:cNvCxnSpPr>
              <p:nvPr/>
            </p:nvCxnSpPr>
            <p:spPr>
              <a:xfrm>
                <a:off x="1777330" y="5725341"/>
                <a:ext cx="0" cy="54000"/>
              </a:xfrm>
              <a:prstGeom prst="line">
                <a:avLst/>
              </a:prstGeom>
              <a:noFill/>
              <a:ln w="19050" cap="flat">
                <a:solidFill>
                  <a:schemeClr val="tx1"/>
                </a:solidFill>
                <a:prstDash val="solid"/>
                <a:round/>
              </a:ln>
              <a:effectLst/>
              <a:sp3d/>
            </p:spPr>
          </p:cxnSp>
          <p:cxnSp>
            <p:nvCxnSpPr>
              <p:cNvPr id="1385" name="Straight Connector 1384">
                <a:extLst>
                  <a:ext uri="{FF2B5EF4-FFF2-40B4-BE49-F238E27FC236}">
                    <a16:creationId xmlns:a16="http://schemas.microsoft.com/office/drawing/2014/main" id="{5E8D7A0F-8D00-96D4-6763-10F772340808}"/>
                  </a:ext>
                </a:extLst>
              </p:cNvPr>
              <p:cNvCxnSpPr>
                <a:cxnSpLocks/>
              </p:cNvCxnSpPr>
              <p:nvPr/>
            </p:nvCxnSpPr>
            <p:spPr>
              <a:xfrm>
                <a:off x="2369896" y="5725341"/>
                <a:ext cx="0" cy="54000"/>
              </a:xfrm>
              <a:prstGeom prst="line">
                <a:avLst/>
              </a:prstGeom>
              <a:noFill/>
              <a:ln w="19050" cap="flat">
                <a:solidFill>
                  <a:schemeClr val="tx1"/>
                </a:solidFill>
                <a:prstDash val="solid"/>
                <a:round/>
              </a:ln>
              <a:effectLst/>
              <a:sp3d/>
            </p:spPr>
          </p:cxnSp>
          <p:cxnSp>
            <p:nvCxnSpPr>
              <p:cNvPr id="1386" name="Straight Connector 1385">
                <a:extLst>
                  <a:ext uri="{FF2B5EF4-FFF2-40B4-BE49-F238E27FC236}">
                    <a16:creationId xmlns:a16="http://schemas.microsoft.com/office/drawing/2014/main" id="{D18047D5-AAC1-9DE8-048C-450FB49D5A3E}"/>
                  </a:ext>
                </a:extLst>
              </p:cNvPr>
              <p:cNvCxnSpPr>
                <a:cxnSpLocks/>
              </p:cNvCxnSpPr>
              <p:nvPr/>
            </p:nvCxnSpPr>
            <p:spPr>
              <a:xfrm>
                <a:off x="3555028" y="5725341"/>
                <a:ext cx="0" cy="54000"/>
              </a:xfrm>
              <a:prstGeom prst="line">
                <a:avLst/>
              </a:prstGeom>
              <a:noFill/>
              <a:ln w="19050" cap="flat">
                <a:solidFill>
                  <a:schemeClr val="tx1"/>
                </a:solidFill>
                <a:prstDash val="solid"/>
                <a:round/>
              </a:ln>
              <a:effectLst/>
              <a:sp3d/>
            </p:spPr>
          </p:cxnSp>
          <p:cxnSp>
            <p:nvCxnSpPr>
              <p:cNvPr id="1387" name="Straight Connector 1386">
                <a:extLst>
                  <a:ext uri="{FF2B5EF4-FFF2-40B4-BE49-F238E27FC236}">
                    <a16:creationId xmlns:a16="http://schemas.microsoft.com/office/drawing/2014/main" id="{56C0AA74-F407-289B-7BB6-EC97BDA490FE}"/>
                  </a:ext>
                </a:extLst>
              </p:cNvPr>
              <p:cNvCxnSpPr/>
              <p:nvPr/>
            </p:nvCxnSpPr>
            <p:spPr>
              <a:xfrm>
                <a:off x="836109" y="5169776"/>
                <a:ext cx="49207" cy="0"/>
              </a:xfrm>
              <a:prstGeom prst="line">
                <a:avLst/>
              </a:prstGeom>
              <a:noFill/>
              <a:ln w="19050" cap="flat">
                <a:solidFill>
                  <a:schemeClr val="tx1"/>
                </a:solidFill>
                <a:prstDash val="solid"/>
                <a:round/>
              </a:ln>
              <a:effectLst/>
              <a:sp3d/>
            </p:spPr>
          </p:cxnSp>
          <p:cxnSp>
            <p:nvCxnSpPr>
              <p:cNvPr id="1388" name="Straight Connector 1387">
                <a:extLst>
                  <a:ext uri="{FF2B5EF4-FFF2-40B4-BE49-F238E27FC236}">
                    <a16:creationId xmlns:a16="http://schemas.microsoft.com/office/drawing/2014/main" id="{68172D1B-78D0-FDB2-D80C-744317FD48E8}"/>
                  </a:ext>
                </a:extLst>
              </p:cNvPr>
              <p:cNvCxnSpPr/>
              <p:nvPr/>
            </p:nvCxnSpPr>
            <p:spPr>
              <a:xfrm>
                <a:off x="836109" y="4621354"/>
                <a:ext cx="49207" cy="0"/>
              </a:xfrm>
              <a:prstGeom prst="line">
                <a:avLst/>
              </a:prstGeom>
              <a:noFill/>
              <a:ln w="19050" cap="flat">
                <a:solidFill>
                  <a:schemeClr val="tx1"/>
                </a:solidFill>
                <a:prstDash val="solid"/>
                <a:round/>
              </a:ln>
              <a:effectLst/>
              <a:sp3d/>
            </p:spPr>
          </p:cxnSp>
          <p:cxnSp>
            <p:nvCxnSpPr>
              <p:cNvPr id="1389" name="Straight Connector 1388">
                <a:extLst>
                  <a:ext uri="{FF2B5EF4-FFF2-40B4-BE49-F238E27FC236}">
                    <a16:creationId xmlns:a16="http://schemas.microsoft.com/office/drawing/2014/main" id="{6F3743B1-1D39-8B82-8C1E-33267380F491}"/>
                  </a:ext>
                </a:extLst>
              </p:cNvPr>
              <p:cNvCxnSpPr/>
              <p:nvPr/>
            </p:nvCxnSpPr>
            <p:spPr>
              <a:xfrm>
                <a:off x="836109" y="4072933"/>
                <a:ext cx="49207" cy="0"/>
              </a:xfrm>
              <a:prstGeom prst="line">
                <a:avLst/>
              </a:prstGeom>
              <a:noFill/>
              <a:ln w="19050" cap="flat">
                <a:solidFill>
                  <a:schemeClr val="tx1"/>
                </a:solidFill>
                <a:prstDash val="solid"/>
                <a:round/>
              </a:ln>
              <a:effectLst/>
              <a:sp3d/>
            </p:spPr>
          </p:cxnSp>
          <p:cxnSp>
            <p:nvCxnSpPr>
              <p:cNvPr id="1390" name="Straight Connector 1389">
                <a:extLst>
                  <a:ext uri="{FF2B5EF4-FFF2-40B4-BE49-F238E27FC236}">
                    <a16:creationId xmlns:a16="http://schemas.microsoft.com/office/drawing/2014/main" id="{8B9FC9C6-6A41-0D1B-ECE3-814FC6C142F1}"/>
                  </a:ext>
                </a:extLst>
              </p:cNvPr>
              <p:cNvCxnSpPr/>
              <p:nvPr/>
            </p:nvCxnSpPr>
            <p:spPr>
              <a:xfrm>
                <a:off x="836109" y="3524511"/>
                <a:ext cx="49207" cy="0"/>
              </a:xfrm>
              <a:prstGeom prst="line">
                <a:avLst/>
              </a:prstGeom>
              <a:noFill/>
              <a:ln w="19050" cap="flat">
                <a:solidFill>
                  <a:schemeClr val="tx1"/>
                </a:solidFill>
                <a:prstDash val="solid"/>
                <a:round/>
              </a:ln>
              <a:effectLst/>
              <a:sp3d/>
            </p:spPr>
          </p:cxnSp>
          <p:cxnSp>
            <p:nvCxnSpPr>
              <p:cNvPr id="1391" name="Straight Connector 1390">
                <a:extLst>
                  <a:ext uri="{FF2B5EF4-FFF2-40B4-BE49-F238E27FC236}">
                    <a16:creationId xmlns:a16="http://schemas.microsoft.com/office/drawing/2014/main" id="{64E57024-EA35-9324-7DD0-909447283799}"/>
                  </a:ext>
                </a:extLst>
              </p:cNvPr>
              <p:cNvCxnSpPr/>
              <p:nvPr/>
            </p:nvCxnSpPr>
            <p:spPr>
              <a:xfrm>
                <a:off x="836109" y="3250300"/>
                <a:ext cx="49207" cy="0"/>
              </a:xfrm>
              <a:prstGeom prst="line">
                <a:avLst/>
              </a:prstGeom>
              <a:noFill/>
              <a:ln w="19050" cap="flat">
                <a:solidFill>
                  <a:schemeClr val="tx1"/>
                </a:solidFill>
                <a:prstDash val="solid"/>
                <a:round/>
              </a:ln>
              <a:effectLst/>
              <a:sp3d/>
            </p:spPr>
          </p:cxnSp>
          <p:cxnSp>
            <p:nvCxnSpPr>
              <p:cNvPr id="1392" name="Straight Connector 1391">
                <a:extLst>
                  <a:ext uri="{FF2B5EF4-FFF2-40B4-BE49-F238E27FC236}">
                    <a16:creationId xmlns:a16="http://schemas.microsoft.com/office/drawing/2014/main" id="{A5A6E5E4-A17C-2EA4-7662-9B99DB977B6F}"/>
                  </a:ext>
                </a:extLst>
              </p:cNvPr>
              <p:cNvCxnSpPr>
                <a:cxnSpLocks/>
              </p:cNvCxnSpPr>
              <p:nvPr/>
            </p:nvCxnSpPr>
            <p:spPr>
              <a:xfrm>
                <a:off x="3851311" y="5725341"/>
                <a:ext cx="0" cy="54000"/>
              </a:xfrm>
              <a:prstGeom prst="line">
                <a:avLst/>
              </a:prstGeom>
              <a:noFill/>
              <a:ln w="19050" cap="flat">
                <a:solidFill>
                  <a:schemeClr val="tx1"/>
                </a:solidFill>
                <a:prstDash val="solid"/>
                <a:round/>
              </a:ln>
              <a:effectLst/>
              <a:sp3d/>
            </p:spPr>
          </p:cxnSp>
          <p:cxnSp>
            <p:nvCxnSpPr>
              <p:cNvPr id="1393" name="Straight Connector 1392">
                <a:extLst>
                  <a:ext uri="{FF2B5EF4-FFF2-40B4-BE49-F238E27FC236}">
                    <a16:creationId xmlns:a16="http://schemas.microsoft.com/office/drawing/2014/main" id="{DAD08DFF-8399-AE4D-E3D5-E199F525E488}"/>
                  </a:ext>
                </a:extLst>
              </p:cNvPr>
              <p:cNvCxnSpPr>
                <a:cxnSpLocks/>
              </p:cNvCxnSpPr>
              <p:nvPr/>
            </p:nvCxnSpPr>
            <p:spPr>
              <a:xfrm>
                <a:off x="2962462" y="5725341"/>
                <a:ext cx="0" cy="54000"/>
              </a:xfrm>
              <a:prstGeom prst="line">
                <a:avLst/>
              </a:prstGeom>
              <a:noFill/>
              <a:ln w="19050" cap="flat">
                <a:solidFill>
                  <a:schemeClr val="tx1"/>
                </a:solidFill>
                <a:prstDash val="solid"/>
                <a:round/>
              </a:ln>
              <a:effectLst/>
              <a:sp3d/>
            </p:spPr>
          </p:cxnSp>
          <p:cxnSp>
            <p:nvCxnSpPr>
              <p:cNvPr id="1394" name="Straight Connector 1393">
                <a:extLst>
                  <a:ext uri="{FF2B5EF4-FFF2-40B4-BE49-F238E27FC236}">
                    <a16:creationId xmlns:a16="http://schemas.microsoft.com/office/drawing/2014/main" id="{CCD16D33-244A-6D97-1F93-4DEBAC8568CC}"/>
                  </a:ext>
                </a:extLst>
              </p:cNvPr>
              <p:cNvCxnSpPr>
                <a:cxnSpLocks/>
              </p:cNvCxnSpPr>
              <p:nvPr/>
            </p:nvCxnSpPr>
            <p:spPr>
              <a:xfrm>
                <a:off x="3258745" y="5725341"/>
                <a:ext cx="0" cy="54000"/>
              </a:xfrm>
              <a:prstGeom prst="line">
                <a:avLst/>
              </a:prstGeom>
              <a:noFill/>
              <a:ln w="19050" cap="flat">
                <a:solidFill>
                  <a:schemeClr val="tx1"/>
                </a:solidFill>
                <a:prstDash val="solid"/>
                <a:round/>
              </a:ln>
              <a:effectLst/>
              <a:sp3d/>
            </p:spPr>
          </p:cxnSp>
          <p:sp>
            <p:nvSpPr>
              <p:cNvPr id="1395" name="TextBox 1394">
                <a:extLst>
                  <a:ext uri="{FF2B5EF4-FFF2-40B4-BE49-F238E27FC236}">
                    <a16:creationId xmlns:a16="http://schemas.microsoft.com/office/drawing/2014/main" id="{9C804F7A-B882-6FBD-8B86-4FC3FAD0EC74}"/>
                  </a:ext>
                </a:extLst>
              </p:cNvPr>
              <p:cNvSpPr txBox="1"/>
              <p:nvPr/>
            </p:nvSpPr>
            <p:spPr>
              <a:xfrm>
                <a:off x="819002"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0</a:t>
                </a:r>
              </a:p>
            </p:txBody>
          </p:sp>
          <p:sp>
            <p:nvSpPr>
              <p:cNvPr id="1396" name="TextBox 1395">
                <a:extLst>
                  <a:ext uri="{FF2B5EF4-FFF2-40B4-BE49-F238E27FC236}">
                    <a16:creationId xmlns:a16="http://schemas.microsoft.com/office/drawing/2014/main" id="{1DA4B7BB-3ACF-D369-B6A7-6B6FDD102B43}"/>
                  </a:ext>
                </a:extLst>
              </p:cNvPr>
              <p:cNvSpPr txBox="1"/>
              <p:nvPr/>
            </p:nvSpPr>
            <p:spPr>
              <a:xfrm>
                <a:off x="572322" y="5668987"/>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0</a:t>
                </a:r>
              </a:p>
            </p:txBody>
          </p:sp>
          <p:sp>
            <p:nvSpPr>
              <p:cNvPr id="1400" name="TextBox 1399">
                <a:extLst>
                  <a:ext uri="{FF2B5EF4-FFF2-40B4-BE49-F238E27FC236}">
                    <a16:creationId xmlns:a16="http://schemas.microsoft.com/office/drawing/2014/main" id="{AACB2108-B8B9-590D-BF88-9C81C724437A}"/>
                  </a:ext>
                </a:extLst>
              </p:cNvPr>
              <p:cNvSpPr txBox="1"/>
              <p:nvPr/>
            </p:nvSpPr>
            <p:spPr>
              <a:xfrm>
                <a:off x="572322" y="2924175"/>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100</a:t>
                </a:r>
              </a:p>
            </p:txBody>
          </p:sp>
          <p:sp>
            <p:nvSpPr>
              <p:cNvPr id="1401" name="TextBox 1400">
                <a:extLst>
                  <a:ext uri="{FF2B5EF4-FFF2-40B4-BE49-F238E27FC236}">
                    <a16:creationId xmlns:a16="http://schemas.microsoft.com/office/drawing/2014/main" id="{5ED2E792-1467-379E-4B22-07877B7FE7AE}"/>
                  </a:ext>
                </a:extLst>
              </p:cNvPr>
              <p:cNvSpPr txBox="1"/>
              <p:nvPr/>
            </p:nvSpPr>
            <p:spPr>
              <a:xfrm>
                <a:off x="572322" y="3473137"/>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80</a:t>
                </a:r>
              </a:p>
            </p:txBody>
          </p:sp>
          <p:sp>
            <p:nvSpPr>
              <p:cNvPr id="1403" name="TextBox 1402">
                <a:extLst>
                  <a:ext uri="{FF2B5EF4-FFF2-40B4-BE49-F238E27FC236}">
                    <a16:creationId xmlns:a16="http://schemas.microsoft.com/office/drawing/2014/main" id="{40C1965D-F901-8131-F420-9BDF280C50D9}"/>
                  </a:ext>
                </a:extLst>
              </p:cNvPr>
              <p:cNvSpPr txBox="1"/>
              <p:nvPr/>
            </p:nvSpPr>
            <p:spPr>
              <a:xfrm>
                <a:off x="572322" y="4022100"/>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60</a:t>
                </a:r>
              </a:p>
            </p:txBody>
          </p:sp>
          <p:sp>
            <p:nvSpPr>
              <p:cNvPr id="1404" name="TextBox 1403">
                <a:extLst>
                  <a:ext uri="{FF2B5EF4-FFF2-40B4-BE49-F238E27FC236}">
                    <a16:creationId xmlns:a16="http://schemas.microsoft.com/office/drawing/2014/main" id="{0A282402-CF6F-E3E6-8CF1-E7B84A91426D}"/>
                  </a:ext>
                </a:extLst>
              </p:cNvPr>
              <p:cNvSpPr txBox="1"/>
              <p:nvPr/>
            </p:nvSpPr>
            <p:spPr>
              <a:xfrm>
                <a:off x="572322" y="4571062"/>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40</a:t>
                </a:r>
              </a:p>
            </p:txBody>
          </p:sp>
          <p:sp>
            <p:nvSpPr>
              <p:cNvPr id="1405" name="TextBox 1404">
                <a:extLst>
                  <a:ext uri="{FF2B5EF4-FFF2-40B4-BE49-F238E27FC236}">
                    <a16:creationId xmlns:a16="http://schemas.microsoft.com/office/drawing/2014/main" id="{01124FB2-F884-912A-0FDA-D9B16EE3B1F4}"/>
                  </a:ext>
                </a:extLst>
              </p:cNvPr>
              <p:cNvSpPr txBox="1"/>
              <p:nvPr/>
            </p:nvSpPr>
            <p:spPr>
              <a:xfrm>
                <a:off x="572322" y="5120025"/>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20</a:t>
                </a:r>
              </a:p>
            </p:txBody>
          </p:sp>
          <p:sp>
            <p:nvSpPr>
              <p:cNvPr id="1407" name="TextBox 1406">
                <a:extLst>
                  <a:ext uri="{FF2B5EF4-FFF2-40B4-BE49-F238E27FC236}">
                    <a16:creationId xmlns:a16="http://schemas.microsoft.com/office/drawing/2014/main" id="{CDEA749E-F6A9-57ED-CBC2-C5774263F345}"/>
                  </a:ext>
                </a:extLst>
              </p:cNvPr>
              <p:cNvSpPr txBox="1"/>
              <p:nvPr/>
            </p:nvSpPr>
            <p:spPr>
              <a:xfrm>
                <a:off x="1115285"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6</a:t>
                </a:r>
              </a:p>
            </p:txBody>
          </p:sp>
          <p:sp>
            <p:nvSpPr>
              <p:cNvPr id="1408" name="TextBox 1407">
                <a:extLst>
                  <a:ext uri="{FF2B5EF4-FFF2-40B4-BE49-F238E27FC236}">
                    <a16:creationId xmlns:a16="http://schemas.microsoft.com/office/drawing/2014/main" id="{7D0EF609-D354-D209-1F3E-8BCDBC0DCBD9}"/>
                  </a:ext>
                </a:extLst>
              </p:cNvPr>
              <p:cNvSpPr txBox="1"/>
              <p:nvPr/>
            </p:nvSpPr>
            <p:spPr>
              <a:xfrm>
                <a:off x="1411568"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12</a:t>
                </a:r>
              </a:p>
            </p:txBody>
          </p:sp>
          <p:sp>
            <p:nvSpPr>
              <p:cNvPr id="1409" name="TextBox 1408">
                <a:extLst>
                  <a:ext uri="{FF2B5EF4-FFF2-40B4-BE49-F238E27FC236}">
                    <a16:creationId xmlns:a16="http://schemas.microsoft.com/office/drawing/2014/main" id="{B951509C-B136-3CFC-4C30-6361076068BA}"/>
                  </a:ext>
                </a:extLst>
              </p:cNvPr>
              <p:cNvSpPr txBox="1"/>
              <p:nvPr/>
            </p:nvSpPr>
            <p:spPr>
              <a:xfrm>
                <a:off x="1707851"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18</a:t>
                </a:r>
              </a:p>
            </p:txBody>
          </p:sp>
          <p:sp>
            <p:nvSpPr>
              <p:cNvPr id="1410" name="TextBox 1409">
                <a:extLst>
                  <a:ext uri="{FF2B5EF4-FFF2-40B4-BE49-F238E27FC236}">
                    <a16:creationId xmlns:a16="http://schemas.microsoft.com/office/drawing/2014/main" id="{EC119E5D-94D8-6B62-CF4C-27E998F38CCF}"/>
                  </a:ext>
                </a:extLst>
              </p:cNvPr>
              <p:cNvSpPr txBox="1"/>
              <p:nvPr/>
            </p:nvSpPr>
            <p:spPr>
              <a:xfrm>
                <a:off x="2004134"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24</a:t>
                </a:r>
              </a:p>
            </p:txBody>
          </p:sp>
          <p:sp>
            <p:nvSpPr>
              <p:cNvPr id="1411" name="TextBox 1410">
                <a:extLst>
                  <a:ext uri="{FF2B5EF4-FFF2-40B4-BE49-F238E27FC236}">
                    <a16:creationId xmlns:a16="http://schemas.microsoft.com/office/drawing/2014/main" id="{5DB0A9A1-83EF-ABEC-7C78-B5D30033193F}"/>
                  </a:ext>
                </a:extLst>
              </p:cNvPr>
              <p:cNvSpPr txBox="1"/>
              <p:nvPr/>
            </p:nvSpPr>
            <p:spPr>
              <a:xfrm>
                <a:off x="2300417"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30</a:t>
                </a:r>
              </a:p>
            </p:txBody>
          </p:sp>
          <p:sp>
            <p:nvSpPr>
              <p:cNvPr id="1412" name="TextBox 1411">
                <a:extLst>
                  <a:ext uri="{FF2B5EF4-FFF2-40B4-BE49-F238E27FC236}">
                    <a16:creationId xmlns:a16="http://schemas.microsoft.com/office/drawing/2014/main" id="{EBE34C1B-40D9-7293-1BFC-135546F7992A}"/>
                  </a:ext>
                </a:extLst>
              </p:cNvPr>
              <p:cNvSpPr txBox="1"/>
              <p:nvPr/>
            </p:nvSpPr>
            <p:spPr>
              <a:xfrm>
                <a:off x="2596700"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36</a:t>
                </a:r>
              </a:p>
            </p:txBody>
          </p:sp>
          <p:sp>
            <p:nvSpPr>
              <p:cNvPr id="1413" name="TextBox 1412">
                <a:extLst>
                  <a:ext uri="{FF2B5EF4-FFF2-40B4-BE49-F238E27FC236}">
                    <a16:creationId xmlns:a16="http://schemas.microsoft.com/office/drawing/2014/main" id="{999F6E0D-6930-8513-F114-A221445F642E}"/>
                  </a:ext>
                </a:extLst>
              </p:cNvPr>
              <p:cNvSpPr txBox="1"/>
              <p:nvPr/>
            </p:nvSpPr>
            <p:spPr>
              <a:xfrm>
                <a:off x="2892983"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42</a:t>
                </a:r>
              </a:p>
            </p:txBody>
          </p:sp>
          <p:sp>
            <p:nvSpPr>
              <p:cNvPr id="1414" name="TextBox 1413">
                <a:extLst>
                  <a:ext uri="{FF2B5EF4-FFF2-40B4-BE49-F238E27FC236}">
                    <a16:creationId xmlns:a16="http://schemas.microsoft.com/office/drawing/2014/main" id="{B500F892-C787-31A1-4F58-30C082FCC968}"/>
                  </a:ext>
                </a:extLst>
              </p:cNvPr>
              <p:cNvSpPr txBox="1"/>
              <p:nvPr/>
            </p:nvSpPr>
            <p:spPr>
              <a:xfrm>
                <a:off x="885317" y="5956238"/>
                <a:ext cx="3262276" cy="312703"/>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panose="020B0604020202020204"/>
                    <a:ea typeface="MS Mincho"/>
                    <a:cs typeface="+mj-cs"/>
                    <a:sym typeface="Helvetica"/>
                  </a:rPr>
                  <a:t>経過時間（月）</a:t>
                </a:r>
              </a:p>
            </p:txBody>
          </p:sp>
          <p:sp>
            <p:nvSpPr>
              <p:cNvPr id="1415" name="TextBox 1414">
                <a:extLst>
                  <a:ext uri="{FF2B5EF4-FFF2-40B4-BE49-F238E27FC236}">
                    <a16:creationId xmlns:a16="http://schemas.microsoft.com/office/drawing/2014/main" id="{AE4E49E3-FA6E-CE32-FF7A-D5BB02121328}"/>
                  </a:ext>
                </a:extLst>
              </p:cNvPr>
              <p:cNvSpPr txBox="1"/>
              <p:nvPr/>
            </p:nvSpPr>
            <p:spPr>
              <a:xfrm rot="16200000">
                <a:off x="-972460" y="4190793"/>
                <a:ext cx="2742109" cy="312703"/>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panose="020B0604020202020204"/>
                    <a:ea typeface="MS Mincho"/>
                    <a:cs typeface="+mj-cs"/>
                    <a:sym typeface="Helvetica"/>
                  </a:rPr>
                  <a:t>DFS、％</a:t>
                </a:r>
              </a:p>
            </p:txBody>
          </p:sp>
          <p:sp>
            <p:nvSpPr>
              <p:cNvPr id="1416" name="TextBox 1415">
                <a:extLst>
                  <a:ext uri="{FF2B5EF4-FFF2-40B4-BE49-F238E27FC236}">
                    <a16:creationId xmlns:a16="http://schemas.microsoft.com/office/drawing/2014/main" id="{B53890C2-9E4A-CC81-59AF-60E93E545534}"/>
                  </a:ext>
                </a:extLst>
              </p:cNvPr>
              <p:cNvSpPr txBox="1"/>
              <p:nvPr/>
            </p:nvSpPr>
            <p:spPr>
              <a:xfrm>
                <a:off x="3189266"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48</a:t>
                </a:r>
              </a:p>
            </p:txBody>
          </p:sp>
          <p:sp>
            <p:nvSpPr>
              <p:cNvPr id="1417" name="TextBox 1416">
                <a:extLst>
                  <a:ext uri="{FF2B5EF4-FFF2-40B4-BE49-F238E27FC236}">
                    <a16:creationId xmlns:a16="http://schemas.microsoft.com/office/drawing/2014/main" id="{116D885E-152A-5DC1-CD56-70A3873E425A}"/>
                  </a:ext>
                </a:extLst>
              </p:cNvPr>
              <p:cNvSpPr txBox="1"/>
              <p:nvPr/>
            </p:nvSpPr>
            <p:spPr>
              <a:xfrm>
                <a:off x="3485549"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54</a:t>
                </a:r>
              </a:p>
            </p:txBody>
          </p:sp>
          <p:sp>
            <p:nvSpPr>
              <p:cNvPr id="1418" name="TextBox 1417">
                <a:extLst>
                  <a:ext uri="{FF2B5EF4-FFF2-40B4-BE49-F238E27FC236}">
                    <a16:creationId xmlns:a16="http://schemas.microsoft.com/office/drawing/2014/main" id="{C78D27F5-FE33-D07B-BEA6-7026D1F88EA3}"/>
                  </a:ext>
                </a:extLst>
              </p:cNvPr>
              <p:cNvSpPr txBox="1"/>
              <p:nvPr/>
            </p:nvSpPr>
            <p:spPr>
              <a:xfrm>
                <a:off x="3781832"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60</a:t>
                </a:r>
              </a:p>
            </p:txBody>
          </p:sp>
          <p:sp>
            <p:nvSpPr>
              <p:cNvPr id="1419" name="TextBox 1418">
                <a:extLst>
                  <a:ext uri="{FF2B5EF4-FFF2-40B4-BE49-F238E27FC236}">
                    <a16:creationId xmlns:a16="http://schemas.microsoft.com/office/drawing/2014/main" id="{59C2CE26-172A-1021-97C5-FCDD4331CF60}"/>
                  </a:ext>
                </a:extLst>
              </p:cNvPr>
              <p:cNvSpPr txBox="1"/>
              <p:nvPr/>
            </p:nvSpPr>
            <p:spPr>
              <a:xfrm>
                <a:off x="4078115"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a:ea typeface="MS Mincho"/>
                    <a:cs typeface="Arial"/>
                    <a:sym typeface="Arial"/>
                  </a:rPr>
                  <a:t>66</a:t>
                </a:r>
              </a:p>
            </p:txBody>
          </p:sp>
          <p:cxnSp>
            <p:nvCxnSpPr>
              <p:cNvPr id="1420" name="Straight Connector 1419">
                <a:extLst>
                  <a:ext uri="{FF2B5EF4-FFF2-40B4-BE49-F238E27FC236}">
                    <a16:creationId xmlns:a16="http://schemas.microsoft.com/office/drawing/2014/main" id="{C8AEFF98-6B3B-724A-9FF6-843A6F1452DB}"/>
                  </a:ext>
                </a:extLst>
              </p:cNvPr>
              <p:cNvCxnSpPr>
                <a:cxnSpLocks/>
              </p:cNvCxnSpPr>
              <p:nvPr/>
            </p:nvCxnSpPr>
            <p:spPr>
              <a:xfrm flipV="1">
                <a:off x="2073613" y="3198656"/>
                <a:ext cx="0" cy="252586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421" name="Straight Connector 1420">
                <a:extLst>
                  <a:ext uri="{FF2B5EF4-FFF2-40B4-BE49-F238E27FC236}">
                    <a16:creationId xmlns:a16="http://schemas.microsoft.com/office/drawing/2014/main" id="{D1DE1D69-0DD9-733F-B2ED-89C0DBB75FDF}"/>
                  </a:ext>
                </a:extLst>
              </p:cNvPr>
              <p:cNvCxnSpPr>
                <a:cxnSpLocks/>
              </p:cNvCxnSpPr>
              <p:nvPr/>
            </p:nvCxnSpPr>
            <p:spPr>
              <a:xfrm flipV="1">
                <a:off x="2666179" y="3198656"/>
                <a:ext cx="0" cy="252586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422" name="TextBox 1421">
                <a:extLst>
                  <a:ext uri="{FF2B5EF4-FFF2-40B4-BE49-F238E27FC236}">
                    <a16:creationId xmlns:a16="http://schemas.microsoft.com/office/drawing/2014/main" id="{2436E9F1-D175-8A53-BD8A-85479F0ED531}"/>
                  </a:ext>
                </a:extLst>
              </p:cNvPr>
              <p:cNvSpPr txBox="1"/>
              <p:nvPr/>
            </p:nvSpPr>
            <p:spPr>
              <a:xfrm>
                <a:off x="1526001" y="3236914"/>
                <a:ext cx="259318" cy="149502"/>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E73E16"/>
                    </a:solidFill>
                    <a:uLnTx/>
                    <a:uFillTx/>
                    <a:latin typeface="Arial"/>
                    <a:ea typeface="MS Mincho"/>
                    <a:cs typeface="Arial"/>
                    <a:sym typeface="Arial"/>
                  </a:rPr>
                  <a:t>80.5％</a:t>
                </a: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A2E1"/>
                    </a:solidFill>
                    <a:uLnTx/>
                    <a:uFillTx/>
                    <a:latin typeface="Arial"/>
                    <a:ea typeface="MS Mincho"/>
                    <a:cs typeface="Arial"/>
                    <a:sym typeface="Arial"/>
                  </a:rPr>
                  <a:t>68.2％</a:t>
                </a:r>
              </a:p>
            </p:txBody>
          </p:sp>
          <p:sp>
            <p:nvSpPr>
              <p:cNvPr id="1423" name="TextBox 1422">
                <a:extLst>
                  <a:ext uri="{FF2B5EF4-FFF2-40B4-BE49-F238E27FC236}">
                    <a16:creationId xmlns:a16="http://schemas.microsoft.com/office/drawing/2014/main" id="{41CBD31F-757E-355F-52F0-CCC220EE3ED2}"/>
                  </a:ext>
                </a:extLst>
              </p:cNvPr>
              <p:cNvSpPr txBox="1"/>
              <p:nvPr/>
            </p:nvSpPr>
            <p:spPr>
              <a:xfrm>
                <a:off x="2125651" y="3554280"/>
                <a:ext cx="259318" cy="149502"/>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E73E16"/>
                    </a:solidFill>
                    <a:uLnTx/>
                    <a:uFillTx/>
                    <a:latin typeface="Arial"/>
                    <a:ea typeface="MS Mincho"/>
                    <a:cs typeface="Arial"/>
                    <a:sym typeface="Arial"/>
                  </a:rPr>
                  <a:t>65.4％</a:t>
                </a: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A2E1"/>
                    </a:solidFill>
                    <a:uLnTx/>
                    <a:uFillTx/>
                    <a:latin typeface="Arial"/>
                    <a:ea typeface="MS Mincho"/>
                    <a:cs typeface="Arial"/>
                    <a:sym typeface="Arial"/>
                  </a:rPr>
                  <a:t>54.3％</a:t>
                </a:r>
              </a:p>
            </p:txBody>
          </p:sp>
          <p:sp>
            <p:nvSpPr>
              <p:cNvPr id="1424" name="TextBox 1423">
                <a:extLst>
                  <a:ext uri="{FF2B5EF4-FFF2-40B4-BE49-F238E27FC236}">
                    <a16:creationId xmlns:a16="http://schemas.microsoft.com/office/drawing/2014/main" id="{FDE18578-42AC-0723-1D69-843C9B287C84}"/>
                  </a:ext>
                </a:extLst>
              </p:cNvPr>
              <p:cNvSpPr txBox="1"/>
              <p:nvPr/>
            </p:nvSpPr>
            <p:spPr>
              <a:xfrm>
                <a:off x="2722378" y="3850657"/>
                <a:ext cx="259318" cy="149502"/>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E73E16"/>
                    </a:solidFill>
                    <a:uLnTx/>
                    <a:uFillTx/>
                    <a:latin typeface="Arial"/>
                    <a:ea typeface="MS Mincho"/>
                    <a:cs typeface="Arial"/>
                    <a:sym typeface="Arial"/>
                  </a:rPr>
                  <a:t>54.6％</a:t>
                </a: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A2E1"/>
                    </a:solidFill>
                    <a:uLnTx/>
                    <a:uFillTx/>
                    <a:latin typeface="Arial"/>
                    <a:ea typeface="MS Mincho"/>
                    <a:cs typeface="Arial"/>
                    <a:sym typeface="Arial"/>
                  </a:rPr>
                  <a:t>44.8％</a:t>
                </a:r>
              </a:p>
            </p:txBody>
          </p:sp>
        </p:grpSp>
        <p:grpSp>
          <p:nvGrpSpPr>
            <p:cNvPr id="1680" name="Group 1679">
              <a:extLst>
                <a:ext uri="{FF2B5EF4-FFF2-40B4-BE49-F238E27FC236}">
                  <a16:creationId xmlns:a16="http://schemas.microsoft.com/office/drawing/2014/main" id="{04B62D11-7442-C3F0-05C0-48F97C469FF9}"/>
                </a:ext>
              </a:extLst>
            </p:cNvPr>
            <p:cNvGrpSpPr/>
            <p:nvPr/>
          </p:nvGrpSpPr>
          <p:grpSpPr>
            <a:xfrm>
              <a:off x="5082458" y="2990766"/>
              <a:ext cx="2965711" cy="1502274"/>
              <a:chOff x="5111032" y="2988770"/>
              <a:chExt cx="2978213" cy="1508607"/>
            </a:xfrm>
          </p:grpSpPr>
          <p:sp>
            <p:nvSpPr>
              <p:cNvPr id="656" name="Freeform: Shape 655">
                <a:extLst>
                  <a:ext uri="{FF2B5EF4-FFF2-40B4-BE49-F238E27FC236}">
                    <a16:creationId xmlns:a16="http://schemas.microsoft.com/office/drawing/2014/main" id="{71497F45-D5D4-8189-F498-522216BAC286}"/>
                  </a:ext>
                </a:extLst>
              </p:cNvPr>
              <p:cNvSpPr/>
              <p:nvPr/>
            </p:nvSpPr>
            <p:spPr>
              <a:xfrm>
                <a:off x="5111032" y="2988770"/>
                <a:ext cx="2973411" cy="1508302"/>
              </a:xfrm>
              <a:custGeom>
                <a:avLst/>
                <a:gdLst>
                  <a:gd name="connsiteX0" fmla="*/ 0 w 2773584"/>
                  <a:gd name="connsiteY0" fmla="*/ 0 h 1406937"/>
                  <a:gd name="connsiteX1" fmla="*/ 51245 w 2773584"/>
                  <a:gd name="connsiteY1" fmla="*/ 0 h 1406937"/>
                  <a:gd name="connsiteX2" fmla="*/ 51245 w 2773584"/>
                  <a:gd name="connsiteY2" fmla="*/ 17050 h 1406937"/>
                  <a:gd name="connsiteX3" fmla="*/ 60960 w 2773584"/>
                  <a:gd name="connsiteY3" fmla="*/ 17050 h 1406937"/>
                  <a:gd name="connsiteX4" fmla="*/ 60960 w 2773584"/>
                  <a:gd name="connsiteY4" fmla="*/ 29242 h 1406937"/>
                  <a:gd name="connsiteX5" fmla="*/ 70771 w 2773584"/>
                  <a:gd name="connsiteY5" fmla="*/ 29242 h 1406937"/>
                  <a:gd name="connsiteX6" fmla="*/ 70771 w 2773584"/>
                  <a:gd name="connsiteY6" fmla="*/ 41434 h 1406937"/>
                  <a:gd name="connsiteX7" fmla="*/ 97631 w 2773584"/>
                  <a:gd name="connsiteY7" fmla="*/ 41434 h 1406937"/>
                  <a:gd name="connsiteX8" fmla="*/ 97631 w 2773584"/>
                  <a:gd name="connsiteY8" fmla="*/ 53531 h 1406937"/>
                  <a:gd name="connsiteX9" fmla="*/ 117157 w 2773584"/>
                  <a:gd name="connsiteY9" fmla="*/ 53531 h 1406937"/>
                  <a:gd name="connsiteX10" fmla="*/ 117157 w 2773584"/>
                  <a:gd name="connsiteY10" fmla="*/ 79058 h 1406937"/>
                  <a:gd name="connsiteX11" fmla="*/ 123254 w 2773584"/>
                  <a:gd name="connsiteY11" fmla="*/ 79058 h 1406937"/>
                  <a:gd name="connsiteX12" fmla="*/ 123254 w 2773584"/>
                  <a:gd name="connsiteY12" fmla="*/ 165449 h 1406937"/>
                  <a:gd name="connsiteX13" fmla="*/ 151257 w 2773584"/>
                  <a:gd name="connsiteY13" fmla="*/ 165449 h 1406937"/>
                  <a:gd name="connsiteX14" fmla="*/ 151257 w 2773584"/>
                  <a:gd name="connsiteY14" fmla="*/ 177546 h 1406937"/>
                  <a:gd name="connsiteX15" fmla="*/ 161068 w 2773584"/>
                  <a:gd name="connsiteY15" fmla="*/ 177546 h 1406937"/>
                  <a:gd name="connsiteX16" fmla="*/ 161068 w 2773584"/>
                  <a:gd name="connsiteY16" fmla="*/ 197072 h 1406937"/>
                  <a:gd name="connsiteX17" fmla="*/ 203740 w 2773584"/>
                  <a:gd name="connsiteY17" fmla="*/ 197072 h 1406937"/>
                  <a:gd name="connsiteX18" fmla="*/ 203740 w 2773584"/>
                  <a:gd name="connsiteY18" fmla="*/ 217742 h 1406937"/>
                  <a:gd name="connsiteX19" fmla="*/ 222028 w 2773584"/>
                  <a:gd name="connsiteY19" fmla="*/ 217742 h 1406937"/>
                  <a:gd name="connsiteX20" fmla="*/ 222028 w 2773584"/>
                  <a:gd name="connsiteY20" fmla="*/ 227457 h 1406937"/>
                  <a:gd name="connsiteX21" fmla="*/ 234220 w 2773584"/>
                  <a:gd name="connsiteY21" fmla="*/ 227457 h 1406937"/>
                  <a:gd name="connsiteX22" fmla="*/ 234220 w 2773584"/>
                  <a:gd name="connsiteY22" fmla="*/ 259080 h 1406937"/>
                  <a:gd name="connsiteX23" fmla="*/ 247650 w 2773584"/>
                  <a:gd name="connsiteY23" fmla="*/ 259080 h 1406937"/>
                  <a:gd name="connsiteX24" fmla="*/ 247650 w 2773584"/>
                  <a:gd name="connsiteY24" fmla="*/ 355092 h 1406937"/>
                  <a:gd name="connsiteX25" fmla="*/ 256222 w 2773584"/>
                  <a:gd name="connsiteY25" fmla="*/ 355092 h 1406937"/>
                  <a:gd name="connsiteX26" fmla="*/ 256222 w 2773584"/>
                  <a:gd name="connsiteY26" fmla="*/ 384334 h 1406937"/>
                  <a:gd name="connsiteX27" fmla="*/ 268414 w 2773584"/>
                  <a:gd name="connsiteY27" fmla="*/ 384334 h 1406937"/>
                  <a:gd name="connsiteX28" fmla="*/ 268414 w 2773584"/>
                  <a:gd name="connsiteY28" fmla="*/ 395192 h 1406937"/>
                  <a:gd name="connsiteX29" fmla="*/ 292798 w 2773584"/>
                  <a:gd name="connsiteY29" fmla="*/ 395192 h 1406937"/>
                  <a:gd name="connsiteX30" fmla="*/ 292798 w 2773584"/>
                  <a:gd name="connsiteY30" fmla="*/ 420719 h 1406937"/>
                  <a:gd name="connsiteX31" fmla="*/ 331851 w 2773584"/>
                  <a:gd name="connsiteY31" fmla="*/ 420719 h 1406937"/>
                  <a:gd name="connsiteX32" fmla="*/ 331851 w 2773584"/>
                  <a:gd name="connsiteY32" fmla="*/ 451199 h 1406937"/>
                  <a:gd name="connsiteX33" fmla="*/ 341566 w 2773584"/>
                  <a:gd name="connsiteY33" fmla="*/ 451199 h 1406937"/>
                  <a:gd name="connsiteX34" fmla="*/ 341566 w 2773584"/>
                  <a:gd name="connsiteY34" fmla="*/ 463296 h 1406937"/>
                  <a:gd name="connsiteX35" fmla="*/ 353758 w 2773584"/>
                  <a:gd name="connsiteY35" fmla="*/ 463296 h 1406937"/>
                  <a:gd name="connsiteX36" fmla="*/ 353758 w 2773584"/>
                  <a:gd name="connsiteY36" fmla="*/ 474250 h 1406937"/>
                  <a:gd name="connsiteX37" fmla="*/ 364807 w 2773584"/>
                  <a:gd name="connsiteY37" fmla="*/ 474250 h 1406937"/>
                  <a:gd name="connsiteX38" fmla="*/ 364807 w 2773584"/>
                  <a:gd name="connsiteY38" fmla="*/ 518065 h 1406937"/>
                  <a:gd name="connsiteX39" fmla="*/ 374523 w 2773584"/>
                  <a:gd name="connsiteY39" fmla="*/ 518065 h 1406937"/>
                  <a:gd name="connsiteX40" fmla="*/ 374523 w 2773584"/>
                  <a:gd name="connsiteY40" fmla="*/ 559403 h 1406937"/>
                  <a:gd name="connsiteX41" fmla="*/ 381857 w 2773584"/>
                  <a:gd name="connsiteY41" fmla="*/ 559403 h 1406937"/>
                  <a:gd name="connsiteX42" fmla="*/ 381857 w 2773584"/>
                  <a:gd name="connsiteY42" fmla="*/ 606838 h 1406937"/>
                  <a:gd name="connsiteX43" fmla="*/ 394049 w 2773584"/>
                  <a:gd name="connsiteY43" fmla="*/ 606838 h 1406937"/>
                  <a:gd name="connsiteX44" fmla="*/ 394049 w 2773584"/>
                  <a:gd name="connsiteY44" fmla="*/ 616553 h 1406937"/>
                  <a:gd name="connsiteX45" fmla="*/ 400145 w 2773584"/>
                  <a:gd name="connsiteY45" fmla="*/ 616553 h 1406937"/>
                  <a:gd name="connsiteX46" fmla="*/ 400145 w 2773584"/>
                  <a:gd name="connsiteY46" fmla="*/ 627507 h 1406937"/>
                  <a:gd name="connsiteX47" fmla="*/ 458724 w 2773584"/>
                  <a:gd name="connsiteY47" fmla="*/ 627507 h 1406937"/>
                  <a:gd name="connsiteX48" fmla="*/ 458724 w 2773584"/>
                  <a:gd name="connsiteY48" fmla="*/ 638461 h 1406937"/>
                  <a:gd name="connsiteX49" fmla="*/ 489204 w 2773584"/>
                  <a:gd name="connsiteY49" fmla="*/ 638461 h 1406937"/>
                  <a:gd name="connsiteX50" fmla="*/ 489204 w 2773584"/>
                  <a:gd name="connsiteY50" fmla="*/ 651796 h 1406937"/>
                  <a:gd name="connsiteX51" fmla="*/ 494062 w 2773584"/>
                  <a:gd name="connsiteY51" fmla="*/ 651796 h 1406937"/>
                  <a:gd name="connsiteX52" fmla="*/ 494062 w 2773584"/>
                  <a:gd name="connsiteY52" fmla="*/ 663988 h 1406937"/>
                  <a:gd name="connsiteX53" fmla="*/ 502634 w 2773584"/>
                  <a:gd name="connsiteY53" fmla="*/ 663988 h 1406937"/>
                  <a:gd name="connsiteX54" fmla="*/ 502634 w 2773584"/>
                  <a:gd name="connsiteY54" fmla="*/ 678561 h 1406937"/>
                  <a:gd name="connsiteX55" fmla="*/ 508730 w 2773584"/>
                  <a:gd name="connsiteY55" fmla="*/ 678561 h 1406937"/>
                  <a:gd name="connsiteX56" fmla="*/ 508730 w 2773584"/>
                  <a:gd name="connsiteY56" fmla="*/ 768572 h 1406937"/>
                  <a:gd name="connsiteX57" fmla="*/ 517303 w 2773584"/>
                  <a:gd name="connsiteY57" fmla="*/ 768572 h 1406937"/>
                  <a:gd name="connsiteX58" fmla="*/ 517303 w 2773584"/>
                  <a:gd name="connsiteY58" fmla="*/ 788003 h 1406937"/>
                  <a:gd name="connsiteX59" fmla="*/ 527018 w 2773584"/>
                  <a:gd name="connsiteY59" fmla="*/ 788003 h 1406937"/>
                  <a:gd name="connsiteX60" fmla="*/ 527018 w 2773584"/>
                  <a:gd name="connsiteY60" fmla="*/ 807434 h 1406937"/>
                  <a:gd name="connsiteX61" fmla="*/ 573405 w 2773584"/>
                  <a:gd name="connsiteY61" fmla="*/ 807434 h 1406937"/>
                  <a:gd name="connsiteX62" fmla="*/ 573405 w 2773584"/>
                  <a:gd name="connsiteY62" fmla="*/ 818388 h 1406937"/>
                  <a:gd name="connsiteX63" fmla="*/ 594170 w 2773584"/>
                  <a:gd name="connsiteY63" fmla="*/ 818388 h 1406937"/>
                  <a:gd name="connsiteX64" fmla="*/ 594170 w 2773584"/>
                  <a:gd name="connsiteY64" fmla="*/ 830580 h 1406937"/>
                  <a:gd name="connsiteX65" fmla="*/ 635603 w 2773584"/>
                  <a:gd name="connsiteY65" fmla="*/ 830580 h 1406937"/>
                  <a:gd name="connsiteX66" fmla="*/ 635603 w 2773584"/>
                  <a:gd name="connsiteY66" fmla="*/ 854869 h 1406937"/>
                  <a:gd name="connsiteX67" fmla="*/ 653891 w 2773584"/>
                  <a:gd name="connsiteY67" fmla="*/ 854869 h 1406937"/>
                  <a:gd name="connsiteX68" fmla="*/ 653891 w 2773584"/>
                  <a:gd name="connsiteY68" fmla="*/ 867061 h 1406937"/>
                  <a:gd name="connsiteX69" fmla="*/ 659987 w 2773584"/>
                  <a:gd name="connsiteY69" fmla="*/ 867061 h 1406937"/>
                  <a:gd name="connsiteX70" fmla="*/ 659987 w 2773584"/>
                  <a:gd name="connsiteY70" fmla="*/ 908399 h 1406937"/>
                  <a:gd name="connsiteX71" fmla="*/ 673417 w 2773584"/>
                  <a:gd name="connsiteY71" fmla="*/ 908399 h 1406937"/>
                  <a:gd name="connsiteX72" fmla="*/ 673417 w 2773584"/>
                  <a:gd name="connsiteY72" fmla="*/ 915638 h 1406937"/>
                  <a:gd name="connsiteX73" fmla="*/ 788098 w 2773584"/>
                  <a:gd name="connsiteY73" fmla="*/ 915638 h 1406937"/>
                  <a:gd name="connsiteX74" fmla="*/ 788098 w 2773584"/>
                  <a:gd name="connsiteY74" fmla="*/ 930212 h 1406937"/>
                  <a:gd name="connsiteX75" fmla="*/ 799052 w 2773584"/>
                  <a:gd name="connsiteY75" fmla="*/ 930212 h 1406937"/>
                  <a:gd name="connsiteX76" fmla="*/ 799052 w 2773584"/>
                  <a:gd name="connsiteY76" fmla="*/ 954596 h 1406937"/>
                  <a:gd name="connsiteX77" fmla="*/ 805148 w 2773584"/>
                  <a:gd name="connsiteY77" fmla="*/ 954596 h 1406937"/>
                  <a:gd name="connsiteX78" fmla="*/ 805148 w 2773584"/>
                  <a:gd name="connsiteY78" fmla="*/ 983742 h 1406937"/>
                  <a:gd name="connsiteX79" fmla="*/ 810101 w 2773584"/>
                  <a:gd name="connsiteY79" fmla="*/ 983742 h 1406937"/>
                  <a:gd name="connsiteX80" fmla="*/ 810101 w 2773584"/>
                  <a:gd name="connsiteY80" fmla="*/ 1009269 h 1406937"/>
                  <a:gd name="connsiteX81" fmla="*/ 914972 w 2773584"/>
                  <a:gd name="connsiteY81" fmla="*/ 1009269 h 1406937"/>
                  <a:gd name="connsiteX82" fmla="*/ 914972 w 2773584"/>
                  <a:gd name="connsiteY82" fmla="*/ 1023842 h 1406937"/>
                  <a:gd name="connsiteX83" fmla="*/ 938117 w 2773584"/>
                  <a:gd name="connsiteY83" fmla="*/ 1023842 h 1406937"/>
                  <a:gd name="connsiteX84" fmla="*/ 938117 w 2773584"/>
                  <a:gd name="connsiteY84" fmla="*/ 1043369 h 1406937"/>
                  <a:gd name="connsiteX85" fmla="*/ 964978 w 2773584"/>
                  <a:gd name="connsiteY85" fmla="*/ 1043369 h 1406937"/>
                  <a:gd name="connsiteX86" fmla="*/ 964978 w 2773584"/>
                  <a:gd name="connsiteY86" fmla="*/ 1057942 h 1406937"/>
                  <a:gd name="connsiteX87" fmla="*/ 1024794 w 2773584"/>
                  <a:gd name="connsiteY87" fmla="*/ 1057942 h 1406937"/>
                  <a:gd name="connsiteX88" fmla="*/ 1024794 w 2773584"/>
                  <a:gd name="connsiteY88" fmla="*/ 1080421 h 1406937"/>
                  <a:gd name="connsiteX89" fmla="*/ 1044321 w 2773584"/>
                  <a:gd name="connsiteY89" fmla="*/ 1080421 h 1406937"/>
                  <a:gd name="connsiteX90" fmla="*/ 1044321 w 2773584"/>
                  <a:gd name="connsiteY90" fmla="*/ 1094423 h 1406937"/>
                  <a:gd name="connsiteX91" fmla="*/ 1058323 w 2773584"/>
                  <a:gd name="connsiteY91" fmla="*/ 1094423 h 1406937"/>
                  <a:gd name="connsiteX92" fmla="*/ 1058323 w 2773584"/>
                  <a:gd name="connsiteY92" fmla="*/ 1116902 h 1406937"/>
                  <a:gd name="connsiteX93" fmla="*/ 1071753 w 2773584"/>
                  <a:gd name="connsiteY93" fmla="*/ 1116902 h 1406937"/>
                  <a:gd name="connsiteX94" fmla="*/ 1071753 w 2773584"/>
                  <a:gd name="connsiteY94" fmla="*/ 1147286 h 1406937"/>
                  <a:gd name="connsiteX95" fmla="*/ 1107091 w 2773584"/>
                  <a:gd name="connsiteY95" fmla="*/ 1147286 h 1406937"/>
                  <a:gd name="connsiteX96" fmla="*/ 1107091 w 2773584"/>
                  <a:gd name="connsiteY96" fmla="*/ 1164908 h 1406937"/>
                  <a:gd name="connsiteX97" fmla="*/ 1179100 w 2773584"/>
                  <a:gd name="connsiteY97" fmla="*/ 1164908 h 1406937"/>
                  <a:gd name="connsiteX98" fmla="*/ 1179100 w 2773584"/>
                  <a:gd name="connsiteY98" fmla="*/ 1186244 h 1406937"/>
                  <a:gd name="connsiteX99" fmla="*/ 1243108 w 2773584"/>
                  <a:gd name="connsiteY99" fmla="*/ 1186244 h 1406937"/>
                  <a:gd name="connsiteX100" fmla="*/ 1243108 w 2773584"/>
                  <a:gd name="connsiteY100" fmla="*/ 1208056 h 1406937"/>
                  <a:gd name="connsiteX101" fmla="*/ 1313879 w 2773584"/>
                  <a:gd name="connsiteY101" fmla="*/ 1208056 h 1406937"/>
                  <a:gd name="connsiteX102" fmla="*/ 1313879 w 2773584"/>
                  <a:gd name="connsiteY102" fmla="*/ 1225772 h 1406937"/>
                  <a:gd name="connsiteX103" fmla="*/ 1439609 w 2773584"/>
                  <a:gd name="connsiteY103" fmla="*/ 1225772 h 1406937"/>
                  <a:gd name="connsiteX104" fmla="*/ 1439609 w 2773584"/>
                  <a:gd name="connsiteY104" fmla="*/ 1261586 h 1406937"/>
                  <a:gd name="connsiteX105" fmla="*/ 1446276 w 2773584"/>
                  <a:gd name="connsiteY105" fmla="*/ 1261586 h 1406937"/>
                  <a:gd name="connsiteX106" fmla="*/ 1446276 w 2773584"/>
                  <a:gd name="connsiteY106" fmla="*/ 1282922 h 1406937"/>
                  <a:gd name="connsiteX107" fmla="*/ 1604296 w 2773584"/>
                  <a:gd name="connsiteY107" fmla="*/ 1282922 h 1406937"/>
                  <a:gd name="connsiteX108" fmla="*/ 1604296 w 2773584"/>
                  <a:gd name="connsiteY108" fmla="*/ 1315688 h 1406937"/>
                  <a:gd name="connsiteX109" fmla="*/ 1612202 w 2773584"/>
                  <a:gd name="connsiteY109" fmla="*/ 1315688 h 1406937"/>
                  <a:gd name="connsiteX110" fmla="*/ 1612202 w 2773584"/>
                  <a:gd name="connsiteY110" fmla="*/ 1343692 h 1406937"/>
                  <a:gd name="connsiteX111" fmla="*/ 1636586 w 2773584"/>
                  <a:gd name="connsiteY111" fmla="*/ 1343692 h 1406937"/>
                  <a:gd name="connsiteX112" fmla="*/ 1636586 w 2773584"/>
                  <a:gd name="connsiteY112" fmla="*/ 1406938 h 1406937"/>
                  <a:gd name="connsiteX113" fmla="*/ 2773585 w 2773584"/>
                  <a:gd name="connsiteY113" fmla="*/ 1406938 h 140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773584" h="1406937">
                    <a:moveTo>
                      <a:pt x="0" y="0"/>
                    </a:moveTo>
                    <a:lnTo>
                      <a:pt x="51245" y="0"/>
                    </a:lnTo>
                    <a:lnTo>
                      <a:pt x="51245" y="17050"/>
                    </a:lnTo>
                    <a:lnTo>
                      <a:pt x="60960" y="17050"/>
                    </a:lnTo>
                    <a:lnTo>
                      <a:pt x="60960" y="29242"/>
                    </a:lnTo>
                    <a:lnTo>
                      <a:pt x="70771" y="29242"/>
                    </a:lnTo>
                    <a:lnTo>
                      <a:pt x="70771" y="41434"/>
                    </a:lnTo>
                    <a:lnTo>
                      <a:pt x="97631" y="41434"/>
                    </a:lnTo>
                    <a:lnTo>
                      <a:pt x="97631" y="53531"/>
                    </a:lnTo>
                    <a:lnTo>
                      <a:pt x="117157" y="53531"/>
                    </a:lnTo>
                    <a:lnTo>
                      <a:pt x="117157" y="79058"/>
                    </a:lnTo>
                    <a:lnTo>
                      <a:pt x="123254" y="79058"/>
                    </a:lnTo>
                    <a:lnTo>
                      <a:pt x="123254" y="165449"/>
                    </a:lnTo>
                    <a:lnTo>
                      <a:pt x="151257" y="165449"/>
                    </a:lnTo>
                    <a:lnTo>
                      <a:pt x="151257" y="177546"/>
                    </a:lnTo>
                    <a:lnTo>
                      <a:pt x="161068" y="177546"/>
                    </a:lnTo>
                    <a:lnTo>
                      <a:pt x="161068" y="197072"/>
                    </a:lnTo>
                    <a:lnTo>
                      <a:pt x="203740" y="197072"/>
                    </a:lnTo>
                    <a:lnTo>
                      <a:pt x="203740" y="217742"/>
                    </a:lnTo>
                    <a:lnTo>
                      <a:pt x="222028" y="217742"/>
                    </a:lnTo>
                    <a:lnTo>
                      <a:pt x="222028" y="227457"/>
                    </a:lnTo>
                    <a:lnTo>
                      <a:pt x="234220" y="227457"/>
                    </a:lnTo>
                    <a:lnTo>
                      <a:pt x="234220" y="259080"/>
                    </a:lnTo>
                    <a:lnTo>
                      <a:pt x="247650" y="259080"/>
                    </a:lnTo>
                    <a:lnTo>
                      <a:pt x="247650" y="355092"/>
                    </a:lnTo>
                    <a:lnTo>
                      <a:pt x="256222" y="355092"/>
                    </a:lnTo>
                    <a:lnTo>
                      <a:pt x="256222" y="384334"/>
                    </a:lnTo>
                    <a:lnTo>
                      <a:pt x="268414" y="384334"/>
                    </a:lnTo>
                    <a:lnTo>
                      <a:pt x="268414" y="395192"/>
                    </a:lnTo>
                    <a:lnTo>
                      <a:pt x="292798" y="395192"/>
                    </a:lnTo>
                    <a:lnTo>
                      <a:pt x="292798" y="420719"/>
                    </a:lnTo>
                    <a:lnTo>
                      <a:pt x="331851" y="420719"/>
                    </a:lnTo>
                    <a:lnTo>
                      <a:pt x="331851" y="451199"/>
                    </a:lnTo>
                    <a:lnTo>
                      <a:pt x="341566" y="451199"/>
                    </a:lnTo>
                    <a:lnTo>
                      <a:pt x="341566" y="463296"/>
                    </a:lnTo>
                    <a:lnTo>
                      <a:pt x="353758" y="463296"/>
                    </a:lnTo>
                    <a:lnTo>
                      <a:pt x="353758" y="474250"/>
                    </a:lnTo>
                    <a:lnTo>
                      <a:pt x="364807" y="474250"/>
                    </a:lnTo>
                    <a:lnTo>
                      <a:pt x="364807" y="518065"/>
                    </a:lnTo>
                    <a:lnTo>
                      <a:pt x="374523" y="518065"/>
                    </a:lnTo>
                    <a:lnTo>
                      <a:pt x="374523" y="559403"/>
                    </a:lnTo>
                    <a:lnTo>
                      <a:pt x="381857" y="559403"/>
                    </a:lnTo>
                    <a:lnTo>
                      <a:pt x="381857" y="606838"/>
                    </a:lnTo>
                    <a:lnTo>
                      <a:pt x="394049" y="606838"/>
                    </a:lnTo>
                    <a:lnTo>
                      <a:pt x="394049" y="616553"/>
                    </a:lnTo>
                    <a:lnTo>
                      <a:pt x="400145" y="616553"/>
                    </a:lnTo>
                    <a:lnTo>
                      <a:pt x="400145" y="627507"/>
                    </a:lnTo>
                    <a:lnTo>
                      <a:pt x="458724" y="627507"/>
                    </a:lnTo>
                    <a:lnTo>
                      <a:pt x="458724" y="638461"/>
                    </a:lnTo>
                    <a:lnTo>
                      <a:pt x="489204" y="638461"/>
                    </a:lnTo>
                    <a:lnTo>
                      <a:pt x="489204" y="651796"/>
                    </a:lnTo>
                    <a:lnTo>
                      <a:pt x="494062" y="651796"/>
                    </a:lnTo>
                    <a:lnTo>
                      <a:pt x="494062" y="663988"/>
                    </a:lnTo>
                    <a:lnTo>
                      <a:pt x="502634" y="663988"/>
                    </a:lnTo>
                    <a:lnTo>
                      <a:pt x="502634" y="678561"/>
                    </a:lnTo>
                    <a:lnTo>
                      <a:pt x="508730" y="678561"/>
                    </a:lnTo>
                    <a:lnTo>
                      <a:pt x="508730" y="768572"/>
                    </a:lnTo>
                    <a:lnTo>
                      <a:pt x="517303" y="768572"/>
                    </a:lnTo>
                    <a:lnTo>
                      <a:pt x="517303" y="788003"/>
                    </a:lnTo>
                    <a:lnTo>
                      <a:pt x="527018" y="788003"/>
                    </a:lnTo>
                    <a:lnTo>
                      <a:pt x="527018" y="807434"/>
                    </a:lnTo>
                    <a:lnTo>
                      <a:pt x="573405" y="807434"/>
                    </a:lnTo>
                    <a:lnTo>
                      <a:pt x="573405" y="818388"/>
                    </a:lnTo>
                    <a:lnTo>
                      <a:pt x="594170" y="818388"/>
                    </a:lnTo>
                    <a:lnTo>
                      <a:pt x="594170" y="830580"/>
                    </a:lnTo>
                    <a:lnTo>
                      <a:pt x="635603" y="830580"/>
                    </a:lnTo>
                    <a:lnTo>
                      <a:pt x="635603" y="854869"/>
                    </a:lnTo>
                    <a:lnTo>
                      <a:pt x="653891" y="854869"/>
                    </a:lnTo>
                    <a:lnTo>
                      <a:pt x="653891" y="867061"/>
                    </a:lnTo>
                    <a:lnTo>
                      <a:pt x="659987" y="867061"/>
                    </a:lnTo>
                    <a:lnTo>
                      <a:pt x="659987" y="908399"/>
                    </a:lnTo>
                    <a:lnTo>
                      <a:pt x="673417" y="908399"/>
                    </a:lnTo>
                    <a:lnTo>
                      <a:pt x="673417" y="915638"/>
                    </a:lnTo>
                    <a:lnTo>
                      <a:pt x="788098" y="915638"/>
                    </a:lnTo>
                    <a:lnTo>
                      <a:pt x="788098" y="930212"/>
                    </a:lnTo>
                    <a:lnTo>
                      <a:pt x="799052" y="930212"/>
                    </a:lnTo>
                    <a:lnTo>
                      <a:pt x="799052" y="954596"/>
                    </a:lnTo>
                    <a:lnTo>
                      <a:pt x="805148" y="954596"/>
                    </a:lnTo>
                    <a:lnTo>
                      <a:pt x="805148" y="983742"/>
                    </a:lnTo>
                    <a:lnTo>
                      <a:pt x="810101" y="983742"/>
                    </a:lnTo>
                    <a:lnTo>
                      <a:pt x="810101" y="1009269"/>
                    </a:lnTo>
                    <a:lnTo>
                      <a:pt x="914972" y="1009269"/>
                    </a:lnTo>
                    <a:lnTo>
                      <a:pt x="914972" y="1023842"/>
                    </a:lnTo>
                    <a:lnTo>
                      <a:pt x="938117" y="1023842"/>
                    </a:lnTo>
                    <a:lnTo>
                      <a:pt x="938117" y="1043369"/>
                    </a:lnTo>
                    <a:lnTo>
                      <a:pt x="964978" y="1043369"/>
                    </a:lnTo>
                    <a:lnTo>
                      <a:pt x="964978" y="1057942"/>
                    </a:lnTo>
                    <a:lnTo>
                      <a:pt x="1024794" y="1057942"/>
                    </a:lnTo>
                    <a:lnTo>
                      <a:pt x="1024794" y="1080421"/>
                    </a:lnTo>
                    <a:lnTo>
                      <a:pt x="1044321" y="1080421"/>
                    </a:lnTo>
                    <a:lnTo>
                      <a:pt x="1044321" y="1094423"/>
                    </a:lnTo>
                    <a:lnTo>
                      <a:pt x="1058323" y="1094423"/>
                    </a:lnTo>
                    <a:lnTo>
                      <a:pt x="1058323" y="1116902"/>
                    </a:lnTo>
                    <a:lnTo>
                      <a:pt x="1071753" y="1116902"/>
                    </a:lnTo>
                    <a:lnTo>
                      <a:pt x="1071753" y="1147286"/>
                    </a:lnTo>
                    <a:lnTo>
                      <a:pt x="1107091" y="1147286"/>
                    </a:lnTo>
                    <a:lnTo>
                      <a:pt x="1107091" y="1164908"/>
                    </a:lnTo>
                    <a:lnTo>
                      <a:pt x="1179100" y="1164908"/>
                    </a:lnTo>
                    <a:lnTo>
                      <a:pt x="1179100" y="1186244"/>
                    </a:lnTo>
                    <a:lnTo>
                      <a:pt x="1243108" y="1186244"/>
                    </a:lnTo>
                    <a:lnTo>
                      <a:pt x="1243108" y="1208056"/>
                    </a:lnTo>
                    <a:lnTo>
                      <a:pt x="1313879" y="1208056"/>
                    </a:lnTo>
                    <a:lnTo>
                      <a:pt x="1313879" y="1225772"/>
                    </a:lnTo>
                    <a:lnTo>
                      <a:pt x="1439609" y="1225772"/>
                    </a:lnTo>
                    <a:lnTo>
                      <a:pt x="1439609" y="1261586"/>
                    </a:lnTo>
                    <a:lnTo>
                      <a:pt x="1446276" y="1261586"/>
                    </a:lnTo>
                    <a:lnTo>
                      <a:pt x="1446276" y="1282922"/>
                    </a:lnTo>
                    <a:lnTo>
                      <a:pt x="1604296" y="1282922"/>
                    </a:lnTo>
                    <a:lnTo>
                      <a:pt x="1604296" y="1315688"/>
                    </a:lnTo>
                    <a:lnTo>
                      <a:pt x="1612202" y="1315688"/>
                    </a:lnTo>
                    <a:lnTo>
                      <a:pt x="1612202" y="1343692"/>
                    </a:lnTo>
                    <a:lnTo>
                      <a:pt x="1636586" y="1343692"/>
                    </a:lnTo>
                    <a:lnTo>
                      <a:pt x="1636586" y="1406938"/>
                    </a:lnTo>
                    <a:lnTo>
                      <a:pt x="2773585" y="1406938"/>
                    </a:lnTo>
                  </a:path>
                </a:pathLst>
              </a:custGeom>
              <a:noFill/>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57" name="Freeform: Shape 656">
                <a:extLst>
                  <a:ext uri="{FF2B5EF4-FFF2-40B4-BE49-F238E27FC236}">
                    <a16:creationId xmlns:a16="http://schemas.microsoft.com/office/drawing/2014/main" id="{D43F1939-2BF0-FE61-7182-C5F78C1944F8}"/>
                  </a:ext>
                </a:extLst>
              </p:cNvPr>
              <p:cNvSpPr/>
              <p:nvPr/>
            </p:nvSpPr>
            <p:spPr>
              <a:xfrm>
                <a:off x="5605869" y="3594501"/>
                <a:ext cx="10211" cy="74950"/>
              </a:xfrm>
              <a:custGeom>
                <a:avLst/>
                <a:gdLst>
                  <a:gd name="connsiteX0" fmla="*/ 0 w 9525"/>
                  <a:gd name="connsiteY0" fmla="*/ 0 h 69913"/>
                  <a:gd name="connsiteX1" fmla="*/ 0 w 9525"/>
                  <a:gd name="connsiteY1" fmla="*/ 69914 h 69913"/>
                </a:gdLst>
                <a:ahLst/>
                <a:cxnLst>
                  <a:cxn ang="0">
                    <a:pos x="connsiteX0" y="connsiteY0"/>
                  </a:cxn>
                  <a:cxn ang="0">
                    <a:pos x="connsiteX1" y="connsiteY1"/>
                  </a:cxn>
                </a:cxnLst>
                <a:rect l="l" t="t" r="r" b="b"/>
                <a:pathLst>
                  <a:path w="9525" h="69913">
                    <a:moveTo>
                      <a:pt x="0" y="0"/>
                    </a:moveTo>
                    <a:lnTo>
                      <a:pt x="0" y="69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58" name="Freeform: Shape 657">
                <a:extLst>
                  <a:ext uri="{FF2B5EF4-FFF2-40B4-BE49-F238E27FC236}">
                    <a16:creationId xmlns:a16="http://schemas.microsoft.com/office/drawing/2014/main" id="{1B6FE36A-2010-D8C6-C246-665A995830EB}"/>
                  </a:ext>
                </a:extLst>
              </p:cNvPr>
              <p:cNvSpPr/>
              <p:nvPr/>
            </p:nvSpPr>
            <p:spPr>
              <a:xfrm>
                <a:off x="5759752" y="3802401"/>
                <a:ext cx="10211" cy="74950"/>
              </a:xfrm>
              <a:custGeom>
                <a:avLst/>
                <a:gdLst>
                  <a:gd name="connsiteX0" fmla="*/ 0 w 9525"/>
                  <a:gd name="connsiteY0" fmla="*/ 0 h 69913"/>
                  <a:gd name="connsiteX1" fmla="*/ 0 w 9525"/>
                  <a:gd name="connsiteY1" fmla="*/ 69914 h 69913"/>
                </a:gdLst>
                <a:ahLst/>
                <a:cxnLst>
                  <a:cxn ang="0">
                    <a:pos x="connsiteX0" y="connsiteY0"/>
                  </a:cxn>
                  <a:cxn ang="0">
                    <a:pos x="connsiteX1" y="connsiteY1"/>
                  </a:cxn>
                </a:cxnLst>
                <a:rect l="l" t="t" r="r" b="b"/>
                <a:pathLst>
                  <a:path w="9525" h="69913">
                    <a:moveTo>
                      <a:pt x="0" y="0"/>
                    </a:moveTo>
                    <a:lnTo>
                      <a:pt x="0" y="699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59" name="Freeform: Shape 658">
                <a:extLst>
                  <a:ext uri="{FF2B5EF4-FFF2-40B4-BE49-F238E27FC236}">
                    <a16:creationId xmlns:a16="http://schemas.microsoft.com/office/drawing/2014/main" id="{4BCBA252-5880-147F-0F5D-9FC03DED514A}"/>
                  </a:ext>
                </a:extLst>
              </p:cNvPr>
              <p:cNvSpPr/>
              <p:nvPr/>
            </p:nvSpPr>
            <p:spPr>
              <a:xfrm>
                <a:off x="5792327" y="3811489"/>
                <a:ext cx="10211" cy="90267"/>
              </a:xfrm>
              <a:custGeom>
                <a:avLst/>
                <a:gdLst>
                  <a:gd name="connsiteX0" fmla="*/ 0 w 9525"/>
                  <a:gd name="connsiteY0" fmla="*/ 0 h 84201"/>
                  <a:gd name="connsiteX1" fmla="*/ 0 w 9525"/>
                  <a:gd name="connsiteY1" fmla="*/ 84201 h 84201"/>
                </a:gdLst>
                <a:ahLst/>
                <a:cxnLst>
                  <a:cxn ang="0">
                    <a:pos x="connsiteX0" y="connsiteY0"/>
                  </a:cxn>
                  <a:cxn ang="0">
                    <a:pos x="connsiteX1" y="connsiteY1"/>
                  </a:cxn>
                </a:cxnLst>
                <a:rect l="l" t="t" r="r" b="b"/>
                <a:pathLst>
                  <a:path w="9525" h="84201">
                    <a:moveTo>
                      <a:pt x="0" y="0"/>
                    </a:moveTo>
                    <a:lnTo>
                      <a:pt x="0" y="8420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60" name="Freeform: Shape 659">
                <a:extLst>
                  <a:ext uri="{FF2B5EF4-FFF2-40B4-BE49-F238E27FC236}">
                    <a16:creationId xmlns:a16="http://schemas.microsoft.com/office/drawing/2014/main" id="{A5541CE7-85D0-0253-FA76-1996395A52A5}"/>
                  </a:ext>
                </a:extLst>
              </p:cNvPr>
              <p:cNvSpPr/>
              <p:nvPr/>
            </p:nvSpPr>
            <p:spPr>
              <a:xfrm>
                <a:off x="5883207" y="3890728"/>
                <a:ext cx="10211" cy="78933"/>
              </a:xfrm>
              <a:custGeom>
                <a:avLst/>
                <a:gdLst>
                  <a:gd name="connsiteX0" fmla="*/ 0 w 9525"/>
                  <a:gd name="connsiteY0" fmla="*/ 0 h 73628"/>
                  <a:gd name="connsiteX1" fmla="*/ 0 w 9525"/>
                  <a:gd name="connsiteY1" fmla="*/ 73628 h 73628"/>
                </a:gdLst>
                <a:ahLst/>
                <a:cxnLst>
                  <a:cxn ang="0">
                    <a:pos x="connsiteX0" y="connsiteY0"/>
                  </a:cxn>
                  <a:cxn ang="0">
                    <a:pos x="connsiteX1" y="connsiteY1"/>
                  </a:cxn>
                </a:cxnLst>
                <a:rect l="l" t="t" r="r" b="b"/>
                <a:pathLst>
                  <a:path w="9525" h="73628">
                    <a:moveTo>
                      <a:pt x="0" y="0"/>
                    </a:moveTo>
                    <a:lnTo>
                      <a:pt x="0" y="73628"/>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61" name="Freeform: Shape 660">
                <a:extLst>
                  <a:ext uri="{FF2B5EF4-FFF2-40B4-BE49-F238E27FC236}">
                    <a16:creationId xmlns:a16="http://schemas.microsoft.com/office/drawing/2014/main" id="{1D0D006A-2219-9F03-1C23-45B43306713C}"/>
                  </a:ext>
                </a:extLst>
              </p:cNvPr>
              <p:cNvSpPr/>
              <p:nvPr/>
            </p:nvSpPr>
            <p:spPr>
              <a:xfrm>
                <a:off x="5917926" y="3890728"/>
                <a:ext cx="10211" cy="78933"/>
              </a:xfrm>
              <a:custGeom>
                <a:avLst/>
                <a:gdLst>
                  <a:gd name="connsiteX0" fmla="*/ 0 w 9525"/>
                  <a:gd name="connsiteY0" fmla="*/ 0 h 73628"/>
                  <a:gd name="connsiteX1" fmla="*/ 0 w 9525"/>
                  <a:gd name="connsiteY1" fmla="*/ 73628 h 73628"/>
                </a:gdLst>
                <a:ahLst/>
                <a:cxnLst>
                  <a:cxn ang="0">
                    <a:pos x="connsiteX0" y="connsiteY0"/>
                  </a:cxn>
                  <a:cxn ang="0">
                    <a:pos x="connsiteX1" y="connsiteY1"/>
                  </a:cxn>
                </a:cxnLst>
                <a:rect l="l" t="t" r="r" b="b"/>
                <a:pathLst>
                  <a:path w="9525" h="73628">
                    <a:moveTo>
                      <a:pt x="0" y="0"/>
                    </a:moveTo>
                    <a:lnTo>
                      <a:pt x="0" y="73628"/>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62" name="Freeform: Shape 661">
                <a:extLst>
                  <a:ext uri="{FF2B5EF4-FFF2-40B4-BE49-F238E27FC236}">
                    <a16:creationId xmlns:a16="http://schemas.microsoft.com/office/drawing/2014/main" id="{5B8C4818-917E-8F83-CB3B-40F7C2E2FE65}"/>
                  </a:ext>
                </a:extLst>
              </p:cNvPr>
              <p:cNvSpPr/>
              <p:nvPr/>
            </p:nvSpPr>
            <p:spPr>
              <a:xfrm>
                <a:off x="5929158" y="3890728"/>
                <a:ext cx="10211" cy="78933"/>
              </a:xfrm>
              <a:custGeom>
                <a:avLst/>
                <a:gdLst>
                  <a:gd name="connsiteX0" fmla="*/ 0 w 9525"/>
                  <a:gd name="connsiteY0" fmla="*/ 0 h 73628"/>
                  <a:gd name="connsiteX1" fmla="*/ 0 w 9525"/>
                  <a:gd name="connsiteY1" fmla="*/ 73628 h 73628"/>
                </a:gdLst>
                <a:ahLst/>
                <a:cxnLst>
                  <a:cxn ang="0">
                    <a:pos x="connsiteX0" y="connsiteY0"/>
                  </a:cxn>
                  <a:cxn ang="0">
                    <a:pos x="connsiteX1" y="connsiteY1"/>
                  </a:cxn>
                </a:cxnLst>
                <a:rect l="l" t="t" r="r" b="b"/>
                <a:pathLst>
                  <a:path w="9525" h="73628">
                    <a:moveTo>
                      <a:pt x="0" y="0"/>
                    </a:moveTo>
                    <a:lnTo>
                      <a:pt x="0" y="73628"/>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63" name="Freeform: Shape 662">
                <a:extLst>
                  <a:ext uri="{FF2B5EF4-FFF2-40B4-BE49-F238E27FC236}">
                    <a16:creationId xmlns:a16="http://schemas.microsoft.com/office/drawing/2014/main" id="{DE1D1CEF-6DFD-8AE9-9920-49EEC6163723}"/>
                  </a:ext>
                </a:extLst>
              </p:cNvPr>
              <p:cNvSpPr/>
              <p:nvPr/>
            </p:nvSpPr>
            <p:spPr>
              <a:xfrm>
                <a:off x="5940390" y="3890728"/>
                <a:ext cx="10211" cy="78933"/>
              </a:xfrm>
              <a:custGeom>
                <a:avLst/>
                <a:gdLst>
                  <a:gd name="connsiteX0" fmla="*/ 0 w 9525"/>
                  <a:gd name="connsiteY0" fmla="*/ 0 h 73628"/>
                  <a:gd name="connsiteX1" fmla="*/ 0 w 9525"/>
                  <a:gd name="connsiteY1" fmla="*/ 73628 h 73628"/>
                </a:gdLst>
                <a:ahLst/>
                <a:cxnLst>
                  <a:cxn ang="0">
                    <a:pos x="connsiteX0" y="connsiteY0"/>
                  </a:cxn>
                  <a:cxn ang="0">
                    <a:pos x="connsiteX1" y="connsiteY1"/>
                  </a:cxn>
                </a:cxnLst>
                <a:rect l="l" t="t" r="r" b="b"/>
                <a:pathLst>
                  <a:path w="9525" h="73628">
                    <a:moveTo>
                      <a:pt x="0" y="0"/>
                    </a:moveTo>
                    <a:lnTo>
                      <a:pt x="0" y="73628"/>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64" name="Freeform: Shape 663">
                <a:extLst>
                  <a:ext uri="{FF2B5EF4-FFF2-40B4-BE49-F238E27FC236}">
                    <a16:creationId xmlns:a16="http://schemas.microsoft.com/office/drawing/2014/main" id="{D8D9D77B-9E96-6C70-6173-869D5274D9F3}"/>
                  </a:ext>
                </a:extLst>
              </p:cNvPr>
              <p:cNvSpPr/>
              <p:nvPr/>
            </p:nvSpPr>
            <p:spPr>
              <a:xfrm>
                <a:off x="6036682" y="3989981"/>
                <a:ext cx="10211" cy="78933"/>
              </a:xfrm>
              <a:custGeom>
                <a:avLst/>
                <a:gdLst>
                  <a:gd name="connsiteX0" fmla="*/ 0 w 9525"/>
                  <a:gd name="connsiteY0" fmla="*/ 0 h 73628"/>
                  <a:gd name="connsiteX1" fmla="*/ 0 w 9525"/>
                  <a:gd name="connsiteY1" fmla="*/ 73628 h 73628"/>
                </a:gdLst>
                <a:ahLst/>
                <a:cxnLst>
                  <a:cxn ang="0">
                    <a:pos x="connsiteX0" y="connsiteY0"/>
                  </a:cxn>
                  <a:cxn ang="0">
                    <a:pos x="connsiteX1" y="connsiteY1"/>
                  </a:cxn>
                </a:cxnLst>
                <a:rect l="l" t="t" r="r" b="b"/>
                <a:pathLst>
                  <a:path w="9525" h="73628">
                    <a:moveTo>
                      <a:pt x="0" y="0"/>
                    </a:moveTo>
                    <a:lnTo>
                      <a:pt x="0" y="73628"/>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65" name="Freeform: Shape 664">
                <a:extLst>
                  <a:ext uri="{FF2B5EF4-FFF2-40B4-BE49-F238E27FC236}">
                    <a16:creationId xmlns:a16="http://schemas.microsoft.com/office/drawing/2014/main" id="{99D0F40B-1431-119F-00B5-8695DC2A8743}"/>
                  </a:ext>
                </a:extLst>
              </p:cNvPr>
              <p:cNvSpPr/>
              <p:nvPr/>
            </p:nvSpPr>
            <p:spPr>
              <a:xfrm>
                <a:off x="6194139" y="4038384"/>
                <a:ext cx="10211" cy="82302"/>
              </a:xfrm>
              <a:custGeom>
                <a:avLst/>
                <a:gdLst>
                  <a:gd name="connsiteX0" fmla="*/ 0 w 9525"/>
                  <a:gd name="connsiteY0" fmla="*/ 0 h 76771"/>
                  <a:gd name="connsiteX1" fmla="*/ 0 w 9525"/>
                  <a:gd name="connsiteY1" fmla="*/ 76771 h 76771"/>
                </a:gdLst>
                <a:ahLst/>
                <a:cxnLst>
                  <a:cxn ang="0">
                    <a:pos x="connsiteX0" y="connsiteY0"/>
                  </a:cxn>
                  <a:cxn ang="0">
                    <a:pos x="connsiteX1" y="connsiteY1"/>
                  </a:cxn>
                </a:cxnLst>
                <a:rect l="l" t="t" r="r" b="b"/>
                <a:pathLst>
                  <a:path w="9525" h="76771">
                    <a:moveTo>
                      <a:pt x="0" y="0"/>
                    </a:moveTo>
                    <a:lnTo>
                      <a:pt x="0" y="7677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66" name="Freeform: Shape 665">
                <a:extLst>
                  <a:ext uri="{FF2B5EF4-FFF2-40B4-BE49-F238E27FC236}">
                    <a16:creationId xmlns:a16="http://schemas.microsoft.com/office/drawing/2014/main" id="{401F0D05-830A-A9F1-B9DA-BC6EF0D5B7BB}"/>
                  </a:ext>
                </a:extLst>
              </p:cNvPr>
              <p:cNvSpPr/>
              <p:nvPr/>
            </p:nvSpPr>
            <p:spPr>
              <a:xfrm>
                <a:off x="6213644" y="4057376"/>
                <a:ext cx="10211" cy="88531"/>
              </a:xfrm>
              <a:custGeom>
                <a:avLst/>
                <a:gdLst>
                  <a:gd name="connsiteX0" fmla="*/ 0 w 9525"/>
                  <a:gd name="connsiteY0" fmla="*/ 0 h 82581"/>
                  <a:gd name="connsiteX1" fmla="*/ 0 w 9525"/>
                  <a:gd name="connsiteY1" fmla="*/ 82582 h 82581"/>
                </a:gdLst>
                <a:ahLst/>
                <a:cxnLst>
                  <a:cxn ang="0">
                    <a:pos x="connsiteX0" y="connsiteY0"/>
                  </a:cxn>
                  <a:cxn ang="0">
                    <a:pos x="connsiteX1" y="connsiteY1"/>
                  </a:cxn>
                </a:cxnLst>
                <a:rect l="l" t="t" r="r" b="b"/>
                <a:pathLst>
                  <a:path w="9525" h="82581">
                    <a:moveTo>
                      <a:pt x="0" y="0"/>
                    </a:moveTo>
                    <a:lnTo>
                      <a:pt x="0" y="8258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67" name="Freeform: Shape 666">
                <a:extLst>
                  <a:ext uri="{FF2B5EF4-FFF2-40B4-BE49-F238E27FC236}">
                    <a16:creationId xmlns:a16="http://schemas.microsoft.com/office/drawing/2014/main" id="{BEB4977F-57EC-63D4-BBF8-B18032A45A0B}"/>
                  </a:ext>
                </a:extLst>
              </p:cNvPr>
              <p:cNvSpPr/>
              <p:nvPr/>
            </p:nvSpPr>
            <p:spPr>
              <a:xfrm>
                <a:off x="6222935" y="4057376"/>
                <a:ext cx="10211" cy="88531"/>
              </a:xfrm>
              <a:custGeom>
                <a:avLst/>
                <a:gdLst>
                  <a:gd name="connsiteX0" fmla="*/ 0 w 9525"/>
                  <a:gd name="connsiteY0" fmla="*/ 0 h 82581"/>
                  <a:gd name="connsiteX1" fmla="*/ 0 w 9525"/>
                  <a:gd name="connsiteY1" fmla="*/ 82582 h 82581"/>
                </a:gdLst>
                <a:ahLst/>
                <a:cxnLst>
                  <a:cxn ang="0">
                    <a:pos x="connsiteX0" y="connsiteY0"/>
                  </a:cxn>
                  <a:cxn ang="0">
                    <a:pos x="connsiteX1" y="connsiteY1"/>
                  </a:cxn>
                </a:cxnLst>
                <a:rect l="l" t="t" r="r" b="b"/>
                <a:pathLst>
                  <a:path w="9525" h="82581">
                    <a:moveTo>
                      <a:pt x="0" y="0"/>
                    </a:moveTo>
                    <a:lnTo>
                      <a:pt x="0" y="8258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68" name="Freeform: Shape 667">
                <a:extLst>
                  <a:ext uri="{FF2B5EF4-FFF2-40B4-BE49-F238E27FC236}">
                    <a16:creationId xmlns:a16="http://schemas.microsoft.com/office/drawing/2014/main" id="{15969CEA-FD63-7C17-0855-2316979D6F87}"/>
                  </a:ext>
                </a:extLst>
              </p:cNvPr>
              <p:cNvSpPr/>
              <p:nvPr/>
            </p:nvSpPr>
            <p:spPr>
              <a:xfrm>
                <a:off x="6233044" y="4095260"/>
                <a:ext cx="10211" cy="113651"/>
              </a:xfrm>
              <a:custGeom>
                <a:avLst/>
                <a:gdLst>
                  <a:gd name="connsiteX0" fmla="*/ 0 w 9525"/>
                  <a:gd name="connsiteY0" fmla="*/ 0 h 106013"/>
                  <a:gd name="connsiteX1" fmla="*/ 0 w 9525"/>
                  <a:gd name="connsiteY1" fmla="*/ 106013 h 106013"/>
                </a:gdLst>
                <a:ahLst/>
                <a:cxnLst>
                  <a:cxn ang="0">
                    <a:pos x="connsiteX0" y="connsiteY0"/>
                  </a:cxn>
                  <a:cxn ang="0">
                    <a:pos x="connsiteX1" y="connsiteY1"/>
                  </a:cxn>
                </a:cxnLst>
                <a:rect l="l" t="t" r="r" b="b"/>
                <a:pathLst>
                  <a:path w="9525" h="106013">
                    <a:moveTo>
                      <a:pt x="0" y="0"/>
                    </a:moveTo>
                    <a:lnTo>
                      <a:pt x="0" y="10601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69" name="Freeform: Shape 668">
                <a:extLst>
                  <a:ext uri="{FF2B5EF4-FFF2-40B4-BE49-F238E27FC236}">
                    <a16:creationId xmlns:a16="http://schemas.microsoft.com/office/drawing/2014/main" id="{28F01690-AB2A-AF2F-C5FF-28C5B2023EBB}"/>
                  </a:ext>
                </a:extLst>
              </p:cNvPr>
              <p:cNvSpPr/>
              <p:nvPr/>
            </p:nvSpPr>
            <p:spPr>
              <a:xfrm>
                <a:off x="6241826" y="4095260"/>
                <a:ext cx="10211" cy="113651"/>
              </a:xfrm>
              <a:custGeom>
                <a:avLst/>
                <a:gdLst>
                  <a:gd name="connsiteX0" fmla="*/ 0 w 9525"/>
                  <a:gd name="connsiteY0" fmla="*/ 0 h 106013"/>
                  <a:gd name="connsiteX1" fmla="*/ 0 w 9525"/>
                  <a:gd name="connsiteY1" fmla="*/ 106013 h 106013"/>
                </a:gdLst>
                <a:ahLst/>
                <a:cxnLst>
                  <a:cxn ang="0">
                    <a:pos x="connsiteX0" y="connsiteY0"/>
                  </a:cxn>
                  <a:cxn ang="0">
                    <a:pos x="connsiteX1" y="connsiteY1"/>
                  </a:cxn>
                </a:cxnLst>
                <a:rect l="l" t="t" r="r" b="b"/>
                <a:pathLst>
                  <a:path w="9525" h="106013">
                    <a:moveTo>
                      <a:pt x="0" y="0"/>
                    </a:moveTo>
                    <a:lnTo>
                      <a:pt x="0" y="10601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70" name="Freeform: Shape 669">
                <a:extLst>
                  <a:ext uri="{FF2B5EF4-FFF2-40B4-BE49-F238E27FC236}">
                    <a16:creationId xmlns:a16="http://schemas.microsoft.com/office/drawing/2014/main" id="{58C17AB9-9DC0-87B1-32E3-301DEFECEDD5}"/>
                  </a:ext>
                </a:extLst>
              </p:cNvPr>
              <p:cNvSpPr/>
              <p:nvPr/>
            </p:nvSpPr>
            <p:spPr>
              <a:xfrm>
                <a:off x="6251833" y="4114865"/>
                <a:ext cx="10211" cy="113651"/>
              </a:xfrm>
              <a:custGeom>
                <a:avLst/>
                <a:gdLst>
                  <a:gd name="connsiteX0" fmla="*/ 0 w 9525"/>
                  <a:gd name="connsiteY0" fmla="*/ 0 h 106013"/>
                  <a:gd name="connsiteX1" fmla="*/ 0 w 9525"/>
                  <a:gd name="connsiteY1" fmla="*/ 106013 h 106013"/>
                </a:gdLst>
                <a:ahLst/>
                <a:cxnLst>
                  <a:cxn ang="0">
                    <a:pos x="connsiteX0" y="connsiteY0"/>
                  </a:cxn>
                  <a:cxn ang="0">
                    <a:pos x="connsiteX1" y="connsiteY1"/>
                  </a:cxn>
                </a:cxnLst>
                <a:rect l="l" t="t" r="r" b="b"/>
                <a:pathLst>
                  <a:path w="9525" h="106013">
                    <a:moveTo>
                      <a:pt x="0" y="0"/>
                    </a:moveTo>
                    <a:lnTo>
                      <a:pt x="0" y="10601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71" name="Freeform: Shape 670">
                <a:extLst>
                  <a:ext uri="{FF2B5EF4-FFF2-40B4-BE49-F238E27FC236}">
                    <a16:creationId xmlns:a16="http://schemas.microsoft.com/office/drawing/2014/main" id="{B6882AC2-528B-DE81-CADC-643E82829217}"/>
                  </a:ext>
                </a:extLst>
              </p:cNvPr>
              <p:cNvSpPr/>
              <p:nvPr/>
            </p:nvSpPr>
            <p:spPr>
              <a:xfrm>
                <a:off x="6261125" y="4123851"/>
                <a:ext cx="10211" cy="104665"/>
              </a:xfrm>
              <a:custGeom>
                <a:avLst/>
                <a:gdLst>
                  <a:gd name="connsiteX0" fmla="*/ 0 w 9525"/>
                  <a:gd name="connsiteY0" fmla="*/ 0 h 97631"/>
                  <a:gd name="connsiteX1" fmla="*/ 0 w 9525"/>
                  <a:gd name="connsiteY1" fmla="*/ 97631 h 97631"/>
                </a:gdLst>
                <a:ahLst/>
                <a:cxnLst>
                  <a:cxn ang="0">
                    <a:pos x="connsiteX0" y="connsiteY0"/>
                  </a:cxn>
                  <a:cxn ang="0">
                    <a:pos x="connsiteX1" y="connsiteY1"/>
                  </a:cxn>
                </a:cxnLst>
                <a:rect l="l" t="t" r="r" b="b"/>
                <a:pathLst>
                  <a:path w="9525" h="97631">
                    <a:moveTo>
                      <a:pt x="0" y="0"/>
                    </a:moveTo>
                    <a:lnTo>
                      <a:pt x="0" y="9763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72" name="Freeform: Shape 671">
                <a:extLst>
                  <a:ext uri="{FF2B5EF4-FFF2-40B4-BE49-F238E27FC236}">
                    <a16:creationId xmlns:a16="http://schemas.microsoft.com/office/drawing/2014/main" id="{E32E3E72-F74E-8813-FDAF-C5EEA88A71AB}"/>
                  </a:ext>
                </a:extLst>
              </p:cNvPr>
              <p:cNvSpPr/>
              <p:nvPr/>
            </p:nvSpPr>
            <p:spPr>
              <a:xfrm>
                <a:off x="6270621" y="4133961"/>
                <a:ext cx="10211" cy="94759"/>
              </a:xfrm>
              <a:custGeom>
                <a:avLst/>
                <a:gdLst>
                  <a:gd name="connsiteX0" fmla="*/ 0 w 9525"/>
                  <a:gd name="connsiteY0" fmla="*/ 0 h 88391"/>
                  <a:gd name="connsiteX1" fmla="*/ 0 w 9525"/>
                  <a:gd name="connsiteY1" fmla="*/ 88392 h 88391"/>
                </a:gdLst>
                <a:ahLst/>
                <a:cxnLst>
                  <a:cxn ang="0">
                    <a:pos x="connsiteX0" y="connsiteY0"/>
                  </a:cxn>
                  <a:cxn ang="0">
                    <a:pos x="connsiteX1" y="connsiteY1"/>
                  </a:cxn>
                </a:cxnLst>
                <a:rect l="l" t="t" r="r" b="b"/>
                <a:pathLst>
                  <a:path w="9525" h="88391">
                    <a:moveTo>
                      <a:pt x="0" y="0"/>
                    </a:moveTo>
                    <a:lnTo>
                      <a:pt x="0" y="8839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73" name="Freeform: Shape 672">
                <a:extLst>
                  <a:ext uri="{FF2B5EF4-FFF2-40B4-BE49-F238E27FC236}">
                    <a16:creationId xmlns:a16="http://schemas.microsoft.com/office/drawing/2014/main" id="{8E47A537-2C7C-C2E0-577A-1F55B64D928D}"/>
                  </a:ext>
                </a:extLst>
              </p:cNvPr>
              <p:cNvSpPr/>
              <p:nvPr/>
            </p:nvSpPr>
            <p:spPr>
              <a:xfrm>
                <a:off x="6328520" y="4152443"/>
                <a:ext cx="10211" cy="88327"/>
              </a:xfrm>
              <a:custGeom>
                <a:avLst/>
                <a:gdLst>
                  <a:gd name="connsiteX0" fmla="*/ 0 w 9525"/>
                  <a:gd name="connsiteY0" fmla="*/ 0 h 82391"/>
                  <a:gd name="connsiteX1" fmla="*/ 0 w 9525"/>
                  <a:gd name="connsiteY1" fmla="*/ 82391 h 82391"/>
                </a:gdLst>
                <a:ahLst/>
                <a:cxnLst>
                  <a:cxn ang="0">
                    <a:pos x="connsiteX0" y="connsiteY0"/>
                  </a:cxn>
                  <a:cxn ang="0">
                    <a:pos x="connsiteX1" y="connsiteY1"/>
                  </a:cxn>
                </a:cxnLst>
                <a:rect l="l" t="t" r="r" b="b"/>
                <a:pathLst>
                  <a:path w="9525" h="82391">
                    <a:moveTo>
                      <a:pt x="0" y="0"/>
                    </a:moveTo>
                    <a:lnTo>
                      <a:pt x="0" y="8239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74" name="Freeform: Shape 673">
                <a:extLst>
                  <a:ext uri="{FF2B5EF4-FFF2-40B4-BE49-F238E27FC236}">
                    <a16:creationId xmlns:a16="http://schemas.microsoft.com/office/drawing/2014/main" id="{D6A14C75-60F1-D2B4-0336-7768165AB206}"/>
                  </a:ext>
                </a:extLst>
              </p:cNvPr>
              <p:cNvSpPr/>
              <p:nvPr/>
            </p:nvSpPr>
            <p:spPr>
              <a:xfrm>
                <a:off x="6337404" y="4152443"/>
                <a:ext cx="10211" cy="88327"/>
              </a:xfrm>
              <a:custGeom>
                <a:avLst/>
                <a:gdLst>
                  <a:gd name="connsiteX0" fmla="*/ 0 w 9525"/>
                  <a:gd name="connsiteY0" fmla="*/ 0 h 82391"/>
                  <a:gd name="connsiteX1" fmla="*/ 0 w 9525"/>
                  <a:gd name="connsiteY1" fmla="*/ 82391 h 82391"/>
                </a:gdLst>
                <a:ahLst/>
                <a:cxnLst>
                  <a:cxn ang="0">
                    <a:pos x="connsiteX0" y="connsiteY0"/>
                  </a:cxn>
                  <a:cxn ang="0">
                    <a:pos x="connsiteX1" y="connsiteY1"/>
                  </a:cxn>
                </a:cxnLst>
                <a:rect l="l" t="t" r="r" b="b"/>
                <a:pathLst>
                  <a:path w="9525" h="82391">
                    <a:moveTo>
                      <a:pt x="0" y="0"/>
                    </a:moveTo>
                    <a:lnTo>
                      <a:pt x="0" y="8239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77" name="Freeform: Shape 676">
                <a:extLst>
                  <a:ext uri="{FF2B5EF4-FFF2-40B4-BE49-F238E27FC236}">
                    <a16:creationId xmlns:a16="http://schemas.microsoft.com/office/drawing/2014/main" id="{F7D54C6D-57CF-A603-E34D-732BFD128BB8}"/>
                  </a:ext>
                </a:extLst>
              </p:cNvPr>
              <p:cNvSpPr/>
              <p:nvPr/>
            </p:nvSpPr>
            <p:spPr>
              <a:xfrm>
                <a:off x="6362319" y="4152443"/>
                <a:ext cx="10211" cy="88327"/>
              </a:xfrm>
              <a:custGeom>
                <a:avLst/>
                <a:gdLst>
                  <a:gd name="connsiteX0" fmla="*/ 0 w 9525"/>
                  <a:gd name="connsiteY0" fmla="*/ 0 h 82391"/>
                  <a:gd name="connsiteX1" fmla="*/ 0 w 9525"/>
                  <a:gd name="connsiteY1" fmla="*/ 82391 h 82391"/>
                </a:gdLst>
                <a:ahLst/>
                <a:cxnLst>
                  <a:cxn ang="0">
                    <a:pos x="connsiteX0" y="connsiteY0"/>
                  </a:cxn>
                  <a:cxn ang="0">
                    <a:pos x="connsiteX1" y="connsiteY1"/>
                  </a:cxn>
                </a:cxnLst>
                <a:rect l="l" t="t" r="r" b="b"/>
                <a:pathLst>
                  <a:path w="9525" h="82391">
                    <a:moveTo>
                      <a:pt x="0" y="0"/>
                    </a:moveTo>
                    <a:lnTo>
                      <a:pt x="0" y="8239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78" name="Freeform: Shape 677">
                <a:extLst>
                  <a:ext uri="{FF2B5EF4-FFF2-40B4-BE49-F238E27FC236}">
                    <a16:creationId xmlns:a16="http://schemas.microsoft.com/office/drawing/2014/main" id="{CFA24CA5-AC92-8CDB-CFB5-4A93DFA7705E}"/>
                  </a:ext>
                </a:extLst>
              </p:cNvPr>
              <p:cNvSpPr/>
              <p:nvPr/>
            </p:nvSpPr>
            <p:spPr>
              <a:xfrm>
                <a:off x="6439516" y="4173989"/>
                <a:ext cx="10211" cy="88224"/>
              </a:xfrm>
              <a:custGeom>
                <a:avLst/>
                <a:gdLst>
                  <a:gd name="connsiteX0" fmla="*/ 0 w 9525"/>
                  <a:gd name="connsiteY0" fmla="*/ 0 h 82295"/>
                  <a:gd name="connsiteX1" fmla="*/ 0 w 9525"/>
                  <a:gd name="connsiteY1" fmla="*/ 82296 h 82295"/>
                </a:gdLst>
                <a:ahLst/>
                <a:cxnLst>
                  <a:cxn ang="0">
                    <a:pos x="connsiteX0" y="connsiteY0"/>
                  </a:cxn>
                  <a:cxn ang="0">
                    <a:pos x="connsiteX1" y="connsiteY1"/>
                  </a:cxn>
                </a:cxnLst>
                <a:rect l="l" t="t" r="r" b="b"/>
                <a:pathLst>
                  <a:path w="9525" h="82295">
                    <a:moveTo>
                      <a:pt x="0" y="0"/>
                    </a:moveTo>
                    <a:lnTo>
                      <a:pt x="0" y="8229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79" name="Freeform: Shape 678">
                <a:extLst>
                  <a:ext uri="{FF2B5EF4-FFF2-40B4-BE49-F238E27FC236}">
                    <a16:creationId xmlns:a16="http://schemas.microsoft.com/office/drawing/2014/main" id="{799724D5-753E-566F-22B7-0E49755983B2}"/>
                  </a:ext>
                </a:extLst>
              </p:cNvPr>
              <p:cNvSpPr/>
              <p:nvPr/>
            </p:nvSpPr>
            <p:spPr>
              <a:xfrm>
                <a:off x="6476480" y="4201150"/>
                <a:ext cx="10211" cy="85774"/>
              </a:xfrm>
              <a:custGeom>
                <a:avLst/>
                <a:gdLst>
                  <a:gd name="connsiteX0" fmla="*/ 0 w 9525"/>
                  <a:gd name="connsiteY0" fmla="*/ 0 h 80010"/>
                  <a:gd name="connsiteX1" fmla="*/ 0 w 9525"/>
                  <a:gd name="connsiteY1" fmla="*/ 80010 h 80010"/>
                </a:gdLst>
                <a:ahLst/>
                <a:cxnLst>
                  <a:cxn ang="0">
                    <a:pos x="connsiteX0" y="connsiteY0"/>
                  </a:cxn>
                  <a:cxn ang="0">
                    <a:pos x="connsiteX1" y="connsiteY1"/>
                  </a:cxn>
                </a:cxnLst>
                <a:rect l="l" t="t" r="r" b="b"/>
                <a:pathLst>
                  <a:path w="9525" h="80010">
                    <a:moveTo>
                      <a:pt x="0" y="0"/>
                    </a:moveTo>
                    <a:lnTo>
                      <a:pt x="0" y="8001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80" name="Freeform: Shape 679">
                <a:extLst>
                  <a:ext uri="{FF2B5EF4-FFF2-40B4-BE49-F238E27FC236}">
                    <a16:creationId xmlns:a16="http://schemas.microsoft.com/office/drawing/2014/main" id="{BC2132EA-22CE-167A-E9A1-93E055210A15}"/>
                  </a:ext>
                </a:extLst>
              </p:cNvPr>
              <p:cNvSpPr/>
              <p:nvPr/>
            </p:nvSpPr>
            <p:spPr>
              <a:xfrm>
                <a:off x="6506501" y="4201150"/>
                <a:ext cx="10211" cy="85774"/>
              </a:xfrm>
              <a:custGeom>
                <a:avLst/>
                <a:gdLst>
                  <a:gd name="connsiteX0" fmla="*/ 0 w 9525"/>
                  <a:gd name="connsiteY0" fmla="*/ 0 h 80010"/>
                  <a:gd name="connsiteX1" fmla="*/ 0 w 9525"/>
                  <a:gd name="connsiteY1" fmla="*/ 80010 h 80010"/>
                </a:gdLst>
                <a:ahLst/>
                <a:cxnLst>
                  <a:cxn ang="0">
                    <a:pos x="connsiteX0" y="connsiteY0"/>
                  </a:cxn>
                  <a:cxn ang="0">
                    <a:pos x="connsiteX1" y="connsiteY1"/>
                  </a:cxn>
                </a:cxnLst>
                <a:rect l="l" t="t" r="r" b="b"/>
                <a:pathLst>
                  <a:path w="9525" h="80010">
                    <a:moveTo>
                      <a:pt x="0" y="0"/>
                    </a:moveTo>
                    <a:lnTo>
                      <a:pt x="0" y="8001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81" name="Freeform: Shape 680">
                <a:extLst>
                  <a:ext uri="{FF2B5EF4-FFF2-40B4-BE49-F238E27FC236}">
                    <a16:creationId xmlns:a16="http://schemas.microsoft.com/office/drawing/2014/main" id="{0E16B094-E029-2563-195C-DB547BA488D6}"/>
                  </a:ext>
                </a:extLst>
              </p:cNvPr>
              <p:cNvSpPr/>
              <p:nvPr/>
            </p:nvSpPr>
            <p:spPr>
              <a:xfrm>
                <a:off x="6519163" y="4219939"/>
                <a:ext cx="10211" cy="85774"/>
              </a:xfrm>
              <a:custGeom>
                <a:avLst/>
                <a:gdLst>
                  <a:gd name="connsiteX0" fmla="*/ 0 w 9525"/>
                  <a:gd name="connsiteY0" fmla="*/ 0 h 80010"/>
                  <a:gd name="connsiteX1" fmla="*/ 0 w 9525"/>
                  <a:gd name="connsiteY1" fmla="*/ 80010 h 80010"/>
                </a:gdLst>
                <a:ahLst/>
                <a:cxnLst>
                  <a:cxn ang="0">
                    <a:pos x="connsiteX0" y="connsiteY0"/>
                  </a:cxn>
                  <a:cxn ang="0">
                    <a:pos x="connsiteX1" y="connsiteY1"/>
                  </a:cxn>
                </a:cxnLst>
                <a:rect l="l" t="t" r="r" b="b"/>
                <a:pathLst>
                  <a:path w="9525" h="80010">
                    <a:moveTo>
                      <a:pt x="0" y="0"/>
                    </a:moveTo>
                    <a:lnTo>
                      <a:pt x="0" y="8001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82" name="Freeform: Shape 681">
                <a:extLst>
                  <a:ext uri="{FF2B5EF4-FFF2-40B4-BE49-F238E27FC236}">
                    <a16:creationId xmlns:a16="http://schemas.microsoft.com/office/drawing/2014/main" id="{4D98B25B-5768-D1E6-9DFD-AD815A740759}"/>
                  </a:ext>
                </a:extLst>
              </p:cNvPr>
              <p:cNvSpPr/>
              <p:nvPr/>
            </p:nvSpPr>
            <p:spPr>
              <a:xfrm>
                <a:off x="6548572" y="4219939"/>
                <a:ext cx="10211" cy="85774"/>
              </a:xfrm>
              <a:custGeom>
                <a:avLst/>
                <a:gdLst>
                  <a:gd name="connsiteX0" fmla="*/ 0 w 9525"/>
                  <a:gd name="connsiteY0" fmla="*/ 0 h 80010"/>
                  <a:gd name="connsiteX1" fmla="*/ 0 w 9525"/>
                  <a:gd name="connsiteY1" fmla="*/ 80010 h 80010"/>
                </a:gdLst>
                <a:ahLst/>
                <a:cxnLst>
                  <a:cxn ang="0">
                    <a:pos x="connsiteX0" y="connsiteY0"/>
                  </a:cxn>
                  <a:cxn ang="0">
                    <a:pos x="connsiteX1" y="connsiteY1"/>
                  </a:cxn>
                </a:cxnLst>
                <a:rect l="l" t="t" r="r" b="b"/>
                <a:pathLst>
                  <a:path w="9525" h="80010">
                    <a:moveTo>
                      <a:pt x="0" y="0"/>
                    </a:moveTo>
                    <a:lnTo>
                      <a:pt x="0" y="8001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83" name="Freeform: Shape 682">
                <a:extLst>
                  <a:ext uri="{FF2B5EF4-FFF2-40B4-BE49-F238E27FC236}">
                    <a16:creationId xmlns:a16="http://schemas.microsoft.com/office/drawing/2014/main" id="{7569E59A-516B-3BDC-DD3C-BB6879C74640}"/>
                  </a:ext>
                </a:extLst>
              </p:cNvPr>
              <p:cNvSpPr/>
              <p:nvPr/>
            </p:nvSpPr>
            <p:spPr>
              <a:xfrm>
                <a:off x="6559294" y="4219939"/>
                <a:ext cx="10211" cy="85774"/>
              </a:xfrm>
              <a:custGeom>
                <a:avLst/>
                <a:gdLst>
                  <a:gd name="connsiteX0" fmla="*/ 0 w 9525"/>
                  <a:gd name="connsiteY0" fmla="*/ 0 h 80010"/>
                  <a:gd name="connsiteX1" fmla="*/ 0 w 9525"/>
                  <a:gd name="connsiteY1" fmla="*/ 80010 h 80010"/>
                </a:gdLst>
                <a:ahLst/>
                <a:cxnLst>
                  <a:cxn ang="0">
                    <a:pos x="connsiteX0" y="connsiteY0"/>
                  </a:cxn>
                  <a:cxn ang="0">
                    <a:pos x="connsiteX1" y="connsiteY1"/>
                  </a:cxn>
                </a:cxnLst>
                <a:rect l="l" t="t" r="r" b="b"/>
                <a:pathLst>
                  <a:path w="9525" h="80010">
                    <a:moveTo>
                      <a:pt x="0" y="0"/>
                    </a:moveTo>
                    <a:lnTo>
                      <a:pt x="0" y="8001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84" name="Freeform: Shape 683">
                <a:extLst>
                  <a:ext uri="{FF2B5EF4-FFF2-40B4-BE49-F238E27FC236}">
                    <a16:creationId xmlns:a16="http://schemas.microsoft.com/office/drawing/2014/main" id="{C1DC1E9C-D988-13EC-B63B-01FBB14B865A}"/>
                  </a:ext>
                </a:extLst>
              </p:cNvPr>
              <p:cNvSpPr/>
              <p:nvPr/>
            </p:nvSpPr>
            <p:spPr>
              <a:xfrm>
                <a:off x="6570015" y="4219939"/>
                <a:ext cx="10211" cy="85774"/>
              </a:xfrm>
              <a:custGeom>
                <a:avLst/>
                <a:gdLst>
                  <a:gd name="connsiteX0" fmla="*/ 0 w 9525"/>
                  <a:gd name="connsiteY0" fmla="*/ 0 h 80010"/>
                  <a:gd name="connsiteX1" fmla="*/ 0 w 9525"/>
                  <a:gd name="connsiteY1" fmla="*/ 80010 h 80010"/>
                </a:gdLst>
                <a:ahLst/>
                <a:cxnLst>
                  <a:cxn ang="0">
                    <a:pos x="connsiteX0" y="connsiteY0"/>
                  </a:cxn>
                  <a:cxn ang="0">
                    <a:pos x="connsiteX1" y="connsiteY1"/>
                  </a:cxn>
                </a:cxnLst>
                <a:rect l="l" t="t" r="r" b="b"/>
                <a:pathLst>
                  <a:path w="9525" h="80010">
                    <a:moveTo>
                      <a:pt x="0" y="0"/>
                    </a:moveTo>
                    <a:lnTo>
                      <a:pt x="0" y="8001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85" name="Freeform: Shape 684">
                <a:extLst>
                  <a:ext uri="{FF2B5EF4-FFF2-40B4-BE49-F238E27FC236}">
                    <a16:creationId xmlns:a16="http://schemas.microsoft.com/office/drawing/2014/main" id="{78A1A15D-4A1B-683F-AFEB-2A19ACA54058}"/>
                  </a:ext>
                </a:extLst>
              </p:cNvPr>
              <p:cNvSpPr/>
              <p:nvPr/>
            </p:nvSpPr>
            <p:spPr>
              <a:xfrm>
                <a:off x="6581758" y="4219939"/>
                <a:ext cx="10211" cy="85774"/>
              </a:xfrm>
              <a:custGeom>
                <a:avLst/>
                <a:gdLst>
                  <a:gd name="connsiteX0" fmla="*/ 0 w 9525"/>
                  <a:gd name="connsiteY0" fmla="*/ 0 h 80010"/>
                  <a:gd name="connsiteX1" fmla="*/ 0 w 9525"/>
                  <a:gd name="connsiteY1" fmla="*/ 80010 h 80010"/>
                </a:gdLst>
                <a:ahLst/>
                <a:cxnLst>
                  <a:cxn ang="0">
                    <a:pos x="connsiteX0" y="connsiteY0"/>
                  </a:cxn>
                  <a:cxn ang="0">
                    <a:pos x="connsiteX1" y="connsiteY1"/>
                  </a:cxn>
                </a:cxnLst>
                <a:rect l="l" t="t" r="r" b="b"/>
                <a:pathLst>
                  <a:path w="9525" h="80010">
                    <a:moveTo>
                      <a:pt x="0" y="0"/>
                    </a:moveTo>
                    <a:lnTo>
                      <a:pt x="0" y="8001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86" name="Freeform: Shape 685">
                <a:extLst>
                  <a:ext uri="{FF2B5EF4-FFF2-40B4-BE49-F238E27FC236}">
                    <a16:creationId xmlns:a16="http://schemas.microsoft.com/office/drawing/2014/main" id="{1E75AAF4-6A14-BEA2-40A1-48D91C40C7E7}"/>
                  </a:ext>
                </a:extLst>
              </p:cNvPr>
              <p:cNvSpPr/>
              <p:nvPr/>
            </p:nvSpPr>
            <p:spPr>
              <a:xfrm>
                <a:off x="6603814" y="4219939"/>
                <a:ext cx="10211" cy="85774"/>
              </a:xfrm>
              <a:custGeom>
                <a:avLst/>
                <a:gdLst>
                  <a:gd name="connsiteX0" fmla="*/ 0 w 9525"/>
                  <a:gd name="connsiteY0" fmla="*/ 0 h 80010"/>
                  <a:gd name="connsiteX1" fmla="*/ 0 w 9525"/>
                  <a:gd name="connsiteY1" fmla="*/ 80010 h 80010"/>
                </a:gdLst>
                <a:ahLst/>
                <a:cxnLst>
                  <a:cxn ang="0">
                    <a:pos x="connsiteX0" y="connsiteY0"/>
                  </a:cxn>
                  <a:cxn ang="0">
                    <a:pos x="connsiteX1" y="connsiteY1"/>
                  </a:cxn>
                </a:cxnLst>
                <a:rect l="l" t="t" r="r" b="b"/>
                <a:pathLst>
                  <a:path w="9525" h="80010">
                    <a:moveTo>
                      <a:pt x="0" y="0"/>
                    </a:moveTo>
                    <a:lnTo>
                      <a:pt x="0" y="8001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87" name="Freeform: Shape 686">
                <a:extLst>
                  <a:ext uri="{FF2B5EF4-FFF2-40B4-BE49-F238E27FC236}">
                    <a16:creationId xmlns:a16="http://schemas.microsoft.com/office/drawing/2014/main" id="{3C424643-47FF-435F-3F65-E10AC413FFFE}"/>
                  </a:ext>
                </a:extLst>
              </p:cNvPr>
              <p:cNvSpPr/>
              <p:nvPr/>
            </p:nvSpPr>
            <p:spPr>
              <a:xfrm>
                <a:off x="6801913" y="4286823"/>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88" name="Freeform: Shape 687">
                <a:extLst>
                  <a:ext uri="{FF2B5EF4-FFF2-40B4-BE49-F238E27FC236}">
                    <a16:creationId xmlns:a16="http://schemas.microsoft.com/office/drawing/2014/main" id="{554976AD-62B5-165C-7407-4A237848E3C3}"/>
                  </a:ext>
                </a:extLst>
              </p:cNvPr>
              <p:cNvSpPr/>
              <p:nvPr/>
            </p:nvSpPr>
            <p:spPr>
              <a:xfrm>
                <a:off x="6825704" y="4315823"/>
                <a:ext cx="10211" cy="81179"/>
              </a:xfrm>
              <a:custGeom>
                <a:avLst/>
                <a:gdLst>
                  <a:gd name="connsiteX0" fmla="*/ 0 w 9525"/>
                  <a:gd name="connsiteY0" fmla="*/ 0 h 75723"/>
                  <a:gd name="connsiteX1" fmla="*/ 0 w 9525"/>
                  <a:gd name="connsiteY1" fmla="*/ 75724 h 75723"/>
                </a:gdLst>
                <a:ahLst/>
                <a:cxnLst>
                  <a:cxn ang="0">
                    <a:pos x="connsiteX0" y="connsiteY0"/>
                  </a:cxn>
                  <a:cxn ang="0">
                    <a:pos x="connsiteX1" y="connsiteY1"/>
                  </a:cxn>
                </a:cxnLst>
                <a:rect l="l" t="t" r="r" b="b"/>
                <a:pathLst>
                  <a:path w="9525" h="75723">
                    <a:moveTo>
                      <a:pt x="0" y="0"/>
                    </a:moveTo>
                    <a:lnTo>
                      <a:pt x="0" y="7572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89" name="Freeform: Shape 688">
                <a:extLst>
                  <a:ext uri="{FF2B5EF4-FFF2-40B4-BE49-F238E27FC236}">
                    <a16:creationId xmlns:a16="http://schemas.microsoft.com/office/drawing/2014/main" id="{0CB7C540-1277-F7C8-B8D0-7B9814549793}"/>
                  </a:ext>
                </a:extLst>
              </p:cNvPr>
              <p:cNvSpPr/>
              <p:nvPr/>
            </p:nvSpPr>
            <p:spPr>
              <a:xfrm>
                <a:off x="6834793" y="4326238"/>
                <a:ext cx="10211" cy="97823"/>
              </a:xfrm>
              <a:custGeom>
                <a:avLst/>
                <a:gdLst>
                  <a:gd name="connsiteX0" fmla="*/ 0 w 9525"/>
                  <a:gd name="connsiteY0" fmla="*/ 0 h 91249"/>
                  <a:gd name="connsiteX1" fmla="*/ 0 w 9525"/>
                  <a:gd name="connsiteY1" fmla="*/ 91250 h 91249"/>
                </a:gdLst>
                <a:ahLst/>
                <a:cxnLst>
                  <a:cxn ang="0">
                    <a:pos x="connsiteX0" y="connsiteY0"/>
                  </a:cxn>
                  <a:cxn ang="0">
                    <a:pos x="connsiteX1" y="connsiteY1"/>
                  </a:cxn>
                </a:cxnLst>
                <a:rect l="l" t="t" r="r" b="b"/>
                <a:pathLst>
                  <a:path w="9525" h="91249">
                    <a:moveTo>
                      <a:pt x="0" y="0"/>
                    </a:moveTo>
                    <a:lnTo>
                      <a:pt x="0" y="9125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90" name="Freeform: Shape 689">
                <a:extLst>
                  <a:ext uri="{FF2B5EF4-FFF2-40B4-BE49-F238E27FC236}">
                    <a16:creationId xmlns:a16="http://schemas.microsoft.com/office/drawing/2014/main" id="{7114F2ED-C4CF-7AF4-8B67-2B2BB389FFD6}"/>
                  </a:ext>
                </a:extLst>
              </p:cNvPr>
              <p:cNvSpPr/>
              <p:nvPr/>
            </p:nvSpPr>
            <p:spPr>
              <a:xfrm>
                <a:off x="6845310" y="4354012"/>
                <a:ext cx="10211" cy="75869"/>
              </a:xfrm>
              <a:custGeom>
                <a:avLst/>
                <a:gdLst>
                  <a:gd name="connsiteX0" fmla="*/ 0 w 9525"/>
                  <a:gd name="connsiteY0" fmla="*/ 0 h 70770"/>
                  <a:gd name="connsiteX1" fmla="*/ 0 w 9525"/>
                  <a:gd name="connsiteY1" fmla="*/ 70771 h 70770"/>
                </a:gdLst>
                <a:ahLst/>
                <a:cxnLst>
                  <a:cxn ang="0">
                    <a:pos x="connsiteX0" y="connsiteY0"/>
                  </a:cxn>
                  <a:cxn ang="0">
                    <a:pos x="connsiteX1" y="connsiteY1"/>
                  </a:cxn>
                </a:cxnLst>
                <a:rect l="l" t="t" r="r" b="b"/>
                <a:pathLst>
                  <a:path w="9525" h="70770">
                    <a:moveTo>
                      <a:pt x="0" y="0"/>
                    </a:moveTo>
                    <a:lnTo>
                      <a:pt x="0" y="7077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91" name="Freeform: Shape 690">
                <a:extLst>
                  <a:ext uri="{FF2B5EF4-FFF2-40B4-BE49-F238E27FC236}">
                    <a16:creationId xmlns:a16="http://schemas.microsoft.com/office/drawing/2014/main" id="{98FA03E5-5210-156E-C390-214A2325C6FA}"/>
                  </a:ext>
                </a:extLst>
              </p:cNvPr>
              <p:cNvSpPr/>
              <p:nvPr/>
            </p:nvSpPr>
            <p:spPr>
              <a:xfrm>
                <a:off x="6854704" y="4354012"/>
                <a:ext cx="10211" cy="75869"/>
              </a:xfrm>
              <a:custGeom>
                <a:avLst/>
                <a:gdLst>
                  <a:gd name="connsiteX0" fmla="*/ 0 w 9525"/>
                  <a:gd name="connsiteY0" fmla="*/ 0 h 70770"/>
                  <a:gd name="connsiteX1" fmla="*/ 0 w 9525"/>
                  <a:gd name="connsiteY1" fmla="*/ 70771 h 70770"/>
                </a:gdLst>
                <a:ahLst/>
                <a:cxnLst>
                  <a:cxn ang="0">
                    <a:pos x="connsiteX0" y="connsiteY0"/>
                  </a:cxn>
                  <a:cxn ang="0">
                    <a:pos x="connsiteX1" y="connsiteY1"/>
                  </a:cxn>
                </a:cxnLst>
                <a:rect l="l" t="t" r="r" b="b"/>
                <a:pathLst>
                  <a:path w="9525" h="70770">
                    <a:moveTo>
                      <a:pt x="0" y="0"/>
                    </a:moveTo>
                    <a:lnTo>
                      <a:pt x="0" y="7077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92" name="Freeform: Shape 691">
                <a:extLst>
                  <a:ext uri="{FF2B5EF4-FFF2-40B4-BE49-F238E27FC236}">
                    <a16:creationId xmlns:a16="http://schemas.microsoft.com/office/drawing/2014/main" id="{15C3D79C-84BA-CBBB-7CFE-54AEDC9AD640}"/>
                  </a:ext>
                </a:extLst>
              </p:cNvPr>
              <p:cNvSpPr/>
              <p:nvPr/>
            </p:nvSpPr>
            <p:spPr>
              <a:xfrm>
                <a:off x="6983774"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93" name="Freeform: Shape 692">
                <a:extLst>
                  <a:ext uri="{FF2B5EF4-FFF2-40B4-BE49-F238E27FC236}">
                    <a16:creationId xmlns:a16="http://schemas.microsoft.com/office/drawing/2014/main" id="{4B5C2E07-8467-34E8-6535-991D2DE897E7}"/>
                  </a:ext>
                </a:extLst>
              </p:cNvPr>
              <p:cNvSpPr/>
              <p:nvPr/>
            </p:nvSpPr>
            <p:spPr>
              <a:xfrm>
                <a:off x="6911786"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94" name="Freeform: Shape 693">
                <a:extLst>
                  <a:ext uri="{FF2B5EF4-FFF2-40B4-BE49-F238E27FC236}">
                    <a16:creationId xmlns:a16="http://schemas.microsoft.com/office/drawing/2014/main" id="{7860E344-B412-E3AF-686C-8FB4670095F5}"/>
                  </a:ext>
                </a:extLst>
              </p:cNvPr>
              <p:cNvSpPr/>
              <p:nvPr/>
            </p:nvSpPr>
            <p:spPr>
              <a:xfrm>
                <a:off x="7252024"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95" name="Freeform: Shape 694">
                <a:extLst>
                  <a:ext uri="{FF2B5EF4-FFF2-40B4-BE49-F238E27FC236}">
                    <a16:creationId xmlns:a16="http://schemas.microsoft.com/office/drawing/2014/main" id="{60289C04-31D9-F88A-1B6C-EC4EB75DDE7B}"/>
                  </a:ext>
                </a:extLst>
              </p:cNvPr>
              <p:cNvSpPr/>
              <p:nvPr/>
            </p:nvSpPr>
            <p:spPr>
              <a:xfrm>
                <a:off x="7421327"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96" name="Freeform: Shape 695">
                <a:extLst>
                  <a:ext uri="{FF2B5EF4-FFF2-40B4-BE49-F238E27FC236}">
                    <a16:creationId xmlns:a16="http://schemas.microsoft.com/office/drawing/2014/main" id="{45377100-7A40-8174-8154-0C64EC298147}"/>
                  </a:ext>
                </a:extLst>
              </p:cNvPr>
              <p:cNvSpPr/>
              <p:nvPr/>
            </p:nvSpPr>
            <p:spPr>
              <a:xfrm>
                <a:off x="7434807"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97" name="Freeform: Shape 696">
                <a:extLst>
                  <a:ext uri="{FF2B5EF4-FFF2-40B4-BE49-F238E27FC236}">
                    <a16:creationId xmlns:a16="http://schemas.microsoft.com/office/drawing/2014/main" id="{35E6D062-2F9F-C1D7-30A7-999BFA11741E}"/>
                  </a:ext>
                </a:extLst>
              </p:cNvPr>
              <p:cNvSpPr/>
              <p:nvPr/>
            </p:nvSpPr>
            <p:spPr>
              <a:xfrm>
                <a:off x="7443588"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98" name="Freeform: Shape 697">
                <a:extLst>
                  <a:ext uri="{FF2B5EF4-FFF2-40B4-BE49-F238E27FC236}">
                    <a16:creationId xmlns:a16="http://schemas.microsoft.com/office/drawing/2014/main" id="{FD79911C-B4F3-BA87-9C1A-2B880DC7E24B}"/>
                  </a:ext>
                </a:extLst>
              </p:cNvPr>
              <p:cNvSpPr/>
              <p:nvPr/>
            </p:nvSpPr>
            <p:spPr>
              <a:xfrm>
                <a:off x="7476060"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99" name="Freeform: Shape 698">
                <a:extLst>
                  <a:ext uri="{FF2B5EF4-FFF2-40B4-BE49-F238E27FC236}">
                    <a16:creationId xmlns:a16="http://schemas.microsoft.com/office/drawing/2014/main" id="{6176CBF0-D0CB-B225-154C-253BD1F5F72F}"/>
                  </a:ext>
                </a:extLst>
              </p:cNvPr>
              <p:cNvSpPr/>
              <p:nvPr/>
            </p:nvSpPr>
            <p:spPr>
              <a:xfrm>
                <a:off x="7644953"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00" name="Freeform: Shape 699">
                <a:extLst>
                  <a:ext uri="{FF2B5EF4-FFF2-40B4-BE49-F238E27FC236}">
                    <a16:creationId xmlns:a16="http://schemas.microsoft.com/office/drawing/2014/main" id="{44931F70-A5F6-AF51-40B0-EB4C121F8F6A}"/>
                  </a:ext>
                </a:extLst>
              </p:cNvPr>
              <p:cNvSpPr/>
              <p:nvPr/>
            </p:nvSpPr>
            <p:spPr>
              <a:xfrm>
                <a:off x="7745329"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01" name="Freeform: Shape 700">
                <a:extLst>
                  <a:ext uri="{FF2B5EF4-FFF2-40B4-BE49-F238E27FC236}">
                    <a16:creationId xmlns:a16="http://schemas.microsoft.com/office/drawing/2014/main" id="{3711868B-C44A-E066-93F2-6888CB94AE14}"/>
                  </a:ext>
                </a:extLst>
              </p:cNvPr>
              <p:cNvSpPr/>
              <p:nvPr/>
            </p:nvSpPr>
            <p:spPr>
              <a:xfrm>
                <a:off x="7970794"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02" name="Freeform: Shape 701">
                <a:extLst>
                  <a:ext uri="{FF2B5EF4-FFF2-40B4-BE49-F238E27FC236}">
                    <a16:creationId xmlns:a16="http://schemas.microsoft.com/office/drawing/2014/main" id="{3621DD73-295B-CB93-6CC8-398CE63C0B22}"/>
                  </a:ext>
                </a:extLst>
              </p:cNvPr>
              <p:cNvSpPr/>
              <p:nvPr/>
            </p:nvSpPr>
            <p:spPr>
              <a:xfrm>
                <a:off x="8002755"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03" name="Freeform: Shape 702">
                <a:extLst>
                  <a:ext uri="{FF2B5EF4-FFF2-40B4-BE49-F238E27FC236}">
                    <a16:creationId xmlns:a16="http://schemas.microsoft.com/office/drawing/2014/main" id="{D9D2C978-D87E-5F6F-F90E-066FB8530017}"/>
                  </a:ext>
                </a:extLst>
              </p:cNvPr>
              <p:cNvSpPr/>
              <p:nvPr/>
            </p:nvSpPr>
            <p:spPr>
              <a:xfrm>
                <a:off x="8079034" y="4421406"/>
                <a:ext cx="10211" cy="75971"/>
              </a:xfrm>
              <a:custGeom>
                <a:avLst/>
                <a:gdLst>
                  <a:gd name="connsiteX0" fmla="*/ 0 w 9525"/>
                  <a:gd name="connsiteY0" fmla="*/ 0 h 70865"/>
                  <a:gd name="connsiteX1" fmla="*/ 0 w 9525"/>
                  <a:gd name="connsiteY1" fmla="*/ 70866 h 70865"/>
                </a:gdLst>
                <a:ahLst/>
                <a:cxnLst>
                  <a:cxn ang="0">
                    <a:pos x="connsiteX0" y="connsiteY0"/>
                  </a:cxn>
                  <a:cxn ang="0">
                    <a:pos x="connsiteX1" y="connsiteY1"/>
                  </a:cxn>
                </a:cxnLst>
                <a:rect l="l" t="t" r="r" b="b"/>
                <a:pathLst>
                  <a:path w="9525" h="70865">
                    <a:moveTo>
                      <a:pt x="0" y="0"/>
                    </a:moveTo>
                    <a:lnTo>
                      <a:pt x="0" y="7086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13" name="Freeform: Shape 1312">
                <a:extLst>
                  <a:ext uri="{FF2B5EF4-FFF2-40B4-BE49-F238E27FC236}">
                    <a16:creationId xmlns:a16="http://schemas.microsoft.com/office/drawing/2014/main" id="{9FA1100C-A1C3-8913-1761-06E9D1568A94}"/>
                  </a:ext>
                </a:extLst>
              </p:cNvPr>
              <p:cNvSpPr/>
              <p:nvPr/>
            </p:nvSpPr>
            <p:spPr>
              <a:xfrm>
                <a:off x="5954398" y="3904413"/>
                <a:ext cx="10211" cy="78933"/>
              </a:xfrm>
              <a:custGeom>
                <a:avLst/>
                <a:gdLst>
                  <a:gd name="connsiteX0" fmla="*/ 0 w 9525"/>
                  <a:gd name="connsiteY0" fmla="*/ 0 h 73628"/>
                  <a:gd name="connsiteX1" fmla="*/ 0 w 9525"/>
                  <a:gd name="connsiteY1" fmla="*/ 73628 h 73628"/>
                </a:gdLst>
                <a:ahLst/>
                <a:cxnLst>
                  <a:cxn ang="0">
                    <a:pos x="connsiteX0" y="connsiteY0"/>
                  </a:cxn>
                  <a:cxn ang="0">
                    <a:pos x="connsiteX1" y="connsiteY1"/>
                  </a:cxn>
                </a:cxnLst>
                <a:rect l="l" t="t" r="r" b="b"/>
                <a:pathLst>
                  <a:path w="9525" h="73628">
                    <a:moveTo>
                      <a:pt x="0" y="0"/>
                    </a:moveTo>
                    <a:lnTo>
                      <a:pt x="0" y="73628"/>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15" name="Freeform: Shape 1314">
                <a:extLst>
                  <a:ext uri="{FF2B5EF4-FFF2-40B4-BE49-F238E27FC236}">
                    <a16:creationId xmlns:a16="http://schemas.microsoft.com/office/drawing/2014/main" id="{4914866C-38A1-5048-BC38-483CEFCCBA3A}"/>
                  </a:ext>
                </a:extLst>
              </p:cNvPr>
              <p:cNvSpPr/>
              <p:nvPr/>
            </p:nvSpPr>
            <p:spPr>
              <a:xfrm>
                <a:off x="5964710" y="3904413"/>
                <a:ext cx="10211" cy="78933"/>
              </a:xfrm>
              <a:custGeom>
                <a:avLst/>
                <a:gdLst>
                  <a:gd name="connsiteX0" fmla="*/ 0 w 9525"/>
                  <a:gd name="connsiteY0" fmla="*/ 0 h 73628"/>
                  <a:gd name="connsiteX1" fmla="*/ 0 w 9525"/>
                  <a:gd name="connsiteY1" fmla="*/ 73628 h 73628"/>
                </a:gdLst>
                <a:ahLst/>
                <a:cxnLst>
                  <a:cxn ang="0">
                    <a:pos x="connsiteX0" y="connsiteY0"/>
                  </a:cxn>
                  <a:cxn ang="0">
                    <a:pos x="connsiteX1" y="connsiteY1"/>
                  </a:cxn>
                </a:cxnLst>
                <a:rect l="l" t="t" r="r" b="b"/>
                <a:pathLst>
                  <a:path w="9525" h="73628">
                    <a:moveTo>
                      <a:pt x="0" y="0"/>
                    </a:moveTo>
                    <a:lnTo>
                      <a:pt x="0" y="73628"/>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16" name="Freeform: Shape 1315">
                <a:extLst>
                  <a:ext uri="{FF2B5EF4-FFF2-40B4-BE49-F238E27FC236}">
                    <a16:creationId xmlns:a16="http://schemas.microsoft.com/office/drawing/2014/main" id="{D5A2ACE2-7665-B4C7-07CE-CB0B6F1D7F77}"/>
                  </a:ext>
                </a:extLst>
              </p:cNvPr>
              <p:cNvSpPr/>
              <p:nvPr/>
            </p:nvSpPr>
            <p:spPr>
              <a:xfrm>
                <a:off x="5973769" y="3952103"/>
                <a:ext cx="10211" cy="89961"/>
              </a:xfrm>
              <a:custGeom>
                <a:avLst/>
                <a:gdLst>
                  <a:gd name="connsiteX0" fmla="*/ 0 w 9525"/>
                  <a:gd name="connsiteY0" fmla="*/ 0 h 83915"/>
                  <a:gd name="connsiteX1" fmla="*/ 0 w 9525"/>
                  <a:gd name="connsiteY1" fmla="*/ 83915 h 83915"/>
                </a:gdLst>
                <a:ahLst/>
                <a:cxnLst>
                  <a:cxn ang="0">
                    <a:pos x="connsiteX0" y="connsiteY0"/>
                  </a:cxn>
                  <a:cxn ang="0">
                    <a:pos x="connsiteX1" y="connsiteY1"/>
                  </a:cxn>
                </a:cxnLst>
                <a:rect l="l" t="t" r="r" b="b"/>
                <a:pathLst>
                  <a:path w="9525" h="83915">
                    <a:moveTo>
                      <a:pt x="0" y="0"/>
                    </a:moveTo>
                    <a:lnTo>
                      <a:pt x="0" y="8391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17" name="Freeform: Shape 1316">
                <a:extLst>
                  <a:ext uri="{FF2B5EF4-FFF2-40B4-BE49-F238E27FC236}">
                    <a16:creationId xmlns:a16="http://schemas.microsoft.com/office/drawing/2014/main" id="{8C4D8E9B-25B3-36CC-F608-9BDDC522664F}"/>
                  </a:ext>
                </a:extLst>
              </p:cNvPr>
              <p:cNvSpPr/>
              <p:nvPr/>
            </p:nvSpPr>
            <p:spPr>
              <a:xfrm>
                <a:off x="5983118" y="3971601"/>
                <a:ext cx="10211" cy="96088"/>
              </a:xfrm>
              <a:custGeom>
                <a:avLst/>
                <a:gdLst>
                  <a:gd name="connsiteX0" fmla="*/ 0 w 9525"/>
                  <a:gd name="connsiteY0" fmla="*/ 0 h 89630"/>
                  <a:gd name="connsiteX1" fmla="*/ 0 w 9525"/>
                  <a:gd name="connsiteY1" fmla="*/ 89630 h 89630"/>
                </a:gdLst>
                <a:ahLst/>
                <a:cxnLst>
                  <a:cxn ang="0">
                    <a:pos x="connsiteX0" y="connsiteY0"/>
                  </a:cxn>
                  <a:cxn ang="0">
                    <a:pos x="connsiteX1" y="connsiteY1"/>
                  </a:cxn>
                </a:cxnLst>
                <a:rect l="l" t="t" r="r" b="b"/>
                <a:pathLst>
                  <a:path w="9525" h="89630">
                    <a:moveTo>
                      <a:pt x="0" y="0"/>
                    </a:moveTo>
                    <a:lnTo>
                      <a:pt x="0" y="8963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1318" name="Graphic 3">
              <a:extLst>
                <a:ext uri="{FF2B5EF4-FFF2-40B4-BE49-F238E27FC236}">
                  <a16:creationId xmlns:a16="http://schemas.microsoft.com/office/drawing/2014/main" id="{1870FB2B-697B-4B83-981A-70E43C703D8E}"/>
                </a:ext>
              </a:extLst>
            </p:cNvPr>
            <p:cNvGrpSpPr/>
            <p:nvPr/>
          </p:nvGrpSpPr>
          <p:grpSpPr>
            <a:xfrm>
              <a:off x="5084116" y="2899523"/>
              <a:ext cx="3088238" cy="1696289"/>
              <a:chOff x="4991268" y="-2085993"/>
              <a:chExt cx="2892838" cy="1588961"/>
            </a:xfrm>
            <a:noFill/>
          </p:grpSpPr>
          <p:sp>
            <p:nvSpPr>
              <p:cNvPr id="1319" name="Freeform: Shape 1318">
                <a:extLst>
                  <a:ext uri="{FF2B5EF4-FFF2-40B4-BE49-F238E27FC236}">
                    <a16:creationId xmlns:a16="http://schemas.microsoft.com/office/drawing/2014/main" id="{A4E2FDC6-1BBC-C655-A183-31DC0FC19ACC}"/>
                  </a:ext>
                </a:extLst>
              </p:cNvPr>
              <p:cNvSpPr/>
              <p:nvPr/>
            </p:nvSpPr>
            <p:spPr>
              <a:xfrm>
                <a:off x="4994983" y="-2003601"/>
                <a:ext cx="2872644" cy="1506569"/>
              </a:xfrm>
              <a:custGeom>
                <a:avLst/>
                <a:gdLst>
                  <a:gd name="connsiteX0" fmla="*/ 0 w 2872644"/>
                  <a:gd name="connsiteY0" fmla="*/ 0 h 1506569"/>
                  <a:gd name="connsiteX1" fmla="*/ 77533 w 2872644"/>
                  <a:gd name="connsiteY1" fmla="*/ 0 h 1506569"/>
                  <a:gd name="connsiteX2" fmla="*/ 77533 w 2872644"/>
                  <a:gd name="connsiteY2" fmla="*/ 21908 h 1506569"/>
                  <a:gd name="connsiteX3" fmla="*/ 100298 w 2872644"/>
                  <a:gd name="connsiteY3" fmla="*/ 21908 h 1506569"/>
                  <a:gd name="connsiteX4" fmla="*/ 100298 w 2872644"/>
                  <a:gd name="connsiteY4" fmla="*/ 42863 h 1506569"/>
                  <a:gd name="connsiteX5" fmla="*/ 115824 w 2872644"/>
                  <a:gd name="connsiteY5" fmla="*/ 42863 h 1506569"/>
                  <a:gd name="connsiteX6" fmla="*/ 115824 w 2872644"/>
                  <a:gd name="connsiteY6" fmla="*/ 62960 h 1506569"/>
                  <a:gd name="connsiteX7" fmla="*/ 127635 w 2872644"/>
                  <a:gd name="connsiteY7" fmla="*/ 62960 h 1506569"/>
                  <a:gd name="connsiteX8" fmla="*/ 127635 w 2872644"/>
                  <a:gd name="connsiteY8" fmla="*/ 124016 h 1506569"/>
                  <a:gd name="connsiteX9" fmla="*/ 250793 w 2872644"/>
                  <a:gd name="connsiteY9" fmla="*/ 124016 h 1506569"/>
                  <a:gd name="connsiteX10" fmla="*/ 250793 w 2872644"/>
                  <a:gd name="connsiteY10" fmla="*/ 185166 h 1506569"/>
                  <a:gd name="connsiteX11" fmla="*/ 267176 w 2872644"/>
                  <a:gd name="connsiteY11" fmla="*/ 185166 h 1506569"/>
                  <a:gd name="connsiteX12" fmla="*/ 267176 w 2872644"/>
                  <a:gd name="connsiteY12" fmla="*/ 208788 h 1506569"/>
                  <a:gd name="connsiteX13" fmla="*/ 280892 w 2872644"/>
                  <a:gd name="connsiteY13" fmla="*/ 208788 h 1506569"/>
                  <a:gd name="connsiteX14" fmla="*/ 280892 w 2872644"/>
                  <a:gd name="connsiteY14" fmla="*/ 229838 h 1506569"/>
                  <a:gd name="connsiteX15" fmla="*/ 330994 w 2872644"/>
                  <a:gd name="connsiteY15" fmla="*/ 229838 h 1506569"/>
                  <a:gd name="connsiteX16" fmla="*/ 330994 w 2872644"/>
                  <a:gd name="connsiteY16" fmla="*/ 243459 h 1506569"/>
                  <a:gd name="connsiteX17" fmla="*/ 361093 w 2872644"/>
                  <a:gd name="connsiteY17" fmla="*/ 243459 h 1506569"/>
                  <a:gd name="connsiteX18" fmla="*/ 361093 w 2872644"/>
                  <a:gd name="connsiteY18" fmla="*/ 261747 h 1506569"/>
                  <a:gd name="connsiteX19" fmla="*/ 370237 w 2872644"/>
                  <a:gd name="connsiteY19" fmla="*/ 261747 h 1506569"/>
                  <a:gd name="connsiteX20" fmla="*/ 370237 w 2872644"/>
                  <a:gd name="connsiteY20" fmla="*/ 276320 h 1506569"/>
                  <a:gd name="connsiteX21" fmla="*/ 381190 w 2872644"/>
                  <a:gd name="connsiteY21" fmla="*/ 276320 h 1506569"/>
                  <a:gd name="connsiteX22" fmla="*/ 381190 w 2872644"/>
                  <a:gd name="connsiteY22" fmla="*/ 310039 h 1506569"/>
                  <a:gd name="connsiteX23" fmla="*/ 408527 w 2872644"/>
                  <a:gd name="connsiteY23" fmla="*/ 310039 h 1506569"/>
                  <a:gd name="connsiteX24" fmla="*/ 408527 w 2872644"/>
                  <a:gd name="connsiteY24" fmla="*/ 334709 h 1506569"/>
                  <a:gd name="connsiteX25" fmla="*/ 441388 w 2872644"/>
                  <a:gd name="connsiteY25" fmla="*/ 334709 h 1506569"/>
                  <a:gd name="connsiteX26" fmla="*/ 441388 w 2872644"/>
                  <a:gd name="connsiteY26" fmla="*/ 352901 h 1506569"/>
                  <a:gd name="connsiteX27" fmla="*/ 449580 w 2872644"/>
                  <a:gd name="connsiteY27" fmla="*/ 352901 h 1506569"/>
                  <a:gd name="connsiteX28" fmla="*/ 449580 w 2872644"/>
                  <a:gd name="connsiteY28" fmla="*/ 368427 h 1506569"/>
                  <a:gd name="connsiteX29" fmla="*/ 482441 w 2872644"/>
                  <a:gd name="connsiteY29" fmla="*/ 368427 h 1506569"/>
                  <a:gd name="connsiteX30" fmla="*/ 482441 w 2872644"/>
                  <a:gd name="connsiteY30" fmla="*/ 383953 h 1506569"/>
                  <a:gd name="connsiteX31" fmla="*/ 490633 w 2872644"/>
                  <a:gd name="connsiteY31" fmla="*/ 383953 h 1506569"/>
                  <a:gd name="connsiteX32" fmla="*/ 490633 w 2872644"/>
                  <a:gd name="connsiteY32" fmla="*/ 426815 h 1506569"/>
                  <a:gd name="connsiteX33" fmla="*/ 508825 w 2872644"/>
                  <a:gd name="connsiteY33" fmla="*/ 426815 h 1506569"/>
                  <a:gd name="connsiteX34" fmla="*/ 508825 w 2872644"/>
                  <a:gd name="connsiteY34" fmla="*/ 459581 h 1506569"/>
                  <a:gd name="connsiteX35" fmla="*/ 522541 w 2872644"/>
                  <a:gd name="connsiteY35" fmla="*/ 459581 h 1506569"/>
                  <a:gd name="connsiteX36" fmla="*/ 522541 w 2872644"/>
                  <a:gd name="connsiteY36" fmla="*/ 470535 h 1506569"/>
                  <a:gd name="connsiteX37" fmla="*/ 539877 w 2872644"/>
                  <a:gd name="connsiteY37" fmla="*/ 470535 h 1506569"/>
                  <a:gd name="connsiteX38" fmla="*/ 539877 w 2872644"/>
                  <a:gd name="connsiteY38" fmla="*/ 485204 h 1506569"/>
                  <a:gd name="connsiteX39" fmla="*/ 570833 w 2872644"/>
                  <a:gd name="connsiteY39" fmla="*/ 485204 h 1506569"/>
                  <a:gd name="connsiteX40" fmla="*/ 570833 w 2872644"/>
                  <a:gd name="connsiteY40" fmla="*/ 517112 h 1506569"/>
                  <a:gd name="connsiteX41" fmla="*/ 643795 w 2872644"/>
                  <a:gd name="connsiteY41" fmla="*/ 517112 h 1506569"/>
                  <a:gd name="connsiteX42" fmla="*/ 643795 w 2872644"/>
                  <a:gd name="connsiteY42" fmla="*/ 532543 h 1506569"/>
                  <a:gd name="connsiteX43" fmla="*/ 688467 w 2872644"/>
                  <a:gd name="connsiteY43" fmla="*/ 532543 h 1506569"/>
                  <a:gd name="connsiteX44" fmla="*/ 688467 w 2872644"/>
                  <a:gd name="connsiteY44" fmla="*/ 556260 h 1506569"/>
                  <a:gd name="connsiteX45" fmla="*/ 697611 w 2872644"/>
                  <a:gd name="connsiteY45" fmla="*/ 556260 h 1506569"/>
                  <a:gd name="connsiteX46" fmla="*/ 697611 w 2872644"/>
                  <a:gd name="connsiteY46" fmla="*/ 566357 h 1506569"/>
                  <a:gd name="connsiteX47" fmla="*/ 721328 w 2872644"/>
                  <a:gd name="connsiteY47" fmla="*/ 566357 h 1506569"/>
                  <a:gd name="connsiteX48" fmla="*/ 721328 w 2872644"/>
                  <a:gd name="connsiteY48" fmla="*/ 576358 h 1506569"/>
                  <a:gd name="connsiteX49" fmla="*/ 788861 w 2872644"/>
                  <a:gd name="connsiteY49" fmla="*/ 576358 h 1506569"/>
                  <a:gd name="connsiteX50" fmla="*/ 788861 w 2872644"/>
                  <a:gd name="connsiteY50" fmla="*/ 612839 h 1506569"/>
                  <a:gd name="connsiteX51" fmla="*/ 804291 w 2872644"/>
                  <a:gd name="connsiteY51" fmla="*/ 612839 h 1506569"/>
                  <a:gd name="connsiteX52" fmla="*/ 804291 w 2872644"/>
                  <a:gd name="connsiteY52" fmla="*/ 631984 h 1506569"/>
                  <a:gd name="connsiteX53" fmla="*/ 841724 w 2872644"/>
                  <a:gd name="connsiteY53" fmla="*/ 631984 h 1506569"/>
                  <a:gd name="connsiteX54" fmla="*/ 841724 w 2872644"/>
                  <a:gd name="connsiteY54" fmla="*/ 643795 h 1506569"/>
                  <a:gd name="connsiteX55" fmla="*/ 866394 w 2872644"/>
                  <a:gd name="connsiteY55" fmla="*/ 643795 h 1506569"/>
                  <a:gd name="connsiteX56" fmla="*/ 866394 w 2872644"/>
                  <a:gd name="connsiteY56" fmla="*/ 662083 h 1506569"/>
                  <a:gd name="connsiteX57" fmla="*/ 880015 w 2872644"/>
                  <a:gd name="connsiteY57" fmla="*/ 662083 h 1506569"/>
                  <a:gd name="connsiteX58" fmla="*/ 880015 w 2872644"/>
                  <a:gd name="connsiteY58" fmla="*/ 682181 h 1506569"/>
                  <a:gd name="connsiteX59" fmla="*/ 903732 w 2872644"/>
                  <a:gd name="connsiteY59" fmla="*/ 682181 h 1506569"/>
                  <a:gd name="connsiteX60" fmla="*/ 903732 w 2872644"/>
                  <a:gd name="connsiteY60" fmla="*/ 693039 h 1506569"/>
                  <a:gd name="connsiteX61" fmla="*/ 926497 w 2872644"/>
                  <a:gd name="connsiteY61" fmla="*/ 693039 h 1506569"/>
                  <a:gd name="connsiteX62" fmla="*/ 926497 w 2872644"/>
                  <a:gd name="connsiteY62" fmla="*/ 714089 h 1506569"/>
                  <a:gd name="connsiteX63" fmla="*/ 958501 w 2872644"/>
                  <a:gd name="connsiteY63" fmla="*/ 714089 h 1506569"/>
                  <a:gd name="connsiteX64" fmla="*/ 958501 w 2872644"/>
                  <a:gd name="connsiteY64" fmla="*/ 730472 h 1506569"/>
                  <a:gd name="connsiteX65" fmla="*/ 1029557 w 2872644"/>
                  <a:gd name="connsiteY65" fmla="*/ 730472 h 1506569"/>
                  <a:gd name="connsiteX66" fmla="*/ 1029557 w 2872644"/>
                  <a:gd name="connsiteY66" fmla="*/ 790670 h 1506569"/>
                  <a:gd name="connsiteX67" fmla="*/ 1040511 w 2872644"/>
                  <a:gd name="connsiteY67" fmla="*/ 790670 h 1506569"/>
                  <a:gd name="connsiteX68" fmla="*/ 1040511 w 2872644"/>
                  <a:gd name="connsiteY68" fmla="*/ 840867 h 1506569"/>
                  <a:gd name="connsiteX69" fmla="*/ 1057847 w 2872644"/>
                  <a:gd name="connsiteY69" fmla="*/ 840867 h 1506569"/>
                  <a:gd name="connsiteX70" fmla="*/ 1057847 w 2872644"/>
                  <a:gd name="connsiteY70" fmla="*/ 867251 h 1506569"/>
                  <a:gd name="connsiteX71" fmla="*/ 1064228 w 2872644"/>
                  <a:gd name="connsiteY71" fmla="*/ 867251 h 1506569"/>
                  <a:gd name="connsiteX72" fmla="*/ 1064228 w 2872644"/>
                  <a:gd name="connsiteY72" fmla="*/ 882777 h 1506569"/>
                  <a:gd name="connsiteX73" fmla="*/ 1129951 w 2872644"/>
                  <a:gd name="connsiteY73" fmla="*/ 882777 h 1506569"/>
                  <a:gd name="connsiteX74" fmla="*/ 1129951 w 2872644"/>
                  <a:gd name="connsiteY74" fmla="*/ 895541 h 1506569"/>
                  <a:gd name="connsiteX75" fmla="*/ 1293114 w 2872644"/>
                  <a:gd name="connsiteY75" fmla="*/ 895541 h 1506569"/>
                  <a:gd name="connsiteX76" fmla="*/ 1293114 w 2872644"/>
                  <a:gd name="connsiteY76" fmla="*/ 917448 h 1506569"/>
                  <a:gd name="connsiteX77" fmla="*/ 1333309 w 2872644"/>
                  <a:gd name="connsiteY77" fmla="*/ 917448 h 1506569"/>
                  <a:gd name="connsiteX78" fmla="*/ 1333309 w 2872644"/>
                  <a:gd name="connsiteY78" fmla="*/ 935641 h 1506569"/>
                  <a:gd name="connsiteX79" fmla="*/ 1565815 w 2872644"/>
                  <a:gd name="connsiteY79" fmla="*/ 935641 h 1506569"/>
                  <a:gd name="connsiteX80" fmla="*/ 1565815 w 2872644"/>
                  <a:gd name="connsiteY80" fmla="*/ 970312 h 1506569"/>
                  <a:gd name="connsiteX81" fmla="*/ 1583151 w 2872644"/>
                  <a:gd name="connsiteY81" fmla="*/ 970312 h 1506569"/>
                  <a:gd name="connsiteX82" fmla="*/ 1583151 w 2872644"/>
                  <a:gd name="connsiteY82" fmla="*/ 1029557 h 1506569"/>
                  <a:gd name="connsiteX83" fmla="*/ 1617821 w 2872644"/>
                  <a:gd name="connsiteY83" fmla="*/ 1029557 h 1506569"/>
                  <a:gd name="connsiteX84" fmla="*/ 1617821 w 2872644"/>
                  <a:gd name="connsiteY84" fmla="*/ 1060609 h 1506569"/>
                  <a:gd name="connsiteX85" fmla="*/ 1625060 w 2872644"/>
                  <a:gd name="connsiteY85" fmla="*/ 1060609 h 1506569"/>
                  <a:gd name="connsiteX86" fmla="*/ 1625060 w 2872644"/>
                  <a:gd name="connsiteY86" fmla="*/ 1160907 h 1506569"/>
                  <a:gd name="connsiteX87" fmla="*/ 1764602 w 2872644"/>
                  <a:gd name="connsiteY87" fmla="*/ 1160907 h 1506569"/>
                  <a:gd name="connsiteX88" fmla="*/ 1764602 w 2872644"/>
                  <a:gd name="connsiteY88" fmla="*/ 1218343 h 1506569"/>
                  <a:gd name="connsiteX89" fmla="*/ 2046446 w 2872644"/>
                  <a:gd name="connsiteY89" fmla="*/ 1218343 h 1506569"/>
                  <a:gd name="connsiteX90" fmla="*/ 2046446 w 2872644"/>
                  <a:gd name="connsiteY90" fmla="*/ 1288637 h 1506569"/>
                  <a:gd name="connsiteX91" fmla="*/ 2485073 w 2872644"/>
                  <a:gd name="connsiteY91" fmla="*/ 1288637 h 1506569"/>
                  <a:gd name="connsiteX92" fmla="*/ 2485073 w 2872644"/>
                  <a:gd name="connsiteY92" fmla="*/ 1506569 h 1506569"/>
                  <a:gd name="connsiteX93" fmla="*/ 2872645 w 2872644"/>
                  <a:gd name="connsiteY93" fmla="*/ 1506569 h 150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872644" h="1506569">
                    <a:moveTo>
                      <a:pt x="0" y="0"/>
                    </a:moveTo>
                    <a:lnTo>
                      <a:pt x="77533" y="0"/>
                    </a:lnTo>
                    <a:lnTo>
                      <a:pt x="77533" y="21908"/>
                    </a:lnTo>
                    <a:lnTo>
                      <a:pt x="100298" y="21908"/>
                    </a:lnTo>
                    <a:lnTo>
                      <a:pt x="100298" y="42863"/>
                    </a:lnTo>
                    <a:lnTo>
                      <a:pt x="115824" y="42863"/>
                    </a:lnTo>
                    <a:lnTo>
                      <a:pt x="115824" y="62960"/>
                    </a:lnTo>
                    <a:lnTo>
                      <a:pt x="127635" y="62960"/>
                    </a:lnTo>
                    <a:lnTo>
                      <a:pt x="127635" y="124016"/>
                    </a:lnTo>
                    <a:lnTo>
                      <a:pt x="250793" y="124016"/>
                    </a:lnTo>
                    <a:lnTo>
                      <a:pt x="250793" y="185166"/>
                    </a:lnTo>
                    <a:lnTo>
                      <a:pt x="267176" y="185166"/>
                    </a:lnTo>
                    <a:lnTo>
                      <a:pt x="267176" y="208788"/>
                    </a:lnTo>
                    <a:lnTo>
                      <a:pt x="280892" y="208788"/>
                    </a:lnTo>
                    <a:lnTo>
                      <a:pt x="280892" y="229838"/>
                    </a:lnTo>
                    <a:lnTo>
                      <a:pt x="330994" y="229838"/>
                    </a:lnTo>
                    <a:lnTo>
                      <a:pt x="330994" y="243459"/>
                    </a:lnTo>
                    <a:lnTo>
                      <a:pt x="361093" y="243459"/>
                    </a:lnTo>
                    <a:lnTo>
                      <a:pt x="361093" y="261747"/>
                    </a:lnTo>
                    <a:lnTo>
                      <a:pt x="370237" y="261747"/>
                    </a:lnTo>
                    <a:lnTo>
                      <a:pt x="370237" y="276320"/>
                    </a:lnTo>
                    <a:lnTo>
                      <a:pt x="381190" y="276320"/>
                    </a:lnTo>
                    <a:lnTo>
                      <a:pt x="381190" y="310039"/>
                    </a:lnTo>
                    <a:lnTo>
                      <a:pt x="408527" y="310039"/>
                    </a:lnTo>
                    <a:lnTo>
                      <a:pt x="408527" y="334709"/>
                    </a:lnTo>
                    <a:lnTo>
                      <a:pt x="441388" y="334709"/>
                    </a:lnTo>
                    <a:lnTo>
                      <a:pt x="441388" y="352901"/>
                    </a:lnTo>
                    <a:lnTo>
                      <a:pt x="449580" y="352901"/>
                    </a:lnTo>
                    <a:lnTo>
                      <a:pt x="449580" y="368427"/>
                    </a:lnTo>
                    <a:lnTo>
                      <a:pt x="482441" y="368427"/>
                    </a:lnTo>
                    <a:lnTo>
                      <a:pt x="482441" y="383953"/>
                    </a:lnTo>
                    <a:lnTo>
                      <a:pt x="490633" y="383953"/>
                    </a:lnTo>
                    <a:lnTo>
                      <a:pt x="490633" y="426815"/>
                    </a:lnTo>
                    <a:lnTo>
                      <a:pt x="508825" y="426815"/>
                    </a:lnTo>
                    <a:lnTo>
                      <a:pt x="508825" y="459581"/>
                    </a:lnTo>
                    <a:lnTo>
                      <a:pt x="522541" y="459581"/>
                    </a:lnTo>
                    <a:lnTo>
                      <a:pt x="522541" y="470535"/>
                    </a:lnTo>
                    <a:lnTo>
                      <a:pt x="539877" y="470535"/>
                    </a:lnTo>
                    <a:lnTo>
                      <a:pt x="539877" y="485204"/>
                    </a:lnTo>
                    <a:lnTo>
                      <a:pt x="570833" y="485204"/>
                    </a:lnTo>
                    <a:lnTo>
                      <a:pt x="570833" y="517112"/>
                    </a:lnTo>
                    <a:lnTo>
                      <a:pt x="643795" y="517112"/>
                    </a:lnTo>
                    <a:lnTo>
                      <a:pt x="643795" y="532543"/>
                    </a:lnTo>
                    <a:lnTo>
                      <a:pt x="688467" y="532543"/>
                    </a:lnTo>
                    <a:lnTo>
                      <a:pt x="688467" y="556260"/>
                    </a:lnTo>
                    <a:lnTo>
                      <a:pt x="697611" y="556260"/>
                    </a:lnTo>
                    <a:lnTo>
                      <a:pt x="697611" y="566357"/>
                    </a:lnTo>
                    <a:lnTo>
                      <a:pt x="721328" y="566357"/>
                    </a:lnTo>
                    <a:lnTo>
                      <a:pt x="721328" y="576358"/>
                    </a:lnTo>
                    <a:lnTo>
                      <a:pt x="788861" y="576358"/>
                    </a:lnTo>
                    <a:lnTo>
                      <a:pt x="788861" y="612839"/>
                    </a:lnTo>
                    <a:lnTo>
                      <a:pt x="804291" y="612839"/>
                    </a:lnTo>
                    <a:lnTo>
                      <a:pt x="804291" y="631984"/>
                    </a:lnTo>
                    <a:lnTo>
                      <a:pt x="841724" y="631984"/>
                    </a:lnTo>
                    <a:lnTo>
                      <a:pt x="841724" y="643795"/>
                    </a:lnTo>
                    <a:lnTo>
                      <a:pt x="866394" y="643795"/>
                    </a:lnTo>
                    <a:lnTo>
                      <a:pt x="866394" y="662083"/>
                    </a:lnTo>
                    <a:lnTo>
                      <a:pt x="880015" y="662083"/>
                    </a:lnTo>
                    <a:lnTo>
                      <a:pt x="880015" y="682181"/>
                    </a:lnTo>
                    <a:lnTo>
                      <a:pt x="903732" y="682181"/>
                    </a:lnTo>
                    <a:lnTo>
                      <a:pt x="903732" y="693039"/>
                    </a:lnTo>
                    <a:lnTo>
                      <a:pt x="926497" y="693039"/>
                    </a:lnTo>
                    <a:lnTo>
                      <a:pt x="926497" y="714089"/>
                    </a:lnTo>
                    <a:lnTo>
                      <a:pt x="958501" y="714089"/>
                    </a:lnTo>
                    <a:lnTo>
                      <a:pt x="958501" y="730472"/>
                    </a:lnTo>
                    <a:lnTo>
                      <a:pt x="1029557" y="730472"/>
                    </a:lnTo>
                    <a:lnTo>
                      <a:pt x="1029557" y="790670"/>
                    </a:lnTo>
                    <a:lnTo>
                      <a:pt x="1040511" y="790670"/>
                    </a:lnTo>
                    <a:lnTo>
                      <a:pt x="1040511" y="840867"/>
                    </a:lnTo>
                    <a:lnTo>
                      <a:pt x="1057847" y="840867"/>
                    </a:lnTo>
                    <a:lnTo>
                      <a:pt x="1057847" y="867251"/>
                    </a:lnTo>
                    <a:lnTo>
                      <a:pt x="1064228" y="867251"/>
                    </a:lnTo>
                    <a:lnTo>
                      <a:pt x="1064228" y="882777"/>
                    </a:lnTo>
                    <a:lnTo>
                      <a:pt x="1129951" y="882777"/>
                    </a:lnTo>
                    <a:lnTo>
                      <a:pt x="1129951" y="895541"/>
                    </a:lnTo>
                    <a:lnTo>
                      <a:pt x="1293114" y="895541"/>
                    </a:lnTo>
                    <a:lnTo>
                      <a:pt x="1293114" y="917448"/>
                    </a:lnTo>
                    <a:lnTo>
                      <a:pt x="1333309" y="917448"/>
                    </a:lnTo>
                    <a:lnTo>
                      <a:pt x="1333309" y="935641"/>
                    </a:lnTo>
                    <a:lnTo>
                      <a:pt x="1565815" y="935641"/>
                    </a:lnTo>
                    <a:lnTo>
                      <a:pt x="1565815" y="970312"/>
                    </a:lnTo>
                    <a:lnTo>
                      <a:pt x="1583151" y="970312"/>
                    </a:lnTo>
                    <a:lnTo>
                      <a:pt x="1583151" y="1029557"/>
                    </a:lnTo>
                    <a:lnTo>
                      <a:pt x="1617821" y="1029557"/>
                    </a:lnTo>
                    <a:lnTo>
                      <a:pt x="1617821" y="1060609"/>
                    </a:lnTo>
                    <a:lnTo>
                      <a:pt x="1625060" y="1060609"/>
                    </a:lnTo>
                    <a:lnTo>
                      <a:pt x="1625060" y="1160907"/>
                    </a:lnTo>
                    <a:lnTo>
                      <a:pt x="1764602" y="1160907"/>
                    </a:lnTo>
                    <a:lnTo>
                      <a:pt x="1764602" y="1218343"/>
                    </a:lnTo>
                    <a:lnTo>
                      <a:pt x="2046446" y="1218343"/>
                    </a:lnTo>
                    <a:lnTo>
                      <a:pt x="2046446" y="1288637"/>
                    </a:lnTo>
                    <a:lnTo>
                      <a:pt x="2485073" y="1288637"/>
                    </a:lnTo>
                    <a:lnTo>
                      <a:pt x="2485073" y="1506569"/>
                    </a:lnTo>
                    <a:lnTo>
                      <a:pt x="2872645" y="1506569"/>
                    </a:lnTo>
                  </a:path>
                </a:pathLst>
              </a:custGeom>
              <a:noFill/>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20" name="Freeform: Shape 1319">
                <a:extLst>
                  <a:ext uri="{FF2B5EF4-FFF2-40B4-BE49-F238E27FC236}">
                    <a16:creationId xmlns:a16="http://schemas.microsoft.com/office/drawing/2014/main" id="{1B96F73C-17AC-2975-5780-3C6CF5C32CDC}"/>
                  </a:ext>
                </a:extLst>
              </p:cNvPr>
              <p:cNvSpPr/>
              <p:nvPr/>
            </p:nvSpPr>
            <p:spPr>
              <a:xfrm>
                <a:off x="4991268" y="-2085993"/>
                <a:ext cx="9525" cy="86677"/>
              </a:xfrm>
              <a:custGeom>
                <a:avLst/>
                <a:gdLst>
                  <a:gd name="connsiteX0" fmla="*/ 0 w 9525"/>
                  <a:gd name="connsiteY0" fmla="*/ 0 h 86677"/>
                  <a:gd name="connsiteX1" fmla="*/ 0 w 9525"/>
                  <a:gd name="connsiteY1" fmla="*/ 86678 h 86677"/>
                </a:gdLst>
                <a:ahLst/>
                <a:cxnLst>
                  <a:cxn ang="0">
                    <a:pos x="connsiteX0" y="connsiteY0"/>
                  </a:cxn>
                  <a:cxn ang="0">
                    <a:pos x="connsiteX1" y="connsiteY1"/>
                  </a:cxn>
                </a:cxnLst>
                <a:rect l="l" t="t" r="r" b="b"/>
                <a:pathLst>
                  <a:path w="9525" h="86677">
                    <a:moveTo>
                      <a:pt x="0" y="0"/>
                    </a:moveTo>
                    <a:lnTo>
                      <a:pt x="0" y="8667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21" name="Freeform: Shape 1320">
                <a:extLst>
                  <a:ext uri="{FF2B5EF4-FFF2-40B4-BE49-F238E27FC236}">
                    <a16:creationId xmlns:a16="http://schemas.microsoft.com/office/drawing/2014/main" id="{083362C4-1D48-FE5B-6342-24E8A44E2A8F}"/>
                  </a:ext>
                </a:extLst>
              </p:cNvPr>
              <p:cNvSpPr/>
              <p:nvPr/>
            </p:nvSpPr>
            <p:spPr>
              <a:xfrm>
                <a:off x="5077946" y="-2069324"/>
                <a:ext cx="9525" cy="86677"/>
              </a:xfrm>
              <a:custGeom>
                <a:avLst/>
                <a:gdLst>
                  <a:gd name="connsiteX0" fmla="*/ 0 w 9525"/>
                  <a:gd name="connsiteY0" fmla="*/ 0 h 86677"/>
                  <a:gd name="connsiteX1" fmla="*/ 0 w 9525"/>
                  <a:gd name="connsiteY1" fmla="*/ 86678 h 86677"/>
                </a:gdLst>
                <a:ahLst/>
                <a:cxnLst>
                  <a:cxn ang="0">
                    <a:pos x="connsiteX0" y="connsiteY0"/>
                  </a:cxn>
                  <a:cxn ang="0">
                    <a:pos x="connsiteX1" y="connsiteY1"/>
                  </a:cxn>
                </a:cxnLst>
                <a:rect l="l" t="t" r="r" b="b"/>
                <a:pathLst>
                  <a:path w="9525" h="86677">
                    <a:moveTo>
                      <a:pt x="0" y="0"/>
                    </a:moveTo>
                    <a:lnTo>
                      <a:pt x="0" y="8667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22" name="Freeform: Shape 1321">
                <a:extLst>
                  <a:ext uri="{FF2B5EF4-FFF2-40B4-BE49-F238E27FC236}">
                    <a16:creationId xmlns:a16="http://schemas.microsoft.com/office/drawing/2014/main" id="{85E340A8-5C4B-ECFB-AD56-508E8307AB20}"/>
                  </a:ext>
                </a:extLst>
              </p:cNvPr>
              <p:cNvSpPr/>
              <p:nvPr/>
            </p:nvSpPr>
            <p:spPr>
              <a:xfrm>
                <a:off x="5115569" y="-2005411"/>
                <a:ext cx="9525" cy="62198"/>
              </a:xfrm>
              <a:custGeom>
                <a:avLst/>
                <a:gdLst>
                  <a:gd name="connsiteX0" fmla="*/ 0 w 9525"/>
                  <a:gd name="connsiteY0" fmla="*/ 0 h 62198"/>
                  <a:gd name="connsiteX1" fmla="*/ 0 w 9525"/>
                  <a:gd name="connsiteY1" fmla="*/ 62198 h 62198"/>
                </a:gdLst>
                <a:ahLst/>
                <a:cxnLst>
                  <a:cxn ang="0">
                    <a:pos x="connsiteX0" y="connsiteY0"/>
                  </a:cxn>
                  <a:cxn ang="0">
                    <a:pos x="connsiteX1" y="connsiteY1"/>
                  </a:cxn>
                </a:cxnLst>
                <a:rect l="l" t="t" r="r" b="b"/>
                <a:pathLst>
                  <a:path w="9525" h="62198">
                    <a:moveTo>
                      <a:pt x="0" y="0"/>
                    </a:moveTo>
                    <a:lnTo>
                      <a:pt x="0" y="6219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23" name="Freeform: Shape 1322">
                <a:extLst>
                  <a:ext uri="{FF2B5EF4-FFF2-40B4-BE49-F238E27FC236}">
                    <a16:creationId xmlns:a16="http://schemas.microsoft.com/office/drawing/2014/main" id="{9AD38B1C-488C-5E91-AA45-797E8490E73D}"/>
                  </a:ext>
                </a:extLst>
              </p:cNvPr>
              <p:cNvSpPr/>
              <p:nvPr/>
            </p:nvSpPr>
            <p:spPr>
              <a:xfrm>
                <a:off x="5183959" y="-1952071"/>
                <a:ext cx="9525" cy="70199"/>
              </a:xfrm>
              <a:custGeom>
                <a:avLst/>
                <a:gdLst>
                  <a:gd name="connsiteX0" fmla="*/ 0 w 9525"/>
                  <a:gd name="connsiteY0" fmla="*/ 0 h 70199"/>
                  <a:gd name="connsiteX1" fmla="*/ 0 w 9525"/>
                  <a:gd name="connsiteY1" fmla="*/ 70199 h 70199"/>
                </a:gdLst>
                <a:ahLst/>
                <a:cxnLst>
                  <a:cxn ang="0">
                    <a:pos x="connsiteX0" y="connsiteY0"/>
                  </a:cxn>
                  <a:cxn ang="0">
                    <a:pos x="connsiteX1" y="connsiteY1"/>
                  </a:cxn>
                </a:cxnLst>
                <a:rect l="l" t="t" r="r" b="b"/>
                <a:pathLst>
                  <a:path w="9525" h="70199">
                    <a:moveTo>
                      <a:pt x="0" y="0"/>
                    </a:moveTo>
                    <a:lnTo>
                      <a:pt x="0" y="7019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24" name="Freeform: Shape 1323">
                <a:extLst>
                  <a:ext uri="{FF2B5EF4-FFF2-40B4-BE49-F238E27FC236}">
                    <a16:creationId xmlns:a16="http://schemas.microsoft.com/office/drawing/2014/main" id="{075876F5-FBD7-527D-1824-DC391BB3F43D}"/>
                  </a:ext>
                </a:extLst>
              </p:cNvPr>
              <p:cNvSpPr/>
              <p:nvPr/>
            </p:nvSpPr>
            <p:spPr>
              <a:xfrm>
                <a:off x="5240918" y="-1952071"/>
                <a:ext cx="9525" cy="70199"/>
              </a:xfrm>
              <a:custGeom>
                <a:avLst/>
                <a:gdLst>
                  <a:gd name="connsiteX0" fmla="*/ 0 w 9525"/>
                  <a:gd name="connsiteY0" fmla="*/ 0 h 70199"/>
                  <a:gd name="connsiteX1" fmla="*/ 0 w 9525"/>
                  <a:gd name="connsiteY1" fmla="*/ 70199 h 70199"/>
                </a:gdLst>
                <a:ahLst/>
                <a:cxnLst>
                  <a:cxn ang="0">
                    <a:pos x="connsiteX0" y="connsiteY0"/>
                  </a:cxn>
                  <a:cxn ang="0">
                    <a:pos x="connsiteX1" y="connsiteY1"/>
                  </a:cxn>
                </a:cxnLst>
                <a:rect l="l" t="t" r="r" b="b"/>
                <a:pathLst>
                  <a:path w="9525" h="70199">
                    <a:moveTo>
                      <a:pt x="0" y="0"/>
                    </a:moveTo>
                    <a:lnTo>
                      <a:pt x="0" y="7019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25" name="Freeform: Shape 1324">
                <a:extLst>
                  <a:ext uri="{FF2B5EF4-FFF2-40B4-BE49-F238E27FC236}">
                    <a16:creationId xmlns:a16="http://schemas.microsoft.com/office/drawing/2014/main" id="{CEC643CC-42A9-FA26-2176-7AA2BA581DEA}"/>
                  </a:ext>
                </a:extLst>
              </p:cNvPr>
              <p:cNvSpPr/>
              <p:nvPr/>
            </p:nvSpPr>
            <p:spPr>
              <a:xfrm>
                <a:off x="5366363" y="-1817578"/>
                <a:ext cx="9525" cy="76390"/>
              </a:xfrm>
              <a:custGeom>
                <a:avLst/>
                <a:gdLst>
                  <a:gd name="connsiteX0" fmla="*/ 0 w 9525"/>
                  <a:gd name="connsiteY0" fmla="*/ 0 h 76390"/>
                  <a:gd name="connsiteX1" fmla="*/ 0 w 9525"/>
                  <a:gd name="connsiteY1" fmla="*/ 76391 h 76390"/>
                </a:gdLst>
                <a:ahLst/>
                <a:cxnLst>
                  <a:cxn ang="0">
                    <a:pos x="connsiteX0" y="connsiteY0"/>
                  </a:cxn>
                  <a:cxn ang="0">
                    <a:pos x="connsiteX1" y="connsiteY1"/>
                  </a:cxn>
                </a:cxnLst>
                <a:rect l="l" t="t" r="r" b="b"/>
                <a:pathLst>
                  <a:path w="9525" h="76390">
                    <a:moveTo>
                      <a:pt x="0" y="0"/>
                    </a:moveTo>
                    <a:lnTo>
                      <a:pt x="0" y="7639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26" name="Freeform: Shape 1325">
                <a:extLst>
                  <a:ext uri="{FF2B5EF4-FFF2-40B4-BE49-F238E27FC236}">
                    <a16:creationId xmlns:a16="http://schemas.microsoft.com/office/drawing/2014/main" id="{32A80A92-A549-C667-45E2-D39D6E5499D9}"/>
                  </a:ext>
                </a:extLst>
              </p:cNvPr>
              <p:cNvSpPr/>
              <p:nvPr/>
            </p:nvSpPr>
            <p:spPr>
              <a:xfrm>
                <a:off x="5571817" y="-1578024"/>
                <a:ext cx="9525" cy="88011"/>
              </a:xfrm>
              <a:custGeom>
                <a:avLst/>
                <a:gdLst>
                  <a:gd name="connsiteX0" fmla="*/ 0 w 9525"/>
                  <a:gd name="connsiteY0" fmla="*/ 0 h 88011"/>
                  <a:gd name="connsiteX1" fmla="*/ 0 w 9525"/>
                  <a:gd name="connsiteY1" fmla="*/ 88011 h 88011"/>
                </a:gdLst>
                <a:ahLst/>
                <a:cxnLst>
                  <a:cxn ang="0">
                    <a:pos x="connsiteX0" y="connsiteY0"/>
                  </a:cxn>
                  <a:cxn ang="0">
                    <a:pos x="connsiteX1" y="connsiteY1"/>
                  </a:cxn>
                </a:cxnLst>
                <a:rect l="l" t="t" r="r" b="b"/>
                <a:pathLst>
                  <a:path w="9525" h="88011">
                    <a:moveTo>
                      <a:pt x="0" y="0"/>
                    </a:moveTo>
                    <a:lnTo>
                      <a:pt x="0" y="8801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27" name="Freeform: Shape 1326">
                <a:extLst>
                  <a:ext uri="{FF2B5EF4-FFF2-40B4-BE49-F238E27FC236}">
                    <a16:creationId xmlns:a16="http://schemas.microsoft.com/office/drawing/2014/main" id="{78140270-F470-CEBC-0F42-36B3554FE443}"/>
                  </a:ext>
                </a:extLst>
              </p:cNvPr>
              <p:cNvSpPr/>
              <p:nvPr/>
            </p:nvSpPr>
            <p:spPr>
              <a:xfrm>
                <a:off x="5751554" y="-1498681"/>
                <a:ext cx="9525" cy="67913"/>
              </a:xfrm>
              <a:custGeom>
                <a:avLst/>
                <a:gdLst>
                  <a:gd name="connsiteX0" fmla="*/ 0 w 9525"/>
                  <a:gd name="connsiteY0" fmla="*/ 0 h 67913"/>
                  <a:gd name="connsiteX1" fmla="*/ 0 w 9525"/>
                  <a:gd name="connsiteY1" fmla="*/ 67913 h 67913"/>
                </a:gdLst>
                <a:ahLst/>
                <a:cxnLst>
                  <a:cxn ang="0">
                    <a:pos x="connsiteX0" y="connsiteY0"/>
                  </a:cxn>
                  <a:cxn ang="0">
                    <a:pos x="connsiteX1" y="connsiteY1"/>
                  </a:cxn>
                </a:cxnLst>
                <a:rect l="l" t="t" r="r" b="b"/>
                <a:pathLst>
                  <a:path w="9525" h="67913">
                    <a:moveTo>
                      <a:pt x="0" y="0"/>
                    </a:moveTo>
                    <a:lnTo>
                      <a:pt x="0" y="6791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28" name="Freeform: Shape 1327">
                <a:extLst>
                  <a:ext uri="{FF2B5EF4-FFF2-40B4-BE49-F238E27FC236}">
                    <a16:creationId xmlns:a16="http://schemas.microsoft.com/office/drawing/2014/main" id="{0A0CF5D7-8465-42CD-AB50-F35195A05EF2}"/>
                  </a:ext>
                </a:extLst>
              </p:cNvPr>
              <p:cNvSpPr/>
              <p:nvPr/>
            </p:nvSpPr>
            <p:spPr>
              <a:xfrm>
                <a:off x="5761555" y="-1498681"/>
                <a:ext cx="9525" cy="67913"/>
              </a:xfrm>
              <a:custGeom>
                <a:avLst/>
                <a:gdLst>
                  <a:gd name="connsiteX0" fmla="*/ 0 w 9525"/>
                  <a:gd name="connsiteY0" fmla="*/ 0 h 67913"/>
                  <a:gd name="connsiteX1" fmla="*/ 0 w 9525"/>
                  <a:gd name="connsiteY1" fmla="*/ 67913 h 67913"/>
                </a:gdLst>
                <a:ahLst/>
                <a:cxnLst>
                  <a:cxn ang="0">
                    <a:pos x="connsiteX0" y="connsiteY0"/>
                  </a:cxn>
                  <a:cxn ang="0">
                    <a:pos x="connsiteX1" y="connsiteY1"/>
                  </a:cxn>
                </a:cxnLst>
                <a:rect l="l" t="t" r="r" b="b"/>
                <a:pathLst>
                  <a:path w="9525" h="67913">
                    <a:moveTo>
                      <a:pt x="0" y="0"/>
                    </a:moveTo>
                    <a:lnTo>
                      <a:pt x="0" y="6791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29" name="Freeform: Shape 1328">
                <a:extLst>
                  <a:ext uri="{FF2B5EF4-FFF2-40B4-BE49-F238E27FC236}">
                    <a16:creationId xmlns:a16="http://schemas.microsoft.com/office/drawing/2014/main" id="{37DFDDAF-E867-16CB-9EE2-000398F58F11}"/>
                  </a:ext>
                </a:extLst>
              </p:cNvPr>
              <p:cNvSpPr/>
              <p:nvPr/>
            </p:nvSpPr>
            <p:spPr>
              <a:xfrm>
                <a:off x="5775271" y="-1498681"/>
                <a:ext cx="9525" cy="67913"/>
              </a:xfrm>
              <a:custGeom>
                <a:avLst/>
                <a:gdLst>
                  <a:gd name="connsiteX0" fmla="*/ 0 w 9525"/>
                  <a:gd name="connsiteY0" fmla="*/ 0 h 67913"/>
                  <a:gd name="connsiteX1" fmla="*/ 0 w 9525"/>
                  <a:gd name="connsiteY1" fmla="*/ 67913 h 67913"/>
                </a:gdLst>
                <a:ahLst/>
                <a:cxnLst>
                  <a:cxn ang="0">
                    <a:pos x="connsiteX0" y="connsiteY0"/>
                  </a:cxn>
                  <a:cxn ang="0">
                    <a:pos x="connsiteX1" y="connsiteY1"/>
                  </a:cxn>
                </a:cxnLst>
                <a:rect l="l" t="t" r="r" b="b"/>
                <a:pathLst>
                  <a:path w="9525" h="67913">
                    <a:moveTo>
                      <a:pt x="0" y="0"/>
                    </a:moveTo>
                    <a:lnTo>
                      <a:pt x="0" y="6791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30" name="Freeform: Shape 1329">
                <a:extLst>
                  <a:ext uri="{FF2B5EF4-FFF2-40B4-BE49-F238E27FC236}">
                    <a16:creationId xmlns:a16="http://schemas.microsoft.com/office/drawing/2014/main" id="{FDF8A501-75CF-C2C7-7255-44A458282C71}"/>
                  </a:ext>
                </a:extLst>
              </p:cNvPr>
              <p:cNvSpPr/>
              <p:nvPr/>
            </p:nvSpPr>
            <p:spPr>
              <a:xfrm>
                <a:off x="5794035" y="-1470106"/>
                <a:ext cx="9525" cy="76866"/>
              </a:xfrm>
              <a:custGeom>
                <a:avLst/>
                <a:gdLst>
                  <a:gd name="connsiteX0" fmla="*/ 0 w 9525"/>
                  <a:gd name="connsiteY0" fmla="*/ 0 h 76866"/>
                  <a:gd name="connsiteX1" fmla="*/ 0 w 9525"/>
                  <a:gd name="connsiteY1" fmla="*/ 76867 h 76866"/>
                </a:gdLst>
                <a:ahLst/>
                <a:cxnLst>
                  <a:cxn ang="0">
                    <a:pos x="connsiteX0" y="connsiteY0"/>
                  </a:cxn>
                  <a:cxn ang="0">
                    <a:pos x="connsiteX1" y="connsiteY1"/>
                  </a:cxn>
                </a:cxnLst>
                <a:rect l="l" t="t" r="r" b="b"/>
                <a:pathLst>
                  <a:path w="9525" h="76866">
                    <a:moveTo>
                      <a:pt x="0" y="0"/>
                    </a:moveTo>
                    <a:lnTo>
                      <a:pt x="0" y="76867"/>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31" name="Freeform: Shape 1330">
                <a:extLst>
                  <a:ext uri="{FF2B5EF4-FFF2-40B4-BE49-F238E27FC236}">
                    <a16:creationId xmlns:a16="http://schemas.microsoft.com/office/drawing/2014/main" id="{14A09AD5-9E2A-EE79-06C7-C02C757D51DB}"/>
                  </a:ext>
                </a:extLst>
              </p:cNvPr>
              <p:cNvSpPr/>
              <p:nvPr/>
            </p:nvSpPr>
            <p:spPr>
              <a:xfrm>
                <a:off x="5812609" y="-1452771"/>
                <a:ext cx="9525" cy="76866"/>
              </a:xfrm>
              <a:custGeom>
                <a:avLst/>
                <a:gdLst>
                  <a:gd name="connsiteX0" fmla="*/ 0 w 9525"/>
                  <a:gd name="connsiteY0" fmla="*/ 0 h 76866"/>
                  <a:gd name="connsiteX1" fmla="*/ 0 w 9525"/>
                  <a:gd name="connsiteY1" fmla="*/ 76867 h 76866"/>
                </a:gdLst>
                <a:ahLst/>
                <a:cxnLst>
                  <a:cxn ang="0">
                    <a:pos x="connsiteX0" y="connsiteY0"/>
                  </a:cxn>
                  <a:cxn ang="0">
                    <a:pos x="connsiteX1" y="connsiteY1"/>
                  </a:cxn>
                </a:cxnLst>
                <a:rect l="l" t="t" r="r" b="b"/>
                <a:pathLst>
                  <a:path w="9525" h="76866">
                    <a:moveTo>
                      <a:pt x="0" y="0"/>
                    </a:moveTo>
                    <a:lnTo>
                      <a:pt x="0" y="76867"/>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32" name="Freeform: Shape 1331">
                <a:extLst>
                  <a:ext uri="{FF2B5EF4-FFF2-40B4-BE49-F238E27FC236}">
                    <a16:creationId xmlns:a16="http://schemas.microsoft.com/office/drawing/2014/main" id="{70110DF5-AE7F-A696-F137-F7AFF5BFF1B5}"/>
                  </a:ext>
                </a:extLst>
              </p:cNvPr>
              <p:cNvSpPr/>
              <p:nvPr/>
            </p:nvSpPr>
            <p:spPr>
              <a:xfrm>
                <a:off x="5835088" y="-1435435"/>
                <a:ext cx="9525" cy="66294"/>
              </a:xfrm>
              <a:custGeom>
                <a:avLst/>
                <a:gdLst>
                  <a:gd name="connsiteX0" fmla="*/ 0 w 9525"/>
                  <a:gd name="connsiteY0" fmla="*/ 0 h 66294"/>
                  <a:gd name="connsiteX1" fmla="*/ 0 w 9525"/>
                  <a:gd name="connsiteY1" fmla="*/ 66294 h 66294"/>
                </a:gdLst>
                <a:ahLst/>
                <a:cxnLst>
                  <a:cxn ang="0">
                    <a:pos x="connsiteX0" y="connsiteY0"/>
                  </a:cxn>
                  <a:cxn ang="0">
                    <a:pos x="connsiteX1" y="connsiteY1"/>
                  </a:cxn>
                </a:cxnLst>
                <a:rect l="l" t="t" r="r" b="b"/>
                <a:pathLst>
                  <a:path w="9525" h="66294">
                    <a:moveTo>
                      <a:pt x="0" y="0"/>
                    </a:moveTo>
                    <a:lnTo>
                      <a:pt x="0" y="66294"/>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33" name="Freeform: Shape 1332">
                <a:extLst>
                  <a:ext uri="{FF2B5EF4-FFF2-40B4-BE49-F238E27FC236}">
                    <a16:creationId xmlns:a16="http://schemas.microsoft.com/office/drawing/2014/main" id="{72957921-C24F-65F0-ACD8-56E60AACC2A8}"/>
                  </a:ext>
                </a:extLst>
              </p:cNvPr>
              <p:cNvSpPr/>
              <p:nvPr/>
            </p:nvSpPr>
            <p:spPr>
              <a:xfrm>
                <a:off x="5924528" y="-1362759"/>
                <a:ext cx="9525" cy="69913"/>
              </a:xfrm>
              <a:custGeom>
                <a:avLst/>
                <a:gdLst>
                  <a:gd name="connsiteX0" fmla="*/ 0 w 9525"/>
                  <a:gd name="connsiteY0" fmla="*/ 0 h 69913"/>
                  <a:gd name="connsiteX1" fmla="*/ 0 w 9525"/>
                  <a:gd name="connsiteY1" fmla="*/ 69913 h 69913"/>
                </a:gdLst>
                <a:ahLst/>
                <a:cxnLst>
                  <a:cxn ang="0">
                    <a:pos x="connsiteX0" y="connsiteY0"/>
                  </a:cxn>
                  <a:cxn ang="0">
                    <a:pos x="connsiteX1" y="connsiteY1"/>
                  </a:cxn>
                </a:cxnLst>
                <a:rect l="l" t="t" r="r" b="b"/>
                <a:pathLst>
                  <a:path w="9525" h="69913">
                    <a:moveTo>
                      <a:pt x="0" y="0"/>
                    </a:moveTo>
                    <a:lnTo>
                      <a:pt x="0" y="6991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34" name="Freeform: Shape 1333">
                <a:extLst>
                  <a:ext uri="{FF2B5EF4-FFF2-40B4-BE49-F238E27FC236}">
                    <a16:creationId xmlns:a16="http://schemas.microsoft.com/office/drawing/2014/main" id="{4968C364-C3AC-AD5F-190E-E5782D212659}"/>
                  </a:ext>
                </a:extLst>
              </p:cNvPr>
              <p:cNvSpPr/>
              <p:nvPr/>
            </p:nvSpPr>
            <p:spPr>
              <a:xfrm>
                <a:off x="6013872" y="-1344567"/>
                <a:ext cx="9525" cy="69913"/>
              </a:xfrm>
              <a:custGeom>
                <a:avLst/>
                <a:gdLst>
                  <a:gd name="connsiteX0" fmla="*/ 0 w 9525"/>
                  <a:gd name="connsiteY0" fmla="*/ 0 h 69913"/>
                  <a:gd name="connsiteX1" fmla="*/ 0 w 9525"/>
                  <a:gd name="connsiteY1" fmla="*/ 69914 h 69913"/>
                </a:gdLst>
                <a:ahLst/>
                <a:cxnLst>
                  <a:cxn ang="0">
                    <a:pos x="connsiteX0" y="connsiteY0"/>
                  </a:cxn>
                  <a:cxn ang="0">
                    <a:pos x="connsiteX1" y="connsiteY1"/>
                  </a:cxn>
                </a:cxnLst>
                <a:rect l="l" t="t" r="r" b="b"/>
                <a:pathLst>
                  <a:path w="9525" h="69913">
                    <a:moveTo>
                      <a:pt x="0" y="0"/>
                    </a:moveTo>
                    <a:lnTo>
                      <a:pt x="0" y="69914"/>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35" name="Freeform: Shape 1334">
                <a:extLst>
                  <a:ext uri="{FF2B5EF4-FFF2-40B4-BE49-F238E27FC236}">
                    <a16:creationId xmlns:a16="http://schemas.microsoft.com/office/drawing/2014/main" id="{9439C5A9-3E8C-F704-52E8-7B48E64FA9E3}"/>
                  </a:ext>
                </a:extLst>
              </p:cNvPr>
              <p:cNvSpPr/>
              <p:nvPr/>
            </p:nvSpPr>
            <p:spPr>
              <a:xfrm>
                <a:off x="6063402" y="-1202930"/>
                <a:ext cx="9525" cy="77819"/>
              </a:xfrm>
              <a:custGeom>
                <a:avLst/>
                <a:gdLst>
                  <a:gd name="connsiteX0" fmla="*/ 0 w 9525"/>
                  <a:gd name="connsiteY0" fmla="*/ 0 h 77819"/>
                  <a:gd name="connsiteX1" fmla="*/ 0 w 9525"/>
                  <a:gd name="connsiteY1" fmla="*/ 77819 h 77819"/>
                </a:gdLst>
                <a:ahLst/>
                <a:cxnLst>
                  <a:cxn ang="0">
                    <a:pos x="connsiteX0" y="connsiteY0"/>
                  </a:cxn>
                  <a:cxn ang="0">
                    <a:pos x="connsiteX1" y="connsiteY1"/>
                  </a:cxn>
                </a:cxnLst>
                <a:rect l="l" t="t" r="r" b="b"/>
                <a:pathLst>
                  <a:path w="9525" h="77819">
                    <a:moveTo>
                      <a:pt x="0" y="0"/>
                    </a:moveTo>
                    <a:lnTo>
                      <a:pt x="0" y="7781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36" name="Freeform: Shape 1335">
                <a:extLst>
                  <a:ext uri="{FF2B5EF4-FFF2-40B4-BE49-F238E27FC236}">
                    <a16:creationId xmlns:a16="http://schemas.microsoft.com/office/drawing/2014/main" id="{A9A56A3D-80AA-ACF0-2AD2-218E0631F024}"/>
                  </a:ext>
                </a:extLst>
              </p:cNvPr>
              <p:cNvSpPr/>
              <p:nvPr/>
            </p:nvSpPr>
            <p:spPr>
              <a:xfrm>
                <a:off x="6074356" y="-1202930"/>
                <a:ext cx="9525" cy="77819"/>
              </a:xfrm>
              <a:custGeom>
                <a:avLst/>
                <a:gdLst>
                  <a:gd name="connsiteX0" fmla="*/ 0 w 9525"/>
                  <a:gd name="connsiteY0" fmla="*/ 0 h 77819"/>
                  <a:gd name="connsiteX1" fmla="*/ 0 w 9525"/>
                  <a:gd name="connsiteY1" fmla="*/ 77819 h 77819"/>
                </a:gdLst>
                <a:ahLst/>
                <a:cxnLst>
                  <a:cxn ang="0">
                    <a:pos x="connsiteX0" y="connsiteY0"/>
                  </a:cxn>
                  <a:cxn ang="0">
                    <a:pos x="connsiteX1" y="connsiteY1"/>
                  </a:cxn>
                </a:cxnLst>
                <a:rect l="l" t="t" r="r" b="b"/>
                <a:pathLst>
                  <a:path w="9525" h="77819">
                    <a:moveTo>
                      <a:pt x="0" y="0"/>
                    </a:moveTo>
                    <a:lnTo>
                      <a:pt x="0" y="7781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37" name="Freeform: Shape 1336">
                <a:extLst>
                  <a:ext uri="{FF2B5EF4-FFF2-40B4-BE49-F238E27FC236}">
                    <a16:creationId xmlns:a16="http://schemas.microsoft.com/office/drawing/2014/main" id="{47EF9CC8-36FF-9C9D-C710-1D6B8A3BEE0E}"/>
                  </a:ext>
                </a:extLst>
              </p:cNvPr>
              <p:cNvSpPr/>
              <p:nvPr/>
            </p:nvSpPr>
            <p:spPr>
              <a:xfrm>
                <a:off x="6086548" y="-1202930"/>
                <a:ext cx="9525" cy="77819"/>
              </a:xfrm>
              <a:custGeom>
                <a:avLst/>
                <a:gdLst>
                  <a:gd name="connsiteX0" fmla="*/ 0 w 9525"/>
                  <a:gd name="connsiteY0" fmla="*/ 0 h 77819"/>
                  <a:gd name="connsiteX1" fmla="*/ 0 w 9525"/>
                  <a:gd name="connsiteY1" fmla="*/ 77819 h 77819"/>
                </a:gdLst>
                <a:ahLst/>
                <a:cxnLst>
                  <a:cxn ang="0">
                    <a:pos x="connsiteX0" y="connsiteY0"/>
                  </a:cxn>
                  <a:cxn ang="0">
                    <a:pos x="connsiteX1" y="connsiteY1"/>
                  </a:cxn>
                </a:cxnLst>
                <a:rect l="l" t="t" r="r" b="b"/>
                <a:pathLst>
                  <a:path w="9525" h="77819">
                    <a:moveTo>
                      <a:pt x="0" y="0"/>
                    </a:moveTo>
                    <a:lnTo>
                      <a:pt x="0" y="7781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38" name="Freeform: Shape 1337">
                <a:extLst>
                  <a:ext uri="{FF2B5EF4-FFF2-40B4-BE49-F238E27FC236}">
                    <a16:creationId xmlns:a16="http://schemas.microsoft.com/office/drawing/2014/main" id="{A8C2915F-E63C-1002-A0D9-0BA9141084BA}"/>
                  </a:ext>
                </a:extLst>
              </p:cNvPr>
              <p:cNvSpPr/>
              <p:nvPr/>
            </p:nvSpPr>
            <p:spPr>
              <a:xfrm>
                <a:off x="6117218" y="-1184070"/>
                <a:ext cx="9525" cy="65341"/>
              </a:xfrm>
              <a:custGeom>
                <a:avLst/>
                <a:gdLst>
                  <a:gd name="connsiteX0" fmla="*/ 0 w 9525"/>
                  <a:gd name="connsiteY0" fmla="*/ 0 h 65341"/>
                  <a:gd name="connsiteX1" fmla="*/ 0 w 9525"/>
                  <a:gd name="connsiteY1" fmla="*/ 65342 h 65341"/>
                </a:gdLst>
                <a:ahLst/>
                <a:cxnLst>
                  <a:cxn ang="0">
                    <a:pos x="connsiteX0" y="connsiteY0"/>
                  </a:cxn>
                  <a:cxn ang="0">
                    <a:pos x="connsiteX1" y="connsiteY1"/>
                  </a:cxn>
                </a:cxnLst>
                <a:rect l="l" t="t" r="r" b="b"/>
                <a:pathLst>
                  <a:path w="9525" h="65341">
                    <a:moveTo>
                      <a:pt x="0" y="0"/>
                    </a:moveTo>
                    <a:lnTo>
                      <a:pt x="0" y="6534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39" name="Freeform: Shape 1338">
                <a:extLst>
                  <a:ext uri="{FF2B5EF4-FFF2-40B4-BE49-F238E27FC236}">
                    <a16:creationId xmlns:a16="http://schemas.microsoft.com/office/drawing/2014/main" id="{59E84233-95A1-FCF3-AF27-119A1E20E2B5}"/>
                  </a:ext>
                </a:extLst>
              </p:cNvPr>
              <p:cNvSpPr/>
              <p:nvPr/>
            </p:nvSpPr>
            <p:spPr>
              <a:xfrm>
                <a:off x="6128172" y="-1184070"/>
                <a:ext cx="9525" cy="72961"/>
              </a:xfrm>
              <a:custGeom>
                <a:avLst/>
                <a:gdLst>
                  <a:gd name="connsiteX0" fmla="*/ 0 w 9525"/>
                  <a:gd name="connsiteY0" fmla="*/ 0 h 72961"/>
                  <a:gd name="connsiteX1" fmla="*/ 0 w 9525"/>
                  <a:gd name="connsiteY1" fmla="*/ 72961 h 72961"/>
                </a:gdLst>
                <a:ahLst/>
                <a:cxnLst>
                  <a:cxn ang="0">
                    <a:pos x="connsiteX0" y="connsiteY0"/>
                  </a:cxn>
                  <a:cxn ang="0">
                    <a:pos x="connsiteX1" y="connsiteY1"/>
                  </a:cxn>
                </a:cxnLst>
                <a:rect l="l" t="t" r="r" b="b"/>
                <a:pathLst>
                  <a:path w="9525" h="72961">
                    <a:moveTo>
                      <a:pt x="0" y="0"/>
                    </a:moveTo>
                    <a:lnTo>
                      <a:pt x="0" y="7296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40" name="Freeform: Shape 1339">
                <a:extLst>
                  <a:ext uri="{FF2B5EF4-FFF2-40B4-BE49-F238E27FC236}">
                    <a16:creationId xmlns:a16="http://schemas.microsoft.com/office/drawing/2014/main" id="{02E24684-6661-9FDA-71F2-746ADB7DE74A}"/>
                  </a:ext>
                </a:extLst>
              </p:cNvPr>
              <p:cNvSpPr/>
              <p:nvPr/>
            </p:nvSpPr>
            <p:spPr>
              <a:xfrm>
                <a:off x="6139983" y="-1184070"/>
                <a:ext cx="9525" cy="72961"/>
              </a:xfrm>
              <a:custGeom>
                <a:avLst/>
                <a:gdLst>
                  <a:gd name="connsiteX0" fmla="*/ 0 w 9525"/>
                  <a:gd name="connsiteY0" fmla="*/ 0 h 72961"/>
                  <a:gd name="connsiteX1" fmla="*/ 0 w 9525"/>
                  <a:gd name="connsiteY1" fmla="*/ 72961 h 72961"/>
                </a:gdLst>
                <a:ahLst/>
                <a:cxnLst>
                  <a:cxn ang="0">
                    <a:pos x="connsiteX0" y="connsiteY0"/>
                  </a:cxn>
                  <a:cxn ang="0">
                    <a:pos x="connsiteX1" y="connsiteY1"/>
                  </a:cxn>
                </a:cxnLst>
                <a:rect l="l" t="t" r="r" b="b"/>
                <a:pathLst>
                  <a:path w="9525" h="72961">
                    <a:moveTo>
                      <a:pt x="0" y="0"/>
                    </a:moveTo>
                    <a:lnTo>
                      <a:pt x="0" y="7296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41" name="Freeform: Shape 1340">
                <a:extLst>
                  <a:ext uri="{FF2B5EF4-FFF2-40B4-BE49-F238E27FC236}">
                    <a16:creationId xmlns:a16="http://schemas.microsoft.com/office/drawing/2014/main" id="{C58CB378-AFFC-2F68-F1A1-B9B0479FEB0D}"/>
                  </a:ext>
                </a:extLst>
              </p:cNvPr>
              <p:cNvSpPr/>
              <p:nvPr/>
            </p:nvSpPr>
            <p:spPr>
              <a:xfrm>
                <a:off x="6295050" y="-1159115"/>
                <a:ext cx="9525" cy="72961"/>
              </a:xfrm>
              <a:custGeom>
                <a:avLst/>
                <a:gdLst>
                  <a:gd name="connsiteX0" fmla="*/ 0 w 9525"/>
                  <a:gd name="connsiteY0" fmla="*/ 0 h 72961"/>
                  <a:gd name="connsiteX1" fmla="*/ 0 w 9525"/>
                  <a:gd name="connsiteY1" fmla="*/ 72962 h 72961"/>
                </a:gdLst>
                <a:ahLst/>
                <a:cxnLst>
                  <a:cxn ang="0">
                    <a:pos x="connsiteX0" y="connsiteY0"/>
                  </a:cxn>
                  <a:cxn ang="0">
                    <a:pos x="connsiteX1" y="connsiteY1"/>
                  </a:cxn>
                </a:cxnLst>
                <a:rect l="l" t="t" r="r" b="b"/>
                <a:pathLst>
                  <a:path w="9525" h="72961">
                    <a:moveTo>
                      <a:pt x="0" y="0"/>
                    </a:moveTo>
                    <a:lnTo>
                      <a:pt x="0" y="7296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42" name="Freeform: Shape 1341">
                <a:extLst>
                  <a:ext uri="{FF2B5EF4-FFF2-40B4-BE49-F238E27FC236}">
                    <a16:creationId xmlns:a16="http://schemas.microsoft.com/office/drawing/2014/main" id="{E80A050D-5686-5857-9165-CC70CA9A08A0}"/>
                  </a:ext>
                </a:extLst>
              </p:cNvPr>
              <p:cNvSpPr/>
              <p:nvPr/>
            </p:nvSpPr>
            <p:spPr>
              <a:xfrm>
                <a:off x="6312671" y="-1157019"/>
                <a:ext cx="9525" cy="72961"/>
              </a:xfrm>
              <a:custGeom>
                <a:avLst/>
                <a:gdLst>
                  <a:gd name="connsiteX0" fmla="*/ 0 w 9525"/>
                  <a:gd name="connsiteY0" fmla="*/ 0 h 72961"/>
                  <a:gd name="connsiteX1" fmla="*/ 0 w 9525"/>
                  <a:gd name="connsiteY1" fmla="*/ 72962 h 72961"/>
                </a:gdLst>
                <a:ahLst/>
                <a:cxnLst>
                  <a:cxn ang="0">
                    <a:pos x="connsiteX0" y="connsiteY0"/>
                  </a:cxn>
                  <a:cxn ang="0">
                    <a:pos x="connsiteX1" y="connsiteY1"/>
                  </a:cxn>
                </a:cxnLst>
                <a:rect l="l" t="t" r="r" b="b"/>
                <a:pathLst>
                  <a:path w="9525" h="72961">
                    <a:moveTo>
                      <a:pt x="0" y="0"/>
                    </a:moveTo>
                    <a:lnTo>
                      <a:pt x="0" y="7296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343" name="Freeform: Shape 1342">
                <a:extLst>
                  <a:ext uri="{FF2B5EF4-FFF2-40B4-BE49-F238E27FC236}">
                    <a16:creationId xmlns:a16="http://schemas.microsoft.com/office/drawing/2014/main" id="{E291A7D1-95E1-9A4E-0C00-9E986E873464}"/>
                  </a:ext>
                </a:extLst>
              </p:cNvPr>
              <p:cNvSpPr/>
              <p:nvPr/>
            </p:nvSpPr>
            <p:spPr>
              <a:xfrm>
                <a:off x="6321530" y="-1157019"/>
                <a:ext cx="9525" cy="72961"/>
              </a:xfrm>
              <a:custGeom>
                <a:avLst/>
                <a:gdLst>
                  <a:gd name="connsiteX0" fmla="*/ 0 w 9525"/>
                  <a:gd name="connsiteY0" fmla="*/ 0 h 72961"/>
                  <a:gd name="connsiteX1" fmla="*/ 0 w 9525"/>
                  <a:gd name="connsiteY1" fmla="*/ 72962 h 72961"/>
                </a:gdLst>
                <a:ahLst/>
                <a:cxnLst>
                  <a:cxn ang="0">
                    <a:pos x="connsiteX0" y="connsiteY0"/>
                  </a:cxn>
                  <a:cxn ang="0">
                    <a:pos x="connsiteX1" y="connsiteY1"/>
                  </a:cxn>
                </a:cxnLst>
                <a:rect l="l" t="t" r="r" b="b"/>
                <a:pathLst>
                  <a:path w="9525" h="72961">
                    <a:moveTo>
                      <a:pt x="0" y="0"/>
                    </a:moveTo>
                    <a:lnTo>
                      <a:pt x="0" y="7296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36" name="Freeform: Shape 1535">
                <a:extLst>
                  <a:ext uri="{FF2B5EF4-FFF2-40B4-BE49-F238E27FC236}">
                    <a16:creationId xmlns:a16="http://schemas.microsoft.com/office/drawing/2014/main" id="{DC23A1E2-0EF6-202F-C068-7034B221CBD3}"/>
                  </a:ext>
                </a:extLst>
              </p:cNvPr>
              <p:cNvSpPr/>
              <p:nvPr/>
            </p:nvSpPr>
            <p:spPr>
              <a:xfrm>
                <a:off x="6331245" y="-1139684"/>
                <a:ext cx="9525" cy="72961"/>
              </a:xfrm>
              <a:custGeom>
                <a:avLst/>
                <a:gdLst>
                  <a:gd name="connsiteX0" fmla="*/ 0 w 9525"/>
                  <a:gd name="connsiteY0" fmla="*/ 0 h 72961"/>
                  <a:gd name="connsiteX1" fmla="*/ 0 w 9525"/>
                  <a:gd name="connsiteY1" fmla="*/ 72962 h 72961"/>
                </a:gdLst>
                <a:ahLst/>
                <a:cxnLst>
                  <a:cxn ang="0">
                    <a:pos x="connsiteX0" y="connsiteY0"/>
                  </a:cxn>
                  <a:cxn ang="0">
                    <a:pos x="connsiteX1" y="connsiteY1"/>
                  </a:cxn>
                </a:cxnLst>
                <a:rect l="l" t="t" r="r" b="b"/>
                <a:pathLst>
                  <a:path w="9525" h="72961">
                    <a:moveTo>
                      <a:pt x="0" y="0"/>
                    </a:moveTo>
                    <a:lnTo>
                      <a:pt x="0" y="7296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37" name="Freeform: Shape 1536">
                <a:extLst>
                  <a:ext uri="{FF2B5EF4-FFF2-40B4-BE49-F238E27FC236}">
                    <a16:creationId xmlns:a16="http://schemas.microsoft.com/office/drawing/2014/main" id="{24EF89B4-7574-3E55-D598-0CED6DFF980F}"/>
                  </a:ext>
                </a:extLst>
              </p:cNvPr>
              <p:cNvSpPr/>
              <p:nvPr/>
            </p:nvSpPr>
            <p:spPr>
              <a:xfrm>
                <a:off x="6341246" y="-1139684"/>
                <a:ext cx="9525" cy="72961"/>
              </a:xfrm>
              <a:custGeom>
                <a:avLst/>
                <a:gdLst>
                  <a:gd name="connsiteX0" fmla="*/ 0 w 9525"/>
                  <a:gd name="connsiteY0" fmla="*/ 0 h 72961"/>
                  <a:gd name="connsiteX1" fmla="*/ 0 w 9525"/>
                  <a:gd name="connsiteY1" fmla="*/ 72962 h 72961"/>
                </a:gdLst>
                <a:ahLst/>
                <a:cxnLst>
                  <a:cxn ang="0">
                    <a:pos x="connsiteX0" y="connsiteY0"/>
                  </a:cxn>
                  <a:cxn ang="0">
                    <a:pos x="connsiteX1" y="connsiteY1"/>
                  </a:cxn>
                </a:cxnLst>
                <a:rect l="l" t="t" r="r" b="b"/>
                <a:pathLst>
                  <a:path w="9525" h="72961">
                    <a:moveTo>
                      <a:pt x="0" y="0"/>
                    </a:moveTo>
                    <a:lnTo>
                      <a:pt x="0" y="7296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38" name="Freeform: Shape 1537">
                <a:extLst>
                  <a:ext uri="{FF2B5EF4-FFF2-40B4-BE49-F238E27FC236}">
                    <a16:creationId xmlns:a16="http://schemas.microsoft.com/office/drawing/2014/main" id="{8D3D9885-8074-9119-D864-D795880D1BDE}"/>
                  </a:ext>
                </a:extLst>
              </p:cNvPr>
              <p:cNvSpPr/>
              <p:nvPr/>
            </p:nvSpPr>
            <p:spPr>
              <a:xfrm>
                <a:off x="6351628" y="-1139684"/>
                <a:ext cx="9525" cy="72961"/>
              </a:xfrm>
              <a:custGeom>
                <a:avLst/>
                <a:gdLst>
                  <a:gd name="connsiteX0" fmla="*/ 0 w 9525"/>
                  <a:gd name="connsiteY0" fmla="*/ 0 h 72961"/>
                  <a:gd name="connsiteX1" fmla="*/ 0 w 9525"/>
                  <a:gd name="connsiteY1" fmla="*/ 72962 h 72961"/>
                </a:gdLst>
                <a:ahLst/>
                <a:cxnLst>
                  <a:cxn ang="0">
                    <a:pos x="connsiteX0" y="connsiteY0"/>
                  </a:cxn>
                  <a:cxn ang="0">
                    <a:pos x="connsiteX1" y="connsiteY1"/>
                  </a:cxn>
                </a:cxnLst>
                <a:rect l="l" t="t" r="r" b="b"/>
                <a:pathLst>
                  <a:path w="9525" h="72961">
                    <a:moveTo>
                      <a:pt x="0" y="0"/>
                    </a:moveTo>
                    <a:lnTo>
                      <a:pt x="0" y="7296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39" name="Freeform: Shape 1538">
                <a:extLst>
                  <a:ext uri="{FF2B5EF4-FFF2-40B4-BE49-F238E27FC236}">
                    <a16:creationId xmlns:a16="http://schemas.microsoft.com/office/drawing/2014/main" id="{1CED0389-5139-9E10-4B6E-87CBACDAADAB}"/>
                  </a:ext>
                </a:extLst>
              </p:cNvPr>
              <p:cNvSpPr/>
              <p:nvPr/>
            </p:nvSpPr>
            <p:spPr>
              <a:xfrm>
                <a:off x="6374965" y="-1139684"/>
                <a:ext cx="9525" cy="72961"/>
              </a:xfrm>
              <a:custGeom>
                <a:avLst/>
                <a:gdLst>
                  <a:gd name="connsiteX0" fmla="*/ 0 w 9525"/>
                  <a:gd name="connsiteY0" fmla="*/ 0 h 72961"/>
                  <a:gd name="connsiteX1" fmla="*/ 0 w 9525"/>
                  <a:gd name="connsiteY1" fmla="*/ 72962 h 72961"/>
                </a:gdLst>
                <a:ahLst/>
                <a:cxnLst>
                  <a:cxn ang="0">
                    <a:pos x="connsiteX0" y="connsiteY0"/>
                  </a:cxn>
                  <a:cxn ang="0">
                    <a:pos x="connsiteX1" y="connsiteY1"/>
                  </a:cxn>
                </a:cxnLst>
                <a:rect l="l" t="t" r="r" b="b"/>
                <a:pathLst>
                  <a:path w="9525" h="72961">
                    <a:moveTo>
                      <a:pt x="0" y="0"/>
                    </a:moveTo>
                    <a:lnTo>
                      <a:pt x="0" y="7296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40" name="Freeform: Shape 1539">
                <a:extLst>
                  <a:ext uri="{FF2B5EF4-FFF2-40B4-BE49-F238E27FC236}">
                    <a16:creationId xmlns:a16="http://schemas.microsoft.com/office/drawing/2014/main" id="{1F759759-389C-A12B-5E3D-B6E9AC4D175C}"/>
                  </a:ext>
                </a:extLst>
              </p:cNvPr>
              <p:cNvSpPr/>
              <p:nvPr/>
            </p:nvSpPr>
            <p:spPr>
              <a:xfrm>
                <a:off x="6401730" y="-1139684"/>
                <a:ext cx="9525" cy="72961"/>
              </a:xfrm>
              <a:custGeom>
                <a:avLst/>
                <a:gdLst>
                  <a:gd name="connsiteX0" fmla="*/ 0 w 9525"/>
                  <a:gd name="connsiteY0" fmla="*/ 0 h 72961"/>
                  <a:gd name="connsiteX1" fmla="*/ 0 w 9525"/>
                  <a:gd name="connsiteY1" fmla="*/ 72962 h 72961"/>
                </a:gdLst>
                <a:ahLst/>
                <a:cxnLst>
                  <a:cxn ang="0">
                    <a:pos x="connsiteX0" y="connsiteY0"/>
                  </a:cxn>
                  <a:cxn ang="0">
                    <a:pos x="connsiteX1" y="connsiteY1"/>
                  </a:cxn>
                </a:cxnLst>
                <a:rect l="l" t="t" r="r" b="b"/>
                <a:pathLst>
                  <a:path w="9525" h="72961">
                    <a:moveTo>
                      <a:pt x="0" y="0"/>
                    </a:moveTo>
                    <a:lnTo>
                      <a:pt x="0" y="7296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41" name="Freeform: Shape 1540">
                <a:extLst>
                  <a:ext uri="{FF2B5EF4-FFF2-40B4-BE49-F238E27FC236}">
                    <a16:creationId xmlns:a16="http://schemas.microsoft.com/office/drawing/2014/main" id="{15FFEBCC-3186-9E79-9E2D-D0A42E1C76AF}"/>
                  </a:ext>
                </a:extLst>
              </p:cNvPr>
              <p:cNvSpPr/>
              <p:nvPr/>
            </p:nvSpPr>
            <p:spPr>
              <a:xfrm>
                <a:off x="6544605" y="-1139684"/>
                <a:ext cx="9525" cy="72961"/>
              </a:xfrm>
              <a:custGeom>
                <a:avLst/>
                <a:gdLst>
                  <a:gd name="connsiteX0" fmla="*/ 0 w 9525"/>
                  <a:gd name="connsiteY0" fmla="*/ 0 h 72961"/>
                  <a:gd name="connsiteX1" fmla="*/ 0 w 9525"/>
                  <a:gd name="connsiteY1" fmla="*/ 72962 h 72961"/>
                </a:gdLst>
                <a:ahLst/>
                <a:cxnLst>
                  <a:cxn ang="0">
                    <a:pos x="connsiteX0" y="connsiteY0"/>
                  </a:cxn>
                  <a:cxn ang="0">
                    <a:pos x="connsiteX1" y="connsiteY1"/>
                  </a:cxn>
                </a:cxnLst>
                <a:rect l="l" t="t" r="r" b="b"/>
                <a:pathLst>
                  <a:path w="9525" h="72961">
                    <a:moveTo>
                      <a:pt x="0" y="0"/>
                    </a:moveTo>
                    <a:lnTo>
                      <a:pt x="0" y="7296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42" name="Freeform: Shape 1541">
                <a:extLst>
                  <a:ext uri="{FF2B5EF4-FFF2-40B4-BE49-F238E27FC236}">
                    <a16:creationId xmlns:a16="http://schemas.microsoft.com/office/drawing/2014/main" id="{808F7B1C-4C43-259C-0460-541DEAD7710F}"/>
                  </a:ext>
                </a:extLst>
              </p:cNvPr>
              <p:cNvSpPr/>
              <p:nvPr/>
            </p:nvSpPr>
            <p:spPr>
              <a:xfrm>
                <a:off x="6563465" y="-1112919"/>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43" name="Freeform: Shape 1542">
                <a:extLst>
                  <a:ext uri="{FF2B5EF4-FFF2-40B4-BE49-F238E27FC236}">
                    <a16:creationId xmlns:a16="http://schemas.microsoft.com/office/drawing/2014/main" id="{9CC23F75-C6C9-3CC8-B138-7BBF26782211}"/>
                  </a:ext>
                </a:extLst>
              </p:cNvPr>
              <p:cNvSpPr/>
              <p:nvPr/>
            </p:nvSpPr>
            <p:spPr>
              <a:xfrm>
                <a:off x="6575371" y="-1112919"/>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44" name="Freeform: Shape 1543">
                <a:extLst>
                  <a:ext uri="{FF2B5EF4-FFF2-40B4-BE49-F238E27FC236}">
                    <a16:creationId xmlns:a16="http://schemas.microsoft.com/office/drawing/2014/main" id="{E9BF36AA-57C2-AAC7-E9FA-C5202B3CF590}"/>
                  </a:ext>
                </a:extLst>
              </p:cNvPr>
              <p:cNvSpPr/>
              <p:nvPr/>
            </p:nvSpPr>
            <p:spPr>
              <a:xfrm>
                <a:off x="6589468" y="-1050435"/>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45" name="Freeform: Shape 1544">
                <a:extLst>
                  <a:ext uri="{FF2B5EF4-FFF2-40B4-BE49-F238E27FC236}">
                    <a16:creationId xmlns:a16="http://schemas.microsoft.com/office/drawing/2014/main" id="{6800E0C1-8BCA-8959-1985-3148C834325B}"/>
                  </a:ext>
                </a:extLst>
              </p:cNvPr>
              <p:cNvSpPr/>
              <p:nvPr/>
            </p:nvSpPr>
            <p:spPr>
              <a:xfrm>
                <a:off x="6598993" y="-1050435"/>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46" name="Freeform: Shape 1545">
                <a:extLst>
                  <a:ext uri="{FF2B5EF4-FFF2-40B4-BE49-F238E27FC236}">
                    <a16:creationId xmlns:a16="http://schemas.microsoft.com/office/drawing/2014/main" id="{772DB345-59B3-A0F8-906E-18C7F884F2B7}"/>
                  </a:ext>
                </a:extLst>
              </p:cNvPr>
              <p:cNvSpPr/>
              <p:nvPr/>
            </p:nvSpPr>
            <p:spPr>
              <a:xfrm>
                <a:off x="6605375" y="-1050435"/>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47" name="Freeform: Shape 1546">
                <a:extLst>
                  <a:ext uri="{FF2B5EF4-FFF2-40B4-BE49-F238E27FC236}">
                    <a16:creationId xmlns:a16="http://schemas.microsoft.com/office/drawing/2014/main" id="{46CC289C-2CE7-2889-417A-0CA874497A57}"/>
                  </a:ext>
                </a:extLst>
              </p:cNvPr>
              <p:cNvSpPr/>
              <p:nvPr/>
            </p:nvSpPr>
            <p:spPr>
              <a:xfrm>
                <a:off x="6897221" y="-863840"/>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48" name="Freeform: Shape 1547">
                <a:extLst>
                  <a:ext uri="{FF2B5EF4-FFF2-40B4-BE49-F238E27FC236}">
                    <a16:creationId xmlns:a16="http://schemas.microsoft.com/office/drawing/2014/main" id="{EFB285C9-A865-1778-6E4A-E3FD6F5271A5}"/>
                  </a:ext>
                </a:extLst>
              </p:cNvPr>
              <p:cNvSpPr/>
              <p:nvPr/>
            </p:nvSpPr>
            <p:spPr>
              <a:xfrm>
                <a:off x="6981803" y="-863840"/>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49" name="Freeform: Shape 1548">
                <a:extLst>
                  <a:ext uri="{FF2B5EF4-FFF2-40B4-BE49-F238E27FC236}">
                    <a16:creationId xmlns:a16="http://schemas.microsoft.com/office/drawing/2014/main" id="{4F7548E9-98FC-B466-F03A-7EB5F2814192}"/>
                  </a:ext>
                </a:extLst>
              </p:cNvPr>
              <p:cNvSpPr/>
              <p:nvPr/>
            </p:nvSpPr>
            <p:spPr>
              <a:xfrm>
                <a:off x="7080863" y="-791450"/>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50" name="Freeform: Shape 1549">
                <a:extLst>
                  <a:ext uri="{FF2B5EF4-FFF2-40B4-BE49-F238E27FC236}">
                    <a16:creationId xmlns:a16="http://schemas.microsoft.com/office/drawing/2014/main" id="{913664C8-8935-FF16-B00A-5F75C6CCF1BC}"/>
                  </a:ext>
                </a:extLst>
              </p:cNvPr>
              <p:cNvSpPr/>
              <p:nvPr/>
            </p:nvSpPr>
            <p:spPr>
              <a:xfrm>
                <a:off x="7106961" y="-791450"/>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51" name="Freeform: Shape 1550">
                <a:extLst>
                  <a:ext uri="{FF2B5EF4-FFF2-40B4-BE49-F238E27FC236}">
                    <a16:creationId xmlns:a16="http://schemas.microsoft.com/office/drawing/2014/main" id="{05E3FA94-000C-F084-3F8D-2ED60063619C}"/>
                  </a:ext>
                </a:extLst>
              </p:cNvPr>
              <p:cNvSpPr/>
              <p:nvPr/>
            </p:nvSpPr>
            <p:spPr>
              <a:xfrm>
                <a:off x="7148681" y="-791450"/>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52" name="Freeform: Shape 1551">
                <a:extLst>
                  <a:ext uri="{FF2B5EF4-FFF2-40B4-BE49-F238E27FC236}">
                    <a16:creationId xmlns:a16="http://schemas.microsoft.com/office/drawing/2014/main" id="{558380D3-F3A0-010F-0CE9-2593F9C4F8D4}"/>
                  </a:ext>
                </a:extLst>
              </p:cNvPr>
              <p:cNvSpPr/>
              <p:nvPr/>
            </p:nvSpPr>
            <p:spPr>
              <a:xfrm>
                <a:off x="7183256" y="-791450"/>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53" name="Freeform: Shape 1552">
                <a:extLst>
                  <a:ext uri="{FF2B5EF4-FFF2-40B4-BE49-F238E27FC236}">
                    <a16:creationId xmlns:a16="http://schemas.microsoft.com/office/drawing/2014/main" id="{EE51D8CE-D551-5AC8-1BD5-1CA6973CB59E}"/>
                  </a:ext>
                </a:extLst>
              </p:cNvPr>
              <p:cNvSpPr/>
              <p:nvPr/>
            </p:nvSpPr>
            <p:spPr>
              <a:xfrm>
                <a:off x="7205164" y="-791450"/>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54" name="Freeform: Shape 1553">
                <a:extLst>
                  <a:ext uri="{FF2B5EF4-FFF2-40B4-BE49-F238E27FC236}">
                    <a16:creationId xmlns:a16="http://schemas.microsoft.com/office/drawing/2014/main" id="{8D19F9EB-720E-85DA-EC0D-D65E0F55AF19}"/>
                  </a:ext>
                </a:extLst>
              </p:cNvPr>
              <p:cNvSpPr/>
              <p:nvPr/>
            </p:nvSpPr>
            <p:spPr>
              <a:xfrm>
                <a:off x="7227357" y="-791450"/>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55" name="Freeform: Shape 1554">
                <a:extLst>
                  <a:ext uri="{FF2B5EF4-FFF2-40B4-BE49-F238E27FC236}">
                    <a16:creationId xmlns:a16="http://schemas.microsoft.com/office/drawing/2014/main" id="{885AB124-62B1-04B6-8DD2-C20651EDA119}"/>
                  </a:ext>
                </a:extLst>
              </p:cNvPr>
              <p:cNvSpPr/>
              <p:nvPr/>
            </p:nvSpPr>
            <p:spPr>
              <a:xfrm>
                <a:off x="7462053" y="-791450"/>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56" name="Freeform: Shape 1555">
                <a:extLst>
                  <a:ext uri="{FF2B5EF4-FFF2-40B4-BE49-F238E27FC236}">
                    <a16:creationId xmlns:a16="http://schemas.microsoft.com/office/drawing/2014/main" id="{0FE9AE32-26A2-DF27-70B9-3A51DA981743}"/>
                  </a:ext>
                </a:extLst>
              </p:cNvPr>
              <p:cNvSpPr/>
              <p:nvPr/>
            </p:nvSpPr>
            <p:spPr>
              <a:xfrm>
                <a:off x="7705893" y="-573804"/>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57" name="Freeform: Shape 1556">
                <a:extLst>
                  <a:ext uri="{FF2B5EF4-FFF2-40B4-BE49-F238E27FC236}">
                    <a16:creationId xmlns:a16="http://schemas.microsoft.com/office/drawing/2014/main" id="{C8EE8010-D0BC-F8D7-BFAC-DDA988D31758}"/>
                  </a:ext>
                </a:extLst>
              </p:cNvPr>
              <p:cNvSpPr/>
              <p:nvPr/>
            </p:nvSpPr>
            <p:spPr>
              <a:xfrm>
                <a:off x="7714085" y="-573804"/>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58" name="Freeform: Shape 1557">
                <a:extLst>
                  <a:ext uri="{FF2B5EF4-FFF2-40B4-BE49-F238E27FC236}">
                    <a16:creationId xmlns:a16="http://schemas.microsoft.com/office/drawing/2014/main" id="{2A75A4DC-B1CC-A44F-2C75-21089D333CC1}"/>
                  </a:ext>
                </a:extLst>
              </p:cNvPr>
              <p:cNvSpPr/>
              <p:nvPr/>
            </p:nvSpPr>
            <p:spPr>
              <a:xfrm>
                <a:off x="7733230" y="-573804"/>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59" name="Freeform: Shape 1558">
                <a:extLst>
                  <a:ext uri="{FF2B5EF4-FFF2-40B4-BE49-F238E27FC236}">
                    <a16:creationId xmlns:a16="http://schemas.microsoft.com/office/drawing/2014/main" id="{C9CAA24D-A2AD-771B-E257-E600A5072D7A}"/>
                  </a:ext>
                </a:extLst>
              </p:cNvPr>
              <p:cNvSpPr/>
              <p:nvPr/>
            </p:nvSpPr>
            <p:spPr>
              <a:xfrm>
                <a:off x="7874581" y="-573804"/>
                <a:ext cx="9525" cy="76295"/>
              </a:xfrm>
              <a:custGeom>
                <a:avLst/>
                <a:gdLst>
                  <a:gd name="connsiteX0" fmla="*/ 0 w 9525"/>
                  <a:gd name="connsiteY0" fmla="*/ 0 h 76295"/>
                  <a:gd name="connsiteX1" fmla="*/ 0 w 9525"/>
                  <a:gd name="connsiteY1" fmla="*/ 76295 h 76295"/>
                </a:gdLst>
                <a:ahLst/>
                <a:cxnLst>
                  <a:cxn ang="0">
                    <a:pos x="connsiteX0" y="connsiteY0"/>
                  </a:cxn>
                  <a:cxn ang="0">
                    <a:pos x="connsiteX1" y="connsiteY1"/>
                  </a:cxn>
                </a:cxnLst>
                <a:rect l="l" t="t" r="r" b="b"/>
                <a:pathLst>
                  <a:path w="9525" h="76295">
                    <a:moveTo>
                      <a:pt x="0" y="0"/>
                    </a:moveTo>
                    <a:lnTo>
                      <a:pt x="0" y="7629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grpSp>
        <p:nvGrpSpPr>
          <p:cNvPr id="1688" name="Group 1687">
            <a:extLst>
              <a:ext uri="{FF2B5EF4-FFF2-40B4-BE49-F238E27FC236}">
                <a16:creationId xmlns:a16="http://schemas.microsoft.com/office/drawing/2014/main" id="{12EF5727-9265-2EAF-B9EE-A2FAB633C04F}"/>
              </a:ext>
            </a:extLst>
          </p:cNvPr>
          <p:cNvGrpSpPr/>
          <p:nvPr/>
        </p:nvGrpSpPr>
        <p:grpSpPr>
          <a:xfrm>
            <a:off x="8349651" y="3089730"/>
            <a:ext cx="3520989" cy="2962864"/>
            <a:chOff x="8639712" y="2924175"/>
            <a:chExt cx="3974830" cy="3344766"/>
          </a:xfrm>
        </p:grpSpPr>
        <p:grpSp>
          <p:nvGrpSpPr>
            <p:cNvPr id="1425" name="Group 1424">
              <a:extLst>
                <a:ext uri="{FF2B5EF4-FFF2-40B4-BE49-F238E27FC236}">
                  <a16:creationId xmlns:a16="http://schemas.microsoft.com/office/drawing/2014/main" id="{FA84E0DA-6439-3A4E-6950-6172B84BEF42}"/>
                </a:ext>
              </a:extLst>
            </p:cNvPr>
            <p:cNvGrpSpPr/>
            <p:nvPr/>
          </p:nvGrpSpPr>
          <p:grpSpPr>
            <a:xfrm>
              <a:off x="8639712" y="2924175"/>
              <a:ext cx="3974830" cy="3344766"/>
              <a:chOff x="242243" y="2924175"/>
              <a:chExt cx="3974830" cy="3344766"/>
            </a:xfrm>
          </p:grpSpPr>
          <p:cxnSp>
            <p:nvCxnSpPr>
              <p:cNvPr id="1426" name="Straight Connector 1425">
                <a:extLst>
                  <a:ext uri="{FF2B5EF4-FFF2-40B4-BE49-F238E27FC236}">
                    <a16:creationId xmlns:a16="http://schemas.microsoft.com/office/drawing/2014/main" id="{E2734875-7E1F-3D18-1109-9F9FE26E0EB6}"/>
                  </a:ext>
                </a:extLst>
              </p:cNvPr>
              <p:cNvCxnSpPr>
                <a:cxnSpLocks/>
              </p:cNvCxnSpPr>
              <p:nvPr/>
            </p:nvCxnSpPr>
            <p:spPr>
              <a:xfrm flipV="1">
                <a:off x="1481047" y="3198656"/>
                <a:ext cx="0" cy="252586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427" name="Straight Connector 1426">
                <a:extLst>
                  <a:ext uri="{FF2B5EF4-FFF2-40B4-BE49-F238E27FC236}">
                    <a16:creationId xmlns:a16="http://schemas.microsoft.com/office/drawing/2014/main" id="{86A58FD9-4DC2-1010-A9D3-3A45FD1A25CD}"/>
                  </a:ext>
                </a:extLst>
              </p:cNvPr>
              <p:cNvCxnSpPr>
                <a:cxnSpLocks/>
              </p:cNvCxnSpPr>
              <p:nvPr/>
            </p:nvCxnSpPr>
            <p:spPr>
              <a:xfrm>
                <a:off x="888481" y="2974181"/>
                <a:ext cx="0" cy="2805160"/>
              </a:xfrm>
              <a:prstGeom prst="line">
                <a:avLst/>
              </a:prstGeom>
              <a:noFill/>
              <a:ln w="19050" cap="flat">
                <a:solidFill>
                  <a:schemeClr val="tx1"/>
                </a:solidFill>
                <a:prstDash val="solid"/>
                <a:round/>
              </a:ln>
              <a:effectLst/>
              <a:sp3d/>
            </p:spPr>
          </p:cxnSp>
          <p:cxnSp>
            <p:nvCxnSpPr>
              <p:cNvPr id="1428" name="Straight Connector 1427">
                <a:extLst>
                  <a:ext uri="{FF2B5EF4-FFF2-40B4-BE49-F238E27FC236}">
                    <a16:creationId xmlns:a16="http://schemas.microsoft.com/office/drawing/2014/main" id="{44A5AF98-E284-A734-7917-37BD72BECF45}"/>
                  </a:ext>
                </a:extLst>
              </p:cNvPr>
              <p:cNvCxnSpPr/>
              <p:nvPr/>
            </p:nvCxnSpPr>
            <p:spPr>
              <a:xfrm>
                <a:off x="836109" y="2976090"/>
                <a:ext cx="49207" cy="0"/>
              </a:xfrm>
              <a:prstGeom prst="line">
                <a:avLst/>
              </a:prstGeom>
              <a:noFill/>
              <a:ln w="19050" cap="flat">
                <a:solidFill>
                  <a:schemeClr val="tx1"/>
                </a:solidFill>
                <a:prstDash val="solid"/>
                <a:round/>
              </a:ln>
              <a:effectLst/>
              <a:sp3d/>
            </p:spPr>
          </p:cxnSp>
          <p:cxnSp>
            <p:nvCxnSpPr>
              <p:cNvPr id="1429" name="Straight Connector 1428">
                <a:extLst>
                  <a:ext uri="{FF2B5EF4-FFF2-40B4-BE49-F238E27FC236}">
                    <a16:creationId xmlns:a16="http://schemas.microsoft.com/office/drawing/2014/main" id="{4000BB01-F2B0-CCA5-8D29-713A6649084D}"/>
                  </a:ext>
                </a:extLst>
              </p:cNvPr>
              <p:cNvCxnSpPr>
                <a:cxnSpLocks/>
              </p:cNvCxnSpPr>
              <p:nvPr/>
            </p:nvCxnSpPr>
            <p:spPr>
              <a:xfrm>
                <a:off x="839518" y="5718198"/>
                <a:ext cx="3313385" cy="0"/>
              </a:xfrm>
              <a:prstGeom prst="line">
                <a:avLst/>
              </a:prstGeom>
              <a:noFill/>
              <a:ln w="19050" cap="flat">
                <a:solidFill>
                  <a:schemeClr val="tx1"/>
                </a:solidFill>
                <a:prstDash val="solid"/>
                <a:round/>
              </a:ln>
              <a:effectLst/>
              <a:sp3d/>
            </p:spPr>
          </p:cxnSp>
          <p:cxnSp>
            <p:nvCxnSpPr>
              <p:cNvPr id="1430" name="Straight Connector 1429">
                <a:extLst>
                  <a:ext uri="{FF2B5EF4-FFF2-40B4-BE49-F238E27FC236}">
                    <a16:creationId xmlns:a16="http://schemas.microsoft.com/office/drawing/2014/main" id="{C4F6F54B-5D4D-949F-0A67-A15F5E1C8706}"/>
                  </a:ext>
                </a:extLst>
              </p:cNvPr>
              <p:cNvCxnSpPr/>
              <p:nvPr/>
            </p:nvCxnSpPr>
            <p:spPr>
              <a:xfrm>
                <a:off x="836109" y="3798722"/>
                <a:ext cx="49207" cy="0"/>
              </a:xfrm>
              <a:prstGeom prst="line">
                <a:avLst/>
              </a:prstGeom>
              <a:noFill/>
              <a:ln w="19050" cap="flat">
                <a:solidFill>
                  <a:schemeClr val="tx1"/>
                </a:solidFill>
                <a:prstDash val="solid"/>
                <a:round/>
              </a:ln>
              <a:effectLst/>
              <a:sp3d/>
            </p:spPr>
          </p:cxnSp>
          <p:cxnSp>
            <p:nvCxnSpPr>
              <p:cNvPr id="1431" name="Straight Connector 1430">
                <a:extLst>
                  <a:ext uri="{FF2B5EF4-FFF2-40B4-BE49-F238E27FC236}">
                    <a16:creationId xmlns:a16="http://schemas.microsoft.com/office/drawing/2014/main" id="{185A4B54-7BCE-DE46-F967-04E9C79EEB40}"/>
                  </a:ext>
                </a:extLst>
              </p:cNvPr>
              <p:cNvCxnSpPr/>
              <p:nvPr/>
            </p:nvCxnSpPr>
            <p:spPr>
              <a:xfrm>
                <a:off x="836109" y="4347144"/>
                <a:ext cx="49207" cy="0"/>
              </a:xfrm>
              <a:prstGeom prst="line">
                <a:avLst/>
              </a:prstGeom>
              <a:noFill/>
              <a:ln w="19050" cap="flat">
                <a:solidFill>
                  <a:schemeClr val="tx1"/>
                </a:solidFill>
                <a:prstDash val="solid"/>
                <a:round/>
              </a:ln>
              <a:effectLst/>
              <a:sp3d/>
            </p:spPr>
          </p:cxnSp>
          <p:cxnSp>
            <p:nvCxnSpPr>
              <p:cNvPr id="1432" name="Straight Connector 1431">
                <a:extLst>
                  <a:ext uri="{FF2B5EF4-FFF2-40B4-BE49-F238E27FC236}">
                    <a16:creationId xmlns:a16="http://schemas.microsoft.com/office/drawing/2014/main" id="{96005312-D3C0-4C31-F917-E5710E0E1277}"/>
                  </a:ext>
                </a:extLst>
              </p:cNvPr>
              <p:cNvCxnSpPr/>
              <p:nvPr/>
            </p:nvCxnSpPr>
            <p:spPr>
              <a:xfrm>
                <a:off x="836109" y="4895565"/>
                <a:ext cx="49207" cy="0"/>
              </a:xfrm>
              <a:prstGeom prst="line">
                <a:avLst/>
              </a:prstGeom>
              <a:noFill/>
              <a:ln w="19050" cap="flat">
                <a:solidFill>
                  <a:schemeClr val="tx1"/>
                </a:solidFill>
                <a:prstDash val="solid"/>
                <a:round/>
              </a:ln>
              <a:effectLst/>
              <a:sp3d/>
            </p:spPr>
          </p:cxnSp>
          <p:cxnSp>
            <p:nvCxnSpPr>
              <p:cNvPr id="1433" name="Straight Connector 1432">
                <a:extLst>
                  <a:ext uri="{FF2B5EF4-FFF2-40B4-BE49-F238E27FC236}">
                    <a16:creationId xmlns:a16="http://schemas.microsoft.com/office/drawing/2014/main" id="{8513FC5E-E938-54DA-7195-C77525AD80C3}"/>
                  </a:ext>
                </a:extLst>
              </p:cNvPr>
              <p:cNvCxnSpPr/>
              <p:nvPr/>
            </p:nvCxnSpPr>
            <p:spPr>
              <a:xfrm>
                <a:off x="836109" y="5443987"/>
                <a:ext cx="49207" cy="0"/>
              </a:xfrm>
              <a:prstGeom prst="line">
                <a:avLst/>
              </a:prstGeom>
              <a:noFill/>
              <a:ln w="19050" cap="flat">
                <a:solidFill>
                  <a:schemeClr val="tx1"/>
                </a:solidFill>
                <a:prstDash val="solid"/>
                <a:round/>
              </a:ln>
              <a:effectLst/>
              <a:sp3d/>
            </p:spPr>
          </p:cxnSp>
          <p:cxnSp>
            <p:nvCxnSpPr>
              <p:cNvPr id="1434" name="Straight Connector 1433">
                <a:extLst>
                  <a:ext uri="{FF2B5EF4-FFF2-40B4-BE49-F238E27FC236}">
                    <a16:creationId xmlns:a16="http://schemas.microsoft.com/office/drawing/2014/main" id="{7ED2CEAC-1884-2B75-6E41-6F707A1A5CC3}"/>
                  </a:ext>
                </a:extLst>
              </p:cNvPr>
              <p:cNvCxnSpPr>
                <a:cxnSpLocks/>
              </p:cNvCxnSpPr>
              <p:nvPr/>
            </p:nvCxnSpPr>
            <p:spPr>
              <a:xfrm>
                <a:off x="1481047" y="5725341"/>
                <a:ext cx="0" cy="54000"/>
              </a:xfrm>
              <a:prstGeom prst="line">
                <a:avLst/>
              </a:prstGeom>
              <a:noFill/>
              <a:ln w="19050" cap="flat">
                <a:solidFill>
                  <a:schemeClr val="tx1"/>
                </a:solidFill>
                <a:prstDash val="solid"/>
                <a:round/>
              </a:ln>
              <a:effectLst/>
              <a:sp3d/>
            </p:spPr>
          </p:cxnSp>
          <p:cxnSp>
            <p:nvCxnSpPr>
              <p:cNvPr id="1435" name="Straight Connector 1434">
                <a:extLst>
                  <a:ext uri="{FF2B5EF4-FFF2-40B4-BE49-F238E27FC236}">
                    <a16:creationId xmlns:a16="http://schemas.microsoft.com/office/drawing/2014/main" id="{4C6AB260-4539-3EA4-C755-9F64B06EED37}"/>
                  </a:ext>
                </a:extLst>
              </p:cNvPr>
              <p:cNvCxnSpPr>
                <a:cxnSpLocks/>
              </p:cNvCxnSpPr>
              <p:nvPr/>
            </p:nvCxnSpPr>
            <p:spPr>
              <a:xfrm>
                <a:off x="2073613" y="5725341"/>
                <a:ext cx="0" cy="54000"/>
              </a:xfrm>
              <a:prstGeom prst="line">
                <a:avLst/>
              </a:prstGeom>
              <a:noFill/>
              <a:ln w="19050" cap="flat">
                <a:solidFill>
                  <a:schemeClr val="tx1"/>
                </a:solidFill>
                <a:prstDash val="solid"/>
                <a:round/>
              </a:ln>
              <a:effectLst/>
              <a:sp3d/>
            </p:spPr>
          </p:cxnSp>
          <p:cxnSp>
            <p:nvCxnSpPr>
              <p:cNvPr id="1436" name="Straight Connector 1435">
                <a:extLst>
                  <a:ext uri="{FF2B5EF4-FFF2-40B4-BE49-F238E27FC236}">
                    <a16:creationId xmlns:a16="http://schemas.microsoft.com/office/drawing/2014/main" id="{F0E89296-FAFB-814F-86C4-1A110203FA58}"/>
                  </a:ext>
                </a:extLst>
              </p:cNvPr>
              <p:cNvCxnSpPr>
                <a:cxnSpLocks/>
              </p:cNvCxnSpPr>
              <p:nvPr/>
            </p:nvCxnSpPr>
            <p:spPr>
              <a:xfrm>
                <a:off x="2666179" y="5725341"/>
                <a:ext cx="0" cy="54000"/>
              </a:xfrm>
              <a:prstGeom prst="line">
                <a:avLst/>
              </a:prstGeom>
              <a:noFill/>
              <a:ln w="19050" cap="flat">
                <a:solidFill>
                  <a:schemeClr val="tx1"/>
                </a:solidFill>
                <a:prstDash val="solid"/>
                <a:round/>
              </a:ln>
              <a:effectLst/>
              <a:sp3d/>
            </p:spPr>
          </p:cxnSp>
          <p:cxnSp>
            <p:nvCxnSpPr>
              <p:cNvPr id="1437" name="Straight Connector 1436">
                <a:extLst>
                  <a:ext uri="{FF2B5EF4-FFF2-40B4-BE49-F238E27FC236}">
                    <a16:creationId xmlns:a16="http://schemas.microsoft.com/office/drawing/2014/main" id="{E4F4C696-C49B-F153-99CF-597CD1A875EA}"/>
                  </a:ext>
                </a:extLst>
              </p:cNvPr>
              <p:cNvCxnSpPr>
                <a:cxnSpLocks/>
              </p:cNvCxnSpPr>
              <p:nvPr/>
            </p:nvCxnSpPr>
            <p:spPr>
              <a:xfrm>
                <a:off x="4147594" y="5725341"/>
                <a:ext cx="0" cy="54000"/>
              </a:xfrm>
              <a:prstGeom prst="line">
                <a:avLst/>
              </a:prstGeom>
              <a:noFill/>
              <a:ln w="19050" cap="flat">
                <a:solidFill>
                  <a:schemeClr val="tx1"/>
                </a:solidFill>
                <a:prstDash val="solid"/>
                <a:round/>
              </a:ln>
              <a:effectLst/>
              <a:sp3d/>
            </p:spPr>
          </p:cxnSp>
          <p:cxnSp>
            <p:nvCxnSpPr>
              <p:cNvPr id="1438" name="Straight Connector 1437">
                <a:extLst>
                  <a:ext uri="{FF2B5EF4-FFF2-40B4-BE49-F238E27FC236}">
                    <a16:creationId xmlns:a16="http://schemas.microsoft.com/office/drawing/2014/main" id="{0FA94188-4B32-E20F-70E0-F7D22EF40B2D}"/>
                  </a:ext>
                </a:extLst>
              </p:cNvPr>
              <p:cNvCxnSpPr>
                <a:cxnSpLocks/>
              </p:cNvCxnSpPr>
              <p:nvPr/>
            </p:nvCxnSpPr>
            <p:spPr>
              <a:xfrm>
                <a:off x="1184764" y="5725341"/>
                <a:ext cx="0" cy="54000"/>
              </a:xfrm>
              <a:prstGeom prst="line">
                <a:avLst/>
              </a:prstGeom>
              <a:noFill/>
              <a:ln w="19050" cap="flat">
                <a:solidFill>
                  <a:schemeClr val="tx1"/>
                </a:solidFill>
                <a:prstDash val="solid"/>
                <a:round/>
              </a:ln>
              <a:effectLst/>
              <a:sp3d/>
            </p:spPr>
          </p:cxnSp>
          <p:cxnSp>
            <p:nvCxnSpPr>
              <p:cNvPr id="1439" name="Straight Connector 1438">
                <a:extLst>
                  <a:ext uri="{FF2B5EF4-FFF2-40B4-BE49-F238E27FC236}">
                    <a16:creationId xmlns:a16="http://schemas.microsoft.com/office/drawing/2014/main" id="{1E95FBE7-0853-0EED-D0A4-21499ED3597A}"/>
                  </a:ext>
                </a:extLst>
              </p:cNvPr>
              <p:cNvCxnSpPr>
                <a:cxnSpLocks/>
              </p:cNvCxnSpPr>
              <p:nvPr/>
            </p:nvCxnSpPr>
            <p:spPr>
              <a:xfrm>
                <a:off x="1777330" y="5725341"/>
                <a:ext cx="0" cy="54000"/>
              </a:xfrm>
              <a:prstGeom prst="line">
                <a:avLst/>
              </a:prstGeom>
              <a:noFill/>
              <a:ln w="19050" cap="flat">
                <a:solidFill>
                  <a:schemeClr val="tx1"/>
                </a:solidFill>
                <a:prstDash val="solid"/>
                <a:round/>
              </a:ln>
              <a:effectLst/>
              <a:sp3d/>
            </p:spPr>
          </p:cxnSp>
          <p:cxnSp>
            <p:nvCxnSpPr>
              <p:cNvPr id="1440" name="Straight Connector 1439">
                <a:extLst>
                  <a:ext uri="{FF2B5EF4-FFF2-40B4-BE49-F238E27FC236}">
                    <a16:creationId xmlns:a16="http://schemas.microsoft.com/office/drawing/2014/main" id="{C31A8C78-3DC8-41D7-802A-7E92D7B98DE5}"/>
                  </a:ext>
                </a:extLst>
              </p:cNvPr>
              <p:cNvCxnSpPr>
                <a:cxnSpLocks/>
              </p:cNvCxnSpPr>
              <p:nvPr/>
            </p:nvCxnSpPr>
            <p:spPr>
              <a:xfrm>
                <a:off x="2369896" y="5725341"/>
                <a:ext cx="0" cy="54000"/>
              </a:xfrm>
              <a:prstGeom prst="line">
                <a:avLst/>
              </a:prstGeom>
              <a:noFill/>
              <a:ln w="19050" cap="flat">
                <a:solidFill>
                  <a:schemeClr val="tx1"/>
                </a:solidFill>
                <a:prstDash val="solid"/>
                <a:round/>
              </a:ln>
              <a:effectLst/>
              <a:sp3d/>
            </p:spPr>
          </p:cxnSp>
          <p:cxnSp>
            <p:nvCxnSpPr>
              <p:cNvPr id="1441" name="Straight Connector 1440">
                <a:extLst>
                  <a:ext uri="{FF2B5EF4-FFF2-40B4-BE49-F238E27FC236}">
                    <a16:creationId xmlns:a16="http://schemas.microsoft.com/office/drawing/2014/main" id="{31B51B84-2168-91FE-7962-49D27E150E67}"/>
                  </a:ext>
                </a:extLst>
              </p:cNvPr>
              <p:cNvCxnSpPr>
                <a:cxnSpLocks/>
              </p:cNvCxnSpPr>
              <p:nvPr/>
            </p:nvCxnSpPr>
            <p:spPr>
              <a:xfrm>
                <a:off x="3555028" y="5725341"/>
                <a:ext cx="0" cy="54000"/>
              </a:xfrm>
              <a:prstGeom prst="line">
                <a:avLst/>
              </a:prstGeom>
              <a:noFill/>
              <a:ln w="19050" cap="flat">
                <a:solidFill>
                  <a:schemeClr val="tx1"/>
                </a:solidFill>
                <a:prstDash val="solid"/>
                <a:round/>
              </a:ln>
              <a:effectLst/>
              <a:sp3d/>
            </p:spPr>
          </p:cxnSp>
          <p:cxnSp>
            <p:nvCxnSpPr>
              <p:cNvPr id="1442" name="Straight Connector 1441">
                <a:extLst>
                  <a:ext uri="{FF2B5EF4-FFF2-40B4-BE49-F238E27FC236}">
                    <a16:creationId xmlns:a16="http://schemas.microsoft.com/office/drawing/2014/main" id="{C8ABB68D-1EC1-63DB-E802-594A6C61BCB7}"/>
                  </a:ext>
                </a:extLst>
              </p:cNvPr>
              <p:cNvCxnSpPr/>
              <p:nvPr/>
            </p:nvCxnSpPr>
            <p:spPr>
              <a:xfrm>
                <a:off x="836109" y="5169776"/>
                <a:ext cx="49207" cy="0"/>
              </a:xfrm>
              <a:prstGeom prst="line">
                <a:avLst/>
              </a:prstGeom>
              <a:noFill/>
              <a:ln w="19050" cap="flat">
                <a:solidFill>
                  <a:schemeClr val="tx1"/>
                </a:solidFill>
                <a:prstDash val="solid"/>
                <a:round/>
              </a:ln>
              <a:effectLst/>
              <a:sp3d/>
            </p:spPr>
          </p:cxnSp>
          <p:cxnSp>
            <p:nvCxnSpPr>
              <p:cNvPr id="1443" name="Straight Connector 1442">
                <a:extLst>
                  <a:ext uri="{FF2B5EF4-FFF2-40B4-BE49-F238E27FC236}">
                    <a16:creationId xmlns:a16="http://schemas.microsoft.com/office/drawing/2014/main" id="{D2E93CFE-03BE-2230-A7B0-84E3E7C37099}"/>
                  </a:ext>
                </a:extLst>
              </p:cNvPr>
              <p:cNvCxnSpPr/>
              <p:nvPr/>
            </p:nvCxnSpPr>
            <p:spPr>
              <a:xfrm>
                <a:off x="836109" y="4621354"/>
                <a:ext cx="49207" cy="0"/>
              </a:xfrm>
              <a:prstGeom prst="line">
                <a:avLst/>
              </a:prstGeom>
              <a:noFill/>
              <a:ln w="19050" cap="flat">
                <a:solidFill>
                  <a:schemeClr val="tx1"/>
                </a:solidFill>
                <a:prstDash val="solid"/>
                <a:round/>
              </a:ln>
              <a:effectLst/>
              <a:sp3d/>
            </p:spPr>
          </p:cxnSp>
          <p:cxnSp>
            <p:nvCxnSpPr>
              <p:cNvPr id="1444" name="Straight Connector 1443">
                <a:extLst>
                  <a:ext uri="{FF2B5EF4-FFF2-40B4-BE49-F238E27FC236}">
                    <a16:creationId xmlns:a16="http://schemas.microsoft.com/office/drawing/2014/main" id="{DDB0EEC7-AD94-65E0-58EF-AEB5C302D1E1}"/>
                  </a:ext>
                </a:extLst>
              </p:cNvPr>
              <p:cNvCxnSpPr/>
              <p:nvPr/>
            </p:nvCxnSpPr>
            <p:spPr>
              <a:xfrm>
                <a:off x="836109" y="4072933"/>
                <a:ext cx="49207" cy="0"/>
              </a:xfrm>
              <a:prstGeom prst="line">
                <a:avLst/>
              </a:prstGeom>
              <a:noFill/>
              <a:ln w="19050" cap="flat">
                <a:solidFill>
                  <a:schemeClr val="tx1"/>
                </a:solidFill>
                <a:prstDash val="solid"/>
                <a:round/>
              </a:ln>
              <a:effectLst/>
              <a:sp3d/>
            </p:spPr>
          </p:cxnSp>
          <p:cxnSp>
            <p:nvCxnSpPr>
              <p:cNvPr id="1445" name="Straight Connector 1444">
                <a:extLst>
                  <a:ext uri="{FF2B5EF4-FFF2-40B4-BE49-F238E27FC236}">
                    <a16:creationId xmlns:a16="http://schemas.microsoft.com/office/drawing/2014/main" id="{08269443-C46C-5E1B-3CD1-13F537168571}"/>
                  </a:ext>
                </a:extLst>
              </p:cNvPr>
              <p:cNvCxnSpPr/>
              <p:nvPr/>
            </p:nvCxnSpPr>
            <p:spPr>
              <a:xfrm>
                <a:off x="836109" y="3524511"/>
                <a:ext cx="49207" cy="0"/>
              </a:xfrm>
              <a:prstGeom prst="line">
                <a:avLst/>
              </a:prstGeom>
              <a:noFill/>
              <a:ln w="19050" cap="flat">
                <a:solidFill>
                  <a:schemeClr val="tx1"/>
                </a:solidFill>
                <a:prstDash val="solid"/>
                <a:round/>
              </a:ln>
              <a:effectLst/>
              <a:sp3d/>
            </p:spPr>
          </p:cxnSp>
          <p:cxnSp>
            <p:nvCxnSpPr>
              <p:cNvPr id="1446" name="Straight Connector 1445">
                <a:extLst>
                  <a:ext uri="{FF2B5EF4-FFF2-40B4-BE49-F238E27FC236}">
                    <a16:creationId xmlns:a16="http://schemas.microsoft.com/office/drawing/2014/main" id="{54C5766F-4BEA-7236-A757-EB0830601485}"/>
                  </a:ext>
                </a:extLst>
              </p:cNvPr>
              <p:cNvCxnSpPr/>
              <p:nvPr/>
            </p:nvCxnSpPr>
            <p:spPr>
              <a:xfrm>
                <a:off x="836109" y="3250300"/>
                <a:ext cx="49207" cy="0"/>
              </a:xfrm>
              <a:prstGeom prst="line">
                <a:avLst/>
              </a:prstGeom>
              <a:noFill/>
              <a:ln w="19050" cap="flat">
                <a:solidFill>
                  <a:schemeClr val="tx1"/>
                </a:solidFill>
                <a:prstDash val="solid"/>
                <a:round/>
              </a:ln>
              <a:effectLst/>
              <a:sp3d/>
            </p:spPr>
          </p:cxnSp>
          <p:cxnSp>
            <p:nvCxnSpPr>
              <p:cNvPr id="1447" name="Straight Connector 1446">
                <a:extLst>
                  <a:ext uri="{FF2B5EF4-FFF2-40B4-BE49-F238E27FC236}">
                    <a16:creationId xmlns:a16="http://schemas.microsoft.com/office/drawing/2014/main" id="{C5811BF9-DD3B-D9A6-9E74-946AC3983A7F}"/>
                  </a:ext>
                </a:extLst>
              </p:cNvPr>
              <p:cNvCxnSpPr>
                <a:cxnSpLocks/>
              </p:cNvCxnSpPr>
              <p:nvPr/>
            </p:nvCxnSpPr>
            <p:spPr>
              <a:xfrm>
                <a:off x="3851311" y="5725341"/>
                <a:ext cx="0" cy="54000"/>
              </a:xfrm>
              <a:prstGeom prst="line">
                <a:avLst/>
              </a:prstGeom>
              <a:noFill/>
              <a:ln w="19050" cap="flat">
                <a:solidFill>
                  <a:schemeClr val="tx1"/>
                </a:solidFill>
                <a:prstDash val="solid"/>
                <a:round/>
              </a:ln>
              <a:effectLst/>
              <a:sp3d/>
            </p:spPr>
          </p:cxnSp>
          <p:cxnSp>
            <p:nvCxnSpPr>
              <p:cNvPr id="1448" name="Straight Connector 1447">
                <a:extLst>
                  <a:ext uri="{FF2B5EF4-FFF2-40B4-BE49-F238E27FC236}">
                    <a16:creationId xmlns:a16="http://schemas.microsoft.com/office/drawing/2014/main" id="{9634C32A-F3E7-4A39-EE4B-46EC244C93A9}"/>
                  </a:ext>
                </a:extLst>
              </p:cNvPr>
              <p:cNvCxnSpPr>
                <a:cxnSpLocks/>
              </p:cNvCxnSpPr>
              <p:nvPr/>
            </p:nvCxnSpPr>
            <p:spPr>
              <a:xfrm>
                <a:off x="2962462" y="5725341"/>
                <a:ext cx="0" cy="54000"/>
              </a:xfrm>
              <a:prstGeom prst="line">
                <a:avLst/>
              </a:prstGeom>
              <a:noFill/>
              <a:ln w="19050" cap="flat">
                <a:solidFill>
                  <a:schemeClr val="tx1"/>
                </a:solidFill>
                <a:prstDash val="solid"/>
                <a:round/>
              </a:ln>
              <a:effectLst/>
              <a:sp3d/>
            </p:spPr>
          </p:cxnSp>
          <p:cxnSp>
            <p:nvCxnSpPr>
              <p:cNvPr id="1449" name="Straight Connector 1448">
                <a:extLst>
                  <a:ext uri="{FF2B5EF4-FFF2-40B4-BE49-F238E27FC236}">
                    <a16:creationId xmlns:a16="http://schemas.microsoft.com/office/drawing/2014/main" id="{11489A54-8A1D-FB1A-0484-255F5BF73FB6}"/>
                  </a:ext>
                </a:extLst>
              </p:cNvPr>
              <p:cNvCxnSpPr>
                <a:cxnSpLocks/>
              </p:cNvCxnSpPr>
              <p:nvPr/>
            </p:nvCxnSpPr>
            <p:spPr>
              <a:xfrm>
                <a:off x="3258745" y="5725341"/>
                <a:ext cx="0" cy="54000"/>
              </a:xfrm>
              <a:prstGeom prst="line">
                <a:avLst/>
              </a:prstGeom>
              <a:noFill/>
              <a:ln w="19050" cap="flat">
                <a:solidFill>
                  <a:schemeClr val="tx1"/>
                </a:solidFill>
                <a:prstDash val="solid"/>
                <a:round/>
              </a:ln>
              <a:effectLst/>
              <a:sp3d/>
            </p:spPr>
          </p:cxnSp>
          <p:sp>
            <p:nvSpPr>
              <p:cNvPr id="1450" name="TextBox 1449">
                <a:extLst>
                  <a:ext uri="{FF2B5EF4-FFF2-40B4-BE49-F238E27FC236}">
                    <a16:creationId xmlns:a16="http://schemas.microsoft.com/office/drawing/2014/main" id="{B5008400-60A0-AE87-A10F-D12FC472FE53}"/>
                  </a:ext>
                </a:extLst>
              </p:cNvPr>
              <p:cNvSpPr txBox="1"/>
              <p:nvPr/>
            </p:nvSpPr>
            <p:spPr>
              <a:xfrm>
                <a:off x="819002"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0</a:t>
                </a:r>
              </a:p>
            </p:txBody>
          </p:sp>
          <p:sp>
            <p:nvSpPr>
              <p:cNvPr id="1451" name="TextBox 1450">
                <a:extLst>
                  <a:ext uri="{FF2B5EF4-FFF2-40B4-BE49-F238E27FC236}">
                    <a16:creationId xmlns:a16="http://schemas.microsoft.com/office/drawing/2014/main" id="{4D4A320A-12D4-78E9-56FA-CA44C9261671}"/>
                  </a:ext>
                </a:extLst>
              </p:cNvPr>
              <p:cNvSpPr txBox="1"/>
              <p:nvPr/>
            </p:nvSpPr>
            <p:spPr>
              <a:xfrm>
                <a:off x="572322" y="5668987"/>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0</a:t>
                </a:r>
              </a:p>
            </p:txBody>
          </p:sp>
          <p:sp>
            <p:nvSpPr>
              <p:cNvPr id="1455" name="TextBox 1454">
                <a:extLst>
                  <a:ext uri="{FF2B5EF4-FFF2-40B4-BE49-F238E27FC236}">
                    <a16:creationId xmlns:a16="http://schemas.microsoft.com/office/drawing/2014/main" id="{3CD1E24E-7C62-491F-7E65-9855C24B72DD}"/>
                  </a:ext>
                </a:extLst>
              </p:cNvPr>
              <p:cNvSpPr txBox="1"/>
              <p:nvPr/>
            </p:nvSpPr>
            <p:spPr>
              <a:xfrm>
                <a:off x="572322" y="2924175"/>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100</a:t>
                </a:r>
              </a:p>
            </p:txBody>
          </p:sp>
          <p:sp>
            <p:nvSpPr>
              <p:cNvPr id="1456" name="TextBox 1455">
                <a:extLst>
                  <a:ext uri="{FF2B5EF4-FFF2-40B4-BE49-F238E27FC236}">
                    <a16:creationId xmlns:a16="http://schemas.microsoft.com/office/drawing/2014/main" id="{C7C50A1A-BCAA-944A-7937-7ABDA84ACCCC}"/>
                  </a:ext>
                </a:extLst>
              </p:cNvPr>
              <p:cNvSpPr txBox="1"/>
              <p:nvPr/>
            </p:nvSpPr>
            <p:spPr>
              <a:xfrm>
                <a:off x="572322" y="3473137"/>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80</a:t>
                </a:r>
              </a:p>
            </p:txBody>
          </p:sp>
          <p:sp>
            <p:nvSpPr>
              <p:cNvPr id="1458" name="TextBox 1457">
                <a:extLst>
                  <a:ext uri="{FF2B5EF4-FFF2-40B4-BE49-F238E27FC236}">
                    <a16:creationId xmlns:a16="http://schemas.microsoft.com/office/drawing/2014/main" id="{6EF553BC-F426-926C-7891-816DC98935FA}"/>
                  </a:ext>
                </a:extLst>
              </p:cNvPr>
              <p:cNvSpPr txBox="1"/>
              <p:nvPr/>
            </p:nvSpPr>
            <p:spPr>
              <a:xfrm>
                <a:off x="572322" y="4022100"/>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60</a:t>
                </a:r>
              </a:p>
            </p:txBody>
          </p:sp>
          <p:sp>
            <p:nvSpPr>
              <p:cNvPr id="1459" name="TextBox 1458">
                <a:extLst>
                  <a:ext uri="{FF2B5EF4-FFF2-40B4-BE49-F238E27FC236}">
                    <a16:creationId xmlns:a16="http://schemas.microsoft.com/office/drawing/2014/main" id="{AFE9781A-9A9D-FE28-DFC2-337824B2CC5D}"/>
                  </a:ext>
                </a:extLst>
              </p:cNvPr>
              <p:cNvSpPr txBox="1"/>
              <p:nvPr/>
            </p:nvSpPr>
            <p:spPr>
              <a:xfrm>
                <a:off x="572322" y="4571062"/>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40</a:t>
                </a:r>
              </a:p>
            </p:txBody>
          </p:sp>
          <p:sp>
            <p:nvSpPr>
              <p:cNvPr id="1460" name="TextBox 1459">
                <a:extLst>
                  <a:ext uri="{FF2B5EF4-FFF2-40B4-BE49-F238E27FC236}">
                    <a16:creationId xmlns:a16="http://schemas.microsoft.com/office/drawing/2014/main" id="{F1E646F3-41F9-4311-FA16-5FFB36E0EA1B}"/>
                  </a:ext>
                </a:extLst>
              </p:cNvPr>
              <p:cNvSpPr txBox="1"/>
              <p:nvPr/>
            </p:nvSpPr>
            <p:spPr>
              <a:xfrm>
                <a:off x="572322" y="5120025"/>
                <a:ext cx="259318" cy="98423"/>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20</a:t>
                </a:r>
              </a:p>
            </p:txBody>
          </p:sp>
          <p:sp>
            <p:nvSpPr>
              <p:cNvPr id="1462" name="TextBox 1461">
                <a:extLst>
                  <a:ext uri="{FF2B5EF4-FFF2-40B4-BE49-F238E27FC236}">
                    <a16:creationId xmlns:a16="http://schemas.microsoft.com/office/drawing/2014/main" id="{873373A3-5057-9F16-ABB4-9499F254ABEE}"/>
                  </a:ext>
                </a:extLst>
              </p:cNvPr>
              <p:cNvSpPr txBox="1"/>
              <p:nvPr/>
            </p:nvSpPr>
            <p:spPr>
              <a:xfrm>
                <a:off x="1115285"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6</a:t>
                </a:r>
              </a:p>
            </p:txBody>
          </p:sp>
          <p:sp>
            <p:nvSpPr>
              <p:cNvPr id="1463" name="TextBox 1462">
                <a:extLst>
                  <a:ext uri="{FF2B5EF4-FFF2-40B4-BE49-F238E27FC236}">
                    <a16:creationId xmlns:a16="http://schemas.microsoft.com/office/drawing/2014/main" id="{E69F0547-25EE-EE9F-CB3C-3D71116045BE}"/>
                  </a:ext>
                </a:extLst>
              </p:cNvPr>
              <p:cNvSpPr txBox="1"/>
              <p:nvPr/>
            </p:nvSpPr>
            <p:spPr>
              <a:xfrm>
                <a:off x="1411568"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12</a:t>
                </a:r>
              </a:p>
            </p:txBody>
          </p:sp>
          <p:sp>
            <p:nvSpPr>
              <p:cNvPr id="1464" name="TextBox 1463">
                <a:extLst>
                  <a:ext uri="{FF2B5EF4-FFF2-40B4-BE49-F238E27FC236}">
                    <a16:creationId xmlns:a16="http://schemas.microsoft.com/office/drawing/2014/main" id="{0D657A21-7A9F-756B-9A57-B317839DB158}"/>
                  </a:ext>
                </a:extLst>
              </p:cNvPr>
              <p:cNvSpPr txBox="1"/>
              <p:nvPr/>
            </p:nvSpPr>
            <p:spPr>
              <a:xfrm>
                <a:off x="1707851"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18</a:t>
                </a:r>
              </a:p>
            </p:txBody>
          </p:sp>
          <p:sp>
            <p:nvSpPr>
              <p:cNvPr id="1465" name="TextBox 1464">
                <a:extLst>
                  <a:ext uri="{FF2B5EF4-FFF2-40B4-BE49-F238E27FC236}">
                    <a16:creationId xmlns:a16="http://schemas.microsoft.com/office/drawing/2014/main" id="{F3E02F79-E919-B894-6838-CEB5822D3C70}"/>
                  </a:ext>
                </a:extLst>
              </p:cNvPr>
              <p:cNvSpPr txBox="1"/>
              <p:nvPr/>
            </p:nvSpPr>
            <p:spPr>
              <a:xfrm>
                <a:off x="2004134"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24</a:t>
                </a:r>
              </a:p>
            </p:txBody>
          </p:sp>
          <p:sp>
            <p:nvSpPr>
              <p:cNvPr id="1466" name="TextBox 1465">
                <a:extLst>
                  <a:ext uri="{FF2B5EF4-FFF2-40B4-BE49-F238E27FC236}">
                    <a16:creationId xmlns:a16="http://schemas.microsoft.com/office/drawing/2014/main" id="{7A9D2C29-C184-3B66-F030-85D6D4A8B9F8}"/>
                  </a:ext>
                </a:extLst>
              </p:cNvPr>
              <p:cNvSpPr txBox="1"/>
              <p:nvPr/>
            </p:nvSpPr>
            <p:spPr>
              <a:xfrm>
                <a:off x="2300417"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30</a:t>
                </a:r>
              </a:p>
            </p:txBody>
          </p:sp>
          <p:sp>
            <p:nvSpPr>
              <p:cNvPr id="1467" name="TextBox 1466">
                <a:extLst>
                  <a:ext uri="{FF2B5EF4-FFF2-40B4-BE49-F238E27FC236}">
                    <a16:creationId xmlns:a16="http://schemas.microsoft.com/office/drawing/2014/main" id="{6AF79C42-9C10-DB7F-32CE-8A84ABF4E009}"/>
                  </a:ext>
                </a:extLst>
              </p:cNvPr>
              <p:cNvSpPr txBox="1"/>
              <p:nvPr/>
            </p:nvSpPr>
            <p:spPr>
              <a:xfrm>
                <a:off x="2596700"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36</a:t>
                </a:r>
              </a:p>
            </p:txBody>
          </p:sp>
          <p:sp>
            <p:nvSpPr>
              <p:cNvPr id="1468" name="TextBox 1467">
                <a:extLst>
                  <a:ext uri="{FF2B5EF4-FFF2-40B4-BE49-F238E27FC236}">
                    <a16:creationId xmlns:a16="http://schemas.microsoft.com/office/drawing/2014/main" id="{868C23A9-CA8B-07F2-D7F4-F7433795479F}"/>
                  </a:ext>
                </a:extLst>
              </p:cNvPr>
              <p:cNvSpPr txBox="1"/>
              <p:nvPr/>
            </p:nvSpPr>
            <p:spPr>
              <a:xfrm>
                <a:off x="2892983"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42</a:t>
                </a:r>
              </a:p>
            </p:txBody>
          </p:sp>
          <p:sp>
            <p:nvSpPr>
              <p:cNvPr id="1469" name="TextBox 1468">
                <a:extLst>
                  <a:ext uri="{FF2B5EF4-FFF2-40B4-BE49-F238E27FC236}">
                    <a16:creationId xmlns:a16="http://schemas.microsoft.com/office/drawing/2014/main" id="{D872BF31-E03A-ECAE-F17A-D3CDC9EBC65B}"/>
                  </a:ext>
                </a:extLst>
              </p:cNvPr>
              <p:cNvSpPr txBox="1"/>
              <p:nvPr/>
            </p:nvSpPr>
            <p:spPr>
              <a:xfrm>
                <a:off x="885317" y="5956238"/>
                <a:ext cx="3262275" cy="312703"/>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panose="020B0604020202020204"/>
                    <a:ea typeface="MS Mincho"/>
                    <a:cs typeface="+mj-cs"/>
                    <a:sym typeface="Helvetica"/>
                  </a:rPr>
                  <a:t>経過時間（月）</a:t>
                </a:r>
              </a:p>
            </p:txBody>
          </p:sp>
          <p:sp>
            <p:nvSpPr>
              <p:cNvPr id="1470" name="TextBox 1469">
                <a:extLst>
                  <a:ext uri="{FF2B5EF4-FFF2-40B4-BE49-F238E27FC236}">
                    <a16:creationId xmlns:a16="http://schemas.microsoft.com/office/drawing/2014/main" id="{72402261-0DC7-2AEC-7723-045F5912EBAF}"/>
                  </a:ext>
                </a:extLst>
              </p:cNvPr>
              <p:cNvSpPr txBox="1"/>
              <p:nvPr/>
            </p:nvSpPr>
            <p:spPr>
              <a:xfrm rot="16200000">
                <a:off x="-972460" y="4190793"/>
                <a:ext cx="2742109" cy="312703"/>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panose="020B0604020202020204"/>
                    <a:ea typeface="MS Mincho"/>
                    <a:cs typeface="+mj-cs"/>
                    <a:sym typeface="Helvetica"/>
                  </a:rPr>
                  <a:t>DFS、％</a:t>
                </a:r>
              </a:p>
            </p:txBody>
          </p:sp>
          <p:sp>
            <p:nvSpPr>
              <p:cNvPr id="1471" name="TextBox 1470">
                <a:extLst>
                  <a:ext uri="{FF2B5EF4-FFF2-40B4-BE49-F238E27FC236}">
                    <a16:creationId xmlns:a16="http://schemas.microsoft.com/office/drawing/2014/main" id="{7DEE3D14-A764-9685-B81C-87739796366F}"/>
                  </a:ext>
                </a:extLst>
              </p:cNvPr>
              <p:cNvSpPr txBox="1"/>
              <p:nvPr/>
            </p:nvSpPr>
            <p:spPr>
              <a:xfrm>
                <a:off x="3189266"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48</a:t>
                </a:r>
              </a:p>
            </p:txBody>
          </p:sp>
          <p:sp>
            <p:nvSpPr>
              <p:cNvPr id="1472" name="TextBox 1471">
                <a:extLst>
                  <a:ext uri="{FF2B5EF4-FFF2-40B4-BE49-F238E27FC236}">
                    <a16:creationId xmlns:a16="http://schemas.microsoft.com/office/drawing/2014/main" id="{AED6F0B9-9C71-0DAF-97B9-9A80490E43EE}"/>
                  </a:ext>
                </a:extLst>
              </p:cNvPr>
              <p:cNvSpPr txBox="1"/>
              <p:nvPr/>
            </p:nvSpPr>
            <p:spPr>
              <a:xfrm>
                <a:off x="3485549"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54</a:t>
                </a:r>
              </a:p>
            </p:txBody>
          </p:sp>
          <p:sp>
            <p:nvSpPr>
              <p:cNvPr id="1473" name="TextBox 1472">
                <a:extLst>
                  <a:ext uri="{FF2B5EF4-FFF2-40B4-BE49-F238E27FC236}">
                    <a16:creationId xmlns:a16="http://schemas.microsoft.com/office/drawing/2014/main" id="{ED4EE4D1-4767-C9EA-A53F-BB65C4C0361E}"/>
                  </a:ext>
                </a:extLst>
              </p:cNvPr>
              <p:cNvSpPr txBox="1"/>
              <p:nvPr/>
            </p:nvSpPr>
            <p:spPr>
              <a:xfrm>
                <a:off x="3781832"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60</a:t>
                </a:r>
              </a:p>
            </p:txBody>
          </p:sp>
          <p:sp>
            <p:nvSpPr>
              <p:cNvPr id="1474" name="TextBox 1473">
                <a:extLst>
                  <a:ext uri="{FF2B5EF4-FFF2-40B4-BE49-F238E27FC236}">
                    <a16:creationId xmlns:a16="http://schemas.microsoft.com/office/drawing/2014/main" id="{4827AE0E-38FD-0FCD-61F2-F1E446ABCB0A}"/>
                  </a:ext>
                </a:extLst>
              </p:cNvPr>
              <p:cNvSpPr txBox="1"/>
              <p:nvPr/>
            </p:nvSpPr>
            <p:spPr>
              <a:xfrm>
                <a:off x="4078115" y="5840295"/>
                <a:ext cx="138958" cy="8139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a:ea typeface="MS Mincho"/>
                    <a:cs typeface="Arial"/>
                    <a:sym typeface="Arial"/>
                  </a:rPr>
                  <a:t>66</a:t>
                </a:r>
              </a:p>
            </p:txBody>
          </p:sp>
          <p:cxnSp>
            <p:nvCxnSpPr>
              <p:cNvPr id="1475" name="Straight Connector 1474">
                <a:extLst>
                  <a:ext uri="{FF2B5EF4-FFF2-40B4-BE49-F238E27FC236}">
                    <a16:creationId xmlns:a16="http://schemas.microsoft.com/office/drawing/2014/main" id="{73DAF202-3721-291D-DF42-558695305D24}"/>
                  </a:ext>
                </a:extLst>
              </p:cNvPr>
              <p:cNvCxnSpPr>
                <a:cxnSpLocks/>
              </p:cNvCxnSpPr>
              <p:nvPr/>
            </p:nvCxnSpPr>
            <p:spPr>
              <a:xfrm flipV="1">
                <a:off x="2073613" y="3198656"/>
                <a:ext cx="0" cy="252586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476" name="Straight Connector 1475">
                <a:extLst>
                  <a:ext uri="{FF2B5EF4-FFF2-40B4-BE49-F238E27FC236}">
                    <a16:creationId xmlns:a16="http://schemas.microsoft.com/office/drawing/2014/main" id="{F1B13FA3-6D7A-AB2A-0E72-C7469CDB460F}"/>
                  </a:ext>
                </a:extLst>
              </p:cNvPr>
              <p:cNvCxnSpPr>
                <a:cxnSpLocks/>
              </p:cNvCxnSpPr>
              <p:nvPr/>
            </p:nvCxnSpPr>
            <p:spPr>
              <a:xfrm flipV="1">
                <a:off x="2666179" y="3198656"/>
                <a:ext cx="0" cy="2525869"/>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477" name="TextBox 1476">
                <a:extLst>
                  <a:ext uri="{FF2B5EF4-FFF2-40B4-BE49-F238E27FC236}">
                    <a16:creationId xmlns:a16="http://schemas.microsoft.com/office/drawing/2014/main" id="{E7DDBB59-ACC5-F7BE-A076-A9AC83B20E12}"/>
                  </a:ext>
                </a:extLst>
              </p:cNvPr>
              <p:cNvSpPr txBox="1"/>
              <p:nvPr/>
            </p:nvSpPr>
            <p:spPr>
              <a:xfrm>
                <a:off x="1526001" y="3259139"/>
                <a:ext cx="259318" cy="149502"/>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E73E16"/>
                    </a:solidFill>
                    <a:uLnTx/>
                    <a:uFillTx/>
                    <a:latin typeface="Arial"/>
                    <a:ea typeface="MS Mincho"/>
                    <a:cs typeface="Arial"/>
                    <a:sym typeface="Arial"/>
                  </a:rPr>
                  <a:t>76.6％</a:t>
                </a: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A2E1"/>
                    </a:solidFill>
                    <a:uLnTx/>
                    <a:uFillTx/>
                    <a:latin typeface="Arial"/>
                    <a:ea typeface="MS Mincho"/>
                    <a:cs typeface="Arial"/>
                    <a:sym typeface="Arial"/>
                  </a:rPr>
                  <a:t>72.3％</a:t>
                </a:r>
              </a:p>
            </p:txBody>
          </p:sp>
          <p:sp>
            <p:nvSpPr>
              <p:cNvPr id="1478" name="TextBox 1477">
                <a:extLst>
                  <a:ext uri="{FF2B5EF4-FFF2-40B4-BE49-F238E27FC236}">
                    <a16:creationId xmlns:a16="http://schemas.microsoft.com/office/drawing/2014/main" id="{2413CE90-D9A5-3EDF-0A41-67A879A5DA6F}"/>
                  </a:ext>
                </a:extLst>
              </p:cNvPr>
              <p:cNvSpPr txBox="1"/>
              <p:nvPr/>
            </p:nvSpPr>
            <p:spPr>
              <a:xfrm>
                <a:off x="2125652" y="3468258"/>
                <a:ext cx="259318" cy="149502"/>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E73E16"/>
                    </a:solidFill>
                    <a:uLnTx/>
                    <a:uFillTx/>
                    <a:latin typeface="Arial"/>
                    <a:ea typeface="MS Mincho"/>
                    <a:cs typeface="Arial"/>
                    <a:sym typeface="Arial"/>
                  </a:rPr>
                  <a:t>68.5％</a:t>
                </a: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A2E1"/>
                    </a:solidFill>
                    <a:uLnTx/>
                    <a:uFillTx/>
                    <a:latin typeface="Arial"/>
                    <a:ea typeface="MS Mincho"/>
                    <a:cs typeface="Arial"/>
                    <a:sym typeface="Arial"/>
                  </a:rPr>
                  <a:t>58.3％</a:t>
                </a:r>
              </a:p>
            </p:txBody>
          </p:sp>
          <p:sp>
            <p:nvSpPr>
              <p:cNvPr id="1479" name="TextBox 1478">
                <a:extLst>
                  <a:ext uri="{FF2B5EF4-FFF2-40B4-BE49-F238E27FC236}">
                    <a16:creationId xmlns:a16="http://schemas.microsoft.com/office/drawing/2014/main" id="{A07E9CA0-6E10-5EFD-542E-7B3E94529693}"/>
                  </a:ext>
                </a:extLst>
              </p:cNvPr>
              <p:cNvSpPr txBox="1"/>
              <p:nvPr/>
            </p:nvSpPr>
            <p:spPr>
              <a:xfrm>
                <a:off x="2722377" y="3807646"/>
                <a:ext cx="259318" cy="149502"/>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E73E16"/>
                    </a:solidFill>
                    <a:uLnTx/>
                    <a:uFillTx/>
                    <a:latin typeface="Arial"/>
                    <a:ea typeface="MS Mincho"/>
                    <a:cs typeface="Arial"/>
                    <a:sym typeface="Arial"/>
                  </a:rPr>
                  <a:t>55.5％</a:t>
                </a:r>
              </a:p>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A2E1"/>
                    </a:solidFill>
                    <a:uLnTx/>
                    <a:uFillTx/>
                    <a:latin typeface="Arial"/>
                    <a:ea typeface="MS Mincho"/>
                    <a:cs typeface="Arial"/>
                    <a:sym typeface="Arial"/>
                  </a:rPr>
                  <a:t>48.8％</a:t>
                </a:r>
              </a:p>
            </p:txBody>
          </p:sp>
        </p:grpSp>
        <p:grpSp>
          <p:nvGrpSpPr>
            <p:cNvPr id="1560" name="Graphic 3">
              <a:extLst>
                <a:ext uri="{FF2B5EF4-FFF2-40B4-BE49-F238E27FC236}">
                  <a16:creationId xmlns:a16="http://schemas.microsoft.com/office/drawing/2014/main" id="{6740145E-DCF6-434B-D472-A487182CE4D4}"/>
                </a:ext>
              </a:extLst>
            </p:cNvPr>
            <p:cNvGrpSpPr/>
            <p:nvPr/>
          </p:nvGrpSpPr>
          <p:grpSpPr>
            <a:xfrm>
              <a:off x="9296070" y="2975968"/>
              <a:ext cx="2962605" cy="1729322"/>
              <a:chOff x="8940143" y="-2019127"/>
              <a:chExt cx="2775013" cy="1619821"/>
            </a:xfrm>
            <a:noFill/>
          </p:grpSpPr>
          <p:sp>
            <p:nvSpPr>
              <p:cNvPr id="1561" name="Freeform: Shape 1560">
                <a:extLst>
                  <a:ext uri="{FF2B5EF4-FFF2-40B4-BE49-F238E27FC236}">
                    <a16:creationId xmlns:a16="http://schemas.microsoft.com/office/drawing/2014/main" id="{0593346D-2ED9-2996-D6E6-34FB98B86294}"/>
                  </a:ext>
                </a:extLst>
              </p:cNvPr>
              <p:cNvSpPr/>
              <p:nvPr/>
            </p:nvSpPr>
            <p:spPr>
              <a:xfrm>
                <a:off x="8940143" y="-2019127"/>
                <a:ext cx="2762344" cy="1615154"/>
              </a:xfrm>
              <a:custGeom>
                <a:avLst/>
                <a:gdLst>
                  <a:gd name="connsiteX0" fmla="*/ 0 w 2762344"/>
                  <a:gd name="connsiteY0" fmla="*/ 0 h 1615154"/>
                  <a:gd name="connsiteX1" fmla="*/ 0 w 2762344"/>
                  <a:gd name="connsiteY1" fmla="*/ 42863 h 1615154"/>
                  <a:gd name="connsiteX2" fmla="*/ 33718 w 2762344"/>
                  <a:gd name="connsiteY2" fmla="*/ 42863 h 1615154"/>
                  <a:gd name="connsiteX3" fmla="*/ 33718 w 2762344"/>
                  <a:gd name="connsiteY3" fmla="*/ 57436 h 1615154"/>
                  <a:gd name="connsiteX4" fmla="*/ 50197 w 2762344"/>
                  <a:gd name="connsiteY4" fmla="*/ 57436 h 1615154"/>
                  <a:gd name="connsiteX5" fmla="*/ 50197 w 2762344"/>
                  <a:gd name="connsiteY5" fmla="*/ 69342 h 1615154"/>
                  <a:gd name="connsiteX6" fmla="*/ 72009 w 2762344"/>
                  <a:gd name="connsiteY6" fmla="*/ 69342 h 1615154"/>
                  <a:gd name="connsiteX7" fmla="*/ 72009 w 2762344"/>
                  <a:gd name="connsiteY7" fmla="*/ 82963 h 1615154"/>
                  <a:gd name="connsiteX8" fmla="*/ 111252 w 2762344"/>
                  <a:gd name="connsiteY8" fmla="*/ 82963 h 1615154"/>
                  <a:gd name="connsiteX9" fmla="*/ 111252 w 2762344"/>
                  <a:gd name="connsiteY9" fmla="*/ 117634 h 1615154"/>
                  <a:gd name="connsiteX10" fmla="*/ 118586 w 2762344"/>
                  <a:gd name="connsiteY10" fmla="*/ 117634 h 1615154"/>
                  <a:gd name="connsiteX11" fmla="*/ 118586 w 2762344"/>
                  <a:gd name="connsiteY11" fmla="*/ 223457 h 1615154"/>
                  <a:gd name="connsiteX12" fmla="*/ 125825 w 2762344"/>
                  <a:gd name="connsiteY12" fmla="*/ 223457 h 1615154"/>
                  <a:gd name="connsiteX13" fmla="*/ 125825 w 2762344"/>
                  <a:gd name="connsiteY13" fmla="*/ 255365 h 1615154"/>
                  <a:gd name="connsiteX14" fmla="*/ 137732 w 2762344"/>
                  <a:gd name="connsiteY14" fmla="*/ 255365 h 1615154"/>
                  <a:gd name="connsiteX15" fmla="*/ 137732 w 2762344"/>
                  <a:gd name="connsiteY15" fmla="*/ 269939 h 1615154"/>
                  <a:gd name="connsiteX16" fmla="*/ 144970 w 2762344"/>
                  <a:gd name="connsiteY16" fmla="*/ 269939 h 1615154"/>
                  <a:gd name="connsiteX17" fmla="*/ 144970 w 2762344"/>
                  <a:gd name="connsiteY17" fmla="*/ 309182 h 1615154"/>
                  <a:gd name="connsiteX18" fmla="*/ 161449 w 2762344"/>
                  <a:gd name="connsiteY18" fmla="*/ 309182 h 1615154"/>
                  <a:gd name="connsiteX19" fmla="*/ 161449 w 2762344"/>
                  <a:gd name="connsiteY19" fmla="*/ 319183 h 1615154"/>
                  <a:gd name="connsiteX20" fmla="*/ 179641 w 2762344"/>
                  <a:gd name="connsiteY20" fmla="*/ 319183 h 1615154"/>
                  <a:gd name="connsiteX21" fmla="*/ 179641 w 2762344"/>
                  <a:gd name="connsiteY21" fmla="*/ 329279 h 1615154"/>
                  <a:gd name="connsiteX22" fmla="*/ 242601 w 2762344"/>
                  <a:gd name="connsiteY22" fmla="*/ 329279 h 1615154"/>
                  <a:gd name="connsiteX23" fmla="*/ 242601 w 2762344"/>
                  <a:gd name="connsiteY23" fmla="*/ 380333 h 1615154"/>
                  <a:gd name="connsiteX24" fmla="*/ 252603 w 2762344"/>
                  <a:gd name="connsiteY24" fmla="*/ 380333 h 1615154"/>
                  <a:gd name="connsiteX25" fmla="*/ 252603 w 2762344"/>
                  <a:gd name="connsiteY25" fmla="*/ 400336 h 1615154"/>
                  <a:gd name="connsiteX26" fmla="*/ 260795 w 2762344"/>
                  <a:gd name="connsiteY26" fmla="*/ 400336 h 1615154"/>
                  <a:gd name="connsiteX27" fmla="*/ 260795 w 2762344"/>
                  <a:gd name="connsiteY27" fmla="*/ 412242 h 1615154"/>
                  <a:gd name="connsiteX28" fmla="*/ 300038 w 2762344"/>
                  <a:gd name="connsiteY28" fmla="*/ 412242 h 1615154"/>
                  <a:gd name="connsiteX29" fmla="*/ 300038 w 2762344"/>
                  <a:gd name="connsiteY29" fmla="*/ 425006 h 1615154"/>
                  <a:gd name="connsiteX30" fmla="*/ 312801 w 2762344"/>
                  <a:gd name="connsiteY30" fmla="*/ 425006 h 1615154"/>
                  <a:gd name="connsiteX31" fmla="*/ 312801 w 2762344"/>
                  <a:gd name="connsiteY31" fmla="*/ 437769 h 1615154"/>
                  <a:gd name="connsiteX32" fmla="*/ 367475 w 2762344"/>
                  <a:gd name="connsiteY32" fmla="*/ 437769 h 1615154"/>
                  <a:gd name="connsiteX33" fmla="*/ 367475 w 2762344"/>
                  <a:gd name="connsiteY33" fmla="*/ 464248 h 1615154"/>
                  <a:gd name="connsiteX34" fmla="*/ 384810 w 2762344"/>
                  <a:gd name="connsiteY34" fmla="*/ 464248 h 1615154"/>
                  <a:gd name="connsiteX35" fmla="*/ 384810 w 2762344"/>
                  <a:gd name="connsiteY35" fmla="*/ 478822 h 1615154"/>
                  <a:gd name="connsiteX36" fmla="*/ 405860 w 2762344"/>
                  <a:gd name="connsiteY36" fmla="*/ 478822 h 1615154"/>
                  <a:gd name="connsiteX37" fmla="*/ 405860 w 2762344"/>
                  <a:gd name="connsiteY37" fmla="*/ 503396 h 1615154"/>
                  <a:gd name="connsiteX38" fmla="*/ 413099 w 2762344"/>
                  <a:gd name="connsiteY38" fmla="*/ 503396 h 1615154"/>
                  <a:gd name="connsiteX39" fmla="*/ 413099 w 2762344"/>
                  <a:gd name="connsiteY39" fmla="*/ 512540 h 1615154"/>
                  <a:gd name="connsiteX40" fmla="*/ 457771 w 2762344"/>
                  <a:gd name="connsiteY40" fmla="*/ 512540 h 1615154"/>
                  <a:gd name="connsiteX41" fmla="*/ 457771 w 2762344"/>
                  <a:gd name="connsiteY41" fmla="*/ 525304 h 1615154"/>
                  <a:gd name="connsiteX42" fmla="*/ 465963 w 2762344"/>
                  <a:gd name="connsiteY42" fmla="*/ 525304 h 1615154"/>
                  <a:gd name="connsiteX43" fmla="*/ 465963 w 2762344"/>
                  <a:gd name="connsiteY43" fmla="*/ 535305 h 1615154"/>
                  <a:gd name="connsiteX44" fmla="*/ 497967 w 2762344"/>
                  <a:gd name="connsiteY44" fmla="*/ 535305 h 1615154"/>
                  <a:gd name="connsiteX45" fmla="*/ 497967 w 2762344"/>
                  <a:gd name="connsiteY45" fmla="*/ 559975 h 1615154"/>
                  <a:gd name="connsiteX46" fmla="*/ 507016 w 2762344"/>
                  <a:gd name="connsiteY46" fmla="*/ 559975 h 1615154"/>
                  <a:gd name="connsiteX47" fmla="*/ 507016 w 2762344"/>
                  <a:gd name="connsiteY47" fmla="*/ 590074 h 1615154"/>
                  <a:gd name="connsiteX48" fmla="*/ 549021 w 2762344"/>
                  <a:gd name="connsiteY48" fmla="*/ 590074 h 1615154"/>
                  <a:gd name="connsiteX49" fmla="*/ 549021 w 2762344"/>
                  <a:gd name="connsiteY49" fmla="*/ 607409 h 1615154"/>
                  <a:gd name="connsiteX50" fmla="*/ 610076 w 2762344"/>
                  <a:gd name="connsiteY50" fmla="*/ 607409 h 1615154"/>
                  <a:gd name="connsiteX51" fmla="*/ 610076 w 2762344"/>
                  <a:gd name="connsiteY51" fmla="*/ 630174 h 1615154"/>
                  <a:gd name="connsiteX52" fmla="*/ 641985 w 2762344"/>
                  <a:gd name="connsiteY52" fmla="*/ 630174 h 1615154"/>
                  <a:gd name="connsiteX53" fmla="*/ 641985 w 2762344"/>
                  <a:gd name="connsiteY53" fmla="*/ 636556 h 1615154"/>
                  <a:gd name="connsiteX54" fmla="*/ 761524 w 2762344"/>
                  <a:gd name="connsiteY54" fmla="*/ 636556 h 1615154"/>
                  <a:gd name="connsiteX55" fmla="*/ 761524 w 2762344"/>
                  <a:gd name="connsiteY55" fmla="*/ 656654 h 1615154"/>
                  <a:gd name="connsiteX56" fmla="*/ 783336 w 2762344"/>
                  <a:gd name="connsiteY56" fmla="*/ 656654 h 1615154"/>
                  <a:gd name="connsiteX57" fmla="*/ 783336 w 2762344"/>
                  <a:gd name="connsiteY57" fmla="*/ 677609 h 1615154"/>
                  <a:gd name="connsiteX58" fmla="*/ 823532 w 2762344"/>
                  <a:gd name="connsiteY58" fmla="*/ 677609 h 1615154"/>
                  <a:gd name="connsiteX59" fmla="*/ 823532 w 2762344"/>
                  <a:gd name="connsiteY59" fmla="*/ 695801 h 1615154"/>
                  <a:gd name="connsiteX60" fmla="*/ 830770 w 2762344"/>
                  <a:gd name="connsiteY60" fmla="*/ 695801 h 1615154"/>
                  <a:gd name="connsiteX61" fmla="*/ 830770 w 2762344"/>
                  <a:gd name="connsiteY61" fmla="*/ 716852 h 1615154"/>
                  <a:gd name="connsiteX62" fmla="*/ 883729 w 2762344"/>
                  <a:gd name="connsiteY62" fmla="*/ 716852 h 1615154"/>
                  <a:gd name="connsiteX63" fmla="*/ 883729 w 2762344"/>
                  <a:gd name="connsiteY63" fmla="*/ 730472 h 1615154"/>
                  <a:gd name="connsiteX64" fmla="*/ 948404 w 2762344"/>
                  <a:gd name="connsiteY64" fmla="*/ 730472 h 1615154"/>
                  <a:gd name="connsiteX65" fmla="*/ 948404 w 2762344"/>
                  <a:gd name="connsiteY65" fmla="*/ 740569 h 1615154"/>
                  <a:gd name="connsiteX66" fmla="*/ 1026890 w 2762344"/>
                  <a:gd name="connsiteY66" fmla="*/ 740569 h 1615154"/>
                  <a:gd name="connsiteX67" fmla="*/ 1026890 w 2762344"/>
                  <a:gd name="connsiteY67" fmla="*/ 771525 h 1615154"/>
                  <a:gd name="connsiteX68" fmla="*/ 1061561 w 2762344"/>
                  <a:gd name="connsiteY68" fmla="*/ 771525 h 1615154"/>
                  <a:gd name="connsiteX69" fmla="*/ 1061561 w 2762344"/>
                  <a:gd name="connsiteY69" fmla="*/ 798005 h 1615154"/>
                  <a:gd name="connsiteX70" fmla="*/ 1095280 w 2762344"/>
                  <a:gd name="connsiteY70" fmla="*/ 798005 h 1615154"/>
                  <a:gd name="connsiteX71" fmla="*/ 1095280 w 2762344"/>
                  <a:gd name="connsiteY71" fmla="*/ 808006 h 1615154"/>
                  <a:gd name="connsiteX72" fmla="*/ 1108900 w 2762344"/>
                  <a:gd name="connsiteY72" fmla="*/ 808006 h 1615154"/>
                  <a:gd name="connsiteX73" fmla="*/ 1108900 w 2762344"/>
                  <a:gd name="connsiteY73" fmla="*/ 827151 h 1615154"/>
                  <a:gd name="connsiteX74" fmla="*/ 1199197 w 2762344"/>
                  <a:gd name="connsiteY74" fmla="*/ 827151 h 1615154"/>
                  <a:gd name="connsiteX75" fmla="*/ 1199197 w 2762344"/>
                  <a:gd name="connsiteY75" fmla="*/ 850011 h 1615154"/>
                  <a:gd name="connsiteX76" fmla="*/ 1266730 w 2762344"/>
                  <a:gd name="connsiteY76" fmla="*/ 850011 h 1615154"/>
                  <a:gd name="connsiteX77" fmla="*/ 1266730 w 2762344"/>
                  <a:gd name="connsiteY77" fmla="*/ 860870 h 1615154"/>
                  <a:gd name="connsiteX78" fmla="*/ 1338739 w 2762344"/>
                  <a:gd name="connsiteY78" fmla="*/ 860870 h 1615154"/>
                  <a:gd name="connsiteX79" fmla="*/ 1338739 w 2762344"/>
                  <a:gd name="connsiteY79" fmla="*/ 918401 h 1615154"/>
                  <a:gd name="connsiteX80" fmla="*/ 1349693 w 2762344"/>
                  <a:gd name="connsiteY80" fmla="*/ 918401 h 1615154"/>
                  <a:gd name="connsiteX81" fmla="*/ 1349693 w 2762344"/>
                  <a:gd name="connsiteY81" fmla="*/ 936593 h 1615154"/>
                  <a:gd name="connsiteX82" fmla="*/ 1373410 w 2762344"/>
                  <a:gd name="connsiteY82" fmla="*/ 936593 h 1615154"/>
                  <a:gd name="connsiteX83" fmla="*/ 1373410 w 2762344"/>
                  <a:gd name="connsiteY83" fmla="*/ 959358 h 1615154"/>
                  <a:gd name="connsiteX84" fmla="*/ 1511141 w 2762344"/>
                  <a:gd name="connsiteY84" fmla="*/ 959358 h 1615154"/>
                  <a:gd name="connsiteX85" fmla="*/ 1511141 w 2762344"/>
                  <a:gd name="connsiteY85" fmla="*/ 975836 h 1615154"/>
                  <a:gd name="connsiteX86" fmla="*/ 1578578 w 2762344"/>
                  <a:gd name="connsiteY86" fmla="*/ 975836 h 1615154"/>
                  <a:gd name="connsiteX87" fmla="*/ 1578578 w 2762344"/>
                  <a:gd name="connsiteY87" fmla="*/ 1011365 h 1615154"/>
                  <a:gd name="connsiteX88" fmla="*/ 1593247 w 2762344"/>
                  <a:gd name="connsiteY88" fmla="*/ 1011365 h 1615154"/>
                  <a:gd name="connsiteX89" fmla="*/ 1593247 w 2762344"/>
                  <a:gd name="connsiteY89" fmla="*/ 1033272 h 1615154"/>
                  <a:gd name="connsiteX90" fmla="*/ 1608677 w 2762344"/>
                  <a:gd name="connsiteY90" fmla="*/ 1033272 h 1615154"/>
                  <a:gd name="connsiteX91" fmla="*/ 1608677 w 2762344"/>
                  <a:gd name="connsiteY91" fmla="*/ 1087946 h 1615154"/>
                  <a:gd name="connsiteX92" fmla="*/ 1624203 w 2762344"/>
                  <a:gd name="connsiteY92" fmla="*/ 1087946 h 1615154"/>
                  <a:gd name="connsiteX93" fmla="*/ 1624203 w 2762344"/>
                  <a:gd name="connsiteY93" fmla="*/ 1143667 h 1615154"/>
                  <a:gd name="connsiteX94" fmla="*/ 1670685 w 2762344"/>
                  <a:gd name="connsiteY94" fmla="*/ 1143667 h 1615154"/>
                  <a:gd name="connsiteX95" fmla="*/ 1670685 w 2762344"/>
                  <a:gd name="connsiteY95" fmla="*/ 1192911 h 1615154"/>
                  <a:gd name="connsiteX96" fmla="*/ 1804797 w 2762344"/>
                  <a:gd name="connsiteY96" fmla="*/ 1192911 h 1615154"/>
                  <a:gd name="connsiteX97" fmla="*/ 1804797 w 2762344"/>
                  <a:gd name="connsiteY97" fmla="*/ 1235774 h 1615154"/>
                  <a:gd name="connsiteX98" fmla="*/ 1866805 w 2762344"/>
                  <a:gd name="connsiteY98" fmla="*/ 1235774 h 1615154"/>
                  <a:gd name="connsiteX99" fmla="*/ 1866805 w 2762344"/>
                  <a:gd name="connsiteY99" fmla="*/ 1283113 h 1615154"/>
                  <a:gd name="connsiteX100" fmla="*/ 2188750 w 2762344"/>
                  <a:gd name="connsiteY100" fmla="*/ 1283113 h 1615154"/>
                  <a:gd name="connsiteX101" fmla="*/ 2188750 w 2762344"/>
                  <a:gd name="connsiteY101" fmla="*/ 1378934 h 1615154"/>
                  <a:gd name="connsiteX102" fmla="*/ 2712149 w 2762344"/>
                  <a:gd name="connsiteY102" fmla="*/ 1378934 h 1615154"/>
                  <a:gd name="connsiteX103" fmla="*/ 2712149 w 2762344"/>
                  <a:gd name="connsiteY103" fmla="*/ 1615154 h 1615154"/>
                  <a:gd name="connsiteX104" fmla="*/ 2762345 w 2762344"/>
                  <a:gd name="connsiteY104" fmla="*/ 1615154 h 161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762344" h="1615154">
                    <a:moveTo>
                      <a:pt x="0" y="0"/>
                    </a:moveTo>
                    <a:lnTo>
                      <a:pt x="0" y="42863"/>
                    </a:lnTo>
                    <a:lnTo>
                      <a:pt x="33718" y="42863"/>
                    </a:lnTo>
                    <a:lnTo>
                      <a:pt x="33718" y="57436"/>
                    </a:lnTo>
                    <a:lnTo>
                      <a:pt x="50197" y="57436"/>
                    </a:lnTo>
                    <a:lnTo>
                      <a:pt x="50197" y="69342"/>
                    </a:lnTo>
                    <a:lnTo>
                      <a:pt x="72009" y="69342"/>
                    </a:lnTo>
                    <a:lnTo>
                      <a:pt x="72009" y="82963"/>
                    </a:lnTo>
                    <a:lnTo>
                      <a:pt x="111252" y="82963"/>
                    </a:lnTo>
                    <a:lnTo>
                      <a:pt x="111252" y="117634"/>
                    </a:lnTo>
                    <a:lnTo>
                      <a:pt x="118586" y="117634"/>
                    </a:lnTo>
                    <a:lnTo>
                      <a:pt x="118586" y="223457"/>
                    </a:lnTo>
                    <a:lnTo>
                      <a:pt x="125825" y="223457"/>
                    </a:lnTo>
                    <a:lnTo>
                      <a:pt x="125825" y="255365"/>
                    </a:lnTo>
                    <a:lnTo>
                      <a:pt x="137732" y="255365"/>
                    </a:lnTo>
                    <a:lnTo>
                      <a:pt x="137732" y="269939"/>
                    </a:lnTo>
                    <a:lnTo>
                      <a:pt x="144970" y="269939"/>
                    </a:lnTo>
                    <a:lnTo>
                      <a:pt x="144970" y="309182"/>
                    </a:lnTo>
                    <a:lnTo>
                      <a:pt x="161449" y="309182"/>
                    </a:lnTo>
                    <a:lnTo>
                      <a:pt x="161449" y="319183"/>
                    </a:lnTo>
                    <a:lnTo>
                      <a:pt x="179641" y="319183"/>
                    </a:lnTo>
                    <a:lnTo>
                      <a:pt x="179641" y="329279"/>
                    </a:lnTo>
                    <a:lnTo>
                      <a:pt x="242601" y="329279"/>
                    </a:lnTo>
                    <a:lnTo>
                      <a:pt x="242601" y="380333"/>
                    </a:lnTo>
                    <a:lnTo>
                      <a:pt x="252603" y="380333"/>
                    </a:lnTo>
                    <a:lnTo>
                      <a:pt x="252603" y="400336"/>
                    </a:lnTo>
                    <a:lnTo>
                      <a:pt x="260795" y="400336"/>
                    </a:lnTo>
                    <a:lnTo>
                      <a:pt x="260795" y="412242"/>
                    </a:lnTo>
                    <a:lnTo>
                      <a:pt x="300038" y="412242"/>
                    </a:lnTo>
                    <a:lnTo>
                      <a:pt x="300038" y="425006"/>
                    </a:lnTo>
                    <a:lnTo>
                      <a:pt x="312801" y="425006"/>
                    </a:lnTo>
                    <a:lnTo>
                      <a:pt x="312801" y="437769"/>
                    </a:lnTo>
                    <a:lnTo>
                      <a:pt x="367475" y="437769"/>
                    </a:lnTo>
                    <a:lnTo>
                      <a:pt x="367475" y="464248"/>
                    </a:lnTo>
                    <a:lnTo>
                      <a:pt x="384810" y="464248"/>
                    </a:lnTo>
                    <a:lnTo>
                      <a:pt x="384810" y="478822"/>
                    </a:lnTo>
                    <a:lnTo>
                      <a:pt x="405860" y="478822"/>
                    </a:lnTo>
                    <a:lnTo>
                      <a:pt x="405860" y="503396"/>
                    </a:lnTo>
                    <a:lnTo>
                      <a:pt x="413099" y="503396"/>
                    </a:lnTo>
                    <a:lnTo>
                      <a:pt x="413099" y="512540"/>
                    </a:lnTo>
                    <a:lnTo>
                      <a:pt x="457771" y="512540"/>
                    </a:lnTo>
                    <a:lnTo>
                      <a:pt x="457771" y="525304"/>
                    </a:lnTo>
                    <a:lnTo>
                      <a:pt x="465963" y="525304"/>
                    </a:lnTo>
                    <a:lnTo>
                      <a:pt x="465963" y="535305"/>
                    </a:lnTo>
                    <a:lnTo>
                      <a:pt x="497967" y="535305"/>
                    </a:lnTo>
                    <a:lnTo>
                      <a:pt x="497967" y="559975"/>
                    </a:lnTo>
                    <a:lnTo>
                      <a:pt x="507016" y="559975"/>
                    </a:lnTo>
                    <a:lnTo>
                      <a:pt x="507016" y="590074"/>
                    </a:lnTo>
                    <a:lnTo>
                      <a:pt x="549021" y="590074"/>
                    </a:lnTo>
                    <a:lnTo>
                      <a:pt x="549021" y="607409"/>
                    </a:lnTo>
                    <a:lnTo>
                      <a:pt x="610076" y="607409"/>
                    </a:lnTo>
                    <a:lnTo>
                      <a:pt x="610076" y="630174"/>
                    </a:lnTo>
                    <a:lnTo>
                      <a:pt x="641985" y="630174"/>
                    </a:lnTo>
                    <a:lnTo>
                      <a:pt x="641985" y="636556"/>
                    </a:lnTo>
                    <a:lnTo>
                      <a:pt x="761524" y="636556"/>
                    </a:lnTo>
                    <a:lnTo>
                      <a:pt x="761524" y="656654"/>
                    </a:lnTo>
                    <a:lnTo>
                      <a:pt x="783336" y="656654"/>
                    </a:lnTo>
                    <a:lnTo>
                      <a:pt x="783336" y="677609"/>
                    </a:lnTo>
                    <a:lnTo>
                      <a:pt x="823532" y="677609"/>
                    </a:lnTo>
                    <a:lnTo>
                      <a:pt x="823532" y="695801"/>
                    </a:lnTo>
                    <a:lnTo>
                      <a:pt x="830770" y="695801"/>
                    </a:lnTo>
                    <a:lnTo>
                      <a:pt x="830770" y="716852"/>
                    </a:lnTo>
                    <a:lnTo>
                      <a:pt x="883729" y="716852"/>
                    </a:lnTo>
                    <a:lnTo>
                      <a:pt x="883729" y="730472"/>
                    </a:lnTo>
                    <a:lnTo>
                      <a:pt x="948404" y="730472"/>
                    </a:lnTo>
                    <a:lnTo>
                      <a:pt x="948404" y="740569"/>
                    </a:lnTo>
                    <a:lnTo>
                      <a:pt x="1026890" y="740569"/>
                    </a:lnTo>
                    <a:lnTo>
                      <a:pt x="1026890" y="771525"/>
                    </a:lnTo>
                    <a:lnTo>
                      <a:pt x="1061561" y="771525"/>
                    </a:lnTo>
                    <a:lnTo>
                      <a:pt x="1061561" y="798005"/>
                    </a:lnTo>
                    <a:lnTo>
                      <a:pt x="1095280" y="798005"/>
                    </a:lnTo>
                    <a:lnTo>
                      <a:pt x="1095280" y="808006"/>
                    </a:lnTo>
                    <a:lnTo>
                      <a:pt x="1108900" y="808006"/>
                    </a:lnTo>
                    <a:lnTo>
                      <a:pt x="1108900" y="827151"/>
                    </a:lnTo>
                    <a:lnTo>
                      <a:pt x="1199197" y="827151"/>
                    </a:lnTo>
                    <a:lnTo>
                      <a:pt x="1199197" y="850011"/>
                    </a:lnTo>
                    <a:lnTo>
                      <a:pt x="1266730" y="850011"/>
                    </a:lnTo>
                    <a:lnTo>
                      <a:pt x="1266730" y="860870"/>
                    </a:lnTo>
                    <a:lnTo>
                      <a:pt x="1338739" y="860870"/>
                    </a:lnTo>
                    <a:lnTo>
                      <a:pt x="1338739" y="918401"/>
                    </a:lnTo>
                    <a:lnTo>
                      <a:pt x="1349693" y="918401"/>
                    </a:lnTo>
                    <a:lnTo>
                      <a:pt x="1349693" y="936593"/>
                    </a:lnTo>
                    <a:lnTo>
                      <a:pt x="1373410" y="936593"/>
                    </a:lnTo>
                    <a:lnTo>
                      <a:pt x="1373410" y="959358"/>
                    </a:lnTo>
                    <a:lnTo>
                      <a:pt x="1511141" y="959358"/>
                    </a:lnTo>
                    <a:lnTo>
                      <a:pt x="1511141" y="975836"/>
                    </a:lnTo>
                    <a:lnTo>
                      <a:pt x="1578578" y="975836"/>
                    </a:lnTo>
                    <a:lnTo>
                      <a:pt x="1578578" y="1011365"/>
                    </a:lnTo>
                    <a:lnTo>
                      <a:pt x="1593247" y="1011365"/>
                    </a:lnTo>
                    <a:lnTo>
                      <a:pt x="1593247" y="1033272"/>
                    </a:lnTo>
                    <a:lnTo>
                      <a:pt x="1608677" y="1033272"/>
                    </a:lnTo>
                    <a:lnTo>
                      <a:pt x="1608677" y="1087946"/>
                    </a:lnTo>
                    <a:lnTo>
                      <a:pt x="1624203" y="1087946"/>
                    </a:lnTo>
                    <a:lnTo>
                      <a:pt x="1624203" y="1143667"/>
                    </a:lnTo>
                    <a:lnTo>
                      <a:pt x="1670685" y="1143667"/>
                    </a:lnTo>
                    <a:lnTo>
                      <a:pt x="1670685" y="1192911"/>
                    </a:lnTo>
                    <a:lnTo>
                      <a:pt x="1804797" y="1192911"/>
                    </a:lnTo>
                    <a:lnTo>
                      <a:pt x="1804797" y="1235774"/>
                    </a:lnTo>
                    <a:lnTo>
                      <a:pt x="1866805" y="1235774"/>
                    </a:lnTo>
                    <a:lnTo>
                      <a:pt x="1866805" y="1283113"/>
                    </a:lnTo>
                    <a:lnTo>
                      <a:pt x="2188750" y="1283113"/>
                    </a:lnTo>
                    <a:lnTo>
                      <a:pt x="2188750" y="1378934"/>
                    </a:lnTo>
                    <a:lnTo>
                      <a:pt x="2712149" y="1378934"/>
                    </a:lnTo>
                    <a:lnTo>
                      <a:pt x="2712149" y="1615154"/>
                    </a:lnTo>
                    <a:lnTo>
                      <a:pt x="2762345" y="1615154"/>
                    </a:lnTo>
                  </a:path>
                </a:pathLst>
              </a:custGeom>
              <a:noFill/>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62" name="Freeform: Shape 1561">
                <a:extLst>
                  <a:ext uri="{FF2B5EF4-FFF2-40B4-BE49-F238E27FC236}">
                    <a16:creationId xmlns:a16="http://schemas.microsoft.com/office/drawing/2014/main" id="{E029AF31-E4B2-11E9-E677-29398AE0C280}"/>
                  </a:ext>
                </a:extLst>
              </p:cNvPr>
              <p:cNvSpPr/>
              <p:nvPr/>
            </p:nvSpPr>
            <p:spPr>
              <a:xfrm>
                <a:off x="9040441" y="-2004935"/>
                <a:ext cx="9525" cy="66103"/>
              </a:xfrm>
              <a:custGeom>
                <a:avLst/>
                <a:gdLst>
                  <a:gd name="connsiteX0" fmla="*/ 0 w 9525"/>
                  <a:gd name="connsiteY0" fmla="*/ 0 h 66103"/>
                  <a:gd name="connsiteX1" fmla="*/ 0 w 9525"/>
                  <a:gd name="connsiteY1" fmla="*/ 66104 h 66103"/>
                </a:gdLst>
                <a:ahLst/>
                <a:cxnLst>
                  <a:cxn ang="0">
                    <a:pos x="connsiteX0" y="connsiteY0"/>
                  </a:cxn>
                  <a:cxn ang="0">
                    <a:pos x="connsiteX1" y="connsiteY1"/>
                  </a:cxn>
                </a:cxnLst>
                <a:rect l="l" t="t" r="r" b="b"/>
                <a:pathLst>
                  <a:path w="9525" h="66103">
                    <a:moveTo>
                      <a:pt x="0" y="0"/>
                    </a:moveTo>
                    <a:lnTo>
                      <a:pt x="0" y="66104"/>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63" name="Freeform: Shape 1562">
                <a:extLst>
                  <a:ext uri="{FF2B5EF4-FFF2-40B4-BE49-F238E27FC236}">
                    <a16:creationId xmlns:a16="http://schemas.microsoft.com/office/drawing/2014/main" id="{CFA8DC1A-74E7-6085-CC7C-D56235A3CA8E}"/>
                  </a:ext>
                </a:extLst>
              </p:cNvPr>
              <p:cNvSpPr/>
              <p:nvPr/>
            </p:nvSpPr>
            <p:spPr>
              <a:xfrm>
                <a:off x="9335144" y="-1616410"/>
                <a:ext cx="9525" cy="72390"/>
              </a:xfrm>
              <a:custGeom>
                <a:avLst/>
                <a:gdLst>
                  <a:gd name="connsiteX0" fmla="*/ 0 w 9525"/>
                  <a:gd name="connsiteY0" fmla="*/ 0 h 72390"/>
                  <a:gd name="connsiteX1" fmla="*/ 0 w 9525"/>
                  <a:gd name="connsiteY1" fmla="*/ 72390 h 72390"/>
                </a:gdLst>
                <a:ahLst/>
                <a:cxnLst>
                  <a:cxn ang="0">
                    <a:pos x="connsiteX0" y="connsiteY0"/>
                  </a:cxn>
                  <a:cxn ang="0">
                    <a:pos x="connsiteX1" y="connsiteY1"/>
                  </a:cxn>
                </a:cxnLst>
                <a:rect l="l" t="t" r="r" b="b"/>
                <a:pathLst>
                  <a:path w="9525" h="72390">
                    <a:moveTo>
                      <a:pt x="0" y="0"/>
                    </a:moveTo>
                    <a:lnTo>
                      <a:pt x="0" y="7239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64" name="Freeform: Shape 1563">
                <a:extLst>
                  <a:ext uri="{FF2B5EF4-FFF2-40B4-BE49-F238E27FC236}">
                    <a16:creationId xmlns:a16="http://schemas.microsoft.com/office/drawing/2014/main" id="{4D1CE48F-86CE-F382-ABD4-5668254DF750}"/>
                  </a:ext>
                </a:extLst>
              </p:cNvPr>
              <p:cNvSpPr/>
              <p:nvPr/>
            </p:nvSpPr>
            <p:spPr>
              <a:xfrm>
                <a:off x="9350194" y="-1595455"/>
                <a:ext cx="9525" cy="76104"/>
              </a:xfrm>
              <a:custGeom>
                <a:avLst/>
                <a:gdLst>
                  <a:gd name="connsiteX0" fmla="*/ 0 w 9525"/>
                  <a:gd name="connsiteY0" fmla="*/ 0 h 76104"/>
                  <a:gd name="connsiteX1" fmla="*/ 0 w 9525"/>
                  <a:gd name="connsiteY1" fmla="*/ 76105 h 76104"/>
                </a:gdLst>
                <a:ahLst/>
                <a:cxnLst>
                  <a:cxn ang="0">
                    <a:pos x="connsiteX0" y="connsiteY0"/>
                  </a:cxn>
                  <a:cxn ang="0">
                    <a:pos x="connsiteX1" y="connsiteY1"/>
                  </a:cxn>
                </a:cxnLst>
                <a:rect l="l" t="t" r="r" b="b"/>
                <a:pathLst>
                  <a:path w="9525" h="76104">
                    <a:moveTo>
                      <a:pt x="0" y="0"/>
                    </a:moveTo>
                    <a:lnTo>
                      <a:pt x="0" y="76105"/>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65" name="Freeform: Shape 1564">
                <a:extLst>
                  <a:ext uri="{FF2B5EF4-FFF2-40B4-BE49-F238E27FC236}">
                    <a16:creationId xmlns:a16="http://schemas.microsoft.com/office/drawing/2014/main" id="{55653F18-A62F-0BE2-1E75-17F623E6D7AE}"/>
                  </a:ext>
                </a:extLst>
              </p:cNvPr>
              <p:cNvSpPr/>
              <p:nvPr/>
            </p:nvSpPr>
            <p:spPr>
              <a:xfrm>
                <a:off x="9661185" y="-1452675"/>
                <a:ext cx="9525" cy="67341"/>
              </a:xfrm>
              <a:custGeom>
                <a:avLst/>
                <a:gdLst>
                  <a:gd name="connsiteX0" fmla="*/ 0 w 9525"/>
                  <a:gd name="connsiteY0" fmla="*/ 0 h 67341"/>
                  <a:gd name="connsiteX1" fmla="*/ 0 w 9525"/>
                  <a:gd name="connsiteY1" fmla="*/ 67342 h 67341"/>
                </a:gdLst>
                <a:ahLst/>
                <a:cxnLst>
                  <a:cxn ang="0">
                    <a:pos x="connsiteX0" y="connsiteY0"/>
                  </a:cxn>
                  <a:cxn ang="0">
                    <a:pos x="connsiteX1" y="connsiteY1"/>
                  </a:cxn>
                </a:cxnLst>
                <a:rect l="l" t="t" r="r" b="b"/>
                <a:pathLst>
                  <a:path w="9525" h="67341">
                    <a:moveTo>
                      <a:pt x="0" y="0"/>
                    </a:moveTo>
                    <a:lnTo>
                      <a:pt x="0" y="6734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66" name="Freeform: Shape 1565">
                <a:extLst>
                  <a:ext uri="{FF2B5EF4-FFF2-40B4-BE49-F238E27FC236}">
                    <a16:creationId xmlns:a16="http://schemas.microsoft.com/office/drawing/2014/main" id="{239F8294-0E72-26CD-3C1A-F7EEEDFC5B57}"/>
                  </a:ext>
                </a:extLst>
              </p:cNvPr>
              <p:cNvSpPr/>
              <p:nvPr/>
            </p:nvSpPr>
            <p:spPr>
              <a:xfrm>
                <a:off x="9686903" y="-1452675"/>
                <a:ext cx="9525" cy="67341"/>
              </a:xfrm>
              <a:custGeom>
                <a:avLst/>
                <a:gdLst>
                  <a:gd name="connsiteX0" fmla="*/ 0 w 9525"/>
                  <a:gd name="connsiteY0" fmla="*/ 0 h 67341"/>
                  <a:gd name="connsiteX1" fmla="*/ 0 w 9525"/>
                  <a:gd name="connsiteY1" fmla="*/ 67342 h 67341"/>
                </a:gdLst>
                <a:ahLst/>
                <a:cxnLst>
                  <a:cxn ang="0">
                    <a:pos x="connsiteX0" y="connsiteY0"/>
                  </a:cxn>
                  <a:cxn ang="0">
                    <a:pos x="connsiteX1" y="connsiteY1"/>
                  </a:cxn>
                </a:cxnLst>
                <a:rect l="l" t="t" r="r" b="b"/>
                <a:pathLst>
                  <a:path w="9525" h="67341">
                    <a:moveTo>
                      <a:pt x="0" y="0"/>
                    </a:moveTo>
                    <a:lnTo>
                      <a:pt x="0" y="6734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67" name="Freeform: Shape 1566">
                <a:extLst>
                  <a:ext uri="{FF2B5EF4-FFF2-40B4-BE49-F238E27FC236}">
                    <a16:creationId xmlns:a16="http://schemas.microsoft.com/office/drawing/2014/main" id="{6FCF4546-CE1D-74B9-06B3-9DE6A8011327}"/>
                  </a:ext>
                </a:extLst>
              </p:cNvPr>
              <p:cNvSpPr/>
              <p:nvPr/>
            </p:nvSpPr>
            <p:spPr>
              <a:xfrm>
                <a:off x="9703762" y="-1443531"/>
                <a:ext cx="9525" cy="77723"/>
              </a:xfrm>
              <a:custGeom>
                <a:avLst/>
                <a:gdLst>
                  <a:gd name="connsiteX0" fmla="*/ 0 w 9525"/>
                  <a:gd name="connsiteY0" fmla="*/ 0 h 77723"/>
                  <a:gd name="connsiteX1" fmla="*/ 0 w 9525"/>
                  <a:gd name="connsiteY1" fmla="*/ 77724 h 77723"/>
                </a:gdLst>
                <a:ahLst/>
                <a:cxnLst>
                  <a:cxn ang="0">
                    <a:pos x="connsiteX0" y="connsiteY0"/>
                  </a:cxn>
                  <a:cxn ang="0">
                    <a:pos x="connsiteX1" y="connsiteY1"/>
                  </a:cxn>
                </a:cxnLst>
                <a:rect l="l" t="t" r="r" b="b"/>
                <a:pathLst>
                  <a:path w="9525" h="77723">
                    <a:moveTo>
                      <a:pt x="0" y="0"/>
                    </a:moveTo>
                    <a:lnTo>
                      <a:pt x="0" y="77724"/>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68" name="Freeform: Shape 1567">
                <a:extLst>
                  <a:ext uri="{FF2B5EF4-FFF2-40B4-BE49-F238E27FC236}">
                    <a16:creationId xmlns:a16="http://schemas.microsoft.com/office/drawing/2014/main" id="{E0457ADC-238B-0C30-F508-357F19BB707F}"/>
                  </a:ext>
                </a:extLst>
              </p:cNvPr>
              <p:cNvSpPr/>
              <p:nvPr/>
            </p:nvSpPr>
            <p:spPr>
              <a:xfrm>
                <a:off x="9713287" y="-1443531"/>
                <a:ext cx="9525" cy="77723"/>
              </a:xfrm>
              <a:custGeom>
                <a:avLst/>
                <a:gdLst>
                  <a:gd name="connsiteX0" fmla="*/ 0 w 9525"/>
                  <a:gd name="connsiteY0" fmla="*/ 0 h 77723"/>
                  <a:gd name="connsiteX1" fmla="*/ 0 w 9525"/>
                  <a:gd name="connsiteY1" fmla="*/ 77724 h 77723"/>
                </a:gdLst>
                <a:ahLst/>
                <a:cxnLst>
                  <a:cxn ang="0">
                    <a:pos x="connsiteX0" y="connsiteY0"/>
                  </a:cxn>
                  <a:cxn ang="0">
                    <a:pos x="connsiteX1" y="connsiteY1"/>
                  </a:cxn>
                </a:cxnLst>
                <a:rect l="l" t="t" r="r" b="b"/>
                <a:pathLst>
                  <a:path w="9525" h="77723">
                    <a:moveTo>
                      <a:pt x="0" y="0"/>
                    </a:moveTo>
                    <a:lnTo>
                      <a:pt x="0" y="77724"/>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69" name="Freeform: Shape 1568">
                <a:extLst>
                  <a:ext uri="{FF2B5EF4-FFF2-40B4-BE49-F238E27FC236}">
                    <a16:creationId xmlns:a16="http://schemas.microsoft.com/office/drawing/2014/main" id="{6B264A1C-2D83-0A64-1AB4-EBC3B2691636}"/>
                  </a:ext>
                </a:extLst>
              </p:cNvPr>
              <p:cNvSpPr/>
              <p:nvPr/>
            </p:nvSpPr>
            <p:spPr>
              <a:xfrm>
                <a:off x="9722145" y="-1443531"/>
                <a:ext cx="9525" cy="77723"/>
              </a:xfrm>
              <a:custGeom>
                <a:avLst/>
                <a:gdLst>
                  <a:gd name="connsiteX0" fmla="*/ 0 w 9525"/>
                  <a:gd name="connsiteY0" fmla="*/ 0 h 77723"/>
                  <a:gd name="connsiteX1" fmla="*/ 0 w 9525"/>
                  <a:gd name="connsiteY1" fmla="*/ 77724 h 77723"/>
                </a:gdLst>
                <a:ahLst/>
                <a:cxnLst>
                  <a:cxn ang="0">
                    <a:pos x="connsiteX0" y="connsiteY0"/>
                  </a:cxn>
                  <a:cxn ang="0">
                    <a:pos x="connsiteX1" y="connsiteY1"/>
                  </a:cxn>
                </a:cxnLst>
                <a:rect l="l" t="t" r="r" b="b"/>
                <a:pathLst>
                  <a:path w="9525" h="77723">
                    <a:moveTo>
                      <a:pt x="0" y="0"/>
                    </a:moveTo>
                    <a:lnTo>
                      <a:pt x="0" y="77724"/>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70" name="Freeform: Shape 1569">
                <a:extLst>
                  <a:ext uri="{FF2B5EF4-FFF2-40B4-BE49-F238E27FC236}">
                    <a16:creationId xmlns:a16="http://schemas.microsoft.com/office/drawing/2014/main" id="{B4FA43B7-44F6-65ED-0349-636D0C2A757B}"/>
                  </a:ext>
                </a:extLst>
              </p:cNvPr>
              <p:cNvSpPr/>
              <p:nvPr/>
            </p:nvSpPr>
            <p:spPr>
              <a:xfrm>
                <a:off x="9731575" y="-1425720"/>
                <a:ext cx="9525" cy="80581"/>
              </a:xfrm>
              <a:custGeom>
                <a:avLst/>
                <a:gdLst>
                  <a:gd name="connsiteX0" fmla="*/ 0 w 9525"/>
                  <a:gd name="connsiteY0" fmla="*/ 0 h 80581"/>
                  <a:gd name="connsiteX1" fmla="*/ 0 w 9525"/>
                  <a:gd name="connsiteY1" fmla="*/ 80581 h 80581"/>
                </a:gdLst>
                <a:ahLst/>
                <a:cxnLst>
                  <a:cxn ang="0">
                    <a:pos x="connsiteX0" y="connsiteY0"/>
                  </a:cxn>
                  <a:cxn ang="0">
                    <a:pos x="connsiteX1" y="connsiteY1"/>
                  </a:cxn>
                </a:cxnLst>
                <a:rect l="l" t="t" r="r" b="b"/>
                <a:pathLst>
                  <a:path w="9525" h="80581">
                    <a:moveTo>
                      <a:pt x="0" y="0"/>
                    </a:moveTo>
                    <a:lnTo>
                      <a:pt x="0" y="8058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71" name="Freeform: Shape 1570">
                <a:extLst>
                  <a:ext uri="{FF2B5EF4-FFF2-40B4-BE49-F238E27FC236}">
                    <a16:creationId xmlns:a16="http://schemas.microsoft.com/office/drawing/2014/main" id="{674152B2-4203-576C-5AE5-9DD422C7CBCB}"/>
                  </a:ext>
                </a:extLst>
              </p:cNvPr>
              <p:cNvSpPr/>
              <p:nvPr/>
            </p:nvSpPr>
            <p:spPr>
              <a:xfrm>
                <a:off x="9758054" y="-1416766"/>
                <a:ext cx="9525" cy="77819"/>
              </a:xfrm>
              <a:custGeom>
                <a:avLst/>
                <a:gdLst>
                  <a:gd name="connsiteX0" fmla="*/ 0 w 9525"/>
                  <a:gd name="connsiteY0" fmla="*/ 0 h 77819"/>
                  <a:gd name="connsiteX1" fmla="*/ 0 w 9525"/>
                  <a:gd name="connsiteY1" fmla="*/ 77819 h 77819"/>
                </a:gdLst>
                <a:ahLst/>
                <a:cxnLst>
                  <a:cxn ang="0">
                    <a:pos x="connsiteX0" y="connsiteY0"/>
                  </a:cxn>
                  <a:cxn ang="0">
                    <a:pos x="connsiteX1" y="connsiteY1"/>
                  </a:cxn>
                </a:cxnLst>
                <a:rect l="l" t="t" r="r" b="b"/>
                <a:pathLst>
                  <a:path w="9525" h="77819">
                    <a:moveTo>
                      <a:pt x="0" y="0"/>
                    </a:moveTo>
                    <a:lnTo>
                      <a:pt x="0" y="7781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72" name="Freeform: Shape 1571">
                <a:extLst>
                  <a:ext uri="{FF2B5EF4-FFF2-40B4-BE49-F238E27FC236}">
                    <a16:creationId xmlns:a16="http://schemas.microsoft.com/office/drawing/2014/main" id="{7D955B07-F2A1-6EC5-68BD-439881A23749}"/>
                  </a:ext>
                </a:extLst>
              </p:cNvPr>
              <p:cNvSpPr/>
              <p:nvPr/>
            </p:nvSpPr>
            <p:spPr>
              <a:xfrm>
                <a:off x="9808823" y="-1381238"/>
                <a:ext cx="9525" cy="77819"/>
              </a:xfrm>
              <a:custGeom>
                <a:avLst/>
                <a:gdLst>
                  <a:gd name="connsiteX0" fmla="*/ 0 w 9525"/>
                  <a:gd name="connsiteY0" fmla="*/ 0 h 77819"/>
                  <a:gd name="connsiteX1" fmla="*/ 0 w 9525"/>
                  <a:gd name="connsiteY1" fmla="*/ 77819 h 77819"/>
                </a:gdLst>
                <a:ahLst/>
                <a:cxnLst>
                  <a:cxn ang="0">
                    <a:pos x="connsiteX0" y="connsiteY0"/>
                  </a:cxn>
                  <a:cxn ang="0">
                    <a:pos x="connsiteX1" y="connsiteY1"/>
                  </a:cxn>
                </a:cxnLst>
                <a:rect l="l" t="t" r="r" b="b"/>
                <a:pathLst>
                  <a:path w="9525" h="77819">
                    <a:moveTo>
                      <a:pt x="0" y="0"/>
                    </a:moveTo>
                    <a:lnTo>
                      <a:pt x="0" y="7781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73" name="Freeform: Shape 1572">
                <a:extLst>
                  <a:ext uri="{FF2B5EF4-FFF2-40B4-BE49-F238E27FC236}">
                    <a16:creationId xmlns:a16="http://schemas.microsoft.com/office/drawing/2014/main" id="{7945F00D-61F6-961F-A3D4-F3EA4A96810B}"/>
                  </a:ext>
                </a:extLst>
              </p:cNvPr>
              <p:cNvSpPr/>
              <p:nvPr/>
            </p:nvSpPr>
            <p:spPr>
              <a:xfrm>
                <a:off x="9820157" y="-1371903"/>
                <a:ext cx="9525" cy="71437"/>
              </a:xfrm>
              <a:custGeom>
                <a:avLst/>
                <a:gdLst>
                  <a:gd name="connsiteX0" fmla="*/ 0 w 9525"/>
                  <a:gd name="connsiteY0" fmla="*/ 0 h 71437"/>
                  <a:gd name="connsiteX1" fmla="*/ 0 w 9525"/>
                  <a:gd name="connsiteY1" fmla="*/ 71438 h 71437"/>
                </a:gdLst>
                <a:ahLst/>
                <a:cxnLst>
                  <a:cxn ang="0">
                    <a:pos x="connsiteX0" y="connsiteY0"/>
                  </a:cxn>
                  <a:cxn ang="0">
                    <a:pos x="connsiteX1" y="connsiteY1"/>
                  </a:cxn>
                </a:cxnLst>
                <a:rect l="l" t="t" r="r" b="b"/>
                <a:pathLst>
                  <a:path w="9525" h="71437">
                    <a:moveTo>
                      <a:pt x="0" y="0"/>
                    </a:moveTo>
                    <a:lnTo>
                      <a:pt x="0" y="7143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74" name="Freeform: Shape 1573">
                <a:extLst>
                  <a:ext uri="{FF2B5EF4-FFF2-40B4-BE49-F238E27FC236}">
                    <a16:creationId xmlns:a16="http://schemas.microsoft.com/office/drawing/2014/main" id="{1B2946A3-34C6-D5B3-2490-20141F57F380}"/>
                  </a:ext>
                </a:extLst>
              </p:cNvPr>
              <p:cNvSpPr/>
              <p:nvPr/>
            </p:nvSpPr>
            <p:spPr>
              <a:xfrm>
                <a:off x="9838255" y="-1372189"/>
                <a:ext cx="9525" cy="81152"/>
              </a:xfrm>
              <a:custGeom>
                <a:avLst/>
                <a:gdLst>
                  <a:gd name="connsiteX0" fmla="*/ 0 w 9525"/>
                  <a:gd name="connsiteY0" fmla="*/ 0 h 81152"/>
                  <a:gd name="connsiteX1" fmla="*/ 0 w 9525"/>
                  <a:gd name="connsiteY1" fmla="*/ 81153 h 81152"/>
                </a:gdLst>
                <a:ahLst/>
                <a:cxnLst>
                  <a:cxn ang="0">
                    <a:pos x="connsiteX0" y="connsiteY0"/>
                  </a:cxn>
                  <a:cxn ang="0">
                    <a:pos x="connsiteX1" y="connsiteY1"/>
                  </a:cxn>
                </a:cxnLst>
                <a:rect l="l" t="t" r="r" b="b"/>
                <a:pathLst>
                  <a:path w="9525" h="81152">
                    <a:moveTo>
                      <a:pt x="0" y="0"/>
                    </a:moveTo>
                    <a:lnTo>
                      <a:pt x="0" y="81153"/>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75" name="Freeform: Shape 1574">
                <a:extLst>
                  <a:ext uri="{FF2B5EF4-FFF2-40B4-BE49-F238E27FC236}">
                    <a16:creationId xmlns:a16="http://schemas.microsoft.com/office/drawing/2014/main" id="{40897887-41EA-17CE-D97E-9A12C0175BD3}"/>
                  </a:ext>
                </a:extLst>
              </p:cNvPr>
              <p:cNvSpPr/>
              <p:nvPr/>
            </p:nvSpPr>
            <p:spPr>
              <a:xfrm>
                <a:off x="9910073" y="-1354187"/>
                <a:ext cx="9525" cy="78295"/>
              </a:xfrm>
              <a:custGeom>
                <a:avLst/>
                <a:gdLst>
                  <a:gd name="connsiteX0" fmla="*/ 0 w 9525"/>
                  <a:gd name="connsiteY0" fmla="*/ 0 h 78295"/>
                  <a:gd name="connsiteX1" fmla="*/ 0 w 9525"/>
                  <a:gd name="connsiteY1" fmla="*/ 78296 h 78295"/>
                </a:gdLst>
                <a:ahLst/>
                <a:cxnLst>
                  <a:cxn ang="0">
                    <a:pos x="connsiteX0" y="connsiteY0"/>
                  </a:cxn>
                  <a:cxn ang="0">
                    <a:pos x="connsiteX1" y="connsiteY1"/>
                  </a:cxn>
                </a:cxnLst>
                <a:rect l="l" t="t" r="r" b="b"/>
                <a:pathLst>
                  <a:path w="9525" h="78295">
                    <a:moveTo>
                      <a:pt x="0" y="0"/>
                    </a:moveTo>
                    <a:lnTo>
                      <a:pt x="0" y="78296"/>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76" name="Freeform: Shape 1575">
                <a:extLst>
                  <a:ext uri="{FF2B5EF4-FFF2-40B4-BE49-F238E27FC236}">
                    <a16:creationId xmlns:a16="http://schemas.microsoft.com/office/drawing/2014/main" id="{2A860F77-7C15-7B87-53EF-19BC274A6245}"/>
                  </a:ext>
                </a:extLst>
              </p:cNvPr>
              <p:cNvSpPr/>
              <p:nvPr/>
            </p:nvSpPr>
            <p:spPr>
              <a:xfrm>
                <a:off x="9968938" y="-1327041"/>
                <a:ext cx="9525" cy="78295"/>
              </a:xfrm>
              <a:custGeom>
                <a:avLst/>
                <a:gdLst>
                  <a:gd name="connsiteX0" fmla="*/ 0 w 9525"/>
                  <a:gd name="connsiteY0" fmla="*/ 0 h 78295"/>
                  <a:gd name="connsiteX1" fmla="*/ 0 w 9525"/>
                  <a:gd name="connsiteY1" fmla="*/ 78296 h 78295"/>
                </a:gdLst>
                <a:ahLst/>
                <a:cxnLst>
                  <a:cxn ang="0">
                    <a:pos x="connsiteX0" y="connsiteY0"/>
                  </a:cxn>
                  <a:cxn ang="0">
                    <a:pos x="connsiteX1" y="connsiteY1"/>
                  </a:cxn>
                </a:cxnLst>
                <a:rect l="l" t="t" r="r" b="b"/>
                <a:pathLst>
                  <a:path w="9525" h="78295">
                    <a:moveTo>
                      <a:pt x="0" y="0"/>
                    </a:moveTo>
                    <a:lnTo>
                      <a:pt x="0" y="78296"/>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77" name="Freeform: Shape 1576">
                <a:extLst>
                  <a:ext uri="{FF2B5EF4-FFF2-40B4-BE49-F238E27FC236}">
                    <a16:creationId xmlns:a16="http://schemas.microsoft.com/office/drawing/2014/main" id="{72F12CA6-6EB3-112A-CAA4-ACB58DF67EE4}"/>
                  </a:ext>
                </a:extLst>
              </p:cNvPr>
              <p:cNvSpPr/>
              <p:nvPr/>
            </p:nvSpPr>
            <p:spPr>
              <a:xfrm>
                <a:off x="9979892" y="-1327041"/>
                <a:ext cx="9525" cy="78295"/>
              </a:xfrm>
              <a:custGeom>
                <a:avLst/>
                <a:gdLst>
                  <a:gd name="connsiteX0" fmla="*/ 0 w 9525"/>
                  <a:gd name="connsiteY0" fmla="*/ 0 h 78295"/>
                  <a:gd name="connsiteX1" fmla="*/ 0 w 9525"/>
                  <a:gd name="connsiteY1" fmla="*/ 78296 h 78295"/>
                </a:gdLst>
                <a:ahLst/>
                <a:cxnLst>
                  <a:cxn ang="0">
                    <a:pos x="connsiteX0" y="connsiteY0"/>
                  </a:cxn>
                  <a:cxn ang="0">
                    <a:pos x="connsiteX1" y="connsiteY1"/>
                  </a:cxn>
                </a:cxnLst>
                <a:rect l="l" t="t" r="r" b="b"/>
                <a:pathLst>
                  <a:path w="9525" h="78295">
                    <a:moveTo>
                      <a:pt x="0" y="0"/>
                    </a:moveTo>
                    <a:lnTo>
                      <a:pt x="0" y="78296"/>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78" name="Freeform: Shape 1577">
                <a:extLst>
                  <a:ext uri="{FF2B5EF4-FFF2-40B4-BE49-F238E27FC236}">
                    <a16:creationId xmlns:a16="http://schemas.microsoft.com/office/drawing/2014/main" id="{762A08F4-6967-250A-4E1F-6D9749BD8CEC}"/>
                  </a:ext>
                </a:extLst>
              </p:cNvPr>
              <p:cNvSpPr/>
              <p:nvPr/>
            </p:nvSpPr>
            <p:spPr>
              <a:xfrm>
                <a:off x="9990750" y="-1327041"/>
                <a:ext cx="9525" cy="78295"/>
              </a:xfrm>
              <a:custGeom>
                <a:avLst/>
                <a:gdLst>
                  <a:gd name="connsiteX0" fmla="*/ 0 w 9525"/>
                  <a:gd name="connsiteY0" fmla="*/ 0 h 78295"/>
                  <a:gd name="connsiteX1" fmla="*/ 0 w 9525"/>
                  <a:gd name="connsiteY1" fmla="*/ 78296 h 78295"/>
                </a:gdLst>
                <a:ahLst/>
                <a:cxnLst>
                  <a:cxn ang="0">
                    <a:pos x="connsiteX0" y="connsiteY0"/>
                  </a:cxn>
                  <a:cxn ang="0">
                    <a:pos x="connsiteX1" y="connsiteY1"/>
                  </a:cxn>
                </a:cxnLst>
                <a:rect l="l" t="t" r="r" b="b"/>
                <a:pathLst>
                  <a:path w="9525" h="78295">
                    <a:moveTo>
                      <a:pt x="0" y="0"/>
                    </a:moveTo>
                    <a:lnTo>
                      <a:pt x="0" y="78296"/>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79" name="Freeform: Shape 1578">
                <a:extLst>
                  <a:ext uri="{FF2B5EF4-FFF2-40B4-BE49-F238E27FC236}">
                    <a16:creationId xmlns:a16="http://schemas.microsoft.com/office/drawing/2014/main" id="{7FED6BB2-068D-E3C8-F179-61DDC9B3A7F0}"/>
                  </a:ext>
                </a:extLst>
              </p:cNvPr>
              <p:cNvSpPr/>
              <p:nvPr/>
            </p:nvSpPr>
            <p:spPr>
              <a:xfrm>
                <a:off x="9998084" y="-1327041"/>
                <a:ext cx="9525" cy="78295"/>
              </a:xfrm>
              <a:custGeom>
                <a:avLst/>
                <a:gdLst>
                  <a:gd name="connsiteX0" fmla="*/ 0 w 9525"/>
                  <a:gd name="connsiteY0" fmla="*/ 0 h 78295"/>
                  <a:gd name="connsiteX1" fmla="*/ 0 w 9525"/>
                  <a:gd name="connsiteY1" fmla="*/ 78296 h 78295"/>
                </a:gdLst>
                <a:ahLst/>
                <a:cxnLst>
                  <a:cxn ang="0">
                    <a:pos x="connsiteX0" y="connsiteY0"/>
                  </a:cxn>
                  <a:cxn ang="0">
                    <a:pos x="connsiteX1" y="connsiteY1"/>
                  </a:cxn>
                </a:cxnLst>
                <a:rect l="l" t="t" r="r" b="b"/>
                <a:pathLst>
                  <a:path w="9525" h="78295">
                    <a:moveTo>
                      <a:pt x="0" y="0"/>
                    </a:moveTo>
                    <a:lnTo>
                      <a:pt x="0" y="78296"/>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80" name="Freeform: Shape 1579">
                <a:extLst>
                  <a:ext uri="{FF2B5EF4-FFF2-40B4-BE49-F238E27FC236}">
                    <a16:creationId xmlns:a16="http://schemas.microsoft.com/office/drawing/2014/main" id="{49D5F545-D4D9-A1CB-745B-8E175A2BB704}"/>
                  </a:ext>
                </a:extLst>
              </p:cNvPr>
              <p:cNvSpPr/>
              <p:nvPr/>
            </p:nvSpPr>
            <p:spPr>
              <a:xfrm>
                <a:off x="10007895" y="-1301799"/>
                <a:ext cx="9525" cy="78390"/>
              </a:xfrm>
              <a:custGeom>
                <a:avLst/>
                <a:gdLst>
                  <a:gd name="connsiteX0" fmla="*/ 0 w 9525"/>
                  <a:gd name="connsiteY0" fmla="*/ 0 h 78390"/>
                  <a:gd name="connsiteX1" fmla="*/ 0 w 9525"/>
                  <a:gd name="connsiteY1" fmla="*/ 78391 h 78390"/>
                </a:gdLst>
                <a:ahLst/>
                <a:cxnLst>
                  <a:cxn ang="0">
                    <a:pos x="connsiteX0" y="connsiteY0"/>
                  </a:cxn>
                  <a:cxn ang="0">
                    <a:pos x="connsiteX1" y="connsiteY1"/>
                  </a:cxn>
                </a:cxnLst>
                <a:rect l="l" t="t" r="r" b="b"/>
                <a:pathLst>
                  <a:path w="9525" h="78390">
                    <a:moveTo>
                      <a:pt x="0" y="0"/>
                    </a:moveTo>
                    <a:lnTo>
                      <a:pt x="0" y="7839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81" name="Freeform: Shape 1580">
                <a:extLst>
                  <a:ext uri="{FF2B5EF4-FFF2-40B4-BE49-F238E27FC236}">
                    <a16:creationId xmlns:a16="http://schemas.microsoft.com/office/drawing/2014/main" id="{0DE798AE-540F-9B94-6CD3-1C4BA7D16826}"/>
                  </a:ext>
                </a:extLst>
              </p:cNvPr>
              <p:cNvSpPr/>
              <p:nvPr/>
            </p:nvSpPr>
            <p:spPr>
              <a:xfrm>
                <a:off x="10017706" y="-1301799"/>
                <a:ext cx="9525" cy="78390"/>
              </a:xfrm>
              <a:custGeom>
                <a:avLst/>
                <a:gdLst>
                  <a:gd name="connsiteX0" fmla="*/ 0 w 9525"/>
                  <a:gd name="connsiteY0" fmla="*/ 0 h 78390"/>
                  <a:gd name="connsiteX1" fmla="*/ 0 w 9525"/>
                  <a:gd name="connsiteY1" fmla="*/ 78391 h 78390"/>
                </a:gdLst>
                <a:ahLst/>
                <a:cxnLst>
                  <a:cxn ang="0">
                    <a:pos x="connsiteX0" y="connsiteY0"/>
                  </a:cxn>
                  <a:cxn ang="0">
                    <a:pos x="connsiteX1" y="connsiteY1"/>
                  </a:cxn>
                </a:cxnLst>
                <a:rect l="l" t="t" r="r" b="b"/>
                <a:pathLst>
                  <a:path w="9525" h="78390">
                    <a:moveTo>
                      <a:pt x="0" y="0"/>
                    </a:moveTo>
                    <a:lnTo>
                      <a:pt x="0" y="7839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82" name="Freeform: Shape 1581">
                <a:extLst>
                  <a:ext uri="{FF2B5EF4-FFF2-40B4-BE49-F238E27FC236}">
                    <a16:creationId xmlns:a16="http://schemas.microsoft.com/office/drawing/2014/main" id="{9FFF96BD-5AE0-5629-8681-FD69833C6011}"/>
                  </a:ext>
                </a:extLst>
              </p:cNvPr>
              <p:cNvSpPr/>
              <p:nvPr/>
            </p:nvSpPr>
            <p:spPr>
              <a:xfrm>
                <a:off x="10026564" y="-1301799"/>
                <a:ext cx="9525" cy="78390"/>
              </a:xfrm>
              <a:custGeom>
                <a:avLst/>
                <a:gdLst>
                  <a:gd name="connsiteX0" fmla="*/ 0 w 9525"/>
                  <a:gd name="connsiteY0" fmla="*/ 0 h 78390"/>
                  <a:gd name="connsiteX1" fmla="*/ 0 w 9525"/>
                  <a:gd name="connsiteY1" fmla="*/ 78391 h 78390"/>
                </a:gdLst>
                <a:ahLst/>
                <a:cxnLst>
                  <a:cxn ang="0">
                    <a:pos x="connsiteX0" y="connsiteY0"/>
                  </a:cxn>
                  <a:cxn ang="0">
                    <a:pos x="connsiteX1" y="connsiteY1"/>
                  </a:cxn>
                </a:cxnLst>
                <a:rect l="l" t="t" r="r" b="b"/>
                <a:pathLst>
                  <a:path w="9525" h="78390">
                    <a:moveTo>
                      <a:pt x="0" y="0"/>
                    </a:moveTo>
                    <a:lnTo>
                      <a:pt x="0" y="7839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83" name="Freeform: Shape 1582">
                <a:extLst>
                  <a:ext uri="{FF2B5EF4-FFF2-40B4-BE49-F238E27FC236}">
                    <a16:creationId xmlns:a16="http://schemas.microsoft.com/office/drawing/2014/main" id="{CBD9A00A-FFDA-1824-3A9D-8B2E3303B219}"/>
                  </a:ext>
                </a:extLst>
              </p:cNvPr>
              <p:cNvSpPr/>
              <p:nvPr/>
            </p:nvSpPr>
            <p:spPr>
              <a:xfrm>
                <a:off x="10143531" y="-1253412"/>
                <a:ext cx="9525" cy="81724"/>
              </a:xfrm>
              <a:custGeom>
                <a:avLst/>
                <a:gdLst>
                  <a:gd name="connsiteX0" fmla="*/ 0 w 9525"/>
                  <a:gd name="connsiteY0" fmla="*/ 0 h 81724"/>
                  <a:gd name="connsiteX1" fmla="*/ 0 w 9525"/>
                  <a:gd name="connsiteY1" fmla="*/ 81724 h 81724"/>
                </a:gdLst>
                <a:ahLst/>
                <a:cxnLst>
                  <a:cxn ang="0">
                    <a:pos x="connsiteX0" y="connsiteY0"/>
                  </a:cxn>
                  <a:cxn ang="0">
                    <a:pos x="connsiteX1" y="connsiteY1"/>
                  </a:cxn>
                </a:cxnLst>
                <a:rect l="l" t="t" r="r" b="b"/>
                <a:pathLst>
                  <a:path w="9525" h="81724">
                    <a:moveTo>
                      <a:pt x="0" y="0"/>
                    </a:moveTo>
                    <a:lnTo>
                      <a:pt x="0" y="81724"/>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84" name="Freeform: Shape 1583">
                <a:extLst>
                  <a:ext uri="{FF2B5EF4-FFF2-40B4-BE49-F238E27FC236}">
                    <a16:creationId xmlns:a16="http://schemas.microsoft.com/office/drawing/2014/main" id="{5CDDE03D-2484-9AC7-9980-FA78C8A1734F}"/>
                  </a:ext>
                </a:extLst>
              </p:cNvPr>
              <p:cNvSpPr/>
              <p:nvPr/>
            </p:nvSpPr>
            <p:spPr>
              <a:xfrm>
                <a:off x="10151056" y="-1246650"/>
                <a:ext cx="9525" cy="78676"/>
              </a:xfrm>
              <a:custGeom>
                <a:avLst/>
                <a:gdLst>
                  <a:gd name="connsiteX0" fmla="*/ 0 w 9525"/>
                  <a:gd name="connsiteY0" fmla="*/ 0 h 78676"/>
                  <a:gd name="connsiteX1" fmla="*/ 0 w 9525"/>
                  <a:gd name="connsiteY1" fmla="*/ 78676 h 78676"/>
                </a:gdLst>
                <a:ahLst/>
                <a:cxnLst>
                  <a:cxn ang="0">
                    <a:pos x="connsiteX0" y="connsiteY0"/>
                  </a:cxn>
                  <a:cxn ang="0">
                    <a:pos x="connsiteX1" y="connsiteY1"/>
                  </a:cxn>
                </a:cxnLst>
                <a:rect l="l" t="t" r="r" b="b"/>
                <a:pathLst>
                  <a:path w="9525" h="78676">
                    <a:moveTo>
                      <a:pt x="0" y="0"/>
                    </a:moveTo>
                    <a:lnTo>
                      <a:pt x="0" y="78676"/>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85" name="Freeform: Shape 1584">
                <a:extLst>
                  <a:ext uri="{FF2B5EF4-FFF2-40B4-BE49-F238E27FC236}">
                    <a16:creationId xmlns:a16="http://schemas.microsoft.com/office/drawing/2014/main" id="{BC7738FD-3188-77EA-CA27-0B72D74B38AA}"/>
                  </a:ext>
                </a:extLst>
              </p:cNvPr>
              <p:cNvSpPr/>
              <p:nvPr/>
            </p:nvSpPr>
            <p:spPr>
              <a:xfrm>
                <a:off x="10184393" y="-1246650"/>
                <a:ext cx="9525" cy="78676"/>
              </a:xfrm>
              <a:custGeom>
                <a:avLst/>
                <a:gdLst>
                  <a:gd name="connsiteX0" fmla="*/ 0 w 9525"/>
                  <a:gd name="connsiteY0" fmla="*/ 0 h 78676"/>
                  <a:gd name="connsiteX1" fmla="*/ 0 w 9525"/>
                  <a:gd name="connsiteY1" fmla="*/ 78676 h 78676"/>
                </a:gdLst>
                <a:ahLst/>
                <a:cxnLst>
                  <a:cxn ang="0">
                    <a:pos x="connsiteX0" y="connsiteY0"/>
                  </a:cxn>
                  <a:cxn ang="0">
                    <a:pos x="connsiteX1" y="connsiteY1"/>
                  </a:cxn>
                </a:cxnLst>
                <a:rect l="l" t="t" r="r" b="b"/>
                <a:pathLst>
                  <a:path w="9525" h="78676">
                    <a:moveTo>
                      <a:pt x="0" y="0"/>
                    </a:moveTo>
                    <a:lnTo>
                      <a:pt x="0" y="78676"/>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86" name="Freeform: Shape 1585">
                <a:extLst>
                  <a:ext uri="{FF2B5EF4-FFF2-40B4-BE49-F238E27FC236}">
                    <a16:creationId xmlns:a16="http://schemas.microsoft.com/office/drawing/2014/main" id="{DA909997-CAAC-01D9-F505-340315958337}"/>
                  </a:ext>
                </a:extLst>
              </p:cNvPr>
              <p:cNvSpPr/>
              <p:nvPr/>
            </p:nvSpPr>
            <p:spPr>
              <a:xfrm>
                <a:off x="10245258" y="-1237982"/>
                <a:ext cx="9525" cy="78581"/>
              </a:xfrm>
              <a:custGeom>
                <a:avLst/>
                <a:gdLst>
                  <a:gd name="connsiteX0" fmla="*/ 0 w 9525"/>
                  <a:gd name="connsiteY0" fmla="*/ 0 h 78581"/>
                  <a:gd name="connsiteX1" fmla="*/ 0 w 9525"/>
                  <a:gd name="connsiteY1" fmla="*/ 78581 h 78581"/>
                </a:gdLst>
                <a:ahLst/>
                <a:cxnLst>
                  <a:cxn ang="0">
                    <a:pos x="connsiteX0" y="connsiteY0"/>
                  </a:cxn>
                  <a:cxn ang="0">
                    <a:pos x="connsiteX1" y="connsiteY1"/>
                  </a:cxn>
                </a:cxnLst>
                <a:rect l="l" t="t" r="r" b="b"/>
                <a:pathLst>
                  <a:path w="9525" h="78581">
                    <a:moveTo>
                      <a:pt x="0" y="0"/>
                    </a:moveTo>
                    <a:lnTo>
                      <a:pt x="0" y="7858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87" name="Freeform: Shape 1586">
                <a:extLst>
                  <a:ext uri="{FF2B5EF4-FFF2-40B4-BE49-F238E27FC236}">
                    <a16:creationId xmlns:a16="http://schemas.microsoft.com/office/drawing/2014/main" id="{828D712E-0759-E58B-30B5-0003ADDAC4C5}"/>
                  </a:ext>
                </a:extLst>
              </p:cNvPr>
              <p:cNvSpPr/>
              <p:nvPr/>
            </p:nvSpPr>
            <p:spPr>
              <a:xfrm>
                <a:off x="10255736" y="-1237982"/>
                <a:ext cx="9525" cy="78581"/>
              </a:xfrm>
              <a:custGeom>
                <a:avLst/>
                <a:gdLst>
                  <a:gd name="connsiteX0" fmla="*/ 0 w 9525"/>
                  <a:gd name="connsiteY0" fmla="*/ 0 h 78581"/>
                  <a:gd name="connsiteX1" fmla="*/ 0 w 9525"/>
                  <a:gd name="connsiteY1" fmla="*/ 78581 h 78581"/>
                </a:gdLst>
                <a:ahLst/>
                <a:cxnLst>
                  <a:cxn ang="0">
                    <a:pos x="connsiteX0" y="connsiteY0"/>
                  </a:cxn>
                  <a:cxn ang="0">
                    <a:pos x="connsiteX1" y="connsiteY1"/>
                  </a:cxn>
                </a:cxnLst>
                <a:rect l="l" t="t" r="r" b="b"/>
                <a:pathLst>
                  <a:path w="9525" h="78581">
                    <a:moveTo>
                      <a:pt x="0" y="0"/>
                    </a:moveTo>
                    <a:lnTo>
                      <a:pt x="0" y="7858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88" name="Freeform: Shape 1587">
                <a:extLst>
                  <a:ext uri="{FF2B5EF4-FFF2-40B4-BE49-F238E27FC236}">
                    <a16:creationId xmlns:a16="http://schemas.microsoft.com/office/drawing/2014/main" id="{F31751C6-A245-6201-5968-B7B150FD9A09}"/>
                  </a:ext>
                </a:extLst>
              </p:cNvPr>
              <p:cNvSpPr/>
              <p:nvPr/>
            </p:nvSpPr>
            <p:spPr>
              <a:xfrm>
                <a:off x="10266404" y="-1237982"/>
                <a:ext cx="9525" cy="78581"/>
              </a:xfrm>
              <a:custGeom>
                <a:avLst/>
                <a:gdLst>
                  <a:gd name="connsiteX0" fmla="*/ 0 w 9525"/>
                  <a:gd name="connsiteY0" fmla="*/ 0 h 78581"/>
                  <a:gd name="connsiteX1" fmla="*/ 0 w 9525"/>
                  <a:gd name="connsiteY1" fmla="*/ 78581 h 78581"/>
                </a:gdLst>
                <a:ahLst/>
                <a:cxnLst>
                  <a:cxn ang="0">
                    <a:pos x="connsiteX0" y="connsiteY0"/>
                  </a:cxn>
                  <a:cxn ang="0">
                    <a:pos x="connsiteX1" y="connsiteY1"/>
                  </a:cxn>
                </a:cxnLst>
                <a:rect l="l" t="t" r="r" b="b"/>
                <a:pathLst>
                  <a:path w="9525" h="78581">
                    <a:moveTo>
                      <a:pt x="0" y="0"/>
                    </a:moveTo>
                    <a:lnTo>
                      <a:pt x="0" y="7858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89" name="Freeform: Shape 1588">
                <a:extLst>
                  <a:ext uri="{FF2B5EF4-FFF2-40B4-BE49-F238E27FC236}">
                    <a16:creationId xmlns:a16="http://schemas.microsoft.com/office/drawing/2014/main" id="{A0DB1495-71A1-983D-ABBB-B7F4E54345BC}"/>
                  </a:ext>
                </a:extLst>
              </p:cNvPr>
              <p:cNvSpPr/>
              <p:nvPr/>
            </p:nvSpPr>
            <p:spPr>
              <a:xfrm>
                <a:off x="10274405" y="-1237982"/>
                <a:ext cx="9525" cy="78581"/>
              </a:xfrm>
              <a:custGeom>
                <a:avLst/>
                <a:gdLst>
                  <a:gd name="connsiteX0" fmla="*/ 0 w 9525"/>
                  <a:gd name="connsiteY0" fmla="*/ 0 h 78581"/>
                  <a:gd name="connsiteX1" fmla="*/ 0 w 9525"/>
                  <a:gd name="connsiteY1" fmla="*/ 78581 h 78581"/>
                </a:gdLst>
                <a:ahLst/>
                <a:cxnLst>
                  <a:cxn ang="0">
                    <a:pos x="connsiteX0" y="connsiteY0"/>
                  </a:cxn>
                  <a:cxn ang="0">
                    <a:pos x="connsiteX1" y="connsiteY1"/>
                  </a:cxn>
                </a:cxnLst>
                <a:rect l="l" t="t" r="r" b="b"/>
                <a:pathLst>
                  <a:path w="9525" h="78581">
                    <a:moveTo>
                      <a:pt x="0" y="0"/>
                    </a:moveTo>
                    <a:lnTo>
                      <a:pt x="0" y="78581"/>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90" name="Freeform: Shape 1589">
                <a:extLst>
                  <a:ext uri="{FF2B5EF4-FFF2-40B4-BE49-F238E27FC236}">
                    <a16:creationId xmlns:a16="http://schemas.microsoft.com/office/drawing/2014/main" id="{9530CB2B-D087-263E-794A-8357D3EF9563}"/>
                  </a:ext>
                </a:extLst>
              </p:cNvPr>
              <p:cNvSpPr/>
              <p:nvPr/>
            </p:nvSpPr>
            <p:spPr>
              <a:xfrm>
                <a:off x="10298122" y="-1158639"/>
                <a:ext cx="9525" cy="73152"/>
              </a:xfrm>
              <a:custGeom>
                <a:avLst/>
                <a:gdLst>
                  <a:gd name="connsiteX0" fmla="*/ 0 w 9525"/>
                  <a:gd name="connsiteY0" fmla="*/ 0 h 73152"/>
                  <a:gd name="connsiteX1" fmla="*/ 0 w 9525"/>
                  <a:gd name="connsiteY1" fmla="*/ 73152 h 73152"/>
                </a:gdLst>
                <a:ahLst/>
                <a:cxnLst>
                  <a:cxn ang="0">
                    <a:pos x="connsiteX0" y="connsiteY0"/>
                  </a:cxn>
                  <a:cxn ang="0">
                    <a:pos x="connsiteX1" y="connsiteY1"/>
                  </a:cxn>
                </a:cxnLst>
                <a:rect l="l" t="t" r="r" b="b"/>
                <a:pathLst>
                  <a:path w="9525" h="73152">
                    <a:moveTo>
                      <a:pt x="0" y="0"/>
                    </a:moveTo>
                    <a:lnTo>
                      <a:pt x="0" y="7315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91" name="Freeform: Shape 1590">
                <a:extLst>
                  <a:ext uri="{FF2B5EF4-FFF2-40B4-BE49-F238E27FC236}">
                    <a16:creationId xmlns:a16="http://schemas.microsoft.com/office/drawing/2014/main" id="{3D06BF90-5C55-4C26-F697-6456A253EC9A}"/>
                  </a:ext>
                </a:extLst>
              </p:cNvPr>
              <p:cNvSpPr/>
              <p:nvPr/>
            </p:nvSpPr>
            <p:spPr>
              <a:xfrm>
                <a:off x="10309552" y="-1158639"/>
                <a:ext cx="9525" cy="73152"/>
              </a:xfrm>
              <a:custGeom>
                <a:avLst/>
                <a:gdLst>
                  <a:gd name="connsiteX0" fmla="*/ 0 w 9525"/>
                  <a:gd name="connsiteY0" fmla="*/ 0 h 73152"/>
                  <a:gd name="connsiteX1" fmla="*/ 0 w 9525"/>
                  <a:gd name="connsiteY1" fmla="*/ 73152 h 73152"/>
                </a:gdLst>
                <a:ahLst/>
                <a:cxnLst>
                  <a:cxn ang="0">
                    <a:pos x="connsiteX0" y="connsiteY0"/>
                  </a:cxn>
                  <a:cxn ang="0">
                    <a:pos x="connsiteX1" y="connsiteY1"/>
                  </a:cxn>
                </a:cxnLst>
                <a:rect l="l" t="t" r="r" b="b"/>
                <a:pathLst>
                  <a:path w="9525" h="73152">
                    <a:moveTo>
                      <a:pt x="0" y="0"/>
                    </a:moveTo>
                    <a:lnTo>
                      <a:pt x="0" y="7315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92" name="Freeform: Shape 1591">
                <a:extLst>
                  <a:ext uri="{FF2B5EF4-FFF2-40B4-BE49-F238E27FC236}">
                    <a16:creationId xmlns:a16="http://schemas.microsoft.com/office/drawing/2014/main" id="{7A78675D-BC68-1B73-0B4C-0CCC1AB11B19}"/>
                  </a:ext>
                </a:extLst>
              </p:cNvPr>
              <p:cNvSpPr/>
              <p:nvPr/>
            </p:nvSpPr>
            <p:spPr>
              <a:xfrm>
                <a:off x="10352129" y="-1137493"/>
                <a:ext cx="9525" cy="73247"/>
              </a:xfrm>
              <a:custGeom>
                <a:avLst/>
                <a:gdLst>
                  <a:gd name="connsiteX0" fmla="*/ 0 w 9525"/>
                  <a:gd name="connsiteY0" fmla="*/ 0 h 73247"/>
                  <a:gd name="connsiteX1" fmla="*/ 0 w 9525"/>
                  <a:gd name="connsiteY1" fmla="*/ 73247 h 73247"/>
                </a:gdLst>
                <a:ahLst/>
                <a:cxnLst>
                  <a:cxn ang="0">
                    <a:pos x="connsiteX0" y="connsiteY0"/>
                  </a:cxn>
                  <a:cxn ang="0">
                    <a:pos x="connsiteX1" y="connsiteY1"/>
                  </a:cxn>
                </a:cxnLst>
                <a:rect l="l" t="t" r="r" b="b"/>
                <a:pathLst>
                  <a:path w="9525" h="73247">
                    <a:moveTo>
                      <a:pt x="0" y="0"/>
                    </a:moveTo>
                    <a:lnTo>
                      <a:pt x="0" y="73247"/>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93" name="Freeform: Shape 1592">
                <a:extLst>
                  <a:ext uri="{FF2B5EF4-FFF2-40B4-BE49-F238E27FC236}">
                    <a16:creationId xmlns:a16="http://schemas.microsoft.com/office/drawing/2014/main" id="{87C4AC04-1B70-B98B-A455-0EA516E6AD4A}"/>
                  </a:ext>
                </a:extLst>
              </p:cNvPr>
              <p:cNvSpPr/>
              <p:nvPr/>
            </p:nvSpPr>
            <p:spPr>
              <a:xfrm>
                <a:off x="10409660" y="-1137493"/>
                <a:ext cx="9525" cy="73247"/>
              </a:xfrm>
              <a:custGeom>
                <a:avLst/>
                <a:gdLst>
                  <a:gd name="connsiteX0" fmla="*/ 0 w 9525"/>
                  <a:gd name="connsiteY0" fmla="*/ 0 h 73247"/>
                  <a:gd name="connsiteX1" fmla="*/ 0 w 9525"/>
                  <a:gd name="connsiteY1" fmla="*/ 73247 h 73247"/>
                </a:gdLst>
                <a:ahLst/>
                <a:cxnLst>
                  <a:cxn ang="0">
                    <a:pos x="connsiteX0" y="connsiteY0"/>
                  </a:cxn>
                  <a:cxn ang="0">
                    <a:pos x="connsiteX1" y="connsiteY1"/>
                  </a:cxn>
                </a:cxnLst>
                <a:rect l="l" t="t" r="r" b="b"/>
                <a:pathLst>
                  <a:path w="9525" h="73247">
                    <a:moveTo>
                      <a:pt x="0" y="0"/>
                    </a:moveTo>
                    <a:lnTo>
                      <a:pt x="0" y="73247"/>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94" name="Freeform: Shape 1593">
                <a:extLst>
                  <a:ext uri="{FF2B5EF4-FFF2-40B4-BE49-F238E27FC236}">
                    <a16:creationId xmlns:a16="http://schemas.microsoft.com/office/drawing/2014/main" id="{E2F87679-1D78-951C-C1A3-6D3C15BACE2D}"/>
                  </a:ext>
                </a:extLst>
              </p:cNvPr>
              <p:cNvSpPr/>
              <p:nvPr/>
            </p:nvSpPr>
            <p:spPr>
              <a:xfrm>
                <a:off x="10444712" y="-1137493"/>
                <a:ext cx="9525" cy="73247"/>
              </a:xfrm>
              <a:custGeom>
                <a:avLst/>
                <a:gdLst>
                  <a:gd name="connsiteX0" fmla="*/ 0 w 9525"/>
                  <a:gd name="connsiteY0" fmla="*/ 0 h 73247"/>
                  <a:gd name="connsiteX1" fmla="*/ 0 w 9525"/>
                  <a:gd name="connsiteY1" fmla="*/ 73247 h 73247"/>
                </a:gdLst>
                <a:ahLst/>
                <a:cxnLst>
                  <a:cxn ang="0">
                    <a:pos x="connsiteX0" y="connsiteY0"/>
                  </a:cxn>
                  <a:cxn ang="0">
                    <a:pos x="connsiteX1" y="connsiteY1"/>
                  </a:cxn>
                </a:cxnLst>
                <a:rect l="l" t="t" r="r" b="b"/>
                <a:pathLst>
                  <a:path w="9525" h="73247">
                    <a:moveTo>
                      <a:pt x="0" y="0"/>
                    </a:moveTo>
                    <a:lnTo>
                      <a:pt x="0" y="73247"/>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95" name="Freeform: Shape 1594">
                <a:extLst>
                  <a:ext uri="{FF2B5EF4-FFF2-40B4-BE49-F238E27FC236}">
                    <a16:creationId xmlns:a16="http://schemas.microsoft.com/office/drawing/2014/main" id="{538C3C89-5560-015B-F905-DF892AAA8C0B}"/>
                  </a:ext>
                </a:extLst>
              </p:cNvPr>
              <p:cNvSpPr/>
              <p:nvPr/>
            </p:nvSpPr>
            <p:spPr>
              <a:xfrm>
                <a:off x="10462523" y="-1113109"/>
                <a:ext cx="9525" cy="66579"/>
              </a:xfrm>
              <a:custGeom>
                <a:avLst/>
                <a:gdLst>
                  <a:gd name="connsiteX0" fmla="*/ 0 w 9525"/>
                  <a:gd name="connsiteY0" fmla="*/ 0 h 66579"/>
                  <a:gd name="connsiteX1" fmla="*/ 0 w 9525"/>
                  <a:gd name="connsiteY1" fmla="*/ 66580 h 66579"/>
                </a:gdLst>
                <a:ahLst/>
                <a:cxnLst>
                  <a:cxn ang="0">
                    <a:pos x="connsiteX0" y="connsiteY0"/>
                  </a:cxn>
                  <a:cxn ang="0">
                    <a:pos x="connsiteX1" y="connsiteY1"/>
                  </a:cxn>
                </a:cxnLst>
                <a:rect l="l" t="t" r="r" b="b"/>
                <a:pathLst>
                  <a:path w="9525" h="66579">
                    <a:moveTo>
                      <a:pt x="0" y="0"/>
                    </a:moveTo>
                    <a:lnTo>
                      <a:pt x="0" y="6658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96" name="Freeform: Shape 1595">
                <a:extLst>
                  <a:ext uri="{FF2B5EF4-FFF2-40B4-BE49-F238E27FC236}">
                    <a16:creationId xmlns:a16="http://schemas.microsoft.com/office/drawing/2014/main" id="{539F0169-0D8E-9702-F782-0999CFE2AA27}"/>
                  </a:ext>
                </a:extLst>
              </p:cNvPr>
              <p:cNvSpPr/>
              <p:nvPr/>
            </p:nvSpPr>
            <p:spPr>
              <a:xfrm>
                <a:off x="10472334" y="-1113109"/>
                <a:ext cx="9525" cy="66579"/>
              </a:xfrm>
              <a:custGeom>
                <a:avLst/>
                <a:gdLst>
                  <a:gd name="connsiteX0" fmla="*/ 0 w 9525"/>
                  <a:gd name="connsiteY0" fmla="*/ 0 h 66579"/>
                  <a:gd name="connsiteX1" fmla="*/ 0 w 9525"/>
                  <a:gd name="connsiteY1" fmla="*/ 66580 h 66579"/>
                </a:gdLst>
                <a:ahLst/>
                <a:cxnLst>
                  <a:cxn ang="0">
                    <a:pos x="connsiteX0" y="connsiteY0"/>
                  </a:cxn>
                  <a:cxn ang="0">
                    <a:pos x="connsiteX1" y="connsiteY1"/>
                  </a:cxn>
                </a:cxnLst>
                <a:rect l="l" t="t" r="r" b="b"/>
                <a:pathLst>
                  <a:path w="9525" h="66579">
                    <a:moveTo>
                      <a:pt x="0" y="0"/>
                    </a:moveTo>
                    <a:lnTo>
                      <a:pt x="0" y="6658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97" name="Freeform: Shape 1596">
                <a:extLst>
                  <a:ext uri="{FF2B5EF4-FFF2-40B4-BE49-F238E27FC236}">
                    <a16:creationId xmlns:a16="http://schemas.microsoft.com/office/drawing/2014/main" id="{DD205C13-B8FD-AD3A-CE72-0251D246D89A}"/>
                  </a:ext>
                </a:extLst>
              </p:cNvPr>
              <p:cNvSpPr/>
              <p:nvPr/>
            </p:nvSpPr>
            <p:spPr>
              <a:xfrm>
                <a:off x="10498528" y="-1113109"/>
                <a:ext cx="9525" cy="66579"/>
              </a:xfrm>
              <a:custGeom>
                <a:avLst/>
                <a:gdLst>
                  <a:gd name="connsiteX0" fmla="*/ 0 w 9525"/>
                  <a:gd name="connsiteY0" fmla="*/ 0 h 66579"/>
                  <a:gd name="connsiteX1" fmla="*/ 0 w 9525"/>
                  <a:gd name="connsiteY1" fmla="*/ 66580 h 66579"/>
                </a:gdLst>
                <a:ahLst/>
                <a:cxnLst>
                  <a:cxn ang="0">
                    <a:pos x="connsiteX0" y="connsiteY0"/>
                  </a:cxn>
                  <a:cxn ang="0">
                    <a:pos x="connsiteX1" y="connsiteY1"/>
                  </a:cxn>
                </a:cxnLst>
                <a:rect l="l" t="t" r="r" b="b"/>
                <a:pathLst>
                  <a:path w="9525" h="66579">
                    <a:moveTo>
                      <a:pt x="0" y="0"/>
                    </a:moveTo>
                    <a:lnTo>
                      <a:pt x="0" y="6658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98" name="Freeform: Shape 1597">
                <a:extLst>
                  <a:ext uri="{FF2B5EF4-FFF2-40B4-BE49-F238E27FC236}">
                    <a16:creationId xmlns:a16="http://schemas.microsoft.com/office/drawing/2014/main" id="{9C21BA1A-0D17-C172-667B-33BF5917CC6C}"/>
                  </a:ext>
                </a:extLst>
              </p:cNvPr>
              <p:cNvSpPr/>
              <p:nvPr/>
            </p:nvSpPr>
            <p:spPr>
              <a:xfrm>
                <a:off x="10507672" y="-1113109"/>
                <a:ext cx="9525" cy="66579"/>
              </a:xfrm>
              <a:custGeom>
                <a:avLst/>
                <a:gdLst>
                  <a:gd name="connsiteX0" fmla="*/ 0 w 9525"/>
                  <a:gd name="connsiteY0" fmla="*/ 0 h 66579"/>
                  <a:gd name="connsiteX1" fmla="*/ 0 w 9525"/>
                  <a:gd name="connsiteY1" fmla="*/ 66580 h 66579"/>
                </a:gdLst>
                <a:ahLst/>
                <a:cxnLst>
                  <a:cxn ang="0">
                    <a:pos x="connsiteX0" y="connsiteY0"/>
                  </a:cxn>
                  <a:cxn ang="0">
                    <a:pos x="connsiteX1" y="connsiteY1"/>
                  </a:cxn>
                </a:cxnLst>
                <a:rect l="l" t="t" r="r" b="b"/>
                <a:pathLst>
                  <a:path w="9525" h="66579">
                    <a:moveTo>
                      <a:pt x="0" y="0"/>
                    </a:moveTo>
                    <a:lnTo>
                      <a:pt x="0" y="6658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599" name="Freeform: Shape 1598">
                <a:extLst>
                  <a:ext uri="{FF2B5EF4-FFF2-40B4-BE49-F238E27FC236}">
                    <a16:creationId xmlns:a16="http://schemas.microsoft.com/office/drawing/2014/main" id="{99654E95-EE02-EF79-5107-FE12C0666FD2}"/>
                  </a:ext>
                </a:extLst>
              </p:cNvPr>
              <p:cNvSpPr/>
              <p:nvPr/>
            </p:nvSpPr>
            <p:spPr>
              <a:xfrm>
                <a:off x="10525007" y="-1086439"/>
                <a:ext cx="9525" cy="75056"/>
              </a:xfrm>
              <a:custGeom>
                <a:avLst/>
                <a:gdLst>
                  <a:gd name="connsiteX0" fmla="*/ 0 w 9525"/>
                  <a:gd name="connsiteY0" fmla="*/ 0 h 75056"/>
                  <a:gd name="connsiteX1" fmla="*/ 0 w 9525"/>
                  <a:gd name="connsiteY1" fmla="*/ 75057 h 75056"/>
                </a:gdLst>
                <a:ahLst/>
                <a:cxnLst>
                  <a:cxn ang="0">
                    <a:pos x="connsiteX0" y="connsiteY0"/>
                  </a:cxn>
                  <a:cxn ang="0">
                    <a:pos x="connsiteX1" y="connsiteY1"/>
                  </a:cxn>
                </a:cxnLst>
                <a:rect l="l" t="t" r="r" b="b"/>
                <a:pathLst>
                  <a:path w="9525" h="75056">
                    <a:moveTo>
                      <a:pt x="0" y="0"/>
                    </a:moveTo>
                    <a:lnTo>
                      <a:pt x="0" y="75057"/>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00" name="Freeform: Shape 1599">
                <a:extLst>
                  <a:ext uri="{FF2B5EF4-FFF2-40B4-BE49-F238E27FC236}">
                    <a16:creationId xmlns:a16="http://schemas.microsoft.com/office/drawing/2014/main" id="{62DD9A7B-A688-57A0-6FB8-1DC7EC6DAC7B}"/>
                  </a:ext>
                </a:extLst>
              </p:cNvPr>
              <p:cNvSpPr/>
              <p:nvPr/>
            </p:nvSpPr>
            <p:spPr>
              <a:xfrm>
                <a:off x="10534342" y="-1068627"/>
                <a:ext cx="9525" cy="79819"/>
              </a:xfrm>
              <a:custGeom>
                <a:avLst/>
                <a:gdLst>
                  <a:gd name="connsiteX0" fmla="*/ 0 w 9525"/>
                  <a:gd name="connsiteY0" fmla="*/ 0 h 79819"/>
                  <a:gd name="connsiteX1" fmla="*/ 0 w 9525"/>
                  <a:gd name="connsiteY1" fmla="*/ 79820 h 79819"/>
                </a:gdLst>
                <a:ahLst/>
                <a:cxnLst>
                  <a:cxn ang="0">
                    <a:pos x="connsiteX0" y="connsiteY0"/>
                  </a:cxn>
                  <a:cxn ang="0">
                    <a:pos x="connsiteX1" y="connsiteY1"/>
                  </a:cxn>
                </a:cxnLst>
                <a:rect l="l" t="t" r="r" b="b"/>
                <a:pathLst>
                  <a:path w="9525" h="79819">
                    <a:moveTo>
                      <a:pt x="0" y="0"/>
                    </a:moveTo>
                    <a:lnTo>
                      <a:pt x="0" y="7982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01" name="Freeform: Shape 1600">
                <a:extLst>
                  <a:ext uri="{FF2B5EF4-FFF2-40B4-BE49-F238E27FC236}">
                    <a16:creationId xmlns:a16="http://schemas.microsoft.com/office/drawing/2014/main" id="{2254878C-D691-08A5-CE1B-757E83316A1B}"/>
                  </a:ext>
                </a:extLst>
              </p:cNvPr>
              <p:cNvSpPr/>
              <p:nvPr/>
            </p:nvSpPr>
            <p:spPr>
              <a:xfrm>
                <a:off x="10543486" y="-1060436"/>
                <a:ext cx="9525" cy="76676"/>
              </a:xfrm>
              <a:custGeom>
                <a:avLst/>
                <a:gdLst>
                  <a:gd name="connsiteX0" fmla="*/ 0 w 9525"/>
                  <a:gd name="connsiteY0" fmla="*/ 0 h 76676"/>
                  <a:gd name="connsiteX1" fmla="*/ 0 w 9525"/>
                  <a:gd name="connsiteY1" fmla="*/ 76676 h 76676"/>
                </a:gdLst>
                <a:ahLst/>
                <a:cxnLst>
                  <a:cxn ang="0">
                    <a:pos x="connsiteX0" y="connsiteY0"/>
                  </a:cxn>
                  <a:cxn ang="0">
                    <a:pos x="connsiteX1" y="connsiteY1"/>
                  </a:cxn>
                </a:cxnLst>
                <a:rect l="l" t="t" r="r" b="b"/>
                <a:pathLst>
                  <a:path w="9525" h="76676">
                    <a:moveTo>
                      <a:pt x="0" y="0"/>
                    </a:moveTo>
                    <a:lnTo>
                      <a:pt x="0" y="76676"/>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02" name="Freeform: Shape 1601">
                <a:extLst>
                  <a:ext uri="{FF2B5EF4-FFF2-40B4-BE49-F238E27FC236}">
                    <a16:creationId xmlns:a16="http://schemas.microsoft.com/office/drawing/2014/main" id="{B97BD74D-AFAC-3BA4-1C85-95F9081A5CB5}"/>
                  </a:ext>
                </a:extLst>
              </p:cNvPr>
              <p:cNvSpPr/>
              <p:nvPr/>
            </p:nvSpPr>
            <p:spPr>
              <a:xfrm>
                <a:off x="10558916" y="-988617"/>
                <a:ext cx="9525" cy="55911"/>
              </a:xfrm>
              <a:custGeom>
                <a:avLst/>
                <a:gdLst>
                  <a:gd name="connsiteX0" fmla="*/ 0 w 9525"/>
                  <a:gd name="connsiteY0" fmla="*/ 0 h 55911"/>
                  <a:gd name="connsiteX1" fmla="*/ 0 w 9525"/>
                  <a:gd name="connsiteY1" fmla="*/ 55912 h 55911"/>
                </a:gdLst>
                <a:ahLst/>
                <a:cxnLst>
                  <a:cxn ang="0">
                    <a:pos x="connsiteX0" y="connsiteY0"/>
                  </a:cxn>
                  <a:cxn ang="0">
                    <a:pos x="connsiteX1" y="connsiteY1"/>
                  </a:cxn>
                </a:cxnLst>
                <a:rect l="l" t="t" r="r" b="b"/>
                <a:pathLst>
                  <a:path w="9525" h="55911">
                    <a:moveTo>
                      <a:pt x="0" y="0"/>
                    </a:moveTo>
                    <a:lnTo>
                      <a:pt x="0" y="5591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03" name="Freeform: Shape 1602">
                <a:extLst>
                  <a:ext uri="{FF2B5EF4-FFF2-40B4-BE49-F238E27FC236}">
                    <a16:creationId xmlns:a16="http://schemas.microsoft.com/office/drawing/2014/main" id="{78ADCA4F-4927-8789-B540-23FB1A021DF3}"/>
                  </a:ext>
                </a:extLst>
              </p:cNvPr>
              <p:cNvSpPr/>
              <p:nvPr/>
            </p:nvSpPr>
            <p:spPr>
              <a:xfrm>
                <a:off x="10575395" y="-944326"/>
                <a:ext cx="9525" cy="66579"/>
              </a:xfrm>
              <a:custGeom>
                <a:avLst/>
                <a:gdLst>
                  <a:gd name="connsiteX0" fmla="*/ 0 w 9525"/>
                  <a:gd name="connsiteY0" fmla="*/ 0 h 66579"/>
                  <a:gd name="connsiteX1" fmla="*/ 0 w 9525"/>
                  <a:gd name="connsiteY1" fmla="*/ 66580 h 66579"/>
                </a:gdLst>
                <a:ahLst/>
                <a:cxnLst>
                  <a:cxn ang="0">
                    <a:pos x="connsiteX0" y="connsiteY0"/>
                  </a:cxn>
                  <a:cxn ang="0">
                    <a:pos x="connsiteX1" y="connsiteY1"/>
                  </a:cxn>
                </a:cxnLst>
                <a:rect l="l" t="t" r="r" b="b"/>
                <a:pathLst>
                  <a:path w="9525" h="66579">
                    <a:moveTo>
                      <a:pt x="0" y="0"/>
                    </a:moveTo>
                    <a:lnTo>
                      <a:pt x="0" y="6658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04" name="Freeform: Shape 1603">
                <a:extLst>
                  <a:ext uri="{FF2B5EF4-FFF2-40B4-BE49-F238E27FC236}">
                    <a16:creationId xmlns:a16="http://schemas.microsoft.com/office/drawing/2014/main" id="{40C1575E-8116-078E-958A-31C7E24D714E}"/>
                  </a:ext>
                </a:extLst>
              </p:cNvPr>
              <p:cNvSpPr/>
              <p:nvPr/>
            </p:nvSpPr>
            <p:spPr>
              <a:xfrm>
                <a:off x="10587206" y="-944326"/>
                <a:ext cx="9525" cy="66579"/>
              </a:xfrm>
              <a:custGeom>
                <a:avLst/>
                <a:gdLst>
                  <a:gd name="connsiteX0" fmla="*/ 0 w 9525"/>
                  <a:gd name="connsiteY0" fmla="*/ 0 h 66579"/>
                  <a:gd name="connsiteX1" fmla="*/ 0 w 9525"/>
                  <a:gd name="connsiteY1" fmla="*/ 66580 h 66579"/>
                </a:gdLst>
                <a:ahLst/>
                <a:cxnLst>
                  <a:cxn ang="0">
                    <a:pos x="connsiteX0" y="connsiteY0"/>
                  </a:cxn>
                  <a:cxn ang="0">
                    <a:pos x="connsiteX1" y="connsiteY1"/>
                  </a:cxn>
                </a:cxnLst>
                <a:rect l="l" t="t" r="r" b="b"/>
                <a:pathLst>
                  <a:path w="9525" h="66579">
                    <a:moveTo>
                      <a:pt x="0" y="0"/>
                    </a:moveTo>
                    <a:lnTo>
                      <a:pt x="0" y="6658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05" name="Freeform: Shape 1604">
                <a:extLst>
                  <a:ext uri="{FF2B5EF4-FFF2-40B4-BE49-F238E27FC236}">
                    <a16:creationId xmlns:a16="http://schemas.microsoft.com/office/drawing/2014/main" id="{D4DFF2D7-54FB-3ECF-DB53-9F8BBB3E2834}"/>
                  </a:ext>
                </a:extLst>
              </p:cNvPr>
              <p:cNvSpPr/>
              <p:nvPr/>
            </p:nvSpPr>
            <p:spPr>
              <a:xfrm>
                <a:off x="10691219" y="-903369"/>
                <a:ext cx="9525" cy="75247"/>
              </a:xfrm>
              <a:custGeom>
                <a:avLst/>
                <a:gdLst>
                  <a:gd name="connsiteX0" fmla="*/ 0 w 9525"/>
                  <a:gd name="connsiteY0" fmla="*/ 0 h 75247"/>
                  <a:gd name="connsiteX1" fmla="*/ 0 w 9525"/>
                  <a:gd name="connsiteY1" fmla="*/ 75247 h 75247"/>
                </a:gdLst>
                <a:ahLst/>
                <a:cxnLst>
                  <a:cxn ang="0">
                    <a:pos x="connsiteX0" y="connsiteY0"/>
                  </a:cxn>
                  <a:cxn ang="0">
                    <a:pos x="connsiteX1" y="connsiteY1"/>
                  </a:cxn>
                </a:cxnLst>
                <a:rect l="l" t="t" r="r" b="b"/>
                <a:pathLst>
                  <a:path w="9525" h="75247">
                    <a:moveTo>
                      <a:pt x="0" y="0"/>
                    </a:moveTo>
                    <a:lnTo>
                      <a:pt x="0" y="75247"/>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06" name="Freeform: Shape 1605">
                <a:extLst>
                  <a:ext uri="{FF2B5EF4-FFF2-40B4-BE49-F238E27FC236}">
                    <a16:creationId xmlns:a16="http://schemas.microsoft.com/office/drawing/2014/main" id="{2A05BB0F-83D3-AD0B-DF00-9D56699162DC}"/>
                  </a:ext>
                </a:extLst>
              </p:cNvPr>
              <p:cNvSpPr/>
              <p:nvPr/>
            </p:nvSpPr>
            <p:spPr>
              <a:xfrm>
                <a:off x="10718555" y="-903369"/>
                <a:ext cx="9525" cy="75247"/>
              </a:xfrm>
              <a:custGeom>
                <a:avLst/>
                <a:gdLst>
                  <a:gd name="connsiteX0" fmla="*/ 0 w 9525"/>
                  <a:gd name="connsiteY0" fmla="*/ 0 h 75247"/>
                  <a:gd name="connsiteX1" fmla="*/ 0 w 9525"/>
                  <a:gd name="connsiteY1" fmla="*/ 75247 h 75247"/>
                </a:gdLst>
                <a:ahLst/>
                <a:cxnLst>
                  <a:cxn ang="0">
                    <a:pos x="connsiteX0" y="connsiteY0"/>
                  </a:cxn>
                  <a:cxn ang="0">
                    <a:pos x="connsiteX1" y="connsiteY1"/>
                  </a:cxn>
                </a:cxnLst>
                <a:rect l="l" t="t" r="r" b="b"/>
                <a:pathLst>
                  <a:path w="9525" h="75247">
                    <a:moveTo>
                      <a:pt x="0" y="0"/>
                    </a:moveTo>
                    <a:lnTo>
                      <a:pt x="0" y="75247"/>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07" name="Freeform: Shape 1606">
                <a:extLst>
                  <a:ext uri="{FF2B5EF4-FFF2-40B4-BE49-F238E27FC236}">
                    <a16:creationId xmlns:a16="http://schemas.microsoft.com/office/drawing/2014/main" id="{8E299D25-A398-33A8-C73A-A894CADEA5FC}"/>
                  </a:ext>
                </a:extLst>
              </p:cNvPr>
              <p:cNvSpPr/>
              <p:nvPr/>
            </p:nvSpPr>
            <p:spPr>
              <a:xfrm>
                <a:off x="10887719" y="-809833"/>
                <a:ext cx="9525" cy="75247"/>
              </a:xfrm>
              <a:custGeom>
                <a:avLst/>
                <a:gdLst>
                  <a:gd name="connsiteX0" fmla="*/ 0 w 9525"/>
                  <a:gd name="connsiteY0" fmla="*/ 0 h 75247"/>
                  <a:gd name="connsiteX1" fmla="*/ 0 w 9525"/>
                  <a:gd name="connsiteY1" fmla="*/ 75248 h 75247"/>
                </a:gdLst>
                <a:ahLst/>
                <a:cxnLst>
                  <a:cxn ang="0">
                    <a:pos x="connsiteX0" y="connsiteY0"/>
                  </a:cxn>
                  <a:cxn ang="0">
                    <a:pos x="connsiteX1" y="connsiteY1"/>
                  </a:cxn>
                </a:cxnLst>
                <a:rect l="l" t="t" r="r" b="b"/>
                <a:pathLst>
                  <a:path w="9525" h="75247">
                    <a:moveTo>
                      <a:pt x="0" y="0"/>
                    </a:moveTo>
                    <a:lnTo>
                      <a:pt x="0" y="7524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08" name="Freeform: Shape 1607">
                <a:extLst>
                  <a:ext uri="{FF2B5EF4-FFF2-40B4-BE49-F238E27FC236}">
                    <a16:creationId xmlns:a16="http://schemas.microsoft.com/office/drawing/2014/main" id="{60945DC8-2D6A-1905-5B50-1F4C3FF10238}"/>
                  </a:ext>
                </a:extLst>
              </p:cNvPr>
              <p:cNvSpPr/>
              <p:nvPr/>
            </p:nvSpPr>
            <p:spPr>
              <a:xfrm>
                <a:off x="11030880" y="-809833"/>
                <a:ext cx="9525" cy="75247"/>
              </a:xfrm>
              <a:custGeom>
                <a:avLst/>
                <a:gdLst>
                  <a:gd name="connsiteX0" fmla="*/ -1 w 9525"/>
                  <a:gd name="connsiteY0" fmla="*/ 0 h 75247"/>
                  <a:gd name="connsiteX1" fmla="*/ -1 w 9525"/>
                  <a:gd name="connsiteY1" fmla="*/ 75248 h 75247"/>
                </a:gdLst>
                <a:ahLst/>
                <a:cxnLst>
                  <a:cxn ang="0">
                    <a:pos x="connsiteX0" y="connsiteY0"/>
                  </a:cxn>
                  <a:cxn ang="0">
                    <a:pos x="connsiteX1" y="connsiteY1"/>
                  </a:cxn>
                </a:cxnLst>
                <a:rect l="l" t="t" r="r" b="b"/>
                <a:pathLst>
                  <a:path w="9525" h="75247">
                    <a:moveTo>
                      <a:pt x="-1" y="0"/>
                    </a:moveTo>
                    <a:lnTo>
                      <a:pt x="-1" y="7524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09" name="Freeform: Shape 1608">
                <a:extLst>
                  <a:ext uri="{FF2B5EF4-FFF2-40B4-BE49-F238E27FC236}">
                    <a16:creationId xmlns:a16="http://schemas.microsoft.com/office/drawing/2014/main" id="{453325EB-DE5A-5BAF-87F8-242F9AF873E1}"/>
                  </a:ext>
                </a:extLst>
              </p:cNvPr>
              <p:cNvSpPr/>
              <p:nvPr/>
            </p:nvSpPr>
            <p:spPr>
              <a:xfrm>
                <a:off x="11076981" y="-809833"/>
                <a:ext cx="9525" cy="75247"/>
              </a:xfrm>
              <a:custGeom>
                <a:avLst/>
                <a:gdLst>
                  <a:gd name="connsiteX0" fmla="*/ 0 w 9525"/>
                  <a:gd name="connsiteY0" fmla="*/ 0 h 75247"/>
                  <a:gd name="connsiteX1" fmla="*/ 0 w 9525"/>
                  <a:gd name="connsiteY1" fmla="*/ 75248 h 75247"/>
                </a:gdLst>
                <a:ahLst/>
                <a:cxnLst>
                  <a:cxn ang="0">
                    <a:pos x="connsiteX0" y="connsiteY0"/>
                  </a:cxn>
                  <a:cxn ang="0">
                    <a:pos x="connsiteX1" y="connsiteY1"/>
                  </a:cxn>
                </a:cxnLst>
                <a:rect l="l" t="t" r="r" b="b"/>
                <a:pathLst>
                  <a:path w="9525" h="75247">
                    <a:moveTo>
                      <a:pt x="0" y="0"/>
                    </a:moveTo>
                    <a:lnTo>
                      <a:pt x="0" y="7524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10" name="Freeform: Shape 1609">
                <a:extLst>
                  <a:ext uri="{FF2B5EF4-FFF2-40B4-BE49-F238E27FC236}">
                    <a16:creationId xmlns:a16="http://schemas.microsoft.com/office/drawing/2014/main" id="{B445053C-8C18-293B-A5A1-B8B87440488F}"/>
                  </a:ext>
                </a:extLst>
              </p:cNvPr>
              <p:cNvSpPr/>
              <p:nvPr/>
            </p:nvSpPr>
            <p:spPr>
              <a:xfrm>
                <a:off x="11086982" y="-809833"/>
                <a:ext cx="9525" cy="75247"/>
              </a:xfrm>
              <a:custGeom>
                <a:avLst/>
                <a:gdLst>
                  <a:gd name="connsiteX0" fmla="*/ 0 w 9525"/>
                  <a:gd name="connsiteY0" fmla="*/ 0 h 75247"/>
                  <a:gd name="connsiteX1" fmla="*/ 0 w 9525"/>
                  <a:gd name="connsiteY1" fmla="*/ 75248 h 75247"/>
                </a:gdLst>
                <a:ahLst/>
                <a:cxnLst>
                  <a:cxn ang="0">
                    <a:pos x="connsiteX0" y="connsiteY0"/>
                  </a:cxn>
                  <a:cxn ang="0">
                    <a:pos x="connsiteX1" y="connsiteY1"/>
                  </a:cxn>
                </a:cxnLst>
                <a:rect l="l" t="t" r="r" b="b"/>
                <a:pathLst>
                  <a:path w="9525" h="75247">
                    <a:moveTo>
                      <a:pt x="0" y="0"/>
                    </a:moveTo>
                    <a:lnTo>
                      <a:pt x="0" y="7524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11" name="Freeform: Shape 1610">
                <a:extLst>
                  <a:ext uri="{FF2B5EF4-FFF2-40B4-BE49-F238E27FC236}">
                    <a16:creationId xmlns:a16="http://schemas.microsoft.com/office/drawing/2014/main" id="{CB07B9BC-BE02-90FC-6C52-BDB3DF032A89}"/>
                  </a:ext>
                </a:extLst>
              </p:cNvPr>
              <p:cNvSpPr/>
              <p:nvPr/>
            </p:nvSpPr>
            <p:spPr>
              <a:xfrm>
                <a:off x="11107080" y="-809833"/>
                <a:ext cx="9525" cy="75247"/>
              </a:xfrm>
              <a:custGeom>
                <a:avLst/>
                <a:gdLst>
                  <a:gd name="connsiteX0" fmla="*/ -1 w 9525"/>
                  <a:gd name="connsiteY0" fmla="*/ 0 h 75247"/>
                  <a:gd name="connsiteX1" fmla="*/ -1 w 9525"/>
                  <a:gd name="connsiteY1" fmla="*/ 75248 h 75247"/>
                </a:gdLst>
                <a:ahLst/>
                <a:cxnLst>
                  <a:cxn ang="0">
                    <a:pos x="connsiteX0" y="connsiteY0"/>
                  </a:cxn>
                  <a:cxn ang="0">
                    <a:pos x="connsiteX1" y="connsiteY1"/>
                  </a:cxn>
                </a:cxnLst>
                <a:rect l="l" t="t" r="r" b="b"/>
                <a:pathLst>
                  <a:path w="9525" h="75247">
                    <a:moveTo>
                      <a:pt x="-1" y="0"/>
                    </a:moveTo>
                    <a:lnTo>
                      <a:pt x="-1" y="7524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12" name="Freeform: Shape 1611">
                <a:extLst>
                  <a:ext uri="{FF2B5EF4-FFF2-40B4-BE49-F238E27FC236}">
                    <a16:creationId xmlns:a16="http://schemas.microsoft.com/office/drawing/2014/main" id="{B5CC440E-1084-6186-8164-186989C1924C}"/>
                  </a:ext>
                </a:extLst>
              </p:cNvPr>
              <p:cNvSpPr/>
              <p:nvPr/>
            </p:nvSpPr>
            <p:spPr>
              <a:xfrm>
                <a:off x="11116605" y="-809833"/>
                <a:ext cx="9525" cy="75247"/>
              </a:xfrm>
              <a:custGeom>
                <a:avLst/>
                <a:gdLst>
                  <a:gd name="connsiteX0" fmla="*/ -1 w 9525"/>
                  <a:gd name="connsiteY0" fmla="*/ 0 h 75247"/>
                  <a:gd name="connsiteX1" fmla="*/ -1 w 9525"/>
                  <a:gd name="connsiteY1" fmla="*/ 75248 h 75247"/>
                </a:gdLst>
                <a:ahLst/>
                <a:cxnLst>
                  <a:cxn ang="0">
                    <a:pos x="connsiteX0" y="connsiteY0"/>
                  </a:cxn>
                  <a:cxn ang="0">
                    <a:pos x="connsiteX1" y="connsiteY1"/>
                  </a:cxn>
                </a:cxnLst>
                <a:rect l="l" t="t" r="r" b="b"/>
                <a:pathLst>
                  <a:path w="9525" h="75247">
                    <a:moveTo>
                      <a:pt x="-1" y="0"/>
                    </a:moveTo>
                    <a:lnTo>
                      <a:pt x="-1" y="7524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13" name="Freeform: Shape 1612">
                <a:extLst>
                  <a:ext uri="{FF2B5EF4-FFF2-40B4-BE49-F238E27FC236}">
                    <a16:creationId xmlns:a16="http://schemas.microsoft.com/office/drawing/2014/main" id="{B5E971D7-4459-6391-A490-5119C8C49DA0}"/>
                  </a:ext>
                </a:extLst>
              </p:cNvPr>
              <p:cNvSpPr/>
              <p:nvPr/>
            </p:nvSpPr>
            <p:spPr>
              <a:xfrm>
                <a:off x="11126892" y="-809833"/>
                <a:ext cx="9525" cy="75247"/>
              </a:xfrm>
              <a:custGeom>
                <a:avLst/>
                <a:gdLst>
                  <a:gd name="connsiteX0" fmla="*/ 0 w 9525"/>
                  <a:gd name="connsiteY0" fmla="*/ 0 h 75247"/>
                  <a:gd name="connsiteX1" fmla="*/ 0 w 9525"/>
                  <a:gd name="connsiteY1" fmla="*/ 75248 h 75247"/>
                </a:gdLst>
                <a:ahLst/>
                <a:cxnLst>
                  <a:cxn ang="0">
                    <a:pos x="connsiteX0" y="connsiteY0"/>
                  </a:cxn>
                  <a:cxn ang="0">
                    <a:pos x="connsiteX1" y="connsiteY1"/>
                  </a:cxn>
                </a:cxnLst>
                <a:rect l="l" t="t" r="r" b="b"/>
                <a:pathLst>
                  <a:path w="9525" h="75247">
                    <a:moveTo>
                      <a:pt x="0" y="0"/>
                    </a:moveTo>
                    <a:lnTo>
                      <a:pt x="0" y="7524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14" name="Freeform: Shape 1613">
                <a:extLst>
                  <a:ext uri="{FF2B5EF4-FFF2-40B4-BE49-F238E27FC236}">
                    <a16:creationId xmlns:a16="http://schemas.microsoft.com/office/drawing/2014/main" id="{BE44D64A-3AA1-9E86-72A7-542607F230C5}"/>
                  </a:ext>
                </a:extLst>
              </p:cNvPr>
              <p:cNvSpPr/>
              <p:nvPr/>
            </p:nvSpPr>
            <p:spPr>
              <a:xfrm>
                <a:off x="11150800" y="-720203"/>
                <a:ext cx="9525" cy="75152"/>
              </a:xfrm>
              <a:custGeom>
                <a:avLst/>
                <a:gdLst>
                  <a:gd name="connsiteX0" fmla="*/ 0 w 9525"/>
                  <a:gd name="connsiteY0" fmla="*/ 0 h 75152"/>
                  <a:gd name="connsiteX1" fmla="*/ 0 w 9525"/>
                  <a:gd name="connsiteY1" fmla="*/ 75152 h 75152"/>
                </a:gdLst>
                <a:ahLst/>
                <a:cxnLst>
                  <a:cxn ang="0">
                    <a:pos x="connsiteX0" y="connsiteY0"/>
                  </a:cxn>
                  <a:cxn ang="0">
                    <a:pos x="connsiteX1" y="connsiteY1"/>
                  </a:cxn>
                </a:cxnLst>
                <a:rect l="l" t="t" r="r" b="b"/>
                <a:pathLst>
                  <a:path w="9525" h="75152">
                    <a:moveTo>
                      <a:pt x="0" y="0"/>
                    </a:moveTo>
                    <a:lnTo>
                      <a:pt x="0" y="7515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15" name="Freeform: Shape 1614">
                <a:extLst>
                  <a:ext uri="{FF2B5EF4-FFF2-40B4-BE49-F238E27FC236}">
                    <a16:creationId xmlns:a16="http://schemas.microsoft.com/office/drawing/2014/main" id="{02E1B993-3A99-4E5A-6E8C-2AAA8D5083C7}"/>
                  </a:ext>
                </a:extLst>
              </p:cNvPr>
              <p:cNvSpPr/>
              <p:nvPr/>
            </p:nvSpPr>
            <p:spPr>
              <a:xfrm>
                <a:off x="11167945" y="-720203"/>
                <a:ext cx="9525" cy="75152"/>
              </a:xfrm>
              <a:custGeom>
                <a:avLst/>
                <a:gdLst>
                  <a:gd name="connsiteX0" fmla="*/ 0 w 9525"/>
                  <a:gd name="connsiteY0" fmla="*/ 0 h 75152"/>
                  <a:gd name="connsiteX1" fmla="*/ 0 w 9525"/>
                  <a:gd name="connsiteY1" fmla="*/ 75152 h 75152"/>
                </a:gdLst>
                <a:ahLst/>
                <a:cxnLst>
                  <a:cxn ang="0">
                    <a:pos x="connsiteX0" y="connsiteY0"/>
                  </a:cxn>
                  <a:cxn ang="0">
                    <a:pos x="connsiteX1" y="connsiteY1"/>
                  </a:cxn>
                </a:cxnLst>
                <a:rect l="l" t="t" r="r" b="b"/>
                <a:pathLst>
                  <a:path w="9525" h="75152">
                    <a:moveTo>
                      <a:pt x="0" y="0"/>
                    </a:moveTo>
                    <a:lnTo>
                      <a:pt x="0" y="7515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16" name="Freeform: Shape 1615">
                <a:extLst>
                  <a:ext uri="{FF2B5EF4-FFF2-40B4-BE49-F238E27FC236}">
                    <a16:creationId xmlns:a16="http://schemas.microsoft.com/office/drawing/2014/main" id="{74266359-A3EC-9E46-1AAE-729835C549B7}"/>
                  </a:ext>
                </a:extLst>
              </p:cNvPr>
              <p:cNvSpPr/>
              <p:nvPr/>
            </p:nvSpPr>
            <p:spPr>
              <a:xfrm>
                <a:off x="11183661" y="-720203"/>
                <a:ext cx="9525" cy="75152"/>
              </a:xfrm>
              <a:custGeom>
                <a:avLst/>
                <a:gdLst>
                  <a:gd name="connsiteX0" fmla="*/ 0 w 9525"/>
                  <a:gd name="connsiteY0" fmla="*/ 0 h 75152"/>
                  <a:gd name="connsiteX1" fmla="*/ 0 w 9525"/>
                  <a:gd name="connsiteY1" fmla="*/ 75152 h 75152"/>
                </a:gdLst>
                <a:ahLst/>
                <a:cxnLst>
                  <a:cxn ang="0">
                    <a:pos x="connsiteX0" y="connsiteY0"/>
                  </a:cxn>
                  <a:cxn ang="0">
                    <a:pos x="connsiteX1" y="connsiteY1"/>
                  </a:cxn>
                </a:cxnLst>
                <a:rect l="l" t="t" r="r" b="b"/>
                <a:pathLst>
                  <a:path w="9525" h="75152">
                    <a:moveTo>
                      <a:pt x="0" y="0"/>
                    </a:moveTo>
                    <a:lnTo>
                      <a:pt x="0" y="7515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17" name="Freeform: Shape 1616">
                <a:extLst>
                  <a:ext uri="{FF2B5EF4-FFF2-40B4-BE49-F238E27FC236}">
                    <a16:creationId xmlns:a16="http://schemas.microsoft.com/office/drawing/2014/main" id="{0DF58674-7CCB-F1E8-5F72-097072FAF1C5}"/>
                  </a:ext>
                </a:extLst>
              </p:cNvPr>
              <p:cNvSpPr/>
              <p:nvPr/>
            </p:nvSpPr>
            <p:spPr>
              <a:xfrm>
                <a:off x="11248717" y="-720203"/>
                <a:ext cx="9525" cy="75152"/>
              </a:xfrm>
              <a:custGeom>
                <a:avLst/>
                <a:gdLst>
                  <a:gd name="connsiteX0" fmla="*/ -1 w 9525"/>
                  <a:gd name="connsiteY0" fmla="*/ 0 h 75152"/>
                  <a:gd name="connsiteX1" fmla="*/ -1 w 9525"/>
                  <a:gd name="connsiteY1" fmla="*/ 75152 h 75152"/>
                </a:gdLst>
                <a:ahLst/>
                <a:cxnLst>
                  <a:cxn ang="0">
                    <a:pos x="connsiteX0" y="connsiteY0"/>
                  </a:cxn>
                  <a:cxn ang="0">
                    <a:pos x="connsiteX1" y="connsiteY1"/>
                  </a:cxn>
                </a:cxnLst>
                <a:rect l="l" t="t" r="r" b="b"/>
                <a:pathLst>
                  <a:path w="9525" h="75152">
                    <a:moveTo>
                      <a:pt x="-1" y="0"/>
                    </a:moveTo>
                    <a:lnTo>
                      <a:pt x="-1" y="7515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18" name="Freeform: Shape 1617">
                <a:extLst>
                  <a:ext uri="{FF2B5EF4-FFF2-40B4-BE49-F238E27FC236}">
                    <a16:creationId xmlns:a16="http://schemas.microsoft.com/office/drawing/2014/main" id="{1599AB68-5B34-B04A-9B35-582418AB58E2}"/>
                  </a:ext>
                </a:extLst>
              </p:cNvPr>
              <p:cNvSpPr/>
              <p:nvPr/>
            </p:nvSpPr>
            <p:spPr>
              <a:xfrm>
                <a:off x="11405879" y="-720203"/>
                <a:ext cx="9525" cy="75152"/>
              </a:xfrm>
              <a:custGeom>
                <a:avLst/>
                <a:gdLst>
                  <a:gd name="connsiteX0" fmla="*/ -1 w 9525"/>
                  <a:gd name="connsiteY0" fmla="*/ 0 h 75152"/>
                  <a:gd name="connsiteX1" fmla="*/ -1 w 9525"/>
                  <a:gd name="connsiteY1" fmla="*/ 75152 h 75152"/>
                </a:gdLst>
                <a:ahLst/>
                <a:cxnLst>
                  <a:cxn ang="0">
                    <a:pos x="connsiteX0" y="connsiteY0"/>
                  </a:cxn>
                  <a:cxn ang="0">
                    <a:pos x="connsiteX1" y="connsiteY1"/>
                  </a:cxn>
                </a:cxnLst>
                <a:rect l="l" t="t" r="r" b="b"/>
                <a:pathLst>
                  <a:path w="9525" h="75152">
                    <a:moveTo>
                      <a:pt x="-1" y="0"/>
                    </a:moveTo>
                    <a:lnTo>
                      <a:pt x="-1" y="7515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19" name="Freeform: Shape 1618">
                <a:extLst>
                  <a:ext uri="{FF2B5EF4-FFF2-40B4-BE49-F238E27FC236}">
                    <a16:creationId xmlns:a16="http://schemas.microsoft.com/office/drawing/2014/main" id="{E4D70E5F-B2D6-D08F-66BB-280D99B09CDA}"/>
                  </a:ext>
                </a:extLst>
              </p:cNvPr>
              <p:cNvSpPr/>
              <p:nvPr/>
            </p:nvSpPr>
            <p:spPr>
              <a:xfrm>
                <a:off x="11521989" y="-720203"/>
                <a:ext cx="9525" cy="75152"/>
              </a:xfrm>
              <a:custGeom>
                <a:avLst/>
                <a:gdLst>
                  <a:gd name="connsiteX0" fmla="*/ 0 w 9525"/>
                  <a:gd name="connsiteY0" fmla="*/ 0 h 75152"/>
                  <a:gd name="connsiteX1" fmla="*/ 0 w 9525"/>
                  <a:gd name="connsiteY1" fmla="*/ 75152 h 75152"/>
                </a:gdLst>
                <a:ahLst/>
                <a:cxnLst>
                  <a:cxn ang="0">
                    <a:pos x="connsiteX0" y="connsiteY0"/>
                  </a:cxn>
                  <a:cxn ang="0">
                    <a:pos x="connsiteX1" y="connsiteY1"/>
                  </a:cxn>
                </a:cxnLst>
                <a:rect l="l" t="t" r="r" b="b"/>
                <a:pathLst>
                  <a:path w="9525" h="75152">
                    <a:moveTo>
                      <a:pt x="0" y="0"/>
                    </a:moveTo>
                    <a:lnTo>
                      <a:pt x="0" y="7515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20" name="Freeform: Shape 1619">
                <a:extLst>
                  <a:ext uri="{FF2B5EF4-FFF2-40B4-BE49-F238E27FC236}">
                    <a16:creationId xmlns:a16="http://schemas.microsoft.com/office/drawing/2014/main" id="{596C6093-6B78-7AF4-4BFA-ED1DE681E2B8}"/>
                  </a:ext>
                </a:extLst>
              </p:cNvPr>
              <p:cNvSpPr/>
              <p:nvPr/>
            </p:nvSpPr>
            <p:spPr>
              <a:xfrm>
                <a:off x="11543230" y="-720203"/>
                <a:ext cx="9525" cy="75152"/>
              </a:xfrm>
              <a:custGeom>
                <a:avLst/>
                <a:gdLst>
                  <a:gd name="connsiteX0" fmla="*/ 0 w 9525"/>
                  <a:gd name="connsiteY0" fmla="*/ 0 h 75152"/>
                  <a:gd name="connsiteX1" fmla="*/ 0 w 9525"/>
                  <a:gd name="connsiteY1" fmla="*/ 75152 h 75152"/>
                </a:gdLst>
                <a:ahLst/>
                <a:cxnLst>
                  <a:cxn ang="0">
                    <a:pos x="connsiteX0" y="connsiteY0"/>
                  </a:cxn>
                  <a:cxn ang="0">
                    <a:pos x="connsiteX1" y="connsiteY1"/>
                  </a:cxn>
                </a:cxnLst>
                <a:rect l="l" t="t" r="r" b="b"/>
                <a:pathLst>
                  <a:path w="9525" h="75152">
                    <a:moveTo>
                      <a:pt x="0" y="0"/>
                    </a:moveTo>
                    <a:lnTo>
                      <a:pt x="0" y="7515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21" name="Freeform: Shape 1620">
                <a:extLst>
                  <a:ext uri="{FF2B5EF4-FFF2-40B4-BE49-F238E27FC236}">
                    <a16:creationId xmlns:a16="http://schemas.microsoft.com/office/drawing/2014/main" id="{6DFD968A-74D1-89D2-203F-96986DA9175C}"/>
                  </a:ext>
                </a:extLst>
              </p:cNvPr>
              <p:cNvSpPr/>
              <p:nvPr/>
            </p:nvSpPr>
            <p:spPr>
              <a:xfrm>
                <a:off x="11676866" y="-482173"/>
                <a:ext cx="9525" cy="75152"/>
              </a:xfrm>
              <a:custGeom>
                <a:avLst/>
                <a:gdLst>
                  <a:gd name="connsiteX0" fmla="*/ 0 w 9525"/>
                  <a:gd name="connsiteY0" fmla="*/ 0 h 75152"/>
                  <a:gd name="connsiteX1" fmla="*/ 0 w 9525"/>
                  <a:gd name="connsiteY1" fmla="*/ 75152 h 75152"/>
                </a:gdLst>
                <a:ahLst/>
                <a:cxnLst>
                  <a:cxn ang="0">
                    <a:pos x="connsiteX0" y="connsiteY0"/>
                  </a:cxn>
                  <a:cxn ang="0">
                    <a:pos x="connsiteX1" y="connsiteY1"/>
                  </a:cxn>
                </a:cxnLst>
                <a:rect l="l" t="t" r="r" b="b"/>
                <a:pathLst>
                  <a:path w="9525" h="75152">
                    <a:moveTo>
                      <a:pt x="0" y="0"/>
                    </a:moveTo>
                    <a:lnTo>
                      <a:pt x="0" y="7515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22" name="Freeform: Shape 1621">
                <a:extLst>
                  <a:ext uri="{FF2B5EF4-FFF2-40B4-BE49-F238E27FC236}">
                    <a16:creationId xmlns:a16="http://schemas.microsoft.com/office/drawing/2014/main" id="{A7E955B6-37FD-4758-058C-87565CCCF04D}"/>
                  </a:ext>
                </a:extLst>
              </p:cNvPr>
              <p:cNvSpPr/>
              <p:nvPr/>
            </p:nvSpPr>
            <p:spPr>
              <a:xfrm>
                <a:off x="11705631" y="-482173"/>
                <a:ext cx="9525" cy="82867"/>
              </a:xfrm>
              <a:custGeom>
                <a:avLst/>
                <a:gdLst>
                  <a:gd name="connsiteX0" fmla="*/ 0 w 9525"/>
                  <a:gd name="connsiteY0" fmla="*/ 0 h 82867"/>
                  <a:gd name="connsiteX1" fmla="*/ 0 w 9525"/>
                  <a:gd name="connsiteY1" fmla="*/ 82868 h 82867"/>
                </a:gdLst>
                <a:ahLst/>
                <a:cxnLst>
                  <a:cxn ang="0">
                    <a:pos x="connsiteX0" y="connsiteY0"/>
                  </a:cxn>
                  <a:cxn ang="0">
                    <a:pos x="connsiteX1" y="connsiteY1"/>
                  </a:cxn>
                </a:cxnLst>
                <a:rect l="l" t="t" r="r" b="b"/>
                <a:pathLst>
                  <a:path w="9525" h="82867">
                    <a:moveTo>
                      <a:pt x="0" y="0"/>
                    </a:moveTo>
                    <a:lnTo>
                      <a:pt x="0" y="82868"/>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1687" name="Group 1686">
              <a:extLst>
                <a:ext uri="{FF2B5EF4-FFF2-40B4-BE49-F238E27FC236}">
                  <a16:creationId xmlns:a16="http://schemas.microsoft.com/office/drawing/2014/main" id="{021D784C-F3C7-E735-FE96-E4774A3700CF}"/>
                </a:ext>
              </a:extLst>
            </p:cNvPr>
            <p:cNvGrpSpPr/>
            <p:nvPr/>
          </p:nvGrpSpPr>
          <p:grpSpPr>
            <a:xfrm>
              <a:off x="9296984" y="3008102"/>
              <a:ext cx="2945522" cy="1509775"/>
              <a:chOff x="9296984" y="3008102"/>
              <a:chExt cx="2945522" cy="1509775"/>
            </a:xfrm>
          </p:grpSpPr>
          <p:sp>
            <p:nvSpPr>
              <p:cNvPr id="1623" name="Freeform: Shape 1622">
                <a:extLst>
                  <a:ext uri="{FF2B5EF4-FFF2-40B4-BE49-F238E27FC236}">
                    <a16:creationId xmlns:a16="http://schemas.microsoft.com/office/drawing/2014/main" id="{53F0B6CA-A834-A304-14CA-317AB03010C6}"/>
                  </a:ext>
                </a:extLst>
              </p:cNvPr>
              <p:cNvSpPr/>
              <p:nvPr/>
            </p:nvSpPr>
            <p:spPr>
              <a:xfrm>
                <a:off x="9296984" y="3008102"/>
                <a:ext cx="2930675" cy="1508148"/>
              </a:xfrm>
              <a:custGeom>
                <a:avLst/>
                <a:gdLst>
                  <a:gd name="connsiteX0" fmla="*/ 0 w 2745105"/>
                  <a:gd name="connsiteY0" fmla="*/ 0 h 1412652"/>
                  <a:gd name="connsiteX1" fmla="*/ 109443 w 2745105"/>
                  <a:gd name="connsiteY1" fmla="*/ 0 h 1412652"/>
                  <a:gd name="connsiteX2" fmla="*/ 109443 w 2745105"/>
                  <a:gd name="connsiteY2" fmla="*/ 18288 h 1412652"/>
                  <a:gd name="connsiteX3" fmla="*/ 119539 w 2745105"/>
                  <a:gd name="connsiteY3" fmla="*/ 18288 h 1412652"/>
                  <a:gd name="connsiteX4" fmla="*/ 119539 w 2745105"/>
                  <a:gd name="connsiteY4" fmla="*/ 92107 h 1412652"/>
                  <a:gd name="connsiteX5" fmla="*/ 127731 w 2745105"/>
                  <a:gd name="connsiteY5" fmla="*/ 92107 h 1412652"/>
                  <a:gd name="connsiteX6" fmla="*/ 127731 w 2745105"/>
                  <a:gd name="connsiteY6" fmla="*/ 136779 h 1412652"/>
                  <a:gd name="connsiteX7" fmla="*/ 136875 w 2745105"/>
                  <a:gd name="connsiteY7" fmla="*/ 136779 h 1412652"/>
                  <a:gd name="connsiteX8" fmla="*/ 136875 w 2745105"/>
                  <a:gd name="connsiteY8" fmla="*/ 162306 h 1412652"/>
                  <a:gd name="connsiteX9" fmla="*/ 179737 w 2745105"/>
                  <a:gd name="connsiteY9" fmla="*/ 162306 h 1412652"/>
                  <a:gd name="connsiteX10" fmla="*/ 179737 w 2745105"/>
                  <a:gd name="connsiteY10" fmla="*/ 172403 h 1412652"/>
                  <a:gd name="connsiteX11" fmla="*/ 186976 w 2745105"/>
                  <a:gd name="connsiteY11" fmla="*/ 172403 h 1412652"/>
                  <a:gd name="connsiteX12" fmla="*/ 186976 w 2745105"/>
                  <a:gd name="connsiteY12" fmla="*/ 184214 h 1412652"/>
                  <a:gd name="connsiteX13" fmla="*/ 226219 w 2745105"/>
                  <a:gd name="connsiteY13" fmla="*/ 184214 h 1412652"/>
                  <a:gd name="connsiteX14" fmla="*/ 226219 w 2745105"/>
                  <a:gd name="connsiteY14" fmla="*/ 198787 h 1412652"/>
                  <a:gd name="connsiteX15" fmla="*/ 233553 w 2745105"/>
                  <a:gd name="connsiteY15" fmla="*/ 198787 h 1412652"/>
                  <a:gd name="connsiteX16" fmla="*/ 233553 w 2745105"/>
                  <a:gd name="connsiteY16" fmla="*/ 218885 h 1412652"/>
                  <a:gd name="connsiteX17" fmla="*/ 244412 w 2745105"/>
                  <a:gd name="connsiteY17" fmla="*/ 218885 h 1412652"/>
                  <a:gd name="connsiteX18" fmla="*/ 244412 w 2745105"/>
                  <a:gd name="connsiteY18" fmla="*/ 248984 h 1412652"/>
                  <a:gd name="connsiteX19" fmla="*/ 252699 w 2745105"/>
                  <a:gd name="connsiteY19" fmla="*/ 248984 h 1412652"/>
                  <a:gd name="connsiteX20" fmla="*/ 252699 w 2745105"/>
                  <a:gd name="connsiteY20" fmla="*/ 304610 h 1412652"/>
                  <a:gd name="connsiteX21" fmla="*/ 259938 w 2745105"/>
                  <a:gd name="connsiteY21" fmla="*/ 304610 h 1412652"/>
                  <a:gd name="connsiteX22" fmla="*/ 259938 w 2745105"/>
                  <a:gd name="connsiteY22" fmla="*/ 355664 h 1412652"/>
                  <a:gd name="connsiteX23" fmla="*/ 289179 w 2745105"/>
                  <a:gd name="connsiteY23" fmla="*/ 355664 h 1412652"/>
                  <a:gd name="connsiteX24" fmla="*/ 289179 w 2745105"/>
                  <a:gd name="connsiteY24" fmla="*/ 368427 h 1412652"/>
                  <a:gd name="connsiteX25" fmla="*/ 313754 w 2745105"/>
                  <a:gd name="connsiteY25" fmla="*/ 368427 h 1412652"/>
                  <a:gd name="connsiteX26" fmla="*/ 313754 w 2745105"/>
                  <a:gd name="connsiteY26" fmla="*/ 384905 h 1412652"/>
                  <a:gd name="connsiteX27" fmla="*/ 339281 w 2745105"/>
                  <a:gd name="connsiteY27" fmla="*/ 384905 h 1412652"/>
                  <a:gd name="connsiteX28" fmla="*/ 339281 w 2745105"/>
                  <a:gd name="connsiteY28" fmla="*/ 421291 h 1412652"/>
                  <a:gd name="connsiteX29" fmla="*/ 367570 w 2745105"/>
                  <a:gd name="connsiteY29" fmla="*/ 421291 h 1412652"/>
                  <a:gd name="connsiteX30" fmla="*/ 367570 w 2745105"/>
                  <a:gd name="connsiteY30" fmla="*/ 434149 h 1412652"/>
                  <a:gd name="connsiteX31" fmla="*/ 384906 w 2745105"/>
                  <a:gd name="connsiteY31" fmla="*/ 434149 h 1412652"/>
                  <a:gd name="connsiteX32" fmla="*/ 384906 w 2745105"/>
                  <a:gd name="connsiteY32" fmla="*/ 477869 h 1412652"/>
                  <a:gd name="connsiteX33" fmla="*/ 396716 w 2745105"/>
                  <a:gd name="connsiteY33" fmla="*/ 477869 h 1412652"/>
                  <a:gd name="connsiteX34" fmla="*/ 396716 w 2745105"/>
                  <a:gd name="connsiteY34" fmla="*/ 507968 h 1412652"/>
                  <a:gd name="connsiteX35" fmla="*/ 412242 w 2745105"/>
                  <a:gd name="connsiteY35" fmla="*/ 507968 h 1412652"/>
                  <a:gd name="connsiteX36" fmla="*/ 412242 w 2745105"/>
                  <a:gd name="connsiteY36" fmla="*/ 517112 h 1412652"/>
                  <a:gd name="connsiteX37" fmla="*/ 425006 w 2745105"/>
                  <a:gd name="connsiteY37" fmla="*/ 517112 h 1412652"/>
                  <a:gd name="connsiteX38" fmla="*/ 425006 w 2745105"/>
                  <a:gd name="connsiteY38" fmla="*/ 535305 h 1412652"/>
                  <a:gd name="connsiteX39" fmla="*/ 476060 w 2745105"/>
                  <a:gd name="connsiteY39" fmla="*/ 535305 h 1412652"/>
                  <a:gd name="connsiteX40" fmla="*/ 476060 w 2745105"/>
                  <a:gd name="connsiteY40" fmla="*/ 551783 h 1412652"/>
                  <a:gd name="connsiteX41" fmla="*/ 489776 w 2745105"/>
                  <a:gd name="connsiteY41" fmla="*/ 551783 h 1412652"/>
                  <a:gd name="connsiteX42" fmla="*/ 489776 w 2745105"/>
                  <a:gd name="connsiteY42" fmla="*/ 568166 h 1412652"/>
                  <a:gd name="connsiteX43" fmla="*/ 504349 w 2745105"/>
                  <a:gd name="connsiteY43" fmla="*/ 568166 h 1412652"/>
                  <a:gd name="connsiteX44" fmla="*/ 504349 w 2745105"/>
                  <a:gd name="connsiteY44" fmla="*/ 621983 h 1412652"/>
                  <a:gd name="connsiteX45" fmla="*/ 511683 w 2745105"/>
                  <a:gd name="connsiteY45" fmla="*/ 621983 h 1412652"/>
                  <a:gd name="connsiteX46" fmla="*/ 511683 w 2745105"/>
                  <a:gd name="connsiteY46" fmla="*/ 645700 h 1412652"/>
                  <a:gd name="connsiteX47" fmla="*/ 520828 w 2745105"/>
                  <a:gd name="connsiteY47" fmla="*/ 645700 h 1412652"/>
                  <a:gd name="connsiteX48" fmla="*/ 520828 w 2745105"/>
                  <a:gd name="connsiteY48" fmla="*/ 654844 h 1412652"/>
                  <a:gd name="connsiteX49" fmla="*/ 531686 w 2745105"/>
                  <a:gd name="connsiteY49" fmla="*/ 654844 h 1412652"/>
                  <a:gd name="connsiteX50" fmla="*/ 531686 w 2745105"/>
                  <a:gd name="connsiteY50" fmla="*/ 675799 h 1412652"/>
                  <a:gd name="connsiteX51" fmla="*/ 540830 w 2745105"/>
                  <a:gd name="connsiteY51" fmla="*/ 675799 h 1412652"/>
                  <a:gd name="connsiteX52" fmla="*/ 540830 w 2745105"/>
                  <a:gd name="connsiteY52" fmla="*/ 686753 h 1412652"/>
                  <a:gd name="connsiteX53" fmla="*/ 562737 w 2745105"/>
                  <a:gd name="connsiteY53" fmla="*/ 686753 h 1412652"/>
                  <a:gd name="connsiteX54" fmla="*/ 562737 w 2745105"/>
                  <a:gd name="connsiteY54" fmla="*/ 700373 h 1412652"/>
                  <a:gd name="connsiteX55" fmla="*/ 572738 w 2745105"/>
                  <a:gd name="connsiteY55" fmla="*/ 700373 h 1412652"/>
                  <a:gd name="connsiteX56" fmla="*/ 572738 w 2745105"/>
                  <a:gd name="connsiteY56" fmla="*/ 710470 h 1412652"/>
                  <a:gd name="connsiteX57" fmla="*/ 580930 w 2745105"/>
                  <a:gd name="connsiteY57" fmla="*/ 710470 h 1412652"/>
                  <a:gd name="connsiteX58" fmla="*/ 580930 w 2745105"/>
                  <a:gd name="connsiteY58" fmla="*/ 730472 h 1412652"/>
                  <a:gd name="connsiteX59" fmla="*/ 615601 w 2745105"/>
                  <a:gd name="connsiteY59" fmla="*/ 730472 h 1412652"/>
                  <a:gd name="connsiteX60" fmla="*/ 615601 w 2745105"/>
                  <a:gd name="connsiteY60" fmla="*/ 764191 h 1412652"/>
                  <a:gd name="connsiteX61" fmla="*/ 622935 w 2745105"/>
                  <a:gd name="connsiteY61" fmla="*/ 764191 h 1412652"/>
                  <a:gd name="connsiteX62" fmla="*/ 622935 w 2745105"/>
                  <a:gd name="connsiteY62" fmla="*/ 780669 h 1412652"/>
                  <a:gd name="connsiteX63" fmla="*/ 632936 w 2745105"/>
                  <a:gd name="connsiteY63" fmla="*/ 780669 h 1412652"/>
                  <a:gd name="connsiteX64" fmla="*/ 632936 w 2745105"/>
                  <a:gd name="connsiteY64" fmla="*/ 792480 h 1412652"/>
                  <a:gd name="connsiteX65" fmla="*/ 687705 w 2745105"/>
                  <a:gd name="connsiteY65" fmla="*/ 792480 h 1412652"/>
                  <a:gd name="connsiteX66" fmla="*/ 687705 w 2745105"/>
                  <a:gd name="connsiteY66" fmla="*/ 805244 h 1412652"/>
                  <a:gd name="connsiteX67" fmla="*/ 730568 w 2745105"/>
                  <a:gd name="connsiteY67" fmla="*/ 805244 h 1412652"/>
                  <a:gd name="connsiteX68" fmla="*/ 730568 w 2745105"/>
                  <a:gd name="connsiteY68" fmla="*/ 815340 h 1412652"/>
                  <a:gd name="connsiteX69" fmla="*/ 767049 w 2745105"/>
                  <a:gd name="connsiteY69" fmla="*/ 815340 h 1412652"/>
                  <a:gd name="connsiteX70" fmla="*/ 767049 w 2745105"/>
                  <a:gd name="connsiteY70" fmla="*/ 826294 h 1412652"/>
                  <a:gd name="connsiteX71" fmla="*/ 778859 w 2745105"/>
                  <a:gd name="connsiteY71" fmla="*/ 826294 h 1412652"/>
                  <a:gd name="connsiteX72" fmla="*/ 778859 w 2745105"/>
                  <a:gd name="connsiteY72" fmla="*/ 845439 h 1412652"/>
                  <a:gd name="connsiteX73" fmla="*/ 788004 w 2745105"/>
                  <a:gd name="connsiteY73" fmla="*/ 845439 h 1412652"/>
                  <a:gd name="connsiteX74" fmla="*/ 788004 w 2745105"/>
                  <a:gd name="connsiteY74" fmla="*/ 866394 h 1412652"/>
                  <a:gd name="connsiteX75" fmla="*/ 797147 w 2745105"/>
                  <a:gd name="connsiteY75" fmla="*/ 866394 h 1412652"/>
                  <a:gd name="connsiteX76" fmla="*/ 797147 w 2745105"/>
                  <a:gd name="connsiteY76" fmla="*/ 879158 h 1412652"/>
                  <a:gd name="connsiteX77" fmla="*/ 812578 w 2745105"/>
                  <a:gd name="connsiteY77" fmla="*/ 879158 h 1412652"/>
                  <a:gd name="connsiteX78" fmla="*/ 812578 w 2745105"/>
                  <a:gd name="connsiteY78" fmla="*/ 890111 h 1412652"/>
                  <a:gd name="connsiteX79" fmla="*/ 820865 w 2745105"/>
                  <a:gd name="connsiteY79" fmla="*/ 890111 h 1412652"/>
                  <a:gd name="connsiteX80" fmla="*/ 820865 w 2745105"/>
                  <a:gd name="connsiteY80" fmla="*/ 919258 h 1412652"/>
                  <a:gd name="connsiteX81" fmla="*/ 869156 w 2745105"/>
                  <a:gd name="connsiteY81" fmla="*/ 919258 h 1412652"/>
                  <a:gd name="connsiteX82" fmla="*/ 869156 w 2745105"/>
                  <a:gd name="connsiteY82" fmla="*/ 949357 h 1412652"/>
                  <a:gd name="connsiteX83" fmla="*/ 879158 w 2745105"/>
                  <a:gd name="connsiteY83" fmla="*/ 949357 h 1412652"/>
                  <a:gd name="connsiteX84" fmla="*/ 879158 w 2745105"/>
                  <a:gd name="connsiteY84" fmla="*/ 965740 h 1412652"/>
                  <a:gd name="connsiteX85" fmla="*/ 893731 w 2745105"/>
                  <a:gd name="connsiteY85" fmla="*/ 965740 h 1412652"/>
                  <a:gd name="connsiteX86" fmla="*/ 893731 w 2745105"/>
                  <a:gd name="connsiteY86" fmla="*/ 974884 h 1412652"/>
                  <a:gd name="connsiteX87" fmla="*/ 910209 w 2745105"/>
                  <a:gd name="connsiteY87" fmla="*/ 974884 h 1412652"/>
                  <a:gd name="connsiteX88" fmla="*/ 910209 w 2745105"/>
                  <a:gd name="connsiteY88" fmla="*/ 988600 h 1412652"/>
                  <a:gd name="connsiteX89" fmla="*/ 937546 w 2745105"/>
                  <a:gd name="connsiteY89" fmla="*/ 988600 h 1412652"/>
                  <a:gd name="connsiteX90" fmla="*/ 937546 w 2745105"/>
                  <a:gd name="connsiteY90" fmla="*/ 1000411 h 1412652"/>
                  <a:gd name="connsiteX91" fmla="*/ 953929 w 2745105"/>
                  <a:gd name="connsiteY91" fmla="*/ 1000411 h 1412652"/>
                  <a:gd name="connsiteX92" fmla="*/ 953929 w 2745105"/>
                  <a:gd name="connsiteY92" fmla="*/ 1013174 h 1412652"/>
                  <a:gd name="connsiteX93" fmla="*/ 1047941 w 2745105"/>
                  <a:gd name="connsiteY93" fmla="*/ 1013174 h 1412652"/>
                  <a:gd name="connsiteX94" fmla="*/ 1047941 w 2745105"/>
                  <a:gd name="connsiteY94" fmla="*/ 1036892 h 1412652"/>
                  <a:gd name="connsiteX95" fmla="*/ 1088041 w 2745105"/>
                  <a:gd name="connsiteY95" fmla="*/ 1036892 h 1412652"/>
                  <a:gd name="connsiteX96" fmla="*/ 1088041 w 2745105"/>
                  <a:gd name="connsiteY96" fmla="*/ 1048798 h 1412652"/>
                  <a:gd name="connsiteX97" fmla="*/ 1108043 w 2745105"/>
                  <a:gd name="connsiteY97" fmla="*/ 1048798 h 1412652"/>
                  <a:gd name="connsiteX98" fmla="*/ 1108043 w 2745105"/>
                  <a:gd name="connsiteY98" fmla="*/ 1081564 h 1412652"/>
                  <a:gd name="connsiteX99" fmla="*/ 1175576 w 2745105"/>
                  <a:gd name="connsiteY99" fmla="*/ 1081564 h 1412652"/>
                  <a:gd name="connsiteX100" fmla="*/ 1175576 w 2745105"/>
                  <a:gd name="connsiteY100" fmla="*/ 1098899 h 1412652"/>
                  <a:gd name="connsiteX101" fmla="*/ 1213009 w 2745105"/>
                  <a:gd name="connsiteY101" fmla="*/ 1098899 h 1412652"/>
                  <a:gd name="connsiteX102" fmla="*/ 1213009 w 2745105"/>
                  <a:gd name="connsiteY102" fmla="*/ 1112615 h 1412652"/>
                  <a:gd name="connsiteX103" fmla="*/ 1275874 w 2745105"/>
                  <a:gd name="connsiteY103" fmla="*/ 1112615 h 1412652"/>
                  <a:gd name="connsiteX104" fmla="*/ 1275874 w 2745105"/>
                  <a:gd name="connsiteY104" fmla="*/ 1132713 h 1412652"/>
                  <a:gd name="connsiteX105" fmla="*/ 1323309 w 2745105"/>
                  <a:gd name="connsiteY105" fmla="*/ 1132713 h 1412652"/>
                  <a:gd name="connsiteX106" fmla="*/ 1323309 w 2745105"/>
                  <a:gd name="connsiteY106" fmla="*/ 1144524 h 1412652"/>
                  <a:gd name="connsiteX107" fmla="*/ 1339692 w 2745105"/>
                  <a:gd name="connsiteY107" fmla="*/ 1144524 h 1412652"/>
                  <a:gd name="connsiteX108" fmla="*/ 1339692 w 2745105"/>
                  <a:gd name="connsiteY108" fmla="*/ 1166432 h 1412652"/>
                  <a:gd name="connsiteX109" fmla="*/ 1349788 w 2745105"/>
                  <a:gd name="connsiteY109" fmla="*/ 1166432 h 1412652"/>
                  <a:gd name="connsiteX110" fmla="*/ 1349788 w 2745105"/>
                  <a:gd name="connsiteY110" fmla="*/ 1191006 h 1412652"/>
                  <a:gd name="connsiteX111" fmla="*/ 1514856 w 2745105"/>
                  <a:gd name="connsiteY111" fmla="*/ 1191006 h 1412652"/>
                  <a:gd name="connsiteX112" fmla="*/ 1514856 w 2745105"/>
                  <a:gd name="connsiteY112" fmla="*/ 1212914 h 1412652"/>
                  <a:gd name="connsiteX113" fmla="*/ 1552194 w 2745105"/>
                  <a:gd name="connsiteY113" fmla="*/ 1212914 h 1412652"/>
                  <a:gd name="connsiteX114" fmla="*/ 1552194 w 2745105"/>
                  <a:gd name="connsiteY114" fmla="*/ 1233869 h 1412652"/>
                  <a:gd name="connsiteX115" fmla="*/ 1610583 w 2745105"/>
                  <a:gd name="connsiteY115" fmla="*/ 1233869 h 1412652"/>
                  <a:gd name="connsiteX116" fmla="*/ 1610583 w 2745105"/>
                  <a:gd name="connsiteY116" fmla="*/ 1286828 h 1412652"/>
                  <a:gd name="connsiteX117" fmla="*/ 1989011 w 2745105"/>
                  <a:gd name="connsiteY117" fmla="*/ 1286828 h 1412652"/>
                  <a:gd name="connsiteX118" fmla="*/ 1989011 w 2745105"/>
                  <a:gd name="connsiteY118" fmla="*/ 1349693 h 1412652"/>
                  <a:gd name="connsiteX119" fmla="*/ 2182369 w 2745105"/>
                  <a:gd name="connsiteY119" fmla="*/ 1349693 h 1412652"/>
                  <a:gd name="connsiteX120" fmla="*/ 2182369 w 2745105"/>
                  <a:gd name="connsiteY120" fmla="*/ 1412653 h 1412652"/>
                  <a:gd name="connsiteX121" fmla="*/ 2745105 w 2745105"/>
                  <a:gd name="connsiteY121" fmla="*/ 1412653 h 1412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2745105" h="1412652">
                    <a:moveTo>
                      <a:pt x="0" y="0"/>
                    </a:moveTo>
                    <a:lnTo>
                      <a:pt x="109443" y="0"/>
                    </a:lnTo>
                    <a:lnTo>
                      <a:pt x="109443" y="18288"/>
                    </a:lnTo>
                    <a:lnTo>
                      <a:pt x="119539" y="18288"/>
                    </a:lnTo>
                    <a:lnTo>
                      <a:pt x="119539" y="92107"/>
                    </a:lnTo>
                    <a:lnTo>
                      <a:pt x="127731" y="92107"/>
                    </a:lnTo>
                    <a:lnTo>
                      <a:pt x="127731" y="136779"/>
                    </a:lnTo>
                    <a:lnTo>
                      <a:pt x="136875" y="136779"/>
                    </a:lnTo>
                    <a:lnTo>
                      <a:pt x="136875" y="162306"/>
                    </a:lnTo>
                    <a:lnTo>
                      <a:pt x="179737" y="162306"/>
                    </a:lnTo>
                    <a:lnTo>
                      <a:pt x="179737" y="172403"/>
                    </a:lnTo>
                    <a:lnTo>
                      <a:pt x="186976" y="172403"/>
                    </a:lnTo>
                    <a:lnTo>
                      <a:pt x="186976" y="184214"/>
                    </a:lnTo>
                    <a:lnTo>
                      <a:pt x="226219" y="184214"/>
                    </a:lnTo>
                    <a:lnTo>
                      <a:pt x="226219" y="198787"/>
                    </a:lnTo>
                    <a:lnTo>
                      <a:pt x="233553" y="198787"/>
                    </a:lnTo>
                    <a:lnTo>
                      <a:pt x="233553" y="218885"/>
                    </a:lnTo>
                    <a:lnTo>
                      <a:pt x="244412" y="218885"/>
                    </a:lnTo>
                    <a:lnTo>
                      <a:pt x="244412" y="248984"/>
                    </a:lnTo>
                    <a:lnTo>
                      <a:pt x="252699" y="248984"/>
                    </a:lnTo>
                    <a:lnTo>
                      <a:pt x="252699" y="304610"/>
                    </a:lnTo>
                    <a:lnTo>
                      <a:pt x="259938" y="304610"/>
                    </a:lnTo>
                    <a:lnTo>
                      <a:pt x="259938" y="355664"/>
                    </a:lnTo>
                    <a:lnTo>
                      <a:pt x="289179" y="355664"/>
                    </a:lnTo>
                    <a:lnTo>
                      <a:pt x="289179" y="368427"/>
                    </a:lnTo>
                    <a:lnTo>
                      <a:pt x="313754" y="368427"/>
                    </a:lnTo>
                    <a:lnTo>
                      <a:pt x="313754" y="384905"/>
                    </a:lnTo>
                    <a:lnTo>
                      <a:pt x="339281" y="384905"/>
                    </a:lnTo>
                    <a:lnTo>
                      <a:pt x="339281" y="421291"/>
                    </a:lnTo>
                    <a:lnTo>
                      <a:pt x="367570" y="421291"/>
                    </a:lnTo>
                    <a:lnTo>
                      <a:pt x="367570" y="434149"/>
                    </a:lnTo>
                    <a:lnTo>
                      <a:pt x="384906" y="434149"/>
                    </a:lnTo>
                    <a:lnTo>
                      <a:pt x="384906" y="477869"/>
                    </a:lnTo>
                    <a:lnTo>
                      <a:pt x="396716" y="477869"/>
                    </a:lnTo>
                    <a:lnTo>
                      <a:pt x="396716" y="507968"/>
                    </a:lnTo>
                    <a:lnTo>
                      <a:pt x="412242" y="507968"/>
                    </a:lnTo>
                    <a:lnTo>
                      <a:pt x="412242" y="517112"/>
                    </a:lnTo>
                    <a:lnTo>
                      <a:pt x="425006" y="517112"/>
                    </a:lnTo>
                    <a:lnTo>
                      <a:pt x="425006" y="535305"/>
                    </a:lnTo>
                    <a:lnTo>
                      <a:pt x="476060" y="535305"/>
                    </a:lnTo>
                    <a:lnTo>
                      <a:pt x="476060" y="551783"/>
                    </a:lnTo>
                    <a:lnTo>
                      <a:pt x="489776" y="551783"/>
                    </a:lnTo>
                    <a:lnTo>
                      <a:pt x="489776" y="568166"/>
                    </a:lnTo>
                    <a:lnTo>
                      <a:pt x="504349" y="568166"/>
                    </a:lnTo>
                    <a:lnTo>
                      <a:pt x="504349" y="621983"/>
                    </a:lnTo>
                    <a:lnTo>
                      <a:pt x="511683" y="621983"/>
                    </a:lnTo>
                    <a:lnTo>
                      <a:pt x="511683" y="645700"/>
                    </a:lnTo>
                    <a:lnTo>
                      <a:pt x="520828" y="645700"/>
                    </a:lnTo>
                    <a:lnTo>
                      <a:pt x="520828" y="654844"/>
                    </a:lnTo>
                    <a:lnTo>
                      <a:pt x="531686" y="654844"/>
                    </a:lnTo>
                    <a:lnTo>
                      <a:pt x="531686" y="675799"/>
                    </a:lnTo>
                    <a:lnTo>
                      <a:pt x="540830" y="675799"/>
                    </a:lnTo>
                    <a:lnTo>
                      <a:pt x="540830" y="686753"/>
                    </a:lnTo>
                    <a:lnTo>
                      <a:pt x="562737" y="686753"/>
                    </a:lnTo>
                    <a:lnTo>
                      <a:pt x="562737" y="700373"/>
                    </a:lnTo>
                    <a:lnTo>
                      <a:pt x="572738" y="700373"/>
                    </a:lnTo>
                    <a:lnTo>
                      <a:pt x="572738" y="710470"/>
                    </a:lnTo>
                    <a:lnTo>
                      <a:pt x="580930" y="710470"/>
                    </a:lnTo>
                    <a:lnTo>
                      <a:pt x="580930" y="730472"/>
                    </a:lnTo>
                    <a:lnTo>
                      <a:pt x="615601" y="730472"/>
                    </a:lnTo>
                    <a:lnTo>
                      <a:pt x="615601" y="764191"/>
                    </a:lnTo>
                    <a:lnTo>
                      <a:pt x="622935" y="764191"/>
                    </a:lnTo>
                    <a:lnTo>
                      <a:pt x="622935" y="780669"/>
                    </a:lnTo>
                    <a:lnTo>
                      <a:pt x="632936" y="780669"/>
                    </a:lnTo>
                    <a:lnTo>
                      <a:pt x="632936" y="792480"/>
                    </a:lnTo>
                    <a:lnTo>
                      <a:pt x="687705" y="792480"/>
                    </a:lnTo>
                    <a:lnTo>
                      <a:pt x="687705" y="805244"/>
                    </a:lnTo>
                    <a:lnTo>
                      <a:pt x="730568" y="805244"/>
                    </a:lnTo>
                    <a:lnTo>
                      <a:pt x="730568" y="815340"/>
                    </a:lnTo>
                    <a:lnTo>
                      <a:pt x="767049" y="815340"/>
                    </a:lnTo>
                    <a:lnTo>
                      <a:pt x="767049" y="826294"/>
                    </a:lnTo>
                    <a:lnTo>
                      <a:pt x="778859" y="826294"/>
                    </a:lnTo>
                    <a:lnTo>
                      <a:pt x="778859" y="845439"/>
                    </a:lnTo>
                    <a:lnTo>
                      <a:pt x="788004" y="845439"/>
                    </a:lnTo>
                    <a:lnTo>
                      <a:pt x="788004" y="866394"/>
                    </a:lnTo>
                    <a:lnTo>
                      <a:pt x="797147" y="866394"/>
                    </a:lnTo>
                    <a:lnTo>
                      <a:pt x="797147" y="879158"/>
                    </a:lnTo>
                    <a:lnTo>
                      <a:pt x="812578" y="879158"/>
                    </a:lnTo>
                    <a:lnTo>
                      <a:pt x="812578" y="890111"/>
                    </a:lnTo>
                    <a:lnTo>
                      <a:pt x="820865" y="890111"/>
                    </a:lnTo>
                    <a:lnTo>
                      <a:pt x="820865" y="919258"/>
                    </a:lnTo>
                    <a:lnTo>
                      <a:pt x="869156" y="919258"/>
                    </a:lnTo>
                    <a:lnTo>
                      <a:pt x="869156" y="949357"/>
                    </a:lnTo>
                    <a:lnTo>
                      <a:pt x="879158" y="949357"/>
                    </a:lnTo>
                    <a:lnTo>
                      <a:pt x="879158" y="965740"/>
                    </a:lnTo>
                    <a:lnTo>
                      <a:pt x="893731" y="965740"/>
                    </a:lnTo>
                    <a:lnTo>
                      <a:pt x="893731" y="974884"/>
                    </a:lnTo>
                    <a:lnTo>
                      <a:pt x="910209" y="974884"/>
                    </a:lnTo>
                    <a:lnTo>
                      <a:pt x="910209" y="988600"/>
                    </a:lnTo>
                    <a:lnTo>
                      <a:pt x="937546" y="988600"/>
                    </a:lnTo>
                    <a:lnTo>
                      <a:pt x="937546" y="1000411"/>
                    </a:lnTo>
                    <a:lnTo>
                      <a:pt x="953929" y="1000411"/>
                    </a:lnTo>
                    <a:lnTo>
                      <a:pt x="953929" y="1013174"/>
                    </a:lnTo>
                    <a:lnTo>
                      <a:pt x="1047941" y="1013174"/>
                    </a:lnTo>
                    <a:lnTo>
                      <a:pt x="1047941" y="1036892"/>
                    </a:lnTo>
                    <a:lnTo>
                      <a:pt x="1088041" y="1036892"/>
                    </a:lnTo>
                    <a:lnTo>
                      <a:pt x="1088041" y="1048798"/>
                    </a:lnTo>
                    <a:lnTo>
                      <a:pt x="1108043" y="1048798"/>
                    </a:lnTo>
                    <a:lnTo>
                      <a:pt x="1108043" y="1081564"/>
                    </a:lnTo>
                    <a:lnTo>
                      <a:pt x="1175576" y="1081564"/>
                    </a:lnTo>
                    <a:lnTo>
                      <a:pt x="1175576" y="1098899"/>
                    </a:lnTo>
                    <a:lnTo>
                      <a:pt x="1213009" y="1098899"/>
                    </a:lnTo>
                    <a:lnTo>
                      <a:pt x="1213009" y="1112615"/>
                    </a:lnTo>
                    <a:lnTo>
                      <a:pt x="1275874" y="1112615"/>
                    </a:lnTo>
                    <a:lnTo>
                      <a:pt x="1275874" y="1132713"/>
                    </a:lnTo>
                    <a:lnTo>
                      <a:pt x="1323309" y="1132713"/>
                    </a:lnTo>
                    <a:lnTo>
                      <a:pt x="1323309" y="1144524"/>
                    </a:lnTo>
                    <a:lnTo>
                      <a:pt x="1339692" y="1144524"/>
                    </a:lnTo>
                    <a:lnTo>
                      <a:pt x="1339692" y="1166432"/>
                    </a:lnTo>
                    <a:lnTo>
                      <a:pt x="1349788" y="1166432"/>
                    </a:lnTo>
                    <a:lnTo>
                      <a:pt x="1349788" y="1191006"/>
                    </a:lnTo>
                    <a:lnTo>
                      <a:pt x="1514856" y="1191006"/>
                    </a:lnTo>
                    <a:lnTo>
                      <a:pt x="1514856" y="1212914"/>
                    </a:lnTo>
                    <a:lnTo>
                      <a:pt x="1552194" y="1212914"/>
                    </a:lnTo>
                    <a:lnTo>
                      <a:pt x="1552194" y="1233869"/>
                    </a:lnTo>
                    <a:lnTo>
                      <a:pt x="1610583" y="1233869"/>
                    </a:lnTo>
                    <a:lnTo>
                      <a:pt x="1610583" y="1286828"/>
                    </a:lnTo>
                    <a:lnTo>
                      <a:pt x="1989011" y="1286828"/>
                    </a:lnTo>
                    <a:lnTo>
                      <a:pt x="1989011" y="1349693"/>
                    </a:lnTo>
                    <a:lnTo>
                      <a:pt x="2182369" y="1349693"/>
                    </a:lnTo>
                    <a:lnTo>
                      <a:pt x="2182369" y="1412653"/>
                    </a:lnTo>
                    <a:lnTo>
                      <a:pt x="2745105" y="1412653"/>
                    </a:lnTo>
                  </a:path>
                </a:pathLst>
              </a:custGeom>
              <a:noFill/>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nvGrpSpPr>
              <p:cNvPr id="1624" name="Graphic 3">
                <a:extLst>
                  <a:ext uri="{FF2B5EF4-FFF2-40B4-BE49-F238E27FC236}">
                    <a16:creationId xmlns:a16="http://schemas.microsoft.com/office/drawing/2014/main" id="{BE54471F-D48F-CC98-C084-20352D16D791}"/>
                  </a:ext>
                </a:extLst>
              </p:cNvPr>
              <p:cNvGrpSpPr/>
              <p:nvPr/>
            </p:nvGrpSpPr>
            <p:grpSpPr>
              <a:xfrm>
                <a:off x="9569307" y="3221344"/>
                <a:ext cx="2673199" cy="1296533"/>
                <a:chOff x="9196079" y="-1789289"/>
                <a:chExt cx="2503932" cy="1214437"/>
              </a:xfrm>
            </p:grpSpPr>
            <p:sp>
              <p:nvSpPr>
                <p:cNvPr id="1625" name="Freeform: Shape 1624">
                  <a:extLst>
                    <a:ext uri="{FF2B5EF4-FFF2-40B4-BE49-F238E27FC236}">
                      <a16:creationId xmlns:a16="http://schemas.microsoft.com/office/drawing/2014/main" id="{E3425ED8-032C-4B4D-3AE9-13838A91284C}"/>
                    </a:ext>
                  </a:extLst>
                </p:cNvPr>
                <p:cNvSpPr/>
                <p:nvPr/>
              </p:nvSpPr>
              <p:spPr>
                <a:xfrm>
                  <a:off x="9196079" y="-1789289"/>
                  <a:ext cx="9525" cy="103251"/>
                </a:xfrm>
                <a:custGeom>
                  <a:avLst/>
                  <a:gdLst>
                    <a:gd name="connsiteX0" fmla="*/ 0 w 9525"/>
                    <a:gd name="connsiteY0" fmla="*/ 0 h 103251"/>
                    <a:gd name="connsiteX1" fmla="*/ 0 w 9525"/>
                    <a:gd name="connsiteY1" fmla="*/ 103251 h 103251"/>
                  </a:gdLst>
                  <a:ahLst/>
                  <a:cxnLst>
                    <a:cxn ang="0">
                      <a:pos x="connsiteX0" y="connsiteY0"/>
                    </a:cxn>
                    <a:cxn ang="0">
                      <a:pos x="connsiteX1" y="connsiteY1"/>
                    </a:cxn>
                  </a:cxnLst>
                  <a:rect l="l" t="t" r="r" b="b"/>
                  <a:pathLst>
                    <a:path w="9525" h="103251">
                      <a:moveTo>
                        <a:pt x="0" y="0"/>
                      </a:moveTo>
                      <a:lnTo>
                        <a:pt x="0" y="10325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26" name="Freeform: Shape 1625">
                  <a:extLst>
                    <a:ext uri="{FF2B5EF4-FFF2-40B4-BE49-F238E27FC236}">
                      <a16:creationId xmlns:a16="http://schemas.microsoft.com/office/drawing/2014/main" id="{4EC26DFB-6C6F-9E9F-E0D9-6AEBE404FA79}"/>
                    </a:ext>
                  </a:extLst>
                </p:cNvPr>
                <p:cNvSpPr/>
                <p:nvPr/>
              </p:nvSpPr>
              <p:spPr>
                <a:xfrm>
                  <a:off x="9227131" y="-1711279"/>
                  <a:ext cx="9525" cy="80200"/>
                </a:xfrm>
                <a:custGeom>
                  <a:avLst/>
                  <a:gdLst>
                    <a:gd name="connsiteX0" fmla="*/ 0 w 9525"/>
                    <a:gd name="connsiteY0" fmla="*/ 0 h 80200"/>
                    <a:gd name="connsiteX1" fmla="*/ 0 w 9525"/>
                    <a:gd name="connsiteY1" fmla="*/ 80200 h 80200"/>
                  </a:gdLst>
                  <a:ahLst/>
                  <a:cxnLst>
                    <a:cxn ang="0">
                      <a:pos x="connsiteX0" y="connsiteY0"/>
                    </a:cxn>
                    <a:cxn ang="0">
                      <a:pos x="connsiteX1" y="connsiteY1"/>
                    </a:cxn>
                  </a:cxnLst>
                  <a:rect l="l" t="t" r="r" b="b"/>
                  <a:pathLst>
                    <a:path w="9525" h="80200">
                      <a:moveTo>
                        <a:pt x="0" y="0"/>
                      </a:moveTo>
                      <a:lnTo>
                        <a:pt x="0" y="8020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27" name="Freeform: Shape 1626">
                  <a:extLst>
                    <a:ext uri="{FF2B5EF4-FFF2-40B4-BE49-F238E27FC236}">
                      <a16:creationId xmlns:a16="http://schemas.microsoft.com/office/drawing/2014/main" id="{920B8B43-BB3A-1E67-AD19-BDD5BB6177F3}"/>
                    </a:ext>
                  </a:extLst>
                </p:cNvPr>
                <p:cNvSpPr/>
                <p:nvPr/>
              </p:nvSpPr>
              <p:spPr>
                <a:xfrm>
                  <a:off x="9334287" y="-1621744"/>
                  <a:ext cx="9525" cy="107442"/>
                </a:xfrm>
                <a:custGeom>
                  <a:avLst/>
                  <a:gdLst>
                    <a:gd name="connsiteX0" fmla="*/ 0 w 9525"/>
                    <a:gd name="connsiteY0" fmla="*/ 0 h 107442"/>
                    <a:gd name="connsiteX1" fmla="*/ 0 w 9525"/>
                    <a:gd name="connsiteY1" fmla="*/ 107442 h 107442"/>
                  </a:gdLst>
                  <a:ahLst/>
                  <a:cxnLst>
                    <a:cxn ang="0">
                      <a:pos x="connsiteX0" y="connsiteY0"/>
                    </a:cxn>
                    <a:cxn ang="0">
                      <a:pos x="connsiteX1" y="connsiteY1"/>
                    </a:cxn>
                  </a:cxnLst>
                  <a:rect l="l" t="t" r="r" b="b"/>
                  <a:pathLst>
                    <a:path w="9525" h="107442">
                      <a:moveTo>
                        <a:pt x="0" y="0"/>
                      </a:moveTo>
                      <a:lnTo>
                        <a:pt x="0" y="10744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28" name="Freeform: Shape 1627">
                  <a:extLst>
                    <a:ext uri="{FF2B5EF4-FFF2-40B4-BE49-F238E27FC236}">
                      <a16:creationId xmlns:a16="http://schemas.microsoft.com/office/drawing/2014/main" id="{04C0C412-8C57-8FF8-785D-5C44497A6577}"/>
                    </a:ext>
                  </a:extLst>
                </p:cNvPr>
                <p:cNvSpPr/>
                <p:nvPr/>
              </p:nvSpPr>
              <p:spPr>
                <a:xfrm>
                  <a:off x="9345622" y="-1595550"/>
                  <a:ext cx="9525" cy="112013"/>
                </a:xfrm>
                <a:custGeom>
                  <a:avLst/>
                  <a:gdLst>
                    <a:gd name="connsiteX0" fmla="*/ 0 w 9525"/>
                    <a:gd name="connsiteY0" fmla="*/ 0 h 112013"/>
                    <a:gd name="connsiteX1" fmla="*/ 0 w 9525"/>
                    <a:gd name="connsiteY1" fmla="*/ 112014 h 112013"/>
                  </a:gdLst>
                  <a:ahLst/>
                  <a:cxnLst>
                    <a:cxn ang="0">
                      <a:pos x="connsiteX0" y="connsiteY0"/>
                    </a:cxn>
                    <a:cxn ang="0">
                      <a:pos x="connsiteX1" y="connsiteY1"/>
                    </a:cxn>
                  </a:cxnLst>
                  <a:rect l="l" t="t" r="r" b="b"/>
                  <a:pathLst>
                    <a:path w="9525" h="112013">
                      <a:moveTo>
                        <a:pt x="0" y="0"/>
                      </a:moveTo>
                      <a:lnTo>
                        <a:pt x="0" y="11201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29" name="Freeform: Shape 1628">
                  <a:extLst>
                    <a:ext uri="{FF2B5EF4-FFF2-40B4-BE49-F238E27FC236}">
                      <a16:creationId xmlns:a16="http://schemas.microsoft.com/office/drawing/2014/main" id="{562EBB0C-5EEA-E9B8-1762-3FBB75DCE829}"/>
                    </a:ext>
                  </a:extLst>
                </p:cNvPr>
                <p:cNvSpPr/>
                <p:nvPr/>
              </p:nvSpPr>
              <p:spPr>
                <a:xfrm>
                  <a:off x="9354956" y="-1594598"/>
                  <a:ext cx="9525" cy="119252"/>
                </a:xfrm>
                <a:custGeom>
                  <a:avLst/>
                  <a:gdLst>
                    <a:gd name="connsiteX0" fmla="*/ 0 w 9525"/>
                    <a:gd name="connsiteY0" fmla="*/ 0 h 119252"/>
                    <a:gd name="connsiteX1" fmla="*/ 0 w 9525"/>
                    <a:gd name="connsiteY1" fmla="*/ 119253 h 119252"/>
                  </a:gdLst>
                  <a:ahLst/>
                  <a:cxnLst>
                    <a:cxn ang="0">
                      <a:pos x="connsiteX0" y="connsiteY0"/>
                    </a:cxn>
                    <a:cxn ang="0">
                      <a:pos x="connsiteX1" y="connsiteY1"/>
                    </a:cxn>
                  </a:cxnLst>
                  <a:rect l="l" t="t" r="r" b="b"/>
                  <a:pathLst>
                    <a:path w="9525" h="119252">
                      <a:moveTo>
                        <a:pt x="0" y="0"/>
                      </a:moveTo>
                      <a:lnTo>
                        <a:pt x="0" y="11925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30" name="Freeform: Shape 1629">
                  <a:extLst>
                    <a:ext uri="{FF2B5EF4-FFF2-40B4-BE49-F238E27FC236}">
                      <a16:creationId xmlns:a16="http://schemas.microsoft.com/office/drawing/2014/main" id="{A5A0ACEE-B56B-8AAC-3EBD-580D988E8476}"/>
                    </a:ext>
                  </a:extLst>
                </p:cNvPr>
                <p:cNvSpPr/>
                <p:nvPr/>
              </p:nvSpPr>
              <p:spPr>
                <a:xfrm>
                  <a:off x="9481734" y="-1378476"/>
                  <a:ext cx="9525" cy="75818"/>
                </a:xfrm>
                <a:custGeom>
                  <a:avLst/>
                  <a:gdLst>
                    <a:gd name="connsiteX0" fmla="*/ 0 w 9525"/>
                    <a:gd name="connsiteY0" fmla="*/ 0 h 75818"/>
                    <a:gd name="connsiteX1" fmla="*/ 0 w 9525"/>
                    <a:gd name="connsiteY1" fmla="*/ 75819 h 75818"/>
                  </a:gdLst>
                  <a:ahLst/>
                  <a:cxnLst>
                    <a:cxn ang="0">
                      <a:pos x="connsiteX0" y="connsiteY0"/>
                    </a:cxn>
                    <a:cxn ang="0">
                      <a:pos x="connsiteX1" y="connsiteY1"/>
                    </a:cxn>
                  </a:cxnLst>
                  <a:rect l="l" t="t" r="r" b="b"/>
                  <a:pathLst>
                    <a:path w="9525" h="75818">
                      <a:moveTo>
                        <a:pt x="0" y="0"/>
                      </a:moveTo>
                      <a:lnTo>
                        <a:pt x="0" y="7581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31" name="Freeform: Shape 1630">
                  <a:extLst>
                    <a:ext uri="{FF2B5EF4-FFF2-40B4-BE49-F238E27FC236}">
                      <a16:creationId xmlns:a16="http://schemas.microsoft.com/office/drawing/2014/main" id="{90695360-B586-0889-3DC8-D7175BD8B6A7}"/>
                    </a:ext>
                  </a:extLst>
                </p:cNvPr>
                <p:cNvSpPr/>
                <p:nvPr/>
              </p:nvSpPr>
              <p:spPr>
                <a:xfrm>
                  <a:off x="9526787" y="-1334661"/>
                  <a:ext cx="9525" cy="75819"/>
                </a:xfrm>
                <a:custGeom>
                  <a:avLst/>
                  <a:gdLst>
                    <a:gd name="connsiteX0" fmla="*/ 0 w 9525"/>
                    <a:gd name="connsiteY0" fmla="*/ 0 h 75819"/>
                    <a:gd name="connsiteX1" fmla="*/ 0 w 9525"/>
                    <a:gd name="connsiteY1" fmla="*/ 75819 h 75819"/>
                  </a:gdLst>
                  <a:ahLst/>
                  <a:cxnLst>
                    <a:cxn ang="0">
                      <a:pos x="connsiteX0" y="connsiteY0"/>
                    </a:cxn>
                    <a:cxn ang="0">
                      <a:pos x="connsiteX1" y="connsiteY1"/>
                    </a:cxn>
                  </a:cxnLst>
                  <a:rect l="l" t="t" r="r" b="b"/>
                  <a:pathLst>
                    <a:path w="9525" h="75819">
                      <a:moveTo>
                        <a:pt x="0" y="0"/>
                      </a:moveTo>
                      <a:lnTo>
                        <a:pt x="0" y="7581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32" name="Freeform: Shape 1631">
                  <a:extLst>
                    <a:ext uri="{FF2B5EF4-FFF2-40B4-BE49-F238E27FC236}">
                      <a16:creationId xmlns:a16="http://schemas.microsoft.com/office/drawing/2014/main" id="{B4730244-B9E3-5196-B0F3-1980FD45E2F4}"/>
                    </a:ext>
                  </a:extLst>
                </p:cNvPr>
                <p:cNvSpPr/>
                <p:nvPr/>
              </p:nvSpPr>
              <p:spPr>
                <a:xfrm>
                  <a:off x="9534693" y="-1334661"/>
                  <a:ext cx="9525" cy="75819"/>
                </a:xfrm>
                <a:custGeom>
                  <a:avLst/>
                  <a:gdLst>
                    <a:gd name="connsiteX0" fmla="*/ 0 w 9525"/>
                    <a:gd name="connsiteY0" fmla="*/ 0 h 75819"/>
                    <a:gd name="connsiteX1" fmla="*/ 0 w 9525"/>
                    <a:gd name="connsiteY1" fmla="*/ 75819 h 75819"/>
                  </a:gdLst>
                  <a:ahLst/>
                  <a:cxnLst>
                    <a:cxn ang="0">
                      <a:pos x="connsiteX0" y="connsiteY0"/>
                    </a:cxn>
                    <a:cxn ang="0">
                      <a:pos x="connsiteX1" y="connsiteY1"/>
                    </a:cxn>
                  </a:cxnLst>
                  <a:rect l="l" t="t" r="r" b="b"/>
                  <a:pathLst>
                    <a:path w="9525" h="75819">
                      <a:moveTo>
                        <a:pt x="0" y="0"/>
                      </a:moveTo>
                      <a:lnTo>
                        <a:pt x="0" y="7581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33" name="Freeform: Shape 1632">
                  <a:extLst>
                    <a:ext uri="{FF2B5EF4-FFF2-40B4-BE49-F238E27FC236}">
                      <a16:creationId xmlns:a16="http://schemas.microsoft.com/office/drawing/2014/main" id="{55D13C7B-F416-40D4-CDFB-27669E29CC37}"/>
                    </a:ext>
                  </a:extLst>
                </p:cNvPr>
                <p:cNvSpPr/>
                <p:nvPr/>
              </p:nvSpPr>
              <p:spPr>
                <a:xfrm>
                  <a:off x="9706715" y="-1237696"/>
                  <a:ext cx="9525" cy="67818"/>
                </a:xfrm>
                <a:custGeom>
                  <a:avLst/>
                  <a:gdLst>
                    <a:gd name="connsiteX0" fmla="*/ 0 w 9525"/>
                    <a:gd name="connsiteY0" fmla="*/ 0 h 67818"/>
                    <a:gd name="connsiteX1" fmla="*/ 0 w 9525"/>
                    <a:gd name="connsiteY1" fmla="*/ 67818 h 67818"/>
                  </a:gdLst>
                  <a:ahLst/>
                  <a:cxnLst>
                    <a:cxn ang="0">
                      <a:pos x="connsiteX0" y="connsiteY0"/>
                    </a:cxn>
                    <a:cxn ang="0">
                      <a:pos x="connsiteX1" y="connsiteY1"/>
                    </a:cxn>
                  </a:cxnLst>
                  <a:rect l="l" t="t" r="r" b="b"/>
                  <a:pathLst>
                    <a:path w="9525" h="67818">
                      <a:moveTo>
                        <a:pt x="0" y="0"/>
                      </a:moveTo>
                      <a:lnTo>
                        <a:pt x="0" y="67818"/>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34" name="Freeform: Shape 1633">
                  <a:extLst>
                    <a:ext uri="{FF2B5EF4-FFF2-40B4-BE49-F238E27FC236}">
                      <a16:creationId xmlns:a16="http://schemas.microsoft.com/office/drawing/2014/main" id="{92A907ED-10D7-9244-CC0F-F3892C5885AA}"/>
                    </a:ext>
                  </a:extLst>
                </p:cNvPr>
                <p:cNvSpPr/>
                <p:nvPr/>
              </p:nvSpPr>
              <p:spPr>
                <a:xfrm>
                  <a:off x="9718811" y="-1209407"/>
                  <a:ext cx="9525" cy="48482"/>
                </a:xfrm>
                <a:custGeom>
                  <a:avLst/>
                  <a:gdLst>
                    <a:gd name="connsiteX0" fmla="*/ 0 w 9525"/>
                    <a:gd name="connsiteY0" fmla="*/ 0 h 48482"/>
                    <a:gd name="connsiteX1" fmla="*/ 0 w 9525"/>
                    <a:gd name="connsiteY1" fmla="*/ 48482 h 48482"/>
                  </a:gdLst>
                  <a:ahLst/>
                  <a:cxnLst>
                    <a:cxn ang="0">
                      <a:pos x="connsiteX0" y="connsiteY0"/>
                    </a:cxn>
                    <a:cxn ang="0">
                      <a:pos x="connsiteX1" y="connsiteY1"/>
                    </a:cxn>
                  </a:cxnLst>
                  <a:rect l="l" t="t" r="r" b="b"/>
                  <a:pathLst>
                    <a:path w="9525" h="48482">
                      <a:moveTo>
                        <a:pt x="0" y="0"/>
                      </a:moveTo>
                      <a:lnTo>
                        <a:pt x="0" y="4848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35" name="Freeform: Shape 1634">
                  <a:extLst>
                    <a:ext uri="{FF2B5EF4-FFF2-40B4-BE49-F238E27FC236}">
                      <a16:creationId xmlns:a16="http://schemas.microsoft.com/office/drawing/2014/main" id="{112F6ED0-23EB-3B5B-D9C2-D5EF5172A510}"/>
                    </a:ext>
                  </a:extLst>
                </p:cNvPr>
                <p:cNvSpPr/>
                <p:nvPr/>
              </p:nvSpPr>
              <p:spPr>
                <a:xfrm>
                  <a:off x="9729765" y="-1202168"/>
                  <a:ext cx="9525" cy="58102"/>
                </a:xfrm>
                <a:custGeom>
                  <a:avLst/>
                  <a:gdLst>
                    <a:gd name="connsiteX0" fmla="*/ 0 w 9525"/>
                    <a:gd name="connsiteY0" fmla="*/ 0 h 58102"/>
                    <a:gd name="connsiteX1" fmla="*/ 0 w 9525"/>
                    <a:gd name="connsiteY1" fmla="*/ 58102 h 58102"/>
                  </a:gdLst>
                  <a:ahLst/>
                  <a:cxnLst>
                    <a:cxn ang="0">
                      <a:pos x="connsiteX0" y="connsiteY0"/>
                    </a:cxn>
                    <a:cxn ang="0">
                      <a:pos x="connsiteX1" y="connsiteY1"/>
                    </a:cxn>
                  </a:cxnLst>
                  <a:rect l="l" t="t" r="r" b="b"/>
                  <a:pathLst>
                    <a:path w="9525" h="58102">
                      <a:moveTo>
                        <a:pt x="0" y="0"/>
                      </a:moveTo>
                      <a:lnTo>
                        <a:pt x="0" y="58102"/>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36" name="Freeform: Shape 1635">
                  <a:extLst>
                    <a:ext uri="{FF2B5EF4-FFF2-40B4-BE49-F238E27FC236}">
                      <a16:creationId xmlns:a16="http://schemas.microsoft.com/office/drawing/2014/main" id="{C4AADD24-2E66-A3E7-2171-8806DB16189E}"/>
                    </a:ext>
                  </a:extLst>
                </p:cNvPr>
                <p:cNvSpPr/>
                <p:nvPr/>
              </p:nvSpPr>
              <p:spPr>
                <a:xfrm>
                  <a:off x="9739100" y="-1202168"/>
                  <a:ext cx="9525" cy="88868"/>
                </a:xfrm>
                <a:custGeom>
                  <a:avLst/>
                  <a:gdLst>
                    <a:gd name="connsiteX0" fmla="*/ 0 w 9525"/>
                    <a:gd name="connsiteY0" fmla="*/ 0 h 88868"/>
                    <a:gd name="connsiteX1" fmla="*/ 0 w 9525"/>
                    <a:gd name="connsiteY1" fmla="*/ 88868 h 88868"/>
                  </a:gdLst>
                  <a:ahLst/>
                  <a:cxnLst>
                    <a:cxn ang="0">
                      <a:pos x="connsiteX0" y="connsiteY0"/>
                    </a:cxn>
                    <a:cxn ang="0">
                      <a:pos x="connsiteX1" y="connsiteY1"/>
                    </a:cxn>
                  </a:cxnLst>
                  <a:rect l="l" t="t" r="r" b="b"/>
                  <a:pathLst>
                    <a:path w="9525" h="88868">
                      <a:moveTo>
                        <a:pt x="0" y="0"/>
                      </a:moveTo>
                      <a:lnTo>
                        <a:pt x="0" y="88868"/>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37" name="Freeform: Shape 1636">
                  <a:extLst>
                    <a:ext uri="{FF2B5EF4-FFF2-40B4-BE49-F238E27FC236}">
                      <a16:creationId xmlns:a16="http://schemas.microsoft.com/office/drawing/2014/main" id="{AE899FB7-A512-DD61-EF2B-34306C807F34}"/>
                    </a:ext>
                  </a:extLst>
                </p:cNvPr>
                <p:cNvSpPr/>
                <p:nvPr/>
              </p:nvSpPr>
              <p:spPr>
                <a:xfrm>
                  <a:off x="9762150" y="-1182356"/>
                  <a:ext cx="9525" cy="108489"/>
                </a:xfrm>
                <a:custGeom>
                  <a:avLst/>
                  <a:gdLst>
                    <a:gd name="connsiteX0" fmla="*/ 0 w 9525"/>
                    <a:gd name="connsiteY0" fmla="*/ 0 h 108489"/>
                    <a:gd name="connsiteX1" fmla="*/ 0 w 9525"/>
                    <a:gd name="connsiteY1" fmla="*/ 108490 h 108489"/>
                  </a:gdLst>
                  <a:ahLst/>
                  <a:cxnLst>
                    <a:cxn ang="0">
                      <a:pos x="connsiteX0" y="connsiteY0"/>
                    </a:cxn>
                    <a:cxn ang="0">
                      <a:pos x="connsiteX1" y="connsiteY1"/>
                    </a:cxn>
                  </a:cxnLst>
                  <a:rect l="l" t="t" r="r" b="b"/>
                  <a:pathLst>
                    <a:path w="9525" h="108489">
                      <a:moveTo>
                        <a:pt x="0" y="0"/>
                      </a:moveTo>
                      <a:lnTo>
                        <a:pt x="0" y="10849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38" name="Freeform: Shape 1637">
                  <a:extLst>
                    <a:ext uri="{FF2B5EF4-FFF2-40B4-BE49-F238E27FC236}">
                      <a16:creationId xmlns:a16="http://schemas.microsoft.com/office/drawing/2014/main" id="{FBE23281-381D-2C91-14C8-A3C1B37F6D4C}"/>
                    </a:ext>
                  </a:extLst>
                </p:cNvPr>
                <p:cNvSpPr/>
                <p:nvPr/>
              </p:nvSpPr>
              <p:spPr>
                <a:xfrm>
                  <a:off x="9779676" y="-1139493"/>
                  <a:ext cx="9525" cy="71818"/>
                </a:xfrm>
                <a:custGeom>
                  <a:avLst/>
                  <a:gdLst>
                    <a:gd name="connsiteX0" fmla="*/ 0 w 9525"/>
                    <a:gd name="connsiteY0" fmla="*/ 0 h 71818"/>
                    <a:gd name="connsiteX1" fmla="*/ 0 w 9525"/>
                    <a:gd name="connsiteY1" fmla="*/ 71819 h 71818"/>
                  </a:gdLst>
                  <a:ahLst/>
                  <a:cxnLst>
                    <a:cxn ang="0">
                      <a:pos x="connsiteX0" y="connsiteY0"/>
                    </a:cxn>
                    <a:cxn ang="0">
                      <a:pos x="connsiteX1" y="connsiteY1"/>
                    </a:cxn>
                  </a:cxnLst>
                  <a:rect l="l" t="t" r="r" b="b"/>
                  <a:pathLst>
                    <a:path w="9525" h="71818">
                      <a:moveTo>
                        <a:pt x="0" y="0"/>
                      </a:moveTo>
                      <a:lnTo>
                        <a:pt x="0" y="7181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39" name="Freeform: Shape 1638">
                  <a:extLst>
                    <a:ext uri="{FF2B5EF4-FFF2-40B4-BE49-F238E27FC236}">
                      <a16:creationId xmlns:a16="http://schemas.microsoft.com/office/drawing/2014/main" id="{47B2EB7D-38B7-D26B-7C09-078D81B1ACD6}"/>
                    </a:ext>
                  </a:extLst>
                </p:cNvPr>
                <p:cNvSpPr/>
                <p:nvPr/>
              </p:nvSpPr>
              <p:spPr>
                <a:xfrm>
                  <a:off x="9816633" y="-1112728"/>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40" name="Freeform: Shape 1639">
                  <a:extLst>
                    <a:ext uri="{FF2B5EF4-FFF2-40B4-BE49-F238E27FC236}">
                      <a16:creationId xmlns:a16="http://schemas.microsoft.com/office/drawing/2014/main" id="{AB79CDCC-93DA-E905-34AE-87948DF66304}"/>
                    </a:ext>
                  </a:extLst>
                </p:cNvPr>
                <p:cNvSpPr/>
                <p:nvPr/>
              </p:nvSpPr>
              <p:spPr>
                <a:xfrm>
                  <a:off x="9887499" y="-1058531"/>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41" name="Freeform: Shape 1640">
                  <a:extLst>
                    <a:ext uri="{FF2B5EF4-FFF2-40B4-BE49-F238E27FC236}">
                      <a16:creationId xmlns:a16="http://schemas.microsoft.com/office/drawing/2014/main" id="{7777D69E-F2C4-88ED-2B10-4B3439EA3C84}"/>
                    </a:ext>
                  </a:extLst>
                </p:cNvPr>
                <p:cNvSpPr/>
                <p:nvPr/>
              </p:nvSpPr>
              <p:spPr>
                <a:xfrm>
                  <a:off x="9914169" y="-1050530"/>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42" name="Freeform: Shape 1641">
                  <a:extLst>
                    <a:ext uri="{FF2B5EF4-FFF2-40B4-BE49-F238E27FC236}">
                      <a16:creationId xmlns:a16="http://schemas.microsoft.com/office/drawing/2014/main" id="{E7E3E5C5-5E95-4DC8-5293-F2AEFC37F4AF}"/>
                    </a:ext>
                  </a:extLst>
                </p:cNvPr>
                <p:cNvSpPr/>
                <p:nvPr/>
              </p:nvSpPr>
              <p:spPr>
                <a:xfrm>
                  <a:off x="9965223" y="-1050530"/>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43" name="Freeform: Shape 1642">
                  <a:extLst>
                    <a:ext uri="{FF2B5EF4-FFF2-40B4-BE49-F238E27FC236}">
                      <a16:creationId xmlns:a16="http://schemas.microsoft.com/office/drawing/2014/main" id="{453D2115-F3EC-7A79-30B5-00B1900191DF}"/>
                    </a:ext>
                  </a:extLst>
                </p:cNvPr>
                <p:cNvSpPr/>
                <p:nvPr/>
              </p:nvSpPr>
              <p:spPr>
                <a:xfrm>
                  <a:off x="9976463" y="-1050530"/>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44" name="Freeform: Shape 1643">
                  <a:extLst>
                    <a:ext uri="{FF2B5EF4-FFF2-40B4-BE49-F238E27FC236}">
                      <a16:creationId xmlns:a16="http://schemas.microsoft.com/office/drawing/2014/main" id="{81E76ADB-B5AF-4605-F5CA-FA87E30CA3EA}"/>
                    </a:ext>
                  </a:extLst>
                </p:cNvPr>
                <p:cNvSpPr/>
                <p:nvPr/>
              </p:nvSpPr>
              <p:spPr>
                <a:xfrm>
                  <a:off x="9992179" y="-1032718"/>
                  <a:ext cx="9525" cy="78105"/>
                </a:xfrm>
                <a:custGeom>
                  <a:avLst/>
                  <a:gdLst>
                    <a:gd name="connsiteX0" fmla="*/ 0 w 9525"/>
                    <a:gd name="connsiteY0" fmla="*/ 0 h 78105"/>
                    <a:gd name="connsiteX1" fmla="*/ 0 w 9525"/>
                    <a:gd name="connsiteY1" fmla="*/ 78105 h 78105"/>
                  </a:gdLst>
                  <a:ahLst/>
                  <a:cxnLst>
                    <a:cxn ang="0">
                      <a:pos x="connsiteX0" y="connsiteY0"/>
                    </a:cxn>
                    <a:cxn ang="0">
                      <a:pos x="connsiteX1" y="connsiteY1"/>
                    </a:cxn>
                  </a:cxnLst>
                  <a:rect l="l" t="t" r="r" b="b"/>
                  <a:pathLst>
                    <a:path w="9525" h="78105">
                      <a:moveTo>
                        <a:pt x="0" y="0"/>
                      </a:moveTo>
                      <a:lnTo>
                        <a:pt x="0" y="78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45" name="Freeform: Shape 1644">
                  <a:extLst>
                    <a:ext uri="{FF2B5EF4-FFF2-40B4-BE49-F238E27FC236}">
                      <a16:creationId xmlns:a16="http://schemas.microsoft.com/office/drawing/2014/main" id="{B8387ABD-1E51-160B-85E6-B3FAD5F1A39E}"/>
                    </a:ext>
                  </a:extLst>
                </p:cNvPr>
                <p:cNvSpPr/>
                <p:nvPr/>
              </p:nvSpPr>
              <p:spPr>
                <a:xfrm>
                  <a:off x="10004276" y="-1032718"/>
                  <a:ext cx="9525" cy="78105"/>
                </a:xfrm>
                <a:custGeom>
                  <a:avLst/>
                  <a:gdLst>
                    <a:gd name="connsiteX0" fmla="*/ 0 w 9525"/>
                    <a:gd name="connsiteY0" fmla="*/ 0 h 78105"/>
                    <a:gd name="connsiteX1" fmla="*/ 0 w 9525"/>
                    <a:gd name="connsiteY1" fmla="*/ 78105 h 78105"/>
                  </a:gdLst>
                  <a:ahLst/>
                  <a:cxnLst>
                    <a:cxn ang="0">
                      <a:pos x="connsiteX0" y="connsiteY0"/>
                    </a:cxn>
                    <a:cxn ang="0">
                      <a:pos x="connsiteX1" y="connsiteY1"/>
                    </a:cxn>
                  </a:cxnLst>
                  <a:rect l="l" t="t" r="r" b="b"/>
                  <a:pathLst>
                    <a:path w="9525" h="78105">
                      <a:moveTo>
                        <a:pt x="0" y="0"/>
                      </a:moveTo>
                      <a:lnTo>
                        <a:pt x="0" y="78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46" name="Freeform: Shape 1645">
                  <a:extLst>
                    <a:ext uri="{FF2B5EF4-FFF2-40B4-BE49-F238E27FC236}">
                      <a16:creationId xmlns:a16="http://schemas.microsoft.com/office/drawing/2014/main" id="{DB75B970-13E5-4D2E-6675-7A47C4C28B54}"/>
                    </a:ext>
                  </a:extLst>
                </p:cNvPr>
                <p:cNvSpPr/>
                <p:nvPr/>
              </p:nvSpPr>
              <p:spPr>
                <a:xfrm>
                  <a:off x="10025707" y="-1032718"/>
                  <a:ext cx="9525" cy="78105"/>
                </a:xfrm>
                <a:custGeom>
                  <a:avLst/>
                  <a:gdLst>
                    <a:gd name="connsiteX0" fmla="*/ 0 w 9525"/>
                    <a:gd name="connsiteY0" fmla="*/ 0 h 78105"/>
                    <a:gd name="connsiteX1" fmla="*/ 0 w 9525"/>
                    <a:gd name="connsiteY1" fmla="*/ 78105 h 78105"/>
                  </a:gdLst>
                  <a:ahLst/>
                  <a:cxnLst>
                    <a:cxn ang="0">
                      <a:pos x="connsiteX0" y="connsiteY0"/>
                    </a:cxn>
                    <a:cxn ang="0">
                      <a:pos x="connsiteX1" y="connsiteY1"/>
                    </a:cxn>
                  </a:cxnLst>
                  <a:rect l="l" t="t" r="r" b="b"/>
                  <a:pathLst>
                    <a:path w="9525" h="78105">
                      <a:moveTo>
                        <a:pt x="0" y="0"/>
                      </a:moveTo>
                      <a:lnTo>
                        <a:pt x="0" y="78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47" name="Freeform: Shape 1646">
                  <a:extLst>
                    <a:ext uri="{FF2B5EF4-FFF2-40B4-BE49-F238E27FC236}">
                      <a16:creationId xmlns:a16="http://schemas.microsoft.com/office/drawing/2014/main" id="{58B9DDD9-F756-0E7E-ED50-EA1FA176F422}"/>
                    </a:ext>
                  </a:extLst>
                </p:cNvPr>
                <p:cNvSpPr/>
                <p:nvPr/>
              </p:nvSpPr>
              <p:spPr>
                <a:xfrm>
                  <a:off x="10034565" y="-1015192"/>
                  <a:ext cx="9525" cy="78105"/>
                </a:xfrm>
                <a:custGeom>
                  <a:avLst/>
                  <a:gdLst>
                    <a:gd name="connsiteX0" fmla="*/ 0 w 9525"/>
                    <a:gd name="connsiteY0" fmla="*/ 0 h 78105"/>
                    <a:gd name="connsiteX1" fmla="*/ 0 w 9525"/>
                    <a:gd name="connsiteY1" fmla="*/ 78105 h 78105"/>
                  </a:gdLst>
                  <a:ahLst/>
                  <a:cxnLst>
                    <a:cxn ang="0">
                      <a:pos x="connsiteX0" y="connsiteY0"/>
                    </a:cxn>
                    <a:cxn ang="0">
                      <a:pos x="connsiteX1" y="connsiteY1"/>
                    </a:cxn>
                  </a:cxnLst>
                  <a:rect l="l" t="t" r="r" b="b"/>
                  <a:pathLst>
                    <a:path w="9525" h="78105">
                      <a:moveTo>
                        <a:pt x="0" y="0"/>
                      </a:moveTo>
                      <a:lnTo>
                        <a:pt x="0" y="78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48" name="Freeform: Shape 1647">
                  <a:extLst>
                    <a:ext uri="{FF2B5EF4-FFF2-40B4-BE49-F238E27FC236}">
                      <a16:creationId xmlns:a16="http://schemas.microsoft.com/office/drawing/2014/main" id="{43500B9D-FEEF-D216-D87D-3EDC11B9FA72}"/>
                    </a:ext>
                  </a:extLst>
                </p:cNvPr>
                <p:cNvSpPr/>
                <p:nvPr/>
              </p:nvSpPr>
              <p:spPr>
                <a:xfrm>
                  <a:off x="10070379" y="-987855"/>
                  <a:ext cx="9525" cy="78104"/>
                </a:xfrm>
                <a:custGeom>
                  <a:avLst/>
                  <a:gdLst>
                    <a:gd name="connsiteX0" fmla="*/ 0 w 9525"/>
                    <a:gd name="connsiteY0" fmla="*/ 0 h 78104"/>
                    <a:gd name="connsiteX1" fmla="*/ 0 w 9525"/>
                    <a:gd name="connsiteY1" fmla="*/ 78105 h 78104"/>
                  </a:gdLst>
                  <a:ahLst/>
                  <a:cxnLst>
                    <a:cxn ang="0">
                      <a:pos x="connsiteX0" y="connsiteY0"/>
                    </a:cxn>
                    <a:cxn ang="0">
                      <a:pos x="connsiteX1" y="connsiteY1"/>
                    </a:cxn>
                  </a:cxnLst>
                  <a:rect l="l" t="t" r="r" b="b"/>
                  <a:pathLst>
                    <a:path w="9525" h="78104">
                      <a:moveTo>
                        <a:pt x="0" y="0"/>
                      </a:moveTo>
                      <a:lnTo>
                        <a:pt x="0" y="78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49" name="Freeform: Shape 1648">
                  <a:extLst>
                    <a:ext uri="{FF2B5EF4-FFF2-40B4-BE49-F238E27FC236}">
                      <a16:creationId xmlns:a16="http://schemas.microsoft.com/office/drawing/2014/main" id="{4BBD5C16-EE9E-023D-B5AA-DE7947329B40}"/>
                    </a:ext>
                  </a:extLst>
                </p:cNvPr>
                <p:cNvSpPr/>
                <p:nvPr/>
              </p:nvSpPr>
              <p:spPr>
                <a:xfrm>
                  <a:off x="10245925" y="-933087"/>
                  <a:ext cx="9525" cy="78105"/>
                </a:xfrm>
                <a:custGeom>
                  <a:avLst/>
                  <a:gdLst>
                    <a:gd name="connsiteX0" fmla="*/ 0 w 9525"/>
                    <a:gd name="connsiteY0" fmla="*/ 0 h 78105"/>
                    <a:gd name="connsiteX1" fmla="*/ 0 w 9525"/>
                    <a:gd name="connsiteY1" fmla="*/ 78105 h 78105"/>
                  </a:gdLst>
                  <a:ahLst/>
                  <a:cxnLst>
                    <a:cxn ang="0">
                      <a:pos x="connsiteX0" y="connsiteY0"/>
                    </a:cxn>
                    <a:cxn ang="0">
                      <a:pos x="connsiteX1" y="connsiteY1"/>
                    </a:cxn>
                  </a:cxnLst>
                  <a:rect l="l" t="t" r="r" b="b"/>
                  <a:pathLst>
                    <a:path w="9525" h="78105">
                      <a:moveTo>
                        <a:pt x="0" y="0"/>
                      </a:moveTo>
                      <a:lnTo>
                        <a:pt x="0" y="78105"/>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50" name="Freeform: Shape 1649">
                  <a:extLst>
                    <a:ext uri="{FF2B5EF4-FFF2-40B4-BE49-F238E27FC236}">
                      <a16:creationId xmlns:a16="http://schemas.microsoft.com/office/drawing/2014/main" id="{0C933F48-4FBC-E9DE-81F6-D7EA2DE46A0B}"/>
                    </a:ext>
                  </a:extLst>
                </p:cNvPr>
                <p:cNvSpPr/>
                <p:nvPr/>
              </p:nvSpPr>
              <p:spPr>
                <a:xfrm>
                  <a:off x="10267166" y="-916418"/>
                  <a:ext cx="9525" cy="73723"/>
                </a:xfrm>
                <a:custGeom>
                  <a:avLst/>
                  <a:gdLst>
                    <a:gd name="connsiteX0" fmla="*/ 0 w 9525"/>
                    <a:gd name="connsiteY0" fmla="*/ 0 h 73723"/>
                    <a:gd name="connsiteX1" fmla="*/ 0 w 9525"/>
                    <a:gd name="connsiteY1" fmla="*/ 73723 h 73723"/>
                  </a:gdLst>
                  <a:ahLst/>
                  <a:cxnLst>
                    <a:cxn ang="0">
                      <a:pos x="connsiteX0" y="connsiteY0"/>
                    </a:cxn>
                    <a:cxn ang="0">
                      <a:pos x="connsiteX1" y="connsiteY1"/>
                    </a:cxn>
                  </a:cxnLst>
                  <a:rect l="l" t="t" r="r" b="b"/>
                  <a:pathLst>
                    <a:path w="9525" h="73723">
                      <a:moveTo>
                        <a:pt x="0" y="0"/>
                      </a:moveTo>
                      <a:lnTo>
                        <a:pt x="0" y="73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51" name="Freeform: Shape 1650">
                  <a:extLst>
                    <a:ext uri="{FF2B5EF4-FFF2-40B4-BE49-F238E27FC236}">
                      <a16:creationId xmlns:a16="http://schemas.microsoft.com/office/drawing/2014/main" id="{009CEFB9-6961-EC8E-EC2C-972A96D1C307}"/>
                    </a:ext>
                  </a:extLst>
                </p:cNvPr>
                <p:cNvSpPr/>
                <p:nvPr/>
              </p:nvSpPr>
              <p:spPr>
                <a:xfrm>
                  <a:off x="10274786" y="-916418"/>
                  <a:ext cx="9525" cy="73723"/>
                </a:xfrm>
                <a:custGeom>
                  <a:avLst/>
                  <a:gdLst>
                    <a:gd name="connsiteX0" fmla="*/ 0 w 9525"/>
                    <a:gd name="connsiteY0" fmla="*/ 0 h 73723"/>
                    <a:gd name="connsiteX1" fmla="*/ 0 w 9525"/>
                    <a:gd name="connsiteY1" fmla="*/ 73723 h 73723"/>
                  </a:gdLst>
                  <a:ahLst/>
                  <a:cxnLst>
                    <a:cxn ang="0">
                      <a:pos x="connsiteX0" y="connsiteY0"/>
                    </a:cxn>
                    <a:cxn ang="0">
                      <a:pos x="connsiteX1" y="connsiteY1"/>
                    </a:cxn>
                  </a:cxnLst>
                  <a:rect l="l" t="t" r="r" b="b"/>
                  <a:pathLst>
                    <a:path w="9525" h="73723">
                      <a:moveTo>
                        <a:pt x="0" y="0"/>
                      </a:moveTo>
                      <a:lnTo>
                        <a:pt x="0" y="73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52" name="Freeform: Shape 1651">
                  <a:extLst>
                    <a:ext uri="{FF2B5EF4-FFF2-40B4-BE49-F238E27FC236}">
                      <a16:creationId xmlns:a16="http://schemas.microsoft.com/office/drawing/2014/main" id="{3DDCBCC4-AE73-3A5D-555F-A69ADBD9478D}"/>
                    </a:ext>
                  </a:extLst>
                </p:cNvPr>
                <p:cNvSpPr/>
                <p:nvPr/>
              </p:nvSpPr>
              <p:spPr>
                <a:xfrm>
                  <a:off x="10283644" y="-898797"/>
                  <a:ext cx="9525" cy="73723"/>
                </a:xfrm>
                <a:custGeom>
                  <a:avLst/>
                  <a:gdLst>
                    <a:gd name="connsiteX0" fmla="*/ 0 w 9525"/>
                    <a:gd name="connsiteY0" fmla="*/ 0 h 73723"/>
                    <a:gd name="connsiteX1" fmla="*/ 0 w 9525"/>
                    <a:gd name="connsiteY1" fmla="*/ 73724 h 73723"/>
                  </a:gdLst>
                  <a:ahLst/>
                  <a:cxnLst>
                    <a:cxn ang="0">
                      <a:pos x="connsiteX0" y="connsiteY0"/>
                    </a:cxn>
                    <a:cxn ang="0">
                      <a:pos x="connsiteX1" y="connsiteY1"/>
                    </a:cxn>
                  </a:cxnLst>
                  <a:rect l="l" t="t" r="r" b="b"/>
                  <a:pathLst>
                    <a:path w="9525" h="73723">
                      <a:moveTo>
                        <a:pt x="0" y="0"/>
                      </a:moveTo>
                      <a:lnTo>
                        <a:pt x="0" y="73724"/>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53" name="Freeform: Shape 1652">
                  <a:extLst>
                    <a:ext uri="{FF2B5EF4-FFF2-40B4-BE49-F238E27FC236}">
                      <a16:creationId xmlns:a16="http://schemas.microsoft.com/office/drawing/2014/main" id="{27F7F8F2-9178-3F59-B39F-696E421C1A04}"/>
                    </a:ext>
                  </a:extLst>
                </p:cNvPr>
                <p:cNvSpPr/>
                <p:nvPr/>
              </p:nvSpPr>
              <p:spPr>
                <a:xfrm>
                  <a:off x="10311933" y="-880509"/>
                  <a:ext cx="9525" cy="80390"/>
                </a:xfrm>
                <a:custGeom>
                  <a:avLst/>
                  <a:gdLst>
                    <a:gd name="connsiteX0" fmla="*/ 0 w 9525"/>
                    <a:gd name="connsiteY0" fmla="*/ 0 h 80390"/>
                    <a:gd name="connsiteX1" fmla="*/ 0 w 9525"/>
                    <a:gd name="connsiteY1" fmla="*/ 80391 h 80390"/>
                  </a:gdLst>
                  <a:ahLst/>
                  <a:cxnLst>
                    <a:cxn ang="0">
                      <a:pos x="connsiteX0" y="connsiteY0"/>
                    </a:cxn>
                    <a:cxn ang="0">
                      <a:pos x="connsiteX1" y="connsiteY1"/>
                    </a:cxn>
                  </a:cxnLst>
                  <a:rect l="l" t="t" r="r" b="b"/>
                  <a:pathLst>
                    <a:path w="9525" h="80390">
                      <a:moveTo>
                        <a:pt x="0" y="0"/>
                      </a:moveTo>
                      <a:lnTo>
                        <a:pt x="0" y="8039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54" name="Freeform: Shape 1653">
                  <a:extLst>
                    <a:ext uri="{FF2B5EF4-FFF2-40B4-BE49-F238E27FC236}">
                      <a16:creationId xmlns:a16="http://schemas.microsoft.com/office/drawing/2014/main" id="{AE35D776-828D-E70D-02EE-F324F9F7D078}"/>
                    </a:ext>
                  </a:extLst>
                </p:cNvPr>
                <p:cNvSpPr/>
                <p:nvPr/>
              </p:nvSpPr>
              <p:spPr>
                <a:xfrm>
                  <a:off x="10348985" y="-879270"/>
                  <a:ext cx="9525" cy="80390"/>
                </a:xfrm>
                <a:custGeom>
                  <a:avLst/>
                  <a:gdLst>
                    <a:gd name="connsiteX0" fmla="*/ 0 w 9525"/>
                    <a:gd name="connsiteY0" fmla="*/ 0 h 80390"/>
                    <a:gd name="connsiteX1" fmla="*/ 0 w 9525"/>
                    <a:gd name="connsiteY1" fmla="*/ 80391 h 80390"/>
                  </a:gdLst>
                  <a:ahLst/>
                  <a:cxnLst>
                    <a:cxn ang="0">
                      <a:pos x="connsiteX0" y="connsiteY0"/>
                    </a:cxn>
                    <a:cxn ang="0">
                      <a:pos x="connsiteX1" y="connsiteY1"/>
                    </a:cxn>
                  </a:cxnLst>
                  <a:rect l="l" t="t" r="r" b="b"/>
                  <a:pathLst>
                    <a:path w="9525" h="80390">
                      <a:moveTo>
                        <a:pt x="0" y="0"/>
                      </a:moveTo>
                      <a:lnTo>
                        <a:pt x="0" y="8039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55" name="Freeform: Shape 1654">
                  <a:extLst>
                    <a:ext uri="{FF2B5EF4-FFF2-40B4-BE49-F238E27FC236}">
                      <a16:creationId xmlns:a16="http://schemas.microsoft.com/office/drawing/2014/main" id="{C36560B2-2247-032B-FA0D-AF2B7C0CDCFE}"/>
                    </a:ext>
                  </a:extLst>
                </p:cNvPr>
                <p:cNvSpPr/>
                <p:nvPr/>
              </p:nvSpPr>
              <p:spPr>
                <a:xfrm>
                  <a:off x="10404326" y="-879270"/>
                  <a:ext cx="9525" cy="80390"/>
                </a:xfrm>
                <a:custGeom>
                  <a:avLst/>
                  <a:gdLst>
                    <a:gd name="connsiteX0" fmla="*/ 0 w 9525"/>
                    <a:gd name="connsiteY0" fmla="*/ 0 h 80390"/>
                    <a:gd name="connsiteX1" fmla="*/ 0 w 9525"/>
                    <a:gd name="connsiteY1" fmla="*/ 80391 h 80390"/>
                  </a:gdLst>
                  <a:ahLst/>
                  <a:cxnLst>
                    <a:cxn ang="0">
                      <a:pos x="connsiteX0" y="connsiteY0"/>
                    </a:cxn>
                    <a:cxn ang="0">
                      <a:pos x="connsiteX1" y="connsiteY1"/>
                    </a:cxn>
                  </a:cxnLst>
                  <a:rect l="l" t="t" r="r" b="b"/>
                  <a:pathLst>
                    <a:path w="9525" h="80390">
                      <a:moveTo>
                        <a:pt x="0" y="0"/>
                      </a:moveTo>
                      <a:lnTo>
                        <a:pt x="0" y="8039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56" name="Freeform: Shape 1655">
                  <a:extLst>
                    <a:ext uri="{FF2B5EF4-FFF2-40B4-BE49-F238E27FC236}">
                      <a16:creationId xmlns:a16="http://schemas.microsoft.com/office/drawing/2014/main" id="{57F95B41-4C83-BB1B-138E-24C784665B17}"/>
                    </a:ext>
                  </a:extLst>
                </p:cNvPr>
                <p:cNvSpPr/>
                <p:nvPr/>
              </p:nvSpPr>
              <p:spPr>
                <a:xfrm>
                  <a:off x="10476620" y="-854410"/>
                  <a:ext cx="9525" cy="80390"/>
                </a:xfrm>
                <a:custGeom>
                  <a:avLst/>
                  <a:gdLst>
                    <a:gd name="connsiteX0" fmla="*/ 0 w 9525"/>
                    <a:gd name="connsiteY0" fmla="*/ 0 h 80390"/>
                    <a:gd name="connsiteX1" fmla="*/ 0 w 9525"/>
                    <a:gd name="connsiteY1" fmla="*/ 80391 h 80390"/>
                  </a:gdLst>
                  <a:ahLst/>
                  <a:cxnLst>
                    <a:cxn ang="0">
                      <a:pos x="connsiteX0" y="connsiteY0"/>
                    </a:cxn>
                    <a:cxn ang="0">
                      <a:pos x="connsiteX1" y="connsiteY1"/>
                    </a:cxn>
                  </a:cxnLst>
                  <a:rect l="l" t="t" r="r" b="b"/>
                  <a:pathLst>
                    <a:path w="9525" h="80390">
                      <a:moveTo>
                        <a:pt x="0" y="0"/>
                      </a:moveTo>
                      <a:lnTo>
                        <a:pt x="0" y="8039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57" name="Freeform: Shape 1656">
                  <a:extLst>
                    <a:ext uri="{FF2B5EF4-FFF2-40B4-BE49-F238E27FC236}">
                      <a16:creationId xmlns:a16="http://schemas.microsoft.com/office/drawing/2014/main" id="{EAF1A80C-1497-8FBB-49B3-B51294BDB9BB}"/>
                    </a:ext>
                  </a:extLst>
                </p:cNvPr>
                <p:cNvSpPr/>
                <p:nvPr/>
              </p:nvSpPr>
              <p:spPr>
                <a:xfrm>
                  <a:off x="10526246" y="-835836"/>
                  <a:ext cx="9525" cy="80390"/>
                </a:xfrm>
                <a:custGeom>
                  <a:avLst/>
                  <a:gdLst>
                    <a:gd name="connsiteX0" fmla="*/ 0 w 9525"/>
                    <a:gd name="connsiteY0" fmla="*/ 0 h 80390"/>
                    <a:gd name="connsiteX1" fmla="*/ 0 w 9525"/>
                    <a:gd name="connsiteY1" fmla="*/ 80391 h 80390"/>
                  </a:gdLst>
                  <a:ahLst/>
                  <a:cxnLst>
                    <a:cxn ang="0">
                      <a:pos x="connsiteX0" y="connsiteY0"/>
                    </a:cxn>
                    <a:cxn ang="0">
                      <a:pos x="connsiteX1" y="connsiteY1"/>
                    </a:cxn>
                  </a:cxnLst>
                  <a:rect l="l" t="t" r="r" b="b"/>
                  <a:pathLst>
                    <a:path w="9525" h="80390">
                      <a:moveTo>
                        <a:pt x="0" y="0"/>
                      </a:moveTo>
                      <a:lnTo>
                        <a:pt x="0" y="8039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58" name="Freeform: Shape 1657">
                  <a:extLst>
                    <a:ext uri="{FF2B5EF4-FFF2-40B4-BE49-F238E27FC236}">
                      <a16:creationId xmlns:a16="http://schemas.microsoft.com/office/drawing/2014/main" id="{DED9B4F3-75C9-5C2E-962F-23088C4BBD89}"/>
                    </a:ext>
                  </a:extLst>
                </p:cNvPr>
                <p:cNvSpPr/>
                <p:nvPr/>
              </p:nvSpPr>
              <p:spPr>
                <a:xfrm>
                  <a:off x="10536533" y="-835836"/>
                  <a:ext cx="9525" cy="80390"/>
                </a:xfrm>
                <a:custGeom>
                  <a:avLst/>
                  <a:gdLst>
                    <a:gd name="connsiteX0" fmla="*/ 0 w 9525"/>
                    <a:gd name="connsiteY0" fmla="*/ 0 h 80390"/>
                    <a:gd name="connsiteX1" fmla="*/ 0 w 9525"/>
                    <a:gd name="connsiteY1" fmla="*/ 80391 h 80390"/>
                  </a:gdLst>
                  <a:ahLst/>
                  <a:cxnLst>
                    <a:cxn ang="0">
                      <a:pos x="connsiteX0" y="connsiteY0"/>
                    </a:cxn>
                    <a:cxn ang="0">
                      <a:pos x="connsiteX1" y="connsiteY1"/>
                    </a:cxn>
                  </a:cxnLst>
                  <a:rect l="l" t="t" r="r" b="b"/>
                  <a:pathLst>
                    <a:path w="9525" h="80390">
                      <a:moveTo>
                        <a:pt x="0" y="0"/>
                      </a:moveTo>
                      <a:lnTo>
                        <a:pt x="0" y="8039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59" name="Freeform: Shape 1658">
                  <a:extLst>
                    <a:ext uri="{FF2B5EF4-FFF2-40B4-BE49-F238E27FC236}">
                      <a16:creationId xmlns:a16="http://schemas.microsoft.com/office/drawing/2014/main" id="{2D95074D-20E0-765C-0454-1D0E463FFDE0}"/>
                    </a:ext>
                  </a:extLst>
                </p:cNvPr>
                <p:cNvSpPr/>
                <p:nvPr/>
              </p:nvSpPr>
              <p:spPr>
                <a:xfrm>
                  <a:off x="10544438" y="-835836"/>
                  <a:ext cx="9525" cy="80390"/>
                </a:xfrm>
                <a:custGeom>
                  <a:avLst/>
                  <a:gdLst>
                    <a:gd name="connsiteX0" fmla="*/ 0 w 9525"/>
                    <a:gd name="connsiteY0" fmla="*/ 0 h 80390"/>
                    <a:gd name="connsiteX1" fmla="*/ 0 w 9525"/>
                    <a:gd name="connsiteY1" fmla="*/ 80391 h 80390"/>
                  </a:gdLst>
                  <a:ahLst/>
                  <a:cxnLst>
                    <a:cxn ang="0">
                      <a:pos x="connsiteX0" y="connsiteY0"/>
                    </a:cxn>
                    <a:cxn ang="0">
                      <a:pos x="connsiteX1" y="connsiteY1"/>
                    </a:cxn>
                  </a:cxnLst>
                  <a:rect l="l" t="t" r="r" b="b"/>
                  <a:pathLst>
                    <a:path w="9525" h="80390">
                      <a:moveTo>
                        <a:pt x="0" y="0"/>
                      </a:moveTo>
                      <a:lnTo>
                        <a:pt x="0" y="8039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60" name="Freeform: Shape 1659">
                  <a:extLst>
                    <a:ext uri="{FF2B5EF4-FFF2-40B4-BE49-F238E27FC236}">
                      <a16:creationId xmlns:a16="http://schemas.microsoft.com/office/drawing/2014/main" id="{12E79DC7-608F-2D40-E323-099BE541D88B}"/>
                    </a:ext>
                  </a:extLst>
                </p:cNvPr>
                <p:cNvSpPr/>
                <p:nvPr/>
              </p:nvSpPr>
              <p:spPr>
                <a:xfrm>
                  <a:off x="10564155" y="-774305"/>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61" name="Freeform: Shape 1660">
                  <a:extLst>
                    <a:ext uri="{FF2B5EF4-FFF2-40B4-BE49-F238E27FC236}">
                      <a16:creationId xmlns:a16="http://schemas.microsoft.com/office/drawing/2014/main" id="{9245ED3E-71D8-B0D1-D1AD-E71DA6A4742B}"/>
                    </a:ext>
                  </a:extLst>
                </p:cNvPr>
                <p:cNvSpPr/>
                <p:nvPr/>
              </p:nvSpPr>
              <p:spPr>
                <a:xfrm>
                  <a:off x="10574252" y="-774305"/>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62" name="Freeform: Shape 1661">
                  <a:extLst>
                    <a:ext uri="{FF2B5EF4-FFF2-40B4-BE49-F238E27FC236}">
                      <a16:creationId xmlns:a16="http://schemas.microsoft.com/office/drawing/2014/main" id="{12A55042-F496-042E-0934-80C35DBB6FE8}"/>
                    </a:ext>
                  </a:extLst>
                </p:cNvPr>
                <p:cNvSpPr/>
                <p:nvPr/>
              </p:nvSpPr>
              <p:spPr>
                <a:xfrm>
                  <a:off x="10584253" y="-774305"/>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63" name="Freeform: Shape 1662">
                  <a:extLst>
                    <a:ext uri="{FF2B5EF4-FFF2-40B4-BE49-F238E27FC236}">
                      <a16:creationId xmlns:a16="http://schemas.microsoft.com/office/drawing/2014/main" id="{4B2877D5-CE90-6D65-44F4-7D64355CAA68}"/>
                    </a:ext>
                  </a:extLst>
                </p:cNvPr>
                <p:cNvSpPr/>
                <p:nvPr/>
              </p:nvSpPr>
              <p:spPr>
                <a:xfrm>
                  <a:off x="10595778" y="-774305"/>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64" name="Freeform: Shape 1663">
                  <a:extLst>
                    <a:ext uri="{FF2B5EF4-FFF2-40B4-BE49-F238E27FC236}">
                      <a16:creationId xmlns:a16="http://schemas.microsoft.com/office/drawing/2014/main" id="{EF487038-400F-5950-2022-F73BC729FA38}"/>
                    </a:ext>
                  </a:extLst>
                </p:cNvPr>
                <p:cNvSpPr/>
                <p:nvPr/>
              </p:nvSpPr>
              <p:spPr>
                <a:xfrm>
                  <a:off x="10624067" y="-774305"/>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65" name="Freeform: Shape 1664">
                  <a:extLst>
                    <a:ext uri="{FF2B5EF4-FFF2-40B4-BE49-F238E27FC236}">
                      <a16:creationId xmlns:a16="http://schemas.microsoft.com/office/drawing/2014/main" id="{BC5C9A49-A9B1-90E4-ACF8-0DD36404004F}"/>
                    </a:ext>
                  </a:extLst>
                </p:cNvPr>
                <p:cNvSpPr/>
                <p:nvPr/>
              </p:nvSpPr>
              <p:spPr>
                <a:xfrm>
                  <a:off x="10638641" y="-774305"/>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66" name="Freeform: Shape 1665">
                  <a:extLst>
                    <a:ext uri="{FF2B5EF4-FFF2-40B4-BE49-F238E27FC236}">
                      <a16:creationId xmlns:a16="http://schemas.microsoft.com/office/drawing/2014/main" id="{8018B609-97CA-115C-F85F-E71EE9C981A6}"/>
                    </a:ext>
                  </a:extLst>
                </p:cNvPr>
                <p:cNvSpPr/>
                <p:nvPr/>
              </p:nvSpPr>
              <p:spPr>
                <a:xfrm>
                  <a:off x="10682170" y="-774305"/>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67" name="Freeform: Shape 1666">
                  <a:extLst>
                    <a:ext uri="{FF2B5EF4-FFF2-40B4-BE49-F238E27FC236}">
                      <a16:creationId xmlns:a16="http://schemas.microsoft.com/office/drawing/2014/main" id="{5101048A-48F5-B750-8361-F87B21642B21}"/>
                    </a:ext>
                  </a:extLst>
                </p:cNvPr>
                <p:cNvSpPr/>
                <p:nvPr/>
              </p:nvSpPr>
              <p:spPr>
                <a:xfrm>
                  <a:off x="10721984" y="-774305"/>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68" name="Freeform: Shape 1667">
                  <a:extLst>
                    <a:ext uri="{FF2B5EF4-FFF2-40B4-BE49-F238E27FC236}">
                      <a16:creationId xmlns:a16="http://schemas.microsoft.com/office/drawing/2014/main" id="{6C148B7D-EF07-F0CE-9C75-1EE53CD18147}"/>
                    </a:ext>
                  </a:extLst>
                </p:cNvPr>
                <p:cNvSpPr/>
                <p:nvPr/>
              </p:nvSpPr>
              <p:spPr>
                <a:xfrm>
                  <a:off x="10829236" y="-774305"/>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69" name="Freeform: Shape 1668">
                  <a:extLst>
                    <a:ext uri="{FF2B5EF4-FFF2-40B4-BE49-F238E27FC236}">
                      <a16:creationId xmlns:a16="http://schemas.microsoft.com/office/drawing/2014/main" id="{E2687329-28F9-9233-C8D4-A2EC0329FE3D}"/>
                    </a:ext>
                  </a:extLst>
                </p:cNvPr>
                <p:cNvSpPr/>
                <p:nvPr/>
              </p:nvSpPr>
              <p:spPr>
                <a:xfrm>
                  <a:off x="10850572" y="-774305"/>
                  <a:ext cx="9525" cy="71723"/>
                </a:xfrm>
                <a:custGeom>
                  <a:avLst/>
                  <a:gdLst>
                    <a:gd name="connsiteX0" fmla="*/ 0 w 9525"/>
                    <a:gd name="connsiteY0" fmla="*/ 0 h 71723"/>
                    <a:gd name="connsiteX1" fmla="*/ 0 w 9525"/>
                    <a:gd name="connsiteY1" fmla="*/ 71723 h 71723"/>
                  </a:gdLst>
                  <a:ahLst/>
                  <a:cxnLst>
                    <a:cxn ang="0">
                      <a:pos x="connsiteX0" y="connsiteY0"/>
                    </a:cxn>
                    <a:cxn ang="0">
                      <a:pos x="connsiteX1" y="connsiteY1"/>
                    </a:cxn>
                  </a:cxnLst>
                  <a:rect l="l" t="t" r="r" b="b"/>
                  <a:pathLst>
                    <a:path w="9525" h="71723">
                      <a:moveTo>
                        <a:pt x="0" y="0"/>
                      </a:moveTo>
                      <a:lnTo>
                        <a:pt x="0" y="71723"/>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70" name="Freeform: Shape 1669">
                  <a:extLst>
                    <a:ext uri="{FF2B5EF4-FFF2-40B4-BE49-F238E27FC236}">
                      <a16:creationId xmlns:a16="http://schemas.microsoft.com/office/drawing/2014/main" id="{78F528B8-499C-3229-4C43-07EB35BBCACB}"/>
                    </a:ext>
                  </a:extLst>
                </p:cNvPr>
                <p:cNvSpPr/>
                <p:nvPr/>
              </p:nvSpPr>
              <p:spPr>
                <a:xfrm>
                  <a:off x="11084030" y="-718965"/>
                  <a:ext cx="9525" cy="78485"/>
                </a:xfrm>
                <a:custGeom>
                  <a:avLst/>
                  <a:gdLst>
                    <a:gd name="connsiteX0" fmla="*/ 0 w 9525"/>
                    <a:gd name="connsiteY0" fmla="*/ 0 h 78485"/>
                    <a:gd name="connsiteX1" fmla="*/ 0 w 9525"/>
                    <a:gd name="connsiteY1" fmla="*/ 78486 h 78485"/>
                  </a:gdLst>
                  <a:ahLst/>
                  <a:cxnLst>
                    <a:cxn ang="0">
                      <a:pos x="connsiteX0" y="connsiteY0"/>
                    </a:cxn>
                    <a:cxn ang="0">
                      <a:pos x="connsiteX1" y="connsiteY1"/>
                    </a:cxn>
                  </a:cxnLst>
                  <a:rect l="l" t="t" r="r" b="b"/>
                  <a:pathLst>
                    <a:path w="9525" h="78485">
                      <a:moveTo>
                        <a:pt x="0" y="0"/>
                      </a:moveTo>
                      <a:lnTo>
                        <a:pt x="0" y="7848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71" name="Freeform: Shape 1670">
                  <a:extLst>
                    <a:ext uri="{FF2B5EF4-FFF2-40B4-BE49-F238E27FC236}">
                      <a16:creationId xmlns:a16="http://schemas.microsoft.com/office/drawing/2014/main" id="{9216508A-D29E-CEF4-AE03-42FADC70962D}"/>
                    </a:ext>
                  </a:extLst>
                </p:cNvPr>
                <p:cNvSpPr/>
                <p:nvPr/>
              </p:nvSpPr>
              <p:spPr>
                <a:xfrm>
                  <a:off x="11098889" y="-718965"/>
                  <a:ext cx="9525" cy="78485"/>
                </a:xfrm>
                <a:custGeom>
                  <a:avLst/>
                  <a:gdLst>
                    <a:gd name="connsiteX0" fmla="*/ 0 w 9525"/>
                    <a:gd name="connsiteY0" fmla="*/ 0 h 78485"/>
                    <a:gd name="connsiteX1" fmla="*/ 0 w 9525"/>
                    <a:gd name="connsiteY1" fmla="*/ 78486 h 78485"/>
                  </a:gdLst>
                  <a:ahLst/>
                  <a:cxnLst>
                    <a:cxn ang="0">
                      <a:pos x="connsiteX0" y="connsiteY0"/>
                    </a:cxn>
                    <a:cxn ang="0">
                      <a:pos x="connsiteX1" y="connsiteY1"/>
                    </a:cxn>
                  </a:cxnLst>
                  <a:rect l="l" t="t" r="r" b="b"/>
                  <a:pathLst>
                    <a:path w="9525" h="78485">
                      <a:moveTo>
                        <a:pt x="0" y="0"/>
                      </a:moveTo>
                      <a:lnTo>
                        <a:pt x="0" y="78486"/>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72" name="Freeform: Shape 1671">
                  <a:extLst>
                    <a:ext uri="{FF2B5EF4-FFF2-40B4-BE49-F238E27FC236}">
                      <a16:creationId xmlns:a16="http://schemas.microsoft.com/office/drawing/2014/main" id="{4D7B2AEE-BBB8-830A-F878-CDE6FA2EEEC2}"/>
                    </a:ext>
                  </a:extLst>
                </p:cNvPr>
                <p:cNvSpPr/>
                <p:nvPr/>
              </p:nvSpPr>
              <p:spPr>
                <a:xfrm>
                  <a:off x="11517512" y="-647813"/>
                  <a:ext cx="9525" cy="72961"/>
                </a:xfrm>
                <a:custGeom>
                  <a:avLst/>
                  <a:gdLst>
                    <a:gd name="connsiteX0" fmla="*/ 0 w 9525"/>
                    <a:gd name="connsiteY0" fmla="*/ 0 h 72961"/>
                    <a:gd name="connsiteX1" fmla="*/ 0 w 9525"/>
                    <a:gd name="connsiteY1" fmla="*/ 72961 h 72961"/>
                  </a:gdLst>
                  <a:ahLst/>
                  <a:cxnLst>
                    <a:cxn ang="0">
                      <a:pos x="connsiteX0" y="connsiteY0"/>
                    </a:cxn>
                    <a:cxn ang="0">
                      <a:pos x="connsiteX1" y="connsiteY1"/>
                    </a:cxn>
                  </a:cxnLst>
                  <a:rect l="l" t="t" r="r" b="b"/>
                  <a:pathLst>
                    <a:path w="9525" h="72961">
                      <a:moveTo>
                        <a:pt x="0" y="0"/>
                      </a:moveTo>
                      <a:lnTo>
                        <a:pt x="0" y="7296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73" name="Freeform: Shape 1672">
                  <a:extLst>
                    <a:ext uri="{FF2B5EF4-FFF2-40B4-BE49-F238E27FC236}">
                      <a16:creationId xmlns:a16="http://schemas.microsoft.com/office/drawing/2014/main" id="{ED129415-0C6B-40CF-72CB-8B7924C3D0CF}"/>
                    </a:ext>
                  </a:extLst>
                </p:cNvPr>
                <p:cNvSpPr/>
                <p:nvPr/>
              </p:nvSpPr>
              <p:spPr>
                <a:xfrm>
                  <a:off x="11543325" y="-647813"/>
                  <a:ext cx="9525" cy="72961"/>
                </a:xfrm>
                <a:custGeom>
                  <a:avLst/>
                  <a:gdLst>
                    <a:gd name="connsiteX0" fmla="*/ 0 w 9525"/>
                    <a:gd name="connsiteY0" fmla="*/ 0 h 72961"/>
                    <a:gd name="connsiteX1" fmla="*/ 0 w 9525"/>
                    <a:gd name="connsiteY1" fmla="*/ 72961 h 72961"/>
                  </a:gdLst>
                  <a:ahLst/>
                  <a:cxnLst>
                    <a:cxn ang="0">
                      <a:pos x="connsiteX0" y="connsiteY0"/>
                    </a:cxn>
                    <a:cxn ang="0">
                      <a:pos x="connsiteX1" y="connsiteY1"/>
                    </a:cxn>
                  </a:cxnLst>
                  <a:rect l="l" t="t" r="r" b="b"/>
                  <a:pathLst>
                    <a:path w="9525" h="72961">
                      <a:moveTo>
                        <a:pt x="0" y="0"/>
                      </a:moveTo>
                      <a:lnTo>
                        <a:pt x="0" y="7296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74" name="Freeform: Shape 1673">
                  <a:extLst>
                    <a:ext uri="{FF2B5EF4-FFF2-40B4-BE49-F238E27FC236}">
                      <a16:creationId xmlns:a16="http://schemas.microsoft.com/office/drawing/2014/main" id="{C5BAC3F1-EACA-9079-26BA-94D3E0E51EBB}"/>
                    </a:ext>
                  </a:extLst>
                </p:cNvPr>
                <p:cNvSpPr/>
                <p:nvPr/>
              </p:nvSpPr>
              <p:spPr>
                <a:xfrm>
                  <a:off x="11624859" y="-647813"/>
                  <a:ext cx="9525" cy="72961"/>
                </a:xfrm>
                <a:custGeom>
                  <a:avLst/>
                  <a:gdLst>
                    <a:gd name="connsiteX0" fmla="*/ 1 w 9525"/>
                    <a:gd name="connsiteY0" fmla="*/ 0 h 72961"/>
                    <a:gd name="connsiteX1" fmla="*/ 1 w 9525"/>
                    <a:gd name="connsiteY1" fmla="*/ 72961 h 72961"/>
                  </a:gdLst>
                  <a:ahLst/>
                  <a:cxnLst>
                    <a:cxn ang="0">
                      <a:pos x="connsiteX0" y="connsiteY0"/>
                    </a:cxn>
                    <a:cxn ang="0">
                      <a:pos x="connsiteX1" y="connsiteY1"/>
                    </a:cxn>
                  </a:cxnLst>
                  <a:rect l="l" t="t" r="r" b="b"/>
                  <a:pathLst>
                    <a:path w="9525" h="72961">
                      <a:moveTo>
                        <a:pt x="1" y="0"/>
                      </a:moveTo>
                      <a:lnTo>
                        <a:pt x="1" y="7296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75" name="Freeform: Shape 1674">
                  <a:extLst>
                    <a:ext uri="{FF2B5EF4-FFF2-40B4-BE49-F238E27FC236}">
                      <a16:creationId xmlns:a16="http://schemas.microsoft.com/office/drawing/2014/main" id="{9C79E29E-D598-1338-D7CA-399B9FF80A67}"/>
                    </a:ext>
                  </a:extLst>
                </p:cNvPr>
                <p:cNvSpPr/>
                <p:nvPr/>
              </p:nvSpPr>
              <p:spPr>
                <a:xfrm>
                  <a:off x="11674103" y="-647813"/>
                  <a:ext cx="9525" cy="72961"/>
                </a:xfrm>
                <a:custGeom>
                  <a:avLst/>
                  <a:gdLst>
                    <a:gd name="connsiteX0" fmla="*/ 0 w 9525"/>
                    <a:gd name="connsiteY0" fmla="*/ 0 h 72961"/>
                    <a:gd name="connsiteX1" fmla="*/ 0 w 9525"/>
                    <a:gd name="connsiteY1" fmla="*/ 72961 h 72961"/>
                  </a:gdLst>
                  <a:ahLst/>
                  <a:cxnLst>
                    <a:cxn ang="0">
                      <a:pos x="connsiteX0" y="connsiteY0"/>
                    </a:cxn>
                    <a:cxn ang="0">
                      <a:pos x="connsiteX1" y="connsiteY1"/>
                    </a:cxn>
                  </a:cxnLst>
                  <a:rect l="l" t="t" r="r" b="b"/>
                  <a:pathLst>
                    <a:path w="9525" h="72961">
                      <a:moveTo>
                        <a:pt x="0" y="0"/>
                      </a:moveTo>
                      <a:lnTo>
                        <a:pt x="0" y="7296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76" name="Freeform: Shape 1675">
                  <a:extLst>
                    <a:ext uri="{FF2B5EF4-FFF2-40B4-BE49-F238E27FC236}">
                      <a16:creationId xmlns:a16="http://schemas.microsoft.com/office/drawing/2014/main" id="{255822F5-2F3C-25F7-9A89-1B50C5684163}"/>
                    </a:ext>
                  </a:extLst>
                </p:cNvPr>
                <p:cNvSpPr/>
                <p:nvPr/>
              </p:nvSpPr>
              <p:spPr>
                <a:xfrm>
                  <a:off x="11690486" y="-647813"/>
                  <a:ext cx="9525" cy="72961"/>
                </a:xfrm>
                <a:custGeom>
                  <a:avLst/>
                  <a:gdLst>
                    <a:gd name="connsiteX0" fmla="*/ -1 w 9525"/>
                    <a:gd name="connsiteY0" fmla="*/ 0 h 72961"/>
                    <a:gd name="connsiteX1" fmla="*/ -1 w 9525"/>
                    <a:gd name="connsiteY1" fmla="*/ 72961 h 72961"/>
                  </a:gdLst>
                  <a:ahLst/>
                  <a:cxnLst>
                    <a:cxn ang="0">
                      <a:pos x="connsiteX0" y="connsiteY0"/>
                    </a:cxn>
                    <a:cxn ang="0">
                      <a:pos x="connsiteX1" y="connsiteY1"/>
                    </a:cxn>
                  </a:cxnLst>
                  <a:rect l="l" t="t" r="r" b="b"/>
                  <a:pathLst>
                    <a:path w="9525" h="72961">
                      <a:moveTo>
                        <a:pt x="-1" y="0"/>
                      </a:moveTo>
                      <a:lnTo>
                        <a:pt x="-1" y="7296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grpSp>
      <p:sp>
        <p:nvSpPr>
          <p:cNvPr id="1685" name="Content Placeholder 26">
            <a:extLst>
              <a:ext uri="{FF2B5EF4-FFF2-40B4-BE49-F238E27FC236}">
                <a16:creationId xmlns:a16="http://schemas.microsoft.com/office/drawing/2014/main" id="{CE03EB04-5C85-0A39-8941-7E8998BB7BA3}"/>
              </a:ext>
            </a:extLst>
          </p:cNvPr>
          <p:cNvSpPr txBox="1">
            <a:spLocks/>
          </p:cNvSpPr>
          <p:nvPr/>
        </p:nvSpPr>
        <p:spPr bwMode="auto">
          <a:xfrm>
            <a:off x="1087924" y="1663545"/>
            <a:ext cx="2482564" cy="360000"/>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363636"/>
                </a:solidFill>
                <a:uLnTx/>
                <a:uFillTx/>
                <a:latin typeface="Arial" panose="020B0604020202020204"/>
                <a:ea typeface="MS Mincho" panose="02040503050406030204" pitchFamily="18" charset="0"/>
                <a:cs typeface="+mj-cs"/>
                <a:sym typeface="Helvetica"/>
              </a:rPr>
              <a:t>TPS ≥50％</a:t>
            </a:r>
          </a:p>
        </p:txBody>
      </p:sp>
      <p:graphicFrame>
        <p:nvGraphicFramePr>
          <p:cNvPr id="1691" name="Table 1690">
            <a:extLst>
              <a:ext uri="{FF2B5EF4-FFF2-40B4-BE49-F238E27FC236}">
                <a16:creationId xmlns:a16="http://schemas.microsoft.com/office/drawing/2014/main" id="{28168E39-4DF1-4922-ABCF-1C0BB251EBD0}"/>
              </a:ext>
            </a:extLst>
          </p:cNvPr>
          <p:cNvGraphicFramePr>
            <a:graphicFrameLocks noGrp="1"/>
          </p:cNvGraphicFramePr>
          <p:nvPr>
            <p:extLst>
              <p:ext uri="{D42A27DB-BD31-4B8C-83A1-F6EECF244321}">
                <p14:modId xmlns:p14="http://schemas.microsoft.com/office/powerpoint/2010/main" val="2222383888"/>
              </p:ext>
            </p:extLst>
          </p:nvPr>
        </p:nvGraphicFramePr>
        <p:xfrm>
          <a:off x="56508" y="6063879"/>
          <a:ext cx="3986961" cy="365760"/>
        </p:xfrm>
        <a:graphic>
          <a:graphicData uri="http://schemas.openxmlformats.org/drawingml/2006/table">
            <a:tbl>
              <a:tblPr firstRow="1" bandRow="1">
                <a:tableStyleId>{2D5ABB26-0587-4C30-8999-92F81FD0307C}</a:tableStyleId>
              </a:tblPr>
              <a:tblGrid>
                <a:gridCol w="833361">
                  <a:extLst>
                    <a:ext uri="{9D8B030D-6E8A-4147-A177-3AD203B41FA5}">
                      <a16:colId xmlns:a16="http://schemas.microsoft.com/office/drawing/2014/main" val="1922477207"/>
                    </a:ext>
                  </a:extLst>
                </a:gridCol>
                <a:gridCol w="262800">
                  <a:extLst>
                    <a:ext uri="{9D8B030D-6E8A-4147-A177-3AD203B41FA5}">
                      <a16:colId xmlns:a16="http://schemas.microsoft.com/office/drawing/2014/main" val="4221110395"/>
                    </a:ext>
                  </a:extLst>
                </a:gridCol>
                <a:gridCol w="262800">
                  <a:extLst>
                    <a:ext uri="{9D8B030D-6E8A-4147-A177-3AD203B41FA5}">
                      <a16:colId xmlns:a16="http://schemas.microsoft.com/office/drawing/2014/main" val="1982025498"/>
                    </a:ext>
                  </a:extLst>
                </a:gridCol>
                <a:gridCol w="262800">
                  <a:extLst>
                    <a:ext uri="{9D8B030D-6E8A-4147-A177-3AD203B41FA5}">
                      <a16:colId xmlns:a16="http://schemas.microsoft.com/office/drawing/2014/main" val="82261760"/>
                    </a:ext>
                  </a:extLst>
                </a:gridCol>
                <a:gridCol w="262800">
                  <a:extLst>
                    <a:ext uri="{9D8B030D-6E8A-4147-A177-3AD203B41FA5}">
                      <a16:colId xmlns:a16="http://schemas.microsoft.com/office/drawing/2014/main" val="3347891757"/>
                    </a:ext>
                  </a:extLst>
                </a:gridCol>
                <a:gridCol w="262800">
                  <a:extLst>
                    <a:ext uri="{9D8B030D-6E8A-4147-A177-3AD203B41FA5}">
                      <a16:colId xmlns:a16="http://schemas.microsoft.com/office/drawing/2014/main" val="1977194319"/>
                    </a:ext>
                  </a:extLst>
                </a:gridCol>
                <a:gridCol w="262800">
                  <a:extLst>
                    <a:ext uri="{9D8B030D-6E8A-4147-A177-3AD203B41FA5}">
                      <a16:colId xmlns:a16="http://schemas.microsoft.com/office/drawing/2014/main" val="2358900630"/>
                    </a:ext>
                  </a:extLst>
                </a:gridCol>
                <a:gridCol w="262800">
                  <a:extLst>
                    <a:ext uri="{9D8B030D-6E8A-4147-A177-3AD203B41FA5}">
                      <a16:colId xmlns:a16="http://schemas.microsoft.com/office/drawing/2014/main" val="3692123013"/>
                    </a:ext>
                  </a:extLst>
                </a:gridCol>
                <a:gridCol w="262800">
                  <a:extLst>
                    <a:ext uri="{9D8B030D-6E8A-4147-A177-3AD203B41FA5}">
                      <a16:colId xmlns:a16="http://schemas.microsoft.com/office/drawing/2014/main" val="3370974012"/>
                    </a:ext>
                  </a:extLst>
                </a:gridCol>
                <a:gridCol w="262800">
                  <a:extLst>
                    <a:ext uri="{9D8B030D-6E8A-4147-A177-3AD203B41FA5}">
                      <a16:colId xmlns:a16="http://schemas.microsoft.com/office/drawing/2014/main" val="745227354"/>
                    </a:ext>
                  </a:extLst>
                </a:gridCol>
                <a:gridCol w="262800">
                  <a:extLst>
                    <a:ext uri="{9D8B030D-6E8A-4147-A177-3AD203B41FA5}">
                      <a16:colId xmlns:a16="http://schemas.microsoft.com/office/drawing/2014/main" val="3638688962"/>
                    </a:ext>
                  </a:extLst>
                </a:gridCol>
                <a:gridCol w="262800">
                  <a:extLst>
                    <a:ext uri="{9D8B030D-6E8A-4147-A177-3AD203B41FA5}">
                      <a16:colId xmlns:a16="http://schemas.microsoft.com/office/drawing/2014/main" val="1554054319"/>
                    </a:ext>
                  </a:extLst>
                </a:gridCol>
                <a:gridCol w="262800">
                  <a:extLst>
                    <a:ext uri="{9D8B030D-6E8A-4147-A177-3AD203B41FA5}">
                      <a16:colId xmlns:a16="http://schemas.microsoft.com/office/drawing/2014/main" val="4284786152"/>
                    </a:ext>
                  </a:extLst>
                </a:gridCol>
              </a:tblGrid>
              <a:tr h="117669">
                <a:tc>
                  <a:txBody>
                    <a:bodyPr/>
                    <a:lstStyle/>
                    <a:p>
                      <a:pPr marL="0" marR="0" lvl="0" indent="0" algn="r" defTabSz="914400" rtl="0" eaLnBrk="1" fontAlgn="auto" hangingPunct="1">
                        <a:lnSpc>
                          <a:spcPct val="100000"/>
                        </a:lnSpc>
                        <a:spcBef>
                          <a:spcPts val="0"/>
                        </a:spcBef>
                        <a:spcAft>
                          <a:spcPts val="0"/>
                        </a:spcAft>
                        <a:buFontTx/>
                        <a:buNone/>
                      </a:pPr>
                      <a:r>
                        <a:rPr lang="ja-JP" sz="800" b="0" i="0" u="none" strike="noStrike" cap="none" normalizeH="0" baseline="0">
                          <a:solidFill>
                            <a:srgbClr val="000000"/>
                          </a:solidFill>
                          <a:latin typeface="+mn-lt"/>
                          <a:ea typeface="MS Mincho"/>
                          <a:cs typeface="+mn-cs"/>
                          <a:sym typeface=""/>
                        </a:rPr>
                        <a:t>リスク有患者数</a:t>
                      </a:r>
                    </a:p>
                  </a:txBody>
                  <a:tcPr marL="0" marR="0" marT="0" marB="0" anchor="ctr">
                    <a:lnL w="9525"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mn-lt"/>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5944628"/>
                  </a:ext>
                </a:extLst>
              </a:tr>
              <a:tr h="11766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800" b="0" i="0" u="none" strike="noStrike" cap="none" normalizeH="0" baseline="0">
                          <a:solidFill>
                            <a:schemeClr val="accent2"/>
                          </a:solidFill>
                          <a:latin typeface="+mn-lt"/>
                          <a:ea typeface="MS Mincho"/>
                          <a:cs typeface="+mn-cs"/>
                          <a:sym typeface=""/>
                        </a:rPr>
                        <a:t>ペムブロリズマブ</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168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145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126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99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69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50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26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22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mn-lt"/>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49933894"/>
                  </a:ext>
                </a:extLst>
              </a:tr>
              <a:tr h="11766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800" i="0" u="none" strike="noStrike" cap="none" normalizeH="0" baseline="0" noProof="0">
                          <a:ln>
                            <a:noFill/>
                          </a:ln>
                          <a:solidFill>
                            <a:schemeClr val="accent1"/>
                          </a:solidFill>
                          <a:uLnTx/>
                          <a:uFillTx/>
                          <a:latin typeface="+mn-lt"/>
                          <a:ea typeface="MS Mincho"/>
                          <a:cs typeface="+mn-cs"/>
                          <a:sym typeface="Helvetica"/>
                        </a:rPr>
                        <a:t>プラセボ</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165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140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121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100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75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54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28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22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mn-lt"/>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58142056"/>
                  </a:ext>
                </a:extLst>
              </a:tr>
            </a:tbl>
          </a:graphicData>
        </a:graphic>
      </p:graphicFrame>
      <p:graphicFrame>
        <p:nvGraphicFramePr>
          <p:cNvPr id="1692" name="Table 1691">
            <a:extLst>
              <a:ext uri="{FF2B5EF4-FFF2-40B4-BE49-F238E27FC236}">
                <a16:creationId xmlns:a16="http://schemas.microsoft.com/office/drawing/2014/main" id="{6D7EF9C6-B9CE-D5D5-EA4A-B9356294A8DD}"/>
              </a:ext>
            </a:extLst>
          </p:cNvPr>
          <p:cNvGraphicFramePr>
            <a:graphicFrameLocks noGrp="1"/>
          </p:cNvGraphicFramePr>
          <p:nvPr>
            <p:extLst>
              <p:ext uri="{D42A27DB-BD31-4B8C-83A1-F6EECF244321}">
                <p14:modId xmlns:p14="http://schemas.microsoft.com/office/powerpoint/2010/main" val="2622245903"/>
              </p:ext>
            </p:extLst>
          </p:nvPr>
        </p:nvGraphicFramePr>
        <p:xfrm>
          <a:off x="4748810" y="6063879"/>
          <a:ext cx="3153600" cy="365760"/>
        </p:xfrm>
        <a:graphic>
          <a:graphicData uri="http://schemas.openxmlformats.org/drawingml/2006/table">
            <a:tbl>
              <a:tblPr firstRow="1" bandRow="1">
                <a:tableStyleId>{2D5ABB26-0587-4C30-8999-92F81FD0307C}</a:tableStyleId>
              </a:tblPr>
              <a:tblGrid>
                <a:gridCol w="262800">
                  <a:extLst>
                    <a:ext uri="{9D8B030D-6E8A-4147-A177-3AD203B41FA5}">
                      <a16:colId xmlns:a16="http://schemas.microsoft.com/office/drawing/2014/main" val="4221110395"/>
                    </a:ext>
                  </a:extLst>
                </a:gridCol>
                <a:gridCol w="262800">
                  <a:extLst>
                    <a:ext uri="{9D8B030D-6E8A-4147-A177-3AD203B41FA5}">
                      <a16:colId xmlns:a16="http://schemas.microsoft.com/office/drawing/2014/main" val="1982025498"/>
                    </a:ext>
                  </a:extLst>
                </a:gridCol>
                <a:gridCol w="262800">
                  <a:extLst>
                    <a:ext uri="{9D8B030D-6E8A-4147-A177-3AD203B41FA5}">
                      <a16:colId xmlns:a16="http://schemas.microsoft.com/office/drawing/2014/main" val="82261760"/>
                    </a:ext>
                  </a:extLst>
                </a:gridCol>
                <a:gridCol w="262800">
                  <a:extLst>
                    <a:ext uri="{9D8B030D-6E8A-4147-A177-3AD203B41FA5}">
                      <a16:colId xmlns:a16="http://schemas.microsoft.com/office/drawing/2014/main" val="3347891757"/>
                    </a:ext>
                  </a:extLst>
                </a:gridCol>
                <a:gridCol w="262800">
                  <a:extLst>
                    <a:ext uri="{9D8B030D-6E8A-4147-A177-3AD203B41FA5}">
                      <a16:colId xmlns:a16="http://schemas.microsoft.com/office/drawing/2014/main" val="1977194319"/>
                    </a:ext>
                  </a:extLst>
                </a:gridCol>
                <a:gridCol w="262800">
                  <a:extLst>
                    <a:ext uri="{9D8B030D-6E8A-4147-A177-3AD203B41FA5}">
                      <a16:colId xmlns:a16="http://schemas.microsoft.com/office/drawing/2014/main" val="2358900630"/>
                    </a:ext>
                  </a:extLst>
                </a:gridCol>
                <a:gridCol w="262800">
                  <a:extLst>
                    <a:ext uri="{9D8B030D-6E8A-4147-A177-3AD203B41FA5}">
                      <a16:colId xmlns:a16="http://schemas.microsoft.com/office/drawing/2014/main" val="3692123013"/>
                    </a:ext>
                  </a:extLst>
                </a:gridCol>
                <a:gridCol w="262800">
                  <a:extLst>
                    <a:ext uri="{9D8B030D-6E8A-4147-A177-3AD203B41FA5}">
                      <a16:colId xmlns:a16="http://schemas.microsoft.com/office/drawing/2014/main" val="3370974012"/>
                    </a:ext>
                  </a:extLst>
                </a:gridCol>
                <a:gridCol w="262800">
                  <a:extLst>
                    <a:ext uri="{9D8B030D-6E8A-4147-A177-3AD203B41FA5}">
                      <a16:colId xmlns:a16="http://schemas.microsoft.com/office/drawing/2014/main" val="745227354"/>
                    </a:ext>
                  </a:extLst>
                </a:gridCol>
                <a:gridCol w="262800">
                  <a:extLst>
                    <a:ext uri="{9D8B030D-6E8A-4147-A177-3AD203B41FA5}">
                      <a16:colId xmlns:a16="http://schemas.microsoft.com/office/drawing/2014/main" val="3638688962"/>
                    </a:ext>
                  </a:extLst>
                </a:gridCol>
                <a:gridCol w="262800">
                  <a:extLst>
                    <a:ext uri="{9D8B030D-6E8A-4147-A177-3AD203B41FA5}">
                      <a16:colId xmlns:a16="http://schemas.microsoft.com/office/drawing/2014/main" val="1554054319"/>
                    </a:ext>
                  </a:extLst>
                </a:gridCol>
                <a:gridCol w="262800">
                  <a:extLst>
                    <a:ext uri="{9D8B030D-6E8A-4147-A177-3AD203B41FA5}">
                      <a16:colId xmlns:a16="http://schemas.microsoft.com/office/drawing/2014/main" val="4284786152"/>
                    </a:ext>
                  </a:extLst>
                </a:gridCol>
              </a:tblGrid>
              <a:tr h="117669">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5944628"/>
                  </a:ext>
                </a:extLst>
              </a:tr>
              <a:tr h="117669">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189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158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137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113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84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61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22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20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49933894"/>
                  </a:ext>
                </a:extLst>
              </a:tr>
              <a:tr h="117669">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190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159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128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97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75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45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15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12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58142056"/>
                  </a:ext>
                </a:extLst>
              </a:tr>
            </a:tbl>
          </a:graphicData>
        </a:graphic>
      </p:graphicFrame>
      <p:graphicFrame>
        <p:nvGraphicFramePr>
          <p:cNvPr id="1693" name="Table 1692">
            <a:extLst>
              <a:ext uri="{FF2B5EF4-FFF2-40B4-BE49-F238E27FC236}">
                <a16:creationId xmlns:a16="http://schemas.microsoft.com/office/drawing/2014/main" id="{30C50603-8C41-7481-F53B-034B587F4CC6}"/>
              </a:ext>
            </a:extLst>
          </p:cNvPr>
          <p:cNvGraphicFramePr>
            <a:graphicFrameLocks noGrp="1"/>
          </p:cNvGraphicFramePr>
          <p:nvPr>
            <p:extLst>
              <p:ext uri="{D42A27DB-BD31-4B8C-83A1-F6EECF244321}">
                <p14:modId xmlns:p14="http://schemas.microsoft.com/office/powerpoint/2010/main" val="978149258"/>
              </p:ext>
            </p:extLst>
          </p:nvPr>
        </p:nvGraphicFramePr>
        <p:xfrm>
          <a:off x="8820172" y="6063879"/>
          <a:ext cx="3153600" cy="365760"/>
        </p:xfrm>
        <a:graphic>
          <a:graphicData uri="http://schemas.openxmlformats.org/drawingml/2006/table">
            <a:tbl>
              <a:tblPr firstRow="1" bandRow="1">
                <a:tableStyleId>{2D5ABB26-0587-4C30-8999-92F81FD0307C}</a:tableStyleId>
              </a:tblPr>
              <a:tblGrid>
                <a:gridCol w="262800">
                  <a:extLst>
                    <a:ext uri="{9D8B030D-6E8A-4147-A177-3AD203B41FA5}">
                      <a16:colId xmlns:a16="http://schemas.microsoft.com/office/drawing/2014/main" val="4221110395"/>
                    </a:ext>
                  </a:extLst>
                </a:gridCol>
                <a:gridCol w="262800">
                  <a:extLst>
                    <a:ext uri="{9D8B030D-6E8A-4147-A177-3AD203B41FA5}">
                      <a16:colId xmlns:a16="http://schemas.microsoft.com/office/drawing/2014/main" val="1982025498"/>
                    </a:ext>
                  </a:extLst>
                </a:gridCol>
                <a:gridCol w="262800">
                  <a:extLst>
                    <a:ext uri="{9D8B030D-6E8A-4147-A177-3AD203B41FA5}">
                      <a16:colId xmlns:a16="http://schemas.microsoft.com/office/drawing/2014/main" val="82261760"/>
                    </a:ext>
                  </a:extLst>
                </a:gridCol>
                <a:gridCol w="262800">
                  <a:extLst>
                    <a:ext uri="{9D8B030D-6E8A-4147-A177-3AD203B41FA5}">
                      <a16:colId xmlns:a16="http://schemas.microsoft.com/office/drawing/2014/main" val="3347891757"/>
                    </a:ext>
                  </a:extLst>
                </a:gridCol>
                <a:gridCol w="262800">
                  <a:extLst>
                    <a:ext uri="{9D8B030D-6E8A-4147-A177-3AD203B41FA5}">
                      <a16:colId xmlns:a16="http://schemas.microsoft.com/office/drawing/2014/main" val="1977194319"/>
                    </a:ext>
                  </a:extLst>
                </a:gridCol>
                <a:gridCol w="262800">
                  <a:extLst>
                    <a:ext uri="{9D8B030D-6E8A-4147-A177-3AD203B41FA5}">
                      <a16:colId xmlns:a16="http://schemas.microsoft.com/office/drawing/2014/main" val="2358900630"/>
                    </a:ext>
                  </a:extLst>
                </a:gridCol>
                <a:gridCol w="262800">
                  <a:extLst>
                    <a:ext uri="{9D8B030D-6E8A-4147-A177-3AD203B41FA5}">
                      <a16:colId xmlns:a16="http://schemas.microsoft.com/office/drawing/2014/main" val="3692123013"/>
                    </a:ext>
                  </a:extLst>
                </a:gridCol>
                <a:gridCol w="262800">
                  <a:extLst>
                    <a:ext uri="{9D8B030D-6E8A-4147-A177-3AD203B41FA5}">
                      <a16:colId xmlns:a16="http://schemas.microsoft.com/office/drawing/2014/main" val="3370974012"/>
                    </a:ext>
                  </a:extLst>
                </a:gridCol>
                <a:gridCol w="262800">
                  <a:extLst>
                    <a:ext uri="{9D8B030D-6E8A-4147-A177-3AD203B41FA5}">
                      <a16:colId xmlns:a16="http://schemas.microsoft.com/office/drawing/2014/main" val="745227354"/>
                    </a:ext>
                  </a:extLst>
                </a:gridCol>
                <a:gridCol w="262800">
                  <a:extLst>
                    <a:ext uri="{9D8B030D-6E8A-4147-A177-3AD203B41FA5}">
                      <a16:colId xmlns:a16="http://schemas.microsoft.com/office/drawing/2014/main" val="3638688962"/>
                    </a:ext>
                  </a:extLst>
                </a:gridCol>
                <a:gridCol w="262800">
                  <a:extLst>
                    <a:ext uri="{9D8B030D-6E8A-4147-A177-3AD203B41FA5}">
                      <a16:colId xmlns:a16="http://schemas.microsoft.com/office/drawing/2014/main" val="1554054319"/>
                    </a:ext>
                  </a:extLst>
                </a:gridCol>
                <a:gridCol w="262800">
                  <a:extLst>
                    <a:ext uri="{9D8B030D-6E8A-4147-A177-3AD203B41FA5}">
                      <a16:colId xmlns:a16="http://schemas.microsoft.com/office/drawing/2014/main" val="4284786152"/>
                    </a:ext>
                  </a:extLst>
                </a:gridCol>
              </a:tblGrid>
              <a:tr h="117669">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8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5944628"/>
                  </a:ext>
                </a:extLst>
              </a:tr>
              <a:tr h="117669">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233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190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171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146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111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74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34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28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12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2"/>
                          </a:solidFill>
                          <a:latin typeface="Arial" panose="020B0604020202020204" pitchFamily="34" charset="0"/>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49933894"/>
                  </a:ext>
                </a:extLst>
              </a:tr>
              <a:tr h="117669">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232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194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160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129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91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61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29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23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800" b="0" i="0" u="none" strike="noStrike" cap="none" normalizeH="0" baseline="0">
                          <a:solidFill>
                            <a:schemeClr val="accent1"/>
                          </a:solidFill>
                          <a:latin typeface="Arial" panose="020B0604020202020204" pitchFamily="34" charset="0"/>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58142056"/>
                  </a:ext>
                </a:extLst>
              </a:tr>
            </a:tbl>
          </a:graphicData>
        </a:graphic>
      </p:graphicFrame>
      <p:sp>
        <p:nvSpPr>
          <p:cNvPr id="1694" name="Content Placeholder 26">
            <a:extLst>
              <a:ext uri="{FF2B5EF4-FFF2-40B4-BE49-F238E27FC236}">
                <a16:creationId xmlns:a16="http://schemas.microsoft.com/office/drawing/2014/main" id="{C92E4D2A-23B7-C365-2654-2731E057BA65}"/>
              </a:ext>
            </a:extLst>
          </p:cNvPr>
          <p:cNvSpPr txBox="1">
            <a:spLocks/>
          </p:cNvSpPr>
          <p:nvPr/>
        </p:nvSpPr>
        <p:spPr bwMode="auto">
          <a:xfrm>
            <a:off x="5075561" y="1663545"/>
            <a:ext cx="2482564" cy="360000"/>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363636"/>
                </a:solidFill>
                <a:uLnTx/>
                <a:uFillTx/>
                <a:latin typeface="Arial" panose="020B0604020202020204"/>
                <a:ea typeface="MS Mincho"/>
                <a:cs typeface="+mj-cs"/>
                <a:sym typeface="Helvetica"/>
              </a:rPr>
              <a:t>TPS 1～49％</a:t>
            </a:r>
          </a:p>
        </p:txBody>
      </p:sp>
      <p:sp>
        <p:nvSpPr>
          <p:cNvPr id="1696" name="Content Placeholder 26">
            <a:extLst>
              <a:ext uri="{FF2B5EF4-FFF2-40B4-BE49-F238E27FC236}">
                <a16:creationId xmlns:a16="http://schemas.microsoft.com/office/drawing/2014/main" id="{AFFC4B59-6FEE-75F0-663A-C464A0CACB4A}"/>
              </a:ext>
            </a:extLst>
          </p:cNvPr>
          <p:cNvSpPr txBox="1">
            <a:spLocks/>
          </p:cNvSpPr>
          <p:nvPr/>
        </p:nvSpPr>
        <p:spPr bwMode="auto">
          <a:xfrm>
            <a:off x="9163553" y="1663545"/>
            <a:ext cx="2482564" cy="360000"/>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363636"/>
                </a:solidFill>
                <a:uLnTx/>
                <a:uFillTx/>
                <a:latin typeface="Arial" panose="020B0604020202020204"/>
                <a:ea typeface="MS Mincho"/>
                <a:cs typeface="+mj-cs"/>
                <a:sym typeface="Helvetica"/>
              </a:rPr>
              <a:t>TPS &lt;1％</a:t>
            </a:r>
          </a:p>
        </p:txBody>
      </p:sp>
      <p:graphicFrame>
        <p:nvGraphicFramePr>
          <p:cNvPr id="521" name="Table 520">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1416626724"/>
              </p:ext>
            </p:extLst>
          </p:nvPr>
        </p:nvGraphicFramePr>
        <p:xfrm>
          <a:off x="227506" y="1920613"/>
          <a:ext cx="3849194" cy="1036320"/>
        </p:xfrm>
        <a:graphic>
          <a:graphicData uri="http://schemas.openxmlformats.org/drawingml/2006/table">
            <a:tbl>
              <a:tblPr firstRow="1" bandRow="1"/>
              <a:tblGrid>
                <a:gridCol w="1454337">
                  <a:extLst>
                    <a:ext uri="{9D8B030D-6E8A-4147-A177-3AD203B41FA5}">
                      <a16:colId xmlns:a16="http://schemas.microsoft.com/office/drawing/2014/main" val="238386395"/>
                    </a:ext>
                  </a:extLst>
                </a:gridCol>
                <a:gridCol w="1285339">
                  <a:extLst>
                    <a:ext uri="{9D8B030D-6E8A-4147-A177-3AD203B41FA5}">
                      <a16:colId xmlns:a16="http://schemas.microsoft.com/office/drawing/2014/main" val="2132770122"/>
                    </a:ext>
                  </a:extLst>
                </a:gridCol>
                <a:gridCol w="1109518">
                  <a:extLst>
                    <a:ext uri="{9D8B030D-6E8A-4147-A177-3AD203B41FA5}">
                      <a16:colId xmlns:a16="http://schemas.microsoft.com/office/drawing/2014/main" val="3468305285"/>
                    </a:ext>
                  </a:extLst>
                </a:gridCol>
              </a:tblGrid>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0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b="1">
                          <a:solidFill>
                            <a:schemeClr val="tx2"/>
                          </a:solidFill>
                          <a:latin typeface="+mn-lt"/>
                          <a:ea typeface="MS Mincho"/>
                        </a:rPr>
                        <a:t>ペムブロリズマブ</a:t>
                      </a:r>
                    </a:p>
                    <a:p>
                      <a:pPr algn="ctr"/>
                      <a:r>
                        <a:rPr lang="ja-JP" sz="1000" b="1">
                          <a:solidFill>
                            <a:schemeClr val="tx2"/>
                          </a:solidFill>
                          <a:latin typeface="+mn-lt"/>
                          <a:ea typeface="MS Mincho"/>
                        </a:rPr>
                        <a:t>（n=168）</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b="1" dirty="0">
                          <a:solidFill>
                            <a:schemeClr val="tx2"/>
                          </a:solidFill>
                          <a:latin typeface="+mn-lt"/>
                          <a:ea typeface="MS Mincho"/>
                        </a:rPr>
                        <a:t>プラセボ</a:t>
                      </a:r>
                    </a:p>
                    <a:p>
                      <a:pPr algn="ctr"/>
                      <a:r>
                        <a:rPr lang="ja-JP" sz="1000" b="1" dirty="0">
                          <a:solidFill>
                            <a:schemeClr val="tx2"/>
                          </a:solidFill>
                          <a:latin typeface="+mn-lt"/>
                          <a:ea typeface="MS Mincho"/>
                        </a:rPr>
                        <a:t>（n=165）</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000" dirty="0">
                          <a:latin typeface="+mn-lt"/>
                          <a:ea typeface="MS Mincho"/>
                        </a:rPr>
                        <a:t>mDFS、月</a:t>
                      </a:r>
                      <a:br>
                        <a:rPr lang="en-GB" altLang="ja-JP" sz="1000" dirty="0">
                          <a:latin typeface="+mn-lt"/>
                          <a:ea typeface="MS Mincho"/>
                        </a:rPr>
                      </a:br>
                      <a:r>
                        <a:rPr lang="ja-JP" sz="1000" dirty="0">
                          <a:latin typeface="+mn-lt"/>
                          <a:ea typeface="MS Mincho"/>
                        </a:rPr>
                        <a:t>（95％CI）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dirty="0">
                          <a:latin typeface="+mn-lt"/>
                          <a:ea typeface="MS Mincho"/>
                        </a:rPr>
                        <a:t>NR</a:t>
                      </a:r>
                      <a:br>
                        <a:rPr lang="en-GB" altLang="ja-JP" sz="1000" dirty="0">
                          <a:latin typeface="+mn-lt"/>
                          <a:ea typeface="MS Mincho"/>
                        </a:rPr>
                      </a:br>
                      <a:r>
                        <a:rPr lang="ja-JP" sz="1000" dirty="0">
                          <a:latin typeface="+mn-lt"/>
                          <a:ea typeface="MS Mincho"/>
                        </a:rPr>
                        <a:t>（44.3、NR）</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dirty="0">
                          <a:latin typeface="+mn-lt"/>
                          <a:ea typeface="MS Mincho"/>
                        </a:rPr>
                        <a:t>NR</a:t>
                      </a:r>
                      <a:br>
                        <a:rPr lang="en-GB" altLang="ja-JP" sz="1000" dirty="0">
                          <a:latin typeface="+mn-lt"/>
                          <a:ea typeface="MS Mincho"/>
                        </a:rPr>
                      </a:br>
                      <a:r>
                        <a:rPr lang="ja-JP" sz="1000" dirty="0">
                          <a:latin typeface="+mn-lt"/>
                          <a:ea typeface="MS Mincho"/>
                        </a:rPr>
                        <a:t> （35.8、NR）</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latin typeface="+mn-lt"/>
                          <a:ea typeface="MS Mincho"/>
                        </a:rPr>
                        <a:t>HR （95％CI）、p値</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dirty="0">
                          <a:latin typeface="+mn-lt"/>
                          <a:ea typeface="MS Mincho"/>
                        </a:rPr>
                        <a:t>0.82</a:t>
                      </a:r>
                      <a:r>
                        <a:rPr lang="ja-JP" sz="1000" baseline="0" dirty="0">
                          <a:latin typeface="+mn-lt"/>
                          <a:ea typeface="MS Mincho"/>
                        </a:rPr>
                        <a:t> </a:t>
                      </a:r>
                      <a:r>
                        <a:rPr lang="ja-JP" sz="1000" dirty="0">
                          <a:latin typeface="+mn-lt"/>
                          <a:ea typeface="MS Mincho"/>
                        </a:rPr>
                        <a:t>（0.57、1.18）; 0.14</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endParaRPr lang="en-US" sz="1200" dirty="0">
                        <a:latin typeface="+mn-lt"/>
                      </a:endParaRPr>
                    </a:p>
                  </a:txBody>
                  <a:tcPr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639644350"/>
                  </a:ext>
                </a:extLst>
              </a:tr>
            </a:tbl>
          </a:graphicData>
        </a:graphic>
      </p:graphicFrame>
      <p:graphicFrame>
        <p:nvGraphicFramePr>
          <p:cNvPr id="522" name="Table 521">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3542915972"/>
              </p:ext>
            </p:extLst>
          </p:nvPr>
        </p:nvGraphicFramePr>
        <p:xfrm>
          <a:off x="4253503" y="1920613"/>
          <a:ext cx="3847672" cy="1036320"/>
        </p:xfrm>
        <a:graphic>
          <a:graphicData uri="http://schemas.openxmlformats.org/drawingml/2006/table">
            <a:tbl>
              <a:tblPr firstRow="1" bandRow="1"/>
              <a:tblGrid>
                <a:gridCol w="1445785">
                  <a:extLst>
                    <a:ext uri="{9D8B030D-6E8A-4147-A177-3AD203B41FA5}">
                      <a16:colId xmlns:a16="http://schemas.microsoft.com/office/drawing/2014/main" val="238386395"/>
                    </a:ext>
                  </a:extLst>
                </a:gridCol>
                <a:gridCol w="1235468">
                  <a:extLst>
                    <a:ext uri="{9D8B030D-6E8A-4147-A177-3AD203B41FA5}">
                      <a16:colId xmlns:a16="http://schemas.microsoft.com/office/drawing/2014/main" val="2132770122"/>
                    </a:ext>
                  </a:extLst>
                </a:gridCol>
                <a:gridCol w="1166419">
                  <a:extLst>
                    <a:ext uri="{9D8B030D-6E8A-4147-A177-3AD203B41FA5}">
                      <a16:colId xmlns:a16="http://schemas.microsoft.com/office/drawing/2014/main" val="3468305285"/>
                    </a:ext>
                  </a:extLst>
                </a:gridCol>
              </a:tblGrid>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0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b="1" dirty="0">
                          <a:solidFill>
                            <a:schemeClr val="tx2"/>
                          </a:solidFill>
                          <a:latin typeface="+mn-lt"/>
                          <a:ea typeface="MS Mincho"/>
                        </a:rPr>
                        <a:t>ペムブロリズマブ</a:t>
                      </a:r>
                    </a:p>
                    <a:p>
                      <a:pPr algn="ctr"/>
                      <a:r>
                        <a:rPr lang="ja-JP" sz="1000" b="1" dirty="0">
                          <a:solidFill>
                            <a:schemeClr val="tx2"/>
                          </a:solidFill>
                          <a:latin typeface="+mn-lt"/>
                          <a:ea typeface="MS Mincho"/>
                        </a:rPr>
                        <a:t>（n=189）</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b="1">
                          <a:solidFill>
                            <a:schemeClr val="tx2"/>
                          </a:solidFill>
                          <a:latin typeface="+mn-lt"/>
                          <a:ea typeface="MS Mincho"/>
                        </a:rPr>
                        <a:t>プラセボ</a:t>
                      </a:r>
                    </a:p>
                    <a:p>
                      <a:pPr algn="ctr"/>
                      <a:r>
                        <a:rPr lang="ja-JP" sz="1000" b="1">
                          <a:solidFill>
                            <a:schemeClr val="tx2"/>
                          </a:solidFill>
                          <a:latin typeface="+mn-lt"/>
                          <a:ea typeface="MS Mincho"/>
                        </a:rPr>
                        <a:t>（n=190）</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000" dirty="0">
                          <a:latin typeface="+mn-lt"/>
                          <a:ea typeface="MS Mincho"/>
                        </a:rPr>
                        <a:t>mDFS、月</a:t>
                      </a:r>
                      <a:br>
                        <a:rPr lang="en-GB" altLang="ja-JP" sz="1000" dirty="0">
                          <a:latin typeface="+mn-lt"/>
                          <a:ea typeface="MS Mincho"/>
                        </a:rPr>
                      </a:br>
                      <a:r>
                        <a:rPr lang="ja-JP" sz="1000" dirty="0">
                          <a:latin typeface="+mn-lt"/>
                          <a:ea typeface="MS Mincho"/>
                        </a:rPr>
                        <a:t>（95％CI）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dirty="0">
                          <a:latin typeface="+mn-lt"/>
                          <a:ea typeface="MS Mincho"/>
                        </a:rPr>
                        <a:t>44.2 </a:t>
                      </a:r>
                      <a:br>
                        <a:rPr lang="en-GB" altLang="ja-JP" sz="1000" dirty="0">
                          <a:latin typeface="+mn-lt"/>
                          <a:ea typeface="MS Mincho"/>
                        </a:rPr>
                      </a:br>
                      <a:r>
                        <a:rPr lang="ja-JP" sz="1000" dirty="0">
                          <a:latin typeface="+mn-lt"/>
                          <a:ea typeface="MS Mincho"/>
                        </a:rPr>
                        <a:t>（34.9、NR）</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dirty="0">
                          <a:latin typeface="+mn-lt"/>
                          <a:ea typeface="MS Mincho"/>
                        </a:rPr>
                        <a:t>31.3 </a:t>
                      </a:r>
                      <a:br>
                        <a:rPr lang="en-GB" altLang="ja-JP" sz="1000" dirty="0">
                          <a:latin typeface="+mn-lt"/>
                          <a:ea typeface="MS Mincho"/>
                        </a:rPr>
                      </a:br>
                      <a:r>
                        <a:rPr lang="ja-JP" sz="1000" dirty="0">
                          <a:latin typeface="+mn-lt"/>
                          <a:ea typeface="MS Mincho"/>
                        </a:rPr>
                        <a:t>（22.5、NR）</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latin typeface="+mn-lt"/>
                          <a:ea typeface="MS Mincho"/>
                        </a:rPr>
                        <a:t>HR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dirty="0">
                          <a:latin typeface="+mn-lt"/>
                          <a:ea typeface="MS Mincho"/>
                        </a:rPr>
                        <a:t>0.67</a:t>
                      </a:r>
                      <a:r>
                        <a:rPr lang="ja-JP" sz="1000" baseline="0" dirty="0">
                          <a:latin typeface="+mn-lt"/>
                          <a:ea typeface="MS Mincho"/>
                        </a:rPr>
                        <a:t> </a:t>
                      </a:r>
                      <a:r>
                        <a:rPr lang="ja-JP" sz="1000" dirty="0">
                          <a:latin typeface="+mn-lt"/>
                          <a:ea typeface="MS Mincho"/>
                        </a:rPr>
                        <a:t>（0.48, 0.92）</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endParaRPr lang="en-US" sz="1200" dirty="0">
                        <a:latin typeface="+mn-lt"/>
                      </a:endParaRPr>
                    </a:p>
                  </a:txBody>
                  <a:tcPr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639644350"/>
                  </a:ext>
                </a:extLst>
              </a:tr>
            </a:tbl>
          </a:graphicData>
        </a:graphic>
      </p:graphicFrame>
      <p:graphicFrame>
        <p:nvGraphicFramePr>
          <p:cNvPr id="523" name="Table 522">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1032127079"/>
              </p:ext>
            </p:extLst>
          </p:nvPr>
        </p:nvGraphicFramePr>
        <p:xfrm>
          <a:off x="8290608" y="1920613"/>
          <a:ext cx="3832899" cy="1036320"/>
        </p:xfrm>
        <a:graphic>
          <a:graphicData uri="http://schemas.openxmlformats.org/drawingml/2006/table">
            <a:tbl>
              <a:tblPr firstRow="1" bandRow="1"/>
              <a:tblGrid>
                <a:gridCol w="1445785">
                  <a:extLst>
                    <a:ext uri="{9D8B030D-6E8A-4147-A177-3AD203B41FA5}">
                      <a16:colId xmlns:a16="http://schemas.microsoft.com/office/drawing/2014/main" val="238386395"/>
                    </a:ext>
                  </a:extLst>
                </a:gridCol>
                <a:gridCol w="1235468">
                  <a:extLst>
                    <a:ext uri="{9D8B030D-6E8A-4147-A177-3AD203B41FA5}">
                      <a16:colId xmlns:a16="http://schemas.microsoft.com/office/drawing/2014/main" val="2132770122"/>
                    </a:ext>
                  </a:extLst>
                </a:gridCol>
                <a:gridCol w="1151646">
                  <a:extLst>
                    <a:ext uri="{9D8B030D-6E8A-4147-A177-3AD203B41FA5}">
                      <a16:colId xmlns:a16="http://schemas.microsoft.com/office/drawing/2014/main" val="3468305285"/>
                    </a:ext>
                  </a:extLst>
                </a:gridCol>
              </a:tblGrid>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0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b="1">
                          <a:solidFill>
                            <a:schemeClr val="tx2"/>
                          </a:solidFill>
                          <a:latin typeface="+mn-lt"/>
                          <a:ea typeface="MS Mincho"/>
                        </a:rPr>
                        <a:t>ペムブロリズマブ</a:t>
                      </a:r>
                    </a:p>
                    <a:p>
                      <a:pPr algn="ctr"/>
                      <a:r>
                        <a:rPr lang="ja-JP" sz="1000" b="1">
                          <a:solidFill>
                            <a:schemeClr val="tx2"/>
                          </a:solidFill>
                          <a:latin typeface="+mn-lt"/>
                          <a:ea typeface="MS Mincho"/>
                        </a:rPr>
                        <a:t>（n=233）</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b="1">
                          <a:solidFill>
                            <a:schemeClr val="tx2"/>
                          </a:solidFill>
                          <a:latin typeface="+mn-lt"/>
                          <a:ea typeface="MS Mincho"/>
                        </a:rPr>
                        <a:t>プラセボ</a:t>
                      </a:r>
                    </a:p>
                    <a:p>
                      <a:pPr algn="ctr"/>
                      <a:r>
                        <a:rPr lang="ja-JP" sz="1000" b="1">
                          <a:solidFill>
                            <a:schemeClr val="tx2"/>
                          </a:solidFill>
                          <a:latin typeface="+mn-lt"/>
                          <a:ea typeface="MS Mincho"/>
                        </a:rPr>
                        <a:t>（n=232）</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000" dirty="0">
                          <a:latin typeface="+mn-lt"/>
                          <a:ea typeface="MS Mincho"/>
                        </a:rPr>
                        <a:t>mDFS、月</a:t>
                      </a:r>
                      <a:br>
                        <a:rPr lang="en-GB" altLang="ja-JP" sz="1000" dirty="0">
                          <a:latin typeface="+mn-lt"/>
                          <a:ea typeface="MS Mincho"/>
                        </a:rPr>
                      </a:br>
                      <a:r>
                        <a:rPr lang="ja-JP" sz="1000" dirty="0">
                          <a:latin typeface="+mn-lt"/>
                          <a:ea typeface="MS Mincho"/>
                        </a:rPr>
                        <a:t>（95％CI）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dirty="0">
                          <a:latin typeface="+mn-lt"/>
                          <a:ea typeface="MS Mincho"/>
                        </a:rPr>
                        <a:t>47.4 </a:t>
                      </a:r>
                      <a:br>
                        <a:rPr lang="en-GB" altLang="ja-JP" sz="1000" dirty="0">
                          <a:latin typeface="+mn-lt"/>
                          <a:ea typeface="MS Mincho"/>
                        </a:rPr>
                      </a:br>
                      <a:r>
                        <a:rPr lang="ja-JP" sz="1000" dirty="0">
                          <a:latin typeface="+mn-lt"/>
                          <a:ea typeface="MS Mincho"/>
                        </a:rPr>
                        <a:t>（35.0、NR）</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dirty="0">
                          <a:latin typeface="+mn-lt"/>
                          <a:ea typeface="MS Mincho"/>
                        </a:rPr>
                        <a:t>34.9 </a:t>
                      </a:r>
                      <a:br>
                        <a:rPr lang="en-GB" altLang="ja-JP" sz="1000" dirty="0">
                          <a:latin typeface="+mn-lt"/>
                          <a:ea typeface="MS Mincho"/>
                        </a:rPr>
                      </a:br>
                      <a:r>
                        <a:rPr lang="ja-JP" sz="1000" dirty="0">
                          <a:latin typeface="+mn-lt"/>
                          <a:ea typeface="MS Mincho"/>
                        </a:rPr>
                        <a:t>（22.5、NR）</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latin typeface="+mn-lt"/>
                          <a:ea typeface="MS Mincho"/>
                        </a:rPr>
                        <a:t>HR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dirty="0">
                          <a:latin typeface="+mn-lt"/>
                          <a:ea typeface="MS Mincho"/>
                        </a:rPr>
                        <a:t>0.78</a:t>
                      </a:r>
                      <a:r>
                        <a:rPr lang="ja-JP" sz="1000" baseline="0" dirty="0">
                          <a:latin typeface="+mn-lt"/>
                          <a:ea typeface="MS Mincho"/>
                        </a:rPr>
                        <a:t> </a:t>
                      </a:r>
                      <a:r>
                        <a:rPr lang="ja-JP" sz="1000" dirty="0">
                          <a:latin typeface="+mn-lt"/>
                          <a:ea typeface="MS Mincho"/>
                        </a:rPr>
                        <a:t>（0.58、1.03）</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endParaRPr lang="en-US" sz="1200" dirty="0">
                        <a:latin typeface="+mn-lt"/>
                      </a:endParaRPr>
                    </a:p>
                  </a:txBody>
                  <a:tcPr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639644350"/>
                  </a:ext>
                </a:extLst>
              </a:tr>
            </a:tbl>
          </a:graphicData>
        </a:graphic>
      </p:graphicFrame>
      <p:sp>
        <p:nvSpPr>
          <p:cNvPr id="507" name="Title 1"/>
          <p:cNvSpPr>
            <a:spLocks noGrp="1"/>
          </p:cNvSpPr>
          <p:nvPr>
            <p:ph type="title"/>
          </p:nvPr>
        </p:nvSpPr>
        <p:spPr>
          <a:xfrm>
            <a:off x="304800" y="107693"/>
            <a:ext cx="11582400" cy="939801"/>
          </a:xfrm>
        </p:spPr>
        <p:txBody>
          <a:bodyPr/>
          <a:lstStyle/>
          <a:p>
            <a:r>
              <a:rPr lang="ja-JP" dirty="0"/>
              <a:t>930MO：完全切除例のIB-IIIA期NSCLC患者におけるペムブロリズマブとプラセボのPD-L1発現と転帰：PEARLS/KEYNOTE-091のサブグループ解析</a:t>
            </a:r>
            <a:r>
              <a:rPr lang="en-GB" altLang="ja-JP" dirty="0"/>
              <a:t> </a:t>
            </a:r>
            <a:r>
              <a:rPr lang="ja-JP" dirty="0"/>
              <a:t>– Peters S, et al.</a:t>
            </a:r>
          </a:p>
        </p:txBody>
      </p:sp>
      <p:sp>
        <p:nvSpPr>
          <p:cNvPr id="509"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5055650"/>
          </a:xfrm>
        </p:spPr>
        <p:txBody>
          <a:bodyPr/>
          <a:lstStyle/>
          <a:p>
            <a:r>
              <a:rPr lang="ja-JP" b="1" dirty="0"/>
              <a:t>主な結果</a:t>
            </a:r>
          </a:p>
        </p:txBody>
      </p:sp>
      <p:sp>
        <p:nvSpPr>
          <p:cNvPr id="6" name="TextBox 5"/>
          <p:cNvSpPr txBox="1"/>
          <p:nvPr/>
        </p:nvSpPr>
        <p:spPr>
          <a:xfrm>
            <a:off x="3248105" y="1283408"/>
            <a:ext cx="5695790" cy="338554"/>
          </a:xfrm>
          <a:prstGeom prst="rect">
            <a:avLst/>
          </a:prstGeom>
          <a:noFill/>
        </p:spPr>
        <p:txBody>
          <a:bodyPr wrap="none" rtlCol="0">
            <a:spAutoFit/>
          </a:bodyPr>
          <a:lstStyle/>
          <a:p>
            <a:pPr algn="ctr"/>
            <a:r>
              <a:rPr lang="en-US" altLang="ja-JP" sz="1600" b="1" dirty="0">
                <a:solidFill>
                  <a:srgbClr val="363636"/>
                </a:solidFill>
              </a:rPr>
              <a:t>DFS: PD-L1 TPS</a:t>
            </a:r>
            <a:r>
              <a:rPr lang="ja-JP" altLang="en-US" sz="1600" b="1" dirty="0">
                <a:solidFill>
                  <a:srgbClr val="363636"/>
                </a:solidFill>
              </a:rPr>
              <a:t>によるペムブロリズマブとプラセボの比較</a:t>
            </a:r>
          </a:p>
        </p:txBody>
      </p:sp>
    </p:spTree>
    <p:extLst>
      <p:ext uri="{BB962C8B-B14F-4D97-AF65-F5344CB8AC3E}">
        <p14:creationId xmlns:p14="http://schemas.microsoft.com/office/powerpoint/2010/main" val="297308730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930MO：完全切除例のIB-IIIA期NSCLC患者におけるペムブロリズマブとプラセボのPD-L1発現と転帰：PEARLS/KEYNOTE-091のサブグループ解析</a:t>
            </a:r>
            <a:r>
              <a:rPr lang="en-GB" altLang="ja-JP" dirty="0"/>
              <a:t> </a:t>
            </a:r>
            <a:r>
              <a:rPr lang="ja-JP" dirty="0"/>
              <a:t>– Peters S, et al.</a:t>
            </a:r>
          </a:p>
        </p:txBody>
      </p:sp>
      <p:sp>
        <p:nvSpPr>
          <p:cNvPr id="6" name="Content Placeholder 5"/>
          <p:cNvSpPr>
            <a:spLocks noGrp="1"/>
          </p:cNvSpPr>
          <p:nvPr>
            <p:ph idx="1"/>
          </p:nvPr>
        </p:nvSpPr>
        <p:spPr>
          <a:xfrm>
            <a:off x="304800" y="1246909"/>
            <a:ext cx="11715964" cy="5055650"/>
          </a:xfrm>
        </p:spPr>
        <p:txBody>
          <a:bodyPr/>
          <a:lstStyle/>
          <a:p>
            <a:r>
              <a:rPr lang="ja-JP" b="1" dirty="0"/>
              <a:t>主な結果（続き）</a:t>
            </a:r>
          </a:p>
          <a:p>
            <a:pPr>
              <a:spcBef>
                <a:spcPts val="21000"/>
              </a:spcBef>
            </a:pPr>
            <a:r>
              <a:rPr lang="ja-JP" b="1" dirty="0"/>
              <a:t>結論</a:t>
            </a:r>
          </a:p>
          <a:p>
            <a:pPr lvl="1"/>
            <a:r>
              <a:rPr lang="ja-JP" dirty="0"/>
              <a:t>今回の中間解析では、PD-L1 TPS ≥50％の患者集団に対する DFSの統計的有意差がなかったのは、プラセボ投与群でのパフォーマンスが過大であったためと考えられる</a:t>
            </a:r>
          </a:p>
          <a:p>
            <a:pPr lvl="1"/>
            <a:r>
              <a:rPr lang="ja-JP" dirty="0"/>
              <a:t>完全切除例の早期NSCLC患者において、ペムブロリズマブはPD-L1の発現に関わらずDFSのベネフィットを示し、安全性プロファイルはサブグループ間で同様であった</a:t>
            </a:r>
          </a:p>
        </p:txBody>
      </p:sp>
      <p:sp>
        <p:nvSpPr>
          <p:cNvPr id="5" name="Text Placeholder 4"/>
          <p:cNvSpPr>
            <a:spLocks noGrp="1"/>
          </p:cNvSpPr>
          <p:nvPr>
            <p:ph type="body" sz="quarter" idx="11"/>
          </p:nvPr>
        </p:nvSpPr>
        <p:spPr/>
        <p:txBody>
          <a:bodyPr/>
          <a:lstStyle/>
          <a:p>
            <a:r>
              <a:rPr lang="ja-JP"/>
              <a:t>Peters S, et al.Ann Oncol 2022;33（suppl）:Abstr 930MO</a:t>
            </a:r>
          </a:p>
        </p:txBody>
      </p:sp>
      <p:graphicFrame>
        <p:nvGraphicFramePr>
          <p:cNvPr id="7" name="Table 6"/>
          <p:cNvGraphicFramePr>
            <a:graphicFrameLocks noGrp="1"/>
          </p:cNvGraphicFramePr>
          <p:nvPr>
            <p:extLst>
              <p:ext uri="{D42A27DB-BD31-4B8C-83A1-F6EECF244321}">
                <p14:modId xmlns:p14="http://schemas.microsoft.com/office/powerpoint/2010/main" val="3206979435"/>
              </p:ext>
            </p:extLst>
          </p:nvPr>
        </p:nvGraphicFramePr>
        <p:xfrm>
          <a:off x="697859" y="1754764"/>
          <a:ext cx="5058309" cy="2086704"/>
        </p:xfrm>
        <a:graphic>
          <a:graphicData uri="http://schemas.openxmlformats.org/drawingml/2006/table">
            <a:tbl>
              <a:tblPr firstRow="1" bandRow="1">
                <a:tableStyleId>{69012ECD-51FC-41F1-AA8D-1B2483CD663E}</a:tableStyleId>
              </a:tblPr>
              <a:tblGrid>
                <a:gridCol w="1433317">
                  <a:extLst>
                    <a:ext uri="{9D8B030D-6E8A-4147-A177-3AD203B41FA5}">
                      <a16:colId xmlns:a16="http://schemas.microsoft.com/office/drawing/2014/main" val="4251174958"/>
                    </a:ext>
                  </a:extLst>
                </a:gridCol>
                <a:gridCol w="906248">
                  <a:extLst>
                    <a:ext uri="{9D8B030D-6E8A-4147-A177-3AD203B41FA5}">
                      <a16:colId xmlns:a16="http://schemas.microsoft.com/office/drawing/2014/main" val="3398966707"/>
                    </a:ext>
                  </a:extLst>
                </a:gridCol>
                <a:gridCol w="906248">
                  <a:extLst>
                    <a:ext uri="{9D8B030D-6E8A-4147-A177-3AD203B41FA5}">
                      <a16:colId xmlns:a16="http://schemas.microsoft.com/office/drawing/2014/main" val="2451753297"/>
                    </a:ext>
                  </a:extLst>
                </a:gridCol>
                <a:gridCol w="906248">
                  <a:extLst>
                    <a:ext uri="{9D8B030D-6E8A-4147-A177-3AD203B41FA5}">
                      <a16:colId xmlns:a16="http://schemas.microsoft.com/office/drawing/2014/main" val="2232843946"/>
                    </a:ext>
                  </a:extLst>
                </a:gridCol>
                <a:gridCol w="906248">
                  <a:extLst>
                    <a:ext uri="{9D8B030D-6E8A-4147-A177-3AD203B41FA5}">
                      <a16:colId xmlns:a16="http://schemas.microsoft.com/office/drawing/2014/main" val="2728427979"/>
                    </a:ext>
                  </a:extLst>
                </a:gridCol>
              </a:tblGrid>
              <a:tr h="351624">
                <a:tc rowSpan="2">
                  <a:txBody>
                    <a:bodyPr/>
                    <a:lstStyle/>
                    <a:p>
                      <a:pPr algn="l"/>
                      <a:r>
                        <a:rPr lang="ja-JP" sz="1100" b="1" dirty="0">
                          <a:solidFill>
                            <a:schemeClr val="tx2"/>
                          </a:solidFill>
                          <a:latin typeface="+mn-lt"/>
                          <a:ea typeface="MS Mincho"/>
                        </a:rPr>
                        <a:t>有害事象（％）</a:t>
                      </a:r>
                    </a:p>
                  </a:txBody>
                  <a:tcPr marL="90000" marR="90000" marT="46800" marB="46800" anchor="b">
                    <a:lnB w="12700" cap="flat" cmpd="sng" algn="ctr">
                      <a:noFill/>
                      <a:prstDash val="solid"/>
                      <a:round/>
                      <a:headEnd type="none" w="med" len="med"/>
                      <a:tailEnd type="none" w="med" len="med"/>
                    </a:lnB>
                  </a:tcPr>
                </a:tc>
                <a:tc gridSpan="2">
                  <a:txBody>
                    <a:bodyPr/>
                    <a:lstStyle/>
                    <a:p>
                      <a:pPr algn="ctr"/>
                      <a:r>
                        <a:rPr lang="ja-JP" sz="1100" b="1">
                          <a:solidFill>
                            <a:schemeClr val="tx2"/>
                          </a:solidFill>
                        </a:rPr>
                        <a:t>ペムブロリズマブ</a:t>
                      </a:r>
                    </a:p>
                  </a:txBody>
                  <a:tcPr marL="90000" marR="90000" marT="46800" marB="46800" anchor="ctr">
                    <a:lnB w="12700" cap="flat" cmpd="sng" algn="ctr">
                      <a:noFill/>
                      <a:prstDash val="solid"/>
                      <a:round/>
                      <a:headEnd type="none" w="med" len="med"/>
                      <a:tailEnd type="none" w="med" len="med"/>
                    </a:lnB>
                    <a:solidFill>
                      <a:schemeClr val="accent1"/>
                    </a:solidFill>
                  </a:tcPr>
                </a:tc>
                <a:tc hMerge="1">
                  <a:txBody>
                    <a:bodyPr/>
                    <a:lstStyle/>
                    <a:p>
                      <a:pPr algn="l" rtl="0"/>
                      <a:endParaRPr lang="en-GB" sz="1200" b="1" dirty="0">
                        <a:solidFill>
                          <a:schemeClr val="tx2"/>
                        </a:solidFill>
                      </a:endParaRPr>
                    </a:p>
                  </a:txBody>
                  <a:tcPr marL="90000" marR="90000" marT="46800" marB="46800" anchor="ctr">
                    <a:lnB w="12700" cap="flat" cmpd="sng" algn="ctr">
                      <a:noFill/>
                      <a:prstDash val="solid"/>
                      <a:round/>
                      <a:headEnd type="none" w="med" len="med"/>
                      <a:tailEnd type="none" w="med" len="med"/>
                    </a:lnB>
                    <a:solidFill>
                      <a:schemeClr val="accent1"/>
                    </a:solidFill>
                  </a:tcPr>
                </a:tc>
                <a:tc gridSpan="2">
                  <a:txBody>
                    <a:bodyPr/>
                    <a:lstStyle/>
                    <a:p>
                      <a:pPr algn="ctr"/>
                      <a:r>
                        <a:rPr lang="ja-JP" sz="1100" b="1">
                          <a:solidFill>
                            <a:schemeClr val="tx2"/>
                          </a:solidFill>
                        </a:rPr>
                        <a:t>プラセボ</a:t>
                      </a:r>
                    </a:p>
                  </a:txBody>
                  <a:tcPr marL="90000" marR="90000" marT="46800" marB="46800" anchor="ctr">
                    <a:lnB w="12700" cap="flat" cmpd="sng" algn="ctr">
                      <a:noFill/>
                      <a:prstDash val="solid"/>
                      <a:round/>
                      <a:headEnd type="none" w="med" len="med"/>
                      <a:tailEnd type="none" w="med" len="med"/>
                    </a:lnB>
                    <a:solidFill>
                      <a:schemeClr val="accent1"/>
                    </a:solidFill>
                  </a:tcPr>
                </a:tc>
                <a:tc hMerge="1">
                  <a:txBody>
                    <a:bodyPr/>
                    <a:lstStyle/>
                    <a:p>
                      <a:pPr algn="l" rtl="0"/>
                      <a:endParaRPr lang="en-GB" sz="1200" b="1" dirty="0">
                        <a:solidFill>
                          <a:schemeClr val="tx2"/>
                        </a:solidFill>
                      </a:endParaRP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0236435"/>
                  </a:ext>
                </a:extLst>
              </a:tr>
              <a:tr h="351624">
                <a:tc vMerge="1">
                  <a:txBody>
                    <a:bodyPr/>
                    <a:lstStyle/>
                    <a:p>
                      <a:pPr algn="l" rtl="0"/>
                      <a:endParaRPr lang="en-US" sz="1200" b="1" dirty="0">
                        <a:solidFill>
                          <a:schemeClr val="tx2"/>
                        </a:solidFill>
                        <a:latin typeface="+mn-lt"/>
                      </a:endParaRP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dirty="0">
                          <a:solidFill>
                            <a:schemeClr val="tx2"/>
                          </a:solidFill>
                        </a:rPr>
                        <a:t>全体</a:t>
                      </a:r>
                    </a:p>
                    <a:p>
                      <a:pPr algn="ctr"/>
                      <a:r>
                        <a:rPr lang="ja-JP" sz="1100" b="1" dirty="0">
                          <a:solidFill>
                            <a:schemeClr val="tx2"/>
                          </a:solidFill>
                        </a:rPr>
                        <a:t>（n=580）</a:t>
                      </a: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dirty="0">
                          <a:solidFill>
                            <a:schemeClr val="tx2"/>
                          </a:solidFill>
                        </a:rPr>
                        <a:t>TPS ≥50％</a:t>
                      </a:r>
                    </a:p>
                    <a:p>
                      <a:pPr algn="ctr"/>
                      <a:r>
                        <a:rPr lang="ja-JP" sz="1100" b="1" dirty="0">
                          <a:solidFill>
                            <a:schemeClr val="tx2"/>
                          </a:solidFill>
                        </a:rPr>
                        <a:t>（n=164）</a:t>
                      </a: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全体</a:t>
                      </a:r>
                    </a:p>
                    <a:p>
                      <a:pPr algn="ctr"/>
                      <a:r>
                        <a:rPr lang="ja-JP" sz="1100" b="1">
                          <a:solidFill>
                            <a:schemeClr val="tx2"/>
                          </a:solidFill>
                        </a:rPr>
                        <a:t>（n=581）</a:t>
                      </a: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TPS ≥50％</a:t>
                      </a:r>
                    </a:p>
                    <a:p>
                      <a:pPr algn="ctr"/>
                      <a:r>
                        <a:rPr lang="ja-JP" sz="1100" b="1">
                          <a:solidFill>
                            <a:schemeClr val="tx2"/>
                          </a:solidFill>
                        </a:rPr>
                        <a:t>（n=164）</a:t>
                      </a: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170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全グレード</a:t>
                      </a:r>
                    </a:p>
                  </a:txBody>
                  <a:tcPr marL="90000" marR="90000" marT="46800" marB="4680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95.9</a:t>
                      </a:r>
                    </a:p>
                  </a:txBody>
                  <a:tcPr marL="90000" marR="90000" marT="46800" marB="4680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97.0</a:t>
                      </a:r>
                    </a:p>
                  </a:txBody>
                  <a:tcPr marL="90000" marR="90000" marT="46800" marB="4680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91.0</a:t>
                      </a:r>
                    </a:p>
                  </a:txBody>
                  <a:tcPr marL="90000" marR="90000" marT="46800" marB="4680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92.7</a:t>
                      </a:r>
                    </a:p>
                  </a:txBody>
                  <a:tcPr marL="90000" marR="90000" marT="46800" marB="46800" anchor="ctr">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170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グレード3～5</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34.1</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37.8</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25.8</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25.0</a:t>
                      </a:r>
                    </a:p>
                  </a:txBody>
                  <a:tcPr marL="90000" marR="90000" marT="46800" marB="46800" anchor="ctr"/>
                </a:tc>
                <a:extLst>
                  <a:ext uri="{0D108BD9-81ED-4DB2-BD59-A6C34878D82A}">
                    <a16:rowId xmlns:a16="http://schemas.microsoft.com/office/drawing/2014/main" val="2763956943"/>
                  </a:ext>
                </a:extLst>
              </a:tr>
              <a:tr h="251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死亡に至った</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1.9</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1.8</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1.0</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0.6</a:t>
                      </a:r>
                    </a:p>
                  </a:txBody>
                  <a:tcPr marL="90000" marR="90000" marT="46800" marB="46800" anchor="ctr"/>
                </a:tc>
                <a:extLst>
                  <a:ext uri="{0D108BD9-81ED-4DB2-BD59-A6C34878D82A}">
                    <a16:rowId xmlns:a16="http://schemas.microsoft.com/office/drawing/2014/main" val="57944102"/>
                  </a:ext>
                </a:extLst>
              </a:tr>
              <a:tr h="251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重篤な有事現象</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24.5</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33.5</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15.5</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14.0</a:t>
                      </a:r>
                    </a:p>
                  </a:txBody>
                  <a:tcPr marL="90000" marR="90000" marT="46800" marB="46800" anchor="ctr"/>
                </a:tc>
                <a:extLst>
                  <a:ext uri="{0D108BD9-81ED-4DB2-BD59-A6C34878D82A}">
                    <a16:rowId xmlns:a16="http://schemas.microsoft.com/office/drawing/2014/main" val="3687788380"/>
                  </a:ext>
                </a:extLst>
              </a:tr>
              <a:tr h="251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投薬中止に至った</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19.8</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23.2</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5.9</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b="0" dirty="0">
                          <a:solidFill>
                            <a:schemeClr val="tx1"/>
                          </a:solidFill>
                          <a:latin typeface="+mn-lt"/>
                          <a:ea typeface="MS Mincho"/>
                          <a:cs typeface="+mn-cs"/>
                        </a:rPr>
                        <a:t>6.7</a:t>
                      </a:r>
                    </a:p>
                  </a:txBody>
                  <a:tcPr marL="90000" marR="90000" marT="46800" marB="46800" anchor="ctr"/>
                </a:tc>
                <a:extLst>
                  <a:ext uri="{0D108BD9-81ED-4DB2-BD59-A6C34878D82A}">
                    <a16:rowId xmlns:a16="http://schemas.microsoft.com/office/drawing/2014/main" val="2419989758"/>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3550248690"/>
              </p:ext>
            </p:extLst>
          </p:nvPr>
        </p:nvGraphicFramePr>
        <p:xfrm>
          <a:off x="5861956" y="1754764"/>
          <a:ext cx="5497285" cy="2086704"/>
        </p:xfrm>
        <a:graphic>
          <a:graphicData uri="http://schemas.openxmlformats.org/drawingml/2006/table">
            <a:tbl>
              <a:tblPr firstRow="1" bandRow="1">
                <a:tableStyleId>{69012ECD-51FC-41F1-AA8D-1B2483CD663E}</a:tableStyleId>
              </a:tblPr>
              <a:tblGrid>
                <a:gridCol w="1768928">
                  <a:extLst>
                    <a:ext uri="{9D8B030D-6E8A-4147-A177-3AD203B41FA5}">
                      <a16:colId xmlns:a16="http://schemas.microsoft.com/office/drawing/2014/main" val="4251174958"/>
                    </a:ext>
                  </a:extLst>
                </a:gridCol>
                <a:gridCol w="979714">
                  <a:extLst>
                    <a:ext uri="{9D8B030D-6E8A-4147-A177-3AD203B41FA5}">
                      <a16:colId xmlns:a16="http://schemas.microsoft.com/office/drawing/2014/main" val="3398966707"/>
                    </a:ext>
                  </a:extLst>
                </a:gridCol>
                <a:gridCol w="887186">
                  <a:extLst>
                    <a:ext uri="{9D8B030D-6E8A-4147-A177-3AD203B41FA5}">
                      <a16:colId xmlns:a16="http://schemas.microsoft.com/office/drawing/2014/main" val="2451753297"/>
                    </a:ext>
                  </a:extLst>
                </a:gridCol>
                <a:gridCol w="914400">
                  <a:extLst>
                    <a:ext uri="{9D8B030D-6E8A-4147-A177-3AD203B41FA5}">
                      <a16:colId xmlns:a16="http://schemas.microsoft.com/office/drawing/2014/main" val="2232843946"/>
                    </a:ext>
                  </a:extLst>
                </a:gridCol>
                <a:gridCol w="947057">
                  <a:extLst>
                    <a:ext uri="{9D8B030D-6E8A-4147-A177-3AD203B41FA5}">
                      <a16:colId xmlns:a16="http://schemas.microsoft.com/office/drawing/2014/main" val="2728427979"/>
                    </a:ext>
                  </a:extLst>
                </a:gridCol>
              </a:tblGrid>
              <a:tr h="351624">
                <a:tc rowSpan="2">
                  <a:txBody>
                    <a:bodyPr/>
                    <a:lstStyle/>
                    <a:p>
                      <a:pPr algn="l"/>
                      <a:r>
                        <a:rPr lang="ja-JP" sz="1100" b="1" dirty="0">
                          <a:solidFill>
                            <a:schemeClr val="tx2"/>
                          </a:solidFill>
                          <a:latin typeface="+mn-lt"/>
                          <a:ea typeface="MS Mincho"/>
                        </a:rPr>
                        <a:t>免疫関連有害事象（％）</a:t>
                      </a:r>
                    </a:p>
                  </a:txBody>
                  <a:tcPr marL="90000" marR="90000" marT="46800" marB="46800" anchor="b">
                    <a:lnB w="12700" cap="flat" cmpd="sng" algn="ctr">
                      <a:noFill/>
                      <a:prstDash val="solid"/>
                      <a:round/>
                      <a:headEnd type="none" w="med" len="med"/>
                      <a:tailEnd type="none" w="med" len="med"/>
                    </a:lnB>
                  </a:tcPr>
                </a:tc>
                <a:tc gridSpan="2">
                  <a:txBody>
                    <a:bodyPr/>
                    <a:lstStyle/>
                    <a:p>
                      <a:pPr algn="ctr"/>
                      <a:r>
                        <a:rPr lang="ja-JP" sz="1100" b="1" dirty="0">
                          <a:solidFill>
                            <a:schemeClr val="tx2"/>
                          </a:solidFill>
                        </a:rPr>
                        <a:t>ペムブロリズマブ</a:t>
                      </a:r>
                    </a:p>
                  </a:txBody>
                  <a:tcPr marL="90000" marR="90000" marT="46800" marB="46800" anchor="ctr">
                    <a:lnB w="12700" cap="flat" cmpd="sng" algn="ctr">
                      <a:noFill/>
                      <a:prstDash val="solid"/>
                      <a:round/>
                      <a:headEnd type="none" w="med" len="med"/>
                      <a:tailEnd type="none" w="med" len="med"/>
                    </a:lnB>
                    <a:solidFill>
                      <a:schemeClr val="accent1"/>
                    </a:solidFill>
                  </a:tcPr>
                </a:tc>
                <a:tc hMerge="1">
                  <a:txBody>
                    <a:bodyPr/>
                    <a:lstStyle/>
                    <a:p>
                      <a:pPr algn="l" rtl="0"/>
                      <a:endParaRPr lang="en-GB" sz="1200" b="1" dirty="0">
                        <a:solidFill>
                          <a:schemeClr val="tx2"/>
                        </a:solidFill>
                      </a:endParaRPr>
                    </a:p>
                  </a:txBody>
                  <a:tcPr marL="90000" marR="90000" marT="46800" marB="46800" anchor="ctr">
                    <a:lnB w="12700" cap="flat" cmpd="sng" algn="ctr">
                      <a:noFill/>
                      <a:prstDash val="solid"/>
                      <a:round/>
                      <a:headEnd type="none" w="med" len="med"/>
                      <a:tailEnd type="none" w="med" len="med"/>
                    </a:lnB>
                    <a:solidFill>
                      <a:schemeClr val="accent1"/>
                    </a:solidFill>
                  </a:tcPr>
                </a:tc>
                <a:tc gridSpan="2">
                  <a:txBody>
                    <a:bodyPr/>
                    <a:lstStyle/>
                    <a:p>
                      <a:pPr algn="ctr"/>
                      <a:r>
                        <a:rPr lang="ja-JP" sz="1100" b="1">
                          <a:solidFill>
                            <a:schemeClr val="tx2"/>
                          </a:solidFill>
                        </a:rPr>
                        <a:t>プラセボ</a:t>
                      </a:r>
                    </a:p>
                  </a:txBody>
                  <a:tcPr marL="90000" marR="90000" marT="46800" marB="46800" anchor="ctr">
                    <a:lnB w="12700" cap="flat" cmpd="sng" algn="ctr">
                      <a:noFill/>
                      <a:prstDash val="solid"/>
                      <a:round/>
                      <a:headEnd type="none" w="med" len="med"/>
                      <a:tailEnd type="none" w="med" len="med"/>
                    </a:lnB>
                    <a:solidFill>
                      <a:schemeClr val="accent1"/>
                    </a:solidFill>
                  </a:tcPr>
                </a:tc>
                <a:tc hMerge="1">
                  <a:txBody>
                    <a:bodyPr/>
                    <a:lstStyle/>
                    <a:p>
                      <a:pPr algn="l" rtl="0"/>
                      <a:endParaRPr lang="en-GB" sz="1200" b="1" dirty="0">
                        <a:solidFill>
                          <a:schemeClr val="tx2"/>
                        </a:solidFill>
                      </a:endParaRP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0236435"/>
                  </a:ext>
                </a:extLst>
              </a:tr>
              <a:tr h="351624">
                <a:tc vMerge="1">
                  <a:txBody>
                    <a:bodyPr/>
                    <a:lstStyle/>
                    <a:p>
                      <a:pPr algn="l" rtl="0"/>
                      <a:endParaRPr lang="en-US" sz="1200" b="1" dirty="0">
                        <a:solidFill>
                          <a:schemeClr val="tx2"/>
                        </a:solidFill>
                        <a:latin typeface="+mn-lt"/>
                      </a:endParaRP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全体</a:t>
                      </a:r>
                    </a:p>
                    <a:p>
                      <a:pPr algn="ctr"/>
                      <a:r>
                        <a:rPr lang="ja-JP" sz="1100" b="1">
                          <a:solidFill>
                            <a:schemeClr val="tx2"/>
                          </a:solidFill>
                        </a:rPr>
                        <a:t>（n=580）</a:t>
                      </a: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TPS ≥50％</a:t>
                      </a:r>
                    </a:p>
                    <a:p>
                      <a:pPr algn="ctr"/>
                      <a:r>
                        <a:rPr lang="ja-JP" sz="1100" b="1">
                          <a:solidFill>
                            <a:schemeClr val="tx2"/>
                          </a:solidFill>
                        </a:rPr>
                        <a:t>（n=164）</a:t>
                      </a: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全体</a:t>
                      </a:r>
                    </a:p>
                    <a:p>
                      <a:pPr algn="ctr"/>
                      <a:r>
                        <a:rPr lang="ja-JP" sz="1100" b="1">
                          <a:solidFill>
                            <a:schemeClr val="tx2"/>
                          </a:solidFill>
                        </a:rPr>
                        <a:t>（n=581）</a:t>
                      </a: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TPS ≥50％</a:t>
                      </a:r>
                    </a:p>
                    <a:p>
                      <a:pPr algn="ctr"/>
                      <a:r>
                        <a:rPr lang="ja-JP" sz="1100" b="1">
                          <a:solidFill>
                            <a:schemeClr val="tx2"/>
                          </a:solidFill>
                        </a:rPr>
                        <a:t>（n=164）</a:t>
                      </a: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170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b="0" dirty="0">
                          <a:solidFill>
                            <a:schemeClr val="tx1"/>
                          </a:solidFill>
                          <a:latin typeface="+mn-lt"/>
                          <a:ea typeface="MS Mincho"/>
                          <a:cs typeface="+mn-cs"/>
                        </a:rPr>
                        <a:t>全グレード</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100"/>
                        <a:t>39.0</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100"/>
                        <a:t>39.6</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100"/>
                        <a:t>12.9</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100"/>
                        <a:t>12.2</a:t>
                      </a:r>
                    </a:p>
                  </a:txBody>
                  <a:tcPr marL="90000" marR="90000" marT="46800" marB="46800" anchor="ctr">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170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グレード3～5</a:t>
                      </a:r>
                    </a:p>
                  </a:txBody>
                  <a:tcPr marL="90000" marR="90000" marT="46800" marB="46800" anchor="ctr"/>
                </a:tc>
                <a:tc>
                  <a:txBody>
                    <a:bodyPr/>
                    <a:lstStyle/>
                    <a:p>
                      <a:pPr algn="ctr"/>
                      <a:r>
                        <a:rPr lang="ja-JP" sz="1100"/>
                        <a:t>7.9</a:t>
                      </a:r>
                    </a:p>
                  </a:txBody>
                  <a:tcPr marL="90000" marR="90000" marT="46800" marB="46800" anchor="ctr"/>
                </a:tc>
                <a:tc>
                  <a:txBody>
                    <a:bodyPr/>
                    <a:lstStyle/>
                    <a:p>
                      <a:pPr algn="ctr"/>
                      <a:r>
                        <a:rPr lang="ja-JP" sz="1100"/>
                        <a:t>10.4</a:t>
                      </a:r>
                    </a:p>
                  </a:txBody>
                  <a:tcPr marL="90000" marR="90000" marT="46800" marB="46800" anchor="ctr"/>
                </a:tc>
                <a:tc>
                  <a:txBody>
                    <a:bodyPr/>
                    <a:lstStyle/>
                    <a:p>
                      <a:pPr algn="ctr"/>
                      <a:r>
                        <a:rPr lang="ja-JP" sz="1100"/>
                        <a:t>1.9</a:t>
                      </a:r>
                    </a:p>
                  </a:txBody>
                  <a:tcPr marL="90000" marR="90000" marT="46800" marB="46800" anchor="ctr"/>
                </a:tc>
                <a:tc>
                  <a:txBody>
                    <a:bodyPr/>
                    <a:lstStyle/>
                    <a:p>
                      <a:pPr algn="ctr"/>
                      <a:r>
                        <a:rPr lang="ja-JP" sz="1100"/>
                        <a:t>2.4</a:t>
                      </a:r>
                    </a:p>
                  </a:txBody>
                  <a:tcPr marL="90000" marR="90000" marT="46800" marB="46800" anchor="ctr"/>
                </a:tc>
                <a:extLst>
                  <a:ext uri="{0D108BD9-81ED-4DB2-BD59-A6C34878D82A}">
                    <a16:rowId xmlns:a16="http://schemas.microsoft.com/office/drawing/2014/main" val="2763956943"/>
                  </a:ext>
                </a:extLst>
              </a:tr>
              <a:tr h="251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死亡に至った</a:t>
                      </a:r>
                    </a:p>
                  </a:txBody>
                  <a:tcPr marL="90000" marR="90000" marT="46800" marB="46800" anchor="ctr"/>
                </a:tc>
                <a:tc>
                  <a:txBody>
                    <a:bodyPr/>
                    <a:lstStyle/>
                    <a:p>
                      <a:pPr algn="ctr"/>
                      <a:r>
                        <a:rPr lang="ja-JP" sz="1100"/>
                        <a:t>0.3</a:t>
                      </a:r>
                    </a:p>
                  </a:txBody>
                  <a:tcPr marL="90000" marR="90000" marT="46800" marB="46800" anchor="ctr"/>
                </a:tc>
                <a:tc>
                  <a:txBody>
                    <a:bodyPr/>
                    <a:lstStyle/>
                    <a:p>
                      <a:pPr algn="ctr"/>
                      <a:r>
                        <a:rPr lang="ja-JP" sz="1100"/>
                        <a:t>0.6</a:t>
                      </a:r>
                    </a:p>
                  </a:txBody>
                  <a:tcPr marL="90000" marR="90000" marT="46800" marB="46800" anchor="ctr"/>
                </a:tc>
                <a:tc>
                  <a:txBody>
                    <a:bodyPr/>
                    <a:lstStyle/>
                    <a:p>
                      <a:pPr algn="ctr"/>
                      <a:r>
                        <a:rPr lang="ja-JP" sz="1100"/>
                        <a:t>0</a:t>
                      </a:r>
                    </a:p>
                  </a:txBody>
                  <a:tcPr marL="90000" marR="90000" marT="46800" marB="46800" anchor="ctr"/>
                </a:tc>
                <a:tc>
                  <a:txBody>
                    <a:bodyPr/>
                    <a:lstStyle/>
                    <a:p>
                      <a:pPr algn="ctr"/>
                      <a:r>
                        <a:rPr lang="ja-JP" sz="1100"/>
                        <a:t>0</a:t>
                      </a:r>
                    </a:p>
                  </a:txBody>
                  <a:tcPr marL="90000" marR="90000" marT="46800" marB="46800" anchor="ctr"/>
                </a:tc>
                <a:extLst>
                  <a:ext uri="{0D108BD9-81ED-4DB2-BD59-A6C34878D82A}">
                    <a16:rowId xmlns:a16="http://schemas.microsoft.com/office/drawing/2014/main" val="57944102"/>
                  </a:ext>
                </a:extLst>
              </a:tr>
              <a:tr h="251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重篤な有事現象</a:t>
                      </a:r>
                    </a:p>
                  </a:txBody>
                  <a:tcPr marL="90000" marR="90000" marT="46800" marB="46800" anchor="ctr"/>
                </a:tc>
                <a:tc>
                  <a:txBody>
                    <a:bodyPr/>
                    <a:lstStyle/>
                    <a:p>
                      <a:pPr algn="ctr"/>
                      <a:r>
                        <a:rPr lang="ja-JP" sz="1100"/>
                        <a:t>8.1</a:t>
                      </a:r>
                    </a:p>
                  </a:txBody>
                  <a:tcPr marL="90000" marR="90000" marT="46800" marB="46800" anchor="ctr"/>
                </a:tc>
                <a:tc>
                  <a:txBody>
                    <a:bodyPr/>
                    <a:lstStyle/>
                    <a:p>
                      <a:pPr algn="ctr"/>
                      <a:r>
                        <a:rPr lang="ja-JP" sz="1100"/>
                        <a:t>11.0</a:t>
                      </a:r>
                    </a:p>
                  </a:txBody>
                  <a:tcPr marL="90000" marR="90000" marT="46800" marB="46800" anchor="ctr"/>
                </a:tc>
                <a:tc>
                  <a:txBody>
                    <a:bodyPr/>
                    <a:lstStyle/>
                    <a:p>
                      <a:pPr algn="ctr"/>
                      <a:r>
                        <a:rPr lang="ja-JP" sz="1100"/>
                        <a:t>1.5</a:t>
                      </a:r>
                    </a:p>
                  </a:txBody>
                  <a:tcPr marL="90000" marR="90000" marT="46800" marB="46800" anchor="ctr"/>
                </a:tc>
                <a:tc>
                  <a:txBody>
                    <a:bodyPr/>
                    <a:lstStyle/>
                    <a:p>
                      <a:pPr algn="ctr"/>
                      <a:r>
                        <a:rPr lang="ja-JP" sz="1100"/>
                        <a:t>1.8</a:t>
                      </a:r>
                    </a:p>
                  </a:txBody>
                  <a:tcPr marL="90000" marR="90000" marT="46800" marB="46800" anchor="ctr"/>
                </a:tc>
                <a:extLst>
                  <a:ext uri="{0D108BD9-81ED-4DB2-BD59-A6C34878D82A}">
                    <a16:rowId xmlns:a16="http://schemas.microsoft.com/office/drawing/2014/main" val="3687788380"/>
                  </a:ext>
                </a:extLst>
              </a:tr>
              <a:tr h="2514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b="0">
                          <a:solidFill>
                            <a:schemeClr val="tx1"/>
                          </a:solidFill>
                          <a:latin typeface="+mn-lt"/>
                          <a:ea typeface="MS Mincho"/>
                          <a:cs typeface="+mn-cs"/>
                        </a:rPr>
                        <a:t>投薬中止に至った</a:t>
                      </a:r>
                    </a:p>
                  </a:txBody>
                  <a:tcPr marL="90000" marR="90000" marT="46800" marB="46800" anchor="ctr"/>
                </a:tc>
                <a:tc>
                  <a:txBody>
                    <a:bodyPr/>
                    <a:lstStyle/>
                    <a:p>
                      <a:pPr algn="ctr"/>
                      <a:r>
                        <a:rPr lang="ja-JP" sz="1100"/>
                        <a:t>10.2</a:t>
                      </a:r>
                    </a:p>
                  </a:txBody>
                  <a:tcPr marL="90000" marR="90000" marT="46800" marB="46800" anchor="ctr"/>
                </a:tc>
                <a:tc>
                  <a:txBody>
                    <a:bodyPr/>
                    <a:lstStyle/>
                    <a:p>
                      <a:pPr algn="ctr"/>
                      <a:r>
                        <a:rPr lang="ja-JP" sz="1100"/>
                        <a:t>12.8</a:t>
                      </a:r>
                    </a:p>
                  </a:txBody>
                  <a:tcPr marL="90000" marR="90000" marT="46800" marB="46800" anchor="ctr"/>
                </a:tc>
                <a:tc>
                  <a:txBody>
                    <a:bodyPr/>
                    <a:lstStyle/>
                    <a:p>
                      <a:pPr algn="ctr"/>
                      <a:r>
                        <a:rPr lang="ja-JP" sz="1100"/>
                        <a:t>1.5</a:t>
                      </a:r>
                    </a:p>
                  </a:txBody>
                  <a:tcPr marL="90000" marR="90000" marT="46800" marB="46800" anchor="ctr"/>
                </a:tc>
                <a:tc>
                  <a:txBody>
                    <a:bodyPr/>
                    <a:lstStyle/>
                    <a:p>
                      <a:pPr algn="ctr"/>
                      <a:r>
                        <a:rPr lang="ja-JP" sz="1100" dirty="0"/>
                        <a:t>2.4</a:t>
                      </a:r>
                    </a:p>
                  </a:txBody>
                  <a:tcPr marL="90000" marR="90000" marT="46800" marB="46800" anchor="ctr"/>
                </a:tc>
                <a:extLst>
                  <a:ext uri="{0D108BD9-81ED-4DB2-BD59-A6C34878D82A}">
                    <a16:rowId xmlns:a16="http://schemas.microsoft.com/office/drawing/2014/main" val="2419989758"/>
                  </a:ext>
                </a:extLst>
              </a:tr>
            </a:tbl>
          </a:graphicData>
        </a:graphic>
      </p:graphicFrame>
    </p:spTree>
    <p:extLst>
      <p:ext uri="{BB962C8B-B14F-4D97-AF65-F5344CB8AC3E}">
        <p14:creationId xmlns:p14="http://schemas.microsoft.com/office/powerpoint/2010/main" val="281907650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933MO：治癒切除されたステージIA-IIIAのEGFR変異型非小細胞肺がん患者の血漿中循環腫瘍DNAの経時的モニタリング</a:t>
            </a:r>
            <a:r>
              <a:rPr lang="en-GB" altLang="ja-JP" dirty="0"/>
              <a:t> </a:t>
            </a:r>
            <a:r>
              <a:rPr lang="ja-JP" dirty="0"/>
              <a:t>– Ahn M-J, et al.</a:t>
            </a:r>
          </a:p>
        </p:txBody>
      </p:sp>
      <p:sp>
        <p:nvSpPr>
          <p:cNvPr id="6" name="Content Placeholder 5"/>
          <p:cNvSpPr>
            <a:spLocks noGrp="1"/>
          </p:cNvSpPr>
          <p:nvPr>
            <p:ph idx="1"/>
          </p:nvPr>
        </p:nvSpPr>
        <p:spPr>
          <a:xfrm>
            <a:off x="304800" y="1246909"/>
            <a:ext cx="11346094" cy="5055650"/>
          </a:xfrm>
        </p:spPr>
        <p:txBody>
          <a:bodyPr/>
          <a:lstStyle/>
          <a:p>
            <a:r>
              <a:rPr lang="ja-JP" b="1"/>
              <a:t>研究目的</a:t>
            </a:r>
          </a:p>
          <a:p>
            <a:pPr lvl="1"/>
            <a:r>
              <a:rPr lang="ja-JP"/>
              <a:t>ステージIA-IIIAのEGFR変異型NSCLC切除例の患者におけるctDNAの経時的モニタリングの役割を評価すること</a:t>
            </a:r>
          </a:p>
          <a:p>
            <a:pPr>
              <a:spcBef>
                <a:spcPts val="1800"/>
              </a:spcBef>
            </a:pPr>
            <a:r>
              <a:rPr lang="ja-JP" b="1"/>
              <a:t>方法</a:t>
            </a:r>
          </a:p>
          <a:p>
            <a:pPr lvl="1"/>
            <a:r>
              <a:rPr lang="ja-JP"/>
              <a:t>2015年8月から2017年10月の間にステージ IA–IIIA NSCLCおよびDel19またはL859R変異の適格患者からctDNA検体（滴下デジタルPCR; BioRad） を採取した</a:t>
            </a:r>
          </a:p>
          <a:p>
            <a:pPr lvl="1"/>
            <a:r>
              <a:rPr lang="ja-JP"/>
              <a:t>ctDNA検体は手術前、術後4週間、その後5年間、または放射線学的再発まで定期的に解析した（1年目:3ヶ月毎、2年目:4ヶ月毎、3年目:6ヶ月、毎4、5年:年1回）</a:t>
            </a:r>
          </a:p>
          <a:p>
            <a:pPr lvl="1"/>
            <a:endParaRPr lang="en-GB" dirty="0"/>
          </a:p>
        </p:txBody>
      </p:sp>
      <p:sp>
        <p:nvSpPr>
          <p:cNvPr id="5" name="Text Placeholder 4"/>
          <p:cNvSpPr>
            <a:spLocks noGrp="1"/>
          </p:cNvSpPr>
          <p:nvPr>
            <p:ph type="body" sz="quarter" idx="11"/>
          </p:nvPr>
        </p:nvSpPr>
        <p:spPr/>
        <p:txBody>
          <a:bodyPr/>
          <a:lstStyle/>
          <a:p>
            <a:r>
              <a:rPr lang="ja-JP"/>
              <a:t>Ahn M-J, et al.Ann Oncol 2022;33（suppl）:Abstr 933MO</a:t>
            </a:r>
          </a:p>
        </p:txBody>
      </p:sp>
    </p:spTree>
    <p:extLst>
      <p:ext uri="{BB962C8B-B14F-4D97-AF65-F5344CB8AC3E}">
        <p14:creationId xmlns:p14="http://schemas.microsoft.com/office/powerpoint/2010/main" val="130441497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dirty="0"/>
              <a:t>主な結果</a:t>
            </a:r>
          </a:p>
        </p:txBody>
      </p:sp>
      <p:pic>
        <p:nvPicPr>
          <p:cNvPr id="3" name="Picture 2" hidden="1"/>
          <p:cNvPicPr>
            <a:picLocks noChangeAspect="1"/>
          </p:cNvPicPr>
          <p:nvPr/>
        </p:nvPicPr>
        <p:blipFill>
          <a:blip r:embed="rId2"/>
          <a:stretch>
            <a:fillRect/>
          </a:stretch>
        </p:blipFill>
        <p:spPr>
          <a:xfrm>
            <a:off x="1190406" y="1646032"/>
            <a:ext cx="4067394" cy="4301577"/>
          </a:xfrm>
          <a:prstGeom prst="rect">
            <a:avLst/>
          </a:prstGeom>
        </p:spPr>
      </p:pic>
      <p:pic>
        <p:nvPicPr>
          <p:cNvPr id="4" name="Picture 3" hidden="1"/>
          <p:cNvPicPr>
            <a:picLocks noChangeAspect="1"/>
          </p:cNvPicPr>
          <p:nvPr/>
        </p:nvPicPr>
        <p:blipFill>
          <a:blip r:embed="rId3"/>
          <a:stretch>
            <a:fillRect/>
          </a:stretch>
        </p:blipFill>
        <p:spPr>
          <a:xfrm>
            <a:off x="5455920" y="838201"/>
            <a:ext cx="5930176" cy="5847320"/>
          </a:xfrm>
          <a:prstGeom prst="rect">
            <a:avLst/>
          </a:prstGeom>
        </p:spPr>
      </p:pic>
      <p:sp>
        <p:nvSpPr>
          <p:cNvPr id="2" name="Title 1"/>
          <p:cNvSpPr>
            <a:spLocks noGrp="1"/>
          </p:cNvSpPr>
          <p:nvPr>
            <p:ph type="title"/>
          </p:nvPr>
        </p:nvSpPr>
        <p:spPr/>
        <p:txBody>
          <a:bodyPr/>
          <a:lstStyle/>
          <a:p>
            <a:r>
              <a:rPr lang="ja-JP" dirty="0"/>
              <a:t>933MO：治癒切除されたステージIA-IIIAのEGFR変異型非小細胞肺がん患者の血漿中循環腫瘍DNAの経時的モニタリング</a:t>
            </a:r>
            <a:r>
              <a:rPr lang="en-GB" altLang="ja-JP" dirty="0"/>
              <a:t> </a:t>
            </a:r>
            <a:r>
              <a:rPr lang="ja-JP" dirty="0"/>
              <a:t>– Ahn M-J, et al.</a:t>
            </a:r>
          </a:p>
        </p:txBody>
      </p:sp>
      <p:sp>
        <p:nvSpPr>
          <p:cNvPr id="5" name="Text Placeholder 4"/>
          <p:cNvSpPr>
            <a:spLocks noGrp="1"/>
          </p:cNvSpPr>
          <p:nvPr>
            <p:ph type="body" sz="quarter" idx="11"/>
          </p:nvPr>
        </p:nvSpPr>
        <p:spPr/>
        <p:txBody>
          <a:bodyPr/>
          <a:lstStyle/>
          <a:p>
            <a:r>
              <a:rPr lang="ja-JP"/>
              <a:t>Ahn M-J, et al.Ann Oncol 2022;33（suppl）:Abstr 933MO</a:t>
            </a:r>
          </a:p>
        </p:txBody>
      </p:sp>
      <p:graphicFrame>
        <p:nvGraphicFramePr>
          <p:cNvPr id="876" name="Table 875">
            <a:extLst>
              <a:ext uri="{FF2B5EF4-FFF2-40B4-BE49-F238E27FC236}">
                <a16:creationId xmlns:a16="http://schemas.microsoft.com/office/drawing/2014/main" id="{CF682ADE-ADD6-6E0B-7586-46702B145DC0}"/>
              </a:ext>
            </a:extLst>
          </p:cNvPr>
          <p:cNvGraphicFramePr>
            <a:graphicFrameLocks noGrp="1"/>
          </p:cNvGraphicFramePr>
          <p:nvPr>
            <p:extLst>
              <p:ext uri="{D42A27DB-BD31-4B8C-83A1-F6EECF244321}">
                <p14:modId xmlns:p14="http://schemas.microsoft.com/office/powerpoint/2010/main" val="3494430084"/>
              </p:ext>
            </p:extLst>
          </p:nvPr>
        </p:nvGraphicFramePr>
        <p:xfrm>
          <a:off x="5780315" y="5730316"/>
          <a:ext cx="5145125" cy="609600"/>
        </p:xfrm>
        <a:graphic>
          <a:graphicData uri="http://schemas.openxmlformats.org/drawingml/2006/table">
            <a:tbl>
              <a:tblPr firstRow="1" bandRow="1">
                <a:tableStyleId>{2D5ABB26-0587-4C30-8999-92F81FD0307C}</a:tableStyleId>
              </a:tblPr>
              <a:tblGrid>
                <a:gridCol w="1037525">
                  <a:extLst>
                    <a:ext uri="{9D8B030D-6E8A-4147-A177-3AD203B41FA5}">
                      <a16:colId xmlns:a16="http://schemas.microsoft.com/office/drawing/2014/main" val="1922477207"/>
                    </a:ext>
                  </a:extLst>
                </a:gridCol>
                <a:gridCol w="586800">
                  <a:extLst>
                    <a:ext uri="{9D8B030D-6E8A-4147-A177-3AD203B41FA5}">
                      <a16:colId xmlns:a16="http://schemas.microsoft.com/office/drawing/2014/main" val="4221110395"/>
                    </a:ext>
                  </a:extLst>
                </a:gridCol>
                <a:gridCol w="586800">
                  <a:extLst>
                    <a:ext uri="{9D8B030D-6E8A-4147-A177-3AD203B41FA5}">
                      <a16:colId xmlns:a16="http://schemas.microsoft.com/office/drawing/2014/main" val="1982025498"/>
                    </a:ext>
                  </a:extLst>
                </a:gridCol>
                <a:gridCol w="586800">
                  <a:extLst>
                    <a:ext uri="{9D8B030D-6E8A-4147-A177-3AD203B41FA5}">
                      <a16:colId xmlns:a16="http://schemas.microsoft.com/office/drawing/2014/main" val="82261760"/>
                    </a:ext>
                  </a:extLst>
                </a:gridCol>
                <a:gridCol w="586800">
                  <a:extLst>
                    <a:ext uri="{9D8B030D-6E8A-4147-A177-3AD203B41FA5}">
                      <a16:colId xmlns:a16="http://schemas.microsoft.com/office/drawing/2014/main" val="3347891757"/>
                    </a:ext>
                  </a:extLst>
                </a:gridCol>
                <a:gridCol w="586800">
                  <a:extLst>
                    <a:ext uri="{9D8B030D-6E8A-4147-A177-3AD203B41FA5}">
                      <a16:colId xmlns:a16="http://schemas.microsoft.com/office/drawing/2014/main" val="1977194319"/>
                    </a:ext>
                  </a:extLst>
                </a:gridCol>
                <a:gridCol w="586800">
                  <a:extLst>
                    <a:ext uri="{9D8B030D-6E8A-4147-A177-3AD203B41FA5}">
                      <a16:colId xmlns:a16="http://schemas.microsoft.com/office/drawing/2014/main" val="2358900630"/>
                    </a:ext>
                  </a:extLst>
                </a:gridCol>
                <a:gridCol w="586800">
                  <a:extLst>
                    <a:ext uri="{9D8B030D-6E8A-4147-A177-3AD203B41FA5}">
                      <a16:colId xmlns:a16="http://schemas.microsoft.com/office/drawing/2014/main" val="3692123013"/>
                    </a:ext>
                  </a:extLst>
                </a:gridCol>
              </a:tblGrid>
              <a:tr h="117669">
                <a:tc>
                  <a:txBody>
                    <a:bodyPr/>
                    <a:lstStyle/>
                    <a:p>
                      <a:pPr marL="0" marR="0" lvl="0" indent="0" algn="r" defTabSz="914400" rtl="0" eaLnBrk="1" fontAlgn="auto" hangingPunct="1">
                        <a:lnSpc>
                          <a:spcPct val="100000"/>
                        </a:lnSpc>
                        <a:spcBef>
                          <a:spcPts val="0"/>
                        </a:spcBef>
                        <a:spcAft>
                          <a:spcPts val="0"/>
                        </a:spcAft>
                        <a:buFontTx/>
                        <a:buNone/>
                      </a:pPr>
                      <a:r>
                        <a:rPr lang="ja-JP" sz="1000" b="0" i="0" u="none" strike="noStrike" cap="none" normalizeH="0" baseline="0" dirty="0">
                          <a:solidFill>
                            <a:schemeClr val="tx1"/>
                          </a:solidFill>
                          <a:latin typeface="Arial" panose="020B0604020202020204" pitchFamily="34" charset="0"/>
                          <a:ea typeface="MS Mincho"/>
                          <a:cs typeface="+mn-cs"/>
                          <a:sym typeface=""/>
                        </a:rPr>
                        <a:t>リスク有患者数</a:t>
                      </a:r>
                    </a:p>
                  </a:txBody>
                  <a:tcPr marL="0" marR="0" marT="0" marB="0" anchor="ctr">
                    <a:lnL w="9525"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0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0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0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0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0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0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0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5944628"/>
                  </a:ext>
                </a:extLst>
              </a:tr>
              <a:tr h="11766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000" b="0" i="0" u="none" strike="noStrike" cap="none" normalizeH="0" baseline="0">
                          <a:solidFill>
                            <a:schemeClr val="accent2"/>
                          </a:solidFill>
                          <a:latin typeface="Arial" panose="020B0604020202020204" pitchFamily="34" charset="0"/>
                          <a:ea typeface="MS Mincho"/>
                          <a:cs typeface="+mn-cs"/>
                          <a:sym typeface=""/>
                        </a:rPr>
                        <a:t>A</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2"/>
                          </a:solidFill>
                          <a:latin typeface="Arial" panose="020B0604020202020204" pitchFamily="34" charset="0"/>
                          <a:ea typeface="MS Mincho"/>
                          <a:cs typeface="+mn-cs"/>
                          <a:sym typeface=""/>
                        </a:rPr>
                        <a:t>211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2"/>
                          </a:solidFill>
                          <a:latin typeface="Arial" panose="020B0604020202020204" pitchFamily="34" charset="0"/>
                          <a:ea typeface="MS Mincho"/>
                          <a:cs typeface="+mn-cs"/>
                          <a:sym typeface=""/>
                        </a:rPr>
                        <a:t>201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2"/>
                          </a:solidFill>
                          <a:latin typeface="Arial" panose="020B0604020202020204" pitchFamily="34" charset="0"/>
                          <a:ea typeface="MS Mincho"/>
                          <a:cs typeface="+mn-cs"/>
                          <a:sym typeface=""/>
                        </a:rPr>
                        <a:t>190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2"/>
                          </a:solidFill>
                          <a:latin typeface="Arial" panose="020B0604020202020204" pitchFamily="34" charset="0"/>
                          <a:ea typeface="MS Mincho"/>
                          <a:cs typeface="+mn-cs"/>
                          <a:sym typeface=""/>
                        </a:rPr>
                        <a:t>179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2"/>
                          </a:solidFill>
                          <a:latin typeface="Arial" panose="020B0604020202020204" pitchFamily="34" charset="0"/>
                          <a:ea typeface="MS Mincho"/>
                          <a:cs typeface="+mn-cs"/>
                          <a:sym typeface=""/>
                        </a:rPr>
                        <a:t>162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2"/>
                          </a:solidFill>
                          <a:latin typeface="Arial" panose="020B0604020202020204" pitchFamily="34" charset="0"/>
                          <a:ea typeface="MS Mincho"/>
                          <a:cs typeface="+mn-cs"/>
                          <a:sym typeface=""/>
                        </a:rPr>
                        <a:t>92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2"/>
                          </a:solidFill>
                          <a:latin typeface="Arial" panose="020B0604020202020204" pitchFamily="34" charset="0"/>
                          <a:ea typeface="MS Mincho"/>
                          <a:cs typeface="+mn-cs"/>
                          <a:sym typeface=""/>
                        </a:rPr>
                        <a:t>13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49933894"/>
                  </a:ext>
                </a:extLst>
              </a:tr>
              <a:tr h="11766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000" b="0" i="0" u="none" strike="noStrike" cap="none" normalizeH="0" baseline="0">
                          <a:solidFill>
                            <a:schemeClr val="accent1"/>
                          </a:solidFill>
                          <a:latin typeface="Arial" panose="020B0604020202020204" pitchFamily="34" charset="0"/>
                          <a:ea typeface="MS Mincho"/>
                          <a:cs typeface="+mn-cs"/>
                          <a:sym typeface=""/>
                        </a:rPr>
                        <a:t>B</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1"/>
                          </a:solidFill>
                          <a:latin typeface="Arial" panose="020B0604020202020204" pitchFamily="34" charset="0"/>
                          <a:ea typeface="MS Mincho"/>
                          <a:cs typeface="+mn-cs"/>
                          <a:sym typeface=""/>
                        </a:rPr>
                        <a:t>51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1"/>
                          </a:solidFill>
                          <a:latin typeface="Arial" panose="020B0604020202020204" pitchFamily="34" charset="0"/>
                          <a:ea typeface="MS Mincho"/>
                          <a:cs typeface="+mn-cs"/>
                          <a:sym typeface=""/>
                        </a:rPr>
                        <a:t>49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1"/>
                          </a:solidFill>
                          <a:latin typeface="Arial" panose="020B0604020202020204" pitchFamily="34" charset="0"/>
                          <a:ea typeface="MS Mincho"/>
                          <a:cs typeface="+mn-cs"/>
                          <a:sym typeface=""/>
                        </a:rPr>
                        <a:t>42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1"/>
                          </a:solidFill>
                          <a:latin typeface="Arial" panose="020B0604020202020204" pitchFamily="34" charset="0"/>
                          <a:ea typeface="MS Mincho"/>
                          <a:cs typeface="+mn-cs"/>
                          <a:sym typeface=""/>
                        </a:rPr>
                        <a:t>41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1"/>
                          </a:solidFill>
                          <a:latin typeface="Arial" panose="020B0604020202020204" pitchFamily="34" charset="0"/>
                          <a:ea typeface="MS Mincho"/>
                          <a:cs typeface="+mn-cs"/>
                          <a:sym typeface=""/>
                        </a:rPr>
                        <a:t>39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1"/>
                          </a:solidFill>
                          <a:latin typeface="Arial" panose="020B0604020202020204" pitchFamily="34" charset="0"/>
                          <a:ea typeface="MS Mincho"/>
                          <a:cs typeface="+mn-cs"/>
                          <a:sym typeface=""/>
                        </a:rPr>
                        <a:t>18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accent1"/>
                          </a:solidFill>
                          <a:latin typeface="Arial" panose="020B0604020202020204" pitchFamily="34" charset="0"/>
                          <a:ea typeface="MS Mincho"/>
                          <a:cs typeface="+mn-cs"/>
                          <a:sym typeface=""/>
                        </a:rPr>
                        <a:t>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58142056"/>
                  </a:ext>
                </a:extLst>
              </a:tr>
              <a:tr h="117669">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000" b="0" i="0" u="none" strike="noStrike" cap="none" normalizeH="0" baseline="0">
                          <a:solidFill>
                            <a:schemeClr val="bg2"/>
                          </a:solidFill>
                          <a:latin typeface="Arial" panose="020B0604020202020204" pitchFamily="34" charset="0"/>
                          <a:ea typeface="MS Mincho"/>
                          <a:cs typeface="+mn-cs"/>
                          <a:sym typeface=""/>
                        </a:rPr>
                        <a:t>C</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bg2"/>
                          </a:solidFill>
                          <a:latin typeface="Arial" panose="020B0604020202020204" pitchFamily="34" charset="0"/>
                          <a:ea typeface="MS Mincho"/>
                          <a:cs typeface="+mn-cs"/>
                          <a:sym typeface=""/>
                        </a:rPr>
                        <a:t>16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bg2"/>
                          </a:solidFill>
                          <a:latin typeface="Arial" panose="020B0604020202020204" pitchFamily="34" charset="0"/>
                          <a:ea typeface="MS Mincho"/>
                          <a:cs typeface="+mn-cs"/>
                          <a:sym typeface=""/>
                        </a:rPr>
                        <a:t>14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bg2"/>
                          </a:solidFill>
                          <a:latin typeface="Arial" panose="020B0604020202020204" pitchFamily="34" charset="0"/>
                          <a:ea typeface="MS Mincho"/>
                          <a:cs typeface="+mn-cs"/>
                          <a:sym typeface=""/>
                        </a:rPr>
                        <a:t>12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bg2"/>
                          </a:solidFill>
                          <a:latin typeface="Arial" panose="020B0604020202020204" pitchFamily="34" charset="0"/>
                          <a:ea typeface="MS Mincho"/>
                          <a:cs typeface="+mn-cs"/>
                          <a:sym typeface=""/>
                        </a:rPr>
                        <a:t>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bg2"/>
                          </a:solidFill>
                          <a:latin typeface="Arial" panose="020B0604020202020204" pitchFamily="34" charset="0"/>
                          <a:ea typeface="MS Mincho"/>
                          <a:cs typeface="+mn-cs"/>
                          <a:sym typeface=""/>
                        </a:rPr>
                        <a:t>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bg2"/>
                          </a:solidFill>
                          <a:latin typeface="Arial" panose="020B0604020202020204" pitchFamily="34" charset="0"/>
                          <a:ea typeface="MS Mincho"/>
                          <a:cs typeface="+mn-cs"/>
                          <a:sym typeface=""/>
                        </a:rPr>
                        <a:t>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dirty="0">
                          <a:solidFill>
                            <a:schemeClr val="bg2"/>
                          </a:solidFill>
                          <a:latin typeface="Arial" panose="020B0604020202020204" pitchFamily="34" charset="0"/>
                          <a:ea typeface="MS Mincho"/>
                          <a:cs typeface="+mn-cs"/>
                          <a:sym typeface=""/>
                        </a:rPr>
                        <a:t>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86124818"/>
                  </a:ext>
                </a:extLst>
              </a:tr>
            </a:tbl>
          </a:graphicData>
        </a:graphic>
      </p:graphicFrame>
      <p:graphicFrame>
        <p:nvGraphicFramePr>
          <p:cNvPr id="931" name="Table 930">
            <a:extLst>
              <a:ext uri="{FF2B5EF4-FFF2-40B4-BE49-F238E27FC236}">
                <a16:creationId xmlns:a16="http://schemas.microsoft.com/office/drawing/2014/main" id="{4634B15D-BD4A-F898-F589-9A195AD4064E}"/>
              </a:ext>
            </a:extLst>
          </p:cNvPr>
          <p:cNvGraphicFramePr>
            <a:graphicFrameLocks noGrp="1"/>
          </p:cNvGraphicFramePr>
          <p:nvPr>
            <p:extLst>
              <p:ext uri="{D42A27DB-BD31-4B8C-83A1-F6EECF244321}">
                <p14:modId xmlns:p14="http://schemas.microsoft.com/office/powerpoint/2010/main" val="2492178628"/>
              </p:ext>
            </p:extLst>
          </p:nvPr>
        </p:nvGraphicFramePr>
        <p:xfrm>
          <a:off x="656788" y="5491075"/>
          <a:ext cx="4073438" cy="396702"/>
        </p:xfrm>
        <a:graphic>
          <a:graphicData uri="http://schemas.openxmlformats.org/drawingml/2006/table">
            <a:tbl>
              <a:tblPr firstRow="1" bandRow="1">
                <a:tableStyleId>{2D5ABB26-0587-4C30-8999-92F81FD0307C}</a:tableStyleId>
              </a:tblPr>
              <a:tblGrid>
                <a:gridCol w="1241428">
                  <a:extLst>
                    <a:ext uri="{9D8B030D-6E8A-4147-A177-3AD203B41FA5}">
                      <a16:colId xmlns:a16="http://schemas.microsoft.com/office/drawing/2014/main" val="1922477207"/>
                    </a:ext>
                  </a:extLst>
                </a:gridCol>
                <a:gridCol w="577856">
                  <a:extLst>
                    <a:ext uri="{9D8B030D-6E8A-4147-A177-3AD203B41FA5}">
                      <a16:colId xmlns:a16="http://schemas.microsoft.com/office/drawing/2014/main" val="4221110395"/>
                    </a:ext>
                  </a:extLst>
                </a:gridCol>
                <a:gridCol w="472611">
                  <a:extLst>
                    <a:ext uri="{9D8B030D-6E8A-4147-A177-3AD203B41FA5}">
                      <a16:colId xmlns:a16="http://schemas.microsoft.com/office/drawing/2014/main" val="1982025498"/>
                    </a:ext>
                  </a:extLst>
                </a:gridCol>
                <a:gridCol w="636998">
                  <a:extLst>
                    <a:ext uri="{9D8B030D-6E8A-4147-A177-3AD203B41FA5}">
                      <a16:colId xmlns:a16="http://schemas.microsoft.com/office/drawing/2014/main" val="82261760"/>
                    </a:ext>
                  </a:extLst>
                </a:gridCol>
                <a:gridCol w="390418">
                  <a:extLst>
                    <a:ext uri="{9D8B030D-6E8A-4147-A177-3AD203B41FA5}">
                      <a16:colId xmlns:a16="http://schemas.microsoft.com/office/drawing/2014/main" val="3347891757"/>
                    </a:ext>
                  </a:extLst>
                </a:gridCol>
                <a:gridCol w="754127">
                  <a:extLst>
                    <a:ext uri="{9D8B030D-6E8A-4147-A177-3AD203B41FA5}">
                      <a16:colId xmlns:a16="http://schemas.microsoft.com/office/drawing/2014/main" val="1977194319"/>
                    </a:ext>
                  </a:extLst>
                </a:gridCol>
              </a:tblGrid>
              <a:tr h="198351">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363636"/>
                          </a:solidFill>
                          <a:uLnTx/>
                          <a:uFillTx/>
                          <a:latin typeface="+mn-lt"/>
                          <a:ea typeface="MS Mincho"/>
                          <a:cs typeface="+mn-cs"/>
                          <a:sym typeface=""/>
                        </a:rPr>
                        <a:t>ctDNA+、n/N</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tx1"/>
                          </a:solidFill>
                          <a:latin typeface="Arial" panose="020B0604020202020204" pitchFamily="34" charset="0"/>
                          <a:ea typeface="MS Mincho"/>
                          <a:cs typeface="+mn-cs"/>
                          <a:sym typeface=""/>
                        </a:rPr>
                        <a:t>39/167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tx1"/>
                          </a:solidFill>
                          <a:latin typeface="Arial" panose="020B0604020202020204" pitchFamily="34" charset="0"/>
                          <a:ea typeface="MS Mincho"/>
                          <a:cs typeface="+mn-cs"/>
                          <a:sym typeface=""/>
                        </a:rPr>
                        <a:t>9/51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tx1"/>
                          </a:solidFill>
                          <a:latin typeface="Arial" panose="020B0604020202020204" pitchFamily="34" charset="0"/>
                          <a:ea typeface="MS Mincho"/>
                          <a:cs typeface="+mn-cs"/>
                          <a:sym typeface=""/>
                        </a:rPr>
                        <a:t>5/28</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tx1"/>
                          </a:solidFill>
                          <a:latin typeface="Arial" panose="020B0604020202020204" pitchFamily="34" charset="0"/>
                          <a:ea typeface="MS Mincho"/>
                          <a:cs typeface="+mn-cs"/>
                          <a:sym typeface=""/>
                        </a:rPr>
                        <a:t>3/6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tx1"/>
                          </a:solidFill>
                          <a:latin typeface="Arial" panose="020B0604020202020204" pitchFamily="34" charset="0"/>
                          <a:ea typeface="MS Mincho"/>
                          <a:cs typeface="+mn-cs"/>
                          <a:sym typeface=""/>
                        </a:rPr>
                        <a:t>11/26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49933894"/>
                  </a:ext>
                </a:extLst>
              </a:tr>
              <a:tr h="198351">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000" b="0" i="0" u="none" strike="noStrike" cap="none" normalizeH="0" baseline="0">
                          <a:solidFill>
                            <a:schemeClr val="tx1"/>
                          </a:solidFill>
                          <a:latin typeface="Arial" panose="020B0604020202020204" pitchFamily="34" charset="0"/>
                          <a:ea typeface="MS Mincho"/>
                          <a:cs typeface="+mn-cs"/>
                          <a:sym typeface=""/>
                        </a:rPr>
                        <a:t>ctDNA+（％）</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tx1"/>
                          </a:solidFill>
                          <a:latin typeface="Arial" panose="020B0604020202020204" pitchFamily="34" charset="0"/>
                          <a:ea typeface="MS Mincho"/>
                          <a:cs typeface="+mn-cs"/>
                          <a:sym typeface=""/>
                        </a:rPr>
                        <a:t>23.4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tx1"/>
                          </a:solidFill>
                          <a:latin typeface="Arial" panose="020B0604020202020204" pitchFamily="34" charset="0"/>
                          <a:ea typeface="MS Mincho"/>
                          <a:cs typeface="+mn-cs"/>
                          <a:sym typeface=""/>
                        </a:rPr>
                        <a:t>17.6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tx1"/>
                          </a:solidFill>
                          <a:latin typeface="Arial" panose="020B0604020202020204" pitchFamily="34" charset="0"/>
                          <a:ea typeface="MS Mincho"/>
                          <a:cs typeface="+mn-cs"/>
                          <a:sym typeface=""/>
                        </a:rPr>
                        <a:t>17.9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tx1"/>
                          </a:solidFill>
                          <a:latin typeface="Arial" panose="020B0604020202020204" pitchFamily="34" charset="0"/>
                          <a:ea typeface="MS Mincho"/>
                          <a:cs typeface="+mn-cs"/>
                          <a:sym typeface=""/>
                        </a:rPr>
                        <a:t>50.0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b="0" i="0" u="none" strike="noStrike" cap="none" normalizeH="0" baseline="0">
                          <a:solidFill>
                            <a:schemeClr val="tx1"/>
                          </a:solidFill>
                          <a:latin typeface="Arial" panose="020B0604020202020204" pitchFamily="34" charset="0"/>
                          <a:ea typeface="MS Mincho"/>
                          <a:cs typeface="+mn-cs"/>
                          <a:sym typeface=""/>
                        </a:rPr>
                        <a:t>42.3</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58142056"/>
                  </a:ext>
                </a:extLst>
              </a:tr>
            </a:tbl>
          </a:graphicData>
        </a:graphic>
      </p:graphicFrame>
      <p:grpSp>
        <p:nvGrpSpPr>
          <p:cNvPr id="954" name="Group 953">
            <a:extLst>
              <a:ext uri="{FF2B5EF4-FFF2-40B4-BE49-F238E27FC236}">
                <a16:creationId xmlns:a16="http://schemas.microsoft.com/office/drawing/2014/main" id="{AE0087B3-3D93-E279-2F52-2959F6582859}"/>
              </a:ext>
            </a:extLst>
          </p:cNvPr>
          <p:cNvGrpSpPr/>
          <p:nvPr/>
        </p:nvGrpSpPr>
        <p:grpSpPr>
          <a:xfrm>
            <a:off x="908182" y="2223257"/>
            <a:ext cx="3787642" cy="3305595"/>
            <a:chOff x="908182" y="2312157"/>
            <a:chExt cx="3787642" cy="3305595"/>
          </a:xfrm>
        </p:grpSpPr>
        <p:grpSp>
          <p:nvGrpSpPr>
            <p:cNvPr id="912" name="Group 911">
              <a:extLst>
                <a:ext uri="{FF2B5EF4-FFF2-40B4-BE49-F238E27FC236}">
                  <a16:creationId xmlns:a16="http://schemas.microsoft.com/office/drawing/2014/main" id="{7FAE9D07-A305-DD6D-3449-29AF929ABF4F}"/>
                </a:ext>
              </a:extLst>
            </p:cNvPr>
            <p:cNvGrpSpPr/>
            <p:nvPr/>
          </p:nvGrpSpPr>
          <p:grpSpPr>
            <a:xfrm>
              <a:off x="2054946" y="2920457"/>
              <a:ext cx="324773" cy="2342286"/>
              <a:chOff x="2484704" y="2795589"/>
              <a:chExt cx="187328" cy="2104738"/>
            </a:xfrm>
          </p:grpSpPr>
          <p:sp>
            <p:nvSpPr>
              <p:cNvPr id="888" name="Rectangle 887">
                <a:extLst>
                  <a:ext uri="{FF2B5EF4-FFF2-40B4-BE49-F238E27FC236}">
                    <a16:creationId xmlns:a16="http://schemas.microsoft.com/office/drawing/2014/main" id="{7092641F-CC77-C0C3-A74E-42D23E18E3E2}"/>
                  </a:ext>
                </a:extLst>
              </p:cNvPr>
              <p:cNvSpPr>
                <a:spLocks/>
              </p:cNvSpPr>
              <p:nvPr/>
            </p:nvSpPr>
            <p:spPr>
              <a:xfrm>
                <a:off x="2484704" y="2795589"/>
                <a:ext cx="187328" cy="210473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911" name="Rectangle 910">
                <a:extLst>
                  <a:ext uri="{FF2B5EF4-FFF2-40B4-BE49-F238E27FC236}">
                    <a16:creationId xmlns:a16="http://schemas.microsoft.com/office/drawing/2014/main" id="{38086494-3AD4-2665-56E6-C72BFAA2FECD}"/>
                  </a:ext>
                </a:extLst>
              </p:cNvPr>
              <p:cNvSpPr>
                <a:spLocks/>
              </p:cNvSpPr>
              <p:nvPr/>
            </p:nvSpPr>
            <p:spPr>
              <a:xfrm>
                <a:off x="2484704" y="4410075"/>
                <a:ext cx="187328" cy="49025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913" name="Group 912">
              <a:extLst>
                <a:ext uri="{FF2B5EF4-FFF2-40B4-BE49-F238E27FC236}">
                  <a16:creationId xmlns:a16="http://schemas.microsoft.com/office/drawing/2014/main" id="{D5D3B1B1-37B5-B5F3-C33E-07A8797046A7}"/>
                </a:ext>
              </a:extLst>
            </p:cNvPr>
            <p:cNvGrpSpPr/>
            <p:nvPr/>
          </p:nvGrpSpPr>
          <p:grpSpPr>
            <a:xfrm>
              <a:off x="2582698" y="2920457"/>
              <a:ext cx="324773" cy="2342286"/>
              <a:chOff x="2484704" y="2795589"/>
              <a:chExt cx="187328" cy="2104738"/>
            </a:xfrm>
          </p:grpSpPr>
          <p:sp>
            <p:nvSpPr>
              <p:cNvPr id="914" name="Rectangle 913">
                <a:extLst>
                  <a:ext uri="{FF2B5EF4-FFF2-40B4-BE49-F238E27FC236}">
                    <a16:creationId xmlns:a16="http://schemas.microsoft.com/office/drawing/2014/main" id="{7FEFA0D4-3FB6-B3EA-CADA-D25ECB4F688F}"/>
                  </a:ext>
                </a:extLst>
              </p:cNvPr>
              <p:cNvSpPr>
                <a:spLocks/>
              </p:cNvSpPr>
              <p:nvPr/>
            </p:nvSpPr>
            <p:spPr>
              <a:xfrm>
                <a:off x="2484704" y="2795589"/>
                <a:ext cx="187328" cy="210473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915" name="Rectangle 914">
                <a:extLst>
                  <a:ext uri="{FF2B5EF4-FFF2-40B4-BE49-F238E27FC236}">
                    <a16:creationId xmlns:a16="http://schemas.microsoft.com/office/drawing/2014/main" id="{5A12C48C-3891-8A26-969B-B2DD85BFFD87}"/>
                  </a:ext>
                </a:extLst>
              </p:cNvPr>
              <p:cNvSpPr>
                <a:spLocks/>
              </p:cNvSpPr>
              <p:nvPr/>
            </p:nvSpPr>
            <p:spPr>
              <a:xfrm>
                <a:off x="2484704" y="4524375"/>
                <a:ext cx="187328" cy="37595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916" name="Group 915">
              <a:extLst>
                <a:ext uri="{FF2B5EF4-FFF2-40B4-BE49-F238E27FC236}">
                  <a16:creationId xmlns:a16="http://schemas.microsoft.com/office/drawing/2014/main" id="{5437D8AA-D4CB-6443-1405-DFEE1BD76543}"/>
                </a:ext>
              </a:extLst>
            </p:cNvPr>
            <p:cNvGrpSpPr/>
            <p:nvPr/>
          </p:nvGrpSpPr>
          <p:grpSpPr>
            <a:xfrm>
              <a:off x="3110450" y="2920457"/>
              <a:ext cx="324773" cy="2342286"/>
              <a:chOff x="2484704" y="2795589"/>
              <a:chExt cx="187328" cy="2104738"/>
            </a:xfrm>
          </p:grpSpPr>
          <p:sp>
            <p:nvSpPr>
              <p:cNvPr id="917" name="Rectangle 916">
                <a:extLst>
                  <a:ext uri="{FF2B5EF4-FFF2-40B4-BE49-F238E27FC236}">
                    <a16:creationId xmlns:a16="http://schemas.microsoft.com/office/drawing/2014/main" id="{FEE6444E-7893-1F80-4D04-B01FFCBEBCF8}"/>
                  </a:ext>
                </a:extLst>
              </p:cNvPr>
              <p:cNvSpPr>
                <a:spLocks/>
              </p:cNvSpPr>
              <p:nvPr/>
            </p:nvSpPr>
            <p:spPr>
              <a:xfrm>
                <a:off x="2484704" y="2795589"/>
                <a:ext cx="187328" cy="210473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918" name="Rectangle 917">
                <a:extLst>
                  <a:ext uri="{FF2B5EF4-FFF2-40B4-BE49-F238E27FC236}">
                    <a16:creationId xmlns:a16="http://schemas.microsoft.com/office/drawing/2014/main" id="{E268A657-D662-B1F4-C291-CF9E0BEF7F39}"/>
                  </a:ext>
                </a:extLst>
              </p:cNvPr>
              <p:cNvSpPr>
                <a:spLocks/>
              </p:cNvSpPr>
              <p:nvPr/>
            </p:nvSpPr>
            <p:spPr>
              <a:xfrm>
                <a:off x="2484704" y="4524375"/>
                <a:ext cx="187328" cy="37595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919" name="Group 918">
              <a:extLst>
                <a:ext uri="{FF2B5EF4-FFF2-40B4-BE49-F238E27FC236}">
                  <a16:creationId xmlns:a16="http://schemas.microsoft.com/office/drawing/2014/main" id="{FF716CA5-CA37-B5A7-E37F-D267079AF527}"/>
                </a:ext>
              </a:extLst>
            </p:cNvPr>
            <p:cNvGrpSpPr/>
            <p:nvPr/>
          </p:nvGrpSpPr>
          <p:grpSpPr>
            <a:xfrm>
              <a:off x="3638202" y="2920457"/>
              <a:ext cx="324773" cy="2342286"/>
              <a:chOff x="2484704" y="2795589"/>
              <a:chExt cx="187328" cy="2104738"/>
            </a:xfrm>
          </p:grpSpPr>
          <p:sp>
            <p:nvSpPr>
              <p:cNvPr id="920" name="Rectangle 919">
                <a:extLst>
                  <a:ext uri="{FF2B5EF4-FFF2-40B4-BE49-F238E27FC236}">
                    <a16:creationId xmlns:a16="http://schemas.microsoft.com/office/drawing/2014/main" id="{4224AE19-396D-83DC-1323-AE1158F9620C}"/>
                  </a:ext>
                </a:extLst>
              </p:cNvPr>
              <p:cNvSpPr>
                <a:spLocks/>
              </p:cNvSpPr>
              <p:nvPr/>
            </p:nvSpPr>
            <p:spPr>
              <a:xfrm>
                <a:off x="2484704" y="2795589"/>
                <a:ext cx="187328" cy="210473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921" name="Rectangle 920">
                <a:extLst>
                  <a:ext uri="{FF2B5EF4-FFF2-40B4-BE49-F238E27FC236}">
                    <a16:creationId xmlns:a16="http://schemas.microsoft.com/office/drawing/2014/main" id="{EB704B53-1FDB-BF50-552D-4D51C481C885}"/>
                  </a:ext>
                </a:extLst>
              </p:cNvPr>
              <p:cNvSpPr>
                <a:spLocks/>
              </p:cNvSpPr>
              <p:nvPr/>
            </p:nvSpPr>
            <p:spPr>
              <a:xfrm>
                <a:off x="2484704" y="3843338"/>
                <a:ext cx="187328" cy="105698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922" name="Group 921">
              <a:extLst>
                <a:ext uri="{FF2B5EF4-FFF2-40B4-BE49-F238E27FC236}">
                  <a16:creationId xmlns:a16="http://schemas.microsoft.com/office/drawing/2014/main" id="{E1B356E5-AAE7-4DE0-C460-DC3FABD3371E}"/>
                </a:ext>
              </a:extLst>
            </p:cNvPr>
            <p:cNvGrpSpPr/>
            <p:nvPr/>
          </p:nvGrpSpPr>
          <p:grpSpPr>
            <a:xfrm>
              <a:off x="4165952" y="2920457"/>
              <a:ext cx="324773" cy="2342286"/>
              <a:chOff x="2484704" y="2795589"/>
              <a:chExt cx="187328" cy="2104738"/>
            </a:xfrm>
          </p:grpSpPr>
          <p:sp>
            <p:nvSpPr>
              <p:cNvPr id="923" name="Rectangle 922">
                <a:extLst>
                  <a:ext uri="{FF2B5EF4-FFF2-40B4-BE49-F238E27FC236}">
                    <a16:creationId xmlns:a16="http://schemas.microsoft.com/office/drawing/2014/main" id="{4C6F4D16-04D5-99D2-C098-6A61019AA2E6}"/>
                  </a:ext>
                </a:extLst>
              </p:cNvPr>
              <p:cNvSpPr>
                <a:spLocks/>
              </p:cNvSpPr>
              <p:nvPr/>
            </p:nvSpPr>
            <p:spPr>
              <a:xfrm>
                <a:off x="2484704" y="2795589"/>
                <a:ext cx="187328" cy="210473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924" name="Rectangle 923">
                <a:extLst>
                  <a:ext uri="{FF2B5EF4-FFF2-40B4-BE49-F238E27FC236}">
                    <a16:creationId xmlns:a16="http://schemas.microsoft.com/office/drawing/2014/main" id="{48B95D81-CB7C-5EF9-8363-E210C3533946}"/>
                  </a:ext>
                </a:extLst>
              </p:cNvPr>
              <p:cNvSpPr>
                <a:spLocks/>
              </p:cNvSpPr>
              <p:nvPr/>
            </p:nvSpPr>
            <p:spPr>
              <a:xfrm>
                <a:off x="2484704" y="4010025"/>
                <a:ext cx="187328" cy="8903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sp>
          <p:nvSpPr>
            <p:cNvPr id="878" name="TextBox 877">
              <a:extLst>
                <a:ext uri="{FF2B5EF4-FFF2-40B4-BE49-F238E27FC236}">
                  <a16:creationId xmlns:a16="http://schemas.microsoft.com/office/drawing/2014/main" id="{1FA0D7AE-CAA0-957F-95B0-33DE4F73917C}"/>
                </a:ext>
              </a:extLst>
            </p:cNvPr>
            <p:cNvSpPr txBox="1"/>
            <p:nvPr/>
          </p:nvSpPr>
          <p:spPr>
            <a:xfrm rot="16200000">
              <a:off x="-105200" y="3776844"/>
              <a:ext cx="2819608" cy="142225"/>
            </a:xfrm>
            <a:prstGeom prst="rect">
              <a:avLst/>
            </a:prstGeom>
            <a:noFill/>
          </p:spPr>
          <p:txBody>
            <a:bodyPr wrap="none" lIns="0" tIns="0" rIns="0" bIns="0"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ctDNA検出率（％）</a:t>
              </a:r>
            </a:p>
          </p:txBody>
        </p:sp>
        <p:sp>
          <p:nvSpPr>
            <p:cNvPr id="879" name="TextBox 878">
              <a:extLst>
                <a:ext uri="{FF2B5EF4-FFF2-40B4-BE49-F238E27FC236}">
                  <a16:creationId xmlns:a16="http://schemas.microsoft.com/office/drawing/2014/main" id="{5999F88C-31D5-A4F0-55E9-DE7EA71568BC}"/>
                </a:ext>
              </a:extLst>
            </p:cNvPr>
            <p:cNvSpPr txBox="1"/>
            <p:nvPr/>
          </p:nvSpPr>
          <p:spPr>
            <a:xfrm>
              <a:off x="1551965" y="5207105"/>
              <a:ext cx="162770" cy="120709"/>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0</a:t>
              </a:r>
            </a:p>
          </p:txBody>
        </p:sp>
        <p:sp>
          <p:nvSpPr>
            <p:cNvPr id="880" name="TextBox 879">
              <a:extLst>
                <a:ext uri="{FF2B5EF4-FFF2-40B4-BE49-F238E27FC236}">
                  <a16:creationId xmlns:a16="http://schemas.microsoft.com/office/drawing/2014/main" id="{F87859DA-24D4-9524-A322-849857FC43B6}"/>
                </a:ext>
              </a:extLst>
            </p:cNvPr>
            <p:cNvSpPr txBox="1"/>
            <p:nvPr/>
          </p:nvSpPr>
          <p:spPr>
            <a:xfrm>
              <a:off x="2095653" y="5382729"/>
              <a:ext cx="243357" cy="235023"/>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IA</a:t>
              </a:r>
            </a:p>
          </p:txBody>
        </p:sp>
        <p:sp>
          <p:nvSpPr>
            <p:cNvPr id="882" name="TextBox 881">
              <a:extLst>
                <a:ext uri="{FF2B5EF4-FFF2-40B4-BE49-F238E27FC236}">
                  <a16:creationId xmlns:a16="http://schemas.microsoft.com/office/drawing/2014/main" id="{9D56F957-D3E2-8CA1-4400-D41963DB10FA}"/>
                </a:ext>
              </a:extLst>
            </p:cNvPr>
            <p:cNvSpPr txBox="1"/>
            <p:nvPr/>
          </p:nvSpPr>
          <p:spPr>
            <a:xfrm>
              <a:off x="1551965" y="4739535"/>
              <a:ext cx="162770" cy="120709"/>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20</a:t>
              </a:r>
            </a:p>
          </p:txBody>
        </p:sp>
        <p:sp>
          <p:nvSpPr>
            <p:cNvPr id="883" name="TextBox 882">
              <a:extLst>
                <a:ext uri="{FF2B5EF4-FFF2-40B4-BE49-F238E27FC236}">
                  <a16:creationId xmlns:a16="http://schemas.microsoft.com/office/drawing/2014/main" id="{51F1E4BC-0524-4F00-E2DB-90DC432533E5}"/>
                </a:ext>
              </a:extLst>
            </p:cNvPr>
            <p:cNvSpPr txBox="1"/>
            <p:nvPr/>
          </p:nvSpPr>
          <p:spPr>
            <a:xfrm>
              <a:off x="1551965" y="4271960"/>
              <a:ext cx="162770" cy="120709"/>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40</a:t>
              </a:r>
            </a:p>
          </p:txBody>
        </p:sp>
        <p:sp>
          <p:nvSpPr>
            <p:cNvPr id="884" name="TextBox 883">
              <a:extLst>
                <a:ext uri="{FF2B5EF4-FFF2-40B4-BE49-F238E27FC236}">
                  <a16:creationId xmlns:a16="http://schemas.microsoft.com/office/drawing/2014/main" id="{5E1D5AAE-1953-7FC2-AE70-2E29128C5228}"/>
                </a:ext>
              </a:extLst>
            </p:cNvPr>
            <p:cNvSpPr txBox="1"/>
            <p:nvPr/>
          </p:nvSpPr>
          <p:spPr>
            <a:xfrm>
              <a:off x="1551965" y="3804388"/>
              <a:ext cx="162770" cy="120709"/>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60</a:t>
              </a:r>
            </a:p>
          </p:txBody>
        </p:sp>
        <p:sp>
          <p:nvSpPr>
            <p:cNvPr id="885" name="TextBox 884">
              <a:extLst>
                <a:ext uri="{FF2B5EF4-FFF2-40B4-BE49-F238E27FC236}">
                  <a16:creationId xmlns:a16="http://schemas.microsoft.com/office/drawing/2014/main" id="{6F0D01B4-8901-9721-3091-0CE94693AD49}"/>
                </a:ext>
              </a:extLst>
            </p:cNvPr>
            <p:cNvSpPr txBox="1"/>
            <p:nvPr/>
          </p:nvSpPr>
          <p:spPr>
            <a:xfrm>
              <a:off x="1551965" y="3336815"/>
              <a:ext cx="162770" cy="120709"/>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80</a:t>
              </a:r>
            </a:p>
          </p:txBody>
        </p:sp>
        <p:sp>
          <p:nvSpPr>
            <p:cNvPr id="886" name="TextBox 885">
              <a:extLst>
                <a:ext uri="{FF2B5EF4-FFF2-40B4-BE49-F238E27FC236}">
                  <a16:creationId xmlns:a16="http://schemas.microsoft.com/office/drawing/2014/main" id="{BCE3CFDD-805D-61C0-3ACD-881BA4993D46}"/>
                </a:ext>
              </a:extLst>
            </p:cNvPr>
            <p:cNvSpPr txBox="1"/>
            <p:nvPr/>
          </p:nvSpPr>
          <p:spPr>
            <a:xfrm>
              <a:off x="1551965" y="2869242"/>
              <a:ext cx="162770" cy="120709"/>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100</a:t>
              </a:r>
            </a:p>
          </p:txBody>
        </p:sp>
        <p:sp>
          <p:nvSpPr>
            <p:cNvPr id="887" name="TextBox 886">
              <a:extLst>
                <a:ext uri="{FF2B5EF4-FFF2-40B4-BE49-F238E27FC236}">
                  <a16:creationId xmlns:a16="http://schemas.microsoft.com/office/drawing/2014/main" id="{27867D86-E13D-650C-357D-E730B2EB6E60}"/>
                </a:ext>
              </a:extLst>
            </p:cNvPr>
            <p:cNvSpPr txBox="1"/>
            <p:nvPr/>
          </p:nvSpPr>
          <p:spPr>
            <a:xfrm>
              <a:off x="1551965" y="2401669"/>
              <a:ext cx="162770" cy="120709"/>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120</a:t>
              </a:r>
            </a:p>
          </p:txBody>
        </p:sp>
        <p:grpSp>
          <p:nvGrpSpPr>
            <p:cNvPr id="925" name="Group 924">
              <a:extLst>
                <a:ext uri="{FF2B5EF4-FFF2-40B4-BE49-F238E27FC236}">
                  <a16:creationId xmlns:a16="http://schemas.microsoft.com/office/drawing/2014/main" id="{CB9C3D0A-FB25-0C84-91F9-A1FBDE77AC88}"/>
                </a:ext>
              </a:extLst>
            </p:cNvPr>
            <p:cNvGrpSpPr/>
            <p:nvPr/>
          </p:nvGrpSpPr>
          <p:grpSpPr>
            <a:xfrm>
              <a:off x="1778169" y="2443454"/>
              <a:ext cx="2917655" cy="2821938"/>
              <a:chOff x="2221707" y="2366963"/>
              <a:chExt cx="2621755" cy="2535745"/>
            </a:xfrm>
          </p:grpSpPr>
          <p:sp>
            <p:nvSpPr>
              <p:cNvPr id="900" name="Freeform 21">
                <a:extLst>
                  <a:ext uri="{FF2B5EF4-FFF2-40B4-BE49-F238E27FC236}">
                    <a16:creationId xmlns:a16="http://schemas.microsoft.com/office/drawing/2014/main" id="{BA1E5E12-890B-11CD-5F96-B75163D8F5B2}"/>
                  </a:ext>
                </a:extLst>
              </p:cNvPr>
              <p:cNvSpPr>
                <a:spLocks/>
              </p:cNvSpPr>
              <p:nvPr/>
            </p:nvSpPr>
            <p:spPr bwMode="auto">
              <a:xfrm>
                <a:off x="2301503" y="2371436"/>
                <a:ext cx="2541959" cy="253127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dirty="0">
                  <a:ln>
                    <a:noFill/>
                  </a:ln>
                  <a:solidFill>
                    <a:srgbClr val="363636"/>
                  </a:solidFill>
                  <a:effectLst/>
                  <a:uLnTx/>
                  <a:uFillTx/>
                  <a:latin typeface="Arial" panose="020B0604020202020204"/>
                  <a:ea typeface="+mj-ea"/>
                  <a:cs typeface="+mj-cs"/>
                  <a:sym typeface="Helvetica"/>
                </a:endParaRPr>
              </a:p>
            </p:txBody>
          </p:sp>
          <p:cxnSp>
            <p:nvCxnSpPr>
              <p:cNvPr id="903" name="Straight Connector 902">
                <a:extLst>
                  <a:ext uri="{FF2B5EF4-FFF2-40B4-BE49-F238E27FC236}">
                    <a16:creationId xmlns:a16="http://schemas.microsoft.com/office/drawing/2014/main" id="{1C6ECA91-57D2-60C4-A1D4-1E71D3A04BB2}"/>
                  </a:ext>
                </a:extLst>
              </p:cNvPr>
              <p:cNvCxnSpPr>
                <a:cxnSpLocks/>
              </p:cNvCxnSpPr>
              <p:nvPr/>
            </p:nvCxnSpPr>
            <p:spPr>
              <a:xfrm>
                <a:off x="2221707" y="2366963"/>
                <a:ext cx="72000"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4" name="Straight Connector 903">
                <a:extLst>
                  <a:ext uri="{FF2B5EF4-FFF2-40B4-BE49-F238E27FC236}">
                    <a16:creationId xmlns:a16="http://schemas.microsoft.com/office/drawing/2014/main" id="{5EF96D6C-C516-B3BC-CFB2-535911E0314D}"/>
                  </a:ext>
                </a:extLst>
              </p:cNvPr>
              <p:cNvCxnSpPr>
                <a:cxnSpLocks/>
              </p:cNvCxnSpPr>
              <p:nvPr/>
            </p:nvCxnSpPr>
            <p:spPr>
              <a:xfrm>
                <a:off x="2221707" y="2789587"/>
                <a:ext cx="72000"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5" name="Straight Connector 904">
                <a:extLst>
                  <a:ext uri="{FF2B5EF4-FFF2-40B4-BE49-F238E27FC236}">
                    <a16:creationId xmlns:a16="http://schemas.microsoft.com/office/drawing/2014/main" id="{0FA40C7D-D1FC-7199-E180-DA0A25E4308E}"/>
                  </a:ext>
                </a:extLst>
              </p:cNvPr>
              <p:cNvCxnSpPr>
                <a:cxnSpLocks/>
              </p:cNvCxnSpPr>
              <p:nvPr/>
            </p:nvCxnSpPr>
            <p:spPr>
              <a:xfrm>
                <a:off x="2221707" y="3212211"/>
                <a:ext cx="72000"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6" name="Straight Connector 905">
                <a:extLst>
                  <a:ext uri="{FF2B5EF4-FFF2-40B4-BE49-F238E27FC236}">
                    <a16:creationId xmlns:a16="http://schemas.microsoft.com/office/drawing/2014/main" id="{E616C551-FB58-0DE0-4C1D-E08C9682110E}"/>
                  </a:ext>
                </a:extLst>
              </p:cNvPr>
              <p:cNvCxnSpPr>
                <a:cxnSpLocks/>
              </p:cNvCxnSpPr>
              <p:nvPr/>
            </p:nvCxnSpPr>
            <p:spPr>
              <a:xfrm>
                <a:off x="2221707" y="3634835"/>
                <a:ext cx="72000"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9B7EC3C7-6225-B361-5EB0-5C88F80E839D}"/>
                  </a:ext>
                </a:extLst>
              </p:cNvPr>
              <p:cNvCxnSpPr>
                <a:cxnSpLocks/>
              </p:cNvCxnSpPr>
              <p:nvPr/>
            </p:nvCxnSpPr>
            <p:spPr>
              <a:xfrm>
                <a:off x="2221707" y="4057459"/>
                <a:ext cx="72000"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8" name="Straight Connector 907">
                <a:extLst>
                  <a:ext uri="{FF2B5EF4-FFF2-40B4-BE49-F238E27FC236}">
                    <a16:creationId xmlns:a16="http://schemas.microsoft.com/office/drawing/2014/main" id="{120615FB-2E9A-9EAA-CDF6-963C72D04FD4}"/>
                  </a:ext>
                </a:extLst>
              </p:cNvPr>
              <p:cNvCxnSpPr>
                <a:cxnSpLocks/>
              </p:cNvCxnSpPr>
              <p:nvPr/>
            </p:nvCxnSpPr>
            <p:spPr>
              <a:xfrm>
                <a:off x="2221707" y="4480083"/>
                <a:ext cx="72000"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687AC86B-EE49-3D6F-B737-381525B0C1FB}"/>
                  </a:ext>
                </a:extLst>
              </p:cNvPr>
              <p:cNvCxnSpPr>
                <a:cxnSpLocks/>
              </p:cNvCxnSpPr>
              <p:nvPr/>
            </p:nvCxnSpPr>
            <p:spPr>
              <a:xfrm>
                <a:off x="2221707" y="4902708"/>
                <a:ext cx="72000"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926" name="TextBox 925">
              <a:extLst>
                <a:ext uri="{FF2B5EF4-FFF2-40B4-BE49-F238E27FC236}">
                  <a16:creationId xmlns:a16="http://schemas.microsoft.com/office/drawing/2014/main" id="{4ACDBF03-9DB3-BD77-E84A-376914634735}"/>
                </a:ext>
              </a:extLst>
            </p:cNvPr>
            <p:cNvSpPr txBox="1"/>
            <p:nvPr/>
          </p:nvSpPr>
          <p:spPr>
            <a:xfrm>
              <a:off x="908182" y="5382729"/>
              <a:ext cx="592319" cy="235023"/>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ステージ</a:t>
              </a:r>
            </a:p>
          </p:txBody>
        </p:sp>
        <p:sp>
          <p:nvSpPr>
            <p:cNvPr id="927" name="TextBox 926">
              <a:extLst>
                <a:ext uri="{FF2B5EF4-FFF2-40B4-BE49-F238E27FC236}">
                  <a16:creationId xmlns:a16="http://schemas.microsoft.com/office/drawing/2014/main" id="{9BD198F4-5839-B11F-86F0-306F1C8E43E1}"/>
                </a:ext>
              </a:extLst>
            </p:cNvPr>
            <p:cNvSpPr txBox="1"/>
            <p:nvPr/>
          </p:nvSpPr>
          <p:spPr>
            <a:xfrm>
              <a:off x="2632338" y="5382729"/>
              <a:ext cx="243357" cy="235023"/>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IB</a:t>
              </a:r>
            </a:p>
          </p:txBody>
        </p:sp>
        <p:sp>
          <p:nvSpPr>
            <p:cNvPr id="928" name="TextBox 927">
              <a:extLst>
                <a:ext uri="{FF2B5EF4-FFF2-40B4-BE49-F238E27FC236}">
                  <a16:creationId xmlns:a16="http://schemas.microsoft.com/office/drawing/2014/main" id="{E72F35EE-B223-495F-4BC4-0E3D4E2B8A29}"/>
                </a:ext>
              </a:extLst>
            </p:cNvPr>
            <p:cNvSpPr txBox="1"/>
            <p:nvPr/>
          </p:nvSpPr>
          <p:spPr>
            <a:xfrm>
              <a:off x="3126115" y="5382729"/>
              <a:ext cx="243357" cy="235023"/>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IIA</a:t>
              </a:r>
            </a:p>
          </p:txBody>
        </p:sp>
        <p:sp>
          <p:nvSpPr>
            <p:cNvPr id="929" name="TextBox 928">
              <a:extLst>
                <a:ext uri="{FF2B5EF4-FFF2-40B4-BE49-F238E27FC236}">
                  <a16:creationId xmlns:a16="http://schemas.microsoft.com/office/drawing/2014/main" id="{04FB4A73-E418-AB82-B774-81FAD973906F}"/>
                </a:ext>
              </a:extLst>
            </p:cNvPr>
            <p:cNvSpPr txBox="1"/>
            <p:nvPr/>
          </p:nvSpPr>
          <p:spPr>
            <a:xfrm>
              <a:off x="3703915" y="5382729"/>
              <a:ext cx="243357" cy="235023"/>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IIB</a:t>
              </a:r>
            </a:p>
          </p:txBody>
        </p:sp>
        <p:sp>
          <p:nvSpPr>
            <p:cNvPr id="930" name="TextBox 929">
              <a:extLst>
                <a:ext uri="{FF2B5EF4-FFF2-40B4-BE49-F238E27FC236}">
                  <a16:creationId xmlns:a16="http://schemas.microsoft.com/office/drawing/2014/main" id="{039C9768-8DE2-9A4F-5115-9ABB48BAF260}"/>
                </a:ext>
              </a:extLst>
            </p:cNvPr>
            <p:cNvSpPr txBox="1"/>
            <p:nvPr/>
          </p:nvSpPr>
          <p:spPr>
            <a:xfrm>
              <a:off x="4213667" y="5382729"/>
              <a:ext cx="243357" cy="235023"/>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Arial" panose="020B0604020202020204" pitchFamily="34" charset="0"/>
                  <a:sym typeface="Helvetica"/>
                </a:rPr>
                <a:t>IIIA</a:t>
              </a:r>
            </a:p>
          </p:txBody>
        </p:sp>
        <p:grpSp>
          <p:nvGrpSpPr>
            <p:cNvPr id="945" name="Group 944">
              <a:extLst>
                <a:ext uri="{FF2B5EF4-FFF2-40B4-BE49-F238E27FC236}">
                  <a16:creationId xmlns:a16="http://schemas.microsoft.com/office/drawing/2014/main" id="{2907B737-EEB4-0AE4-55EF-47AB1F5F649D}"/>
                </a:ext>
              </a:extLst>
            </p:cNvPr>
            <p:cNvGrpSpPr/>
            <p:nvPr/>
          </p:nvGrpSpPr>
          <p:grpSpPr>
            <a:xfrm>
              <a:off x="3256548" y="2312157"/>
              <a:ext cx="120189" cy="359964"/>
              <a:chOff x="3647472" y="2052454"/>
              <a:chExt cx="108000" cy="323457"/>
            </a:xfrm>
          </p:grpSpPr>
          <p:sp>
            <p:nvSpPr>
              <p:cNvPr id="933" name="Rectangle 932">
                <a:extLst>
                  <a:ext uri="{FF2B5EF4-FFF2-40B4-BE49-F238E27FC236}">
                    <a16:creationId xmlns:a16="http://schemas.microsoft.com/office/drawing/2014/main" id="{ADD88EB3-F980-E437-123C-A954A5D09D22}"/>
                  </a:ext>
                </a:extLst>
              </p:cNvPr>
              <p:cNvSpPr/>
              <p:nvPr/>
            </p:nvSpPr>
            <p:spPr>
              <a:xfrm>
                <a:off x="3647472" y="2052454"/>
                <a:ext cx="108000" cy="108000"/>
              </a:xfrm>
              <a:prstGeom prst="rect">
                <a:avLst/>
              </a:prstGeom>
              <a:solidFill>
                <a:schemeClr val="accent2"/>
              </a:solidFill>
              <a:ln w="6350">
                <a:noFill/>
                <a:miter lim="800000"/>
              </a:ln>
              <a:effectLst/>
            </p:spPr>
            <p:style>
              <a:lnRef idx="1">
                <a:schemeClr val="accent1"/>
              </a:lnRef>
              <a:fillRef idx="3">
                <a:schemeClr val="accent1"/>
              </a:fillRef>
              <a:effectRef idx="2">
                <a:schemeClr val="accent1"/>
              </a:effectRef>
              <a:fontRef idx="minor">
                <a:schemeClr val="lt1"/>
              </a:fontRef>
            </p:style>
            <p:txBody>
              <a:bodyPr wrap="none" lIns="36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mn-cs"/>
                    <a:sym typeface="Helvetica"/>
                  </a:rPr>
                  <a:t>ctDNA陰性</a:t>
                </a:r>
              </a:p>
            </p:txBody>
          </p:sp>
          <p:sp>
            <p:nvSpPr>
              <p:cNvPr id="934" name="Rectangle 933">
                <a:extLst>
                  <a:ext uri="{FF2B5EF4-FFF2-40B4-BE49-F238E27FC236}">
                    <a16:creationId xmlns:a16="http://schemas.microsoft.com/office/drawing/2014/main" id="{C29EF1BE-6E5E-EE07-7FA1-FE7848C94786}"/>
                  </a:ext>
                </a:extLst>
              </p:cNvPr>
              <p:cNvSpPr/>
              <p:nvPr/>
            </p:nvSpPr>
            <p:spPr>
              <a:xfrm>
                <a:off x="3647472" y="2267911"/>
                <a:ext cx="108000" cy="108000"/>
              </a:xfrm>
              <a:prstGeom prst="rect">
                <a:avLst/>
              </a:prstGeom>
              <a:solidFill>
                <a:schemeClr val="accent1"/>
              </a:solidFill>
              <a:ln w="6350">
                <a:noFill/>
                <a:miter lim="800000"/>
              </a:ln>
              <a:effectLst/>
            </p:spPr>
            <p:style>
              <a:lnRef idx="1">
                <a:schemeClr val="accent1"/>
              </a:lnRef>
              <a:fillRef idx="3">
                <a:schemeClr val="accent1"/>
              </a:fillRef>
              <a:effectRef idx="2">
                <a:schemeClr val="accent1"/>
              </a:effectRef>
              <a:fontRef idx="minor">
                <a:schemeClr val="lt1"/>
              </a:fontRef>
            </p:style>
            <p:txBody>
              <a:bodyPr wrap="none" lIns="36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mn-cs"/>
                    <a:sym typeface="Helvetica"/>
                  </a:rPr>
                  <a:t>ctDNA陽性</a:t>
                </a:r>
              </a:p>
            </p:txBody>
          </p:sp>
        </p:grpSp>
      </p:grpSp>
      <p:sp>
        <p:nvSpPr>
          <p:cNvPr id="944" name="Content Placeholder 26">
            <a:extLst>
              <a:ext uri="{FF2B5EF4-FFF2-40B4-BE49-F238E27FC236}">
                <a16:creationId xmlns:a16="http://schemas.microsoft.com/office/drawing/2014/main" id="{A6D51651-A4B2-0C81-B82C-236015F1C064}"/>
              </a:ext>
            </a:extLst>
          </p:cNvPr>
          <p:cNvSpPr txBox="1">
            <a:spLocks/>
          </p:cNvSpPr>
          <p:nvPr/>
        </p:nvSpPr>
        <p:spPr bwMode="auto">
          <a:xfrm>
            <a:off x="1847850" y="1585826"/>
            <a:ext cx="3006689" cy="400631"/>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panose="020B0604020202020204"/>
                <a:ea typeface="MS Mincho"/>
                <a:cs typeface="+mj-cs"/>
                <a:sym typeface="Helvetica"/>
              </a:rPr>
              <a:t>ベースライン時のctDNA検出率</a:t>
            </a:r>
          </a:p>
        </p:txBody>
      </p:sp>
      <p:graphicFrame>
        <p:nvGraphicFramePr>
          <p:cNvPr id="946" name="Table 945">
            <a:extLst>
              <a:ext uri="{FF2B5EF4-FFF2-40B4-BE49-F238E27FC236}">
                <a16:creationId xmlns:a16="http://schemas.microsoft.com/office/drawing/2014/main" id="{72803E36-255C-D4E0-BF7C-9CBE980A0821}"/>
              </a:ext>
            </a:extLst>
          </p:cNvPr>
          <p:cNvGraphicFramePr>
            <a:graphicFrameLocks noGrp="1"/>
          </p:cNvGraphicFramePr>
          <p:nvPr>
            <p:extLst>
              <p:ext uri="{D42A27DB-BD31-4B8C-83A1-F6EECF244321}">
                <p14:modId xmlns:p14="http://schemas.microsoft.com/office/powerpoint/2010/main" val="3112795928"/>
              </p:ext>
            </p:extLst>
          </p:nvPr>
        </p:nvGraphicFramePr>
        <p:xfrm>
          <a:off x="7298702" y="4288894"/>
          <a:ext cx="4006877" cy="914400"/>
        </p:xfrm>
        <a:graphic>
          <a:graphicData uri="http://schemas.openxmlformats.org/drawingml/2006/table">
            <a:tbl>
              <a:tblPr firstRow="1" bandRow="1">
                <a:tableStyleId>{69012ECD-51FC-41F1-AA8D-1B2483CD663E}</a:tableStyleId>
              </a:tblPr>
              <a:tblGrid>
                <a:gridCol w="288370">
                  <a:extLst>
                    <a:ext uri="{9D8B030D-6E8A-4147-A177-3AD203B41FA5}">
                      <a16:colId xmlns:a16="http://schemas.microsoft.com/office/drawing/2014/main" val="1922477207"/>
                    </a:ext>
                  </a:extLst>
                </a:gridCol>
                <a:gridCol w="1626630">
                  <a:extLst>
                    <a:ext uri="{9D8B030D-6E8A-4147-A177-3AD203B41FA5}">
                      <a16:colId xmlns:a16="http://schemas.microsoft.com/office/drawing/2014/main" val="4221110395"/>
                    </a:ext>
                  </a:extLst>
                </a:gridCol>
                <a:gridCol w="1356188">
                  <a:extLst>
                    <a:ext uri="{9D8B030D-6E8A-4147-A177-3AD203B41FA5}">
                      <a16:colId xmlns:a16="http://schemas.microsoft.com/office/drawing/2014/main" val="1982025498"/>
                    </a:ext>
                  </a:extLst>
                </a:gridCol>
                <a:gridCol w="735689">
                  <a:extLst>
                    <a:ext uri="{9D8B030D-6E8A-4147-A177-3AD203B41FA5}">
                      <a16:colId xmlns:a16="http://schemas.microsoft.com/office/drawing/2014/main" val="82261760"/>
                    </a:ext>
                  </a:extLst>
                </a:gridCol>
              </a:tblGrid>
              <a:tr h="127885">
                <a:tc>
                  <a:txBody>
                    <a:bodyPr/>
                    <a:lstStyle/>
                    <a:p>
                      <a:pPr marL="0" marR="0" lvl="0" indent="0" algn="l" defTabSz="914400" rtl="0" eaLnBrk="1" fontAlgn="auto" hangingPunct="1">
                        <a:lnSpc>
                          <a:spcPct val="100000"/>
                        </a:lnSpc>
                        <a:spcBef>
                          <a:spcPts val="0"/>
                        </a:spcBef>
                        <a:spcAft>
                          <a:spcPts val="0"/>
                        </a:spcAft>
                        <a:buFontTx/>
                        <a:buNone/>
                      </a:pPr>
                      <a:endParaRPr lang="en-GB" sz="1000" b="0" i="0" u="none" strike="noStrike" kern="1200" cap="none" spc="0" normalizeH="0" baseline="0" dirty="0">
                        <a:solidFill>
                          <a:schemeClr val="tx1"/>
                        </a:solidFill>
                        <a:latin typeface="Arial" panose="020B0604020202020204" pitchFamily="34" charset="0"/>
                        <a:ea typeface="+mn-ea"/>
                        <a:cs typeface="+mn-cs"/>
                        <a:sym typeface=""/>
                      </a:endParaRPr>
                    </a:p>
                  </a:txBody>
                  <a:tcPr marL="0" marR="0" marT="0" marB="0"/>
                </a:tc>
                <a:tc>
                  <a:txBody>
                    <a:bodyPr/>
                    <a:lstStyle/>
                    <a:p>
                      <a:pPr marL="0" marR="0" lvl="0" indent="0" algn="l" defTabSz="914400" rtl="0" eaLnBrk="1" fontAlgn="auto" hangingPunct="1">
                        <a:lnSpc>
                          <a:spcPct val="100000"/>
                        </a:lnSpc>
                        <a:spcBef>
                          <a:spcPts val="0"/>
                        </a:spcBef>
                        <a:spcAft>
                          <a:spcPts val="0"/>
                        </a:spcAft>
                        <a:buFontTx/>
                        <a:buNone/>
                      </a:pPr>
                      <a:endParaRPr lang="en-GB" sz="1000" b="0" i="0" u="none" strike="noStrike" kern="1200" cap="none" spc="0" normalizeH="0" baseline="0" dirty="0">
                        <a:solidFill>
                          <a:schemeClr val="tx1"/>
                        </a:solidFill>
                        <a:latin typeface="Arial" panose="020B0604020202020204" pitchFamily="34" charset="0"/>
                        <a:ea typeface="+mn-ea"/>
                        <a:cs typeface="+mn-cs"/>
                        <a:sym typeface=""/>
                      </a:endParaRPr>
                    </a:p>
                  </a:txBody>
                  <a:tcPr marL="0" marR="0" marT="0" marB="0"/>
                </a:tc>
                <a:tc>
                  <a:txBody>
                    <a:bodyPr/>
                    <a:lstStyle/>
                    <a:p>
                      <a:pPr marL="0" marR="0" lvl="0" indent="0" algn="ctr" defTabSz="914400" rtl="0" eaLnBrk="1" fontAlgn="auto" hangingPunct="1">
                        <a:lnSpc>
                          <a:spcPct val="100000"/>
                        </a:lnSpc>
                        <a:spcBef>
                          <a:spcPts val="0"/>
                        </a:spcBef>
                        <a:spcAft>
                          <a:spcPts val="0"/>
                        </a:spcAft>
                        <a:buFontTx/>
                        <a:buNone/>
                      </a:pPr>
                      <a:r>
                        <a:rPr lang="ja-JP" sz="1000" u="none" strike="noStrike" cap="none" normalizeH="0" baseline="0">
                          <a:solidFill>
                            <a:schemeClr val="tx2"/>
                          </a:solidFill>
                          <a:sym typeface=""/>
                        </a:rPr>
                        <a:t>3年間のDFS率（％）</a:t>
                      </a:r>
                    </a:p>
                  </a:txBody>
                  <a:tcPr marL="36000" marR="36000" marT="0" marB="0"/>
                </a:tc>
                <a:tc>
                  <a:txBody>
                    <a:bodyPr/>
                    <a:lstStyle/>
                    <a:p>
                      <a:pPr marL="0" marR="0" lvl="0" indent="0" algn="ctr" defTabSz="914400" rtl="0" eaLnBrk="1" fontAlgn="auto" hangingPunct="1">
                        <a:lnSpc>
                          <a:spcPct val="100000"/>
                        </a:lnSpc>
                        <a:spcBef>
                          <a:spcPts val="0"/>
                        </a:spcBef>
                        <a:spcAft>
                          <a:spcPts val="0"/>
                        </a:spcAft>
                        <a:buFontTx/>
                        <a:buNone/>
                      </a:pPr>
                      <a:r>
                        <a:rPr lang="ja-JP" sz="1000" u="none" strike="noStrike" cap="none" normalizeH="0" baseline="0">
                          <a:solidFill>
                            <a:schemeClr val="tx2"/>
                          </a:solidFill>
                          <a:sym typeface=""/>
                        </a:rPr>
                        <a:t>P値</a:t>
                      </a:r>
                    </a:p>
                  </a:txBody>
                  <a:tcPr marL="0" marR="0" marT="0" marB="0"/>
                </a:tc>
                <a:extLst>
                  <a:ext uri="{0D108BD9-81ED-4DB2-BD59-A6C34878D82A}">
                    <a16:rowId xmlns:a16="http://schemas.microsoft.com/office/drawing/2014/main" val="425944628"/>
                  </a:ext>
                </a:extLst>
              </a:tr>
              <a:tr h="12788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000" u="none" strike="noStrike" cap="none" normalizeH="0" baseline="0">
                          <a:sym typeface=""/>
                        </a:rPr>
                        <a:t>A</a:t>
                      </a:r>
                    </a:p>
                  </a:txBody>
                  <a:tcPr marL="0" marR="0" marT="0" marB="0"/>
                </a:tc>
                <a:tc>
                  <a:txBody>
                    <a:bodyPr/>
                    <a:lstStyle/>
                    <a:p>
                      <a:pPr marL="0" marR="0" lvl="0" indent="0" algn="l" defTabSz="914400" rtl="0" eaLnBrk="1" fontAlgn="auto" latinLnBrk="0" hangingPunct="1">
                        <a:lnSpc>
                          <a:spcPct val="100000"/>
                        </a:lnSpc>
                        <a:spcBef>
                          <a:spcPts val="0"/>
                        </a:spcBef>
                        <a:spcAft>
                          <a:spcPts val="0"/>
                        </a:spcAft>
                        <a:buFontTx/>
                        <a:buNone/>
                      </a:pPr>
                      <a:r>
                        <a:rPr lang="ja-JP" sz="1000" u="none" strike="noStrike" cap="none" normalizeH="0" baseline="0">
                          <a:sym typeface=""/>
                        </a:rPr>
                        <a:t>ベースライン時ctDNA陰性</a:t>
                      </a:r>
                    </a:p>
                  </a:txBody>
                  <a:tcPr marL="0" marR="0" marT="0" marB="0"/>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u="none" strike="noStrike" cap="none" normalizeH="0" baseline="0">
                          <a:sym typeface=""/>
                        </a:rPr>
                        <a:t>83.3</a:t>
                      </a:r>
                    </a:p>
                  </a:txBody>
                  <a:tcPr marL="36000" marR="36000" marT="0" marB="0"/>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u="none" strike="noStrike" cap="none" normalizeH="0" baseline="0">
                          <a:sym typeface=""/>
                        </a:rPr>
                        <a:t>0.02</a:t>
                      </a:r>
                    </a:p>
                  </a:txBody>
                  <a:tcPr marL="0" marR="0" marT="0" marB="0"/>
                </a:tc>
                <a:extLst>
                  <a:ext uri="{0D108BD9-81ED-4DB2-BD59-A6C34878D82A}">
                    <a16:rowId xmlns:a16="http://schemas.microsoft.com/office/drawing/2014/main" val="1449933894"/>
                  </a:ext>
                </a:extLst>
              </a:tr>
              <a:tr h="12840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000" u="none" strike="noStrike" cap="none" normalizeH="0" baseline="0">
                          <a:sym typeface=""/>
                        </a:rPr>
                        <a:t>B</a:t>
                      </a:r>
                    </a:p>
                  </a:txBody>
                  <a:tcPr marL="0" marR="0" marT="0" marB="0"/>
                </a:tc>
                <a:tc>
                  <a:txBody>
                    <a:bodyPr/>
                    <a:lstStyle/>
                    <a:p>
                      <a:pPr marL="0" marR="0" lvl="0" indent="0" algn="l" defTabSz="914400" rtl="0" eaLnBrk="1" fontAlgn="auto" latinLnBrk="0" hangingPunct="1">
                        <a:lnSpc>
                          <a:spcPct val="100000"/>
                        </a:lnSpc>
                        <a:spcBef>
                          <a:spcPts val="0"/>
                        </a:spcBef>
                        <a:spcAft>
                          <a:spcPts val="0"/>
                        </a:spcAft>
                        <a:buFontTx/>
                        <a:buNone/>
                      </a:pPr>
                      <a:r>
                        <a:rPr lang="ja-JP" sz="1000" u="none" strike="noStrike" cap="none" normalizeH="0" baseline="0" dirty="0">
                          <a:sym typeface=""/>
                        </a:rPr>
                        <a:t>ベースライン時ctDNA陽性、</a:t>
                      </a:r>
                      <a:br>
                        <a:rPr lang="ja-JP" sz="1000" u="none" strike="noStrike" cap="none" normalizeH="0" baseline="0" dirty="0">
                          <a:sym typeface=""/>
                        </a:rPr>
                      </a:br>
                      <a:r>
                        <a:rPr lang="ja-JP" sz="1000" u="none" strike="noStrike" cap="none" normalizeH="0" baseline="0" dirty="0">
                          <a:sym typeface=""/>
                        </a:rPr>
                        <a:t>MRD陰性</a:t>
                      </a:r>
                    </a:p>
                  </a:txBody>
                  <a:tcPr marL="0" marR="0" marT="0" marB="0"/>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u="none" strike="noStrike" cap="none" normalizeH="0" baseline="0">
                          <a:sym typeface=""/>
                        </a:rPr>
                        <a:t>78.0</a:t>
                      </a:r>
                    </a:p>
                  </a:txBody>
                  <a:tcPr marL="36000" marR="36000" marT="0" marB="0"/>
                </a:tc>
                <a:tc>
                  <a:txBody>
                    <a:bodyPr/>
                    <a:lstStyle/>
                    <a:p>
                      <a:pPr marL="0" marR="0" lvl="0" indent="0" algn="l" defTabSz="914400" rtl="0" eaLnBrk="1" fontAlgn="auto" latinLnBrk="0" hangingPunct="1">
                        <a:lnSpc>
                          <a:spcPct val="100000"/>
                        </a:lnSpc>
                        <a:spcBef>
                          <a:spcPts val="0"/>
                        </a:spcBef>
                        <a:spcAft>
                          <a:spcPts val="0"/>
                        </a:spcAft>
                        <a:buFontTx/>
                        <a:buNone/>
                      </a:pPr>
                      <a:endParaRPr lang="en-GB" sz="1000" b="0" i="0" u="none" strike="noStrike" kern="1200" cap="none" spc="0" normalizeH="0" baseline="0" dirty="0">
                        <a:solidFill>
                          <a:schemeClr val="tx1"/>
                        </a:solidFill>
                        <a:latin typeface="Arial" panose="020B0604020202020204" pitchFamily="34" charset="0"/>
                        <a:ea typeface="+mn-ea"/>
                        <a:cs typeface="+mn-cs"/>
                        <a:sym typeface=""/>
                      </a:endParaRPr>
                    </a:p>
                  </a:txBody>
                  <a:tcPr marL="0" marR="0" marT="0" marB="0"/>
                </a:tc>
                <a:extLst>
                  <a:ext uri="{0D108BD9-81ED-4DB2-BD59-A6C34878D82A}">
                    <a16:rowId xmlns:a16="http://schemas.microsoft.com/office/drawing/2014/main" val="3158142056"/>
                  </a:ext>
                </a:extLst>
              </a:tr>
              <a:tr h="12840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000" u="none" strike="noStrike" cap="none" normalizeH="0" baseline="0">
                          <a:sym typeface=""/>
                        </a:rPr>
                        <a:t>C</a:t>
                      </a:r>
                    </a:p>
                  </a:txBody>
                  <a:tcPr marL="0" marR="0" marT="0" marB="0"/>
                </a:tc>
                <a:tc>
                  <a:txBody>
                    <a:bodyPr/>
                    <a:lstStyle/>
                    <a:p>
                      <a:pPr marL="0" marR="0" lvl="0" indent="0" algn="l" defTabSz="914400" rtl="0" eaLnBrk="1" fontAlgn="auto" latinLnBrk="0" hangingPunct="1">
                        <a:lnSpc>
                          <a:spcPct val="100000"/>
                        </a:lnSpc>
                        <a:spcBef>
                          <a:spcPts val="0"/>
                        </a:spcBef>
                        <a:spcAft>
                          <a:spcPts val="0"/>
                        </a:spcAft>
                        <a:buFontTx/>
                        <a:buNone/>
                      </a:pPr>
                      <a:r>
                        <a:rPr lang="ja-JP" sz="1000" u="none" strike="noStrike" cap="none" normalizeH="0" baseline="0" dirty="0">
                          <a:sym typeface=""/>
                        </a:rPr>
                        <a:t>ベースライン時ctDNA陽性、</a:t>
                      </a:r>
                      <a:br>
                        <a:rPr lang="ja-JP" sz="1000" u="none" strike="noStrike" cap="none" normalizeH="0" baseline="0" dirty="0">
                          <a:sym typeface=""/>
                        </a:rPr>
                      </a:br>
                      <a:r>
                        <a:rPr lang="ja-JP" sz="1000" u="none" strike="noStrike" cap="none" normalizeH="0" baseline="0" dirty="0">
                          <a:sym typeface=""/>
                        </a:rPr>
                        <a:t>MRD陽性</a:t>
                      </a:r>
                    </a:p>
                  </a:txBody>
                  <a:tcPr marL="0" marR="0" marT="0" marB="0"/>
                </a:tc>
                <a:tc>
                  <a:txBody>
                    <a:bodyPr/>
                    <a:lstStyle/>
                    <a:p>
                      <a:pPr marL="0" marR="0" lvl="0" indent="0" algn="ctr" defTabSz="914400" rtl="0" eaLnBrk="1" fontAlgn="auto" latinLnBrk="0" hangingPunct="1">
                        <a:lnSpc>
                          <a:spcPct val="100000"/>
                        </a:lnSpc>
                        <a:spcBef>
                          <a:spcPts val="0"/>
                        </a:spcBef>
                        <a:spcAft>
                          <a:spcPts val="0"/>
                        </a:spcAft>
                        <a:buFontTx/>
                        <a:buNone/>
                      </a:pPr>
                      <a:r>
                        <a:rPr lang="ja-JP" sz="1000" u="none" strike="noStrike" cap="none" normalizeH="0" baseline="0">
                          <a:sym typeface=""/>
                        </a:rPr>
                        <a:t>50.0</a:t>
                      </a:r>
                    </a:p>
                  </a:txBody>
                  <a:tcPr marL="36000" marR="36000" marT="0" marB="0"/>
                </a:tc>
                <a:tc>
                  <a:txBody>
                    <a:bodyPr/>
                    <a:lstStyle/>
                    <a:p>
                      <a:pPr marL="0" marR="0" lvl="0" indent="0" algn="l" defTabSz="914400" rtl="0" eaLnBrk="1" fontAlgn="auto" latinLnBrk="0" hangingPunct="1">
                        <a:lnSpc>
                          <a:spcPct val="100000"/>
                        </a:lnSpc>
                        <a:spcBef>
                          <a:spcPts val="0"/>
                        </a:spcBef>
                        <a:spcAft>
                          <a:spcPts val="0"/>
                        </a:spcAft>
                        <a:buFontTx/>
                        <a:buNone/>
                      </a:pPr>
                      <a:endParaRPr lang="en-GB" sz="1000" b="0" i="0" u="none" strike="noStrike" kern="1200" cap="none" spc="0" normalizeH="0" baseline="0" dirty="0">
                        <a:solidFill>
                          <a:schemeClr val="tx1"/>
                        </a:solidFill>
                        <a:latin typeface="Arial" panose="020B0604020202020204" pitchFamily="34" charset="0"/>
                        <a:ea typeface="+mn-ea"/>
                        <a:cs typeface="+mn-cs"/>
                        <a:sym typeface=""/>
                      </a:endParaRPr>
                    </a:p>
                  </a:txBody>
                  <a:tcPr marL="0" marR="0" marT="0" marB="0"/>
                </a:tc>
                <a:extLst>
                  <a:ext uri="{0D108BD9-81ED-4DB2-BD59-A6C34878D82A}">
                    <a16:rowId xmlns:a16="http://schemas.microsoft.com/office/drawing/2014/main" val="2286124818"/>
                  </a:ext>
                </a:extLst>
              </a:tr>
            </a:tbl>
          </a:graphicData>
        </a:graphic>
      </p:graphicFrame>
      <p:sp>
        <p:nvSpPr>
          <p:cNvPr id="948" name="Content Placeholder 26">
            <a:extLst>
              <a:ext uri="{FF2B5EF4-FFF2-40B4-BE49-F238E27FC236}">
                <a16:creationId xmlns:a16="http://schemas.microsoft.com/office/drawing/2014/main" id="{2693A2DF-3B31-E342-2147-CE80D814196E}"/>
              </a:ext>
            </a:extLst>
          </p:cNvPr>
          <p:cNvSpPr txBox="1">
            <a:spLocks/>
          </p:cNvSpPr>
          <p:nvPr/>
        </p:nvSpPr>
        <p:spPr bwMode="auto">
          <a:xfrm>
            <a:off x="7096125" y="1585826"/>
            <a:ext cx="3876675" cy="360000"/>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panose="020B0604020202020204"/>
                <a:ea typeface="MS Mincho"/>
                <a:cs typeface="+mj-cs"/>
                <a:sym typeface="Helvetica"/>
              </a:rPr>
              <a:t>ctDNAの状態別のDFS</a:t>
            </a:r>
          </a:p>
        </p:txBody>
      </p:sp>
      <p:grpSp>
        <p:nvGrpSpPr>
          <p:cNvPr id="769" name="Group 768">
            <a:extLst>
              <a:ext uri="{FF2B5EF4-FFF2-40B4-BE49-F238E27FC236}">
                <a16:creationId xmlns:a16="http://schemas.microsoft.com/office/drawing/2014/main" id="{164181E4-C6C1-6622-4F4D-701E1837948A}"/>
              </a:ext>
            </a:extLst>
          </p:cNvPr>
          <p:cNvGrpSpPr/>
          <p:nvPr/>
        </p:nvGrpSpPr>
        <p:grpSpPr>
          <a:xfrm>
            <a:off x="6465685" y="2154453"/>
            <a:ext cx="4525817" cy="3711276"/>
            <a:chOff x="5683417" y="1872893"/>
            <a:chExt cx="4970512" cy="4075936"/>
          </a:xfrm>
        </p:grpSpPr>
        <p:cxnSp>
          <p:nvCxnSpPr>
            <p:cNvPr id="709" name="Straight Connector 708">
              <a:extLst>
                <a:ext uri="{FF2B5EF4-FFF2-40B4-BE49-F238E27FC236}">
                  <a16:creationId xmlns:a16="http://schemas.microsoft.com/office/drawing/2014/main" id="{3B652160-6A85-AD2B-9EFD-8A38E1BFD232}"/>
                </a:ext>
              </a:extLst>
            </p:cNvPr>
            <p:cNvCxnSpPr>
              <a:cxnSpLocks/>
            </p:cNvCxnSpPr>
            <p:nvPr/>
          </p:nvCxnSpPr>
          <p:spPr>
            <a:xfrm>
              <a:off x="6384753" y="1927806"/>
              <a:ext cx="0" cy="3583444"/>
            </a:xfrm>
            <a:prstGeom prst="line">
              <a:avLst/>
            </a:prstGeom>
            <a:noFill/>
            <a:ln w="19050" cap="flat">
              <a:solidFill>
                <a:schemeClr val="tx1"/>
              </a:solidFill>
              <a:prstDash val="solid"/>
              <a:round/>
            </a:ln>
            <a:effectLst/>
            <a:sp3d/>
          </p:spPr>
        </p:cxnSp>
        <p:cxnSp>
          <p:nvCxnSpPr>
            <p:cNvPr id="710" name="Straight Connector 709">
              <a:extLst>
                <a:ext uri="{FF2B5EF4-FFF2-40B4-BE49-F238E27FC236}">
                  <a16:creationId xmlns:a16="http://schemas.microsoft.com/office/drawing/2014/main" id="{A970557A-F055-190A-9CC1-64DAF03A7E15}"/>
                </a:ext>
              </a:extLst>
            </p:cNvPr>
            <p:cNvCxnSpPr/>
            <p:nvPr/>
          </p:nvCxnSpPr>
          <p:spPr>
            <a:xfrm>
              <a:off x="6316260" y="1939048"/>
              <a:ext cx="64353" cy="0"/>
            </a:xfrm>
            <a:prstGeom prst="line">
              <a:avLst/>
            </a:prstGeom>
            <a:noFill/>
            <a:ln w="19050" cap="flat">
              <a:solidFill>
                <a:schemeClr val="tx1"/>
              </a:solidFill>
              <a:prstDash val="solid"/>
              <a:round/>
            </a:ln>
            <a:effectLst/>
            <a:sp3d/>
          </p:spPr>
        </p:cxnSp>
        <p:cxnSp>
          <p:nvCxnSpPr>
            <p:cNvPr id="711" name="Straight Connector 710">
              <a:extLst>
                <a:ext uri="{FF2B5EF4-FFF2-40B4-BE49-F238E27FC236}">
                  <a16:creationId xmlns:a16="http://schemas.microsoft.com/office/drawing/2014/main" id="{9032FBC9-D9C5-6FCD-D21C-449E48A76414}"/>
                </a:ext>
              </a:extLst>
            </p:cNvPr>
            <p:cNvCxnSpPr>
              <a:cxnSpLocks/>
            </p:cNvCxnSpPr>
            <p:nvPr/>
          </p:nvCxnSpPr>
          <p:spPr>
            <a:xfrm>
              <a:off x="6320719" y="5433334"/>
              <a:ext cx="4333210" cy="0"/>
            </a:xfrm>
            <a:prstGeom prst="line">
              <a:avLst/>
            </a:prstGeom>
            <a:noFill/>
            <a:ln w="19050" cap="flat">
              <a:solidFill>
                <a:schemeClr val="tx1"/>
              </a:solidFill>
              <a:prstDash val="solid"/>
              <a:round/>
            </a:ln>
            <a:effectLst/>
            <a:sp3d/>
          </p:spPr>
        </p:cxnSp>
        <p:cxnSp>
          <p:nvCxnSpPr>
            <p:cNvPr id="712" name="Straight Connector 711">
              <a:extLst>
                <a:ext uri="{FF2B5EF4-FFF2-40B4-BE49-F238E27FC236}">
                  <a16:creationId xmlns:a16="http://schemas.microsoft.com/office/drawing/2014/main" id="{60F9864E-3C31-FC3A-0243-D39A9A0C1C0A}"/>
                </a:ext>
              </a:extLst>
            </p:cNvPr>
            <p:cNvCxnSpPr/>
            <p:nvPr/>
          </p:nvCxnSpPr>
          <p:spPr>
            <a:xfrm>
              <a:off x="6316260" y="2987333"/>
              <a:ext cx="64353" cy="0"/>
            </a:xfrm>
            <a:prstGeom prst="line">
              <a:avLst/>
            </a:prstGeom>
            <a:noFill/>
            <a:ln w="19050" cap="flat">
              <a:solidFill>
                <a:schemeClr val="tx1"/>
              </a:solidFill>
              <a:prstDash val="solid"/>
              <a:round/>
            </a:ln>
            <a:effectLst/>
            <a:sp3d/>
          </p:spPr>
        </p:cxnSp>
        <p:cxnSp>
          <p:nvCxnSpPr>
            <p:cNvPr id="713" name="Straight Connector 712">
              <a:extLst>
                <a:ext uri="{FF2B5EF4-FFF2-40B4-BE49-F238E27FC236}">
                  <a16:creationId xmlns:a16="http://schemas.microsoft.com/office/drawing/2014/main" id="{466DA02F-4F36-2742-7144-BE0A7EA025F5}"/>
                </a:ext>
              </a:extLst>
            </p:cNvPr>
            <p:cNvCxnSpPr/>
            <p:nvPr/>
          </p:nvCxnSpPr>
          <p:spPr>
            <a:xfrm>
              <a:off x="6316260" y="3686191"/>
              <a:ext cx="64353" cy="0"/>
            </a:xfrm>
            <a:prstGeom prst="line">
              <a:avLst/>
            </a:prstGeom>
            <a:noFill/>
            <a:ln w="19050" cap="flat">
              <a:solidFill>
                <a:schemeClr val="tx1"/>
              </a:solidFill>
              <a:prstDash val="solid"/>
              <a:round/>
            </a:ln>
            <a:effectLst/>
            <a:sp3d/>
          </p:spPr>
        </p:cxnSp>
        <p:cxnSp>
          <p:nvCxnSpPr>
            <p:cNvPr id="714" name="Straight Connector 713">
              <a:extLst>
                <a:ext uri="{FF2B5EF4-FFF2-40B4-BE49-F238E27FC236}">
                  <a16:creationId xmlns:a16="http://schemas.microsoft.com/office/drawing/2014/main" id="{08DD6A13-5970-90EA-3F42-EF9E5E8B32B1}"/>
                </a:ext>
              </a:extLst>
            </p:cNvPr>
            <p:cNvCxnSpPr/>
            <p:nvPr/>
          </p:nvCxnSpPr>
          <p:spPr>
            <a:xfrm>
              <a:off x="6316260" y="4385048"/>
              <a:ext cx="64353" cy="0"/>
            </a:xfrm>
            <a:prstGeom prst="line">
              <a:avLst/>
            </a:prstGeom>
            <a:noFill/>
            <a:ln w="19050" cap="flat">
              <a:solidFill>
                <a:schemeClr val="tx1"/>
              </a:solidFill>
              <a:prstDash val="solid"/>
              <a:round/>
            </a:ln>
            <a:effectLst/>
            <a:sp3d/>
          </p:spPr>
        </p:cxnSp>
        <p:cxnSp>
          <p:nvCxnSpPr>
            <p:cNvPr id="715" name="Straight Connector 714">
              <a:extLst>
                <a:ext uri="{FF2B5EF4-FFF2-40B4-BE49-F238E27FC236}">
                  <a16:creationId xmlns:a16="http://schemas.microsoft.com/office/drawing/2014/main" id="{E112689B-463F-96B3-8F76-3949C10C074F}"/>
                </a:ext>
              </a:extLst>
            </p:cNvPr>
            <p:cNvCxnSpPr/>
            <p:nvPr/>
          </p:nvCxnSpPr>
          <p:spPr>
            <a:xfrm>
              <a:off x="6316260" y="5083905"/>
              <a:ext cx="64353" cy="0"/>
            </a:xfrm>
            <a:prstGeom prst="line">
              <a:avLst/>
            </a:prstGeom>
            <a:noFill/>
            <a:ln w="19050" cap="flat">
              <a:solidFill>
                <a:schemeClr val="tx1"/>
              </a:solidFill>
              <a:prstDash val="solid"/>
              <a:round/>
            </a:ln>
            <a:effectLst/>
            <a:sp3d/>
          </p:spPr>
        </p:cxnSp>
        <p:cxnSp>
          <p:nvCxnSpPr>
            <p:cNvPr id="716" name="Straight Connector 715">
              <a:extLst>
                <a:ext uri="{FF2B5EF4-FFF2-40B4-BE49-F238E27FC236}">
                  <a16:creationId xmlns:a16="http://schemas.microsoft.com/office/drawing/2014/main" id="{D5C620FB-D4CD-6B95-70A6-C0DAD4EF3183}"/>
                </a:ext>
              </a:extLst>
            </p:cNvPr>
            <p:cNvCxnSpPr>
              <a:cxnSpLocks/>
            </p:cNvCxnSpPr>
            <p:nvPr/>
          </p:nvCxnSpPr>
          <p:spPr>
            <a:xfrm>
              <a:off x="7028164" y="5442436"/>
              <a:ext cx="0" cy="68812"/>
            </a:xfrm>
            <a:prstGeom prst="line">
              <a:avLst/>
            </a:prstGeom>
            <a:noFill/>
            <a:ln w="19050" cap="flat">
              <a:solidFill>
                <a:schemeClr val="tx1"/>
              </a:solidFill>
              <a:prstDash val="solid"/>
              <a:round/>
            </a:ln>
            <a:effectLst/>
            <a:sp3d/>
          </p:spPr>
        </p:cxnSp>
        <p:cxnSp>
          <p:nvCxnSpPr>
            <p:cNvPr id="717" name="Straight Connector 716">
              <a:extLst>
                <a:ext uri="{FF2B5EF4-FFF2-40B4-BE49-F238E27FC236}">
                  <a16:creationId xmlns:a16="http://schemas.microsoft.com/office/drawing/2014/main" id="{340D7114-E18C-51AA-88B1-FF4F03EF2B81}"/>
                </a:ext>
              </a:extLst>
            </p:cNvPr>
            <p:cNvCxnSpPr>
              <a:cxnSpLocks/>
            </p:cNvCxnSpPr>
            <p:nvPr/>
          </p:nvCxnSpPr>
          <p:spPr>
            <a:xfrm>
              <a:off x="7671575" y="5442436"/>
              <a:ext cx="0" cy="68812"/>
            </a:xfrm>
            <a:prstGeom prst="line">
              <a:avLst/>
            </a:prstGeom>
            <a:noFill/>
            <a:ln w="19050" cap="flat">
              <a:solidFill>
                <a:schemeClr val="tx1"/>
              </a:solidFill>
              <a:prstDash val="solid"/>
              <a:round/>
            </a:ln>
            <a:effectLst/>
            <a:sp3d/>
          </p:spPr>
        </p:cxnSp>
        <p:cxnSp>
          <p:nvCxnSpPr>
            <p:cNvPr id="718" name="Straight Connector 717">
              <a:extLst>
                <a:ext uri="{FF2B5EF4-FFF2-40B4-BE49-F238E27FC236}">
                  <a16:creationId xmlns:a16="http://schemas.microsoft.com/office/drawing/2014/main" id="{FD240481-2B2F-CEBE-97A0-AB9D5B1102D8}"/>
                </a:ext>
              </a:extLst>
            </p:cNvPr>
            <p:cNvCxnSpPr>
              <a:cxnSpLocks/>
            </p:cNvCxnSpPr>
            <p:nvPr/>
          </p:nvCxnSpPr>
          <p:spPr>
            <a:xfrm>
              <a:off x="8958397" y="5442436"/>
              <a:ext cx="0" cy="68812"/>
            </a:xfrm>
            <a:prstGeom prst="line">
              <a:avLst/>
            </a:prstGeom>
            <a:noFill/>
            <a:ln w="19050" cap="flat">
              <a:solidFill>
                <a:schemeClr val="tx1"/>
              </a:solidFill>
              <a:prstDash val="solid"/>
              <a:round/>
            </a:ln>
            <a:effectLst/>
            <a:sp3d/>
          </p:spPr>
        </p:cxnSp>
        <p:cxnSp>
          <p:nvCxnSpPr>
            <p:cNvPr id="724" name="Straight Connector 723">
              <a:extLst>
                <a:ext uri="{FF2B5EF4-FFF2-40B4-BE49-F238E27FC236}">
                  <a16:creationId xmlns:a16="http://schemas.microsoft.com/office/drawing/2014/main" id="{DF800458-2125-B7D0-8A6B-1531BB8104A5}"/>
                </a:ext>
              </a:extLst>
            </p:cNvPr>
            <p:cNvCxnSpPr/>
            <p:nvPr/>
          </p:nvCxnSpPr>
          <p:spPr>
            <a:xfrm>
              <a:off x="6316260" y="4734476"/>
              <a:ext cx="64353" cy="0"/>
            </a:xfrm>
            <a:prstGeom prst="line">
              <a:avLst/>
            </a:prstGeom>
            <a:noFill/>
            <a:ln w="19050" cap="flat">
              <a:solidFill>
                <a:schemeClr val="tx1"/>
              </a:solidFill>
              <a:prstDash val="solid"/>
              <a:round/>
            </a:ln>
            <a:effectLst/>
            <a:sp3d/>
          </p:spPr>
        </p:cxnSp>
        <p:cxnSp>
          <p:nvCxnSpPr>
            <p:cNvPr id="725" name="Straight Connector 724">
              <a:extLst>
                <a:ext uri="{FF2B5EF4-FFF2-40B4-BE49-F238E27FC236}">
                  <a16:creationId xmlns:a16="http://schemas.microsoft.com/office/drawing/2014/main" id="{403FE745-5640-0E98-AE56-DB17BE73F4A2}"/>
                </a:ext>
              </a:extLst>
            </p:cNvPr>
            <p:cNvCxnSpPr/>
            <p:nvPr/>
          </p:nvCxnSpPr>
          <p:spPr>
            <a:xfrm>
              <a:off x="6316260" y="4035619"/>
              <a:ext cx="64353" cy="0"/>
            </a:xfrm>
            <a:prstGeom prst="line">
              <a:avLst/>
            </a:prstGeom>
            <a:noFill/>
            <a:ln w="19050" cap="flat">
              <a:solidFill>
                <a:schemeClr val="tx1"/>
              </a:solidFill>
              <a:prstDash val="solid"/>
              <a:round/>
            </a:ln>
            <a:effectLst/>
            <a:sp3d/>
          </p:spPr>
        </p:cxnSp>
        <p:cxnSp>
          <p:nvCxnSpPr>
            <p:cNvPr id="726" name="Straight Connector 725">
              <a:extLst>
                <a:ext uri="{FF2B5EF4-FFF2-40B4-BE49-F238E27FC236}">
                  <a16:creationId xmlns:a16="http://schemas.microsoft.com/office/drawing/2014/main" id="{BDE59E11-77A5-B9DD-A350-D2064C15A110}"/>
                </a:ext>
              </a:extLst>
            </p:cNvPr>
            <p:cNvCxnSpPr/>
            <p:nvPr/>
          </p:nvCxnSpPr>
          <p:spPr>
            <a:xfrm>
              <a:off x="6316260" y="3336762"/>
              <a:ext cx="64353" cy="0"/>
            </a:xfrm>
            <a:prstGeom prst="line">
              <a:avLst/>
            </a:prstGeom>
            <a:noFill/>
            <a:ln w="19050" cap="flat">
              <a:solidFill>
                <a:schemeClr val="tx1"/>
              </a:solidFill>
              <a:prstDash val="solid"/>
              <a:round/>
            </a:ln>
            <a:effectLst/>
            <a:sp3d/>
          </p:spPr>
        </p:cxnSp>
        <p:cxnSp>
          <p:nvCxnSpPr>
            <p:cNvPr id="727" name="Straight Connector 726">
              <a:extLst>
                <a:ext uri="{FF2B5EF4-FFF2-40B4-BE49-F238E27FC236}">
                  <a16:creationId xmlns:a16="http://schemas.microsoft.com/office/drawing/2014/main" id="{3D6D4166-ABB2-0886-87C9-D78A3D5BDFA4}"/>
                </a:ext>
              </a:extLst>
            </p:cNvPr>
            <p:cNvCxnSpPr/>
            <p:nvPr/>
          </p:nvCxnSpPr>
          <p:spPr>
            <a:xfrm>
              <a:off x="6316260" y="2637904"/>
              <a:ext cx="64353" cy="0"/>
            </a:xfrm>
            <a:prstGeom prst="line">
              <a:avLst/>
            </a:prstGeom>
            <a:noFill/>
            <a:ln w="19050" cap="flat">
              <a:solidFill>
                <a:schemeClr val="tx1"/>
              </a:solidFill>
              <a:prstDash val="solid"/>
              <a:round/>
            </a:ln>
            <a:effectLst/>
            <a:sp3d/>
          </p:spPr>
        </p:cxnSp>
        <p:cxnSp>
          <p:nvCxnSpPr>
            <p:cNvPr id="728" name="Straight Connector 727">
              <a:extLst>
                <a:ext uri="{FF2B5EF4-FFF2-40B4-BE49-F238E27FC236}">
                  <a16:creationId xmlns:a16="http://schemas.microsoft.com/office/drawing/2014/main" id="{A8727DB7-1F63-F156-2E48-10F424E1D521}"/>
                </a:ext>
              </a:extLst>
            </p:cNvPr>
            <p:cNvCxnSpPr/>
            <p:nvPr/>
          </p:nvCxnSpPr>
          <p:spPr>
            <a:xfrm>
              <a:off x="6316260" y="2288475"/>
              <a:ext cx="64353" cy="0"/>
            </a:xfrm>
            <a:prstGeom prst="line">
              <a:avLst/>
            </a:prstGeom>
            <a:noFill/>
            <a:ln w="19050" cap="flat">
              <a:solidFill>
                <a:schemeClr val="tx1"/>
              </a:solidFill>
              <a:prstDash val="solid"/>
              <a:round/>
            </a:ln>
            <a:effectLst/>
            <a:sp3d/>
          </p:spPr>
        </p:cxnSp>
        <p:cxnSp>
          <p:nvCxnSpPr>
            <p:cNvPr id="729" name="Straight Connector 728">
              <a:extLst>
                <a:ext uri="{FF2B5EF4-FFF2-40B4-BE49-F238E27FC236}">
                  <a16:creationId xmlns:a16="http://schemas.microsoft.com/office/drawing/2014/main" id="{F1E42F62-5700-AB7A-D9DD-99CE787271DA}"/>
                </a:ext>
              </a:extLst>
            </p:cNvPr>
            <p:cNvCxnSpPr>
              <a:cxnSpLocks/>
            </p:cNvCxnSpPr>
            <p:nvPr/>
          </p:nvCxnSpPr>
          <p:spPr>
            <a:xfrm>
              <a:off x="10245220" y="5442436"/>
              <a:ext cx="0" cy="68812"/>
            </a:xfrm>
            <a:prstGeom prst="line">
              <a:avLst/>
            </a:prstGeom>
            <a:noFill/>
            <a:ln w="19050" cap="flat">
              <a:solidFill>
                <a:schemeClr val="tx1"/>
              </a:solidFill>
              <a:prstDash val="solid"/>
              <a:round/>
            </a:ln>
            <a:effectLst/>
            <a:sp3d/>
          </p:spPr>
        </p:cxnSp>
        <p:cxnSp>
          <p:nvCxnSpPr>
            <p:cNvPr id="731" name="Straight Connector 730">
              <a:extLst>
                <a:ext uri="{FF2B5EF4-FFF2-40B4-BE49-F238E27FC236}">
                  <a16:creationId xmlns:a16="http://schemas.microsoft.com/office/drawing/2014/main" id="{4D217CE4-2F4A-75C6-8F7E-D9C5B6ED6863}"/>
                </a:ext>
              </a:extLst>
            </p:cNvPr>
            <p:cNvCxnSpPr>
              <a:cxnSpLocks/>
            </p:cNvCxnSpPr>
            <p:nvPr/>
          </p:nvCxnSpPr>
          <p:spPr>
            <a:xfrm>
              <a:off x="9601808" y="5442436"/>
              <a:ext cx="0" cy="68812"/>
            </a:xfrm>
            <a:prstGeom prst="line">
              <a:avLst/>
            </a:prstGeom>
            <a:noFill/>
            <a:ln w="19050" cap="flat">
              <a:solidFill>
                <a:schemeClr val="tx1"/>
              </a:solidFill>
              <a:prstDash val="solid"/>
              <a:round/>
            </a:ln>
            <a:effectLst/>
            <a:sp3d/>
          </p:spPr>
        </p:cxnSp>
        <p:sp>
          <p:nvSpPr>
            <p:cNvPr id="732" name="TextBox 731">
              <a:extLst>
                <a:ext uri="{FF2B5EF4-FFF2-40B4-BE49-F238E27FC236}">
                  <a16:creationId xmlns:a16="http://schemas.microsoft.com/office/drawing/2014/main" id="{E6E88EFF-2CCE-9262-9351-E286062D41C7}"/>
                </a:ext>
              </a:extLst>
            </p:cNvPr>
            <p:cNvSpPr txBox="1"/>
            <p:nvPr/>
          </p:nvSpPr>
          <p:spPr>
            <a:xfrm>
              <a:off x="6293889" y="5550819"/>
              <a:ext cx="181728" cy="103719"/>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0</a:t>
              </a:r>
            </a:p>
          </p:txBody>
        </p:sp>
        <p:sp>
          <p:nvSpPr>
            <p:cNvPr id="733" name="TextBox 732">
              <a:extLst>
                <a:ext uri="{FF2B5EF4-FFF2-40B4-BE49-F238E27FC236}">
                  <a16:creationId xmlns:a16="http://schemas.microsoft.com/office/drawing/2014/main" id="{C6B15163-E7C9-7D80-898A-ECFFCA222F06}"/>
                </a:ext>
              </a:extLst>
            </p:cNvPr>
            <p:cNvSpPr txBox="1"/>
            <p:nvPr/>
          </p:nvSpPr>
          <p:spPr>
            <a:xfrm>
              <a:off x="5971283" y="5370623"/>
              <a:ext cx="339133" cy="125421"/>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0</a:t>
              </a:r>
            </a:p>
          </p:txBody>
        </p:sp>
        <p:sp>
          <p:nvSpPr>
            <p:cNvPr id="737" name="TextBox 736">
              <a:extLst>
                <a:ext uri="{FF2B5EF4-FFF2-40B4-BE49-F238E27FC236}">
                  <a16:creationId xmlns:a16="http://schemas.microsoft.com/office/drawing/2014/main" id="{28A891ED-452C-B94A-B44E-FB24F9A18F5E}"/>
                </a:ext>
              </a:extLst>
            </p:cNvPr>
            <p:cNvSpPr txBox="1"/>
            <p:nvPr/>
          </p:nvSpPr>
          <p:spPr>
            <a:xfrm>
              <a:off x="5971283" y="1872893"/>
              <a:ext cx="339133" cy="125421"/>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1.0</a:t>
              </a:r>
            </a:p>
          </p:txBody>
        </p:sp>
        <p:sp>
          <p:nvSpPr>
            <p:cNvPr id="738" name="TextBox 737">
              <a:extLst>
                <a:ext uri="{FF2B5EF4-FFF2-40B4-BE49-F238E27FC236}">
                  <a16:creationId xmlns:a16="http://schemas.microsoft.com/office/drawing/2014/main" id="{E8B9115C-0E2C-C0ED-7AC4-D16CDBAB47B7}"/>
                </a:ext>
              </a:extLst>
            </p:cNvPr>
            <p:cNvSpPr txBox="1"/>
            <p:nvPr/>
          </p:nvSpPr>
          <p:spPr>
            <a:xfrm>
              <a:off x="5971283" y="2572438"/>
              <a:ext cx="339133" cy="125421"/>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0.8</a:t>
              </a:r>
            </a:p>
          </p:txBody>
        </p:sp>
        <p:sp>
          <p:nvSpPr>
            <p:cNvPr id="740" name="TextBox 739">
              <a:extLst>
                <a:ext uri="{FF2B5EF4-FFF2-40B4-BE49-F238E27FC236}">
                  <a16:creationId xmlns:a16="http://schemas.microsoft.com/office/drawing/2014/main" id="{05610441-916A-E720-DFA8-16B53503F3EB}"/>
                </a:ext>
              </a:extLst>
            </p:cNvPr>
            <p:cNvSpPr txBox="1"/>
            <p:nvPr/>
          </p:nvSpPr>
          <p:spPr>
            <a:xfrm>
              <a:off x="5971283" y="3271985"/>
              <a:ext cx="339133" cy="125421"/>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0.6</a:t>
              </a:r>
            </a:p>
          </p:txBody>
        </p:sp>
        <p:sp>
          <p:nvSpPr>
            <p:cNvPr id="741" name="TextBox 740">
              <a:extLst>
                <a:ext uri="{FF2B5EF4-FFF2-40B4-BE49-F238E27FC236}">
                  <a16:creationId xmlns:a16="http://schemas.microsoft.com/office/drawing/2014/main" id="{CE181531-7483-65C3-2BBC-3FBA3FF22925}"/>
                </a:ext>
              </a:extLst>
            </p:cNvPr>
            <p:cNvSpPr txBox="1"/>
            <p:nvPr/>
          </p:nvSpPr>
          <p:spPr>
            <a:xfrm>
              <a:off x="5971283" y="3971531"/>
              <a:ext cx="339133" cy="125421"/>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0.4</a:t>
              </a:r>
            </a:p>
          </p:txBody>
        </p:sp>
        <p:sp>
          <p:nvSpPr>
            <p:cNvPr id="742" name="TextBox 741">
              <a:extLst>
                <a:ext uri="{FF2B5EF4-FFF2-40B4-BE49-F238E27FC236}">
                  <a16:creationId xmlns:a16="http://schemas.microsoft.com/office/drawing/2014/main" id="{72357B6E-6FCA-B4AB-AF50-D32AC443E9C3}"/>
                </a:ext>
              </a:extLst>
            </p:cNvPr>
            <p:cNvSpPr txBox="1"/>
            <p:nvPr/>
          </p:nvSpPr>
          <p:spPr>
            <a:xfrm>
              <a:off x="5971283" y="4671078"/>
              <a:ext cx="339133" cy="125421"/>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0.2</a:t>
              </a:r>
            </a:p>
          </p:txBody>
        </p:sp>
        <p:sp>
          <p:nvSpPr>
            <p:cNvPr id="745" name="TextBox 744">
              <a:extLst>
                <a:ext uri="{FF2B5EF4-FFF2-40B4-BE49-F238E27FC236}">
                  <a16:creationId xmlns:a16="http://schemas.microsoft.com/office/drawing/2014/main" id="{C9048DB2-28BF-BF71-577F-1A206342558B}"/>
                </a:ext>
              </a:extLst>
            </p:cNvPr>
            <p:cNvSpPr txBox="1"/>
            <p:nvPr/>
          </p:nvSpPr>
          <p:spPr>
            <a:xfrm>
              <a:off x="6940252" y="5550819"/>
              <a:ext cx="181728" cy="103719"/>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12</a:t>
              </a:r>
            </a:p>
          </p:txBody>
        </p:sp>
        <p:sp>
          <p:nvSpPr>
            <p:cNvPr id="747" name="TextBox 746">
              <a:extLst>
                <a:ext uri="{FF2B5EF4-FFF2-40B4-BE49-F238E27FC236}">
                  <a16:creationId xmlns:a16="http://schemas.microsoft.com/office/drawing/2014/main" id="{6C2C0324-FAD6-99AE-4571-1D3D22604CD2}"/>
                </a:ext>
              </a:extLst>
            </p:cNvPr>
            <p:cNvSpPr txBox="1"/>
            <p:nvPr/>
          </p:nvSpPr>
          <p:spPr>
            <a:xfrm>
              <a:off x="7580711" y="5550819"/>
              <a:ext cx="181728" cy="103719"/>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24</a:t>
              </a:r>
            </a:p>
          </p:txBody>
        </p:sp>
        <p:sp>
          <p:nvSpPr>
            <p:cNvPr id="749" name="TextBox 748">
              <a:extLst>
                <a:ext uri="{FF2B5EF4-FFF2-40B4-BE49-F238E27FC236}">
                  <a16:creationId xmlns:a16="http://schemas.microsoft.com/office/drawing/2014/main" id="{84C7154C-4FB7-1E49-5129-F1AE1EB4B3E1}"/>
                </a:ext>
              </a:extLst>
            </p:cNvPr>
            <p:cNvSpPr txBox="1"/>
            <p:nvPr/>
          </p:nvSpPr>
          <p:spPr>
            <a:xfrm>
              <a:off x="8867533" y="5550819"/>
              <a:ext cx="181728" cy="103719"/>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48</a:t>
              </a:r>
            </a:p>
          </p:txBody>
        </p:sp>
        <p:sp>
          <p:nvSpPr>
            <p:cNvPr id="751" name="TextBox 750">
              <a:extLst>
                <a:ext uri="{FF2B5EF4-FFF2-40B4-BE49-F238E27FC236}">
                  <a16:creationId xmlns:a16="http://schemas.microsoft.com/office/drawing/2014/main" id="{53451ACC-C887-58E4-97AE-83AE5AFDEC9C}"/>
                </a:ext>
              </a:extLst>
            </p:cNvPr>
            <p:cNvSpPr txBox="1"/>
            <p:nvPr/>
          </p:nvSpPr>
          <p:spPr>
            <a:xfrm>
              <a:off x="6380615" y="5644613"/>
              <a:ext cx="4266366" cy="30421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mj-cs"/>
                  <a:sym typeface="Helvetica"/>
                </a:rPr>
                <a:t>経過時間（月）</a:t>
              </a:r>
            </a:p>
          </p:txBody>
        </p:sp>
        <p:sp>
          <p:nvSpPr>
            <p:cNvPr id="752" name="TextBox 751">
              <a:extLst>
                <a:ext uri="{FF2B5EF4-FFF2-40B4-BE49-F238E27FC236}">
                  <a16:creationId xmlns:a16="http://schemas.microsoft.com/office/drawing/2014/main" id="{467AEAB5-8AD3-7012-A823-0F734DDB0A2E}"/>
                </a:ext>
              </a:extLst>
            </p:cNvPr>
            <p:cNvSpPr txBox="1"/>
            <p:nvPr/>
          </p:nvSpPr>
          <p:spPr>
            <a:xfrm rot="16200000">
              <a:off x="4088382" y="3534084"/>
              <a:ext cx="3494286" cy="30421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lumMod val="75000"/>
                      <a:lumOff val="25000"/>
                    </a:srgbClr>
                  </a:solidFill>
                  <a:uLnTx/>
                  <a:uFillTx/>
                  <a:latin typeface="Arial" panose="020B0604020202020204"/>
                  <a:ea typeface="MS Mincho"/>
                  <a:cs typeface="+mj-cs"/>
                  <a:sym typeface="Helvetica"/>
                </a:rPr>
                <a:t>DFSの確率</a:t>
              </a:r>
            </a:p>
          </p:txBody>
        </p:sp>
        <p:sp>
          <p:nvSpPr>
            <p:cNvPr id="753" name="TextBox 752">
              <a:extLst>
                <a:ext uri="{FF2B5EF4-FFF2-40B4-BE49-F238E27FC236}">
                  <a16:creationId xmlns:a16="http://schemas.microsoft.com/office/drawing/2014/main" id="{816B6161-7247-E83D-57CC-3BF7F323E701}"/>
                </a:ext>
              </a:extLst>
            </p:cNvPr>
            <p:cNvSpPr txBox="1"/>
            <p:nvPr/>
          </p:nvSpPr>
          <p:spPr>
            <a:xfrm>
              <a:off x="9510943" y="5550819"/>
              <a:ext cx="181728" cy="103719"/>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60</a:t>
              </a:r>
            </a:p>
          </p:txBody>
        </p:sp>
        <p:sp>
          <p:nvSpPr>
            <p:cNvPr id="755" name="TextBox 754">
              <a:extLst>
                <a:ext uri="{FF2B5EF4-FFF2-40B4-BE49-F238E27FC236}">
                  <a16:creationId xmlns:a16="http://schemas.microsoft.com/office/drawing/2014/main" id="{49394929-461D-9E44-F14B-B4C7B2D29311}"/>
                </a:ext>
              </a:extLst>
            </p:cNvPr>
            <p:cNvSpPr txBox="1"/>
            <p:nvPr/>
          </p:nvSpPr>
          <p:spPr>
            <a:xfrm>
              <a:off x="10168645" y="5550819"/>
              <a:ext cx="181728" cy="103719"/>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72</a:t>
              </a:r>
            </a:p>
          </p:txBody>
        </p:sp>
        <p:sp>
          <p:nvSpPr>
            <p:cNvPr id="765" name="TextBox 764">
              <a:extLst>
                <a:ext uri="{FF2B5EF4-FFF2-40B4-BE49-F238E27FC236}">
                  <a16:creationId xmlns:a16="http://schemas.microsoft.com/office/drawing/2014/main" id="{D9012BA9-2703-FD7D-D715-32A4684D3617}"/>
                </a:ext>
              </a:extLst>
            </p:cNvPr>
            <p:cNvSpPr txBox="1"/>
            <p:nvPr/>
          </p:nvSpPr>
          <p:spPr>
            <a:xfrm>
              <a:off x="8224122" y="5550819"/>
              <a:ext cx="181728" cy="103719"/>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lumMod val="75000"/>
                      <a:lumOff val="25000"/>
                    </a:srgbClr>
                  </a:solidFill>
                  <a:uLnTx/>
                  <a:uFillTx/>
                  <a:latin typeface="Arial" panose="020B0604020202020204"/>
                  <a:ea typeface="MS Mincho"/>
                  <a:cs typeface="Arial"/>
                  <a:sym typeface="Arial"/>
                </a:rPr>
                <a:t>36</a:t>
              </a:r>
            </a:p>
          </p:txBody>
        </p:sp>
        <p:cxnSp>
          <p:nvCxnSpPr>
            <p:cNvPr id="766" name="Straight Connector 765">
              <a:extLst>
                <a:ext uri="{FF2B5EF4-FFF2-40B4-BE49-F238E27FC236}">
                  <a16:creationId xmlns:a16="http://schemas.microsoft.com/office/drawing/2014/main" id="{9F567524-37B2-BE59-A7A0-C5B1C669E03F}"/>
                </a:ext>
              </a:extLst>
            </p:cNvPr>
            <p:cNvCxnSpPr>
              <a:cxnSpLocks/>
            </p:cNvCxnSpPr>
            <p:nvPr/>
          </p:nvCxnSpPr>
          <p:spPr>
            <a:xfrm>
              <a:off x="8314986" y="5442436"/>
              <a:ext cx="0" cy="68812"/>
            </a:xfrm>
            <a:prstGeom prst="line">
              <a:avLst/>
            </a:prstGeom>
            <a:noFill/>
            <a:ln w="19050" cap="flat">
              <a:solidFill>
                <a:schemeClr val="tx1"/>
              </a:solidFill>
              <a:prstDash val="solid"/>
              <a:round/>
            </a:ln>
            <a:effectLst/>
            <a:sp3d/>
          </p:spPr>
        </p:cxnSp>
      </p:grpSp>
      <p:grpSp>
        <p:nvGrpSpPr>
          <p:cNvPr id="875" name="Group 874">
            <a:extLst>
              <a:ext uri="{FF2B5EF4-FFF2-40B4-BE49-F238E27FC236}">
                <a16:creationId xmlns:a16="http://schemas.microsoft.com/office/drawing/2014/main" id="{0A51DE92-C0BF-9DEF-FDEB-B8A44F2563EC}"/>
              </a:ext>
            </a:extLst>
          </p:cNvPr>
          <p:cNvGrpSpPr/>
          <p:nvPr/>
        </p:nvGrpSpPr>
        <p:grpSpPr>
          <a:xfrm>
            <a:off x="7105395" y="2214977"/>
            <a:ext cx="3699970" cy="913538"/>
            <a:chOff x="6385983" y="1939363"/>
            <a:chExt cx="4063519" cy="1003300"/>
          </a:xfrm>
        </p:grpSpPr>
        <p:sp>
          <p:nvSpPr>
            <p:cNvPr id="771" name="Freeform: Shape 770">
              <a:extLst>
                <a:ext uri="{FF2B5EF4-FFF2-40B4-BE49-F238E27FC236}">
                  <a16:creationId xmlns:a16="http://schemas.microsoft.com/office/drawing/2014/main" id="{32147159-3ECC-4FD1-9EA0-6612C2FD9042}"/>
                </a:ext>
              </a:extLst>
            </p:cNvPr>
            <p:cNvSpPr/>
            <p:nvPr/>
          </p:nvSpPr>
          <p:spPr>
            <a:xfrm>
              <a:off x="6385983" y="1939363"/>
              <a:ext cx="4063519" cy="977004"/>
            </a:xfrm>
            <a:custGeom>
              <a:avLst/>
              <a:gdLst>
                <a:gd name="connsiteX0" fmla="*/ 0 w 4063519"/>
                <a:gd name="connsiteY0" fmla="*/ 0 h 977004"/>
                <a:gd name="connsiteX1" fmla="*/ 80835 w 4063519"/>
                <a:gd name="connsiteY1" fmla="*/ 0 h 977004"/>
                <a:gd name="connsiteX2" fmla="*/ 80835 w 4063519"/>
                <a:gd name="connsiteY2" fmla="*/ 13473 h 977004"/>
                <a:gd name="connsiteX3" fmla="*/ 95282 w 4063519"/>
                <a:gd name="connsiteY3" fmla="*/ 13473 h 977004"/>
                <a:gd name="connsiteX4" fmla="*/ 95282 w 4063519"/>
                <a:gd name="connsiteY4" fmla="*/ 30029 h 977004"/>
                <a:gd name="connsiteX5" fmla="*/ 185451 w 4063519"/>
                <a:gd name="connsiteY5" fmla="*/ 30029 h 977004"/>
                <a:gd name="connsiteX6" fmla="*/ 185451 w 4063519"/>
                <a:gd name="connsiteY6" fmla="*/ 50725 h 977004"/>
                <a:gd name="connsiteX7" fmla="*/ 260037 w 4063519"/>
                <a:gd name="connsiteY7" fmla="*/ 50725 h 977004"/>
                <a:gd name="connsiteX8" fmla="*/ 260037 w 4063519"/>
                <a:gd name="connsiteY8" fmla="*/ 63224 h 977004"/>
                <a:gd name="connsiteX9" fmla="*/ 367817 w 4063519"/>
                <a:gd name="connsiteY9" fmla="*/ 63224 h 977004"/>
                <a:gd name="connsiteX10" fmla="*/ 367817 w 4063519"/>
                <a:gd name="connsiteY10" fmla="*/ 75641 h 977004"/>
                <a:gd name="connsiteX11" fmla="*/ 404096 w 4063519"/>
                <a:gd name="connsiteY11" fmla="*/ 75641 h 977004"/>
                <a:gd name="connsiteX12" fmla="*/ 404096 w 4063519"/>
                <a:gd name="connsiteY12" fmla="*/ 93253 h 977004"/>
                <a:gd name="connsiteX13" fmla="*/ 414403 w 4063519"/>
                <a:gd name="connsiteY13" fmla="*/ 93253 h 977004"/>
                <a:gd name="connsiteX14" fmla="*/ 414403 w 4063519"/>
                <a:gd name="connsiteY14" fmla="*/ 110865 h 977004"/>
                <a:gd name="connsiteX15" fmla="*/ 592630 w 4063519"/>
                <a:gd name="connsiteY15" fmla="*/ 110865 h 977004"/>
                <a:gd name="connsiteX16" fmla="*/ 592630 w 4063519"/>
                <a:gd name="connsiteY16" fmla="*/ 130505 h 977004"/>
                <a:gd name="connsiteX17" fmla="*/ 601964 w 4063519"/>
                <a:gd name="connsiteY17" fmla="*/ 130505 h 977004"/>
                <a:gd name="connsiteX18" fmla="*/ 601964 w 4063519"/>
                <a:gd name="connsiteY18" fmla="*/ 145033 h 977004"/>
                <a:gd name="connsiteX19" fmla="*/ 620631 w 4063519"/>
                <a:gd name="connsiteY19" fmla="*/ 145033 h 977004"/>
                <a:gd name="connsiteX20" fmla="*/ 620631 w 4063519"/>
                <a:gd name="connsiteY20" fmla="*/ 162645 h 977004"/>
                <a:gd name="connsiteX21" fmla="*/ 708689 w 4063519"/>
                <a:gd name="connsiteY21" fmla="*/ 162645 h 977004"/>
                <a:gd name="connsiteX22" fmla="*/ 708689 w 4063519"/>
                <a:gd name="connsiteY22" fmla="*/ 176117 h 977004"/>
                <a:gd name="connsiteX23" fmla="*/ 793664 w 4063519"/>
                <a:gd name="connsiteY23" fmla="*/ 176117 h 977004"/>
                <a:gd name="connsiteX24" fmla="*/ 793664 w 4063519"/>
                <a:gd name="connsiteY24" fmla="*/ 192674 h 977004"/>
                <a:gd name="connsiteX25" fmla="*/ 808110 w 4063519"/>
                <a:gd name="connsiteY25" fmla="*/ 192674 h 977004"/>
                <a:gd name="connsiteX26" fmla="*/ 808110 w 4063519"/>
                <a:gd name="connsiteY26" fmla="*/ 199978 h 977004"/>
                <a:gd name="connsiteX27" fmla="*/ 886917 w 4063519"/>
                <a:gd name="connsiteY27" fmla="*/ 199978 h 977004"/>
                <a:gd name="connsiteX28" fmla="*/ 886917 w 4063519"/>
                <a:gd name="connsiteY28" fmla="*/ 213451 h 977004"/>
                <a:gd name="connsiteX29" fmla="*/ 918001 w 4063519"/>
                <a:gd name="connsiteY29" fmla="*/ 213451 h 977004"/>
                <a:gd name="connsiteX30" fmla="*/ 918001 w 4063519"/>
                <a:gd name="connsiteY30" fmla="*/ 226923 h 977004"/>
                <a:gd name="connsiteX31" fmla="*/ 1035034 w 4063519"/>
                <a:gd name="connsiteY31" fmla="*/ 226923 h 977004"/>
                <a:gd name="connsiteX32" fmla="*/ 1035034 w 4063519"/>
                <a:gd name="connsiteY32" fmla="*/ 264176 h 977004"/>
                <a:gd name="connsiteX33" fmla="*/ 1126258 w 4063519"/>
                <a:gd name="connsiteY33" fmla="*/ 264176 h 977004"/>
                <a:gd name="connsiteX34" fmla="*/ 1126258 w 4063519"/>
                <a:gd name="connsiteY34" fmla="*/ 275620 h 977004"/>
                <a:gd name="connsiteX35" fmla="*/ 1212206 w 4063519"/>
                <a:gd name="connsiteY35" fmla="*/ 275620 h 977004"/>
                <a:gd name="connsiteX36" fmla="*/ 1212206 w 4063519"/>
                <a:gd name="connsiteY36" fmla="*/ 296315 h 977004"/>
                <a:gd name="connsiteX37" fmla="*/ 1270235 w 4063519"/>
                <a:gd name="connsiteY37" fmla="*/ 296315 h 977004"/>
                <a:gd name="connsiteX38" fmla="*/ 1270235 w 4063519"/>
                <a:gd name="connsiteY38" fmla="*/ 317011 h 977004"/>
                <a:gd name="connsiteX39" fmla="*/ 1280624 w 4063519"/>
                <a:gd name="connsiteY39" fmla="*/ 317011 h 977004"/>
                <a:gd name="connsiteX40" fmla="*/ 1280624 w 4063519"/>
                <a:gd name="connsiteY40" fmla="*/ 343956 h 977004"/>
                <a:gd name="connsiteX41" fmla="*/ 1375906 w 4063519"/>
                <a:gd name="connsiteY41" fmla="*/ 343956 h 977004"/>
                <a:gd name="connsiteX42" fmla="*/ 1375906 w 4063519"/>
                <a:gd name="connsiteY42" fmla="*/ 360513 h 977004"/>
                <a:gd name="connsiteX43" fmla="*/ 1384184 w 4063519"/>
                <a:gd name="connsiteY43" fmla="*/ 360513 h 977004"/>
                <a:gd name="connsiteX44" fmla="*/ 1384184 w 4063519"/>
                <a:gd name="connsiteY44" fmla="*/ 366762 h 977004"/>
                <a:gd name="connsiteX45" fmla="*/ 1393518 w 4063519"/>
                <a:gd name="connsiteY45" fmla="*/ 366762 h 977004"/>
                <a:gd name="connsiteX46" fmla="*/ 1393518 w 4063519"/>
                <a:gd name="connsiteY46" fmla="*/ 378125 h 977004"/>
                <a:gd name="connsiteX47" fmla="*/ 1551049 w 4063519"/>
                <a:gd name="connsiteY47" fmla="*/ 378125 h 977004"/>
                <a:gd name="connsiteX48" fmla="*/ 1551049 w 4063519"/>
                <a:gd name="connsiteY48" fmla="*/ 397847 h 977004"/>
                <a:gd name="connsiteX49" fmla="*/ 1565496 w 4063519"/>
                <a:gd name="connsiteY49" fmla="*/ 397847 h 977004"/>
                <a:gd name="connsiteX50" fmla="*/ 1565496 w 4063519"/>
                <a:gd name="connsiteY50" fmla="*/ 411319 h 977004"/>
                <a:gd name="connsiteX51" fmla="*/ 1624580 w 4063519"/>
                <a:gd name="connsiteY51" fmla="*/ 411319 h 977004"/>
                <a:gd name="connsiteX52" fmla="*/ 1624580 w 4063519"/>
                <a:gd name="connsiteY52" fmla="*/ 428931 h 977004"/>
                <a:gd name="connsiteX53" fmla="*/ 1667027 w 4063519"/>
                <a:gd name="connsiteY53" fmla="*/ 428931 h 977004"/>
                <a:gd name="connsiteX54" fmla="*/ 1667027 w 4063519"/>
                <a:gd name="connsiteY54" fmla="*/ 442403 h 977004"/>
                <a:gd name="connsiteX55" fmla="*/ 1676360 w 4063519"/>
                <a:gd name="connsiteY55" fmla="*/ 442403 h 977004"/>
                <a:gd name="connsiteX56" fmla="*/ 1676360 w 4063519"/>
                <a:gd name="connsiteY56" fmla="*/ 457905 h 977004"/>
                <a:gd name="connsiteX57" fmla="*/ 1765474 w 4063519"/>
                <a:gd name="connsiteY57" fmla="*/ 457905 h 977004"/>
                <a:gd name="connsiteX58" fmla="*/ 1765474 w 4063519"/>
                <a:gd name="connsiteY58" fmla="*/ 484850 h 977004"/>
                <a:gd name="connsiteX59" fmla="*/ 1777891 w 4063519"/>
                <a:gd name="connsiteY59" fmla="*/ 484850 h 977004"/>
                <a:gd name="connsiteX60" fmla="*/ 1777891 w 4063519"/>
                <a:gd name="connsiteY60" fmla="*/ 497268 h 977004"/>
                <a:gd name="connsiteX61" fmla="*/ 1820419 w 4063519"/>
                <a:gd name="connsiteY61" fmla="*/ 497268 h 977004"/>
                <a:gd name="connsiteX62" fmla="*/ 1820419 w 4063519"/>
                <a:gd name="connsiteY62" fmla="*/ 512850 h 977004"/>
                <a:gd name="connsiteX63" fmla="*/ 1882588 w 4063519"/>
                <a:gd name="connsiteY63" fmla="*/ 512850 h 977004"/>
                <a:gd name="connsiteX64" fmla="*/ 1882588 w 4063519"/>
                <a:gd name="connsiteY64" fmla="*/ 526323 h 977004"/>
                <a:gd name="connsiteX65" fmla="*/ 1897034 w 4063519"/>
                <a:gd name="connsiteY65" fmla="*/ 526323 h 977004"/>
                <a:gd name="connsiteX66" fmla="*/ 1897034 w 4063519"/>
                <a:gd name="connsiteY66" fmla="*/ 547019 h 977004"/>
                <a:gd name="connsiteX67" fmla="*/ 1925035 w 4063519"/>
                <a:gd name="connsiteY67" fmla="*/ 547019 h 977004"/>
                <a:gd name="connsiteX68" fmla="*/ 1925035 w 4063519"/>
                <a:gd name="connsiteY68" fmla="*/ 559436 h 977004"/>
                <a:gd name="connsiteX69" fmla="*/ 1958229 w 4063519"/>
                <a:gd name="connsiteY69" fmla="*/ 559436 h 977004"/>
                <a:gd name="connsiteX70" fmla="*/ 1958229 w 4063519"/>
                <a:gd name="connsiteY70" fmla="*/ 579158 h 977004"/>
                <a:gd name="connsiteX71" fmla="*/ 1966507 w 4063519"/>
                <a:gd name="connsiteY71" fmla="*/ 579158 h 977004"/>
                <a:gd name="connsiteX72" fmla="*/ 1966507 w 4063519"/>
                <a:gd name="connsiteY72" fmla="*/ 593686 h 977004"/>
                <a:gd name="connsiteX73" fmla="*/ 2129152 w 4063519"/>
                <a:gd name="connsiteY73" fmla="*/ 593686 h 977004"/>
                <a:gd name="connsiteX74" fmla="*/ 2129152 w 4063519"/>
                <a:gd name="connsiteY74" fmla="*/ 610242 h 977004"/>
                <a:gd name="connsiteX75" fmla="*/ 2140514 w 4063519"/>
                <a:gd name="connsiteY75" fmla="*/ 610242 h 977004"/>
                <a:gd name="connsiteX76" fmla="*/ 2140514 w 4063519"/>
                <a:gd name="connsiteY76" fmla="*/ 619576 h 977004"/>
                <a:gd name="connsiteX77" fmla="*/ 2156097 w 4063519"/>
                <a:gd name="connsiteY77" fmla="*/ 619576 h 977004"/>
                <a:gd name="connsiteX78" fmla="*/ 2156097 w 4063519"/>
                <a:gd name="connsiteY78" fmla="*/ 629964 h 977004"/>
                <a:gd name="connsiteX79" fmla="*/ 2309408 w 4063519"/>
                <a:gd name="connsiteY79" fmla="*/ 629964 h 977004"/>
                <a:gd name="connsiteX80" fmla="*/ 2309408 w 4063519"/>
                <a:gd name="connsiteY80" fmla="*/ 641327 h 977004"/>
                <a:gd name="connsiteX81" fmla="*/ 2319797 w 4063519"/>
                <a:gd name="connsiteY81" fmla="*/ 641327 h 977004"/>
                <a:gd name="connsiteX82" fmla="*/ 2319797 w 4063519"/>
                <a:gd name="connsiteY82" fmla="*/ 650660 h 977004"/>
                <a:gd name="connsiteX83" fmla="*/ 2341548 w 4063519"/>
                <a:gd name="connsiteY83" fmla="*/ 650660 h 977004"/>
                <a:gd name="connsiteX84" fmla="*/ 2341548 w 4063519"/>
                <a:gd name="connsiteY84" fmla="*/ 663078 h 977004"/>
                <a:gd name="connsiteX85" fmla="*/ 2366383 w 4063519"/>
                <a:gd name="connsiteY85" fmla="*/ 663078 h 977004"/>
                <a:gd name="connsiteX86" fmla="*/ 2366383 w 4063519"/>
                <a:gd name="connsiteY86" fmla="*/ 683773 h 977004"/>
                <a:gd name="connsiteX87" fmla="*/ 2490720 w 4063519"/>
                <a:gd name="connsiteY87" fmla="*/ 683773 h 977004"/>
                <a:gd name="connsiteX88" fmla="*/ 2490720 w 4063519"/>
                <a:gd name="connsiteY88" fmla="*/ 701385 h 977004"/>
                <a:gd name="connsiteX89" fmla="*/ 2521804 w 4063519"/>
                <a:gd name="connsiteY89" fmla="*/ 701385 h 977004"/>
                <a:gd name="connsiteX90" fmla="*/ 2521804 w 4063519"/>
                <a:gd name="connsiteY90" fmla="*/ 732469 h 977004"/>
                <a:gd name="connsiteX91" fmla="*/ 2738339 w 4063519"/>
                <a:gd name="connsiteY91" fmla="*/ 732469 h 977004"/>
                <a:gd name="connsiteX92" fmla="*/ 2738339 w 4063519"/>
                <a:gd name="connsiteY92" fmla="*/ 744968 h 977004"/>
                <a:gd name="connsiteX93" fmla="*/ 2889622 w 4063519"/>
                <a:gd name="connsiteY93" fmla="*/ 744968 h 977004"/>
                <a:gd name="connsiteX94" fmla="*/ 2889622 w 4063519"/>
                <a:gd name="connsiteY94" fmla="*/ 787415 h 977004"/>
                <a:gd name="connsiteX95" fmla="*/ 2930039 w 4063519"/>
                <a:gd name="connsiteY95" fmla="*/ 787415 h 977004"/>
                <a:gd name="connsiteX96" fmla="*/ 2930039 w 4063519"/>
                <a:gd name="connsiteY96" fmla="*/ 797803 h 977004"/>
                <a:gd name="connsiteX97" fmla="*/ 2941483 w 4063519"/>
                <a:gd name="connsiteY97" fmla="*/ 797803 h 977004"/>
                <a:gd name="connsiteX98" fmla="*/ 2941483 w 4063519"/>
                <a:gd name="connsiteY98" fmla="*/ 808111 h 977004"/>
                <a:gd name="connsiteX99" fmla="*/ 2953900 w 4063519"/>
                <a:gd name="connsiteY99" fmla="*/ 808111 h 977004"/>
                <a:gd name="connsiteX100" fmla="*/ 2953900 w 4063519"/>
                <a:gd name="connsiteY100" fmla="*/ 821583 h 977004"/>
                <a:gd name="connsiteX101" fmla="*/ 3012904 w 4063519"/>
                <a:gd name="connsiteY101" fmla="*/ 821583 h 977004"/>
                <a:gd name="connsiteX102" fmla="*/ 3012904 w 4063519"/>
                <a:gd name="connsiteY102" fmla="*/ 837166 h 977004"/>
                <a:gd name="connsiteX103" fmla="*/ 3053321 w 4063519"/>
                <a:gd name="connsiteY103" fmla="*/ 837166 h 977004"/>
                <a:gd name="connsiteX104" fmla="*/ 3053321 w 4063519"/>
                <a:gd name="connsiteY104" fmla="*/ 848528 h 977004"/>
                <a:gd name="connsiteX105" fmla="*/ 3074098 w 4063519"/>
                <a:gd name="connsiteY105" fmla="*/ 848528 h 977004"/>
                <a:gd name="connsiteX106" fmla="*/ 3074098 w 4063519"/>
                <a:gd name="connsiteY106" fmla="*/ 872389 h 977004"/>
                <a:gd name="connsiteX107" fmla="*/ 3361080 w 4063519"/>
                <a:gd name="connsiteY107" fmla="*/ 872389 h 977004"/>
                <a:gd name="connsiteX108" fmla="*/ 3361080 w 4063519"/>
                <a:gd name="connsiteY108" fmla="*/ 918975 h 977004"/>
                <a:gd name="connsiteX109" fmla="*/ 3478113 w 4063519"/>
                <a:gd name="connsiteY109" fmla="*/ 918975 h 977004"/>
                <a:gd name="connsiteX110" fmla="*/ 3478113 w 4063519"/>
                <a:gd name="connsiteY110" fmla="*/ 977005 h 977004"/>
                <a:gd name="connsiteX111" fmla="*/ 4063520 w 4063519"/>
                <a:gd name="connsiteY111" fmla="*/ 977005 h 97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4063519" h="977004">
                  <a:moveTo>
                    <a:pt x="0" y="0"/>
                  </a:moveTo>
                  <a:lnTo>
                    <a:pt x="80835" y="0"/>
                  </a:lnTo>
                  <a:lnTo>
                    <a:pt x="80835" y="13473"/>
                  </a:lnTo>
                  <a:lnTo>
                    <a:pt x="95282" y="13473"/>
                  </a:lnTo>
                  <a:lnTo>
                    <a:pt x="95282" y="30029"/>
                  </a:lnTo>
                  <a:lnTo>
                    <a:pt x="185451" y="30029"/>
                  </a:lnTo>
                  <a:lnTo>
                    <a:pt x="185451" y="50725"/>
                  </a:lnTo>
                  <a:lnTo>
                    <a:pt x="260037" y="50725"/>
                  </a:lnTo>
                  <a:lnTo>
                    <a:pt x="260037" y="63224"/>
                  </a:lnTo>
                  <a:lnTo>
                    <a:pt x="367817" y="63224"/>
                  </a:lnTo>
                  <a:lnTo>
                    <a:pt x="367817" y="75641"/>
                  </a:lnTo>
                  <a:lnTo>
                    <a:pt x="404096" y="75641"/>
                  </a:lnTo>
                  <a:lnTo>
                    <a:pt x="404096" y="93253"/>
                  </a:lnTo>
                  <a:lnTo>
                    <a:pt x="414403" y="93253"/>
                  </a:lnTo>
                  <a:lnTo>
                    <a:pt x="414403" y="110865"/>
                  </a:lnTo>
                  <a:lnTo>
                    <a:pt x="592630" y="110865"/>
                  </a:lnTo>
                  <a:lnTo>
                    <a:pt x="592630" y="130505"/>
                  </a:lnTo>
                  <a:lnTo>
                    <a:pt x="601964" y="130505"/>
                  </a:lnTo>
                  <a:lnTo>
                    <a:pt x="601964" y="145033"/>
                  </a:lnTo>
                  <a:lnTo>
                    <a:pt x="620631" y="145033"/>
                  </a:lnTo>
                  <a:lnTo>
                    <a:pt x="620631" y="162645"/>
                  </a:lnTo>
                  <a:lnTo>
                    <a:pt x="708689" y="162645"/>
                  </a:lnTo>
                  <a:lnTo>
                    <a:pt x="708689" y="176117"/>
                  </a:lnTo>
                  <a:lnTo>
                    <a:pt x="793664" y="176117"/>
                  </a:lnTo>
                  <a:lnTo>
                    <a:pt x="793664" y="192674"/>
                  </a:lnTo>
                  <a:lnTo>
                    <a:pt x="808110" y="192674"/>
                  </a:lnTo>
                  <a:lnTo>
                    <a:pt x="808110" y="199978"/>
                  </a:lnTo>
                  <a:lnTo>
                    <a:pt x="886917" y="199978"/>
                  </a:lnTo>
                  <a:lnTo>
                    <a:pt x="886917" y="213451"/>
                  </a:lnTo>
                  <a:lnTo>
                    <a:pt x="918001" y="213451"/>
                  </a:lnTo>
                  <a:lnTo>
                    <a:pt x="918001" y="226923"/>
                  </a:lnTo>
                  <a:lnTo>
                    <a:pt x="1035034" y="226923"/>
                  </a:lnTo>
                  <a:lnTo>
                    <a:pt x="1035034" y="264176"/>
                  </a:lnTo>
                  <a:lnTo>
                    <a:pt x="1126258" y="264176"/>
                  </a:lnTo>
                  <a:lnTo>
                    <a:pt x="1126258" y="275620"/>
                  </a:lnTo>
                  <a:lnTo>
                    <a:pt x="1212206" y="275620"/>
                  </a:lnTo>
                  <a:lnTo>
                    <a:pt x="1212206" y="296315"/>
                  </a:lnTo>
                  <a:lnTo>
                    <a:pt x="1270235" y="296315"/>
                  </a:lnTo>
                  <a:lnTo>
                    <a:pt x="1270235" y="317011"/>
                  </a:lnTo>
                  <a:lnTo>
                    <a:pt x="1280624" y="317011"/>
                  </a:lnTo>
                  <a:lnTo>
                    <a:pt x="1280624" y="343956"/>
                  </a:lnTo>
                  <a:lnTo>
                    <a:pt x="1375906" y="343956"/>
                  </a:lnTo>
                  <a:lnTo>
                    <a:pt x="1375906" y="360513"/>
                  </a:lnTo>
                  <a:lnTo>
                    <a:pt x="1384184" y="360513"/>
                  </a:lnTo>
                  <a:lnTo>
                    <a:pt x="1384184" y="366762"/>
                  </a:lnTo>
                  <a:lnTo>
                    <a:pt x="1393518" y="366762"/>
                  </a:lnTo>
                  <a:lnTo>
                    <a:pt x="1393518" y="378125"/>
                  </a:lnTo>
                  <a:lnTo>
                    <a:pt x="1551049" y="378125"/>
                  </a:lnTo>
                  <a:lnTo>
                    <a:pt x="1551049" y="397847"/>
                  </a:lnTo>
                  <a:lnTo>
                    <a:pt x="1565496" y="397847"/>
                  </a:lnTo>
                  <a:lnTo>
                    <a:pt x="1565496" y="411319"/>
                  </a:lnTo>
                  <a:lnTo>
                    <a:pt x="1624580" y="411319"/>
                  </a:lnTo>
                  <a:lnTo>
                    <a:pt x="1624580" y="428931"/>
                  </a:lnTo>
                  <a:lnTo>
                    <a:pt x="1667027" y="428931"/>
                  </a:lnTo>
                  <a:lnTo>
                    <a:pt x="1667027" y="442403"/>
                  </a:lnTo>
                  <a:lnTo>
                    <a:pt x="1676360" y="442403"/>
                  </a:lnTo>
                  <a:lnTo>
                    <a:pt x="1676360" y="457905"/>
                  </a:lnTo>
                  <a:lnTo>
                    <a:pt x="1765474" y="457905"/>
                  </a:lnTo>
                  <a:lnTo>
                    <a:pt x="1765474" y="484850"/>
                  </a:lnTo>
                  <a:lnTo>
                    <a:pt x="1777891" y="484850"/>
                  </a:lnTo>
                  <a:lnTo>
                    <a:pt x="1777891" y="497268"/>
                  </a:lnTo>
                  <a:lnTo>
                    <a:pt x="1820419" y="497268"/>
                  </a:lnTo>
                  <a:lnTo>
                    <a:pt x="1820419" y="512850"/>
                  </a:lnTo>
                  <a:lnTo>
                    <a:pt x="1882588" y="512850"/>
                  </a:lnTo>
                  <a:lnTo>
                    <a:pt x="1882588" y="526323"/>
                  </a:lnTo>
                  <a:lnTo>
                    <a:pt x="1897034" y="526323"/>
                  </a:lnTo>
                  <a:lnTo>
                    <a:pt x="1897034" y="547019"/>
                  </a:lnTo>
                  <a:lnTo>
                    <a:pt x="1925035" y="547019"/>
                  </a:lnTo>
                  <a:lnTo>
                    <a:pt x="1925035" y="559436"/>
                  </a:lnTo>
                  <a:lnTo>
                    <a:pt x="1958229" y="559436"/>
                  </a:lnTo>
                  <a:lnTo>
                    <a:pt x="1958229" y="579158"/>
                  </a:lnTo>
                  <a:lnTo>
                    <a:pt x="1966507" y="579158"/>
                  </a:lnTo>
                  <a:lnTo>
                    <a:pt x="1966507" y="593686"/>
                  </a:lnTo>
                  <a:lnTo>
                    <a:pt x="2129152" y="593686"/>
                  </a:lnTo>
                  <a:lnTo>
                    <a:pt x="2129152" y="610242"/>
                  </a:lnTo>
                  <a:lnTo>
                    <a:pt x="2140514" y="610242"/>
                  </a:lnTo>
                  <a:lnTo>
                    <a:pt x="2140514" y="619576"/>
                  </a:lnTo>
                  <a:lnTo>
                    <a:pt x="2156097" y="619576"/>
                  </a:lnTo>
                  <a:lnTo>
                    <a:pt x="2156097" y="629964"/>
                  </a:lnTo>
                  <a:lnTo>
                    <a:pt x="2309408" y="629964"/>
                  </a:lnTo>
                  <a:lnTo>
                    <a:pt x="2309408" y="641327"/>
                  </a:lnTo>
                  <a:lnTo>
                    <a:pt x="2319797" y="641327"/>
                  </a:lnTo>
                  <a:lnTo>
                    <a:pt x="2319797" y="650660"/>
                  </a:lnTo>
                  <a:lnTo>
                    <a:pt x="2341548" y="650660"/>
                  </a:lnTo>
                  <a:lnTo>
                    <a:pt x="2341548" y="663078"/>
                  </a:lnTo>
                  <a:lnTo>
                    <a:pt x="2366383" y="663078"/>
                  </a:lnTo>
                  <a:lnTo>
                    <a:pt x="2366383" y="683773"/>
                  </a:lnTo>
                  <a:lnTo>
                    <a:pt x="2490720" y="683773"/>
                  </a:lnTo>
                  <a:lnTo>
                    <a:pt x="2490720" y="701385"/>
                  </a:lnTo>
                  <a:lnTo>
                    <a:pt x="2521804" y="701385"/>
                  </a:lnTo>
                  <a:lnTo>
                    <a:pt x="2521804" y="732469"/>
                  </a:lnTo>
                  <a:lnTo>
                    <a:pt x="2738339" y="732469"/>
                  </a:lnTo>
                  <a:lnTo>
                    <a:pt x="2738339" y="744968"/>
                  </a:lnTo>
                  <a:lnTo>
                    <a:pt x="2889622" y="744968"/>
                  </a:lnTo>
                  <a:lnTo>
                    <a:pt x="2889622" y="787415"/>
                  </a:lnTo>
                  <a:lnTo>
                    <a:pt x="2930039" y="787415"/>
                  </a:lnTo>
                  <a:lnTo>
                    <a:pt x="2930039" y="797803"/>
                  </a:lnTo>
                  <a:lnTo>
                    <a:pt x="2941483" y="797803"/>
                  </a:lnTo>
                  <a:lnTo>
                    <a:pt x="2941483" y="808111"/>
                  </a:lnTo>
                  <a:lnTo>
                    <a:pt x="2953900" y="808111"/>
                  </a:lnTo>
                  <a:lnTo>
                    <a:pt x="2953900" y="821583"/>
                  </a:lnTo>
                  <a:lnTo>
                    <a:pt x="3012904" y="821583"/>
                  </a:lnTo>
                  <a:lnTo>
                    <a:pt x="3012904" y="837166"/>
                  </a:lnTo>
                  <a:lnTo>
                    <a:pt x="3053321" y="837166"/>
                  </a:lnTo>
                  <a:lnTo>
                    <a:pt x="3053321" y="848528"/>
                  </a:lnTo>
                  <a:lnTo>
                    <a:pt x="3074098" y="848528"/>
                  </a:lnTo>
                  <a:lnTo>
                    <a:pt x="3074098" y="872389"/>
                  </a:lnTo>
                  <a:lnTo>
                    <a:pt x="3361080" y="872389"/>
                  </a:lnTo>
                  <a:lnTo>
                    <a:pt x="3361080" y="918975"/>
                  </a:lnTo>
                  <a:lnTo>
                    <a:pt x="3478113" y="918975"/>
                  </a:lnTo>
                  <a:lnTo>
                    <a:pt x="3478113" y="977005"/>
                  </a:lnTo>
                  <a:lnTo>
                    <a:pt x="4063520" y="977005"/>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nvGrpSpPr>
            <p:cNvPr id="772" name="Graphic 767">
              <a:extLst>
                <a:ext uri="{FF2B5EF4-FFF2-40B4-BE49-F238E27FC236}">
                  <a16:creationId xmlns:a16="http://schemas.microsoft.com/office/drawing/2014/main" id="{7E4379C9-051E-122B-FD5C-46E9BC6EC6B0}"/>
                </a:ext>
              </a:extLst>
            </p:cNvPr>
            <p:cNvGrpSpPr/>
            <p:nvPr/>
          </p:nvGrpSpPr>
          <p:grpSpPr>
            <a:xfrm>
              <a:off x="7054254" y="2071167"/>
              <a:ext cx="3371387" cy="871496"/>
              <a:chOff x="7054254" y="2071167"/>
              <a:chExt cx="3371387" cy="871496"/>
            </a:xfrm>
          </p:grpSpPr>
          <p:sp>
            <p:nvSpPr>
              <p:cNvPr id="773" name="Freeform: Shape 772">
                <a:extLst>
                  <a:ext uri="{FF2B5EF4-FFF2-40B4-BE49-F238E27FC236}">
                    <a16:creationId xmlns:a16="http://schemas.microsoft.com/office/drawing/2014/main" id="{2A9BC113-7AEB-08C5-49CF-ADAA5276BD47}"/>
                  </a:ext>
                </a:extLst>
              </p:cNvPr>
              <p:cNvSpPr/>
              <p:nvPr/>
            </p:nvSpPr>
            <p:spPr>
              <a:xfrm>
                <a:off x="7054254" y="2071167"/>
                <a:ext cx="8116" cy="59084"/>
              </a:xfrm>
              <a:custGeom>
                <a:avLst/>
                <a:gdLst>
                  <a:gd name="connsiteX0" fmla="*/ 0 w 8116"/>
                  <a:gd name="connsiteY0" fmla="*/ 0 h 59084"/>
                  <a:gd name="connsiteX1" fmla="*/ 0 w 8116"/>
                  <a:gd name="connsiteY1" fmla="*/ 59085 h 59084"/>
                </a:gdLst>
                <a:ahLst/>
                <a:cxnLst>
                  <a:cxn ang="0">
                    <a:pos x="connsiteX0" y="connsiteY0"/>
                  </a:cxn>
                  <a:cxn ang="0">
                    <a:pos x="connsiteX1" y="connsiteY1"/>
                  </a:cxn>
                </a:cxnLst>
                <a:rect l="l" t="t" r="r" b="b"/>
                <a:pathLst>
                  <a:path w="8116" h="59084">
                    <a:moveTo>
                      <a:pt x="0" y="0"/>
                    </a:moveTo>
                    <a:lnTo>
                      <a:pt x="0" y="59085"/>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74" name="Freeform: Shape 773">
                <a:extLst>
                  <a:ext uri="{FF2B5EF4-FFF2-40B4-BE49-F238E27FC236}">
                    <a16:creationId xmlns:a16="http://schemas.microsoft.com/office/drawing/2014/main" id="{9349EEB9-FD5B-9E0B-586C-BDEC58D0BFC3}"/>
                  </a:ext>
                </a:extLst>
              </p:cNvPr>
              <p:cNvSpPr/>
              <p:nvPr/>
            </p:nvSpPr>
            <p:spPr>
              <a:xfrm>
                <a:off x="8611471" y="2545953"/>
                <a:ext cx="8116" cy="48209"/>
              </a:xfrm>
              <a:custGeom>
                <a:avLst/>
                <a:gdLst>
                  <a:gd name="connsiteX0" fmla="*/ 0 w 8116"/>
                  <a:gd name="connsiteY0" fmla="*/ 0 h 48209"/>
                  <a:gd name="connsiteX1" fmla="*/ 0 w 8116"/>
                  <a:gd name="connsiteY1" fmla="*/ 48209 h 48209"/>
                </a:gdLst>
                <a:ahLst/>
                <a:cxnLst>
                  <a:cxn ang="0">
                    <a:pos x="connsiteX0" y="connsiteY0"/>
                  </a:cxn>
                  <a:cxn ang="0">
                    <a:pos x="connsiteX1" y="connsiteY1"/>
                  </a:cxn>
                </a:cxnLst>
                <a:rect l="l" t="t" r="r" b="b"/>
                <a:pathLst>
                  <a:path w="8116" h="48209">
                    <a:moveTo>
                      <a:pt x="0" y="0"/>
                    </a:moveTo>
                    <a:lnTo>
                      <a:pt x="0" y="48209"/>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75" name="Freeform: Shape 774">
                <a:extLst>
                  <a:ext uri="{FF2B5EF4-FFF2-40B4-BE49-F238E27FC236}">
                    <a16:creationId xmlns:a16="http://schemas.microsoft.com/office/drawing/2014/main" id="{01DBEBEB-6345-8929-E886-24F0188EF78A}"/>
                  </a:ext>
                </a:extLst>
              </p:cNvPr>
              <p:cNvSpPr/>
              <p:nvPr/>
            </p:nvSpPr>
            <p:spPr>
              <a:xfrm>
                <a:off x="8844238" y="2595299"/>
                <a:ext cx="8116" cy="48209"/>
              </a:xfrm>
              <a:custGeom>
                <a:avLst/>
                <a:gdLst>
                  <a:gd name="connsiteX0" fmla="*/ 0 w 8116"/>
                  <a:gd name="connsiteY0" fmla="*/ 0 h 48209"/>
                  <a:gd name="connsiteX1" fmla="*/ 0 w 8116"/>
                  <a:gd name="connsiteY1" fmla="*/ 48209 h 48209"/>
                </a:gdLst>
                <a:ahLst/>
                <a:cxnLst>
                  <a:cxn ang="0">
                    <a:pos x="connsiteX0" y="connsiteY0"/>
                  </a:cxn>
                  <a:cxn ang="0">
                    <a:pos x="connsiteX1" y="connsiteY1"/>
                  </a:cxn>
                </a:cxnLst>
                <a:rect l="l" t="t" r="r" b="b"/>
                <a:pathLst>
                  <a:path w="8116" h="48209">
                    <a:moveTo>
                      <a:pt x="0" y="0"/>
                    </a:moveTo>
                    <a:lnTo>
                      <a:pt x="0" y="48209"/>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76" name="Freeform: Shape 775">
                <a:extLst>
                  <a:ext uri="{FF2B5EF4-FFF2-40B4-BE49-F238E27FC236}">
                    <a16:creationId xmlns:a16="http://schemas.microsoft.com/office/drawing/2014/main" id="{DE256F27-6781-B8FF-ECBB-6681B8C20D03}"/>
                  </a:ext>
                </a:extLst>
              </p:cNvPr>
              <p:cNvSpPr/>
              <p:nvPr/>
            </p:nvSpPr>
            <p:spPr>
              <a:xfrm>
                <a:off x="9241679" y="2663716"/>
                <a:ext cx="8116" cy="48127"/>
              </a:xfrm>
              <a:custGeom>
                <a:avLst/>
                <a:gdLst>
                  <a:gd name="connsiteX0" fmla="*/ 0 w 8116"/>
                  <a:gd name="connsiteY0" fmla="*/ 0 h 48127"/>
                  <a:gd name="connsiteX1" fmla="*/ 0 w 8116"/>
                  <a:gd name="connsiteY1" fmla="*/ 48128 h 48127"/>
                </a:gdLst>
                <a:ahLst/>
                <a:cxnLst>
                  <a:cxn ang="0">
                    <a:pos x="connsiteX0" y="connsiteY0"/>
                  </a:cxn>
                  <a:cxn ang="0">
                    <a:pos x="connsiteX1" y="connsiteY1"/>
                  </a:cxn>
                </a:cxnLst>
                <a:rect l="l" t="t" r="r" b="b"/>
                <a:pathLst>
                  <a:path w="8116" h="48127">
                    <a:moveTo>
                      <a:pt x="0" y="0"/>
                    </a:moveTo>
                    <a:lnTo>
                      <a:pt x="0" y="48128"/>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77" name="Freeform: Shape 776">
                <a:extLst>
                  <a:ext uri="{FF2B5EF4-FFF2-40B4-BE49-F238E27FC236}">
                    <a16:creationId xmlns:a16="http://schemas.microsoft.com/office/drawing/2014/main" id="{B2DC2BD8-AC8E-7AB2-7E99-9F8CFE1EB2C2}"/>
                  </a:ext>
                </a:extLst>
              </p:cNvPr>
              <p:cNvSpPr/>
              <p:nvPr/>
            </p:nvSpPr>
            <p:spPr>
              <a:xfrm>
                <a:off x="9283233" y="2697154"/>
                <a:ext cx="8116" cy="48127"/>
              </a:xfrm>
              <a:custGeom>
                <a:avLst/>
                <a:gdLst>
                  <a:gd name="connsiteX0" fmla="*/ 0 w 8116"/>
                  <a:gd name="connsiteY0" fmla="*/ 0 h 48127"/>
                  <a:gd name="connsiteX1" fmla="*/ 0 w 8116"/>
                  <a:gd name="connsiteY1" fmla="*/ 48128 h 48127"/>
                </a:gdLst>
                <a:ahLst/>
                <a:cxnLst>
                  <a:cxn ang="0">
                    <a:pos x="connsiteX0" y="connsiteY0"/>
                  </a:cxn>
                  <a:cxn ang="0">
                    <a:pos x="connsiteX1" y="connsiteY1"/>
                  </a:cxn>
                </a:cxnLst>
                <a:rect l="l" t="t" r="r" b="b"/>
                <a:pathLst>
                  <a:path w="8116" h="48127">
                    <a:moveTo>
                      <a:pt x="0" y="0"/>
                    </a:moveTo>
                    <a:lnTo>
                      <a:pt x="0" y="48128"/>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78" name="Freeform: Shape 777">
                <a:extLst>
                  <a:ext uri="{FF2B5EF4-FFF2-40B4-BE49-F238E27FC236}">
                    <a16:creationId xmlns:a16="http://schemas.microsoft.com/office/drawing/2014/main" id="{12965B8F-33BB-91A7-28C1-5EC25B183124}"/>
                  </a:ext>
                </a:extLst>
              </p:cNvPr>
              <p:cNvSpPr/>
              <p:nvPr/>
            </p:nvSpPr>
            <p:spPr>
              <a:xfrm>
                <a:off x="9379245" y="2734813"/>
                <a:ext cx="8116" cy="48127"/>
              </a:xfrm>
              <a:custGeom>
                <a:avLst/>
                <a:gdLst>
                  <a:gd name="connsiteX0" fmla="*/ 0 w 8116"/>
                  <a:gd name="connsiteY0" fmla="*/ 0 h 48127"/>
                  <a:gd name="connsiteX1" fmla="*/ 0 w 8116"/>
                  <a:gd name="connsiteY1" fmla="*/ 48128 h 48127"/>
                </a:gdLst>
                <a:ahLst/>
                <a:cxnLst>
                  <a:cxn ang="0">
                    <a:pos x="connsiteX0" y="connsiteY0"/>
                  </a:cxn>
                  <a:cxn ang="0">
                    <a:pos x="connsiteX1" y="connsiteY1"/>
                  </a:cxn>
                </a:cxnLst>
                <a:rect l="l" t="t" r="r" b="b"/>
                <a:pathLst>
                  <a:path w="8116" h="48127">
                    <a:moveTo>
                      <a:pt x="0" y="0"/>
                    </a:moveTo>
                    <a:lnTo>
                      <a:pt x="0" y="48128"/>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79" name="Freeform: Shape 778">
                <a:extLst>
                  <a:ext uri="{FF2B5EF4-FFF2-40B4-BE49-F238E27FC236}">
                    <a16:creationId xmlns:a16="http://schemas.microsoft.com/office/drawing/2014/main" id="{3AB2E661-F2B6-71F7-6EE3-B1B4FED0C87B}"/>
                  </a:ext>
                </a:extLst>
              </p:cNvPr>
              <p:cNvSpPr/>
              <p:nvPr/>
            </p:nvSpPr>
            <p:spPr>
              <a:xfrm>
                <a:off x="9389715" y="2734813"/>
                <a:ext cx="8116" cy="48127"/>
              </a:xfrm>
              <a:custGeom>
                <a:avLst/>
                <a:gdLst>
                  <a:gd name="connsiteX0" fmla="*/ 0 w 8116"/>
                  <a:gd name="connsiteY0" fmla="*/ 0 h 48127"/>
                  <a:gd name="connsiteX1" fmla="*/ 0 w 8116"/>
                  <a:gd name="connsiteY1" fmla="*/ 48128 h 48127"/>
                </a:gdLst>
                <a:ahLst/>
                <a:cxnLst>
                  <a:cxn ang="0">
                    <a:pos x="connsiteX0" y="connsiteY0"/>
                  </a:cxn>
                  <a:cxn ang="0">
                    <a:pos x="connsiteX1" y="connsiteY1"/>
                  </a:cxn>
                </a:cxnLst>
                <a:rect l="l" t="t" r="r" b="b"/>
                <a:pathLst>
                  <a:path w="8116" h="48127">
                    <a:moveTo>
                      <a:pt x="0" y="0"/>
                    </a:moveTo>
                    <a:lnTo>
                      <a:pt x="0" y="48128"/>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0" name="Freeform: Shape 779">
                <a:extLst>
                  <a:ext uri="{FF2B5EF4-FFF2-40B4-BE49-F238E27FC236}">
                    <a16:creationId xmlns:a16="http://schemas.microsoft.com/office/drawing/2014/main" id="{30E82E47-7EA5-D2E8-CD81-CE7ECE9AE391}"/>
                  </a:ext>
                </a:extLst>
              </p:cNvPr>
              <p:cNvSpPr/>
              <p:nvPr/>
            </p:nvSpPr>
            <p:spPr>
              <a:xfrm>
                <a:off x="9403350" y="2748366"/>
                <a:ext cx="8116" cy="48209"/>
              </a:xfrm>
              <a:custGeom>
                <a:avLst/>
                <a:gdLst>
                  <a:gd name="connsiteX0" fmla="*/ 0 w 8116"/>
                  <a:gd name="connsiteY0" fmla="*/ 0 h 48209"/>
                  <a:gd name="connsiteX1" fmla="*/ 0 w 8116"/>
                  <a:gd name="connsiteY1" fmla="*/ 48209 h 48209"/>
                </a:gdLst>
                <a:ahLst/>
                <a:cxnLst>
                  <a:cxn ang="0">
                    <a:pos x="connsiteX0" y="connsiteY0"/>
                  </a:cxn>
                  <a:cxn ang="0">
                    <a:pos x="connsiteX1" y="connsiteY1"/>
                  </a:cxn>
                </a:cxnLst>
                <a:rect l="l" t="t" r="r" b="b"/>
                <a:pathLst>
                  <a:path w="8116" h="48209">
                    <a:moveTo>
                      <a:pt x="0" y="0"/>
                    </a:moveTo>
                    <a:lnTo>
                      <a:pt x="0" y="48209"/>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1" name="Freeform: Shape 780">
                <a:extLst>
                  <a:ext uri="{FF2B5EF4-FFF2-40B4-BE49-F238E27FC236}">
                    <a16:creationId xmlns:a16="http://schemas.microsoft.com/office/drawing/2014/main" id="{6A915B04-9938-6DEB-818B-6FE645324277}"/>
                  </a:ext>
                </a:extLst>
              </p:cNvPr>
              <p:cNvSpPr/>
              <p:nvPr/>
            </p:nvSpPr>
            <p:spPr>
              <a:xfrm>
                <a:off x="9412277" y="2748366"/>
                <a:ext cx="8116" cy="48209"/>
              </a:xfrm>
              <a:custGeom>
                <a:avLst/>
                <a:gdLst>
                  <a:gd name="connsiteX0" fmla="*/ 0 w 8116"/>
                  <a:gd name="connsiteY0" fmla="*/ 0 h 48209"/>
                  <a:gd name="connsiteX1" fmla="*/ 0 w 8116"/>
                  <a:gd name="connsiteY1" fmla="*/ 48209 h 48209"/>
                </a:gdLst>
                <a:ahLst/>
                <a:cxnLst>
                  <a:cxn ang="0">
                    <a:pos x="connsiteX0" y="connsiteY0"/>
                  </a:cxn>
                  <a:cxn ang="0">
                    <a:pos x="connsiteX1" y="connsiteY1"/>
                  </a:cxn>
                </a:cxnLst>
                <a:rect l="l" t="t" r="r" b="b"/>
                <a:pathLst>
                  <a:path w="8116" h="48209">
                    <a:moveTo>
                      <a:pt x="0" y="0"/>
                    </a:moveTo>
                    <a:lnTo>
                      <a:pt x="0" y="48209"/>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2" name="Freeform: Shape 781">
                <a:extLst>
                  <a:ext uri="{FF2B5EF4-FFF2-40B4-BE49-F238E27FC236}">
                    <a16:creationId xmlns:a16="http://schemas.microsoft.com/office/drawing/2014/main" id="{0CEEB771-0DF7-065A-4C7E-DBC068B455D3}"/>
                  </a:ext>
                </a:extLst>
              </p:cNvPr>
              <p:cNvSpPr/>
              <p:nvPr/>
            </p:nvSpPr>
            <p:spPr>
              <a:xfrm>
                <a:off x="9421611" y="2748366"/>
                <a:ext cx="8116" cy="48209"/>
              </a:xfrm>
              <a:custGeom>
                <a:avLst/>
                <a:gdLst>
                  <a:gd name="connsiteX0" fmla="*/ 0 w 8116"/>
                  <a:gd name="connsiteY0" fmla="*/ 0 h 48209"/>
                  <a:gd name="connsiteX1" fmla="*/ 0 w 8116"/>
                  <a:gd name="connsiteY1" fmla="*/ 48209 h 48209"/>
                </a:gdLst>
                <a:ahLst/>
                <a:cxnLst>
                  <a:cxn ang="0">
                    <a:pos x="connsiteX0" y="connsiteY0"/>
                  </a:cxn>
                  <a:cxn ang="0">
                    <a:pos x="connsiteX1" y="connsiteY1"/>
                  </a:cxn>
                </a:cxnLst>
                <a:rect l="l" t="t" r="r" b="b"/>
                <a:pathLst>
                  <a:path w="8116" h="48209">
                    <a:moveTo>
                      <a:pt x="0" y="0"/>
                    </a:moveTo>
                    <a:lnTo>
                      <a:pt x="0" y="48209"/>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3" name="Freeform: Shape 782">
                <a:extLst>
                  <a:ext uri="{FF2B5EF4-FFF2-40B4-BE49-F238E27FC236}">
                    <a16:creationId xmlns:a16="http://schemas.microsoft.com/office/drawing/2014/main" id="{B86F3747-A1EB-EB3D-3F89-291D6AC4AC33}"/>
                  </a:ext>
                </a:extLst>
              </p:cNvPr>
              <p:cNvSpPr/>
              <p:nvPr/>
            </p:nvSpPr>
            <p:spPr>
              <a:xfrm>
                <a:off x="9431269" y="2748366"/>
                <a:ext cx="8116" cy="48209"/>
              </a:xfrm>
              <a:custGeom>
                <a:avLst/>
                <a:gdLst>
                  <a:gd name="connsiteX0" fmla="*/ 0 w 8116"/>
                  <a:gd name="connsiteY0" fmla="*/ 0 h 48209"/>
                  <a:gd name="connsiteX1" fmla="*/ 0 w 8116"/>
                  <a:gd name="connsiteY1" fmla="*/ 48209 h 48209"/>
                </a:gdLst>
                <a:ahLst/>
                <a:cxnLst>
                  <a:cxn ang="0">
                    <a:pos x="connsiteX0" y="connsiteY0"/>
                  </a:cxn>
                  <a:cxn ang="0">
                    <a:pos x="connsiteX1" y="connsiteY1"/>
                  </a:cxn>
                </a:cxnLst>
                <a:rect l="l" t="t" r="r" b="b"/>
                <a:pathLst>
                  <a:path w="8116" h="48209">
                    <a:moveTo>
                      <a:pt x="0" y="0"/>
                    </a:moveTo>
                    <a:lnTo>
                      <a:pt x="0" y="48209"/>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4" name="Freeform: Shape 783">
                <a:extLst>
                  <a:ext uri="{FF2B5EF4-FFF2-40B4-BE49-F238E27FC236}">
                    <a16:creationId xmlns:a16="http://schemas.microsoft.com/office/drawing/2014/main" id="{2FCD061F-D871-ABDD-7901-B62F8989389D}"/>
                  </a:ext>
                </a:extLst>
              </p:cNvPr>
              <p:cNvSpPr/>
              <p:nvPr/>
            </p:nvSpPr>
            <p:spPr>
              <a:xfrm>
                <a:off x="9441414" y="2748366"/>
                <a:ext cx="8116" cy="48209"/>
              </a:xfrm>
              <a:custGeom>
                <a:avLst/>
                <a:gdLst>
                  <a:gd name="connsiteX0" fmla="*/ 0 w 8116"/>
                  <a:gd name="connsiteY0" fmla="*/ 0 h 48209"/>
                  <a:gd name="connsiteX1" fmla="*/ 0 w 8116"/>
                  <a:gd name="connsiteY1" fmla="*/ 48209 h 48209"/>
                </a:gdLst>
                <a:ahLst/>
                <a:cxnLst>
                  <a:cxn ang="0">
                    <a:pos x="connsiteX0" y="connsiteY0"/>
                  </a:cxn>
                  <a:cxn ang="0">
                    <a:pos x="connsiteX1" y="connsiteY1"/>
                  </a:cxn>
                </a:cxnLst>
                <a:rect l="l" t="t" r="r" b="b"/>
                <a:pathLst>
                  <a:path w="8116" h="48209">
                    <a:moveTo>
                      <a:pt x="0" y="0"/>
                    </a:moveTo>
                    <a:lnTo>
                      <a:pt x="0" y="48209"/>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5" name="Freeform: Shape 784">
                <a:extLst>
                  <a:ext uri="{FF2B5EF4-FFF2-40B4-BE49-F238E27FC236}">
                    <a16:creationId xmlns:a16="http://schemas.microsoft.com/office/drawing/2014/main" id="{84945F2F-CB92-A772-A4EB-491A088493DB}"/>
                  </a:ext>
                </a:extLst>
              </p:cNvPr>
              <p:cNvSpPr/>
              <p:nvPr/>
            </p:nvSpPr>
            <p:spPr>
              <a:xfrm>
                <a:off x="9450747" y="2759242"/>
                <a:ext cx="8116" cy="48209"/>
              </a:xfrm>
              <a:custGeom>
                <a:avLst/>
                <a:gdLst>
                  <a:gd name="connsiteX0" fmla="*/ 0 w 8116"/>
                  <a:gd name="connsiteY0" fmla="*/ 0 h 48209"/>
                  <a:gd name="connsiteX1" fmla="*/ 0 w 8116"/>
                  <a:gd name="connsiteY1" fmla="*/ 48209 h 48209"/>
                </a:gdLst>
                <a:ahLst/>
                <a:cxnLst>
                  <a:cxn ang="0">
                    <a:pos x="connsiteX0" y="connsiteY0"/>
                  </a:cxn>
                  <a:cxn ang="0">
                    <a:pos x="connsiteX1" y="connsiteY1"/>
                  </a:cxn>
                </a:cxnLst>
                <a:rect l="l" t="t" r="r" b="b"/>
                <a:pathLst>
                  <a:path w="8116" h="48209">
                    <a:moveTo>
                      <a:pt x="0" y="0"/>
                    </a:moveTo>
                    <a:lnTo>
                      <a:pt x="0" y="48209"/>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6" name="Freeform: Shape 785">
                <a:extLst>
                  <a:ext uri="{FF2B5EF4-FFF2-40B4-BE49-F238E27FC236}">
                    <a16:creationId xmlns:a16="http://schemas.microsoft.com/office/drawing/2014/main" id="{22431BAD-7F23-CA11-6601-EB032ADAE037}"/>
                  </a:ext>
                </a:extLst>
              </p:cNvPr>
              <p:cNvSpPr/>
              <p:nvPr/>
            </p:nvSpPr>
            <p:spPr>
              <a:xfrm>
                <a:off x="9460811" y="2759242"/>
                <a:ext cx="8116" cy="48209"/>
              </a:xfrm>
              <a:custGeom>
                <a:avLst/>
                <a:gdLst>
                  <a:gd name="connsiteX0" fmla="*/ 0 w 8116"/>
                  <a:gd name="connsiteY0" fmla="*/ 0 h 48209"/>
                  <a:gd name="connsiteX1" fmla="*/ 0 w 8116"/>
                  <a:gd name="connsiteY1" fmla="*/ 48209 h 48209"/>
                </a:gdLst>
                <a:ahLst/>
                <a:cxnLst>
                  <a:cxn ang="0">
                    <a:pos x="connsiteX0" y="connsiteY0"/>
                  </a:cxn>
                  <a:cxn ang="0">
                    <a:pos x="connsiteX1" y="connsiteY1"/>
                  </a:cxn>
                </a:cxnLst>
                <a:rect l="l" t="t" r="r" b="b"/>
                <a:pathLst>
                  <a:path w="8116" h="48209">
                    <a:moveTo>
                      <a:pt x="0" y="0"/>
                    </a:moveTo>
                    <a:lnTo>
                      <a:pt x="0" y="48209"/>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7" name="Freeform: Shape 786">
                <a:extLst>
                  <a:ext uri="{FF2B5EF4-FFF2-40B4-BE49-F238E27FC236}">
                    <a16:creationId xmlns:a16="http://schemas.microsoft.com/office/drawing/2014/main" id="{AD94B5FD-F2C6-A9D3-1DE1-21A8053EAF38}"/>
                  </a:ext>
                </a:extLst>
              </p:cNvPr>
              <p:cNvSpPr/>
              <p:nvPr/>
            </p:nvSpPr>
            <p:spPr>
              <a:xfrm>
                <a:off x="9470550" y="2770929"/>
                <a:ext cx="8116" cy="48209"/>
              </a:xfrm>
              <a:custGeom>
                <a:avLst/>
                <a:gdLst>
                  <a:gd name="connsiteX0" fmla="*/ 0 w 8116"/>
                  <a:gd name="connsiteY0" fmla="*/ 0 h 48209"/>
                  <a:gd name="connsiteX1" fmla="*/ 0 w 8116"/>
                  <a:gd name="connsiteY1" fmla="*/ 48209 h 48209"/>
                </a:gdLst>
                <a:ahLst/>
                <a:cxnLst>
                  <a:cxn ang="0">
                    <a:pos x="connsiteX0" y="connsiteY0"/>
                  </a:cxn>
                  <a:cxn ang="0">
                    <a:pos x="connsiteX1" y="connsiteY1"/>
                  </a:cxn>
                </a:cxnLst>
                <a:rect l="l" t="t" r="r" b="b"/>
                <a:pathLst>
                  <a:path w="8116" h="48209">
                    <a:moveTo>
                      <a:pt x="0" y="0"/>
                    </a:moveTo>
                    <a:lnTo>
                      <a:pt x="0" y="48209"/>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8" name="Freeform: Shape 787">
                <a:extLst>
                  <a:ext uri="{FF2B5EF4-FFF2-40B4-BE49-F238E27FC236}">
                    <a16:creationId xmlns:a16="http://schemas.microsoft.com/office/drawing/2014/main" id="{D855CF87-1361-F34B-73BF-88D8765ABD3B}"/>
                  </a:ext>
                </a:extLst>
              </p:cNvPr>
              <p:cNvSpPr/>
              <p:nvPr/>
            </p:nvSpPr>
            <p:spPr>
              <a:xfrm>
                <a:off x="9482562" y="2784158"/>
                <a:ext cx="8116" cy="48127"/>
              </a:xfrm>
              <a:custGeom>
                <a:avLst/>
                <a:gdLst>
                  <a:gd name="connsiteX0" fmla="*/ 0 w 8116"/>
                  <a:gd name="connsiteY0" fmla="*/ 0 h 48127"/>
                  <a:gd name="connsiteX1" fmla="*/ 0 w 8116"/>
                  <a:gd name="connsiteY1" fmla="*/ 48128 h 48127"/>
                </a:gdLst>
                <a:ahLst/>
                <a:cxnLst>
                  <a:cxn ang="0">
                    <a:pos x="connsiteX0" y="connsiteY0"/>
                  </a:cxn>
                  <a:cxn ang="0">
                    <a:pos x="connsiteX1" y="connsiteY1"/>
                  </a:cxn>
                </a:cxnLst>
                <a:rect l="l" t="t" r="r" b="b"/>
                <a:pathLst>
                  <a:path w="8116" h="48127">
                    <a:moveTo>
                      <a:pt x="0" y="0"/>
                    </a:moveTo>
                    <a:lnTo>
                      <a:pt x="0" y="48128"/>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9" name="Freeform: Shape 788">
                <a:extLst>
                  <a:ext uri="{FF2B5EF4-FFF2-40B4-BE49-F238E27FC236}">
                    <a16:creationId xmlns:a16="http://schemas.microsoft.com/office/drawing/2014/main" id="{B9B460B5-1C4D-D441-6317-A9FDE5D3EFF7}"/>
                  </a:ext>
                </a:extLst>
              </p:cNvPr>
              <p:cNvSpPr/>
              <p:nvPr/>
            </p:nvSpPr>
            <p:spPr>
              <a:xfrm>
                <a:off x="9492707" y="2784158"/>
                <a:ext cx="8116" cy="48127"/>
              </a:xfrm>
              <a:custGeom>
                <a:avLst/>
                <a:gdLst>
                  <a:gd name="connsiteX0" fmla="*/ 0 w 8116"/>
                  <a:gd name="connsiteY0" fmla="*/ 0 h 48127"/>
                  <a:gd name="connsiteX1" fmla="*/ 0 w 8116"/>
                  <a:gd name="connsiteY1" fmla="*/ 48128 h 48127"/>
                </a:gdLst>
                <a:ahLst/>
                <a:cxnLst>
                  <a:cxn ang="0">
                    <a:pos x="connsiteX0" y="connsiteY0"/>
                  </a:cxn>
                  <a:cxn ang="0">
                    <a:pos x="connsiteX1" y="connsiteY1"/>
                  </a:cxn>
                </a:cxnLst>
                <a:rect l="l" t="t" r="r" b="b"/>
                <a:pathLst>
                  <a:path w="8116" h="48127">
                    <a:moveTo>
                      <a:pt x="0" y="0"/>
                    </a:moveTo>
                    <a:lnTo>
                      <a:pt x="0" y="48128"/>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0" name="Freeform: Shape 789">
                <a:extLst>
                  <a:ext uri="{FF2B5EF4-FFF2-40B4-BE49-F238E27FC236}">
                    <a16:creationId xmlns:a16="http://schemas.microsoft.com/office/drawing/2014/main" id="{950009B3-38D9-CF52-52AE-17BA9937EF6C}"/>
                  </a:ext>
                </a:extLst>
              </p:cNvPr>
              <p:cNvSpPr/>
              <p:nvPr/>
            </p:nvSpPr>
            <p:spPr>
              <a:xfrm>
                <a:off x="9503582" y="2784158"/>
                <a:ext cx="8116" cy="48127"/>
              </a:xfrm>
              <a:custGeom>
                <a:avLst/>
                <a:gdLst>
                  <a:gd name="connsiteX0" fmla="*/ 0 w 8116"/>
                  <a:gd name="connsiteY0" fmla="*/ 0 h 48127"/>
                  <a:gd name="connsiteX1" fmla="*/ 0 w 8116"/>
                  <a:gd name="connsiteY1" fmla="*/ 48128 h 48127"/>
                </a:gdLst>
                <a:ahLst/>
                <a:cxnLst>
                  <a:cxn ang="0">
                    <a:pos x="connsiteX0" y="connsiteY0"/>
                  </a:cxn>
                  <a:cxn ang="0">
                    <a:pos x="connsiteX1" y="connsiteY1"/>
                  </a:cxn>
                </a:cxnLst>
                <a:rect l="l" t="t" r="r" b="b"/>
                <a:pathLst>
                  <a:path w="8116" h="48127">
                    <a:moveTo>
                      <a:pt x="0" y="0"/>
                    </a:moveTo>
                    <a:lnTo>
                      <a:pt x="0" y="48128"/>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1" name="Freeform: Shape 790">
                <a:extLst>
                  <a:ext uri="{FF2B5EF4-FFF2-40B4-BE49-F238E27FC236}">
                    <a16:creationId xmlns:a16="http://schemas.microsoft.com/office/drawing/2014/main" id="{ED624AE6-B316-771B-B686-5D3153D0A461}"/>
                  </a:ext>
                </a:extLst>
              </p:cNvPr>
              <p:cNvSpPr/>
              <p:nvPr/>
            </p:nvSpPr>
            <p:spPr>
              <a:xfrm>
                <a:off x="9517948"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2" name="Freeform: Shape 791">
                <a:extLst>
                  <a:ext uri="{FF2B5EF4-FFF2-40B4-BE49-F238E27FC236}">
                    <a16:creationId xmlns:a16="http://schemas.microsoft.com/office/drawing/2014/main" id="{1FF54AC9-49CB-0383-4848-014B28375629}"/>
                  </a:ext>
                </a:extLst>
              </p:cNvPr>
              <p:cNvSpPr/>
              <p:nvPr/>
            </p:nvSpPr>
            <p:spPr>
              <a:xfrm>
                <a:off x="9530365"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3" name="Freeform: Shape 792">
                <a:extLst>
                  <a:ext uri="{FF2B5EF4-FFF2-40B4-BE49-F238E27FC236}">
                    <a16:creationId xmlns:a16="http://schemas.microsoft.com/office/drawing/2014/main" id="{E24120E5-60F0-8B27-3B89-EBD72AB425E8}"/>
                  </a:ext>
                </a:extLst>
              </p:cNvPr>
              <p:cNvSpPr/>
              <p:nvPr/>
            </p:nvSpPr>
            <p:spPr>
              <a:xfrm>
                <a:off x="9539130"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4" name="Freeform: Shape 793">
                <a:extLst>
                  <a:ext uri="{FF2B5EF4-FFF2-40B4-BE49-F238E27FC236}">
                    <a16:creationId xmlns:a16="http://schemas.microsoft.com/office/drawing/2014/main" id="{61733E9C-93DA-8A3C-9E8E-2C9A6DE256A8}"/>
                  </a:ext>
                </a:extLst>
              </p:cNvPr>
              <p:cNvSpPr/>
              <p:nvPr/>
            </p:nvSpPr>
            <p:spPr>
              <a:xfrm>
                <a:off x="9547652"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5" name="Freeform: Shape 794">
                <a:extLst>
                  <a:ext uri="{FF2B5EF4-FFF2-40B4-BE49-F238E27FC236}">
                    <a16:creationId xmlns:a16="http://schemas.microsoft.com/office/drawing/2014/main" id="{90B1809D-A36D-6114-7DBB-829E7A353EA4}"/>
                  </a:ext>
                </a:extLst>
              </p:cNvPr>
              <p:cNvSpPr/>
              <p:nvPr/>
            </p:nvSpPr>
            <p:spPr>
              <a:xfrm>
                <a:off x="9556418"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6" name="Freeform: Shape 795">
                <a:extLst>
                  <a:ext uri="{FF2B5EF4-FFF2-40B4-BE49-F238E27FC236}">
                    <a16:creationId xmlns:a16="http://schemas.microsoft.com/office/drawing/2014/main" id="{D98CAA61-4ECD-3531-D58D-E1A2E4B2BD4D}"/>
                  </a:ext>
                </a:extLst>
              </p:cNvPr>
              <p:cNvSpPr/>
              <p:nvPr/>
            </p:nvSpPr>
            <p:spPr>
              <a:xfrm>
                <a:off x="9565183"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7" name="Freeform: Shape 796">
                <a:extLst>
                  <a:ext uri="{FF2B5EF4-FFF2-40B4-BE49-F238E27FC236}">
                    <a16:creationId xmlns:a16="http://schemas.microsoft.com/office/drawing/2014/main" id="{14387CD5-F11D-58D6-39CF-D4162FB1A665}"/>
                  </a:ext>
                </a:extLst>
              </p:cNvPr>
              <p:cNvSpPr/>
              <p:nvPr/>
            </p:nvSpPr>
            <p:spPr>
              <a:xfrm>
                <a:off x="9574110"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8" name="Freeform: Shape 797">
                <a:extLst>
                  <a:ext uri="{FF2B5EF4-FFF2-40B4-BE49-F238E27FC236}">
                    <a16:creationId xmlns:a16="http://schemas.microsoft.com/office/drawing/2014/main" id="{1172A631-9AED-AB39-CC7D-849E8B1BE259}"/>
                  </a:ext>
                </a:extLst>
              </p:cNvPr>
              <p:cNvSpPr/>
              <p:nvPr/>
            </p:nvSpPr>
            <p:spPr>
              <a:xfrm>
                <a:off x="9583444"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9" name="Freeform: Shape 798">
                <a:extLst>
                  <a:ext uri="{FF2B5EF4-FFF2-40B4-BE49-F238E27FC236}">
                    <a16:creationId xmlns:a16="http://schemas.microsoft.com/office/drawing/2014/main" id="{3C33457C-0ACD-D5D6-5341-0071576ADF69}"/>
                  </a:ext>
                </a:extLst>
              </p:cNvPr>
              <p:cNvSpPr/>
              <p:nvPr/>
            </p:nvSpPr>
            <p:spPr>
              <a:xfrm>
                <a:off x="9592371"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0" name="Freeform: Shape 799">
                <a:extLst>
                  <a:ext uri="{FF2B5EF4-FFF2-40B4-BE49-F238E27FC236}">
                    <a16:creationId xmlns:a16="http://schemas.microsoft.com/office/drawing/2014/main" id="{B2DB9CC8-9BEA-0769-022A-5EEA835AE00D}"/>
                  </a:ext>
                </a:extLst>
              </p:cNvPr>
              <p:cNvSpPr/>
              <p:nvPr/>
            </p:nvSpPr>
            <p:spPr>
              <a:xfrm>
                <a:off x="9601461"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1" name="Freeform: Shape 800">
                <a:extLst>
                  <a:ext uri="{FF2B5EF4-FFF2-40B4-BE49-F238E27FC236}">
                    <a16:creationId xmlns:a16="http://schemas.microsoft.com/office/drawing/2014/main" id="{29448E4F-D954-BED3-6506-59DE868D6806}"/>
                  </a:ext>
                </a:extLst>
              </p:cNvPr>
              <p:cNvSpPr/>
              <p:nvPr/>
            </p:nvSpPr>
            <p:spPr>
              <a:xfrm>
                <a:off x="9610632"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2" name="Freeform: Shape 801">
                <a:extLst>
                  <a:ext uri="{FF2B5EF4-FFF2-40B4-BE49-F238E27FC236}">
                    <a16:creationId xmlns:a16="http://schemas.microsoft.com/office/drawing/2014/main" id="{24EC0DA6-9361-E3A3-3803-C89CBBDE33CE}"/>
                  </a:ext>
                </a:extLst>
              </p:cNvPr>
              <p:cNvSpPr/>
              <p:nvPr/>
            </p:nvSpPr>
            <p:spPr>
              <a:xfrm>
                <a:off x="9619560"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3" name="Freeform: Shape 802">
                <a:extLst>
                  <a:ext uri="{FF2B5EF4-FFF2-40B4-BE49-F238E27FC236}">
                    <a16:creationId xmlns:a16="http://schemas.microsoft.com/office/drawing/2014/main" id="{4EB95FC6-8685-4D0F-0C17-A32A5336F1BA}"/>
                  </a:ext>
                </a:extLst>
              </p:cNvPr>
              <p:cNvSpPr/>
              <p:nvPr/>
            </p:nvSpPr>
            <p:spPr>
              <a:xfrm>
                <a:off x="9628650"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4" name="Freeform: Shape 803">
                <a:extLst>
                  <a:ext uri="{FF2B5EF4-FFF2-40B4-BE49-F238E27FC236}">
                    <a16:creationId xmlns:a16="http://schemas.microsoft.com/office/drawing/2014/main" id="{4B3033DB-6E35-D322-EF6A-D49E9356DF34}"/>
                  </a:ext>
                </a:extLst>
              </p:cNvPr>
              <p:cNvSpPr/>
              <p:nvPr/>
            </p:nvSpPr>
            <p:spPr>
              <a:xfrm>
                <a:off x="9637578"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5" name="Freeform: Shape 804">
                <a:extLst>
                  <a:ext uri="{FF2B5EF4-FFF2-40B4-BE49-F238E27FC236}">
                    <a16:creationId xmlns:a16="http://schemas.microsoft.com/office/drawing/2014/main" id="{A601D53B-357F-CAEE-005C-1E104C379EA0}"/>
                  </a:ext>
                </a:extLst>
              </p:cNvPr>
              <p:cNvSpPr/>
              <p:nvPr/>
            </p:nvSpPr>
            <p:spPr>
              <a:xfrm>
                <a:off x="9646505"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6" name="Freeform: Shape 805">
                <a:extLst>
                  <a:ext uri="{FF2B5EF4-FFF2-40B4-BE49-F238E27FC236}">
                    <a16:creationId xmlns:a16="http://schemas.microsoft.com/office/drawing/2014/main" id="{DEE08136-A017-554F-4952-E97A54B11D3D}"/>
                  </a:ext>
                </a:extLst>
              </p:cNvPr>
              <p:cNvSpPr/>
              <p:nvPr/>
            </p:nvSpPr>
            <p:spPr>
              <a:xfrm>
                <a:off x="9655270"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7" name="Freeform: Shape 806">
                <a:extLst>
                  <a:ext uri="{FF2B5EF4-FFF2-40B4-BE49-F238E27FC236}">
                    <a16:creationId xmlns:a16="http://schemas.microsoft.com/office/drawing/2014/main" id="{5E82AD7E-7552-407E-9DBA-81243E6307F7}"/>
                  </a:ext>
                </a:extLst>
              </p:cNvPr>
              <p:cNvSpPr/>
              <p:nvPr/>
            </p:nvSpPr>
            <p:spPr>
              <a:xfrm>
                <a:off x="9664604"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8" name="Freeform: Shape 807">
                <a:extLst>
                  <a:ext uri="{FF2B5EF4-FFF2-40B4-BE49-F238E27FC236}">
                    <a16:creationId xmlns:a16="http://schemas.microsoft.com/office/drawing/2014/main" id="{1800D35B-E873-9871-A625-1C41CED798B0}"/>
                  </a:ext>
                </a:extLst>
              </p:cNvPr>
              <p:cNvSpPr/>
              <p:nvPr/>
            </p:nvSpPr>
            <p:spPr>
              <a:xfrm>
                <a:off x="9708349"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9" name="Freeform: Shape 808">
                <a:extLst>
                  <a:ext uri="{FF2B5EF4-FFF2-40B4-BE49-F238E27FC236}">
                    <a16:creationId xmlns:a16="http://schemas.microsoft.com/office/drawing/2014/main" id="{18ADE5A3-0BA6-5B20-AFB7-4C56D346D59F}"/>
                  </a:ext>
                </a:extLst>
              </p:cNvPr>
              <p:cNvSpPr/>
              <p:nvPr/>
            </p:nvSpPr>
            <p:spPr>
              <a:xfrm>
                <a:off x="9697068"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0" name="Freeform: Shape 809">
                <a:extLst>
                  <a:ext uri="{FF2B5EF4-FFF2-40B4-BE49-F238E27FC236}">
                    <a16:creationId xmlns:a16="http://schemas.microsoft.com/office/drawing/2014/main" id="{097162C0-ADB1-22B2-D390-73D66438BBE3}"/>
                  </a:ext>
                </a:extLst>
              </p:cNvPr>
              <p:cNvSpPr/>
              <p:nvPr/>
            </p:nvSpPr>
            <p:spPr>
              <a:xfrm>
                <a:off x="9673531"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1" name="Freeform: Shape 810">
                <a:extLst>
                  <a:ext uri="{FF2B5EF4-FFF2-40B4-BE49-F238E27FC236}">
                    <a16:creationId xmlns:a16="http://schemas.microsoft.com/office/drawing/2014/main" id="{42AE9A5B-63E2-5DE9-7932-722307FD5664}"/>
                  </a:ext>
                </a:extLst>
              </p:cNvPr>
              <p:cNvSpPr/>
              <p:nvPr/>
            </p:nvSpPr>
            <p:spPr>
              <a:xfrm>
                <a:off x="9718819" y="2784158"/>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2" name="Freeform: Shape 811">
                <a:extLst>
                  <a:ext uri="{FF2B5EF4-FFF2-40B4-BE49-F238E27FC236}">
                    <a16:creationId xmlns:a16="http://schemas.microsoft.com/office/drawing/2014/main" id="{3B7DF006-957D-35A3-1D1A-FAD9137CB15B}"/>
                  </a:ext>
                </a:extLst>
              </p:cNvPr>
              <p:cNvSpPr/>
              <p:nvPr/>
            </p:nvSpPr>
            <p:spPr>
              <a:xfrm>
                <a:off x="9756639" y="283131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3" name="Freeform: Shape 812">
                <a:extLst>
                  <a:ext uri="{FF2B5EF4-FFF2-40B4-BE49-F238E27FC236}">
                    <a16:creationId xmlns:a16="http://schemas.microsoft.com/office/drawing/2014/main" id="{8F0178ED-E0AD-6CEF-92AA-72D5D00F6B2B}"/>
                  </a:ext>
                </a:extLst>
              </p:cNvPr>
              <p:cNvSpPr/>
              <p:nvPr/>
            </p:nvSpPr>
            <p:spPr>
              <a:xfrm>
                <a:off x="9767271" y="283131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4" name="Freeform: Shape 813">
                <a:extLst>
                  <a:ext uri="{FF2B5EF4-FFF2-40B4-BE49-F238E27FC236}">
                    <a16:creationId xmlns:a16="http://schemas.microsoft.com/office/drawing/2014/main" id="{3E1262AF-2231-6DA2-EFD8-68AF8A52E256}"/>
                  </a:ext>
                </a:extLst>
              </p:cNvPr>
              <p:cNvSpPr/>
              <p:nvPr/>
            </p:nvSpPr>
            <p:spPr>
              <a:xfrm>
                <a:off x="9801927" y="283131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5" name="Freeform: Shape 814">
                <a:extLst>
                  <a:ext uri="{FF2B5EF4-FFF2-40B4-BE49-F238E27FC236}">
                    <a16:creationId xmlns:a16="http://schemas.microsoft.com/office/drawing/2014/main" id="{C6E1A1B5-D56A-1BD0-2FEE-7A7697B47BDB}"/>
                  </a:ext>
                </a:extLst>
              </p:cNvPr>
              <p:cNvSpPr/>
              <p:nvPr/>
            </p:nvSpPr>
            <p:spPr>
              <a:xfrm>
                <a:off x="9813614" y="283131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6" name="Freeform: Shape 815">
                <a:extLst>
                  <a:ext uri="{FF2B5EF4-FFF2-40B4-BE49-F238E27FC236}">
                    <a16:creationId xmlns:a16="http://schemas.microsoft.com/office/drawing/2014/main" id="{04B5F5E9-0EAF-59D3-29E1-562F02A1332D}"/>
                  </a:ext>
                </a:extLst>
              </p:cNvPr>
              <p:cNvSpPr/>
              <p:nvPr/>
            </p:nvSpPr>
            <p:spPr>
              <a:xfrm>
                <a:off x="9837962" y="283131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7" name="Freeform: Shape 816">
                <a:extLst>
                  <a:ext uri="{FF2B5EF4-FFF2-40B4-BE49-F238E27FC236}">
                    <a16:creationId xmlns:a16="http://schemas.microsoft.com/office/drawing/2014/main" id="{6963A3B8-2040-6E4C-320F-DA7085A175B2}"/>
                  </a:ext>
                </a:extLst>
              </p:cNvPr>
              <p:cNvSpPr/>
              <p:nvPr/>
            </p:nvSpPr>
            <p:spPr>
              <a:xfrm>
                <a:off x="9898020"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8" name="Freeform: Shape 817">
                <a:extLst>
                  <a:ext uri="{FF2B5EF4-FFF2-40B4-BE49-F238E27FC236}">
                    <a16:creationId xmlns:a16="http://schemas.microsoft.com/office/drawing/2014/main" id="{7467CC77-81FB-A397-9441-823A44D29B5F}"/>
                  </a:ext>
                </a:extLst>
              </p:cNvPr>
              <p:cNvSpPr/>
              <p:nvPr/>
            </p:nvSpPr>
            <p:spPr>
              <a:xfrm>
                <a:off x="9886171"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9" name="Freeform: Shape 818">
                <a:extLst>
                  <a:ext uri="{FF2B5EF4-FFF2-40B4-BE49-F238E27FC236}">
                    <a16:creationId xmlns:a16="http://schemas.microsoft.com/office/drawing/2014/main" id="{7CB00847-8F59-17C6-2741-6E3DE06F5D02}"/>
                  </a:ext>
                </a:extLst>
              </p:cNvPr>
              <p:cNvSpPr/>
              <p:nvPr/>
            </p:nvSpPr>
            <p:spPr>
              <a:xfrm>
                <a:off x="9940304"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0" name="Freeform: Shape 819">
                <a:extLst>
                  <a:ext uri="{FF2B5EF4-FFF2-40B4-BE49-F238E27FC236}">
                    <a16:creationId xmlns:a16="http://schemas.microsoft.com/office/drawing/2014/main" id="{60DD5850-1887-28B1-C80F-B7BB9CD304DB}"/>
                  </a:ext>
                </a:extLst>
              </p:cNvPr>
              <p:cNvSpPr/>
              <p:nvPr/>
            </p:nvSpPr>
            <p:spPr>
              <a:xfrm>
                <a:off x="9980966"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1" name="Freeform: Shape 820">
                <a:extLst>
                  <a:ext uri="{FF2B5EF4-FFF2-40B4-BE49-F238E27FC236}">
                    <a16:creationId xmlns:a16="http://schemas.microsoft.com/office/drawing/2014/main" id="{D55F7E01-635C-E9B3-B5EF-8E6BD9AE3D60}"/>
                  </a:ext>
                </a:extLst>
              </p:cNvPr>
              <p:cNvSpPr/>
              <p:nvPr/>
            </p:nvSpPr>
            <p:spPr>
              <a:xfrm>
                <a:off x="10015377"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2" name="Freeform: Shape 821">
                <a:extLst>
                  <a:ext uri="{FF2B5EF4-FFF2-40B4-BE49-F238E27FC236}">
                    <a16:creationId xmlns:a16="http://schemas.microsoft.com/office/drawing/2014/main" id="{0B6FDBE6-4A47-A57A-8DD3-30173D1B21AA}"/>
                  </a:ext>
                </a:extLst>
              </p:cNvPr>
              <p:cNvSpPr/>
              <p:nvPr/>
            </p:nvSpPr>
            <p:spPr>
              <a:xfrm>
                <a:off x="10026496"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3" name="Freeform: Shape 822">
                <a:extLst>
                  <a:ext uri="{FF2B5EF4-FFF2-40B4-BE49-F238E27FC236}">
                    <a16:creationId xmlns:a16="http://schemas.microsoft.com/office/drawing/2014/main" id="{16AD169D-8E17-31C4-1190-895940CDB9D4}"/>
                  </a:ext>
                </a:extLst>
              </p:cNvPr>
              <p:cNvSpPr/>
              <p:nvPr/>
            </p:nvSpPr>
            <p:spPr>
              <a:xfrm>
                <a:off x="10063343"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4" name="Freeform: Shape 823">
                <a:extLst>
                  <a:ext uri="{FF2B5EF4-FFF2-40B4-BE49-F238E27FC236}">
                    <a16:creationId xmlns:a16="http://schemas.microsoft.com/office/drawing/2014/main" id="{6199A937-E471-6013-1AA5-0DCCCD3499FF}"/>
                  </a:ext>
                </a:extLst>
              </p:cNvPr>
              <p:cNvSpPr/>
              <p:nvPr/>
            </p:nvSpPr>
            <p:spPr>
              <a:xfrm>
                <a:off x="10074462"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5" name="Freeform: Shape 824">
                <a:extLst>
                  <a:ext uri="{FF2B5EF4-FFF2-40B4-BE49-F238E27FC236}">
                    <a16:creationId xmlns:a16="http://schemas.microsoft.com/office/drawing/2014/main" id="{D2842622-089C-1DC7-2002-A4770E6EE689}"/>
                  </a:ext>
                </a:extLst>
              </p:cNvPr>
              <p:cNvSpPr/>
              <p:nvPr/>
            </p:nvSpPr>
            <p:spPr>
              <a:xfrm>
                <a:off x="10099865"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6" name="Freeform: Shape 825">
                <a:extLst>
                  <a:ext uri="{FF2B5EF4-FFF2-40B4-BE49-F238E27FC236}">
                    <a16:creationId xmlns:a16="http://schemas.microsoft.com/office/drawing/2014/main" id="{84B7806E-BD02-5E2D-0CAE-B2FED95B7A80}"/>
                  </a:ext>
                </a:extLst>
              </p:cNvPr>
              <p:cNvSpPr/>
              <p:nvPr/>
            </p:nvSpPr>
            <p:spPr>
              <a:xfrm>
                <a:off x="10110740"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7" name="Freeform: Shape 826">
                <a:extLst>
                  <a:ext uri="{FF2B5EF4-FFF2-40B4-BE49-F238E27FC236}">
                    <a16:creationId xmlns:a16="http://schemas.microsoft.com/office/drawing/2014/main" id="{51877F38-07B9-BFEB-F837-862A13A8D3AA}"/>
                  </a:ext>
                </a:extLst>
              </p:cNvPr>
              <p:cNvSpPr/>
              <p:nvPr/>
            </p:nvSpPr>
            <p:spPr>
              <a:xfrm>
                <a:off x="10121616"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8" name="Freeform: Shape 827">
                <a:extLst>
                  <a:ext uri="{FF2B5EF4-FFF2-40B4-BE49-F238E27FC236}">
                    <a16:creationId xmlns:a16="http://schemas.microsoft.com/office/drawing/2014/main" id="{CC5D7DE8-89CF-74B9-12A1-DA1707CDD528}"/>
                  </a:ext>
                </a:extLst>
              </p:cNvPr>
              <p:cNvSpPr/>
              <p:nvPr/>
            </p:nvSpPr>
            <p:spPr>
              <a:xfrm>
                <a:off x="10169987"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9" name="Freeform: Shape 828">
                <a:extLst>
                  <a:ext uri="{FF2B5EF4-FFF2-40B4-BE49-F238E27FC236}">
                    <a16:creationId xmlns:a16="http://schemas.microsoft.com/office/drawing/2014/main" id="{7CA3D2EE-CC23-8105-79EC-44A850346FFF}"/>
                  </a:ext>
                </a:extLst>
              </p:cNvPr>
              <p:cNvSpPr/>
              <p:nvPr/>
            </p:nvSpPr>
            <p:spPr>
              <a:xfrm>
                <a:off x="10202370"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0" name="Freeform: Shape 829">
                <a:extLst>
                  <a:ext uri="{FF2B5EF4-FFF2-40B4-BE49-F238E27FC236}">
                    <a16:creationId xmlns:a16="http://schemas.microsoft.com/office/drawing/2014/main" id="{974E76BB-E440-2D1E-2521-99217B1DDB93}"/>
                  </a:ext>
                </a:extLst>
              </p:cNvPr>
              <p:cNvSpPr/>
              <p:nvPr/>
            </p:nvSpPr>
            <p:spPr>
              <a:xfrm>
                <a:off x="10215112"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1" name="Freeform: Shape 830">
                <a:extLst>
                  <a:ext uri="{FF2B5EF4-FFF2-40B4-BE49-F238E27FC236}">
                    <a16:creationId xmlns:a16="http://schemas.microsoft.com/office/drawing/2014/main" id="{45C0CDBF-489F-589C-12FC-CD6523724FF9}"/>
                  </a:ext>
                </a:extLst>
              </p:cNvPr>
              <p:cNvSpPr/>
              <p:nvPr/>
            </p:nvSpPr>
            <p:spPr>
              <a:xfrm>
                <a:off x="10253420"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2" name="Freeform: Shape 831">
                <a:extLst>
                  <a:ext uri="{FF2B5EF4-FFF2-40B4-BE49-F238E27FC236}">
                    <a16:creationId xmlns:a16="http://schemas.microsoft.com/office/drawing/2014/main" id="{57819C3D-8F2D-15B4-DD21-FE532C35307F}"/>
                  </a:ext>
                </a:extLst>
              </p:cNvPr>
              <p:cNvSpPr/>
              <p:nvPr/>
            </p:nvSpPr>
            <p:spPr>
              <a:xfrm>
                <a:off x="10264052"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3" name="Freeform: Shape 832">
                <a:extLst>
                  <a:ext uri="{FF2B5EF4-FFF2-40B4-BE49-F238E27FC236}">
                    <a16:creationId xmlns:a16="http://schemas.microsoft.com/office/drawing/2014/main" id="{F21445D4-F4F9-DDB3-92AD-4C953F1367D8}"/>
                  </a:ext>
                </a:extLst>
              </p:cNvPr>
              <p:cNvSpPr/>
              <p:nvPr/>
            </p:nvSpPr>
            <p:spPr>
              <a:xfrm>
                <a:off x="10276226"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4" name="Freeform: Shape 833">
                <a:extLst>
                  <a:ext uri="{FF2B5EF4-FFF2-40B4-BE49-F238E27FC236}">
                    <a16:creationId xmlns:a16="http://schemas.microsoft.com/office/drawing/2014/main" id="{B0389AA9-BB48-407F-5401-1C44D0A76165}"/>
                  </a:ext>
                </a:extLst>
              </p:cNvPr>
              <p:cNvSpPr/>
              <p:nvPr/>
            </p:nvSpPr>
            <p:spPr>
              <a:xfrm>
                <a:off x="10337096"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5" name="Freeform: Shape 834">
                <a:extLst>
                  <a:ext uri="{FF2B5EF4-FFF2-40B4-BE49-F238E27FC236}">
                    <a16:creationId xmlns:a16="http://schemas.microsoft.com/office/drawing/2014/main" id="{971FAB37-9BFC-EF64-54FC-FC6D9FB7F506}"/>
                  </a:ext>
                </a:extLst>
              </p:cNvPr>
              <p:cNvSpPr/>
              <p:nvPr/>
            </p:nvSpPr>
            <p:spPr>
              <a:xfrm>
                <a:off x="10425641" y="2885202"/>
                <a:ext cx="8116" cy="57461"/>
              </a:xfrm>
              <a:custGeom>
                <a:avLst/>
                <a:gdLst>
                  <a:gd name="connsiteX0" fmla="*/ 0 w 8116"/>
                  <a:gd name="connsiteY0" fmla="*/ 0 h 57461"/>
                  <a:gd name="connsiteX1" fmla="*/ 0 w 8116"/>
                  <a:gd name="connsiteY1" fmla="*/ 57461 h 57461"/>
                </a:gdLst>
                <a:ahLst/>
                <a:cxnLst>
                  <a:cxn ang="0">
                    <a:pos x="connsiteX0" y="connsiteY0"/>
                  </a:cxn>
                  <a:cxn ang="0">
                    <a:pos x="connsiteX1" y="connsiteY1"/>
                  </a:cxn>
                </a:cxnLst>
                <a:rect l="l" t="t" r="r" b="b"/>
                <a:pathLst>
                  <a:path w="8116" h="57461">
                    <a:moveTo>
                      <a:pt x="0" y="0"/>
                    </a:moveTo>
                    <a:lnTo>
                      <a:pt x="0" y="57461"/>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6" name="Freeform: Shape 835">
                <a:extLst>
                  <a:ext uri="{FF2B5EF4-FFF2-40B4-BE49-F238E27FC236}">
                    <a16:creationId xmlns:a16="http://schemas.microsoft.com/office/drawing/2014/main" id="{938445DB-2216-AEC1-FFB1-DEBF1AD82F52}"/>
                  </a:ext>
                </a:extLst>
              </p:cNvPr>
              <p:cNvSpPr/>
              <p:nvPr/>
            </p:nvSpPr>
            <p:spPr>
              <a:xfrm>
                <a:off x="9834066" y="2913527"/>
                <a:ext cx="58029" cy="8116"/>
              </a:xfrm>
              <a:custGeom>
                <a:avLst/>
                <a:gdLst>
                  <a:gd name="connsiteX0" fmla="*/ 58029 w 58029"/>
                  <a:gd name="connsiteY0" fmla="*/ 0 h 8116"/>
                  <a:gd name="connsiteX1" fmla="*/ 0 w 58029"/>
                  <a:gd name="connsiteY1" fmla="*/ 0 h 8116"/>
                </a:gdLst>
                <a:ahLst/>
                <a:cxnLst>
                  <a:cxn ang="0">
                    <a:pos x="connsiteX0" y="connsiteY0"/>
                  </a:cxn>
                  <a:cxn ang="0">
                    <a:pos x="connsiteX1" y="connsiteY1"/>
                  </a:cxn>
                </a:cxnLst>
                <a:rect l="l" t="t" r="r" b="b"/>
                <a:pathLst>
                  <a:path w="58029" h="8116">
                    <a:moveTo>
                      <a:pt x="58029" y="0"/>
                    </a:moveTo>
                    <a:lnTo>
                      <a:pt x="0" y="0"/>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7" name="Freeform: Shape 836">
                <a:extLst>
                  <a:ext uri="{FF2B5EF4-FFF2-40B4-BE49-F238E27FC236}">
                    <a16:creationId xmlns:a16="http://schemas.microsoft.com/office/drawing/2014/main" id="{2DE0E32C-D9A6-6FBA-2EF2-A5E14DD0761B}"/>
                  </a:ext>
                </a:extLst>
              </p:cNvPr>
              <p:cNvSpPr/>
              <p:nvPr/>
            </p:nvSpPr>
            <p:spPr>
              <a:xfrm>
                <a:off x="9727341" y="2860692"/>
                <a:ext cx="58029" cy="8116"/>
              </a:xfrm>
              <a:custGeom>
                <a:avLst/>
                <a:gdLst>
                  <a:gd name="connsiteX0" fmla="*/ 58029 w 58029"/>
                  <a:gd name="connsiteY0" fmla="*/ 0 h 8116"/>
                  <a:gd name="connsiteX1" fmla="*/ 0 w 58029"/>
                  <a:gd name="connsiteY1" fmla="*/ 0 h 8116"/>
                </a:gdLst>
                <a:ahLst/>
                <a:cxnLst>
                  <a:cxn ang="0">
                    <a:pos x="connsiteX0" y="connsiteY0"/>
                  </a:cxn>
                  <a:cxn ang="0">
                    <a:pos x="connsiteX1" y="connsiteY1"/>
                  </a:cxn>
                </a:cxnLst>
                <a:rect l="l" t="t" r="r" b="b"/>
                <a:pathLst>
                  <a:path w="58029" h="8116">
                    <a:moveTo>
                      <a:pt x="58029" y="0"/>
                    </a:moveTo>
                    <a:lnTo>
                      <a:pt x="0" y="0"/>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8" name="Freeform: Shape 837">
                <a:extLst>
                  <a:ext uri="{FF2B5EF4-FFF2-40B4-BE49-F238E27FC236}">
                    <a16:creationId xmlns:a16="http://schemas.microsoft.com/office/drawing/2014/main" id="{EC37F884-7213-BEAB-FD30-38AFE8D9928C}"/>
                  </a:ext>
                </a:extLst>
              </p:cNvPr>
              <p:cNvSpPr/>
              <p:nvPr/>
            </p:nvSpPr>
            <p:spPr>
              <a:xfrm>
                <a:off x="9255963" y="2721827"/>
                <a:ext cx="58029" cy="8116"/>
              </a:xfrm>
              <a:custGeom>
                <a:avLst/>
                <a:gdLst>
                  <a:gd name="connsiteX0" fmla="*/ 58029 w 58029"/>
                  <a:gd name="connsiteY0" fmla="*/ 0 h 8116"/>
                  <a:gd name="connsiteX1" fmla="*/ 0 w 58029"/>
                  <a:gd name="connsiteY1" fmla="*/ 0 h 8116"/>
                </a:gdLst>
                <a:ahLst/>
                <a:cxnLst>
                  <a:cxn ang="0">
                    <a:pos x="connsiteX0" y="connsiteY0"/>
                  </a:cxn>
                  <a:cxn ang="0">
                    <a:pos x="connsiteX1" y="connsiteY1"/>
                  </a:cxn>
                </a:cxnLst>
                <a:rect l="l" t="t" r="r" b="b"/>
                <a:pathLst>
                  <a:path w="58029" h="8116">
                    <a:moveTo>
                      <a:pt x="58029" y="0"/>
                    </a:moveTo>
                    <a:lnTo>
                      <a:pt x="0" y="0"/>
                    </a:lnTo>
                  </a:path>
                </a:pathLst>
              </a:custGeom>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grpSp>
        <p:nvGrpSpPr>
          <p:cNvPr id="874" name="Group 873">
            <a:extLst>
              <a:ext uri="{FF2B5EF4-FFF2-40B4-BE49-F238E27FC236}">
                <a16:creationId xmlns:a16="http://schemas.microsoft.com/office/drawing/2014/main" id="{A18892B9-CBE0-AA16-BE22-4B59A5BFB359}"/>
              </a:ext>
            </a:extLst>
          </p:cNvPr>
          <p:cNvGrpSpPr/>
          <p:nvPr/>
        </p:nvGrpSpPr>
        <p:grpSpPr>
          <a:xfrm>
            <a:off x="7108203" y="2204114"/>
            <a:ext cx="3598581" cy="1037762"/>
            <a:chOff x="6389067" y="1927433"/>
            <a:chExt cx="3952168" cy="1139730"/>
          </a:xfrm>
        </p:grpSpPr>
        <p:sp>
          <p:nvSpPr>
            <p:cNvPr id="839" name="Freeform: Shape 838">
              <a:extLst>
                <a:ext uri="{FF2B5EF4-FFF2-40B4-BE49-F238E27FC236}">
                  <a16:creationId xmlns:a16="http://schemas.microsoft.com/office/drawing/2014/main" id="{D10D2E77-EAE6-14E8-5AD6-9D3B23F8172F}"/>
                </a:ext>
              </a:extLst>
            </p:cNvPr>
            <p:cNvSpPr/>
            <p:nvPr/>
          </p:nvSpPr>
          <p:spPr>
            <a:xfrm>
              <a:off x="6389067" y="1927433"/>
              <a:ext cx="3952168" cy="1108078"/>
            </a:xfrm>
            <a:custGeom>
              <a:avLst/>
              <a:gdLst>
                <a:gd name="connsiteX0" fmla="*/ 0 w 3952168"/>
                <a:gd name="connsiteY0" fmla="*/ 0 h 1108078"/>
                <a:gd name="connsiteX1" fmla="*/ 534682 w 3952168"/>
                <a:gd name="connsiteY1" fmla="*/ 0 h 1108078"/>
                <a:gd name="connsiteX2" fmla="*/ 534682 w 3952168"/>
                <a:gd name="connsiteY2" fmla="*/ 62169 h 1108078"/>
                <a:gd name="connsiteX3" fmla="*/ 542392 w 3952168"/>
                <a:gd name="connsiteY3" fmla="*/ 62169 h 1108078"/>
                <a:gd name="connsiteX4" fmla="*/ 542392 w 3952168"/>
                <a:gd name="connsiteY4" fmla="*/ 85462 h 1108078"/>
                <a:gd name="connsiteX5" fmla="*/ 553268 w 3952168"/>
                <a:gd name="connsiteY5" fmla="*/ 85462 h 1108078"/>
                <a:gd name="connsiteX6" fmla="*/ 553268 w 3952168"/>
                <a:gd name="connsiteY6" fmla="*/ 149172 h 1108078"/>
                <a:gd name="connsiteX7" fmla="*/ 576642 w 3952168"/>
                <a:gd name="connsiteY7" fmla="*/ 149172 h 1108078"/>
                <a:gd name="connsiteX8" fmla="*/ 576642 w 3952168"/>
                <a:gd name="connsiteY8" fmla="*/ 214506 h 1108078"/>
                <a:gd name="connsiteX9" fmla="*/ 685396 w 3952168"/>
                <a:gd name="connsiteY9" fmla="*/ 214506 h 1108078"/>
                <a:gd name="connsiteX10" fmla="*/ 685396 w 3952168"/>
                <a:gd name="connsiteY10" fmla="*/ 268883 h 1108078"/>
                <a:gd name="connsiteX11" fmla="*/ 699356 w 3952168"/>
                <a:gd name="connsiteY11" fmla="*/ 268883 h 1108078"/>
                <a:gd name="connsiteX12" fmla="*/ 699356 w 3952168"/>
                <a:gd name="connsiteY12" fmla="*/ 287550 h 1108078"/>
                <a:gd name="connsiteX13" fmla="*/ 719565 w 3952168"/>
                <a:gd name="connsiteY13" fmla="*/ 287550 h 1108078"/>
                <a:gd name="connsiteX14" fmla="*/ 719565 w 3952168"/>
                <a:gd name="connsiteY14" fmla="*/ 346553 h 1108078"/>
                <a:gd name="connsiteX15" fmla="*/ 993074 w 3952168"/>
                <a:gd name="connsiteY15" fmla="*/ 346553 h 1108078"/>
                <a:gd name="connsiteX16" fmla="*/ 993074 w 3952168"/>
                <a:gd name="connsiteY16" fmla="*/ 405638 h 1108078"/>
                <a:gd name="connsiteX17" fmla="*/ 1007115 w 3952168"/>
                <a:gd name="connsiteY17" fmla="*/ 405638 h 1108078"/>
                <a:gd name="connsiteX18" fmla="*/ 1007115 w 3952168"/>
                <a:gd name="connsiteY18" fmla="*/ 421139 h 1108078"/>
                <a:gd name="connsiteX19" fmla="*/ 1024158 w 3952168"/>
                <a:gd name="connsiteY19" fmla="*/ 421139 h 1108078"/>
                <a:gd name="connsiteX20" fmla="*/ 1024158 w 3952168"/>
                <a:gd name="connsiteY20" fmla="*/ 559517 h 1108078"/>
                <a:gd name="connsiteX21" fmla="*/ 1112785 w 3952168"/>
                <a:gd name="connsiteY21" fmla="*/ 559517 h 1108078"/>
                <a:gd name="connsiteX22" fmla="*/ 1112785 w 3952168"/>
                <a:gd name="connsiteY22" fmla="*/ 570393 h 1108078"/>
                <a:gd name="connsiteX23" fmla="*/ 1123661 w 3952168"/>
                <a:gd name="connsiteY23" fmla="*/ 570393 h 1108078"/>
                <a:gd name="connsiteX24" fmla="*/ 1123661 w 3952168"/>
                <a:gd name="connsiteY24" fmla="*/ 626312 h 1108078"/>
                <a:gd name="connsiteX25" fmla="*/ 1206038 w 3952168"/>
                <a:gd name="connsiteY25" fmla="*/ 626312 h 1108078"/>
                <a:gd name="connsiteX26" fmla="*/ 1206038 w 3952168"/>
                <a:gd name="connsiteY26" fmla="*/ 690023 h 1108078"/>
                <a:gd name="connsiteX27" fmla="*/ 1358294 w 3952168"/>
                <a:gd name="connsiteY27" fmla="*/ 690023 h 1108078"/>
                <a:gd name="connsiteX28" fmla="*/ 1358294 w 3952168"/>
                <a:gd name="connsiteY28" fmla="*/ 764609 h 1108078"/>
                <a:gd name="connsiteX29" fmla="*/ 1967562 w 3952168"/>
                <a:gd name="connsiteY29" fmla="*/ 764609 h 1108078"/>
                <a:gd name="connsiteX30" fmla="*/ 1967562 w 3952168"/>
                <a:gd name="connsiteY30" fmla="*/ 829943 h 1108078"/>
                <a:gd name="connsiteX31" fmla="*/ 2511497 w 3952168"/>
                <a:gd name="connsiteY31" fmla="*/ 829943 h 1108078"/>
                <a:gd name="connsiteX32" fmla="*/ 2511497 w 3952168"/>
                <a:gd name="connsiteY32" fmla="*/ 898279 h 1108078"/>
                <a:gd name="connsiteX33" fmla="*/ 2778838 w 3952168"/>
                <a:gd name="connsiteY33" fmla="*/ 898279 h 1108078"/>
                <a:gd name="connsiteX34" fmla="*/ 2778838 w 3952168"/>
                <a:gd name="connsiteY34" fmla="*/ 961990 h 1108078"/>
                <a:gd name="connsiteX35" fmla="*/ 2966886 w 3952168"/>
                <a:gd name="connsiteY35" fmla="*/ 961990 h 1108078"/>
                <a:gd name="connsiteX36" fmla="*/ 2966886 w 3952168"/>
                <a:gd name="connsiteY36" fmla="*/ 1036576 h 1108078"/>
                <a:gd name="connsiteX37" fmla="*/ 3032139 w 3952168"/>
                <a:gd name="connsiteY37" fmla="*/ 1036576 h 1108078"/>
                <a:gd name="connsiteX38" fmla="*/ 3032139 w 3952168"/>
                <a:gd name="connsiteY38" fmla="*/ 1108078 h 1108078"/>
                <a:gd name="connsiteX39" fmla="*/ 3952168 w 3952168"/>
                <a:gd name="connsiteY39" fmla="*/ 1108078 h 110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952168" h="1108078">
                  <a:moveTo>
                    <a:pt x="0" y="0"/>
                  </a:moveTo>
                  <a:lnTo>
                    <a:pt x="534682" y="0"/>
                  </a:lnTo>
                  <a:lnTo>
                    <a:pt x="534682" y="62169"/>
                  </a:lnTo>
                  <a:lnTo>
                    <a:pt x="542392" y="62169"/>
                  </a:lnTo>
                  <a:lnTo>
                    <a:pt x="542392" y="85462"/>
                  </a:lnTo>
                  <a:lnTo>
                    <a:pt x="553268" y="85462"/>
                  </a:lnTo>
                  <a:lnTo>
                    <a:pt x="553268" y="149172"/>
                  </a:lnTo>
                  <a:lnTo>
                    <a:pt x="576642" y="149172"/>
                  </a:lnTo>
                  <a:lnTo>
                    <a:pt x="576642" y="214506"/>
                  </a:lnTo>
                  <a:lnTo>
                    <a:pt x="685396" y="214506"/>
                  </a:lnTo>
                  <a:lnTo>
                    <a:pt x="685396" y="268883"/>
                  </a:lnTo>
                  <a:lnTo>
                    <a:pt x="699356" y="268883"/>
                  </a:lnTo>
                  <a:lnTo>
                    <a:pt x="699356" y="287550"/>
                  </a:lnTo>
                  <a:lnTo>
                    <a:pt x="719565" y="287550"/>
                  </a:lnTo>
                  <a:lnTo>
                    <a:pt x="719565" y="346553"/>
                  </a:lnTo>
                  <a:lnTo>
                    <a:pt x="993074" y="346553"/>
                  </a:lnTo>
                  <a:lnTo>
                    <a:pt x="993074" y="405638"/>
                  </a:lnTo>
                  <a:lnTo>
                    <a:pt x="1007115" y="405638"/>
                  </a:lnTo>
                  <a:lnTo>
                    <a:pt x="1007115" y="421139"/>
                  </a:lnTo>
                  <a:lnTo>
                    <a:pt x="1024158" y="421139"/>
                  </a:lnTo>
                  <a:lnTo>
                    <a:pt x="1024158" y="559517"/>
                  </a:lnTo>
                  <a:lnTo>
                    <a:pt x="1112785" y="559517"/>
                  </a:lnTo>
                  <a:lnTo>
                    <a:pt x="1112785" y="570393"/>
                  </a:lnTo>
                  <a:lnTo>
                    <a:pt x="1123661" y="570393"/>
                  </a:lnTo>
                  <a:lnTo>
                    <a:pt x="1123661" y="626312"/>
                  </a:lnTo>
                  <a:lnTo>
                    <a:pt x="1206038" y="626312"/>
                  </a:lnTo>
                  <a:lnTo>
                    <a:pt x="1206038" y="690023"/>
                  </a:lnTo>
                  <a:lnTo>
                    <a:pt x="1358294" y="690023"/>
                  </a:lnTo>
                  <a:lnTo>
                    <a:pt x="1358294" y="764609"/>
                  </a:lnTo>
                  <a:lnTo>
                    <a:pt x="1967562" y="764609"/>
                  </a:lnTo>
                  <a:lnTo>
                    <a:pt x="1967562" y="829943"/>
                  </a:lnTo>
                  <a:lnTo>
                    <a:pt x="2511497" y="829943"/>
                  </a:lnTo>
                  <a:lnTo>
                    <a:pt x="2511497" y="898279"/>
                  </a:lnTo>
                  <a:lnTo>
                    <a:pt x="2778838" y="898279"/>
                  </a:lnTo>
                  <a:lnTo>
                    <a:pt x="2778838" y="961990"/>
                  </a:lnTo>
                  <a:lnTo>
                    <a:pt x="2966886" y="961990"/>
                  </a:lnTo>
                  <a:lnTo>
                    <a:pt x="2966886" y="1036576"/>
                  </a:lnTo>
                  <a:lnTo>
                    <a:pt x="3032139" y="1036576"/>
                  </a:lnTo>
                  <a:lnTo>
                    <a:pt x="3032139" y="1108078"/>
                  </a:lnTo>
                  <a:lnTo>
                    <a:pt x="3952168" y="1108078"/>
                  </a:lnTo>
                </a:path>
              </a:pathLst>
            </a:custGeom>
            <a:noFill/>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nvGrpSpPr>
            <p:cNvPr id="840" name="Graphic 767">
              <a:extLst>
                <a:ext uri="{FF2B5EF4-FFF2-40B4-BE49-F238E27FC236}">
                  <a16:creationId xmlns:a16="http://schemas.microsoft.com/office/drawing/2014/main" id="{112AF7B1-0209-9A70-D99A-1FBF843CA903}"/>
                </a:ext>
              </a:extLst>
            </p:cNvPr>
            <p:cNvGrpSpPr/>
            <p:nvPr/>
          </p:nvGrpSpPr>
          <p:grpSpPr>
            <a:xfrm>
              <a:off x="9146154" y="2868727"/>
              <a:ext cx="1172194" cy="198436"/>
              <a:chOff x="9146154" y="2868727"/>
              <a:chExt cx="1172194" cy="198436"/>
            </a:xfrm>
          </p:grpSpPr>
          <p:sp>
            <p:nvSpPr>
              <p:cNvPr id="841" name="Freeform: Shape 840">
                <a:extLst>
                  <a:ext uri="{FF2B5EF4-FFF2-40B4-BE49-F238E27FC236}">
                    <a16:creationId xmlns:a16="http://schemas.microsoft.com/office/drawing/2014/main" id="{8DF41586-FDF1-2AF9-D41D-CC0CF6C60BBE}"/>
                  </a:ext>
                </a:extLst>
              </p:cNvPr>
              <p:cNvSpPr/>
              <p:nvPr/>
            </p:nvSpPr>
            <p:spPr>
              <a:xfrm>
                <a:off x="9176670" y="2868727"/>
                <a:ext cx="8116" cy="51780"/>
              </a:xfrm>
              <a:custGeom>
                <a:avLst/>
                <a:gdLst>
                  <a:gd name="connsiteX0" fmla="*/ 0 w 8116"/>
                  <a:gd name="connsiteY0" fmla="*/ 0 h 51780"/>
                  <a:gd name="connsiteX1" fmla="*/ 0 w 8116"/>
                  <a:gd name="connsiteY1" fmla="*/ 51780 h 51780"/>
                </a:gdLst>
                <a:ahLst/>
                <a:cxnLst>
                  <a:cxn ang="0">
                    <a:pos x="connsiteX0" y="connsiteY0"/>
                  </a:cxn>
                  <a:cxn ang="0">
                    <a:pos x="connsiteX1" y="connsiteY1"/>
                  </a:cxn>
                </a:cxnLst>
                <a:rect l="l" t="t" r="r" b="b"/>
                <a:pathLst>
                  <a:path w="8116" h="51780">
                    <a:moveTo>
                      <a:pt x="0" y="0"/>
                    </a:moveTo>
                    <a:lnTo>
                      <a:pt x="0" y="51780"/>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42" name="Freeform: Shape 841">
                <a:extLst>
                  <a:ext uri="{FF2B5EF4-FFF2-40B4-BE49-F238E27FC236}">
                    <a16:creationId xmlns:a16="http://schemas.microsoft.com/office/drawing/2014/main" id="{2F6EAD41-798D-E31F-129F-571BDF6C5A96}"/>
                  </a:ext>
                </a:extLst>
              </p:cNvPr>
              <p:cNvSpPr/>
              <p:nvPr/>
            </p:nvSpPr>
            <p:spPr>
              <a:xfrm>
                <a:off x="9434677"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43" name="Freeform: Shape 842">
                <a:extLst>
                  <a:ext uri="{FF2B5EF4-FFF2-40B4-BE49-F238E27FC236}">
                    <a16:creationId xmlns:a16="http://schemas.microsoft.com/office/drawing/2014/main" id="{779EDF26-338E-76FB-04EC-9C0B91FCD36B}"/>
                  </a:ext>
                </a:extLst>
              </p:cNvPr>
              <p:cNvSpPr/>
              <p:nvPr/>
            </p:nvSpPr>
            <p:spPr>
              <a:xfrm>
                <a:off x="9470956"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44" name="Freeform: Shape 843">
                <a:extLst>
                  <a:ext uri="{FF2B5EF4-FFF2-40B4-BE49-F238E27FC236}">
                    <a16:creationId xmlns:a16="http://schemas.microsoft.com/office/drawing/2014/main" id="{12466BDE-D162-A8A5-084B-39EE18A82FE9}"/>
                  </a:ext>
                </a:extLst>
              </p:cNvPr>
              <p:cNvSpPr/>
              <p:nvPr/>
            </p:nvSpPr>
            <p:spPr>
              <a:xfrm>
                <a:off x="9506748"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45" name="Freeform: Shape 844">
                <a:extLst>
                  <a:ext uri="{FF2B5EF4-FFF2-40B4-BE49-F238E27FC236}">
                    <a16:creationId xmlns:a16="http://schemas.microsoft.com/office/drawing/2014/main" id="{AF7F2EFE-C5BB-2F68-ABF5-DFBEE4995AC3}"/>
                  </a:ext>
                </a:extLst>
              </p:cNvPr>
              <p:cNvSpPr/>
              <p:nvPr/>
            </p:nvSpPr>
            <p:spPr>
              <a:xfrm>
                <a:off x="9549681"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46" name="Freeform: Shape 845">
                <a:extLst>
                  <a:ext uri="{FF2B5EF4-FFF2-40B4-BE49-F238E27FC236}">
                    <a16:creationId xmlns:a16="http://schemas.microsoft.com/office/drawing/2014/main" id="{F35769F4-AD17-3534-295D-93BBAA3C1DE1}"/>
                  </a:ext>
                </a:extLst>
              </p:cNvPr>
              <p:cNvSpPr/>
              <p:nvPr/>
            </p:nvSpPr>
            <p:spPr>
              <a:xfrm>
                <a:off x="9558609"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47" name="Freeform: Shape 846">
                <a:extLst>
                  <a:ext uri="{FF2B5EF4-FFF2-40B4-BE49-F238E27FC236}">
                    <a16:creationId xmlns:a16="http://schemas.microsoft.com/office/drawing/2014/main" id="{0A362D56-E99F-03D2-C625-803463592ACF}"/>
                  </a:ext>
                </a:extLst>
              </p:cNvPr>
              <p:cNvSpPr/>
              <p:nvPr/>
            </p:nvSpPr>
            <p:spPr>
              <a:xfrm>
                <a:off x="9568510"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48" name="Freeform: Shape 847">
                <a:extLst>
                  <a:ext uri="{FF2B5EF4-FFF2-40B4-BE49-F238E27FC236}">
                    <a16:creationId xmlns:a16="http://schemas.microsoft.com/office/drawing/2014/main" id="{51FF0E78-0D28-BD87-5A86-3BC736D52F6D}"/>
                  </a:ext>
                </a:extLst>
              </p:cNvPr>
              <p:cNvSpPr/>
              <p:nvPr/>
            </p:nvSpPr>
            <p:spPr>
              <a:xfrm>
                <a:off x="9603247"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49" name="Freeform: Shape 848">
                <a:extLst>
                  <a:ext uri="{FF2B5EF4-FFF2-40B4-BE49-F238E27FC236}">
                    <a16:creationId xmlns:a16="http://schemas.microsoft.com/office/drawing/2014/main" id="{32CE3F22-7BAF-BD4F-84D6-4873765473D7}"/>
                  </a:ext>
                </a:extLst>
              </p:cNvPr>
              <p:cNvSpPr/>
              <p:nvPr/>
            </p:nvSpPr>
            <p:spPr>
              <a:xfrm>
                <a:off x="9612986"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0" name="Freeform: Shape 849">
                <a:extLst>
                  <a:ext uri="{FF2B5EF4-FFF2-40B4-BE49-F238E27FC236}">
                    <a16:creationId xmlns:a16="http://schemas.microsoft.com/office/drawing/2014/main" id="{3426249A-0EEC-0671-558E-2CF40AB4853E}"/>
                  </a:ext>
                </a:extLst>
              </p:cNvPr>
              <p:cNvSpPr/>
              <p:nvPr/>
            </p:nvSpPr>
            <p:spPr>
              <a:xfrm>
                <a:off x="9623131"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1" name="Freeform: Shape 850">
                <a:extLst>
                  <a:ext uri="{FF2B5EF4-FFF2-40B4-BE49-F238E27FC236}">
                    <a16:creationId xmlns:a16="http://schemas.microsoft.com/office/drawing/2014/main" id="{17CA4BA3-48B7-FE5D-CF44-C26D39CF2A77}"/>
                  </a:ext>
                </a:extLst>
              </p:cNvPr>
              <p:cNvSpPr/>
              <p:nvPr/>
            </p:nvSpPr>
            <p:spPr>
              <a:xfrm>
                <a:off x="9633195"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2" name="Freeform: Shape 851">
                <a:extLst>
                  <a:ext uri="{FF2B5EF4-FFF2-40B4-BE49-F238E27FC236}">
                    <a16:creationId xmlns:a16="http://schemas.microsoft.com/office/drawing/2014/main" id="{591AD71D-D865-C49C-C1D7-D3D587C3DE1A}"/>
                  </a:ext>
                </a:extLst>
              </p:cNvPr>
              <p:cNvSpPr/>
              <p:nvPr/>
            </p:nvSpPr>
            <p:spPr>
              <a:xfrm>
                <a:off x="9641960"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3" name="Freeform: Shape 852">
                <a:extLst>
                  <a:ext uri="{FF2B5EF4-FFF2-40B4-BE49-F238E27FC236}">
                    <a16:creationId xmlns:a16="http://schemas.microsoft.com/office/drawing/2014/main" id="{16163F20-6AAF-6E12-B7D5-F5CC6C559BEC}"/>
                  </a:ext>
                </a:extLst>
              </p:cNvPr>
              <p:cNvSpPr/>
              <p:nvPr/>
            </p:nvSpPr>
            <p:spPr>
              <a:xfrm>
                <a:off x="9743735"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4" name="Freeform: Shape 853">
                <a:extLst>
                  <a:ext uri="{FF2B5EF4-FFF2-40B4-BE49-F238E27FC236}">
                    <a16:creationId xmlns:a16="http://schemas.microsoft.com/office/drawing/2014/main" id="{6ED06048-37D7-F426-7A72-C1F59F86ECC7}"/>
                  </a:ext>
                </a:extLst>
              </p:cNvPr>
              <p:cNvSpPr/>
              <p:nvPr/>
            </p:nvSpPr>
            <p:spPr>
              <a:xfrm>
                <a:off x="9779445"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5" name="Freeform: Shape 854">
                <a:extLst>
                  <a:ext uri="{FF2B5EF4-FFF2-40B4-BE49-F238E27FC236}">
                    <a16:creationId xmlns:a16="http://schemas.microsoft.com/office/drawing/2014/main" id="{E67E0D2A-847E-5206-5243-905678413E09}"/>
                  </a:ext>
                </a:extLst>
              </p:cNvPr>
              <p:cNvSpPr/>
              <p:nvPr/>
            </p:nvSpPr>
            <p:spPr>
              <a:xfrm>
                <a:off x="9821486"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6" name="Freeform: Shape 855">
                <a:extLst>
                  <a:ext uri="{FF2B5EF4-FFF2-40B4-BE49-F238E27FC236}">
                    <a16:creationId xmlns:a16="http://schemas.microsoft.com/office/drawing/2014/main" id="{5A5C0837-91D5-0ECC-8E74-913EF575BB31}"/>
                  </a:ext>
                </a:extLst>
              </p:cNvPr>
              <p:cNvSpPr/>
              <p:nvPr/>
            </p:nvSpPr>
            <p:spPr>
              <a:xfrm>
                <a:off x="9852489"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7" name="Freeform: Shape 856">
                <a:extLst>
                  <a:ext uri="{FF2B5EF4-FFF2-40B4-BE49-F238E27FC236}">
                    <a16:creationId xmlns:a16="http://schemas.microsoft.com/office/drawing/2014/main" id="{4B5AA15A-ECFB-0745-0AEF-814DE2EC944A}"/>
                  </a:ext>
                </a:extLst>
              </p:cNvPr>
              <p:cNvSpPr/>
              <p:nvPr/>
            </p:nvSpPr>
            <p:spPr>
              <a:xfrm>
                <a:off x="9862228"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8" name="Freeform: Shape 857">
                <a:extLst>
                  <a:ext uri="{FF2B5EF4-FFF2-40B4-BE49-F238E27FC236}">
                    <a16:creationId xmlns:a16="http://schemas.microsoft.com/office/drawing/2014/main" id="{1C7600BD-10E1-7462-42E1-C9BD6D288FA5}"/>
                  </a:ext>
                </a:extLst>
              </p:cNvPr>
              <p:cNvSpPr/>
              <p:nvPr/>
            </p:nvSpPr>
            <p:spPr>
              <a:xfrm>
                <a:off x="9915632"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9" name="Freeform: Shape 858">
                <a:extLst>
                  <a:ext uri="{FF2B5EF4-FFF2-40B4-BE49-F238E27FC236}">
                    <a16:creationId xmlns:a16="http://schemas.microsoft.com/office/drawing/2014/main" id="{68C2C332-589B-FF11-9186-11192BF6021B}"/>
                  </a:ext>
                </a:extLst>
              </p:cNvPr>
              <p:cNvSpPr/>
              <p:nvPr/>
            </p:nvSpPr>
            <p:spPr>
              <a:xfrm>
                <a:off x="10004745"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60" name="Freeform: Shape 859">
                <a:extLst>
                  <a:ext uri="{FF2B5EF4-FFF2-40B4-BE49-F238E27FC236}">
                    <a16:creationId xmlns:a16="http://schemas.microsoft.com/office/drawing/2014/main" id="{B93ADA06-2EFB-CA74-1474-AE1336C7277D}"/>
                  </a:ext>
                </a:extLst>
              </p:cNvPr>
              <p:cNvSpPr/>
              <p:nvPr/>
            </p:nvSpPr>
            <p:spPr>
              <a:xfrm>
                <a:off x="10318348" y="3008565"/>
                <a:ext cx="8116" cy="58597"/>
              </a:xfrm>
              <a:custGeom>
                <a:avLst/>
                <a:gdLst>
                  <a:gd name="connsiteX0" fmla="*/ 0 w 8116"/>
                  <a:gd name="connsiteY0" fmla="*/ 0 h 58597"/>
                  <a:gd name="connsiteX1" fmla="*/ 0 w 8116"/>
                  <a:gd name="connsiteY1" fmla="*/ 58597 h 58597"/>
                </a:gdLst>
                <a:ahLst/>
                <a:cxnLst>
                  <a:cxn ang="0">
                    <a:pos x="connsiteX0" y="connsiteY0"/>
                  </a:cxn>
                  <a:cxn ang="0">
                    <a:pos x="connsiteX1" y="connsiteY1"/>
                  </a:cxn>
                </a:cxnLst>
                <a:rect l="l" t="t" r="r" b="b"/>
                <a:pathLst>
                  <a:path w="8116" h="58597">
                    <a:moveTo>
                      <a:pt x="0" y="0"/>
                    </a:moveTo>
                    <a:lnTo>
                      <a:pt x="0" y="58597"/>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61" name="Freeform: Shape 860">
                <a:extLst>
                  <a:ext uri="{FF2B5EF4-FFF2-40B4-BE49-F238E27FC236}">
                    <a16:creationId xmlns:a16="http://schemas.microsoft.com/office/drawing/2014/main" id="{0060C463-F022-C1FA-2353-E8611DC68D67}"/>
                  </a:ext>
                </a:extLst>
              </p:cNvPr>
              <p:cNvSpPr/>
              <p:nvPr/>
            </p:nvSpPr>
            <p:spPr>
              <a:xfrm>
                <a:off x="9407245" y="3036079"/>
                <a:ext cx="57948" cy="8116"/>
              </a:xfrm>
              <a:custGeom>
                <a:avLst/>
                <a:gdLst>
                  <a:gd name="connsiteX0" fmla="*/ 57948 w 57948"/>
                  <a:gd name="connsiteY0" fmla="*/ 0 h 8116"/>
                  <a:gd name="connsiteX1" fmla="*/ 0 w 57948"/>
                  <a:gd name="connsiteY1" fmla="*/ 0 h 8116"/>
                </a:gdLst>
                <a:ahLst/>
                <a:cxnLst>
                  <a:cxn ang="0">
                    <a:pos x="connsiteX0" y="connsiteY0"/>
                  </a:cxn>
                  <a:cxn ang="0">
                    <a:pos x="connsiteX1" y="connsiteY1"/>
                  </a:cxn>
                </a:cxnLst>
                <a:rect l="l" t="t" r="r" b="b"/>
                <a:pathLst>
                  <a:path w="57948" h="8116">
                    <a:moveTo>
                      <a:pt x="57948" y="0"/>
                    </a:moveTo>
                    <a:lnTo>
                      <a:pt x="0" y="0"/>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62" name="Freeform: Shape 861">
                <a:extLst>
                  <a:ext uri="{FF2B5EF4-FFF2-40B4-BE49-F238E27FC236}">
                    <a16:creationId xmlns:a16="http://schemas.microsoft.com/office/drawing/2014/main" id="{C0D8FD12-1DB6-564F-A29A-F45E444528C9}"/>
                  </a:ext>
                </a:extLst>
              </p:cNvPr>
              <p:cNvSpPr/>
              <p:nvPr/>
            </p:nvSpPr>
            <p:spPr>
              <a:xfrm>
                <a:off x="9146154" y="2896159"/>
                <a:ext cx="57948" cy="8116"/>
              </a:xfrm>
              <a:custGeom>
                <a:avLst/>
                <a:gdLst>
                  <a:gd name="connsiteX0" fmla="*/ 57948 w 57948"/>
                  <a:gd name="connsiteY0" fmla="*/ 0 h 8116"/>
                  <a:gd name="connsiteX1" fmla="*/ 0 w 57948"/>
                  <a:gd name="connsiteY1" fmla="*/ 0 h 8116"/>
                </a:gdLst>
                <a:ahLst/>
                <a:cxnLst>
                  <a:cxn ang="0">
                    <a:pos x="connsiteX0" y="connsiteY0"/>
                  </a:cxn>
                  <a:cxn ang="0">
                    <a:pos x="connsiteX1" y="connsiteY1"/>
                  </a:cxn>
                </a:cxnLst>
                <a:rect l="l" t="t" r="r" b="b"/>
                <a:pathLst>
                  <a:path w="57948" h="8116">
                    <a:moveTo>
                      <a:pt x="57948" y="0"/>
                    </a:moveTo>
                    <a:lnTo>
                      <a:pt x="0" y="0"/>
                    </a:lnTo>
                  </a:path>
                </a:pathLst>
              </a:custGeom>
              <a:ln w="1905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grpSp>
        <p:nvGrpSpPr>
          <p:cNvPr id="863" name="Graphic 767">
            <a:extLst>
              <a:ext uri="{FF2B5EF4-FFF2-40B4-BE49-F238E27FC236}">
                <a16:creationId xmlns:a16="http://schemas.microsoft.com/office/drawing/2014/main" id="{44B2E41D-3AE0-31C2-6A76-EF48BFA31A80}"/>
              </a:ext>
            </a:extLst>
          </p:cNvPr>
          <p:cNvGrpSpPr/>
          <p:nvPr/>
        </p:nvGrpSpPr>
        <p:grpSpPr>
          <a:xfrm>
            <a:off x="7106799" y="2208326"/>
            <a:ext cx="3356562" cy="1616760"/>
            <a:chOff x="6387525" y="1932059"/>
            <a:chExt cx="3686369" cy="1775619"/>
          </a:xfrm>
          <a:noFill/>
        </p:grpSpPr>
        <p:sp>
          <p:nvSpPr>
            <p:cNvPr id="864" name="Freeform: Shape 863">
              <a:extLst>
                <a:ext uri="{FF2B5EF4-FFF2-40B4-BE49-F238E27FC236}">
                  <a16:creationId xmlns:a16="http://schemas.microsoft.com/office/drawing/2014/main" id="{A9EF768A-DB39-D5FF-5EB4-54EC6C1C8956}"/>
                </a:ext>
              </a:extLst>
            </p:cNvPr>
            <p:cNvSpPr/>
            <p:nvPr/>
          </p:nvSpPr>
          <p:spPr>
            <a:xfrm>
              <a:off x="6387525" y="1932059"/>
              <a:ext cx="3686369" cy="1749972"/>
            </a:xfrm>
            <a:custGeom>
              <a:avLst/>
              <a:gdLst>
                <a:gd name="connsiteX0" fmla="*/ 0 w 3686369"/>
                <a:gd name="connsiteY0" fmla="*/ 0 h 1749972"/>
                <a:gd name="connsiteX1" fmla="*/ 177172 w 3686369"/>
                <a:gd name="connsiteY1" fmla="*/ 0 h 1749972"/>
                <a:gd name="connsiteX2" fmla="*/ 177172 w 3686369"/>
                <a:gd name="connsiteY2" fmla="*/ 222297 h 1749972"/>
                <a:gd name="connsiteX3" fmla="*/ 382345 w 3686369"/>
                <a:gd name="connsiteY3" fmla="*/ 222297 h 1749972"/>
                <a:gd name="connsiteX4" fmla="*/ 382345 w 3686369"/>
                <a:gd name="connsiteY4" fmla="*/ 438264 h 1749972"/>
                <a:gd name="connsiteX5" fmla="*/ 568851 w 3686369"/>
                <a:gd name="connsiteY5" fmla="*/ 438264 h 1749972"/>
                <a:gd name="connsiteX6" fmla="*/ 568851 w 3686369"/>
                <a:gd name="connsiteY6" fmla="*/ 659020 h 1749972"/>
                <a:gd name="connsiteX7" fmla="*/ 700898 w 3686369"/>
                <a:gd name="connsiteY7" fmla="*/ 659020 h 1749972"/>
                <a:gd name="connsiteX8" fmla="*/ 700898 w 3686369"/>
                <a:gd name="connsiteY8" fmla="*/ 878152 h 1749972"/>
                <a:gd name="connsiteX9" fmla="*/ 1066118 w 3686369"/>
                <a:gd name="connsiteY9" fmla="*/ 878152 h 1749972"/>
                <a:gd name="connsiteX10" fmla="*/ 1066118 w 3686369"/>
                <a:gd name="connsiteY10" fmla="*/ 1101910 h 1749972"/>
                <a:gd name="connsiteX11" fmla="*/ 1445379 w 3686369"/>
                <a:gd name="connsiteY11" fmla="*/ 1101910 h 1749972"/>
                <a:gd name="connsiteX12" fmla="*/ 1445379 w 3686369"/>
                <a:gd name="connsiteY12" fmla="*/ 1308625 h 1749972"/>
                <a:gd name="connsiteX13" fmla="*/ 1476463 w 3686369"/>
                <a:gd name="connsiteY13" fmla="*/ 1308625 h 1749972"/>
                <a:gd name="connsiteX14" fmla="*/ 1476463 w 3686369"/>
                <a:gd name="connsiteY14" fmla="*/ 1535548 h 1749972"/>
                <a:gd name="connsiteX15" fmla="*/ 1611676 w 3686369"/>
                <a:gd name="connsiteY15" fmla="*/ 1535548 h 1749972"/>
                <a:gd name="connsiteX16" fmla="*/ 1611676 w 3686369"/>
                <a:gd name="connsiteY16" fmla="*/ 1749973 h 1749972"/>
                <a:gd name="connsiteX17" fmla="*/ 3686369 w 3686369"/>
                <a:gd name="connsiteY17" fmla="*/ 1749973 h 174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86369" h="1749972">
                  <a:moveTo>
                    <a:pt x="0" y="0"/>
                  </a:moveTo>
                  <a:lnTo>
                    <a:pt x="177172" y="0"/>
                  </a:lnTo>
                  <a:lnTo>
                    <a:pt x="177172" y="222297"/>
                  </a:lnTo>
                  <a:lnTo>
                    <a:pt x="382345" y="222297"/>
                  </a:lnTo>
                  <a:lnTo>
                    <a:pt x="382345" y="438264"/>
                  </a:lnTo>
                  <a:lnTo>
                    <a:pt x="568851" y="438264"/>
                  </a:lnTo>
                  <a:lnTo>
                    <a:pt x="568851" y="659020"/>
                  </a:lnTo>
                  <a:lnTo>
                    <a:pt x="700898" y="659020"/>
                  </a:lnTo>
                  <a:lnTo>
                    <a:pt x="700898" y="878152"/>
                  </a:lnTo>
                  <a:lnTo>
                    <a:pt x="1066118" y="878152"/>
                  </a:lnTo>
                  <a:lnTo>
                    <a:pt x="1066118" y="1101910"/>
                  </a:lnTo>
                  <a:lnTo>
                    <a:pt x="1445379" y="1101910"/>
                  </a:lnTo>
                  <a:lnTo>
                    <a:pt x="1445379" y="1308625"/>
                  </a:lnTo>
                  <a:lnTo>
                    <a:pt x="1476463" y="1308625"/>
                  </a:lnTo>
                  <a:lnTo>
                    <a:pt x="1476463" y="1535548"/>
                  </a:lnTo>
                  <a:lnTo>
                    <a:pt x="1611676" y="1535548"/>
                  </a:lnTo>
                  <a:lnTo>
                    <a:pt x="1611676" y="1749973"/>
                  </a:lnTo>
                  <a:lnTo>
                    <a:pt x="3686369" y="1749973"/>
                  </a:lnTo>
                </a:path>
              </a:pathLst>
            </a:custGeom>
            <a:noFill/>
            <a:ln w="19050"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65" name="Freeform: Shape 864">
              <a:extLst>
                <a:ext uri="{FF2B5EF4-FFF2-40B4-BE49-F238E27FC236}">
                  <a16:creationId xmlns:a16="http://schemas.microsoft.com/office/drawing/2014/main" id="{3E405F8E-5D69-E1B1-ED64-00E578C2E2CB}"/>
                </a:ext>
              </a:extLst>
            </p:cNvPr>
            <p:cNvSpPr/>
            <p:nvPr/>
          </p:nvSpPr>
          <p:spPr>
            <a:xfrm>
              <a:off x="9277471" y="3658739"/>
              <a:ext cx="8116" cy="48939"/>
            </a:xfrm>
            <a:custGeom>
              <a:avLst/>
              <a:gdLst>
                <a:gd name="connsiteX0" fmla="*/ 0 w 8116"/>
                <a:gd name="connsiteY0" fmla="*/ 0 h 48939"/>
                <a:gd name="connsiteX1" fmla="*/ 0 w 8116"/>
                <a:gd name="connsiteY1" fmla="*/ 48940 h 48939"/>
              </a:gdLst>
              <a:ahLst/>
              <a:cxnLst>
                <a:cxn ang="0">
                  <a:pos x="connsiteX0" y="connsiteY0"/>
                </a:cxn>
                <a:cxn ang="0">
                  <a:pos x="connsiteX1" y="connsiteY1"/>
                </a:cxn>
              </a:cxnLst>
              <a:rect l="l" t="t" r="r" b="b"/>
              <a:pathLst>
                <a:path w="8116" h="48939">
                  <a:moveTo>
                    <a:pt x="0" y="0"/>
                  </a:moveTo>
                  <a:lnTo>
                    <a:pt x="0" y="48940"/>
                  </a:lnTo>
                </a:path>
              </a:pathLst>
            </a:custGeom>
            <a:ln w="19050"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66" name="Freeform: Shape 865">
              <a:extLst>
                <a:ext uri="{FF2B5EF4-FFF2-40B4-BE49-F238E27FC236}">
                  <a16:creationId xmlns:a16="http://schemas.microsoft.com/office/drawing/2014/main" id="{9125BD69-E875-DF16-8006-255D59FF73DB}"/>
                </a:ext>
              </a:extLst>
            </p:cNvPr>
            <p:cNvSpPr/>
            <p:nvPr/>
          </p:nvSpPr>
          <p:spPr>
            <a:xfrm>
              <a:off x="9345077" y="3658739"/>
              <a:ext cx="8116" cy="48939"/>
            </a:xfrm>
            <a:custGeom>
              <a:avLst/>
              <a:gdLst>
                <a:gd name="connsiteX0" fmla="*/ 0 w 8116"/>
                <a:gd name="connsiteY0" fmla="*/ 0 h 48939"/>
                <a:gd name="connsiteX1" fmla="*/ 0 w 8116"/>
                <a:gd name="connsiteY1" fmla="*/ 48940 h 48939"/>
              </a:gdLst>
              <a:ahLst/>
              <a:cxnLst>
                <a:cxn ang="0">
                  <a:pos x="connsiteX0" y="connsiteY0"/>
                </a:cxn>
                <a:cxn ang="0">
                  <a:pos x="connsiteX1" y="connsiteY1"/>
                </a:cxn>
              </a:cxnLst>
              <a:rect l="l" t="t" r="r" b="b"/>
              <a:pathLst>
                <a:path w="8116" h="48939">
                  <a:moveTo>
                    <a:pt x="0" y="0"/>
                  </a:moveTo>
                  <a:lnTo>
                    <a:pt x="0" y="48940"/>
                  </a:lnTo>
                </a:path>
              </a:pathLst>
            </a:custGeom>
            <a:ln w="19050"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67" name="Freeform: Shape 866">
              <a:extLst>
                <a:ext uri="{FF2B5EF4-FFF2-40B4-BE49-F238E27FC236}">
                  <a16:creationId xmlns:a16="http://schemas.microsoft.com/office/drawing/2014/main" id="{1DEAEDCF-0436-678B-BE8D-2853FE663283}"/>
                </a:ext>
              </a:extLst>
            </p:cNvPr>
            <p:cNvSpPr/>
            <p:nvPr/>
          </p:nvSpPr>
          <p:spPr>
            <a:xfrm>
              <a:off x="9524927" y="3658739"/>
              <a:ext cx="8116" cy="48939"/>
            </a:xfrm>
            <a:custGeom>
              <a:avLst/>
              <a:gdLst>
                <a:gd name="connsiteX0" fmla="*/ 0 w 8116"/>
                <a:gd name="connsiteY0" fmla="*/ 0 h 48939"/>
                <a:gd name="connsiteX1" fmla="*/ 0 w 8116"/>
                <a:gd name="connsiteY1" fmla="*/ 48940 h 48939"/>
              </a:gdLst>
              <a:ahLst/>
              <a:cxnLst>
                <a:cxn ang="0">
                  <a:pos x="connsiteX0" y="connsiteY0"/>
                </a:cxn>
                <a:cxn ang="0">
                  <a:pos x="connsiteX1" y="connsiteY1"/>
                </a:cxn>
              </a:cxnLst>
              <a:rect l="l" t="t" r="r" b="b"/>
              <a:pathLst>
                <a:path w="8116" h="48939">
                  <a:moveTo>
                    <a:pt x="0" y="0"/>
                  </a:moveTo>
                  <a:lnTo>
                    <a:pt x="0" y="48940"/>
                  </a:lnTo>
                </a:path>
              </a:pathLst>
            </a:custGeom>
            <a:ln w="19050"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68" name="Freeform: Shape 867">
              <a:extLst>
                <a:ext uri="{FF2B5EF4-FFF2-40B4-BE49-F238E27FC236}">
                  <a16:creationId xmlns:a16="http://schemas.microsoft.com/office/drawing/2014/main" id="{F56DEA3F-0333-D131-D035-29A1A5FDDF53}"/>
                </a:ext>
              </a:extLst>
            </p:cNvPr>
            <p:cNvSpPr/>
            <p:nvPr/>
          </p:nvSpPr>
          <p:spPr>
            <a:xfrm>
              <a:off x="9589450" y="3658739"/>
              <a:ext cx="8116" cy="48939"/>
            </a:xfrm>
            <a:custGeom>
              <a:avLst/>
              <a:gdLst>
                <a:gd name="connsiteX0" fmla="*/ 0 w 8116"/>
                <a:gd name="connsiteY0" fmla="*/ 0 h 48939"/>
                <a:gd name="connsiteX1" fmla="*/ 0 w 8116"/>
                <a:gd name="connsiteY1" fmla="*/ 48940 h 48939"/>
              </a:gdLst>
              <a:ahLst/>
              <a:cxnLst>
                <a:cxn ang="0">
                  <a:pos x="connsiteX0" y="connsiteY0"/>
                </a:cxn>
                <a:cxn ang="0">
                  <a:pos x="connsiteX1" y="connsiteY1"/>
                </a:cxn>
              </a:cxnLst>
              <a:rect l="l" t="t" r="r" b="b"/>
              <a:pathLst>
                <a:path w="8116" h="48939">
                  <a:moveTo>
                    <a:pt x="0" y="0"/>
                  </a:moveTo>
                  <a:lnTo>
                    <a:pt x="0" y="48940"/>
                  </a:lnTo>
                </a:path>
              </a:pathLst>
            </a:custGeom>
            <a:ln w="19050"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69" name="Freeform: Shape 868">
              <a:extLst>
                <a:ext uri="{FF2B5EF4-FFF2-40B4-BE49-F238E27FC236}">
                  <a16:creationId xmlns:a16="http://schemas.microsoft.com/office/drawing/2014/main" id="{92D15434-06A7-413D-3104-58ADDF3A5450}"/>
                </a:ext>
              </a:extLst>
            </p:cNvPr>
            <p:cNvSpPr/>
            <p:nvPr/>
          </p:nvSpPr>
          <p:spPr>
            <a:xfrm>
              <a:off x="9649670" y="3658739"/>
              <a:ext cx="8116" cy="48939"/>
            </a:xfrm>
            <a:custGeom>
              <a:avLst/>
              <a:gdLst>
                <a:gd name="connsiteX0" fmla="*/ 0 w 8116"/>
                <a:gd name="connsiteY0" fmla="*/ 0 h 48939"/>
                <a:gd name="connsiteX1" fmla="*/ 0 w 8116"/>
                <a:gd name="connsiteY1" fmla="*/ 48940 h 48939"/>
              </a:gdLst>
              <a:ahLst/>
              <a:cxnLst>
                <a:cxn ang="0">
                  <a:pos x="connsiteX0" y="connsiteY0"/>
                </a:cxn>
                <a:cxn ang="0">
                  <a:pos x="connsiteX1" y="connsiteY1"/>
                </a:cxn>
              </a:cxnLst>
              <a:rect l="l" t="t" r="r" b="b"/>
              <a:pathLst>
                <a:path w="8116" h="48939">
                  <a:moveTo>
                    <a:pt x="0" y="0"/>
                  </a:moveTo>
                  <a:lnTo>
                    <a:pt x="0" y="48940"/>
                  </a:lnTo>
                </a:path>
              </a:pathLst>
            </a:custGeom>
            <a:ln w="19050"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70" name="Freeform: Shape 869">
              <a:extLst>
                <a:ext uri="{FF2B5EF4-FFF2-40B4-BE49-F238E27FC236}">
                  <a16:creationId xmlns:a16="http://schemas.microsoft.com/office/drawing/2014/main" id="{1FD198E5-EFD9-B831-4631-F52404F56950}"/>
                </a:ext>
              </a:extLst>
            </p:cNvPr>
            <p:cNvSpPr/>
            <p:nvPr/>
          </p:nvSpPr>
          <p:spPr>
            <a:xfrm>
              <a:off x="9721172" y="3658739"/>
              <a:ext cx="8116" cy="48939"/>
            </a:xfrm>
            <a:custGeom>
              <a:avLst/>
              <a:gdLst>
                <a:gd name="connsiteX0" fmla="*/ 0 w 8116"/>
                <a:gd name="connsiteY0" fmla="*/ 0 h 48939"/>
                <a:gd name="connsiteX1" fmla="*/ 0 w 8116"/>
                <a:gd name="connsiteY1" fmla="*/ 48940 h 48939"/>
              </a:gdLst>
              <a:ahLst/>
              <a:cxnLst>
                <a:cxn ang="0">
                  <a:pos x="connsiteX0" y="connsiteY0"/>
                </a:cxn>
                <a:cxn ang="0">
                  <a:pos x="connsiteX1" y="connsiteY1"/>
                </a:cxn>
              </a:cxnLst>
              <a:rect l="l" t="t" r="r" b="b"/>
              <a:pathLst>
                <a:path w="8116" h="48939">
                  <a:moveTo>
                    <a:pt x="0" y="0"/>
                  </a:moveTo>
                  <a:lnTo>
                    <a:pt x="0" y="48940"/>
                  </a:lnTo>
                </a:path>
              </a:pathLst>
            </a:custGeom>
            <a:ln w="19050"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71" name="Freeform: Shape 870">
              <a:extLst>
                <a:ext uri="{FF2B5EF4-FFF2-40B4-BE49-F238E27FC236}">
                  <a16:creationId xmlns:a16="http://schemas.microsoft.com/office/drawing/2014/main" id="{384E2E9D-D4DD-2CCF-A0B7-4E7E2850A710}"/>
                </a:ext>
              </a:extLst>
            </p:cNvPr>
            <p:cNvSpPr/>
            <p:nvPr/>
          </p:nvSpPr>
          <p:spPr>
            <a:xfrm>
              <a:off x="9731642" y="3658739"/>
              <a:ext cx="8116" cy="48939"/>
            </a:xfrm>
            <a:custGeom>
              <a:avLst/>
              <a:gdLst>
                <a:gd name="connsiteX0" fmla="*/ 0 w 8116"/>
                <a:gd name="connsiteY0" fmla="*/ 0 h 48939"/>
                <a:gd name="connsiteX1" fmla="*/ 0 w 8116"/>
                <a:gd name="connsiteY1" fmla="*/ 48940 h 48939"/>
              </a:gdLst>
              <a:ahLst/>
              <a:cxnLst>
                <a:cxn ang="0">
                  <a:pos x="connsiteX0" y="connsiteY0"/>
                </a:cxn>
                <a:cxn ang="0">
                  <a:pos x="connsiteX1" y="connsiteY1"/>
                </a:cxn>
              </a:cxnLst>
              <a:rect l="l" t="t" r="r" b="b"/>
              <a:pathLst>
                <a:path w="8116" h="48939">
                  <a:moveTo>
                    <a:pt x="0" y="0"/>
                  </a:moveTo>
                  <a:lnTo>
                    <a:pt x="0" y="48940"/>
                  </a:lnTo>
                </a:path>
              </a:pathLst>
            </a:custGeom>
            <a:ln w="19050"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72" name="Freeform: Shape 871">
              <a:extLst>
                <a:ext uri="{FF2B5EF4-FFF2-40B4-BE49-F238E27FC236}">
                  <a16:creationId xmlns:a16="http://schemas.microsoft.com/office/drawing/2014/main" id="{16B5665B-1BFA-D1DF-4EF5-DA40AF32B358}"/>
                </a:ext>
              </a:extLst>
            </p:cNvPr>
            <p:cNvSpPr/>
            <p:nvPr/>
          </p:nvSpPr>
          <p:spPr>
            <a:xfrm>
              <a:off x="9844698" y="3658739"/>
              <a:ext cx="8116" cy="48939"/>
            </a:xfrm>
            <a:custGeom>
              <a:avLst/>
              <a:gdLst>
                <a:gd name="connsiteX0" fmla="*/ 0 w 8116"/>
                <a:gd name="connsiteY0" fmla="*/ 0 h 48939"/>
                <a:gd name="connsiteX1" fmla="*/ 0 w 8116"/>
                <a:gd name="connsiteY1" fmla="*/ 48940 h 48939"/>
              </a:gdLst>
              <a:ahLst/>
              <a:cxnLst>
                <a:cxn ang="0">
                  <a:pos x="connsiteX0" y="connsiteY0"/>
                </a:cxn>
                <a:cxn ang="0">
                  <a:pos x="connsiteX1" y="connsiteY1"/>
                </a:cxn>
              </a:cxnLst>
              <a:rect l="l" t="t" r="r" b="b"/>
              <a:pathLst>
                <a:path w="8116" h="48939">
                  <a:moveTo>
                    <a:pt x="0" y="0"/>
                  </a:moveTo>
                  <a:lnTo>
                    <a:pt x="0" y="48940"/>
                  </a:lnTo>
                </a:path>
              </a:pathLst>
            </a:custGeom>
            <a:ln w="19050"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73" name="Freeform: Shape 872">
              <a:extLst>
                <a:ext uri="{FF2B5EF4-FFF2-40B4-BE49-F238E27FC236}">
                  <a16:creationId xmlns:a16="http://schemas.microsoft.com/office/drawing/2014/main" id="{E9C8D74D-E5EA-9D51-4BFD-6337118E36AB}"/>
                </a:ext>
              </a:extLst>
            </p:cNvPr>
            <p:cNvSpPr/>
            <p:nvPr/>
          </p:nvSpPr>
          <p:spPr>
            <a:xfrm>
              <a:off x="10051412" y="3658739"/>
              <a:ext cx="8116" cy="48939"/>
            </a:xfrm>
            <a:custGeom>
              <a:avLst/>
              <a:gdLst>
                <a:gd name="connsiteX0" fmla="*/ 0 w 8116"/>
                <a:gd name="connsiteY0" fmla="*/ 0 h 48939"/>
                <a:gd name="connsiteX1" fmla="*/ 0 w 8116"/>
                <a:gd name="connsiteY1" fmla="*/ 48940 h 48939"/>
              </a:gdLst>
              <a:ahLst/>
              <a:cxnLst>
                <a:cxn ang="0">
                  <a:pos x="connsiteX0" y="connsiteY0"/>
                </a:cxn>
                <a:cxn ang="0">
                  <a:pos x="connsiteX1" y="connsiteY1"/>
                </a:cxn>
              </a:cxnLst>
              <a:rect l="l" t="t" r="r" b="b"/>
              <a:pathLst>
                <a:path w="8116" h="48939">
                  <a:moveTo>
                    <a:pt x="0" y="0"/>
                  </a:moveTo>
                  <a:lnTo>
                    <a:pt x="0" y="48940"/>
                  </a:lnTo>
                </a:path>
              </a:pathLst>
            </a:custGeom>
            <a:ln w="19050" cap="flat">
              <a:solidFill>
                <a:schemeClr val="bg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sp>
        <p:nvSpPr>
          <p:cNvPr id="947" name="Content Placeholder 26">
            <a:extLst>
              <a:ext uri="{FF2B5EF4-FFF2-40B4-BE49-F238E27FC236}">
                <a16:creationId xmlns:a16="http://schemas.microsoft.com/office/drawing/2014/main" id="{2CE022A0-30E3-3AF5-BABC-53F454C350E1}"/>
              </a:ext>
            </a:extLst>
          </p:cNvPr>
          <p:cNvSpPr txBox="1">
            <a:spLocks/>
          </p:cNvSpPr>
          <p:nvPr/>
        </p:nvSpPr>
        <p:spPr bwMode="auto">
          <a:xfrm>
            <a:off x="9349987" y="2164822"/>
            <a:ext cx="2260457" cy="327792"/>
          </a:xfrm>
          <a:prstGeom prst="rect">
            <a:avLst/>
          </a:prstGeom>
          <a:noFill/>
          <a:ln w="9525">
            <a:noFill/>
            <a:miter lim="800000"/>
            <a:headEnd/>
            <a:tailEnd/>
          </a:ln>
        </p:spPr>
        <p:txBody>
          <a:bodyPr wrap="square" lIns="0" tIns="0" rIns="0" bIns="0"/>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1" i="0" u="none" strike="noStrike" cap="none" normalizeH="0" baseline="0" noProof="0">
                <a:ln>
                  <a:noFill/>
                </a:ln>
                <a:solidFill>
                  <a:srgbClr val="363636"/>
                </a:solidFill>
                <a:uLnTx/>
                <a:uFillTx/>
                <a:latin typeface="Arial" panose="020B0604020202020204"/>
                <a:ea typeface="MS Mincho"/>
                <a:cs typeface="+mj-cs"/>
                <a:sym typeface="Helvetica"/>
              </a:rPr>
              <a:t>再発 78/278 （28.1％）</a:t>
            </a:r>
          </a:p>
        </p:txBody>
      </p:sp>
      <p:sp>
        <p:nvSpPr>
          <p:cNvPr id="949" name="Content Placeholder 26">
            <a:extLst>
              <a:ext uri="{FF2B5EF4-FFF2-40B4-BE49-F238E27FC236}">
                <a16:creationId xmlns:a16="http://schemas.microsoft.com/office/drawing/2014/main" id="{9ED75E02-978E-34F3-9247-7DD035B9AA31}"/>
              </a:ext>
            </a:extLst>
          </p:cNvPr>
          <p:cNvSpPr txBox="1">
            <a:spLocks/>
          </p:cNvSpPr>
          <p:nvPr/>
        </p:nvSpPr>
        <p:spPr bwMode="auto">
          <a:xfrm>
            <a:off x="10474112" y="2749709"/>
            <a:ext cx="240992" cy="168636"/>
          </a:xfrm>
          <a:prstGeom prst="rect">
            <a:avLst/>
          </a:prstGeom>
          <a:noFill/>
          <a:ln w="9525">
            <a:noFill/>
            <a:miter lim="800000"/>
            <a:headEnd/>
            <a:tailEnd/>
          </a:ln>
        </p:spPr>
        <p:txBody>
          <a:bodyPr wrap="square" lIns="0" tIns="0" rIns="0" bIns="0"/>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1" i="0" u="none" strike="noStrike" cap="none" normalizeH="0" baseline="0" noProof="0">
                <a:ln>
                  <a:noFill/>
                </a:ln>
                <a:solidFill>
                  <a:srgbClr val="E73E16"/>
                </a:solidFill>
                <a:uLnTx/>
                <a:uFillTx/>
                <a:latin typeface="Arial" panose="020B0604020202020204"/>
                <a:ea typeface="MS Mincho"/>
                <a:cs typeface="+mj-cs"/>
                <a:sym typeface="Helvetica"/>
              </a:rPr>
              <a:t>A</a:t>
            </a:r>
          </a:p>
        </p:txBody>
      </p:sp>
      <p:sp>
        <p:nvSpPr>
          <p:cNvPr id="950" name="Content Placeholder 26">
            <a:extLst>
              <a:ext uri="{FF2B5EF4-FFF2-40B4-BE49-F238E27FC236}">
                <a16:creationId xmlns:a16="http://schemas.microsoft.com/office/drawing/2014/main" id="{B9A38F43-48BB-6902-4A67-9A82BAF99111}"/>
              </a:ext>
            </a:extLst>
          </p:cNvPr>
          <p:cNvSpPr txBox="1">
            <a:spLocks/>
          </p:cNvSpPr>
          <p:nvPr/>
        </p:nvSpPr>
        <p:spPr bwMode="auto">
          <a:xfrm>
            <a:off x="10474112" y="3286364"/>
            <a:ext cx="240992" cy="168636"/>
          </a:xfrm>
          <a:prstGeom prst="rect">
            <a:avLst/>
          </a:prstGeom>
          <a:noFill/>
          <a:ln w="9525">
            <a:noFill/>
            <a:miter lim="800000"/>
            <a:headEnd/>
            <a:tailEnd/>
          </a:ln>
        </p:spPr>
        <p:txBody>
          <a:bodyPr wrap="square" lIns="0" tIns="0" rIns="0" bIns="0"/>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1" i="0" u="none" strike="noStrike" cap="none" normalizeH="0" baseline="0" noProof="0">
                <a:ln>
                  <a:noFill/>
                </a:ln>
                <a:solidFill>
                  <a:srgbClr val="00A2E1"/>
                </a:solidFill>
                <a:uLnTx/>
                <a:uFillTx/>
                <a:latin typeface="Arial" panose="020B0604020202020204"/>
                <a:ea typeface="MS Mincho"/>
                <a:cs typeface="+mj-cs"/>
                <a:sym typeface="Helvetica"/>
              </a:rPr>
              <a:t>B</a:t>
            </a:r>
          </a:p>
        </p:txBody>
      </p:sp>
      <p:sp>
        <p:nvSpPr>
          <p:cNvPr id="951" name="Content Placeholder 26">
            <a:extLst>
              <a:ext uri="{FF2B5EF4-FFF2-40B4-BE49-F238E27FC236}">
                <a16:creationId xmlns:a16="http://schemas.microsoft.com/office/drawing/2014/main" id="{98A0B8CE-C1DF-F408-FDF3-AE32D827BDC7}"/>
              </a:ext>
            </a:extLst>
          </p:cNvPr>
          <p:cNvSpPr txBox="1">
            <a:spLocks/>
          </p:cNvSpPr>
          <p:nvPr/>
        </p:nvSpPr>
        <p:spPr bwMode="auto">
          <a:xfrm>
            <a:off x="10474112" y="3615553"/>
            <a:ext cx="240992" cy="168636"/>
          </a:xfrm>
          <a:prstGeom prst="rect">
            <a:avLst/>
          </a:prstGeom>
          <a:noFill/>
          <a:ln w="9525">
            <a:noFill/>
            <a:miter lim="800000"/>
            <a:headEnd/>
            <a:tailEnd/>
          </a:ln>
        </p:spPr>
        <p:txBody>
          <a:bodyPr wrap="square" lIns="0" tIns="0" rIns="0" bIns="0"/>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1" i="0" u="none" strike="noStrike" cap="none" normalizeH="0" baseline="0" noProof="0">
                <a:ln>
                  <a:noFill/>
                </a:ln>
                <a:solidFill>
                  <a:schemeClr val="bg2"/>
                </a:solidFill>
                <a:uLnTx/>
                <a:uFillTx/>
                <a:latin typeface="Arial" panose="020B0604020202020204"/>
                <a:ea typeface="MS Mincho"/>
                <a:cs typeface="+mj-cs"/>
                <a:sym typeface="Helvetica"/>
              </a:rPr>
              <a:t>C</a:t>
            </a:r>
          </a:p>
        </p:txBody>
      </p:sp>
    </p:spTree>
    <p:extLst>
      <p:ext uri="{BB962C8B-B14F-4D97-AF65-F5344CB8AC3E}">
        <p14:creationId xmlns:p14="http://schemas.microsoft.com/office/powerpoint/2010/main" val="195308174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933MO：治癒切除されたステージIA-IIIAのEGFR変異型非小細胞肺がん患者の血漿中循環腫瘍DNAの経時的モニタリング</a:t>
            </a:r>
            <a:r>
              <a:rPr lang="en-GB" altLang="ja-JP" dirty="0"/>
              <a:t> </a:t>
            </a:r>
            <a:r>
              <a:rPr lang="ja-JP" dirty="0"/>
              <a:t>– Ahn M-J, et al.</a:t>
            </a:r>
          </a:p>
        </p:txBody>
      </p:sp>
      <p:sp>
        <p:nvSpPr>
          <p:cNvPr id="6" name="Content Placeholder 5"/>
          <p:cNvSpPr>
            <a:spLocks noGrp="1"/>
          </p:cNvSpPr>
          <p:nvPr>
            <p:ph idx="1"/>
          </p:nvPr>
        </p:nvSpPr>
        <p:spPr>
          <a:xfrm>
            <a:off x="304799" y="1246909"/>
            <a:ext cx="11816443" cy="5055650"/>
          </a:xfrm>
        </p:spPr>
        <p:txBody>
          <a:bodyPr/>
          <a:lstStyle/>
          <a:p>
            <a:r>
              <a:rPr lang="ja-JP" b="1" dirty="0"/>
              <a:t>主な結果（続き）</a:t>
            </a:r>
          </a:p>
          <a:p>
            <a:pPr>
              <a:spcBef>
                <a:spcPts val="27500"/>
              </a:spcBef>
            </a:pPr>
            <a:r>
              <a:rPr lang="ja-JP" b="1" dirty="0"/>
              <a:t>結論</a:t>
            </a:r>
          </a:p>
          <a:p>
            <a:pPr lvl="1"/>
            <a:r>
              <a:rPr lang="ja-JP" dirty="0"/>
              <a:t>ステージIA-IIIA EGFR変異型NSCLC切除例の患者においてベースラインctDNAがDFSを予測する可能性がある </a:t>
            </a:r>
          </a:p>
          <a:p>
            <a:pPr lvl="1"/>
            <a:endParaRPr lang="en-GB" dirty="0"/>
          </a:p>
        </p:txBody>
      </p:sp>
      <p:sp>
        <p:nvSpPr>
          <p:cNvPr id="5" name="Text Placeholder 4"/>
          <p:cNvSpPr>
            <a:spLocks noGrp="1"/>
          </p:cNvSpPr>
          <p:nvPr>
            <p:ph type="body" sz="quarter" idx="11"/>
          </p:nvPr>
        </p:nvSpPr>
        <p:spPr/>
        <p:txBody>
          <a:bodyPr/>
          <a:lstStyle/>
          <a:p>
            <a:r>
              <a:rPr lang="ja-JP"/>
              <a:t>Ahn M-J, et al.Ann Oncol 2022;33（suppl）:Abstr 933MO</a:t>
            </a:r>
          </a:p>
        </p:txBody>
      </p:sp>
      <p:graphicFrame>
        <p:nvGraphicFramePr>
          <p:cNvPr id="9" name="Table 8"/>
          <p:cNvGraphicFramePr>
            <a:graphicFrameLocks noGrp="1"/>
          </p:cNvGraphicFramePr>
          <p:nvPr>
            <p:extLst>
              <p:ext uri="{D42A27DB-BD31-4B8C-83A1-F6EECF244321}">
                <p14:modId xmlns:p14="http://schemas.microsoft.com/office/powerpoint/2010/main" val="2378396813"/>
              </p:ext>
            </p:extLst>
          </p:nvPr>
        </p:nvGraphicFramePr>
        <p:xfrm>
          <a:off x="2291259" y="1922059"/>
          <a:ext cx="7609482" cy="2513573"/>
        </p:xfrm>
        <a:graphic>
          <a:graphicData uri="http://schemas.openxmlformats.org/drawingml/2006/table">
            <a:tbl>
              <a:tblPr firstRow="1" bandRow="1">
                <a:tableStyleId>{69012ECD-51FC-41F1-AA8D-1B2483CD663E}</a:tableStyleId>
              </a:tblPr>
              <a:tblGrid>
                <a:gridCol w="3346032">
                  <a:extLst>
                    <a:ext uri="{9D8B030D-6E8A-4147-A177-3AD203B41FA5}">
                      <a16:colId xmlns:a16="http://schemas.microsoft.com/office/drawing/2014/main" val="4251174958"/>
                    </a:ext>
                  </a:extLst>
                </a:gridCol>
                <a:gridCol w="2131725">
                  <a:extLst>
                    <a:ext uri="{9D8B030D-6E8A-4147-A177-3AD203B41FA5}">
                      <a16:colId xmlns:a16="http://schemas.microsoft.com/office/drawing/2014/main" val="3398966707"/>
                    </a:ext>
                  </a:extLst>
                </a:gridCol>
                <a:gridCol w="2131725">
                  <a:extLst>
                    <a:ext uri="{9D8B030D-6E8A-4147-A177-3AD203B41FA5}">
                      <a16:colId xmlns:a16="http://schemas.microsoft.com/office/drawing/2014/main" val="2451753297"/>
                    </a:ext>
                  </a:extLst>
                </a:gridCol>
              </a:tblGrid>
              <a:tr h="353573">
                <a:tc>
                  <a:txBody>
                    <a:bodyPr/>
                    <a:lstStyle/>
                    <a:p>
                      <a:pPr algn="l"/>
                      <a:r>
                        <a:rPr lang="ja-JP" sz="1400" b="1">
                          <a:solidFill>
                            <a:schemeClr val="tx2"/>
                          </a:solidFill>
                          <a:latin typeface="+mn-lt"/>
                          <a:ea typeface="MS Mincho"/>
                        </a:rPr>
                        <a:t>変数</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400" b="1">
                          <a:solidFill>
                            <a:schemeClr val="tx2"/>
                          </a:solidFill>
                        </a:rPr>
                        <a:t>HR （95％CI）</a:t>
                      </a:r>
                    </a:p>
                  </a:txBody>
                  <a:tcPr marL="90000" marR="90000" marT="46800" marB="46800" anchor="b">
                    <a:lnB w="12700" cap="flat" cmpd="sng" algn="ctr">
                      <a:noFill/>
                      <a:prstDash val="solid"/>
                      <a:round/>
                      <a:headEnd type="none" w="med" len="med"/>
                      <a:tailEnd type="none" w="med" len="med"/>
                    </a:lnB>
                    <a:solidFill>
                      <a:schemeClr val="accent1"/>
                    </a:solidFill>
                  </a:tcPr>
                </a:tc>
                <a:tc>
                  <a:txBody>
                    <a:bodyPr/>
                    <a:lstStyle/>
                    <a:p>
                      <a:pPr algn="ctr"/>
                      <a:r>
                        <a:rPr lang="ja-JP" sz="1400" b="1">
                          <a:solidFill>
                            <a:schemeClr val="tx2"/>
                          </a:solidFill>
                        </a:rPr>
                        <a:t>P値</a:t>
                      </a:r>
                    </a:p>
                  </a:txBody>
                  <a:tcPr marL="90000" marR="90000" marT="46800" marB="46800" anchor="b">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360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性別 （女性、男性）</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400"/>
                        <a:t>0.70 （0.31、1.58）</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400"/>
                        <a:t>0.39</a:t>
                      </a:r>
                    </a:p>
                  </a:txBody>
                  <a:tcPr marL="90000" marR="90000" marT="46800" marB="46800" anchor="ctr">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360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喫煙状況（過去になし、過去にあり）</a:t>
                      </a:r>
                    </a:p>
                  </a:txBody>
                  <a:tcPr marL="90000" marR="90000" marT="46800" marB="46800" anchor="ctr"/>
                </a:tc>
                <a:tc>
                  <a:txBody>
                    <a:bodyPr/>
                    <a:lstStyle/>
                    <a:p>
                      <a:pPr algn="ctr"/>
                      <a:r>
                        <a:rPr lang="ja-JP" sz="1400"/>
                        <a:t>1.55 （0.67、3.55）</a:t>
                      </a:r>
                    </a:p>
                  </a:txBody>
                  <a:tcPr marL="90000" marR="90000" marT="46800" marB="46800" anchor="ctr"/>
                </a:tc>
                <a:tc>
                  <a:txBody>
                    <a:bodyPr/>
                    <a:lstStyle/>
                    <a:p>
                      <a:pPr algn="ctr"/>
                      <a:r>
                        <a:rPr lang="ja-JP" sz="1400"/>
                        <a:t>0.31</a:t>
                      </a:r>
                    </a:p>
                  </a:txBody>
                  <a:tcPr marL="90000" marR="90000" marT="46800" marB="46800" anchor="ctr"/>
                </a:tc>
                <a:extLst>
                  <a:ext uri="{0D108BD9-81ED-4DB2-BD59-A6C34878D82A}">
                    <a16:rowId xmlns:a16="http://schemas.microsoft.com/office/drawing/2014/main" val="2763956943"/>
                  </a:ext>
                </a:extLst>
              </a:tr>
              <a:tr h="360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EGFR変異 （Del19 欠失、L858R）</a:t>
                      </a:r>
                    </a:p>
                  </a:txBody>
                  <a:tcPr marL="90000" marR="90000" marT="46800" marB="46800" anchor="ctr"/>
                </a:tc>
                <a:tc>
                  <a:txBody>
                    <a:bodyPr/>
                    <a:lstStyle/>
                    <a:p>
                      <a:pPr algn="ctr"/>
                      <a:r>
                        <a:rPr lang="ja-JP" sz="1400"/>
                        <a:t>0.68 （0.42、1.11）</a:t>
                      </a:r>
                    </a:p>
                  </a:txBody>
                  <a:tcPr marL="90000" marR="90000" marT="46800" marB="46800" anchor="ctr"/>
                </a:tc>
                <a:tc>
                  <a:txBody>
                    <a:bodyPr/>
                    <a:lstStyle/>
                    <a:p>
                      <a:pPr algn="ctr"/>
                      <a:r>
                        <a:rPr lang="ja-JP" sz="1400"/>
                        <a:t>0.12</a:t>
                      </a:r>
                    </a:p>
                  </a:txBody>
                  <a:tcPr marL="90000" marR="90000" marT="46800" marB="46800" anchor="ctr"/>
                </a:tc>
                <a:extLst>
                  <a:ext uri="{0D108BD9-81ED-4DB2-BD59-A6C34878D82A}">
                    <a16:rowId xmlns:a16="http://schemas.microsoft.com/office/drawing/2014/main" val="57944102"/>
                  </a:ext>
                </a:extLst>
              </a:tr>
              <a:tr h="360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ECOG PS（0、1）</a:t>
                      </a:r>
                    </a:p>
                  </a:txBody>
                  <a:tcPr marL="90000" marR="90000" marT="46800" marB="46800" anchor="ctr"/>
                </a:tc>
                <a:tc>
                  <a:txBody>
                    <a:bodyPr/>
                    <a:lstStyle/>
                    <a:p>
                      <a:pPr algn="ctr"/>
                      <a:r>
                        <a:rPr lang="ja-JP" sz="1400"/>
                        <a:t>0.91 （0.21、4.01）</a:t>
                      </a:r>
                    </a:p>
                  </a:txBody>
                  <a:tcPr marL="90000" marR="90000" marT="46800" marB="46800" anchor="ctr"/>
                </a:tc>
                <a:tc>
                  <a:txBody>
                    <a:bodyPr/>
                    <a:lstStyle/>
                    <a:p>
                      <a:pPr algn="ctr"/>
                      <a:r>
                        <a:rPr lang="ja-JP" sz="1400"/>
                        <a:t>0.91</a:t>
                      </a:r>
                    </a:p>
                  </a:txBody>
                  <a:tcPr marL="90000" marR="90000" marT="46800" marB="46800" anchor="ctr"/>
                </a:tc>
                <a:extLst>
                  <a:ext uri="{0D108BD9-81ED-4DB2-BD59-A6C34878D82A}">
                    <a16:rowId xmlns:a16="http://schemas.microsoft.com/office/drawing/2014/main" val="3687788380"/>
                  </a:ext>
                </a:extLst>
              </a:tr>
              <a:tr h="360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ステージ（I、II）</a:t>
                      </a:r>
                    </a:p>
                  </a:txBody>
                  <a:tcPr marL="90000" marR="90000" marT="46800" marB="46800" anchor="ctr"/>
                </a:tc>
                <a:tc>
                  <a:txBody>
                    <a:bodyPr/>
                    <a:lstStyle/>
                    <a:p>
                      <a:pPr algn="ctr"/>
                      <a:r>
                        <a:rPr lang="ja-JP" sz="1400"/>
                        <a:t>3.84</a:t>
                      </a:r>
                      <a:r>
                        <a:rPr lang="ja-JP" sz="1400" baseline="0"/>
                        <a:t> （2.91、5.06）</a:t>
                      </a:r>
                    </a:p>
                  </a:txBody>
                  <a:tcPr marL="90000" marR="90000" marT="46800" marB="46800" anchor="ctr"/>
                </a:tc>
                <a:tc>
                  <a:txBody>
                    <a:bodyPr/>
                    <a:lstStyle/>
                    <a:p>
                      <a:pPr algn="ctr"/>
                      <a:r>
                        <a:rPr lang="ja-JP" sz="1400"/>
                        <a:t>&lt;0.001</a:t>
                      </a:r>
                    </a:p>
                  </a:txBody>
                  <a:tcPr marL="90000" marR="90000" marT="46800" marB="46800" anchor="ctr"/>
                </a:tc>
                <a:extLst>
                  <a:ext uri="{0D108BD9-81ED-4DB2-BD59-A6C34878D82A}">
                    <a16:rowId xmlns:a16="http://schemas.microsoft.com/office/drawing/2014/main" val="2419989758"/>
                  </a:ext>
                </a:extLst>
              </a:tr>
              <a:tr h="360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ctDNAグループ</a:t>
                      </a:r>
                    </a:p>
                  </a:txBody>
                  <a:tcPr marL="90000" marR="90000" marT="46800" marB="46800" anchor="ctr"/>
                </a:tc>
                <a:tc>
                  <a:txBody>
                    <a:bodyPr/>
                    <a:lstStyle/>
                    <a:p>
                      <a:pPr algn="ctr"/>
                      <a:r>
                        <a:rPr lang="ja-JP" sz="1400"/>
                        <a:t>1.27 （1.03、1.57）</a:t>
                      </a:r>
                    </a:p>
                  </a:txBody>
                  <a:tcPr marL="90000" marR="90000" marT="46800" marB="46800" anchor="ctr"/>
                </a:tc>
                <a:tc>
                  <a:txBody>
                    <a:bodyPr/>
                    <a:lstStyle/>
                    <a:p>
                      <a:pPr algn="ctr"/>
                      <a:r>
                        <a:rPr lang="ja-JP" sz="1400" dirty="0"/>
                        <a:t>0.03</a:t>
                      </a:r>
                    </a:p>
                  </a:txBody>
                  <a:tcPr marL="90000" marR="90000" marT="46800" marB="46800" anchor="ctr"/>
                </a:tc>
                <a:extLst>
                  <a:ext uri="{0D108BD9-81ED-4DB2-BD59-A6C34878D82A}">
                    <a16:rowId xmlns:a16="http://schemas.microsoft.com/office/drawing/2014/main" val="226795752"/>
                  </a:ext>
                </a:extLst>
              </a:tr>
            </a:tbl>
          </a:graphicData>
        </a:graphic>
      </p:graphicFrame>
    </p:spTree>
    <p:extLst>
      <p:ext uri="{BB962C8B-B14F-4D97-AF65-F5344CB8AC3E}">
        <p14:creationId xmlns:p14="http://schemas.microsoft.com/office/powerpoint/2010/main" val="400481807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ja-JP" sz="4400" dirty="0"/>
              <a:t>進行性NSCLC</a:t>
            </a:r>
            <a:br>
              <a:rPr lang="ja-JP" dirty="0"/>
            </a:br>
            <a:r>
              <a:rPr lang="ja-JP" sz="4000" dirty="0"/>
              <a:t>根本的な治療が不可能なステージIIIおよびステージIV</a:t>
            </a:r>
          </a:p>
        </p:txBody>
      </p:sp>
      <p:sp>
        <p:nvSpPr>
          <p:cNvPr id="3" name="Subtitle 2"/>
          <p:cNvSpPr>
            <a:spLocks noGrp="1"/>
          </p:cNvSpPr>
          <p:nvPr>
            <p:ph type="subTitle" idx="1"/>
          </p:nvPr>
        </p:nvSpPr>
        <p:spPr/>
        <p:txBody>
          <a:bodyPr/>
          <a:lstStyle/>
          <a:p>
            <a:r>
              <a:rPr lang="ja-JP" sz="2800" dirty="0"/>
              <a:t>一次治療</a:t>
            </a:r>
          </a:p>
        </p:txBody>
      </p:sp>
    </p:spTree>
    <p:extLst>
      <p:ext uri="{BB962C8B-B14F-4D97-AF65-F5344CB8AC3E}">
        <p14:creationId xmlns:p14="http://schemas.microsoft.com/office/powerpoint/2010/main" val="3615435558"/>
      </p:ext>
    </p:extLst>
  </p:cSld>
  <p:clrMapOvr>
    <a:masterClrMapping/>
  </p:clrMapOvr>
  <p:transition spd="med"/>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107693"/>
            <a:ext cx="11639550" cy="939801"/>
          </a:xfrm>
        </p:spPr>
        <p:txBody>
          <a:bodyPr/>
          <a:lstStyle/>
          <a:p>
            <a:r>
              <a:rPr lang="ja-JP" dirty="0"/>
              <a:t>LBA55：HER2変異型の転移性非小細胞肺がん （NSCLC） 患者（pts）におけるトラスツズマブ デルクステカン （T-DXd）の使用：第2相DESTINY-Lung02試験の中間結果 </a:t>
            </a:r>
            <a:br>
              <a:rPr lang="en-GB" altLang="ja-JP" dirty="0"/>
            </a:br>
            <a:r>
              <a:rPr lang="ja-JP" dirty="0"/>
              <a:t>– Goto K, et al.</a:t>
            </a:r>
          </a:p>
        </p:txBody>
      </p:sp>
      <p:sp>
        <p:nvSpPr>
          <p:cNvPr id="6" name="Content Placeholder 5"/>
          <p:cNvSpPr>
            <a:spLocks noGrp="1"/>
          </p:cNvSpPr>
          <p:nvPr>
            <p:ph idx="1"/>
          </p:nvPr>
        </p:nvSpPr>
        <p:spPr/>
        <p:txBody>
          <a:bodyPr/>
          <a:lstStyle/>
          <a:p>
            <a:r>
              <a:rPr lang="ja-JP" b="1"/>
              <a:t>研究目的</a:t>
            </a:r>
          </a:p>
          <a:p>
            <a:pPr lvl="1"/>
            <a:r>
              <a:rPr lang="ja-JP"/>
              <a:t>第2相DESTINY-Lung02試験において、HER2変異型NSCLC患者におけるトラスツズマブ デルキステカンの有効性と安全性を評価すること</a:t>
            </a:r>
          </a:p>
        </p:txBody>
      </p:sp>
      <p:sp>
        <p:nvSpPr>
          <p:cNvPr id="5" name="Text Placeholder 4"/>
          <p:cNvSpPr>
            <a:spLocks noGrp="1"/>
          </p:cNvSpPr>
          <p:nvPr>
            <p:ph type="body" sz="quarter" idx="11"/>
          </p:nvPr>
        </p:nvSpPr>
        <p:spPr/>
        <p:txBody>
          <a:bodyPr/>
          <a:lstStyle/>
          <a:p>
            <a:r>
              <a:rPr lang="ja-JP"/>
              <a:t>Goto K, et al.Ann Oncol 2022;33（suppl）:Abstr LBA55</a:t>
            </a:r>
          </a:p>
        </p:txBody>
      </p:sp>
      <p:sp>
        <p:nvSpPr>
          <p:cNvPr id="8" name="AutoShape 9"/>
          <p:cNvSpPr>
            <a:spLocks noChangeArrowheads="1"/>
          </p:cNvSpPr>
          <p:nvPr/>
        </p:nvSpPr>
        <p:spPr bwMode="auto">
          <a:xfrm>
            <a:off x="1381115" y="3114411"/>
            <a:ext cx="2971800" cy="1694499"/>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対象患者の選択基準</a:t>
            </a:r>
          </a:p>
          <a:p>
            <a:pPr marL="228600" lvl="0" indent="-228600" defTabSz="892175" eaLnBrk="0" fontAlgn="base">
              <a:spcBef>
                <a:spcPct val="0"/>
              </a:spcBef>
              <a:spcAft>
                <a:spcPct val="30000"/>
              </a:spcAft>
              <a:buFont typeface="Arial" pitchFamily="34" charset="0"/>
              <a:buChar char="•"/>
              <a:defRPr/>
            </a:pPr>
            <a:r>
              <a:rPr lang="ja-JP" sz="1600">
                <a:ea typeface="SimSun" pitchFamily="2" charset="-122"/>
              </a:rPr>
              <a:t>HER2+ NSCLC</a:t>
            </a:r>
          </a:p>
          <a:p>
            <a:pPr marL="228600" lvl="0" indent="-228600" defTabSz="892175" eaLnBrk="0" fontAlgn="base">
              <a:spcBef>
                <a:spcPct val="0"/>
              </a:spcBef>
              <a:spcAft>
                <a:spcPct val="30000"/>
              </a:spcAft>
              <a:buFont typeface="Arial" pitchFamily="34" charset="0"/>
              <a:buChar char="•"/>
              <a:defRPr/>
            </a:pPr>
            <a:r>
              <a:rPr lang="ja-JP" sz="1600">
                <a:ea typeface="SimSun" pitchFamily="2" charset="-122"/>
              </a:rPr>
              <a:t>≥2ラインの治療 </a:t>
            </a:r>
          </a:p>
          <a:p>
            <a:pPr marL="228600" lvl="0" indent="-228600" defTabSz="892175" eaLnBrk="0" fontAlgn="base">
              <a:spcBef>
                <a:spcPct val="0"/>
              </a:spcBef>
              <a:spcAft>
                <a:spcPct val="30000"/>
              </a:spcAft>
              <a:buFont typeface="Arial" pitchFamily="34" charset="0"/>
              <a:buChar char="•"/>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ECOG PS 0–1 </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（n=152）</a:t>
            </a:r>
          </a:p>
        </p:txBody>
      </p:sp>
      <p:sp>
        <p:nvSpPr>
          <p:cNvPr id="9" name="AutoShape 12"/>
          <p:cNvSpPr>
            <a:spLocks noChangeArrowheads="1"/>
          </p:cNvSpPr>
          <p:nvPr/>
        </p:nvSpPr>
        <p:spPr bwMode="auto">
          <a:xfrm>
            <a:off x="5150821" y="4560461"/>
            <a:ext cx="3918184" cy="1003756"/>
          </a:xfrm>
          <a:prstGeom prst="roundRect">
            <a:avLst>
              <a:gd name="adj" fmla="val 16667"/>
            </a:avLst>
          </a:prstGeom>
          <a:solidFill>
            <a:schemeClr val="accent1"/>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a:latin typeface="Arial" charset="0"/>
                <a:ea typeface="MS Mincho" pitchFamily="2" charset="-122"/>
                <a:cs typeface="Arial" charset="0"/>
              </a:rPr>
              <a:t>トラスツズマブ デルキステカン 6.4 mg/kg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（n=50）</a:t>
            </a:r>
          </a:p>
        </p:txBody>
      </p:sp>
      <p:sp>
        <p:nvSpPr>
          <p:cNvPr id="10" name="AutoShape 8"/>
          <p:cNvSpPr>
            <a:spLocks noChangeArrowheads="1"/>
          </p:cNvSpPr>
          <p:nvPr/>
        </p:nvSpPr>
        <p:spPr bwMode="auto">
          <a:xfrm>
            <a:off x="5150821" y="2435484"/>
            <a:ext cx="3918184" cy="1003756"/>
          </a:xfrm>
          <a:prstGeom prst="roundRect">
            <a:avLst>
              <a:gd name="adj" fmla="val 16667"/>
            </a:avLst>
          </a:prstGeom>
          <a:solidFill>
            <a:schemeClr val="accent2"/>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a:latin typeface="Arial" charset="0"/>
                <a:ea typeface="MS Mincho" pitchFamily="2" charset="-122"/>
                <a:cs typeface="Arial" charset="0"/>
              </a:rPr>
              <a:t>トラスツズマブ デルキステカン 5.4 mg/kg q3w</a:t>
            </a:r>
          </a:p>
          <a:p>
            <a:pPr lvl="0" algn="ctr" defTabSz="892175" eaLnBrk="0" fontAlgn="base">
              <a:spcBef>
                <a:spcPct val="0"/>
              </a:spcBef>
              <a:spcAft>
                <a:spcPct val="0"/>
              </a:spcAft>
              <a:defRPr/>
            </a:pPr>
            <a:r>
              <a:rPr lang="ja-JP">
                <a:latin typeface="Arial" charset="0"/>
                <a:ea typeface="MS Mincho" pitchFamily="2" charset="-122"/>
                <a:cs typeface="Arial" charset="0"/>
                <a:sym typeface="Helvetica"/>
              </a:rPr>
              <a:t>（n</a:t>
            </a: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=102）</a:t>
            </a:r>
          </a:p>
        </p:txBody>
      </p:sp>
      <p:sp>
        <p:nvSpPr>
          <p:cNvPr id="11" name="Rectangle 9"/>
          <p:cNvSpPr txBox="1">
            <a:spLocks noChangeArrowheads="1"/>
          </p:cNvSpPr>
          <p:nvPr/>
        </p:nvSpPr>
        <p:spPr bwMode="auto">
          <a:xfrm>
            <a:off x="2114197" y="5687958"/>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lang="ja-JP" sz="1600">
                <a:solidFill>
                  <a:srgbClr val="363636"/>
                </a:solidFill>
                <a:latin typeface="Arial"/>
                <a:ea typeface="MS Mincho"/>
                <a:cs typeface="Arial"/>
              </a:rPr>
              <a:t>ORR （BICR）</a:t>
            </a:r>
          </a:p>
        </p:txBody>
      </p:sp>
      <p:sp>
        <p:nvSpPr>
          <p:cNvPr id="12" name="Content Placeholder 26"/>
          <p:cNvSpPr txBox="1">
            <a:spLocks/>
          </p:cNvSpPr>
          <p:nvPr/>
        </p:nvSpPr>
        <p:spPr>
          <a:xfrm>
            <a:off x="6356902" y="5687958"/>
            <a:ext cx="41271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kumimoji="0" lang="ja-JP" sz="1600" b="0" i="0" u="none" strike="noStrike" cap="none" normalizeH="0" baseline="0" noProof="0">
                <a:ln>
                  <a:noFill/>
                </a:ln>
                <a:solidFill>
                  <a:srgbClr val="363636"/>
                </a:solidFill>
                <a:uLnTx/>
                <a:uFillTx/>
                <a:latin typeface="Arial"/>
                <a:ea typeface="MS Mincho"/>
                <a:cs typeface="Arial"/>
                <a:sym typeface="Helvetica"/>
              </a:rPr>
              <a:t>OS、PRO、PK、安全性</a:t>
            </a:r>
          </a:p>
        </p:txBody>
      </p:sp>
      <p:sp>
        <p:nvSpPr>
          <p:cNvPr id="13" name="Oval 12"/>
          <p:cNvSpPr>
            <a:spLocks noChangeArrowheads="1"/>
          </p:cNvSpPr>
          <p:nvPr/>
        </p:nvSpPr>
        <p:spPr bwMode="auto">
          <a:xfrm>
            <a:off x="4537312" y="3669561"/>
            <a:ext cx="583595" cy="584200"/>
          </a:xfrm>
          <a:prstGeom prst="ellipse">
            <a:avLst/>
          </a:prstGeom>
          <a:noFill/>
          <a:ln w="38100">
            <a:solidFill>
              <a:schemeClr val="bg1"/>
            </a:solidFill>
            <a:round/>
            <a:headEnd/>
            <a:tailEnd/>
          </a:ln>
        </p:spPr>
        <p:txBody>
          <a:bodyPr wrap="none" anchor="ct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002850"/>
                </a:solidFill>
                <a:uLnTx/>
                <a:uFillTx/>
                <a:latin typeface="Arial" panose="020B0604020202020204"/>
                <a:ea typeface="MS Mincho" pitchFamily="2" charset="-122"/>
                <a:cs typeface="+mj-cs"/>
                <a:sym typeface="Helvetica"/>
              </a:rPr>
              <a:t>R</a:t>
            </a:r>
          </a:p>
          <a:p>
            <a:pPr marL="0" marR="0" lvl="0" indent="0" algn="ctr" defTabSz="914400" rtl="0" eaLnBrk="1" fontAlgn="auto" latinLnBrk="0" hangingPunct="0">
              <a:lnSpc>
                <a:spcPct val="100000"/>
              </a:lnSpc>
              <a:spcBef>
                <a:spcPts val="0"/>
              </a:spcBef>
              <a:spcAft>
                <a:spcPts val="0"/>
              </a:spcAft>
              <a:buClrTx/>
              <a:buSzTx/>
              <a:buFontTx/>
              <a:buNone/>
              <a:tabLst/>
              <a:defRPr/>
            </a:pPr>
            <a:r>
              <a:rPr lang="ja-JP" sz="1600" b="1">
                <a:solidFill>
                  <a:srgbClr val="002850"/>
                </a:solidFill>
                <a:latin typeface="Arial" panose="020B0604020202020204"/>
                <a:ea typeface="MS Mincho" pitchFamily="2" charset="-122"/>
              </a:rPr>
              <a:t>2:1</a:t>
            </a:r>
          </a:p>
        </p:txBody>
      </p:sp>
      <p:cxnSp>
        <p:nvCxnSpPr>
          <p:cNvPr id="14" name="AutoShape 15"/>
          <p:cNvCxnSpPr>
            <a:cxnSpLocks noChangeShapeType="1"/>
            <a:stCxn id="13" idx="0"/>
            <a:endCxn id="10" idx="1"/>
          </p:cNvCxnSpPr>
          <p:nvPr/>
        </p:nvCxnSpPr>
        <p:spPr bwMode="auto">
          <a:xfrm rot="5400000" flipH="1" flipV="1">
            <a:off x="4623866" y="3142607"/>
            <a:ext cx="732199" cy="321711"/>
          </a:xfrm>
          <a:prstGeom prst="bentConnector2">
            <a:avLst/>
          </a:prstGeom>
          <a:noFill/>
          <a:ln w="38100">
            <a:solidFill>
              <a:schemeClr val="bg1"/>
            </a:solidFill>
            <a:miter lim="800000"/>
            <a:headEnd/>
            <a:tailEnd type="triangle" w="med" len="med"/>
          </a:ln>
        </p:spPr>
      </p:cxnSp>
      <p:cxnSp>
        <p:nvCxnSpPr>
          <p:cNvPr id="15" name="AutoShape 16"/>
          <p:cNvCxnSpPr>
            <a:cxnSpLocks noChangeShapeType="1"/>
            <a:stCxn id="13" idx="4"/>
            <a:endCxn id="9" idx="1"/>
          </p:cNvCxnSpPr>
          <p:nvPr/>
        </p:nvCxnSpPr>
        <p:spPr bwMode="auto">
          <a:xfrm rot="16200000" flipH="1">
            <a:off x="4585676" y="4497194"/>
            <a:ext cx="808578" cy="321711"/>
          </a:xfrm>
          <a:prstGeom prst="bentConnector2">
            <a:avLst/>
          </a:prstGeom>
          <a:noFill/>
          <a:ln w="38100">
            <a:solidFill>
              <a:schemeClr val="bg1"/>
            </a:solidFill>
            <a:miter lim="800000"/>
            <a:headEnd/>
            <a:tailEnd type="triangle" w="med" len="med"/>
          </a:ln>
        </p:spPr>
      </p:cxnSp>
      <p:cxnSp>
        <p:nvCxnSpPr>
          <p:cNvPr id="16" name="AutoShape 19"/>
          <p:cNvCxnSpPr>
            <a:cxnSpLocks noChangeShapeType="1"/>
            <a:stCxn id="8" idx="3"/>
            <a:endCxn id="13" idx="2"/>
          </p:cNvCxnSpPr>
          <p:nvPr/>
        </p:nvCxnSpPr>
        <p:spPr bwMode="auto">
          <a:xfrm>
            <a:off x="4352915" y="3961661"/>
            <a:ext cx="184397" cy="0"/>
          </a:xfrm>
          <a:prstGeom prst="straightConnector1">
            <a:avLst/>
          </a:prstGeom>
          <a:noFill/>
          <a:ln w="38100">
            <a:solidFill>
              <a:schemeClr val="bg1"/>
            </a:solidFill>
            <a:round/>
            <a:headEnd type="none" w="med" len="med"/>
            <a:tailEnd type="none" w="med" len="med"/>
          </a:ln>
        </p:spPr>
      </p:cxnSp>
      <p:sp>
        <p:nvSpPr>
          <p:cNvPr id="30" name="AutoShape 12"/>
          <p:cNvSpPr>
            <a:spLocks noChangeArrowheads="1"/>
          </p:cNvSpPr>
          <p:nvPr/>
        </p:nvSpPr>
        <p:spPr bwMode="auto">
          <a:xfrm>
            <a:off x="9409849" y="2548074"/>
            <a:ext cx="1112620" cy="778577"/>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PD/毒性</a:t>
            </a:r>
          </a:p>
        </p:txBody>
      </p:sp>
      <p:sp>
        <p:nvSpPr>
          <p:cNvPr id="32" name="AutoShape 12"/>
          <p:cNvSpPr>
            <a:spLocks noChangeArrowheads="1"/>
          </p:cNvSpPr>
          <p:nvPr/>
        </p:nvSpPr>
        <p:spPr bwMode="auto">
          <a:xfrm>
            <a:off x="9409849" y="4673050"/>
            <a:ext cx="1112620" cy="778577"/>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PD/毒性</a:t>
            </a:r>
          </a:p>
        </p:txBody>
      </p:sp>
      <p:cxnSp>
        <p:nvCxnSpPr>
          <p:cNvPr id="34" name="AutoShape 19"/>
          <p:cNvCxnSpPr>
            <a:cxnSpLocks noChangeShapeType="1"/>
            <a:stCxn id="10" idx="3"/>
            <a:endCxn id="30" idx="1"/>
          </p:cNvCxnSpPr>
          <p:nvPr/>
        </p:nvCxnSpPr>
        <p:spPr bwMode="auto">
          <a:xfrm>
            <a:off x="9069005" y="2937362"/>
            <a:ext cx="340844" cy="1"/>
          </a:xfrm>
          <a:prstGeom prst="straightConnector1">
            <a:avLst/>
          </a:prstGeom>
          <a:noFill/>
          <a:ln w="38100">
            <a:solidFill>
              <a:schemeClr val="bg1"/>
            </a:solidFill>
            <a:round/>
            <a:headEnd/>
            <a:tailEnd type="triangle" w="med" len="med"/>
          </a:ln>
        </p:spPr>
      </p:cxnSp>
      <p:cxnSp>
        <p:nvCxnSpPr>
          <p:cNvPr id="35" name="AutoShape 19"/>
          <p:cNvCxnSpPr>
            <a:cxnSpLocks noChangeShapeType="1"/>
            <a:stCxn id="9" idx="3"/>
            <a:endCxn id="32" idx="1"/>
          </p:cNvCxnSpPr>
          <p:nvPr/>
        </p:nvCxnSpPr>
        <p:spPr bwMode="auto">
          <a:xfrm>
            <a:off x="9069005" y="5062339"/>
            <a:ext cx="340844" cy="0"/>
          </a:xfrm>
          <a:prstGeom prst="straightConnector1">
            <a:avLst/>
          </a:prstGeom>
          <a:noFill/>
          <a:ln w="38100">
            <a:solidFill>
              <a:schemeClr val="bg1"/>
            </a:solidFill>
            <a:round/>
            <a:headEnd/>
            <a:tailEnd type="triangle" w="med" len="med"/>
          </a:ln>
        </p:spPr>
      </p:cxnSp>
      <p:sp>
        <p:nvSpPr>
          <p:cNvPr id="36" name="Content Placeholder 26"/>
          <p:cNvSpPr txBox="1">
            <a:spLocks/>
          </p:cNvSpPr>
          <p:nvPr/>
        </p:nvSpPr>
        <p:spPr bwMode="auto">
          <a:xfrm>
            <a:off x="5331576" y="3633352"/>
            <a:ext cx="4292333" cy="892175"/>
          </a:xfrm>
          <a:prstGeom prst="rect">
            <a:avLst/>
          </a:prstGeom>
          <a:noFill/>
          <a:ln w="9525">
            <a:noFill/>
            <a:miter lim="800000"/>
            <a:headEnd/>
            <a:tailEnd/>
          </a:ln>
        </p:spPr>
        <p:txBody>
          <a:bodyPr/>
          <a:lstStyle/>
          <a:p>
            <a:pPr marL="190500" marR="0" lvl="0" indent="-190500" algn="l" defTabSz="914400" rtl="0" eaLnBrk="1" fontAlgn="auto" latinLnBrk="0" hangingPunct="0">
              <a:lnSpc>
                <a:spcPct val="100000"/>
              </a:lnSpc>
              <a:spcBef>
                <a:spcPts val="0"/>
              </a:spcBef>
              <a:spcAft>
                <a:spcPts val="400"/>
              </a:spcAft>
              <a:buClrTx/>
              <a:buSzTx/>
              <a:buFontTx/>
              <a:buNone/>
              <a:tabLst/>
              <a:defRPr/>
            </a:pPr>
            <a:r>
              <a:rPr kumimoji="0" lang="ja-JP" sz="1400" b="1" i="0" u="none" strike="noStrike" cap="none" normalizeH="0" baseline="0" noProof="0">
                <a:ln>
                  <a:noFill/>
                </a:ln>
                <a:solidFill>
                  <a:srgbClr val="363636"/>
                </a:solidFill>
                <a:uLnTx/>
                <a:uFillTx/>
                <a:latin typeface="Arial"/>
                <a:ea typeface="MS Mincho"/>
                <a:cs typeface="+mj-cs"/>
                <a:sym typeface="Helvetica"/>
              </a:rPr>
              <a:t>層別化</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r>
              <a:rPr lang="ja-JP" sz="1400">
                <a:solidFill>
                  <a:srgbClr val="363636"/>
                </a:solidFill>
                <a:latin typeface="Arial" panose="020B0604020202020204"/>
                <a:ea typeface="MS Mincho"/>
              </a:rPr>
              <a:t>抗PD-L1治療歴 （あり、なし）</a:t>
            </a:r>
          </a:p>
        </p:txBody>
      </p:sp>
    </p:spTree>
    <p:extLst>
      <p:ext uri="{BB962C8B-B14F-4D97-AF65-F5344CB8AC3E}">
        <p14:creationId xmlns:p14="http://schemas.microsoft.com/office/powerpoint/2010/main" val="152239208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a:xfrm>
            <a:off x="304799" y="107693"/>
            <a:ext cx="11740055" cy="939801"/>
          </a:xfrm>
        </p:spPr>
        <p:txBody>
          <a:bodyPr/>
          <a:lstStyle/>
          <a:p>
            <a:r>
              <a:rPr lang="ja-JP" dirty="0"/>
              <a:t>LBA55：HER2変異型の転移性非小細胞肺がん （NSCLC） 患者（pts）におけるトラスツズマブ デルクステカン （T-DXd）の使用：第2相DESTINY-Lung02試験の中間結果 </a:t>
            </a:r>
            <a:br>
              <a:rPr lang="en-GB" altLang="ja-JP" dirty="0"/>
            </a:br>
            <a:r>
              <a:rPr lang="ja-JP" dirty="0"/>
              <a:t>– Goto K,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dirty="0"/>
              <a:t>主な結果</a:t>
            </a:r>
          </a:p>
          <a:p>
            <a:pPr lvl="1">
              <a:spcBef>
                <a:spcPts val="30000"/>
              </a:spcBef>
            </a:pPr>
            <a:r>
              <a:rPr lang="ja-JP" dirty="0"/>
              <a:t>トラスツズマブ デルクステカン 5.4 mg/kgがカットオフ時にmDoRに到達しなかったため、90日の追加追跡調査を行い、ORR（BIRCで確認）は57.7</a:t>
            </a:r>
            <a:r>
              <a:rPr lang="en-GB" altLang="ja-JP" dirty="0"/>
              <a:t>%</a:t>
            </a:r>
            <a:r>
              <a:rPr lang="ja-JP" dirty="0"/>
              <a:t>（95％CI 43.2、71.3）であった </a:t>
            </a:r>
          </a:p>
        </p:txBody>
      </p:sp>
      <p:sp>
        <p:nvSpPr>
          <p:cNvPr id="5" name="Text Placeholder 4"/>
          <p:cNvSpPr>
            <a:spLocks noGrp="1"/>
          </p:cNvSpPr>
          <p:nvPr>
            <p:ph type="body" sz="quarter" idx="11"/>
          </p:nvPr>
        </p:nvSpPr>
        <p:spPr/>
        <p:txBody>
          <a:bodyPr/>
          <a:lstStyle/>
          <a:p>
            <a:r>
              <a:rPr lang="ja-JP"/>
              <a:t>Goto K, et al.Ann Oncol 2022;33（suppl）:Abstr LBA55</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2269864" y="1489686"/>
            <a:ext cx="7809923" cy="273187"/>
          </a:xfrm>
          <a:prstGeom prst="rect">
            <a:avLst/>
          </a:prstGeom>
          <a:noFill/>
          <a:ln w="9525">
            <a:noFill/>
            <a:miter lim="800000"/>
            <a:headEnd/>
            <a:tailEnd/>
          </a:ln>
        </p:spPr>
        <p:txBody>
          <a:bodyPr lIns="0" tIns="0" rIns="0" bIns="0"/>
          <a:lstStyle/>
          <a:p>
            <a:pPr algn="ctr">
              <a:defRPr/>
            </a:pPr>
            <a:r>
              <a:rPr lang="ja-JP" sz="1600" b="1">
                <a:solidFill>
                  <a:srgbClr val="363636"/>
                </a:solidFill>
                <a:latin typeface="Arial"/>
                <a:ea typeface="MS Mincho"/>
              </a:rPr>
              <a:t>事前に特定した早期コホートにおけるBIRCに</a:t>
            </a:r>
            <a:r>
              <a:rPr lang="ja-JP" sz="1600" b="1">
                <a:solidFill>
                  <a:schemeClr val="tx1"/>
                </a:solidFill>
                <a:latin typeface="Arial"/>
                <a:ea typeface="MS Mincho"/>
              </a:rPr>
              <a:t>よる</a:t>
            </a:r>
            <a:r>
              <a:rPr lang="ja-JP" sz="1600" b="1">
                <a:solidFill>
                  <a:schemeClr val="tx1"/>
                </a:solidFill>
              </a:rPr>
              <a:t>奏効率評価</a:t>
            </a:r>
          </a:p>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GB" sz="1600" b="1" i="0" u="none" strike="noStrike" kern="0" cap="none" spc="0" normalizeH="0" baseline="0" noProof="0" dirty="0">
              <a:ln>
                <a:noFill/>
              </a:ln>
              <a:solidFill>
                <a:srgbClr val="363636"/>
              </a:solidFill>
              <a:effectLst/>
              <a:uLnTx/>
              <a:uFillTx/>
              <a:latin typeface="Arial"/>
              <a:ea typeface="+mj-ea"/>
              <a:cs typeface="+mj-cs"/>
              <a:sym typeface="Helvetica"/>
            </a:endParaRPr>
          </a:p>
        </p:txBody>
      </p:sp>
      <p:graphicFrame>
        <p:nvGraphicFramePr>
          <p:cNvPr id="10" name="Table 9"/>
          <p:cNvGraphicFramePr>
            <a:graphicFrameLocks noGrp="1"/>
          </p:cNvGraphicFramePr>
          <p:nvPr>
            <p:extLst>
              <p:ext uri="{D42A27DB-BD31-4B8C-83A1-F6EECF244321}">
                <p14:modId xmlns:p14="http://schemas.microsoft.com/office/powerpoint/2010/main" val="2514222160"/>
              </p:ext>
            </p:extLst>
          </p:nvPr>
        </p:nvGraphicFramePr>
        <p:xfrm>
          <a:off x="702068" y="1762873"/>
          <a:ext cx="10787865" cy="3500640"/>
        </p:xfrm>
        <a:graphic>
          <a:graphicData uri="http://schemas.openxmlformats.org/drawingml/2006/table">
            <a:tbl>
              <a:tblPr firstRow="1" bandRow="1">
                <a:tableStyleId>{69012ECD-51FC-41F1-AA8D-1B2483CD663E}</a:tableStyleId>
              </a:tblPr>
              <a:tblGrid>
                <a:gridCol w="3548521">
                  <a:extLst>
                    <a:ext uri="{9D8B030D-6E8A-4147-A177-3AD203B41FA5}">
                      <a16:colId xmlns:a16="http://schemas.microsoft.com/office/drawing/2014/main" val="4251174958"/>
                    </a:ext>
                  </a:extLst>
                </a:gridCol>
                <a:gridCol w="3619672">
                  <a:extLst>
                    <a:ext uri="{9D8B030D-6E8A-4147-A177-3AD203B41FA5}">
                      <a16:colId xmlns:a16="http://schemas.microsoft.com/office/drawing/2014/main" val="3398966707"/>
                    </a:ext>
                  </a:extLst>
                </a:gridCol>
                <a:gridCol w="3619672">
                  <a:extLst>
                    <a:ext uri="{9D8B030D-6E8A-4147-A177-3AD203B41FA5}">
                      <a16:colId xmlns:a16="http://schemas.microsoft.com/office/drawing/2014/main" val="2451753297"/>
                    </a:ext>
                  </a:extLst>
                </a:gridCol>
              </a:tblGrid>
              <a:tr h="0">
                <a:tc>
                  <a:txBody>
                    <a:bodyPr/>
                    <a:lstStyle/>
                    <a:p>
                      <a:pPr algn="l" rtl="0"/>
                      <a:endParaRPr lang="en-US" sz="1200" b="1" dirty="0">
                        <a:solidFill>
                          <a:schemeClr val="tx2"/>
                        </a:solidFill>
                        <a:latin typeface="+mn-lt"/>
                      </a:endParaRP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トラスツズマブ デルクステカン 5.4 mg/kg （n=52）</a:t>
                      </a:r>
                    </a:p>
                  </a:txBody>
                  <a:tcPr marL="90000" marR="90000" marT="46800" marB="46800" anchor="ctr">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トラスツズマブ デルクステカン 6.4 mg/kg （n=28）</a:t>
                      </a:r>
                    </a:p>
                  </a:txBody>
                  <a:tcPr marL="90000" marR="90000" marT="46800" marB="46800" anchor="ctr">
                    <a:lnT w="9525" cap="flat" cmpd="sng" algn="ctr">
                      <a:noFill/>
                      <a:prstDash val="solid"/>
                    </a:lnT>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確定奏効率（ORR）、n （％） [95％CI]</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28 （53.8） [39.5、67.8]</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12 （42.9） [24.5、62.8]</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BOR、n （％）</a:t>
                      </a:r>
                    </a:p>
                  </a:txBody>
                  <a:tcPr marL="90000" marR="90000" marT="46800" marB="46800"/>
                </a:tc>
                <a:tc>
                  <a:txBody>
                    <a:bodyPr/>
                    <a:lstStyle/>
                    <a:p>
                      <a:pPr algn="l" rtl="0"/>
                      <a:endParaRPr lang="en-GB" sz="1200" dirty="0"/>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276395694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CR</a:t>
                      </a:r>
                    </a:p>
                  </a:txBody>
                  <a:tcPr marL="180000" marR="90000" marT="46800" marB="46800"/>
                </a:tc>
                <a:tc>
                  <a:txBody>
                    <a:bodyPr/>
                    <a:lstStyle/>
                    <a:p>
                      <a:pPr algn="ctr"/>
                      <a:r>
                        <a:rPr lang="ja-JP" sz="1200"/>
                        <a:t>1 （1.9）</a:t>
                      </a:r>
                    </a:p>
                  </a:txBody>
                  <a:tcPr marL="90000" marR="90000" marT="46800" marB="46800"/>
                </a:tc>
                <a:tc>
                  <a:txBody>
                    <a:bodyPr/>
                    <a:lstStyle/>
                    <a:p>
                      <a:pPr algn="ctr"/>
                      <a:r>
                        <a:rPr lang="ja-JP" sz="1200"/>
                        <a:t>1 （3.6）</a:t>
                      </a:r>
                    </a:p>
                  </a:txBody>
                  <a:tcPr marL="90000" marR="90000" marT="46800" marB="46800"/>
                </a:tc>
                <a:extLst>
                  <a:ext uri="{0D108BD9-81ED-4DB2-BD59-A6C34878D82A}">
                    <a16:rowId xmlns:a16="http://schemas.microsoft.com/office/drawing/2014/main" val="5794410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PR</a:t>
                      </a:r>
                    </a:p>
                  </a:txBody>
                  <a:tcPr marL="180000" marR="90000" marT="46800" marB="46800"/>
                </a:tc>
                <a:tc>
                  <a:txBody>
                    <a:bodyPr/>
                    <a:lstStyle/>
                    <a:p>
                      <a:pPr algn="ctr"/>
                      <a:r>
                        <a:rPr lang="ja-JP" sz="1200"/>
                        <a:t>27 （51.9）</a:t>
                      </a:r>
                    </a:p>
                  </a:txBody>
                  <a:tcPr marL="90000" marR="90000" marT="46800" marB="46800"/>
                </a:tc>
                <a:tc>
                  <a:txBody>
                    <a:bodyPr/>
                    <a:lstStyle/>
                    <a:p>
                      <a:pPr algn="ctr"/>
                      <a:r>
                        <a:rPr lang="ja-JP" sz="1200"/>
                        <a:t>11 （39.3）</a:t>
                      </a:r>
                    </a:p>
                  </a:txBody>
                  <a:tcPr marL="90000" marR="90000" marT="46800" marB="46800"/>
                </a:tc>
                <a:extLst>
                  <a:ext uri="{0D108BD9-81ED-4DB2-BD59-A6C34878D82A}">
                    <a16:rowId xmlns:a16="http://schemas.microsoft.com/office/drawing/2014/main" val="368778838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SD</a:t>
                      </a:r>
                    </a:p>
                  </a:txBody>
                  <a:tcPr marL="180000" marR="90000" marT="46800" marB="46800"/>
                </a:tc>
                <a:tc>
                  <a:txBody>
                    <a:bodyPr/>
                    <a:lstStyle/>
                    <a:p>
                      <a:pPr algn="ctr"/>
                      <a:r>
                        <a:rPr lang="ja-JP" sz="1200"/>
                        <a:t>19 （36.5）</a:t>
                      </a:r>
                    </a:p>
                  </a:txBody>
                  <a:tcPr marL="90000" marR="90000" marT="46800" marB="46800"/>
                </a:tc>
                <a:tc>
                  <a:txBody>
                    <a:bodyPr/>
                    <a:lstStyle/>
                    <a:p>
                      <a:pPr algn="ctr"/>
                      <a:r>
                        <a:rPr lang="ja-JP" sz="1200"/>
                        <a:t>14 （50.0）</a:t>
                      </a:r>
                    </a:p>
                  </a:txBody>
                  <a:tcPr marL="90000" marR="90000" marT="46800" marB="46800"/>
                </a:tc>
                <a:extLst>
                  <a:ext uri="{0D108BD9-81ED-4DB2-BD59-A6C34878D82A}">
                    <a16:rowId xmlns:a16="http://schemas.microsoft.com/office/drawing/2014/main" val="241998975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PD</a:t>
                      </a:r>
                    </a:p>
                  </a:txBody>
                  <a:tcPr marL="180000" marR="90000" marT="46800" marB="46800"/>
                </a:tc>
                <a:tc>
                  <a:txBody>
                    <a:bodyPr/>
                    <a:lstStyle/>
                    <a:p>
                      <a:pPr algn="ctr"/>
                      <a:r>
                        <a:rPr lang="ja-JP" sz="1200"/>
                        <a:t>2 （3.8）</a:t>
                      </a:r>
                    </a:p>
                  </a:txBody>
                  <a:tcPr marL="90000" marR="90000" marT="46800" marB="46800"/>
                </a:tc>
                <a:tc>
                  <a:txBody>
                    <a:bodyPr/>
                    <a:lstStyle/>
                    <a:p>
                      <a:pPr algn="ctr"/>
                      <a:r>
                        <a:rPr lang="ja-JP" sz="1200"/>
                        <a:t>1 （3.6）</a:t>
                      </a:r>
                    </a:p>
                  </a:txBody>
                  <a:tcPr marL="90000" marR="90000" marT="46800" marB="46800"/>
                </a:tc>
                <a:extLst>
                  <a:ext uri="{0D108BD9-81ED-4DB2-BD59-A6C34878D82A}">
                    <a16:rowId xmlns:a16="http://schemas.microsoft.com/office/drawing/2014/main" val="22679575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NE</a:t>
                      </a:r>
                    </a:p>
                  </a:txBody>
                  <a:tcPr marL="180000" marR="90000" marT="46800" marB="46800"/>
                </a:tc>
                <a:tc>
                  <a:txBody>
                    <a:bodyPr/>
                    <a:lstStyle/>
                    <a:p>
                      <a:pPr algn="ctr"/>
                      <a:r>
                        <a:rPr lang="ja-JP" sz="1200"/>
                        <a:t>3 （5.8）</a:t>
                      </a:r>
                    </a:p>
                  </a:txBody>
                  <a:tcPr marL="90000" marR="90000" marT="46800" marB="46800"/>
                </a:tc>
                <a:tc>
                  <a:txBody>
                    <a:bodyPr/>
                    <a:lstStyle/>
                    <a:p>
                      <a:pPr algn="ctr"/>
                      <a:r>
                        <a:rPr lang="ja-JP" sz="1200"/>
                        <a:t>1 （3.6）</a:t>
                      </a:r>
                    </a:p>
                  </a:txBody>
                  <a:tcPr marL="90000" marR="90000" marT="46800" marB="46800"/>
                </a:tc>
                <a:extLst>
                  <a:ext uri="{0D108BD9-81ED-4DB2-BD59-A6C34878D82A}">
                    <a16:rowId xmlns:a16="http://schemas.microsoft.com/office/drawing/2014/main" val="3097398576"/>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DCR、n （％） [95％CI]</a:t>
                      </a:r>
                    </a:p>
                  </a:txBody>
                  <a:tcPr marL="90000" marR="90000" marT="46800" marB="46800"/>
                </a:tc>
                <a:tc>
                  <a:txBody>
                    <a:bodyPr/>
                    <a:lstStyle/>
                    <a:p>
                      <a:pPr algn="ctr"/>
                      <a:r>
                        <a:rPr lang="ja-JP" sz="1200"/>
                        <a:t>47 （90.4） [79.0、96.8]</a:t>
                      </a:r>
                    </a:p>
                  </a:txBody>
                  <a:tcPr marL="90000" marR="90000" marT="46800" marB="46800"/>
                </a:tc>
                <a:tc>
                  <a:txBody>
                    <a:bodyPr/>
                    <a:lstStyle/>
                    <a:p>
                      <a:pPr algn="ctr"/>
                      <a:r>
                        <a:rPr lang="ja-JP" sz="1200"/>
                        <a:t>26 （92.9） [76.5、99.1]</a:t>
                      </a:r>
                    </a:p>
                  </a:txBody>
                  <a:tcPr marL="90000" marR="90000" marT="46800" marB="46800"/>
                </a:tc>
                <a:extLst>
                  <a:ext uri="{0D108BD9-81ED-4DB2-BD59-A6C34878D82A}">
                    <a16:rowId xmlns:a16="http://schemas.microsoft.com/office/drawing/2014/main" val="324017545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mDoR、月数 （95％CI）</a:t>
                      </a:r>
                    </a:p>
                  </a:txBody>
                  <a:tcPr marL="90000" marR="90000" marT="46800" marB="46800"/>
                </a:tc>
                <a:tc>
                  <a:txBody>
                    <a:bodyPr/>
                    <a:lstStyle/>
                    <a:p>
                      <a:pPr algn="ctr"/>
                      <a:r>
                        <a:rPr lang="ja-JP" sz="1200"/>
                        <a:t>NE （4.2、NE）</a:t>
                      </a:r>
                    </a:p>
                  </a:txBody>
                  <a:tcPr marL="90000" marR="90000" marT="46800" marB="46800"/>
                </a:tc>
                <a:tc>
                  <a:txBody>
                    <a:bodyPr/>
                    <a:lstStyle/>
                    <a:p>
                      <a:pPr algn="ctr"/>
                      <a:r>
                        <a:rPr lang="ja-JP" sz="1200"/>
                        <a:t>5.9 （2.8、NE）</a:t>
                      </a:r>
                    </a:p>
                  </a:txBody>
                  <a:tcPr marL="90000" marR="90000" marT="46800" marB="46800"/>
                </a:tc>
                <a:extLst>
                  <a:ext uri="{0D108BD9-81ED-4DB2-BD59-A6C34878D82A}">
                    <a16:rowId xmlns:a16="http://schemas.microsoft.com/office/drawing/2014/main" val="159649449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初回奏効までの期間（中央値）、月（範囲）</a:t>
                      </a:r>
                    </a:p>
                  </a:txBody>
                  <a:tcPr marL="90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t>1.4（1.2–5.8）</a:t>
                      </a:r>
                    </a:p>
                  </a:txBody>
                  <a:tcPr marL="90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t>1.4（1.2–3.0）</a:t>
                      </a:r>
                    </a:p>
                  </a:txBody>
                  <a:tcPr marL="90000" marR="90000" marT="46800" marB="46800"/>
                </a:tc>
                <a:extLst>
                  <a:ext uri="{0D108BD9-81ED-4DB2-BD59-A6C34878D82A}">
                    <a16:rowId xmlns:a16="http://schemas.microsoft.com/office/drawing/2014/main" val="1623299028"/>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経過観察期間の中央値、月（範囲）</a:t>
                      </a:r>
                    </a:p>
                  </a:txBody>
                  <a:tcPr marL="90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t>5.6 （1.1～11.7）</a:t>
                      </a:r>
                    </a:p>
                  </a:txBody>
                  <a:tcPr marL="90000" marR="90000" marT="46800" marB="46800"/>
                </a:tc>
                <a:tc>
                  <a:txBody>
                    <a:bodyPr/>
                    <a:lstStyle/>
                    <a:p>
                      <a:pPr algn="ctr"/>
                      <a:r>
                        <a:rPr lang="ja-JP" sz="1200"/>
                        <a:t>5.4 （0.6～12.1）</a:t>
                      </a:r>
                    </a:p>
                  </a:txBody>
                  <a:tcPr marL="90000" marR="90000" marT="46800" marB="46800"/>
                </a:tc>
                <a:extLst>
                  <a:ext uri="{0D108BD9-81ED-4DB2-BD59-A6C34878D82A}">
                    <a16:rowId xmlns:a16="http://schemas.microsoft.com/office/drawing/2014/main" val="1720119712"/>
                  </a:ext>
                </a:extLst>
              </a:tr>
            </a:tbl>
          </a:graphicData>
        </a:graphic>
      </p:graphicFrame>
    </p:spTree>
    <p:extLst>
      <p:ext uri="{BB962C8B-B14F-4D97-AF65-F5344CB8AC3E}">
        <p14:creationId xmlns:p14="http://schemas.microsoft.com/office/powerpoint/2010/main" val="11339559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内容</a:t>
            </a:r>
          </a:p>
        </p:txBody>
      </p:sp>
      <p:sp>
        <p:nvSpPr>
          <p:cNvPr id="3" name="Content Placeholder 2"/>
          <p:cNvSpPr>
            <a:spLocks noGrp="1"/>
          </p:cNvSpPr>
          <p:nvPr>
            <p:ph idx="1"/>
          </p:nvPr>
        </p:nvSpPr>
        <p:spPr/>
        <p:txBody>
          <a:bodyPr/>
          <a:lstStyle/>
          <a:p>
            <a:r>
              <a:rPr lang="ja-JP"/>
              <a:t>スクリーニング、バイオマーカーおよび予防</a:t>
            </a:r>
          </a:p>
          <a:p>
            <a:r>
              <a:rPr lang="ja-JP"/>
              <a:t>早期および局所進行性NSCLC – ステージI、IIおよびIII</a:t>
            </a:r>
          </a:p>
          <a:p>
            <a:r>
              <a:rPr lang="ja-JP"/>
              <a:t>進行性NSCLC - 根治的治療が不可能なステージIIIおよびステージIV</a:t>
            </a:r>
          </a:p>
          <a:p>
            <a:pPr lvl="1"/>
            <a:r>
              <a:rPr lang="ja-JP"/>
              <a:t>一次治療</a:t>
            </a:r>
          </a:p>
          <a:p>
            <a:pPr lvl="1"/>
            <a:r>
              <a:rPr lang="ja-JP"/>
              <a:t>二次治療</a:t>
            </a:r>
          </a:p>
          <a:p>
            <a:r>
              <a:rPr lang="ja-JP"/>
              <a:t>その他の悪性腫瘍</a:t>
            </a:r>
          </a:p>
          <a:p>
            <a:pPr lvl="1"/>
            <a:r>
              <a:rPr lang="ja-JP"/>
              <a:t>SCLC、中皮腫および胸腺上皮性腫瘍 </a:t>
            </a:r>
          </a:p>
        </p:txBody>
      </p:sp>
    </p:spTree>
    <p:extLst>
      <p:ext uri="{BB962C8B-B14F-4D97-AF65-F5344CB8AC3E}">
        <p14:creationId xmlns:p14="http://schemas.microsoft.com/office/powerpoint/2010/main" val="373780969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799" y="107693"/>
            <a:ext cx="11676993" cy="939801"/>
          </a:xfrm>
        </p:spPr>
        <p:txBody>
          <a:bodyPr/>
          <a:lstStyle/>
          <a:p>
            <a:r>
              <a:rPr lang="ja-JP" dirty="0"/>
              <a:t>LBA55：HER2変異型の転移性非小細胞肺がん （NSCLC） 患者（pts）におけるトラスツズマブ デルクステカン （T-DXd）の使用：第2相DESTINY-Lung02試験の中間結果 </a:t>
            </a:r>
            <a:br>
              <a:rPr lang="en-GB" altLang="ja-JP" dirty="0"/>
            </a:br>
            <a:r>
              <a:rPr lang="ja-JP" dirty="0"/>
              <a:t>– Goto K, et al.</a:t>
            </a:r>
          </a:p>
        </p:txBody>
      </p:sp>
      <p:sp>
        <p:nvSpPr>
          <p:cNvPr id="6" name="Content Placeholder 5"/>
          <p:cNvSpPr>
            <a:spLocks noGrp="1"/>
          </p:cNvSpPr>
          <p:nvPr>
            <p:ph idx="1"/>
          </p:nvPr>
        </p:nvSpPr>
        <p:spPr>
          <a:xfrm>
            <a:off x="304800" y="1246909"/>
            <a:ext cx="11320409" cy="5055650"/>
          </a:xfrm>
        </p:spPr>
        <p:txBody>
          <a:bodyPr/>
          <a:lstStyle/>
          <a:p>
            <a:r>
              <a:rPr lang="ja-JP" b="1" dirty="0"/>
              <a:t>主な結果（続き）</a:t>
            </a:r>
          </a:p>
          <a:p>
            <a:pPr>
              <a:spcBef>
                <a:spcPts val="26400"/>
              </a:spcBef>
            </a:pPr>
            <a:r>
              <a:rPr lang="ja-JP" b="1" dirty="0"/>
              <a:t>結論</a:t>
            </a:r>
          </a:p>
          <a:p>
            <a:pPr lvl="1"/>
            <a:r>
              <a:rPr lang="ja-JP" dirty="0"/>
              <a:t>既存の治療歴を持つHER2変異型NSCLC患者において、トラスツズマブ デルクステカン5.4mg/kgは6.4mg/kgと同程度の臨床的意義のある活性を示し、安全性プロファイルは高用量よりも良好であった</a:t>
            </a:r>
          </a:p>
        </p:txBody>
      </p:sp>
      <p:sp>
        <p:nvSpPr>
          <p:cNvPr id="5" name="Text Placeholder 4"/>
          <p:cNvSpPr>
            <a:spLocks noGrp="1"/>
          </p:cNvSpPr>
          <p:nvPr>
            <p:ph type="body" sz="quarter" idx="11"/>
          </p:nvPr>
        </p:nvSpPr>
        <p:spPr/>
        <p:txBody>
          <a:bodyPr/>
          <a:lstStyle/>
          <a:p>
            <a:r>
              <a:rPr lang="ja-JP"/>
              <a:t>Goto K, et al.Ann Oncol 2022;33（suppl）:Abstr LBA55</a:t>
            </a:r>
          </a:p>
        </p:txBody>
      </p:sp>
      <p:graphicFrame>
        <p:nvGraphicFramePr>
          <p:cNvPr id="9" name="Table 8"/>
          <p:cNvGraphicFramePr>
            <a:graphicFrameLocks noGrp="1"/>
          </p:cNvGraphicFramePr>
          <p:nvPr>
            <p:extLst>
              <p:ext uri="{D42A27DB-BD31-4B8C-83A1-F6EECF244321}">
                <p14:modId xmlns:p14="http://schemas.microsoft.com/office/powerpoint/2010/main" val="2992002369"/>
              </p:ext>
            </p:extLst>
          </p:nvPr>
        </p:nvGraphicFramePr>
        <p:xfrm>
          <a:off x="356171" y="1654138"/>
          <a:ext cx="5058311" cy="2854079"/>
        </p:xfrm>
        <a:graphic>
          <a:graphicData uri="http://schemas.openxmlformats.org/drawingml/2006/table">
            <a:tbl>
              <a:tblPr firstRow="1" bandRow="1">
                <a:tableStyleId>{69012ECD-51FC-41F1-AA8D-1B2483CD663E}</a:tableStyleId>
              </a:tblPr>
              <a:tblGrid>
                <a:gridCol w="1766543">
                  <a:extLst>
                    <a:ext uri="{9D8B030D-6E8A-4147-A177-3AD203B41FA5}">
                      <a16:colId xmlns:a16="http://schemas.microsoft.com/office/drawing/2014/main" val="4251174958"/>
                    </a:ext>
                  </a:extLst>
                </a:gridCol>
                <a:gridCol w="1710971">
                  <a:extLst>
                    <a:ext uri="{9D8B030D-6E8A-4147-A177-3AD203B41FA5}">
                      <a16:colId xmlns:a16="http://schemas.microsoft.com/office/drawing/2014/main" val="3398966707"/>
                    </a:ext>
                  </a:extLst>
                </a:gridCol>
                <a:gridCol w="1580797">
                  <a:extLst>
                    <a:ext uri="{9D8B030D-6E8A-4147-A177-3AD203B41FA5}">
                      <a16:colId xmlns:a16="http://schemas.microsoft.com/office/drawing/2014/main" val="2451753297"/>
                    </a:ext>
                  </a:extLst>
                </a:gridCol>
              </a:tblGrid>
              <a:tr h="670793">
                <a:tc>
                  <a:txBody>
                    <a:bodyPr/>
                    <a:lstStyle/>
                    <a:p>
                      <a:pPr algn="l"/>
                      <a:r>
                        <a:rPr lang="ja-JP" sz="1200" b="1" dirty="0">
                          <a:solidFill>
                            <a:schemeClr val="tx2"/>
                          </a:solidFill>
                          <a:latin typeface="+mn-lt"/>
                          <a:ea typeface="MS Mincho"/>
                        </a:rPr>
                        <a:t>治療関連の有害事象</a:t>
                      </a:r>
                      <a:r>
                        <a:rPr lang="ja-JP" sz="1200" b="1" baseline="0" dirty="0">
                          <a:solidFill>
                            <a:schemeClr val="tx2"/>
                          </a:solidFill>
                          <a:latin typeface="+mn-lt"/>
                          <a:ea typeface="MS Mincho"/>
                        </a:rPr>
                        <a:t>（％）</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dirty="0">
                          <a:solidFill>
                            <a:schemeClr val="tx2"/>
                          </a:solidFill>
                        </a:rPr>
                        <a:t>トラスツズマブ デルクステカン</a:t>
                      </a:r>
                      <a:br>
                        <a:rPr lang="ja-JP" sz="1200" b="1" dirty="0">
                          <a:solidFill>
                            <a:schemeClr val="tx2"/>
                          </a:solidFill>
                        </a:rPr>
                      </a:br>
                      <a:r>
                        <a:rPr lang="ja-JP" sz="1200" b="1" dirty="0">
                          <a:solidFill>
                            <a:schemeClr val="tx2"/>
                          </a:solidFill>
                        </a:rPr>
                        <a:t>5.4mg/kg （n=101）</a:t>
                      </a:r>
                    </a:p>
                  </a:txBody>
                  <a:tcPr marL="90000" marR="90000" marT="46800" marB="46800" anchor="b">
                    <a:lnB w="12700" cap="flat" cmpd="sng" algn="ctr">
                      <a:noFill/>
                      <a:prstDash val="solid"/>
                      <a:round/>
                      <a:headEnd type="none" w="med" len="med"/>
                      <a:tailEnd type="none" w="med" len="med"/>
                    </a:lnB>
                    <a:solidFill>
                      <a:schemeClr val="accent1"/>
                    </a:solidFill>
                  </a:tcPr>
                </a:tc>
                <a:tc>
                  <a:txBody>
                    <a:bodyPr/>
                    <a:lstStyle/>
                    <a:p>
                      <a:pPr algn="ctr"/>
                      <a:r>
                        <a:rPr lang="ja-JP" sz="1200" b="1" dirty="0">
                          <a:solidFill>
                            <a:schemeClr val="tx2"/>
                          </a:solidFill>
                        </a:rPr>
                        <a:t>トラスツズマブ デルクステカン</a:t>
                      </a:r>
                      <a:br>
                        <a:rPr lang="ja-JP" sz="1200" b="1" dirty="0">
                          <a:solidFill>
                            <a:schemeClr val="tx2"/>
                          </a:solidFill>
                        </a:rPr>
                      </a:br>
                      <a:r>
                        <a:rPr lang="ja-JP" sz="1200" b="1" dirty="0">
                          <a:solidFill>
                            <a:schemeClr val="tx2"/>
                          </a:solidFill>
                        </a:rPr>
                        <a:t>6.4mg/kg （n=50）</a:t>
                      </a:r>
                    </a:p>
                  </a:txBody>
                  <a:tcPr marL="90000" marR="90000" marT="46800" marB="46800" anchor="b">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3638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全グレード</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200"/>
                        <a:t>92.1</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200"/>
                        <a:t>100</a:t>
                      </a:r>
                    </a:p>
                  </a:txBody>
                  <a:tcPr marL="90000" marR="90000" marT="46800" marB="46800" anchor="ctr">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3638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グレード3以上</a:t>
                      </a:r>
                    </a:p>
                  </a:txBody>
                  <a:tcPr marL="90000" marR="90000" marT="46800" marB="46800" anchor="ctr"/>
                </a:tc>
                <a:tc>
                  <a:txBody>
                    <a:bodyPr/>
                    <a:lstStyle/>
                    <a:p>
                      <a:pPr algn="ctr"/>
                      <a:r>
                        <a:rPr lang="ja-JP" sz="1200"/>
                        <a:t>31.7</a:t>
                      </a:r>
                    </a:p>
                  </a:txBody>
                  <a:tcPr marL="90000" marR="90000" marT="46800" marB="46800" anchor="ctr"/>
                </a:tc>
                <a:tc>
                  <a:txBody>
                    <a:bodyPr/>
                    <a:lstStyle/>
                    <a:p>
                      <a:pPr algn="ctr"/>
                      <a:r>
                        <a:rPr lang="ja-JP" sz="1200"/>
                        <a:t>58.0</a:t>
                      </a:r>
                    </a:p>
                  </a:txBody>
                  <a:tcPr marL="90000" marR="90000" marT="46800" marB="46800" anchor="ctr"/>
                </a:tc>
                <a:extLst>
                  <a:ext uri="{0D108BD9-81ED-4DB2-BD59-A6C34878D82A}">
                    <a16:rowId xmlns:a16="http://schemas.microsoft.com/office/drawing/2014/main" val="2763956943"/>
                  </a:ext>
                </a:extLst>
              </a:tr>
              <a:tr h="3638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投薬中止に至った</a:t>
                      </a:r>
                    </a:p>
                  </a:txBody>
                  <a:tcPr marL="90000" marR="90000" marT="46800" marB="46800" anchor="ctr"/>
                </a:tc>
                <a:tc>
                  <a:txBody>
                    <a:bodyPr/>
                    <a:lstStyle/>
                    <a:p>
                      <a:pPr algn="ctr"/>
                      <a:r>
                        <a:rPr lang="ja-JP" sz="1200"/>
                        <a:t>7.9</a:t>
                      </a:r>
                    </a:p>
                  </a:txBody>
                  <a:tcPr marL="90000" marR="90000" marT="46800" marB="46800" anchor="ctr"/>
                </a:tc>
                <a:tc>
                  <a:txBody>
                    <a:bodyPr/>
                    <a:lstStyle/>
                    <a:p>
                      <a:pPr algn="ctr"/>
                      <a:r>
                        <a:rPr lang="ja-JP" sz="1200"/>
                        <a:t>16.0</a:t>
                      </a:r>
                    </a:p>
                  </a:txBody>
                  <a:tcPr marL="90000" marR="90000" marT="46800" marB="46800" anchor="ctr"/>
                </a:tc>
                <a:extLst>
                  <a:ext uri="{0D108BD9-81ED-4DB2-BD59-A6C34878D82A}">
                    <a16:rowId xmlns:a16="http://schemas.microsoft.com/office/drawing/2014/main" val="57944102"/>
                  </a:ext>
                </a:extLst>
              </a:tr>
              <a:tr h="3638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投与量低減に至った</a:t>
                      </a:r>
                    </a:p>
                  </a:txBody>
                  <a:tcPr marL="90000" marR="90000" marT="46800" marB="46800" anchor="ctr"/>
                </a:tc>
                <a:tc>
                  <a:txBody>
                    <a:bodyPr/>
                    <a:lstStyle/>
                    <a:p>
                      <a:pPr algn="ctr"/>
                      <a:r>
                        <a:rPr lang="ja-JP" sz="1200"/>
                        <a:t>9.9</a:t>
                      </a:r>
                    </a:p>
                  </a:txBody>
                  <a:tcPr marL="90000" marR="90000" marT="46800" marB="46800" anchor="ctr"/>
                </a:tc>
                <a:tc>
                  <a:txBody>
                    <a:bodyPr/>
                    <a:lstStyle/>
                    <a:p>
                      <a:pPr algn="ctr"/>
                      <a:r>
                        <a:rPr lang="ja-JP" sz="1200"/>
                        <a:t>26.0</a:t>
                      </a:r>
                    </a:p>
                  </a:txBody>
                  <a:tcPr marL="90000" marR="90000" marT="46800" marB="46800" anchor="ctr"/>
                </a:tc>
                <a:extLst>
                  <a:ext uri="{0D108BD9-81ED-4DB2-BD59-A6C34878D82A}">
                    <a16:rowId xmlns:a16="http://schemas.microsoft.com/office/drawing/2014/main" val="3687788380"/>
                  </a:ext>
                </a:extLst>
              </a:tr>
              <a:tr h="3638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投薬中断に至った</a:t>
                      </a:r>
                    </a:p>
                  </a:txBody>
                  <a:tcPr marL="90000" marR="90000" marT="46800" marB="46800" anchor="ctr"/>
                </a:tc>
                <a:tc>
                  <a:txBody>
                    <a:bodyPr/>
                    <a:lstStyle/>
                    <a:p>
                      <a:pPr algn="ctr"/>
                      <a:r>
                        <a:rPr lang="ja-JP" sz="1200"/>
                        <a:t>13.9</a:t>
                      </a:r>
                    </a:p>
                  </a:txBody>
                  <a:tcPr marL="90000" marR="90000" marT="46800" marB="46800" anchor="ctr"/>
                </a:tc>
                <a:tc>
                  <a:txBody>
                    <a:bodyPr/>
                    <a:lstStyle/>
                    <a:p>
                      <a:pPr algn="ctr"/>
                      <a:r>
                        <a:rPr lang="ja-JP" sz="1200"/>
                        <a:t>30.0</a:t>
                      </a:r>
                    </a:p>
                  </a:txBody>
                  <a:tcPr marL="90000" marR="90000" marT="46800" marB="46800" anchor="ctr"/>
                </a:tc>
                <a:extLst>
                  <a:ext uri="{0D108BD9-81ED-4DB2-BD59-A6C34878D82A}">
                    <a16:rowId xmlns:a16="http://schemas.microsoft.com/office/drawing/2014/main" val="2419989758"/>
                  </a:ext>
                </a:extLst>
              </a:tr>
              <a:tr h="3638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死亡に至った</a:t>
                      </a:r>
                    </a:p>
                  </a:txBody>
                  <a:tcPr marL="90000" marR="90000" marT="46800" marB="46800" anchor="ctr"/>
                </a:tc>
                <a:tc>
                  <a:txBody>
                    <a:bodyPr/>
                    <a:lstStyle/>
                    <a:p>
                      <a:pPr algn="ctr"/>
                      <a:r>
                        <a:rPr lang="ja-JP" sz="1200"/>
                        <a:t>1.0</a:t>
                      </a:r>
                    </a:p>
                  </a:txBody>
                  <a:tcPr marL="90000" marR="90000" marT="46800" marB="46800" anchor="ctr"/>
                </a:tc>
                <a:tc>
                  <a:txBody>
                    <a:bodyPr/>
                    <a:lstStyle/>
                    <a:p>
                      <a:pPr algn="ctr"/>
                      <a:r>
                        <a:rPr lang="ja-JP" sz="1200" dirty="0"/>
                        <a:t>2.0</a:t>
                      </a:r>
                    </a:p>
                  </a:txBody>
                  <a:tcPr marL="90000" marR="90000" marT="46800" marB="46800" anchor="ctr"/>
                </a:tc>
                <a:extLst>
                  <a:ext uri="{0D108BD9-81ED-4DB2-BD59-A6C34878D82A}">
                    <a16:rowId xmlns:a16="http://schemas.microsoft.com/office/drawing/2014/main" val="226795752"/>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4067356638"/>
              </p:ext>
            </p:extLst>
          </p:nvPr>
        </p:nvGraphicFramePr>
        <p:xfrm>
          <a:off x="5655924" y="1654138"/>
          <a:ext cx="6159357" cy="3036960"/>
        </p:xfrm>
        <a:graphic>
          <a:graphicData uri="http://schemas.openxmlformats.org/drawingml/2006/table">
            <a:tbl>
              <a:tblPr firstRow="1" bandRow="1">
                <a:tableStyleId>{69012ECD-51FC-41F1-AA8D-1B2483CD663E}</a:tableStyleId>
              </a:tblPr>
              <a:tblGrid>
                <a:gridCol w="2573677">
                  <a:extLst>
                    <a:ext uri="{9D8B030D-6E8A-4147-A177-3AD203B41FA5}">
                      <a16:colId xmlns:a16="http://schemas.microsoft.com/office/drawing/2014/main" val="4251174958"/>
                    </a:ext>
                  </a:extLst>
                </a:gridCol>
                <a:gridCol w="1792840">
                  <a:extLst>
                    <a:ext uri="{9D8B030D-6E8A-4147-A177-3AD203B41FA5}">
                      <a16:colId xmlns:a16="http://schemas.microsoft.com/office/drawing/2014/main" val="3398966707"/>
                    </a:ext>
                  </a:extLst>
                </a:gridCol>
                <a:gridCol w="1792840">
                  <a:extLst>
                    <a:ext uri="{9D8B030D-6E8A-4147-A177-3AD203B41FA5}">
                      <a16:colId xmlns:a16="http://schemas.microsoft.com/office/drawing/2014/main" val="2451753297"/>
                    </a:ext>
                  </a:extLst>
                </a:gridCol>
              </a:tblGrid>
              <a:tr h="446011">
                <a:tc>
                  <a:txBody>
                    <a:bodyPr/>
                    <a:lstStyle/>
                    <a:p>
                      <a:pPr algn="l"/>
                      <a:r>
                        <a:rPr lang="ja-JP" sz="1200" b="1" baseline="0" dirty="0">
                          <a:solidFill>
                            <a:schemeClr val="tx2"/>
                          </a:solidFill>
                          <a:latin typeface="+mn-lt"/>
                          <a:ea typeface="MS Mincho"/>
                        </a:rPr>
                        <a:t>薬物関連のILD</a:t>
                      </a:r>
                      <a:r>
                        <a:rPr lang="ja-JP" sz="1200" b="1" dirty="0">
                          <a:solidFill>
                            <a:schemeClr val="tx2"/>
                          </a:solidFill>
                          <a:latin typeface="+mn-lt"/>
                          <a:ea typeface="MS Mincho"/>
                        </a:rPr>
                        <a:t>、</a:t>
                      </a:r>
                      <a:r>
                        <a:rPr lang="ja-JP" sz="1200" b="1" baseline="0" dirty="0">
                          <a:solidFill>
                            <a:schemeClr val="tx2"/>
                          </a:solidFill>
                          <a:latin typeface="+mn-lt"/>
                          <a:ea typeface="MS Mincho"/>
                        </a:rPr>
                        <a:t>n （％）</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a:solidFill>
                            <a:schemeClr val="tx2"/>
                          </a:solidFill>
                        </a:rPr>
                        <a:t>トラスツズマブ デルクステカン 5.4mg/kg （n=101）</a:t>
                      </a:r>
                    </a:p>
                  </a:txBody>
                  <a:tcPr marL="90000" marR="90000" marT="46800" marB="46800" anchor="b">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トラスツズマブ デルクステカン 6.4mg/kg （n=50）</a:t>
                      </a:r>
                    </a:p>
                  </a:txBody>
                  <a:tcPr marL="90000" marR="90000" marT="46800" marB="46800" anchor="b">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2555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全グレード</a:t>
                      </a:r>
                    </a:p>
                  </a:txBody>
                  <a:tcPr marL="90000" marR="90000" marT="46800" marB="46800" anchor="ctr">
                    <a:lnT w="12700" cap="flat" cmpd="sng" algn="ctr">
                      <a:noFill/>
                      <a:prstDash val="solid"/>
                      <a:round/>
                      <a:headEnd type="none" w="med" len="med"/>
                      <a:tailEnd type="none" w="med" len="med"/>
                    </a:lnT>
                  </a:tcPr>
                </a:tc>
                <a:tc>
                  <a:txBody>
                    <a:bodyPr/>
                    <a:lstStyle/>
                    <a:p>
                      <a:pPr marL="0" algn="ctr" defTabSz="914400" rtl="0" eaLnBrk="1" latinLnBrk="0" hangingPunct="1"/>
                      <a:r>
                        <a:rPr lang="ja-JP" sz="1200">
                          <a:solidFill>
                            <a:schemeClr val="tx1"/>
                          </a:solidFill>
                          <a:latin typeface="+mn-lt"/>
                          <a:ea typeface="MS Mincho"/>
                          <a:cs typeface="+mn-cs"/>
                        </a:rPr>
                        <a:t>6 （5.9）</a:t>
                      </a:r>
                    </a:p>
                  </a:txBody>
                  <a:tcPr marL="90000" marR="90000" marT="46800" marB="46800" anchor="ctr">
                    <a:lnT w="12700" cap="flat" cmpd="sng" algn="ctr">
                      <a:noFill/>
                      <a:prstDash val="solid"/>
                      <a:round/>
                      <a:headEnd type="none" w="med" len="med"/>
                      <a:tailEnd type="none" w="med" len="med"/>
                    </a:lnT>
                  </a:tcPr>
                </a:tc>
                <a:tc>
                  <a:txBody>
                    <a:bodyPr/>
                    <a:lstStyle/>
                    <a:p>
                      <a:pPr marL="0" algn="ctr" defTabSz="914400" rtl="0" eaLnBrk="1" latinLnBrk="0" hangingPunct="1"/>
                      <a:r>
                        <a:rPr lang="ja-JP" sz="1200">
                          <a:solidFill>
                            <a:schemeClr val="tx1"/>
                          </a:solidFill>
                          <a:latin typeface="+mn-lt"/>
                          <a:ea typeface="MS Mincho"/>
                          <a:cs typeface="+mn-cs"/>
                        </a:rPr>
                        <a:t>7 （14.0）</a:t>
                      </a:r>
                    </a:p>
                  </a:txBody>
                  <a:tcPr marL="90000" marR="90000" marT="46800" marB="46800" anchor="ctr">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2555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グレード1</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3（3.0）</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1 （2.0）</a:t>
                      </a:r>
                    </a:p>
                  </a:txBody>
                  <a:tcPr marL="90000" marR="90000" marT="46800" marB="46800" anchor="ctr"/>
                </a:tc>
                <a:extLst>
                  <a:ext uri="{0D108BD9-81ED-4DB2-BD59-A6C34878D82A}">
                    <a16:rowId xmlns:a16="http://schemas.microsoft.com/office/drawing/2014/main" val="2763956943"/>
                  </a:ext>
                </a:extLst>
              </a:tr>
              <a:tr h="2555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mn-cs"/>
                        </a:rPr>
                        <a:t>グレード2</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2 （2.0）</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6 （12.0）</a:t>
                      </a:r>
                    </a:p>
                  </a:txBody>
                  <a:tcPr marL="90000" marR="90000" marT="46800" marB="46800" anchor="ctr"/>
                </a:tc>
                <a:extLst>
                  <a:ext uri="{0D108BD9-81ED-4DB2-BD59-A6C34878D82A}">
                    <a16:rowId xmlns:a16="http://schemas.microsoft.com/office/drawing/2014/main" val="57944102"/>
                  </a:ext>
                </a:extLst>
              </a:tr>
              <a:tr h="2555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mn-cs"/>
                        </a:rPr>
                        <a:t>グレード3</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1 （1.0）</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0</a:t>
                      </a:r>
                    </a:p>
                  </a:txBody>
                  <a:tcPr marL="90000" marR="90000" marT="46800" marB="46800" anchor="ctr"/>
                </a:tc>
                <a:extLst>
                  <a:ext uri="{0D108BD9-81ED-4DB2-BD59-A6C34878D82A}">
                    <a16:rowId xmlns:a16="http://schemas.microsoft.com/office/drawing/2014/main" val="3687788380"/>
                  </a:ext>
                </a:extLst>
              </a:tr>
              <a:tr h="2555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mn-cs"/>
                        </a:rPr>
                        <a:t>グレード4</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0</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0</a:t>
                      </a:r>
                    </a:p>
                  </a:txBody>
                  <a:tcPr marL="90000" marR="90000" marT="46800" marB="46800" anchor="ctr"/>
                </a:tc>
                <a:extLst>
                  <a:ext uri="{0D108BD9-81ED-4DB2-BD59-A6C34878D82A}">
                    <a16:rowId xmlns:a16="http://schemas.microsoft.com/office/drawing/2014/main" val="2419989758"/>
                  </a:ext>
                </a:extLst>
              </a:tr>
              <a:tr h="2555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mn-cs"/>
                        </a:rPr>
                        <a:t>グレード5</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0</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0</a:t>
                      </a:r>
                    </a:p>
                  </a:txBody>
                  <a:tcPr marL="90000" marR="90000" marT="46800" marB="46800" anchor="ctr"/>
                </a:tc>
                <a:extLst>
                  <a:ext uri="{0D108BD9-81ED-4DB2-BD59-A6C34878D82A}">
                    <a16:rowId xmlns:a16="http://schemas.microsoft.com/office/drawing/2014/main" val="226795752"/>
                  </a:ext>
                </a:extLst>
              </a:tr>
              <a:tr h="1920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mn-cs"/>
                        </a:rPr>
                        <a:t>消失した症例、n （％）</a:t>
                      </a:r>
                    </a:p>
                  </a:txBody>
                  <a:tcPr marL="90000" marR="90000" marT="46800" marB="46800" anchor="ctr"/>
                </a:tc>
                <a:tc>
                  <a:txBody>
                    <a:bodyPr/>
                    <a:lstStyle/>
                    <a:p>
                      <a:pPr algn="ctr"/>
                      <a:r>
                        <a:rPr lang="ja-JP" sz="1200"/>
                        <a:t>3 （50.0）</a:t>
                      </a:r>
                    </a:p>
                  </a:txBody>
                  <a:tcPr marL="90000" marR="90000" marT="46800" marB="46800" anchor="ctr"/>
                </a:tc>
                <a:tc>
                  <a:txBody>
                    <a:bodyPr/>
                    <a:lstStyle/>
                    <a:p>
                      <a:pPr algn="ctr"/>
                      <a:r>
                        <a:rPr lang="ja-JP" sz="1200"/>
                        <a:t>1 （14.3）</a:t>
                      </a:r>
                    </a:p>
                  </a:txBody>
                  <a:tcPr marL="90000" marR="90000" marT="46800" marB="46800" anchor="ctr"/>
                </a:tc>
                <a:extLst>
                  <a:ext uri="{0D108BD9-81ED-4DB2-BD59-A6C34878D82A}">
                    <a16:rowId xmlns:a16="http://schemas.microsoft.com/office/drawing/2014/main" val="2034733682"/>
                  </a:ext>
                </a:extLst>
              </a:tr>
              <a:tr h="1920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mn-cs"/>
                        </a:rPr>
                        <a:t>作用発現までの期間の中央値、日数（範囲）</a:t>
                      </a:r>
                    </a:p>
                  </a:txBody>
                  <a:tcPr marL="90000" marR="90000" marT="46800" marB="46800" anchor="ctr"/>
                </a:tc>
                <a:tc>
                  <a:txBody>
                    <a:bodyPr/>
                    <a:lstStyle/>
                    <a:p>
                      <a:pPr algn="ctr"/>
                      <a:r>
                        <a:rPr lang="ja-JP" sz="1200"/>
                        <a:t>67.5 （40～207）</a:t>
                      </a:r>
                    </a:p>
                  </a:txBody>
                  <a:tcPr marL="90000" marR="90000" marT="46800" marB="46800" anchor="ctr"/>
                </a:tc>
                <a:tc>
                  <a:txBody>
                    <a:bodyPr/>
                    <a:lstStyle/>
                    <a:p>
                      <a:pPr algn="ctr"/>
                      <a:r>
                        <a:rPr lang="ja-JP" sz="1200" dirty="0"/>
                        <a:t>41.0</a:t>
                      </a:r>
                      <a:r>
                        <a:rPr lang="ja-JP" sz="1200" baseline="0" dirty="0"/>
                        <a:t> （36</a:t>
                      </a:r>
                      <a:r>
                        <a:rPr lang="ja-JP" sz="1200" dirty="0"/>
                        <a:t>～</a:t>
                      </a:r>
                      <a:r>
                        <a:rPr lang="ja-JP" sz="1200" baseline="0" dirty="0"/>
                        <a:t>208）</a:t>
                      </a:r>
                    </a:p>
                  </a:txBody>
                  <a:tcPr marL="90000" marR="90000" marT="46800" marB="46800" anchor="ctr"/>
                </a:tc>
                <a:extLst>
                  <a:ext uri="{0D108BD9-81ED-4DB2-BD59-A6C34878D82A}">
                    <a16:rowId xmlns:a16="http://schemas.microsoft.com/office/drawing/2014/main" val="958116187"/>
                  </a:ext>
                </a:extLst>
              </a:tr>
            </a:tbl>
          </a:graphicData>
        </a:graphic>
      </p:graphicFrame>
    </p:spTree>
    <p:extLst>
      <p:ext uri="{BB962C8B-B14F-4D97-AF65-F5344CB8AC3E}">
        <p14:creationId xmlns:p14="http://schemas.microsoft.com/office/powerpoint/2010/main" val="122748826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107693"/>
            <a:ext cx="11639550" cy="939801"/>
          </a:xfrm>
        </p:spPr>
        <p:txBody>
          <a:bodyPr/>
          <a:lstStyle/>
          <a:p>
            <a:r>
              <a:rPr lang="ja-JP" dirty="0"/>
              <a:t>LBA56：MEDI5752またはペムブロリズマブ（P）＋カルボプラチン/ペメトレキセド（CP）の併用療法による未治療（1L）の非小細胞肺がん（NSCLC）：第1b/2相試験 </a:t>
            </a:r>
            <a:br>
              <a:rPr lang="en-GB" altLang="ja-JP" dirty="0"/>
            </a:br>
            <a:r>
              <a:rPr lang="ja-JP" dirty="0"/>
              <a:t>– Ahn M-J, et al.</a:t>
            </a:r>
          </a:p>
        </p:txBody>
      </p:sp>
      <p:sp>
        <p:nvSpPr>
          <p:cNvPr id="6" name="Content Placeholder 5"/>
          <p:cNvSpPr>
            <a:spLocks noGrp="1"/>
          </p:cNvSpPr>
          <p:nvPr>
            <p:ph idx="1"/>
          </p:nvPr>
        </p:nvSpPr>
        <p:spPr>
          <a:xfrm>
            <a:off x="304800" y="1222070"/>
            <a:ext cx="11582400" cy="5055650"/>
          </a:xfrm>
        </p:spPr>
        <p:txBody>
          <a:bodyPr/>
          <a:lstStyle/>
          <a:p>
            <a:r>
              <a:rPr lang="ja-JP" b="1"/>
              <a:t>研究目的</a:t>
            </a:r>
          </a:p>
          <a:p>
            <a:pPr lvl="1"/>
            <a:r>
              <a:rPr lang="ja-JP"/>
              <a:t>非扁平上皮型EGFRおよびALK WT NSCLC患者を対象にPD-1/CTLA-4二重特異性モノクローナル抗体である1L MEDI5752の有効性および安全性を評価すること</a:t>
            </a:r>
          </a:p>
        </p:txBody>
      </p:sp>
      <p:sp>
        <p:nvSpPr>
          <p:cNvPr id="19" name="Text Placeholder 18"/>
          <p:cNvSpPr>
            <a:spLocks noGrp="1"/>
          </p:cNvSpPr>
          <p:nvPr>
            <p:ph type="body" sz="quarter" idx="10"/>
          </p:nvPr>
        </p:nvSpPr>
        <p:spPr>
          <a:xfrm>
            <a:off x="304801" y="6233974"/>
            <a:ext cx="6052102" cy="487363"/>
          </a:xfrm>
        </p:spPr>
        <p:txBody>
          <a:bodyPr/>
          <a:lstStyle/>
          <a:p>
            <a:r>
              <a:rPr lang="ja-JP" baseline="30000" dirty="0"/>
              <a:t>*</a:t>
            </a:r>
            <a:r>
              <a:rPr lang="ja-JP" dirty="0"/>
              <a:t>免疫療法 + カルボプラチン AUC5 + ペメレキセド 500mg/m</a:t>
            </a:r>
            <a:r>
              <a:rPr lang="ja-JP" baseline="30000" dirty="0"/>
              <a:t>2</a:t>
            </a:r>
            <a:r>
              <a:rPr lang="ja-JP" dirty="0"/>
              <a:t> 初回投与（4サイクル）、続いて維持免疫療法 + ペメレキセド </a:t>
            </a:r>
          </a:p>
        </p:txBody>
      </p:sp>
      <p:sp>
        <p:nvSpPr>
          <p:cNvPr id="5" name="Text Placeholder 4"/>
          <p:cNvSpPr>
            <a:spLocks noGrp="1"/>
          </p:cNvSpPr>
          <p:nvPr>
            <p:ph type="body" sz="quarter" idx="11"/>
          </p:nvPr>
        </p:nvSpPr>
        <p:spPr/>
        <p:txBody>
          <a:bodyPr/>
          <a:lstStyle/>
          <a:p>
            <a:r>
              <a:rPr lang="ja-JP"/>
              <a:t>Ahn M-J, et al.Ann Oncol 2022;33（suppl）:Abstr LBA56</a:t>
            </a:r>
          </a:p>
        </p:txBody>
      </p:sp>
      <p:sp>
        <p:nvSpPr>
          <p:cNvPr id="8" name="AutoShape 9"/>
          <p:cNvSpPr>
            <a:spLocks noChangeArrowheads="1"/>
          </p:cNvSpPr>
          <p:nvPr/>
        </p:nvSpPr>
        <p:spPr bwMode="auto">
          <a:xfrm>
            <a:off x="529262" y="3326787"/>
            <a:ext cx="2971800" cy="1694499"/>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非扁平上皮</a:t>
            </a:r>
            <a:r>
              <a:rPr kumimoji="0" lang="ja-JP" sz="1600" b="0" i="0" u="none" strike="noStrike" cap="none" normalizeH="0" noProof="0">
                <a:ln>
                  <a:noFill/>
                </a:ln>
                <a:solidFill>
                  <a:srgbClr val="FFFFFF"/>
                </a:solidFill>
                <a:uLnTx/>
                <a:uFillTx/>
                <a:latin typeface="Arial" panose="020B0604020202020204"/>
                <a:ea typeface="MS Mincho" pitchFamily="2" charset="-122"/>
                <a:cs typeface="+mj-cs"/>
                <a:sym typeface="Helvetica"/>
              </a:rPr>
              <a:t>NSCLC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baseline="0">
                <a:latin typeface="Arial" panose="020B0604020202020204"/>
                <a:ea typeface="MS Mincho" pitchFamily="2" charset="-122"/>
              </a:rPr>
              <a:t>EGFR</a:t>
            </a:r>
            <a:r>
              <a:rPr lang="ja-JP" sz="1600">
                <a:latin typeface="Arial" panose="020B0604020202020204"/>
                <a:ea typeface="MS Mincho" pitchFamily="2" charset="-122"/>
              </a:rPr>
              <a:t>およびALK WT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未治療</a:t>
            </a:r>
            <a:r>
              <a:rPr kumimoji="0" lang="ja-JP" sz="1600" b="0" i="0" u="none" strike="noStrike" cap="none" normalizeH="0" noProof="0">
                <a:ln>
                  <a:noFill/>
                </a:ln>
                <a:solidFill>
                  <a:srgbClr val="FFFFFF"/>
                </a:solidFill>
                <a:uLnTx/>
                <a:uFillTx/>
                <a:latin typeface="Arial" panose="020B0604020202020204"/>
                <a:ea typeface="MS Mincho" pitchFamily="2" charset="-122"/>
                <a:cs typeface="+mj-cs"/>
                <a:sym typeface="Helvetica"/>
              </a:rPr>
              <a:t> </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（n=105）</a:t>
            </a:r>
          </a:p>
        </p:txBody>
      </p:sp>
      <p:sp>
        <p:nvSpPr>
          <p:cNvPr id="9" name="AutoShape 12"/>
          <p:cNvSpPr>
            <a:spLocks noChangeArrowheads="1"/>
          </p:cNvSpPr>
          <p:nvPr/>
        </p:nvSpPr>
        <p:spPr bwMode="auto">
          <a:xfrm>
            <a:off x="4076018" y="4509626"/>
            <a:ext cx="1291125" cy="1003756"/>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コホートB</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（n=64）</a:t>
            </a:r>
          </a:p>
        </p:txBody>
      </p:sp>
      <p:sp>
        <p:nvSpPr>
          <p:cNvPr id="10" name="AutoShape 8"/>
          <p:cNvSpPr>
            <a:spLocks noChangeArrowheads="1"/>
          </p:cNvSpPr>
          <p:nvPr/>
        </p:nvSpPr>
        <p:spPr bwMode="auto">
          <a:xfrm>
            <a:off x="4076018" y="2877151"/>
            <a:ext cx="1291125" cy="1003756"/>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コホート A</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（n=41）</a:t>
            </a:r>
          </a:p>
        </p:txBody>
      </p:sp>
      <p:sp>
        <p:nvSpPr>
          <p:cNvPr id="11" name="Rectangle 9"/>
          <p:cNvSpPr txBox="1">
            <a:spLocks noChangeArrowheads="1"/>
          </p:cNvSpPr>
          <p:nvPr/>
        </p:nvSpPr>
        <p:spPr bwMode="auto">
          <a:xfrm>
            <a:off x="2114197" y="5687958"/>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kumimoji="0" lang="ja-JP" sz="1600" b="0" i="0" u="none" strike="noStrike" cap="none" normalizeH="0" baseline="0" noProof="0">
                <a:ln>
                  <a:noFill/>
                </a:ln>
                <a:solidFill>
                  <a:srgbClr val="363636"/>
                </a:solidFill>
                <a:uLnTx/>
                <a:uFillTx/>
                <a:latin typeface="Arial"/>
                <a:ea typeface="MS Mincho"/>
                <a:cs typeface="Arial"/>
                <a:sym typeface="Helvetica"/>
              </a:rPr>
              <a:t>ORR （RECIST v1.1）</a:t>
            </a:r>
          </a:p>
        </p:txBody>
      </p:sp>
      <p:sp>
        <p:nvSpPr>
          <p:cNvPr id="12" name="Content Placeholder 26"/>
          <p:cNvSpPr txBox="1">
            <a:spLocks/>
          </p:cNvSpPr>
          <p:nvPr/>
        </p:nvSpPr>
        <p:spPr>
          <a:xfrm>
            <a:off x="6356902" y="5687958"/>
            <a:ext cx="41271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lang="ja-JP" sz="1600">
                <a:solidFill>
                  <a:srgbClr val="363636"/>
                </a:solidFill>
                <a:latin typeface="Arial"/>
                <a:ea typeface="MS Mincho"/>
                <a:cs typeface="Arial"/>
              </a:rPr>
              <a:t>DoR、PFS、安全性</a:t>
            </a:r>
          </a:p>
        </p:txBody>
      </p:sp>
      <p:cxnSp>
        <p:nvCxnSpPr>
          <p:cNvPr id="14" name="AutoShape 15"/>
          <p:cNvCxnSpPr>
            <a:cxnSpLocks noChangeShapeType="1"/>
            <a:stCxn id="8" idx="3"/>
            <a:endCxn id="10" idx="1"/>
          </p:cNvCxnSpPr>
          <p:nvPr/>
        </p:nvCxnSpPr>
        <p:spPr bwMode="auto">
          <a:xfrm flipV="1">
            <a:off x="3501062" y="3379029"/>
            <a:ext cx="574956" cy="795008"/>
          </a:xfrm>
          <a:prstGeom prst="bentConnector3">
            <a:avLst>
              <a:gd name="adj1" fmla="val 50000"/>
            </a:avLst>
          </a:prstGeom>
          <a:noFill/>
          <a:ln w="38100">
            <a:solidFill>
              <a:schemeClr val="bg1"/>
            </a:solidFill>
            <a:miter lim="800000"/>
            <a:headEnd/>
            <a:tailEnd type="triangle" w="med" len="med"/>
          </a:ln>
        </p:spPr>
      </p:cxnSp>
      <p:cxnSp>
        <p:nvCxnSpPr>
          <p:cNvPr id="15" name="AutoShape 16"/>
          <p:cNvCxnSpPr>
            <a:cxnSpLocks noChangeShapeType="1"/>
            <a:stCxn id="8" idx="3"/>
            <a:endCxn id="9" idx="1"/>
          </p:cNvCxnSpPr>
          <p:nvPr/>
        </p:nvCxnSpPr>
        <p:spPr bwMode="auto">
          <a:xfrm>
            <a:off x="3501062" y="4174037"/>
            <a:ext cx="574956" cy="837467"/>
          </a:xfrm>
          <a:prstGeom prst="bentConnector3">
            <a:avLst>
              <a:gd name="adj1" fmla="val 50000"/>
            </a:avLst>
          </a:prstGeom>
          <a:noFill/>
          <a:ln w="38100">
            <a:solidFill>
              <a:schemeClr val="bg1"/>
            </a:solidFill>
            <a:miter lim="800000"/>
            <a:headEnd/>
            <a:tailEnd type="triangle" w="med" len="med"/>
          </a:ln>
        </p:spPr>
      </p:cxnSp>
      <p:sp>
        <p:nvSpPr>
          <p:cNvPr id="28" name="AutoShape 12"/>
          <p:cNvSpPr>
            <a:spLocks noChangeArrowheads="1"/>
          </p:cNvSpPr>
          <p:nvPr/>
        </p:nvSpPr>
        <p:spPr bwMode="auto">
          <a:xfrm>
            <a:off x="6978948" y="4579504"/>
            <a:ext cx="2970027" cy="864000"/>
          </a:xfrm>
          <a:prstGeom prst="roundRect">
            <a:avLst>
              <a:gd name="adj" fmla="val 16667"/>
            </a:avLst>
          </a:prstGeom>
          <a:solidFill>
            <a:schemeClr val="accent1"/>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sz="1600" dirty="0">
                <a:latin typeface="Arial" charset="0"/>
                <a:ea typeface="MS Mincho" pitchFamily="2" charset="-122"/>
                <a:cs typeface="Arial" charset="0"/>
              </a:rPr>
              <a:t>MEDI5752 750 mg + </a:t>
            </a:r>
            <a:br>
              <a:rPr lang="ja-JP" sz="1600" dirty="0">
                <a:latin typeface="Arial" charset="0"/>
                <a:ea typeface="MS Mincho" pitchFamily="2" charset="-122"/>
                <a:cs typeface="Arial" charset="0"/>
              </a:rPr>
            </a:br>
            <a:r>
              <a:rPr lang="ja-JP" sz="1600" dirty="0">
                <a:latin typeface="Arial" charset="0"/>
                <a:ea typeface="MS Mincho" pitchFamily="2" charset="-122"/>
                <a:cs typeface="Arial" charset="0"/>
              </a:rPr>
              <a:t>CT q3w （4サイクル）</a:t>
            </a:r>
            <a:r>
              <a:rPr lang="ja-JP" sz="1600" baseline="30000" dirty="0">
                <a:latin typeface="Arial" charset="0"/>
                <a:ea typeface="MS Mincho" pitchFamily="2" charset="-122"/>
                <a:cs typeface="Arial" charset="0"/>
              </a:rPr>
              <a:t>*</a:t>
            </a:r>
            <a:r>
              <a:rPr lang="ja-JP" sz="1600" dirty="0">
                <a:latin typeface="Arial" charset="0"/>
                <a:ea typeface="MS Mincho" pitchFamily="2" charset="-122"/>
                <a:cs typeface="Arial" charset="0"/>
              </a:rPr>
              <a:t> </a:t>
            </a:r>
          </a:p>
          <a:p>
            <a:pPr lvl="0" algn="ctr" defTabSz="892175" eaLnBrk="0" fontAlgn="base">
              <a:spcBef>
                <a:spcPct val="0"/>
              </a:spcBef>
              <a:spcAft>
                <a:spcPct val="0"/>
              </a:spcAft>
              <a:defRPr/>
            </a:pPr>
            <a:r>
              <a:rPr lang="ja-JP" sz="1600" dirty="0">
                <a:latin typeface="Arial" charset="0"/>
                <a:ea typeface="MS Mincho" pitchFamily="2" charset="-122"/>
                <a:cs typeface="Arial" charset="0"/>
              </a:rPr>
              <a:t>（n=64）</a:t>
            </a:r>
          </a:p>
        </p:txBody>
      </p:sp>
      <p:sp>
        <p:nvSpPr>
          <p:cNvPr id="29" name="AutoShape 8"/>
          <p:cNvSpPr>
            <a:spLocks noChangeArrowheads="1"/>
          </p:cNvSpPr>
          <p:nvPr/>
        </p:nvSpPr>
        <p:spPr bwMode="auto">
          <a:xfrm>
            <a:off x="6978948" y="2499197"/>
            <a:ext cx="2970027" cy="864000"/>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MEDI5752 1500 mg + </a:t>
            </a:r>
            <a:br>
              <a:rPr kumimoji="0" lang="ja-JP" sz="16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br>
            <a:r>
              <a:rPr kumimoji="0" lang="ja-JP" sz="16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CT</a:t>
            </a:r>
            <a:r>
              <a:rPr kumimoji="0" lang="ja-JP" sz="1600" b="0" i="0" u="none" strike="noStrike" cap="none" normalizeH="0" noProof="0" dirty="0">
                <a:ln>
                  <a:noFill/>
                </a:ln>
                <a:solidFill>
                  <a:srgbClr val="FFFFFF"/>
                </a:solidFill>
                <a:uLnTx/>
                <a:uFillTx/>
                <a:latin typeface="Arial" charset="0"/>
                <a:ea typeface="MS Mincho" pitchFamily="2" charset="-122"/>
                <a:cs typeface="Arial" charset="0"/>
                <a:sym typeface="Helvetica"/>
              </a:rPr>
              <a:t> q3w （4サイクル）</a:t>
            </a:r>
            <a:r>
              <a:rPr kumimoji="0" lang="ja-JP" sz="1600" b="0" i="0" u="none" strike="noStrike" cap="none" normalizeH="0" baseline="30000" noProof="0" dirty="0">
                <a:ln>
                  <a:noFill/>
                </a:ln>
                <a:solidFill>
                  <a:srgbClr val="FFFFFF"/>
                </a:solidFill>
                <a:uLnTx/>
                <a:uFillTx/>
                <a:latin typeface="Arial" charset="0"/>
                <a:ea typeface="MS Mincho" pitchFamily="2" charset="-122"/>
                <a:cs typeface="Arial" charset="0"/>
                <a:sym typeface="Helvetica"/>
              </a:rPr>
              <a:t>*</a:t>
            </a:r>
            <a:r>
              <a:rPr kumimoji="0" lang="ja-JP" sz="1600" b="0" i="0" u="none" strike="noStrike" cap="none" normalizeH="0" noProof="0" dirty="0">
                <a:ln>
                  <a:noFill/>
                </a:ln>
                <a:solidFill>
                  <a:srgbClr val="FFFFFF"/>
                </a:solidFill>
                <a:uLnTx/>
                <a:uFillTx/>
                <a:latin typeface="Arial" charset="0"/>
                <a:ea typeface="MS Mincho" pitchFamily="2" charset="-122"/>
                <a:cs typeface="Arial" charset="0"/>
                <a:sym typeface="Helvetica"/>
              </a:rPr>
              <a:t> </a:t>
            </a:r>
          </a:p>
          <a:p>
            <a:pPr marL="0" marR="0" lvl="0" indent="0" algn="ctr" defTabSz="892175" rtl="0" eaLnBrk="0" fontAlgn="base" latinLnBrk="0" hangingPunct="0">
              <a:lnSpc>
                <a:spcPct val="100000"/>
              </a:lnSpc>
              <a:spcBef>
                <a:spcPct val="0"/>
              </a:spcBef>
              <a:spcAft>
                <a:spcPct val="0"/>
              </a:spcAft>
              <a:buClrTx/>
              <a:buSzTx/>
              <a:buFontTx/>
              <a:buNone/>
              <a:tabLst/>
              <a:defRPr/>
            </a:pPr>
            <a:r>
              <a:rPr lang="ja-JP" sz="1600" noProof="0" dirty="0">
                <a:latin typeface="Arial" charset="0"/>
                <a:ea typeface="MS Mincho" pitchFamily="2" charset="-122"/>
                <a:cs typeface="Arial" charset="0"/>
              </a:rPr>
              <a:t>（n=20）</a:t>
            </a:r>
          </a:p>
        </p:txBody>
      </p:sp>
      <p:cxnSp>
        <p:nvCxnSpPr>
          <p:cNvPr id="31" name="AutoShape 19"/>
          <p:cNvCxnSpPr>
            <a:cxnSpLocks noChangeShapeType="1"/>
            <a:stCxn id="10" idx="3"/>
            <a:endCxn id="38" idx="2"/>
          </p:cNvCxnSpPr>
          <p:nvPr/>
        </p:nvCxnSpPr>
        <p:spPr bwMode="auto">
          <a:xfrm flipV="1">
            <a:off x="5367143" y="3375986"/>
            <a:ext cx="434867" cy="3043"/>
          </a:xfrm>
          <a:prstGeom prst="straightConnector1">
            <a:avLst/>
          </a:prstGeom>
          <a:noFill/>
          <a:ln w="38100">
            <a:solidFill>
              <a:schemeClr val="bg1"/>
            </a:solidFill>
            <a:round/>
            <a:headEnd type="none" w="med" len="med"/>
            <a:tailEnd type="none" w="med" len="med"/>
          </a:ln>
        </p:spPr>
      </p:cxnSp>
      <p:cxnSp>
        <p:nvCxnSpPr>
          <p:cNvPr id="33" name="AutoShape 19"/>
          <p:cNvCxnSpPr>
            <a:cxnSpLocks noChangeShapeType="1"/>
            <a:stCxn id="9" idx="3"/>
            <a:endCxn id="28" idx="1"/>
          </p:cNvCxnSpPr>
          <p:nvPr/>
        </p:nvCxnSpPr>
        <p:spPr bwMode="auto">
          <a:xfrm>
            <a:off x="5367143" y="5011504"/>
            <a:ext cx="1611805" cy="0"/>
          </a:xfrm>
          <a:prstGeom prst="straightConnector1">
            <a:avLst/>
          </a:prstGeom>
          <a:noFill/>
          <a:ln w="38100">
            <a:solidFill>
              <a:schemeClr val="bg1"/>
            </a:solidFill>
            <a:round/>
            <a:headEnd/>
            <a:tailEnd type="triangle" w="med" len="med"/>
          </a:ln>
        </p:spPr>
      </p:cxnSp>
      <p:sp>
        <p:nvSpPr>
          <p:cNvPr id="38" name="Oval 37"/>
          <p:cNvSpPr>
            <a:spLocks noChangeArrowheads="1"/>
          </p:cNvSpPr>
          <p:nvPr/>
        </p:nvSpPr>
        <p:spPr bwMode="auto">
          <a:xfrm>
            <a:off x="5802010" y="3083886"/>
            <a:ext cx="583595" cy="584200"/>
          </a:xfrm>
          <a:prstGeom prst="ellipse">
            <a:avLst/>
          </a:prstGeom>
          <a:noFill/>
          <a:ln w="38100">
            <a:solidFill>
              <a:schemeClr val="bg1"/>
            </a:solidFill>
            <a:round/>
            <a:headEnd/>
            <a:tailEnd/>
          </a:ln>
        </p:spPr>
        <p:txBody>
          <a:bodyPr wrap="none" anchor="ct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002850"/>
                </a:solidFill>
                <a:uLnTx/>
                <a:uFillTx/>
                <a:latin typeface="Arial" panose="020B0604020202020204"/>
                <a:ea typeface="MS Mincho" pitchFamily="2" charset="-122"/>
                <a:cs typeface="+mj-cs"/>
                <a:sym typeface="Helvetica"/>
              </a:rPr>
              <a:t>R</a:t>
            </a:r>
          </a:p>
          <a:p>
            <a:pPr marL="0" marR="0" lvl="0" indent="0" algn="ctr" defTabSz="914400" rtl="0" eaLnBrk="1" fontAlgn="auto" latinLnBrk="0" hangingPunct="0">
              <a:lnSpc>
                <a:spcPct val="100000"/>
              </a:lnSpc>
              <a:spcBef>
                <a:spcPts val="0"/>
              </a:spcBef>
              <a:spcAft>
                <a:spcPts val="0"/>
              </a:spcAft>
              <a:buClrTx/>
              <a:buSzTx/>
              <a:buFontTx/>
              <a:buNone/>
              <a:tabLst/>
              <a:defRPr/>
            </a:pPr>
            <a:r>
              <a:rPr lang="ja-JP" sz="1600" b="1">
                <a:solidFill>
                  <a:srgbClr val="002850"/>
                </a:solidFill>
                <a:latin typeface="Arial" panose="020B0604020202020204"/>
                <a:ea typeface="MS Mincho" pitchFamily="2" charset="-122"/>
              </a:rPr>
              <a:t>1:1</a:t>
            </a:r>
          </a:p>
        </p:txBody>
      </p:sp>
      <p:cxnSp>
        <p:nvCxnSpPr>
          <p:cNvPr id="42" name="AutoShape 15"/>
          <p:cNvCxnSpPr>
            <a:cxnSpLocks noChangeShapeType="1"/>
            <a:stCxn id="38" idx="6"/>
            <a:endCxn id="29" idx="1"/>
          </p:cNvCxnSpPr>
          <p:nvPr/>
        </p:nvCxnSpPr>
        <p:spPr bwMode="auto">
          <a:xfrm flipV="1">
            <a:off x="6385605" y="2931197"/>
            <a:ext cx="593343" cy="444789"/>
          </a:xfrm>
          <a:prstGeom prst="bentConnector3">
            <a:avLst>
              <a:gd name="adj1" fmla="val 50000"/>
            </a:avLst>
          </a:prstGeom>
          <a:noFill/>
          <a:ln w="38100">
            <a:solidFill>
              <a:schemeClr val="bg1"/>
            </a:solidFill>
            <a:miter lim="800000"/>
            <a:headEnd/>
            <a:tailEnd type="triangle" w="med" len="med"/>
          </a:ln>
        </p:spPr>
      </p:cxnSp>
      <p:cxnSp>
        <p:nvCxnSpPr>
          <p:cNvPr id="56" name="AutoShape 15"/>
          <p:cNvCxnSpPr>
            <a:cxnSpLocks noChangeShapeType="1"/>
            <a:stCxn id="38" idx="6"/>
            <a:endCxn id="57" idx="1"/>
          </p:cNvCxnSpPr>
          <p:nvPr/>
        </p:nvCxnSpPr>
        <p:spPr bwMode="auto">
          <a:xfrm>
            <a:off x="6385605" y="3375986"/>
            <a:ext cx="593343" cy="534812"/>
          </a:xfrm>
          <a:prstGeom prst="bentConnector3">
            <a:avLst>
              <a:gd name="adj1" fmla="val 50000"/>
            </a:avLst>
          </a:prstGeom>
          <a:noFill/>
          <a:ln w="38100">
            <a:solidFill>
              <a:schemeClr val="bg1"/>
            </a:solidFill>
            <a:miter lim="800000"/>
            <a:headEnd/>
            <a:tailEnd type="triangle" w="med" len="med"/>
          </a:ln>
        </p:spPr>
      </p:cxnSp>
      <p:sp>
        <p:nvSpPr>
          <p:cNvPr id="57" name="AutoShape 8"/>
          <p:cNvSpPr>
            <a:spLocks noChangeArrowheads="1"/>
          </p:cNvSpPr>
          <p:nvPr/>
        </p:nvSpPr>
        <p:spPr bwMode="auto">
          <a:xfrm>
            <a:off x="6978948" y="3478798"/>
            <a:ext cx="2970027" cy="864000"/>
          </a:xfrm>
          <a:prstGeom prst="roundRect">
            <a:avLst>
              <a:gd name="adj" fmla="val 16667"/>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dirty="0">
                <a:ln>
                  <a:noFill/>
                </a:ln>
                <a:solidFill>
                  <a:schemeClr val="tx1"/>
                </a:solidFill>
                <a:uLnTx/>
                <a:uFillTx/>
                <a:latin typeface="Arial" charset="0"/>
                <a:ea typeface="MS Mincho" pitchFamily="2" charset="-122"/>
                <a:cs typeface="Arial" charset="0"/>
                <a:sym typeface="Helvetica"/>
              </a:rPr>
              <a:t>ペムブロリズマブ 200 mg + </a:t>
            </a:r>
            <a:br>
              <a:rPr kumimoji="0" lang="ja-JP" sz="1600" b="0" i="0" u="none" strike="noStrike" cap="none" normalizeH="0" baseline="0" noProof="0" dirty="0">
                <a:ln>
                  <a:noFill/>
                </a:ln>
                <a:solidFill>
                  <a:schemeClr val="tx1"/>
                </a:solidFill>
                <a:uLnTx/>
                <a:uFillTx/>
                <a:latin typeface="Arial" charset="0"/>
                <a:ea typeface="MS Mincho" pitchFamily="2" charset="-122"/>
                <a:cs typeface="Arial" charset="0"/>
                <a:sym typeface="Helvetica"/>
              </a:rPr>
            </a:br>
            <a:r>
              <a:rPr kumimoji="0" lang="ja-JP" sz="1600" b="0" i="0" u="none" strike="noStrike" cap="none" normalizeH="0" baseline="0" noProof="0" dirty="0">
                <a:ln>
                  <a:noFill/>
                </a:ln>
                <a:solidFill>
                  <a:schemeClr val="tx1"/>
                </a:solidFill>
                <a:uLnTx/>
                <a:uFillTx/>
                <a:latin typeface="Arial" charset="0"/>
                <a:ea typeface="MS Mincho" pitchFamily="2" charset="-122"/>
                <a:cs typeface="Arial" charset="0"/>
                <a:sym typeface="Helvetica"/>
              </a:rPr>
              <a:t>CT</a:t>
            </a:r>
            <a:r>
              <a:rPr kumimoji="0" lang="ja-JP" sz="1600" b="0" i="0" u="none" strike="noStrike" cap="none" normalizeH="0" noProof="0" dirty="0">
                <a:ln>
                  <a:noFill/>
                </a:ln>
                <a:solidFill>
                  <a:schemeClr val="tx1"/>
                </a:solidFill>
                <a:uLnTx/>
                <a:uFillTx/>
                <a:latin typeface="Arial" charset="0"/>
                <a:ea typeface="MS Mincho" pitchFamily="2" charset="-122"/>
                <a:cs typeface="Arial" charset="0"/>
                <a:sym typeface="Helvetica"/>
              </a:rPr>
              <a:t> q3w （4サイクル）</a:t>
            </a:r>
            <a:r>
              <a:rPr kumimoji="0" lang="ja-JP" sz="1600" b="0" i="0" u="none" strike="noStrike" cap="none" normalizeH="0" baseline="30000" noProof="0" dirty="0">
                <a:ln>
                  <a:noFill/>
                </a:ln>
                <a:solidFill>
                  <a:schemeClr val="tx1"/>
                </a:solidFill>
                <a:uLnTx/>
                <a:uFillTx/>
                <a:latin typeface="Arial" charset="0"/>
                <a:ea typeface="MS Mincho" pitchFamily="2" charset="-122"/>
                <a:cs typeface="Arial" charset="0"/>
                <a:sym typeface="Helvetica"/>
              </a:rPr>
              <a:t>*</a:t>
            </a:r>
            <a:r>
              <a:rPr kumimoji="0" lang="ja-JP" sz="1600" b="0" i="0" u="none" strike="noStrike" cap="none" normalizeH="0" noProof="0" dirty="0">
                <a:ln>
                  <a:noFill/>
                </a:ln>
                <a:solidFill>
                  <a:schemeClr val="tx1"/>
                </a:solidFill>
                <a:uLnTx/>
                <a:uFillTx/>
                <a:latin typeface="Arial" charset="0"/>
                <a:ea typeface="MS Mincho" pitchFamily="2" charset="-122"/>
                <a:cs typeface="Arial" charset="0"/>
                <a:sym typeface="Helvetica"/>
              </a:rPr>
              <a:t> </a:t>
            </a:r>
          </a:p>
          <a:p>
            <a:pPr marL="0" marR="0" lvl="0" indent="0" algn="ctr" defTabSz="892175" rtl="0" eaLnBrk="0" fontAlgn="base" latinLnBrk="0" hangingPunct="0">
              <a:lnSpc>
                <a:spcPct val="100000"/>
              </a:lnSpc>
              <a:spcBef>
                <a:spcPct val="0"/>
              </a:spcBef>
              <a:spcAft>
                <a:spcPct val="0"/>
              </a:spcAft>
              <a:buClrTx/>
              <a:buSzTx/>
              <a:buFontTx/>
              <a:buNone/>
              <a:tabLst/>
              <a:defRPr/>
            </a:pPr>
            <a:r>
              <a:rPr lang="ja-JP" sz="1600" noProof="0" dirty="0">
                <a:solidFill>
                  <a:schemeClr val="tx1"/>
                </a:solidFill>
                <a:latin typeface="Arial" charset="0"/>
                <a:ea typeface="MS Mincho" pitchFamily="2" charset="-122"/>
                <a:cs typeface="Arial" charset="0"/>
              </a:rPr>
              <a:t>（n=21）</a:t>
            </a:r>
          </a:p>
        </p:txBody>
      </p:sp>
      <p:cxnSp>
        <p:nvCxnSpPr>
          <p:cNvPr id="71" name="AutoShape 19"/>
          <p:cNvCxnSpPr>
            <a:cxnSpLocks noChangeShapeType="1"/>
            <a:stCxn id="29" idx="3"/>
            <a:endCxn id="77" idx="1"/>
          </p:cNvCxnSpPr>
          <p:nvPr/>
        </p:nvCxnSpPr>
        <p:spPr bwMode="auto">
          <a:xfrm>
            <a:off x="9948975" y="2931197"/>
            <a:ext cx="437230" cy="0"/>
          </a:xfrm>
          <a:prstGeom prst="straightConnector1">
            <a:avLst/>
          </a:prstGeom>
          <a:noFill/>
          <a:ln w="38100">
            <a:solidFill>
              <a:schemeClr val="bg1"/>
            </a:solidFill>
            <a:round/>
            <a:headEnd/>
            <a:tailEnd type="triangle" w="med" len="med"/>
          </a:ln>
        </p:spPr>
      </p:cxnSp>
      <p:sp>
        <p:nvSpPr>
          <p:cNvPr id="72" name="AutoShape 12"/>
          <p:cNvSpPr>
            <a:spLocks noChangeArrowheads="1"/>
          </p:cNvSpPr>
          <p:nvPr/>
        </p:nvSpPr>
        <p:spPr bwMode="auto">
          <a:xfrm>
            <a:off x="10360735" y="3542115"/>
            <a:ext cx="1250473" cy="737366"/>
          </a:xfrm>
          <a:prstGeom prst="roundRect">
            <a:avLst>
              <a:gd name="adj" fmla="val 16667"/>
            </a:avLst>
          </a:prstGeom>
          <a:solidFill>
            <a:srgbClr val="000000"/>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sz="1600">
                <a:latin typeface="Arial" charset="0"/>
                <a:ea typeface="MS Mincho" pitchFamily="2" charset="-122"/>
                <a:cs typeface="Arial" charset="0"/>
              </a:rPr>
              <a:t>PD/毒性/投与中止</a:t>
            </a:r>
          </a:p>
        </p:txBody>
      </p:sp>
      <p:sp>
        <p:nvSpPr>
          <p:cNvPr id="77" name="AutoShape 12"/>
          <p:cNvSpPr>
            <a:spLocks noChangeArrowheads="1"/>
          </p:cNvSpPr>
          <p:nvPr/>
        </p:nvSpPr>
        <p:spPr bwMode="auto">
          <a:xfrm>
            <a:off x="10386205" y="2562514"/>
            <a:ext cx="1250473" cy="737366"/>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PD/毒性/投与中止</a:t>
            </a:r>
          </a:p>
        </p:txBody>
      </p:sp>
      <p:sp>
        <p:nvSpPr>
          <p:cNvPr id="78" name="AutoShape 12"/>
          <p:cNvSpPr>
            <a:spLocks noChangeArrowheads="1"/>
          </p:cNvSpPr>
          <p:nvPr/>
        </p:nvSpPr>
        <p:spPr bwMode="auto">
          <a:xfrm>
            <a:off x="10386205" y="4642821"/>
            <a:ext cx="1250473" cy="737366"/>
          </a:xfrm>
          <a:prstGeom prst="roundRect">
            <a:avLst>
              <a:gd name="adj" fmla="val 16667"/>
            </a:avLst>
          </a:prstGeom>
          <a:solidFill>
            <a:srgbClr val="000000"/>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sz="1600">
                <a:latin typeface="Arial" charset="0"/>
                <a:ea typeface="MS Mincho" pitchFamily="2" charset="-122"/>
                <a:cs typeface="Arial" charset="0"/>
              </a:rPr>
              <a:t>PD/毒性/投与中止</a:t>
            </a:r>
          </a:p>
        </p:txBody>
      </p:sp>
      <p:cxnSp>
        <p:nvCxnSpPr>
          <p:cNvPr id="83" name="AutoShape 19"/>
          <p:cNvCxnSpPr>
            <a:cxnSpLocks noChangeShapeType="1"/>
            <a:stCxn id="57" idx="3"/>
            <a:endCxn id="72" idx="1"/>
          </p:cNvCxnSpPr>
          <p:nvPr/>
        </p:nvCxnSpPr>
        <p:spPr bwMode="auto">
          <a:xfrm>
            <a:off x="9948975" y="3910798"/>
            <a:ext cx="411760" cy="0"/>
          </a:xfrm>
          <a:prstGeom prst="straightConnector1">
            <a:avLst/>
          </a:prstGeom>
          <a:noFill/>
          <a:ln w="38100">
            <a:solidFill>
              <a:schemeClr val="bg1"/>
            </a:solidFill>
            <a:round/>
            <a:headEnd/>
            <a:tailEnd type="triangle" w="med" len="med"/>
          </a:ln>
        </p:spPr>
      </p:cxnSp>
      <p:cxnSp>
        <p:nvCxnSpPr>
          <p:cNvPr id="84" name="AutoShape 19"/>
          <p:cNvCxnSpPr>
            <a:cxnSpLocks noChangeShapeType="1"/>
            <a:stCxn id="28" idx="3"/>
            <a:endCxn id="78" idx="1"/>
          </p:cNvCxnSpPr>
          <p:nvPr/>
        </p:nvCxnSpPr>
        <p:spPr bwMode="auto">
          <a:xfrm>
            <a:off x="9948975" y="5011504"/>
            <a:ext cx="437230" cy="0"/>
          </a:xfrm>
          <a:prstGeom prst="straightConnector1">
            <a:avLst/>
          </a:prstGeom>
          <a:noFill/>
          <a:ln w="38100">
            <a:solidFill>
              <a:schemeClr val="bg1"/>
            </a:solidFill>
            <a:round/>
            <a:headEnd/>
            <a:tailEnd type="triangle" w="med" len="med"/>
          </a:ln>
        </p:spPr>
      </p:cxnSp>
    </p:spTree>
    <p:extLst>
      <p:ext uri="{BB962C8B-B14F-4D97-AF65-F5344CB8AC3E}">
        <p14:creationId xmlns:p14="http://schemas.microsoft.com/office/powerpoint/2010/main" val="303042192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a:extLst>
              <a:ext uri="{FF2B5EF4-FFF2-40B4-BE49-F238E27FC236}">
                <a16:creationId xmlns:a16="http://schemas.microsoft.com/office/drawing/2014/main" id="{5222DBE1-31B9-A59A-DFCC-DFF01566EF72}"/>
              </a:ext>
            </a:extLst>
          </p:cNvPr>
          <p:cNvSpPr txBox="1"/>
          <p:nvPr/>
        </p:nvSpPr>
        <p:spPr>
          <a:xfrm>
            <a:off x="6890942"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20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21</a:t>
            </a:r>
          </a:p>
        </p:txBody>
      </p:sp>
      <p:sp>
        <p:nvSpPr>
          <p:cNvPr id="337" name="TextBox 336">
            <a:extLst>
              <a:ext uri="{FF2B5EF4-FFF2-40B4-BE49-F238E27FC236}">
                <a16:creationId xmlns:a16="http://schemas.microsoft.com/office/drawing/2014/main" id="{5222DBE1-31B9-A59A-DFCC-DFF01566EF72}"/>
              </a:ext>
            </a:extLst>
          </p:cNvPr>
          <p:cNvSpPr txBox="1"/>
          <p:nvPr/>
        </p:nvSpPr>
        <p:spPr>
          <a:xfrm>
            <a:off x="7223498"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17</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18</a:t>
            </a:r>
          </a:p>
        </p:txBody>
      </p:sp>
      <p:sp>
        <p:nvSpPr>
          <p:cNvPr id="338" name="TextBox 337">
            <a:extLst>
              <a:ext uri="{FF2B5EF4-FFF2-40B4-BE49-F238E27FC236}">
                <a16:creationId xmlns:a16="http://schemas.microsoft.com/office/drawing/2014/main" id="{5222DBE1-31B9-A59A-DFCC-DFF01566EF72}"/>
              </a:ext>
            </a:extLst>
          </p:cNvPr>
          <p:cNvSpPr txBox="1"/>
          <p:nvPr/>
        </p:nvSpPr>
        <p:spPr>
          <a:xfrm>
            <a:off x="7556054"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15</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17</a:t>
            </a:r>
          </a:p>
        </p:txBody>
      </p:sp>
      <p:sp>
        <p:nvSpPr>
          <p:cNvPr id="339" name="TextBox 338">
            <a:extLst>
              <a:ext uri="{FF2B5EF4-FFF2-40B4-BE49-F238E27FC236}">
                <a16:creationId xmlns:a16="http://schemas.microsoft.com/office/drawing/2014/main" id="{5222DBE1-31B9-A59A-DFCC-DFF01566EF72}"/>
              </a:ext>
            </a:extLst>
          </p:cNvPr>
          <p:cNvSpPr txBox="1"/>
          <p:nvPr/>
        </p:nvSpPr>
        <p:spPr>
          <a:xfrm>
            <a:off x="7888610"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10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12</a:t>
            </a:r>
          </a:p>
        </p:txBody>
      </p:sp>
      <p:sp>
        <p:nvSpPr>
          <p:cNvPr id="340" name="TextBox 339">
            <a:extLst>
              <a:ext uri="{FF2B5EF4-FFF2-40B4-BE49-F238E27FC236}">
                <a16:creationId xmlns:a16="http://schemas.microsoft.com/office/drawing/2014/main" id="{5222DBE1-31B9-A59A-DFCC-DFF01566EF72}"/>
              </a:ext>
            </a:extLst>
          </p:cNvPr>
          <p:cNvSpPr txBox="1"/>
          <p:nvPr/>
        </p:nvSpPr>
        <p:spPr>
          <a:xfrm>
            <a:off x="8221166"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10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10</a:t>
            </a:r>
          </a:p>
        </p:txBody>
      </p:sp>
      <p:sp>
        <p:nvSpPr>
          <p:cNvPr id="341" name="TextBox 340">
            <a:extLst>
              <a:ext uri="{FF2B5EF4-FFF2-40B4-BE49-F238E27FC236}">
                <a16:creationId xmlns:a16="http://schemas.microsoft.com/office/drawing/2014/main" id="{5222DBE1-31B9-A59A-DFCC-DFF01566EF72}"/>
              </a:ext>
            </a:extLst>
          </p:cNvPr>
          <p:cNvSpPr txBox="1"/>
          <p:nvPr/>
        </p:nvSpPr>
        <p:spPr>
          <a:xfrm>
            <a:off x="8553722"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10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10</a:t>
            </a:r>
          </a:p>
        </p:txBody>
      </p:sp>
      <p:sp>
        <p:nvSpPr>
          <p:cNvPr id="342" name="TextBox 341">
            <a:extLst>
              <a:ext uri="{FF2B5EF4-FFF2-40B4-BE49-F238E27FC236}">
                <a16:creationId xmlns:a16="http://schemas.microsoft.com/office/drawing/2014/main" id="{5222DBE1-31B9-A59A-DFCC-DFF01566EF72}"/>
              </a:ext>
            </a:extLst>
          </p:cNvPr>
          <p:cNvSpPr txBox="1"/>
          <p:nvPr/>
        </p:nvSpPr>
        <p:spPr>
          <a:xfrm>
            <a:off x="8886278"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9</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8</a:t>
            </a:r>
          </a:p>
        </p:txBody>
      </p:sp>
      <p:sp>
        <p:nvSpPr>
          <p:cNvPr id="352" name="TextBox 351">
            <a:extLst>
              <a:ext uri="{FF2B5EF4-FFF2-40B4-BE49-F238E27FC236}">
                <a16:creationId xmlns:a16="http://schemas.microsoft.com/office/drawing/2014/main" id="{5222DBE1-31B9-A59A-DFCC-DFF01566EF72}"/>
              </a:ext>
            </a:extLst>
          </p:cNvPr>
          <p:cNvSpPr txBox="1"/>
          <p:nvPr/>
        </p:nvSpPr>
        <p:spPr>
          <a:xfrm>
            <a:off x="7057220"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19</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21</a:t>
            </a:r>
          </a:p>
        </p:txBody>
      </p:sp>
      <p:sp>
        <p:nvSpPr>
          <p:cNvPr id="353" name="TextBox 352">
            <a:extLst>
              <a:ext uri="{FF2B5EF4-FFF2-40B4-BE49-F238E27FC236}">
                <a16:creationId xmlns:a16="http://schemas.microsoft.com/office/drawing/2014/main" id="{5222DBE1-31B9-A59A-DFCC-DFF01566EF72}"/>
              </a:ext>
            </a:extLst>
          </p:cNvPr>
          <p:cNvSpPr txBox="1"/>
          <p:nvPr/>
        </p:nvSpPr>
        <p:spPr>
          <a:xfrm>
            <a:off x="7389776"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16</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17</a:t>
            </a:r>
          </a:p>
        </p:txBody>
      </p:sp>
      <p:sp>
        <p:nvSpPr>
          <p:cNvPr id="354" name="TextBox 353">
            <a:extLst>
              <a:ext uri="{FF2B5EF4-FFF2-40B4-BE49-F238E27FC236}">
                <a16:creationId xmlns:a16="http://schemas.microsoft.com/office/drawing/2014/main" id="{5222DBE1-31B9-A59A-DFCC-DFF01566EF72}"/>
              </a:ext>
            </a:extLst>
          </p:cNvPr>
          <p:cNvSpPr txBox="1"/>
          <p:nvPr/>
        </p:nvSpPr>
        <p:spPr>
          <a:xfrm>
            <a:off x="7722332"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13</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13</a:t>
            </a:r>
          </a:p>
        </p:txBody>
      </p:sp>
      <p:sp>
        <p:nvSpPr>
          <p:cNvPr id="355" name="TextBox 354">
            <a:extLst>
              <a:ext uri="{FF2B5EF4-FFF2-40B4-BE49-F238E27FC236}">
                <a16:creationId xmlns:a16="http://schemas.microsoft.com/office/drawing/2014/main" id="{5222DBE1-31B9-A59A-DFCC-DFF01566EF72}"/>
              </a:ext>
            </a:extLst>
          </p:cNvPr>
          <p:cNvSpPr txBox="1"/>
          <p:nvPr/>
        </p:nvSpPr>
        <p:spPr>
          <a:xfrm>
            <a:off x="8054888"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10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10</a:t>
            </a:r>
          </a:p>
        </p:txBody>
      </p:sp>
      <p:sp>
        <p:nvSpPr>
          <p:cNvPr id="356" name="TextBox 355">
            <a:extLst>
              <a:ext uri="{FF2B5EF4-FFF2-40B4-BE49-F238E27FC236}">
                <a16:creationId xmlns:a16="http://schemas.microsoft.com/office/drawing/2014/main" id="{5222DBE1-31B9-A59A-DFCC-DFF01566EF72}"/>
              </a:ext>
            </a:extLst>
          </p:cNvPr>
          <p:cNvSpPr txBox="1"/>
          <p:nvPr/>
        </p:nvSpPr>
        <p:spPr>
          <a:xfrm>
            <a:off x="8387444"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10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10</a:t>
            </a:r>
          </a:p>
        </p:txBody>
      </p:sp>
      <p:sp>
        <p:nvSpPr>
          <p:cNvPr id="357" name="TextBox 356">
            <a:extLst>
              <a:ext uri="{FF2B5EF4-FFF2-40B4-BE49-F238E27FC236}">
                <a16:creationId xmlns:a16="http://schemas.microsoft.com/office/drawing/2014/main" id="{5222DBE1-31B9-A59A-DFCC-DFF01566EF72}"/>
              </a:ext>
            </a:extLst>
          </p:cNvPr>
          <p:cNvSpPr txBox="1"/>
          <p:nvPr/>
        </p:nvSpPr>
        <p:spPr>
          <a:xfrm>
            <a:off x="8720000"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10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9</a:t>
            </a:r>
          </a:p>
        </p:txBody>
      </p:sp>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LBA56：MEDI5752またはペムブロリズマブ（P）＋カルボプラチン/ペメトレキセド（CP）の併用療法による未治療（1L）の非小細胞肺がん（NSCLC）：第1b/2相試験 </a:t>
            </a:r>
            <a:br>
              <a:rPr lang="ja-JP" dirty="0"/>
            </a:br>
            <a:r>
              <a:rPr lang="ja-JP" dirty="0"/>
              <a:t>– Ahn M-J,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82091"/>
          </a:xfrm>
        </p:spPr>
        <p:txBody>
          <a:bodyPr/>
          <a:lstStyle/>
          <a:p>
            <a:r>
              <a:rPr lang="ja-JP" b="1"/>
              <a:t>主な結果</a:t>
            </a:r>
          </a:p>
        </p:txBody>
      </p:sp>
      <p:sp>
        <p:nvSpPr>
          <p:cNvPr id="5" name="Text Placeholder 4"/>
          <p:cNvSpPr>
            <a:spLocks noGrp="1"/>
          </p:cNvSpPr>
          <p:nvPr>
            <p:ph type="body" sz="quarter" idx="11"/>
          </p:nvPr>
        </p:nvSpPr>
        <p:spPr/>
        <p:txBody>
          <a:bodyPr/>
          <a:lstStyle/>
          <a:p>
            <a:r>
              <a:rPr lang="ja-JP" dirty="0"/>
              <a:t>Ahn M-J, et al.Ann Oncol 2022;33（suppl）:Abstr LBA56</a:t>
            </a:r>
          </a:p>
        </p:txBody>
      </p:sp>
      <p:sp>
        <p:nvSpPr>
          <p:cNvPr id="11" name="Freeform 21">
            <a:extLst>
              <a:ext uri="{FF2B5EF4-FFF2-40B4-BE49-F238E27FC236}">
                <a16:creationId xmlns:a16="http://schemas.microsoft.com/office/drawing/2014/main" id="{945B8AD7-989E-9756-EFDE-958070EA7F9D}"/>
              </a:ext>
            </a:extLst>
          </p:cNvPr>
          <p:cNvSpPr>
            <a:spLocks/>
          </p:cNvSpPr>
          <p:nvPr/>
        </p:nvSpPr>
        <p:spPr bwMode="auto">
          <a:xfrm>
            <a:off x="6982337" y="2385724"/>
            <a:ext cx="4801170" cy="239641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Calibri"/>
              <a:ea typeface="+mn-ea"/>
              <a:cs typeface="+mn-cs"/>
            </a:endParaRPr>
          </a:p>
        </p:txBody>
      </p:sp>
      <p:sp>
        <p:nvSpPr>
          <p:cNvPr id="12" name="TextBox 11">
            <a:extLst>
              <a:ext uri="{FF2B5EF4-FFF2-40B4-BE49-F238E27FC236}">
                <a16:creationId xmlns:a16="http://schemas.microsoft.com/office/drawing/2014/main" id="{84E078E7-CF03-4D6C-7817-446EA3741B11}"/>
              </a:ext>
            </a:extLst>
          </p:cNvPr>
          <p:cNvSpPr txBox="1"/>
          <p:nvPr/>
        </p:nvSpPr>
        <p:spPr>
          <a:xfrm rot="16200000">
            <a:off x="5766082" y="3442971"/>
            <a:ext cx="1225015" cy="276999"/>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PFS</a:t>
            </a:r>
            <a:r>
              <a:rPr kumimoji="0" lang="ja-JP" sz="1200" b="0" i="0" u="none" strike="noStrike" cap="none" normalizeH="0" noProof="0">
                <a:ln>
                  <a:noFill/>
                </a:ln>
                <a:solidFill>
                  <a:srgbClr val="000000"/>
                </a:solidFill>
                <a:uLnTx/>
                <a:uFillTx/>
                <a:latin typeface="Arial" panose="020B0604020202020204" pitchFamily="34" charset="0"/>
                <a:ea typeface="MS Mincho"/>
                <a:cs typeface="Arial" panose="020B0604020202020204" pitchFamily="34" charset="0"/>
              </a:rPr>
              <a:t>の確率</a:t>
            </a:r>
          </a:p>
        </p:txBody>
      </p:sp>
      <p:sp>
        <p:nvSpPr>
          <p:cNvPr id="13" name="TextBox 12">
            <a:extLst>
              <a:ext uri="{FF2B5EF4-FFF2-40B4-BE49-F238E27FC236}">
                <a16:creationId xmlns:a16="http://schemas.microsoft.com/office/drawing/2014/main" id="{19770ACF-9756-2DB7-0205-D31B007B889B}"/>
              </a:ext>
            </a:extLst>
          </p:cNvPr>
          <p:cNvSpPr txBox="1"/>
          <p:nvPr/>
        </p:nvSpPr>
        <p:spPr>
          <a:xfrm>
            <a:off x="6687992" y="4560129"/>
            <a:ext cx="269625"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4" name="Line 21">
            <a:extLst>
              <a:ext uri="{FF2B5EF4-FFF2-40B4-BE49-F238E27FC236}">
                <a16:creationId xmlns:a16="http://schemas.microsoft.com/office/drawing/2014/main" id="{A5211066-7AEC-D86B-C033-9CBF10563674}"/>
              </a:ext>
            </a:extLst>
          </p:cNvPr>
          <p:cNvSpPr>
            <a:spLocks noChangeShapeType="1"/>
          </p:cNvSpPr>
          <p:nvPr/>
        </p:nvSpPr>
        <p:spPr bwMode="auto">
          <a:xfrm>
            <a:off x="7043009"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17D3A5CE-8171-286E-649F-89951C5F2313}"/>
              </a:ext>
            </a:extLst>
          </p:cNvPr>
          <p:cNvSpPr txBox="1"/>
          <p:nvPr/>
        </p:nvSpPr>
        <p:spPr>
          <a:xfrm>
            <a:off x="6969631" y="4836512"/>
            <a:ext cx="15828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6" name="TextBox 15">
            <a:extLst>
              <a:ext uri="{FF2B5EF4-FFF2-40B4-BE49-F238E27FC236}">
                <a16:creationId xmlns:a16="http://schemas.microsoft.com/office/drawing/2014/main" id="{08DBEB93-0E29-B65D-8DA3-AA2CBBC0222B}"/>
              </a:ext>
            </a:extLst>
          </p:cNvPr>
          <p:cNvSpPr txBox="1"/>
          <p:nvPr/>
        </p:nvSpPr>
        <p:spPr>
          <a:xfrm>
            <a:off x="6181224" y="5143484"/>
            <a:ext cx="817853"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i="0" u="none" strike="noStrike" cap="none" normalizeH="0" baseline="0" noProof="0">
                <a:ln>
                  <a:noFill/>
                </a:ln>
                <a:solidFill>
                  <a:srgbClr val="000000"/>
                </a:solidFill>
                <a:uLnTx/>
                <a:uFillTx/>
                <a:latin typeface="Arial"/>
                <a:ea typeface="MS Mincho"/>
                <a:cs typeface="Arial"/>
              </a:rPr>
              <a:t>リスク有患者数</a:t>
            </a:r>
          </a:p>
        </p:txBody>
      </p:sp>
      <p:grpSp>
        <p:nvGrpSpPr>
          <p:cNvPr id="17" name="Group 16"/>
          <p:cNvGrpSpPr/>
          <p:nvPr/>
        </p:nvGrpSpPr>
        <p:grpSpPr>
          <a:xfrm>
            <a:off x="5710382" y="5424791"/>
            <a:ext cx="206872" cy="144562"/>
            <a:chOff x="2077630" y="5129528"/>
            <a:chExt cx="214720" cy="173622"/>
          </a:xfrm>
        </p:grpSpPr>
        <p:cxnSp>
          <p:nvCxnSpPr>
            <p:cNvPr id="18" name="Straight Connector 17">
              <a:extLst>
                <a:ext uri="{FF2B5EF4-FFF2-40B4-BE49-F238E27FC236}">
                  <a16:creationId xmlns:a16="http://schemas.microsoft.com/office/drawing/2014/main" id="{7459F1CE-4EDD-78C3-FB63-59B67EBB4562}"/>
                </a:ext>
              </a:extLst>
            </p:cNvPr>
            <p:cNvCxnSpPr>
              <a:cxnSpLocks/>
            </p:cNvCxnSpPr>
            <p:nvPr/>
          </p:nvCxnSpPr>
          <p:spPr>
            <a:xfrm>
              <a:off x="2082262" y="5129528"/>
              <a:ext cx="210088" cy="0"/>
            </a:xfrm>
            <a:prstGeom prst="line">
              <a:avLst/>
            </a:prstGeom>
            <a:ln w="19050">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A03B25D-2793-72AC-C22D-CCABE13AB6AE}"/>
                </a:ext>
              </a:extLst>
            </p:cNvPr>
            <p:cNvCxnSpPr>
              <a:cxnSpLocks/>
            </p:cNvCxnSpPr>
            <p:nvPr/>
          </p:nvCxnSpPr>
          <p:spPr>
            <a:xfrm>
              <a:off x="2077630" y="5303150"/>
              <a:ext cx="210088" cy="0"/>
            </a:xfrm>
            <a:prstGeom prst="line">
              <a:avLst/>
            </a:prstGeom>
            <a:ln w="19050">
              <a:solidFill>
                <a:schemeClr val="accent3"/>
              </a:solidFill>
            </a:ln>
            <a:effectLst/>
          </p:spPr>
          <p:style>
            <a:lnRef idx="2">
              <a:schemeClr val="accent1"/>
            </a:lnRef>
            <a:fillRef idx="0">
              <a:schemeClr val="accent1"/>
            </a:fillRef>
            <a:effectRef idx="1">
              <a:schemeClr val="accent1"/>
            </a:effectRef>
            <a:fontRef idx="minor">
              <a:schemeClr val="tx1"/>
            </a:fontRef>
          </p:style>
        </p:cxnSp>
      </p:grpSp>
      <p:sp>
        <p:nvSpPr>
          <p:cNvPr id="20" name="TextBox 19">
            <a:extLst>
              <a:ext uri="{FF2B5EF4-FFF2-40B4-BE49-F238E27FC236}">
                <a16:creationId xmlns:a16="http://schemas.microsoft.com/office/drawing/2014/main" id="{5222DBE1-31B9-A59A-DFCC-DFF01566EF72}"/>
              </a:ext>
            </a:extLst>
          </p:cNvPr>
          <p:cNvSpPr txBox="1"/>
          <p:nvPr/>
        </p:nvSpPr>
        <p:spPr>
          <a:xfrm>
            <a:off x="5876654" y="5309696"/>
            <a:ext cx="1122423" cy="535531"/>
          </a:xfrm>
          <a:prstGeom prst="rect">
            <a:avLst/>
          </a:prstGeom>
          <a:noFill/>
        </p:spPr>
        <p:txBody>
          <a:bodyPr wrap="none" rtlCol="0">
            <a:spAutoFit/>
          </a:bodyPr>
          <a:lstStyle/>
          <a:p>
            <a:pPr algn="r">
              <a:lnSpc>
                <a:spcPct val="120000"/>
              </a:lnSpc>
            </a:pPr>
            <a:r>
              <a:rPr lang="ja-JP" sz="800" dirty="0">
                <a:solidFill>
                  <a:schemeClr val="accent2"/>
                </a:solidFill>
                <a:latin typeface="Arial" panose="020B0604020202020204" pitchFamily="34" charset="0"/>
                <a:ea typeface="MS Mincho"/>
                <a:cs typeface="Arial" panose="020B0604020202020204" pitchFamily="34" charset="0"/>
              </a:rPr>
              <a:t>MEDI5752 + CT</a:t>
            </a:r>
          </a:p>
          <a:p>
            <a:pPr algn="r">
              <a:lnSpc>
                <a:spcPct val="120000"/>
              </a:lnSpc>
            </a:pPr>
            <a:r>
              <a:rPr lang="ja-JP" sz="800" dirty="0">
                <a:solidFill>
                  <a:schemeClr val="accent3"/>
                </a:solidFill>
                <a:latin typeface="Arial" panose="020B0604020202020204" pitchFamily="34" charset="0"/>
                <a:ea typeface="MS Mincho"/>
                <a:cs typeface="Arial" panose="020B0604020202020204" pitchFamily="34" charset="0"/>
              </a:rPr>
              <a:t>ペムブロリズマブ + </a:t>
            </a:r>
            <a:br>
              <a:rPr lang="en-GB" altLang="ja-JP" sz="800" dirty="0">
                <a:solidFill>
                  <a:schemeClr val="accent3"/>
                </a:solidFill>
                <a:latin typeface="Arial" panose="020B0604020202020204" pitchFamily="34" charset="0"/>
                <a:ea typeface="MS Mincho"/>
                <a:cs typeface="Arial" panose="020B0604020202020204" pitchFamily="34" charset="0"/>
              </a:rPr>
            </a:br>
            <a:r>
              <a:rPr lang="ja-JP" sz="800" dirty="0">
                <a:solidFill>
                  <a:schemeClr val="accent3"/>
                </a:solidFill>
                <a:latin typeface="Arial" panose="020B0604020202020204" pitchFamily="34" charset="0"/>
                <a:ea typeface="MS Mincho"/>
                <a:cs typeface="Arial" panose="020B0604020202020204" pitchFamily="34" charset="0"/>
              </a:rPr>
              <a:t>CT</a:t>
            </a:r>
          </a:p>
        </p:txBody>
      </p:sp>
      <p:sp>
        <p:nvSpPr>
          <p:cNvPr id="21" name="TextBox 20">
            <a:extLst>
              <a:ext uri="{FF2B5EF4-FFF2-40B4-BE49-F238E27FC236}">
                <a16:creationId xmlns:a16="http://schemas.microsoft.com/office/drawing/2014/main" id="{C447B8EB-DAE2-5BE1-6AE3-A1898ED77767}"/>
              </a:ext>
            </a:extLst>
          </p:cNvPr>
          <p:cNvSpPr txBox="1"/>
          <p:nvPr/>
        </p:nvSpPr>
        <p:spPr>
          <a:xfrm>
            <a:off x="7966453" y="4836512"/>
            <a:ext cx="15828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a:t>
            </a:r>
          </a:p>
        </p:txBody>
      </p:sp>
      <p:sp>
        <p:nvSpPr>
          <p:cNvPr id="22" name="Line 21">
            <a:extLst>
              <a:ext uri="{FF2B5EF4-FFF2-40B4-BE49-F238E27FC236}">
                <a16:creationId xmlns:a16="http://schemas.microsoft.com/office/drawing/2014/main" id="{0EA53864-7BF1-010B-F8DD-1A303433A5D1}"/>
              </a:ext>
            </a:extLst>
          </p:cNvPr>
          <p:cNvSpPr>
            <a:spLocks noChangeShapeType="1"/>
          </p:cNvSpPr>
          <p:nvPr/>
        </p:nvSpPr>
        <p:spPr bwMode="auto">
          <a:xfrm>
            <a:off x="8704974"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Line 11">
            <a:extLst>
              <a:ext uri="{FF2B5EF4-FFF2-40B4-BE49-F238E27FC236}">
                <a16:creationId xmlns:a16="http://schemas.microsoft.com/office/drawing/2014/main" id="{920F6B7E-A9D2-7ED4-56DC-6867739AECC1}"/>
              </a:ext>
            </a:extLst>
          </p:cNvPr>
          <p:cNvSpPr>
            <a:spLocks noChangeShapeType="1"/>
          </p:cNvSpPr>
          <p:nvPr/>
        </p:nvSpPr>
        <p:spPr bwMode="auto">
          <a:xfrm>
            <a:off x="6912262" y="471442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25" name="Line 7">
            <a:extLst>
              <a:ext uri="{FF2B5EF4-FFF2-40B4-BE49-F238E27FC236}">
                <a16:creationId xmlns:a16="http://schemas.microsoft.com/office/drawing/2014/main" id="{B255375B-28CF-172B-CE30-CC16A80EDB7F}"/>
              </a:ext>
            </a:extLst>
          </p:cNvPr>
          <p:cNvSpPr>
            <a:spLocks noChangeShapeType="1"/>
          </p:cNvSpPr>
          <p:nvPr/>
        </p:nvSpPr>
        <p:spPr bwMode="auto">
          <a:xfrm>
            <a:off x="6912262" y="2448511"/>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26" name="TextBox 25">
            <a:extLst>
              <a:ext uri="{FF2B5EF4-FFF2-40B4-BE49-F238E27FC236}">
                <a16:creationId xmlns:a16="http://schemas.microsoft.com/office/drawing/2014/main" id="{E868A368-F2FA-40E2-D6D7-9411904EC7B4}"/>
              </a:ext>
            </a:extLst>
          </p:cNvPr>
          <p:cNvSpPr txBox="1"/>
          <p:nvPr/>
        </p:nvSpPr>
        <p:spPr>
          <a:xfrm>
            <a:off x="6549443" y="2313304"/>
            <a:ext cx="398592"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1.0</a:t>
            </a:r>
          </a:p>
        </p:txBody>
      </p:sp>
      <p:sp>
        <p:nvSpPr>
          <p:cNvPr id="27" name="TextBox 26">
            <a:extLst>
              <a:ext uri="{FF2B5EF4-FFF2-40B4-BE49-F238E27FC236}">
                <a16:creationId xmlns:a16="http://schemas.microsoft.com/office/drawing/2014/main" id="{C447B8EB-DAE2-5BE1-6AE3-A1898ED77767}"/>
              </a:ext>
            </a:extLst>
          </p:cNvPr>
          <p:cNvSpPr txBox="1"/>
          <p:nvPr/>
        </p:nvSpPr>
        <p:spPr>
          <a:xfrm>
            <a:off x="7301905" y="4836512"/>
            <a:ext cx="15828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2</a:t>
            </a:r>
          </a:p>
        </p:txBody>
      </p:sp>
      <p:sp>
        <p:nvSpPr>
          <p:cNvPr id="28" name="Line 21">
            <a:extLst>
              <a:ext uri="{FF2B5EF4-FFF2-40B4-BE49-F238E27FC236}">
                <a16:creationId xmlns:a16="http://schemas.microsoft.com/office/drawing/2014/main" id="{0EA53864-7BF1-010B-F8DD-1A303433A5D1}"/>
              </a:ext>
            </a:extLst>
          </p:cNvPr>
          <p:cNvSpPr>
            <a:spLocks noChangeShapeType="1"/>
          </p:cNvSpPr>
          <p:nvPr/>
        </p:nvSpPr>
        <p:spPr bwMode="auto">
          <a:xfrm>
            <a:off x="8040188"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Line 21">
            <a:extLst>
              <a:ext uri="{FF2B5EF4-FFF2-40B4-BE49-F238E27FC236}">
                <a16:creationId xmlns:a16="http://schemas.microsoft.com/office/drawing/2014/main" id="{0EA53864-7BF1-010B-F8DD-1A303433A5D1}"/>
              </a:ext>
            </a:extLst>
          </p:cNvPr>
          <p:cNvSpPr>
            <a:spLocks noChangeShapeType="1"/>
          </p:cNvSpPr>
          <p:nvPr/>
        </p:nvSpPr>
        <p:spPr bwMode="auto">
          <a:xfrm>
            <a:off x="7375402"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TextBox 29">
            <a:extLst>
              <a:ext uri="{FF2B5EF4-FFF2-40B4-BE49-F238E27FC236}">
                <a16:creationId xmlns:a16="http://schemas.microsoft.com/office/drawing/2014/main" id="{C447B8EB-DAE2-5BE1-6AE3-A1898ED77767}"/>
              </a:ext>
            </a:extLst>
          </p:cNvPr>
          <p:cNvSpPr txBox="1"/>
          <p:nvPr/>
        </p:nvSpPr>
        <p:spPr>
          <a:xfrm>
            <a:off x="8588208" y="4836512"/>
            <a:ext cx="243874"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10</a:t>
            </a:r>
          </a:p>
        </p:txBody>
      </p:sp>
      <p:sp>
        <p:nvSpPr>
          <p:cNvPr id="31" name="Line 21">
            <a:extLst>
              <a:ext uri="{FF2B5EF4-FFF2-40B4-BE49-F238E27FC236}">
                <a16:creationId xmlns:a16="http://schemas.microsoft.com/office/drawing/2014/main" id="{0EA53864-7BF1-010B-F8DD-1A303433A5D1}"/>
              </a:ext>
            </a:extLst>
          </p:cNvPr>
          <p:cNvSpPr>
            <a:spLocks noChangeShapeType="1"/>
          </p:cNvSpPr>
          <p:nvPr/>
        </p:nvSpPr>
        <p:spPr bwMode="auto">
          <a:xfrm>
            <a:off x="9369760"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TextBox 31">
            <a:extLst>
              <a:ext uri="{FF2B5EF4-FFF2-40B4-BE49-F238E27FC236}">
                <a16:creationId xmlns:a16="http://schemas.microsoft.com/office/drawing/2014/main" id="{C447B8EB-DAE2-5BE1-6AE3-A1898ED77767}"/>
              </a:ext>
            </a:extLst>
          </p:cNvPr>
          <p:cNvSpPr txBox="1"/>
          <p:nvPr/>
        </p:nvSpPr>
        <p:spPr>
          <a:xfrm>
            <a:off x="9252756" y="4836512"/>
            <a:ext cx="243874"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14</a:t>
            </a:r>
          </a:p>
        </p:txBody>
      </p:sp>
      <p:sp>
        <p:nvSpPr>
          <p:cNvPr id="33" name="TextBox 32">
            <a:extLst>
              <a:ext uri="{FF2B5EF4-FFF2-40B4-BE49-F238E27FC236}">
                <a16:creationId xmlns:a16="http://schemas.microsoft.com/office/drawing/2014/main" id="{C447B8EB-DAE2-5BE1-6AE3-A1898ED77767}"/>
              </a:ext>
            </a:extLst>
          </p:cNvPr>
          <p:cNvSpPr txBox="1"/>
          <p:nvPr/>
        </p:nvSpPr>
        <p:spPr>
          <a:xfrm>
            <a:off x="9917304" y="4836512"/>
            <a:ext cx="243874"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18</a:t>
            </a:r>
          </a:p>
        </p:txBody>
      </p:sp>
      <p:sp>
        <p:nvSpPr>
          <p:cNvPr id="34" name="Line 21">
            <a:extLst>
              <a:ext uri="{FF2B5EF4-FFF2-40B4-BE49-F238E27FC236}">
                <a16:creationId xmlns:a16="http://schemas.microsoft.com/office/drawing/2014/main" id="{0EA53864-7BF1-010B-F8DD-1A303433A5D1}"/>
              </a:ext>
            </a:extLst>
          </p:cNvPr>
          <p:cNvSpPr>
            <a:spLocks noChangeShapeType="1"/>
          </p:cNvSpPr>
          <p:nvPr/>
        </p:nvSpPr>
        <p:spPr bwMode="auto">
          <a:xfrm>
            <a:off x="10034546"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C447B8EB-DAE2-5BE1-6AE3-A1898ED77767}"/>
              </a:ext>
            </a:extLst>
          </p:cNvPr>
          <p:cNvSpPr txBox="1"/>
          <p:nvPr/>
        </p:nvSpPr>
        <p:spPr>
          <a:xfrm>
            <a:off x="10581852" y="4836512"/>
            <a:ext cx="243874"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22</a:t>
            </a:r>
          </a:p>
        </p:txBody>
      </p:sp>
      <p:sp>
        <p:nvSpPr>
          <p:cNvPr id="36" name="Line 21">
            <a:extLst>
              <a:ext uri="{FF2B5EF4-FFF2-40B4-BE49-F238E27FC236}">
                <a16:creationId xmlns:a16="http://schemas.microsoft.com/office/drawing/2014/main" id="{0EA53864-7BF1-010B-F8DD-1A303433A5D1}"/>
              </a:ext>
            </a:extLst>
          </p:cNvPr>
          <p:cNvSpPr>
            <a:spLocks noChangeShapeType="1"/>
          </p:cNvSpPr>
          <p:nvPr/>
        </p:nvSpPr>
        <p:spPr bwMode="auto">
          <a:xfrm>
            <a:off x="10699332"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C447B8EB-DAE2-5BE1-6AE3-A1898ED77767}"/>
              </a:ext>
            </a:extLst>
          </p:cNvPr>
          <p:cNvSpPr txBox="1"/>
          <p:nvPr/>
        </p:nvSpPr>
        <p:spPr>
          <a:xfrm>
            <a:off x="11246400" y="4836512"/>
            <a:ext cx="243874"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26</a:t>
            </a:r>
          </a:p>
        </p:txBody>
      </p:sp>
      <p:sp>
        <p:nvSpPr>
          <p:cNvPr id="38" name="Line 21">
            <a:extLst>
              <a:ext uri="{FF2B5EF4-FFF2-40B4-BE49-F238E27FC236}">
                <a16:creationId xmlns:a16="http://schemas.microsoft.com/office/drawing/2014/main" id="{0EA53864-7BF1-010B-F8DD-1A303433A5D1}"/>
              </a:ext>
            </a:extLst>
          </p:cNvPr>
          <p:cNvSpPr>
            <a:spLocks noChangeShapeType="1"/>
          </p:cNvSpPr>
          <p:nvPr/>
        </p:nvSpPr>
        <p:spPr bwMode="auto">
          <a:xfrm>
            <a:off x="11364118"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E86BFD01-D804-AFB1-7999-F3001F6E4D84}"/>
              </a:ext>
            </a:extLst>
          </p:cNvPr>
          <p:cNvSpPr txBox="1"/>
          <p:nvPr/>
        </p:nvSpPr>
        <p:spPr>
          <a:xfrm>
            <a:off x="8814609" y="5042435"/>
            <a:ext cx="1110304" cy="276999"/>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経過時間（月）</a:t>
            </a:r>
          </a:p>
        </p:txBody>
      </p:sp>
      <p:sp>
        <p:nvSpPr>
          <p:cNvPr id="44" name="TextBox 43">
            <a:extLst>
              <a:ext uri="{FF2B5EF4-FFF2-40B4-BE49-F238E27FC236}">
                <a16:creationId xmlns:a16="http://schemas.microsoft.com/office/drawing/2014/main" id="{E868A368-F2FA-40E2-D6D7-9411904EC7B4}"/>
              </a:ext>
            </a:extLst>
          </p:cNvPr>
          <p:cNvSpPr txBox="1"/>
          <p:nvPr/>
        </p:nvSpPr>
        <p:spPr>
          <a:xfrm>
            <a:off x="6549443" y="2762670"/>
            <a:ext cx="398592"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0.8</a:t>
            </a:r>
          </a:p>
        </p:txBody>
      </p:sp>
      <p:sp>
        <p:nvSpPr>
          <p:cNvPr id="45" name="TextBox 44">
            <a:extLst>
              <a:ext uri="{FF2B5EF4-FFF2-40B4-BE49-F238E27FC236}">
                <a16:creationId xmlns:a16="http://schemas.microsoft.com/office/drawing/2014/main" id="{6F5A76F1-062F-B0E6-9E7F-311FB31CA948}"/>
              </a:ext>
            </a:extLst>
          </p:cNvPr>
          <p:cNvSpPr txBox="1"/>
          <p:nvPr/>
        </p:nvSpPr>
        <p:spPr>
          <a:xfrm>
            <a:off x="6549443" y="3661402"/>
            <a:ext cx="398592"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0.4</a:t>
            </a:r>
          </a:p>
        </p:txBody>
      </p:sp>
      <p:sp>
        <p:nvSpPr>
          <p:cNvPr id="46" name="TextBox 45">
            <a:extLst>
              <a:ext uri="{FF2B5EF4-FFF2-40B4-BE49-F238E27FC236}">
                <a16:creationId xmlns:a16="http://schemas.microsoft.com/office/drawing/2014/main" id="{19770ACF-9756-2DB7-0205-D31B007B889B}"/>
              </a:ext>
            </a:extLst>
          </p:cNvPr>
          <p:cNvSpPr txBox="1"/>
          <p:nvPr/>
        </p:nvSpPr>
        <p:spPr>
          <a:xfrm>
            <a:off x="6559025" y="4110768"/>
            <a:ext cx="398592"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0.2</a:t>
            </a:r>
          </a:p>
        </p:txBody>
      </p:sp>
      <p:sp>
        <p:nvSpPr>
          <p:cNvPr id="47" name="Line 7">
            <a:extLst>
              <a:ext uri="{FF2B5EF4-FFF2-40B4-BE49-F238E27FC236}">
                <a16:creationId xmlns:a16="http://schemas.microsoft.com/office/drawing/2014/main" id="{B255375B-28CF-172B-CE30-CC16A80EDB7F}"/>
              </a:ext>
            </a:extLst>
          </p:cNvPr>
          <p:cNvSpPr>
            <a:spLocks noChangeShapeType="1"/>
          </p:cNvSpPr>
          <p:nvPr/>
        </p:nvSpPr>
        <p:spPr bwMode="auto">
          <a:xfrm>
            <a:off x="6912262" y="3128287"/>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48" name="Line 8">
            <a:extLst>
              <a:ext uri="{FF2B5EF4-FFF2-40B4-BE49-F238E27FC236}">
                <a16:creationId xmlns:a16="http://schemas.microsoft.com/office/drawing/2014/main" id="{E914F7CA-3F2A-0E52-B7B6-9B800166A530}"/>
              </a:ext>
            </a:extLst>
          </p:cNvPr>
          <p:cNvSpPr>
            <a:spLocks noChangeShapeType="1"/>
          </p:cNvSpPr>
          <p:nvPr/>
        </p:nvSpPr>
        <p:spPr bwMode="auto">
          <a:xfrm>
            <a:off x="6912262" y="3808063"/>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49" name="Line 11">
            <a:extLst>
              <a:ext uri="{FF2B5EF4-FFF2-40B4-BE49-F238E27FC236}">
                <a16:creationId xmlns:a16="http://schemas.microsoft.com/office/drawing/2014/main" id="{920F6B7E-A9D2-7ED4-56DC-6867739AECC1}"/>
              </a:ext>
            </a:extLst>
          </p:cNvPr>
          <p:cNvSpPr>
            <a:spLocks noChangeShapeType="1"/>
          </p:cNvSpPr>
          <p:nvPr/>
        </p:nvSpPr>
        <p:spPr bwMode="auto">
          <a:xfrm>
            <a:off x="6912262" y="4261247"/>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66" name="TextBox 65">
            <a:extLst>
              <a:ext uri="{FF2B5EF4-FFF2-40B4-BE49-F238E27FC236}">
                <a16:creationId xmlns:a16="http://schemas.microsoft.com/office/drawing/2014/main" id="{E86BFD01-D804-AFB1-7999-F3001F6E4D84}"/>
              </a:ext>
            </a:extLst>
          </p:cNvPr>
          <p:cNvSpPr txBox="1"/>
          <p:nvPr/>
        </p:nvSpPr>
        <p:spPr>
          <a:xfrm>
            <a:off x="9749090" y="3276622"/>
            <a:ext cx="1792478" cy="253916"/>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5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MED15752 1500mg + CT </a:t>
            </a:r>
          </a:p>
        </p:txBody>
      </p:sp>
      <p:grpSp>
        <p:nvGrpSpPr>
          <p:cNvPr id="318" name="Group 317"/>
          <p:cNvGrpSpPr/>
          <p:nvPr/>
        </p:nvGrpSpPr>
        <p:grpSpPr>
          <a:xfrm>
            <a:off x="7266114" y="2405201"/>
            <a:ext cx="71582" cy="112020"/>
            <a:chOff x="2091483" y="2659137"/>
            <a:chExt cx="45719" cy="71547"/>
          </a:xfrm>
        </p:grpSpPr>
        <p:sp>
          <p:nvSpPr>
            <p:cNvPr id="319" name="Freeform 3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20" name="Freeform 3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322"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6994577" y="3575114"/>
            <a:ext cx="4788929" cy="0"/>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3" name="TextBox 322">
            <a:extLst>
              <a:ext uri="{FF2B5EF4-FFF2-40B4-BE49-F238E27FC236}">
                <a16:creationId xmlns:a16="http://schemas.microsoft.com/office/drawing/2014/main" id="{C447B8EB-DAE2-5BE1-6AE3-A1898ED77767}"/>
              </a:ext>
            </a:extLst>
          </p:cNvPr>
          <p:cNvSpPr txBox="1"/>
          <p:nvPr/>
        </p:nvSpPr>
        <p:spPr>
          <a:xfrm>
            <a:off x="8298727" y="4836512"/>
            <a:ext cx="15828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8</a:t>
            </a:r>
          </a:p>
        </p:txBody>
      </p:sp>
      <p:sp>
        <p:nvSpPr>
          <p:cNvPr id="324" name="Line 21">
            <a:extLst>
              <a:ext uri="{FF2B5EF4-FFF2-40B4-BE49-F238E27FC236}">
                <a16:creationId xmlns:a16="http://schemas.microsoft.com/office/drawing/2014/main" id="{0EA53864-7BF1-010B-F8DD-1A303433A5D1}"/>
              </a:ext>
            </a:extLst>
          </p:cNvPr>
          <p:cNvSpPr>
            <a:spLocks noChangeShapeType="1"/>
          </p:cNvSpPr>
          <p:nvPr/>
        </p:nvSpPr>
        <p:spPr bwMode="auto">
          <a:xfrm>
            <a:off x="9037367"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5" name="TextBox 324">
            <a:extLst>
              <a:ext uri="{FF2B5EF4-FFF2-40B4-BE49-F238E27FC236}">
                <a16:creationId xmlns:a16="http://schemas.microsoft.com/office/drawing/2014/main" id="{C447B8EB-DAE2-5BE1-6AE3-A1898ED77767}"/>
              </a:ext>
            </a:extLst>
          </p:cNvPr>
          <p:cNvSpPr txBox="1"/>
          <p:nvPr/>
        </p:nvSpPr>
        <p:spPr>
          <a:xfrm>
            <a:off x="7634179" y="4836512"/>
            <a:ext cx="15828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4</a:t>
            </a:r>
          </a:p>
        </p:txBody>
      </p:sp>
      <p:sp>
        <p:nvSpPr>
          <p:cNvPr id="326" name="Line 21">
            <a:extLst>
              <a:ext uri="{FF2B5EF4-FFF2-40B4-BE49-F238E27FC236}">
                <a16:creationId xmlns:a16="http://schemas.microsoft.com/office/drawing/2014/main" id="{0EA53864-7BF1-010B-F8DD-1A303433A5D1}"/>
              </a:ext>
            </a:extLst>
          </p:cNvPr>
          <p:cNvSpPr>
            <a:spLocks noChangeShapeType="1"/>
          </p:cNvSpPr>
          <p:nvPr/>
        </p:nvSpPr>
        <p:spPr bwMode="auto">
          <a:xfrm>
            <a:off x="8372581"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7" name="Line 21">
            <a:extLst>
              <a:ext uri="{FF2B5EF4-FFF2-40B4-BE49-F238E27FC236}">
                <a16:creationId xmlns:a16="http://schemas.microsoft.com/office/drawing/2014/main" id="{0EA53864-7BF1-010B-F8DD-1A303433A5D1}"/>
              </a:ext>
            </a:extLst>
          </p:cNvPr>
          <p:cNvSpPr>
            <a:spLocks noChangeShapeType="1"/>
          </p:cNvSpPr>
          <p:nvPr/>
        </p:nvSpPr>
        <p:spPr bwMode="auto">
          <a:xfrm>
            <a:off x="7707795"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8" name="TextBox 327">
            <a:extLst>
              <a:ext uri="{FF2B5EF4-FFF2-40B4-BE49-F238E27FC236}">
                <a16:creationId xmlns:a16="http://schemas.microsoft.com/office/drawing/2014/main" id="{C447B8EB-DAE2-5BE1-6AE3-A1898ED77767}"/>
              </a:ext>
            </a:extLst>
          </p:cNvPr>
          <p:cNvSpPr txBox="1"/>
          <p:nvPr/>
        </p:nvSpPr>
        <p:spPr>
          <a:xfrm>
            <a:off x="8920482" y="4836512"/>
            <a:ext cx="243874"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12</a:t>
            </a:r>
          </a:p>
        </p:txBody>
      </p:sp>
      <p:sp>
        <p:nvSpPr>
          <p:cNvPr id="329" name="Line 21">
            <a:extLst>
              <a:ext uri="{FF2B5EF4-FFF2-40B4-BE49-F238E27FC236}">
                <a16:creationId xmlns:a16="http://schemas.microsoft.com/office/drawing/2014/main" id="{0EA53864-7BF1-010B-F8DD-1A303433A5D1}"/>
              </a:ext>
            </a:extLst>
          </p:cNvPr>
          <p:cNvSpPr>
            <a:spLocks noChangeShapeType="1"/>
          </p:cNvSpPr>
          <p:nvPr/>
        </p:nvSpPr>
        <p:spPr bwMode="auto">
          <a:xfrm>
            <a:off x="9702153"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0" name="TextBox 329">
            <a:extLst>
              <a:ext uri="{FF2B5EF4-FFF2-40B4-BE49-F238E27FC236}">
                <a16:creationId xmlns:a16="http://schemas.microsoft.com/office/drawing/2014/main" id="{C447B8EB-DAE2-5BE1-6AE3-A1898ED77767}"/>
              </a:ext>
            </a:extLst>
          </p:cNvPr>
          <p:cNvSpPr txBox="1"/>
          <p:nvPr/>
        </p:nvSpPr>
        <p:spPr>
          <a:xfrm>
            <a:off x="9585030" y="4836512"/>
            <a:ext cx="243874"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16</a:t>
            </a:r>
          </a:p>
        </p:txBody>
      </p:sp>
      <p:sp>
        <p:nvSpPr>
          <p:cNvPr id="331" name="TextBox 330">
            <a:extLst>
              <a:ext uri="{FF2B5EF4-FFF2-40B4-BE49-F238E27FC236}">
                <a16:creationId xmlns:a16="http://schemas.microsoft.com/office/drawing/2014/main" id="{C447B8EB-DAE2-5BE1-6AE3-A1898ED77767}"/>
              </a:ext>
            </a:extLst>
          </p:cNvPr>
          <p:cNvSpPr txBox="1"/>
          <p:nvPr/>
        </p:nvSpPr>
        <p:spPr>
          <a:xfrm>
            <a:off x="10249578" y="4836512"/>
            <a:ext cx="243874"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20</a:t>
            </a:r>
          </a:p>
        </p:txBody>
      </p:sp>
      <p:sp>
        <p:nvSpPr>
          <p:cNvPr id="332" name="Line 21">
            <a:extLst>
              <a:ext uri="{FF2B5EF4-FFF2-40B4-BE49-F238E27FC236}">
                <a16:creationId xmlns:a16="http://schemas.microsoft.com/office/drawing/2014/main" id="{0EA53864-7BF1-010B-F8DD-1A303433A5D1}"/>
              </a:ext>
            </a:extLst>
          </p:cNvPr>
          <p:cNvSpPr>
            <a:spLocks noChangeShapeType="1"/>
          </p:cNvSpPr>
          <p:nvPr/>
        </p:nvSpPr>
        <p:spPr bwMode="auto">
          <a:xfrm>
            <a:off x="10366939"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3" name="TextBox 332">
            <a:extLst>
              <a:ext uri="{FF2B5EF4-FFF2-40B4-BE49-F238E27FC236}">
                <a16:creationId xmlns:a16="http://schemas.microsoft.com/office/drawing/2014/main" id="{C447B8EB-DAE2-5BE1-6AE3-A1898ED77767}"/>
              </a:ext>
            </a:extLst>
          </p:cNvPr>
          <p:cNvSpPr txBox="1"/>
          <p:nvPr/>
        </p:nvSpPr>
        <p:spPr>
          <a:xfrm>
            <a:off x="10914126" y="4836512"/>
            <a:ext cx="243874"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24</a:t>
            </a:r>
          </a:p>
        </p:txBody>
      </p:sp>
      <p:sp>
        <p:nvSpPr>
          <p:cNvPr id="334" name="Line 21">
            <a:extLst>
              <a:ext uri="{FF2B5EF4-FFF2-40B4-BE49-F238E27FC236}">
                <a16:creationId xmlns:a16="http://schemas.microsoft.com/office/drawing/2014/main" id="{0EA53864-7BF1-010B-F8DD-1A303433A5D1}"/>
              </a:ext>
            </a:extLst>
          </p:cNvPr>
          <p:cNvSpPr>
            <a:spLocks noChangeShapeType="1"/>
          </p:cNvSpPr>
          <p:nvPr/>
        </p:nvSpPr>
        <p:spPr bwMode="auto">
          <a:xfrm>
            <a:off x="11031725"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5" name="TextBox 334">
            <a:extLst>
              <a:ext uri="{FF2B5EF4-FFF2-40B4-BE49-F238E27FC236}">
                <a16:creationId xmlns:a16="http://schemas.microsoft.com/office/drawing/2014/main" id="{C447B8EB-DAE2-5BE1-6AE3-A1898ED77767}"/>
              </a:ext>
            </a:extLst>
          </p:cNvPr>
          <p:cNvSpPr txBox="1"/>
          <p:nvPr/>
        </p:nvSpPr>
        <p:spPr>
          <a:xfrm>
            <a:off x="11578677" y="4836512"/>
            <a:ext cx="243874"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28</a:t>
            </a:r>
          </a:p>
        </p:txBody>
      </p:sp>
      <p:sp>
        <p:nvSpPr>
          <p:cNvPr id="336" name="Line 21">
            <a:extLst>
              <a:ext uri="{FF2B5EF4-FFF2-40B4-BE49-F238E27FC236}">
                <a16:creationId xmlns:a16="http://schemas.microsoft.com/office/drawing/2014/main" id="{0EA53864-7BF1-010B-F8DD-1A303433A5D1}"/>
              </a:ext>
            </a:extLst>
          </p:cNvPr>
          <p:cNvSpPr>
            <a:spLocks noChangeShapeType="1"/>
          </p:cNvSpPr>
          <p:nvPr/>
        </p:nvSpPr>
        <p:spPr bwMode="auto">
          <a:xfrm>
            <a:off x="11696507" y="47878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3" name="TextBox 342">
            <a:extLst>
              <a:ext uri="{FF2B5EF4-FFF2-40B4-BE49-F238E27FC236}">
                <a16:creationId xmlns:a16="http://schemas.microsoft.com/office/drawing/2014/main" id="{5222DBE1-31B9-A59A-DFCC-DFF01566EF72}"/>
              </a:ext>
            </a:extLst>
          </p:cNvPr>
          <p:cNvSpPr txBox="1"/>
          <p:nvPr/>
        </p:nvSpPr>
        <p:spPr>
          <a:xfrm>
            <a:off x="9218834"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8</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7</a:t>
            </a:r>
          </a:p>
        </p:txBody>
      </p:sp>
      <p:sp>
        <p:nvSpPr>
          <p:cNvPr id="344" name="TextBox 343">
            <a:extLst>
              <a:ext uri="{FF2B5EF4-FFF2-40B4-BE49-F238E27FC236}">
                <a16:creationId xmlns:a16="http://schemas.microsoft.com/office/drawing/2014/main" id="{5222DBE1-31B9-A59A-DFCC-DFF01566EF72}"/>
              </a:ext>
            </a:extLst>
          </p:cNvPr>
          <p:cNvSpPr txBox="1"/>
          <p:nvPr/>
        </p:nvSpPr>
        <p:spPr>
          <a:xfrm>
            <a:off x="9551390"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7</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5</a:t>
            </a:r>
          </a:p>
        </p:txBody>
      </p:sp>
      <p:sp>
        <p:nvSpPr>
          <p:cNvPr id="345" name="TextBox 344">
            <a:extLst>
              <a:ext uri="{FF2B5EF4-FFF2-40B4-BE49-F238E27FC236}">
                <a16:creationId xmlns:a16="http://schemas.microsoft.com/office/drawing/2014/main" id="{5222DBE1-31B9-A59A-DFCC-DFF01566EF72}"/>
              </a:ext>
            </a:extLst>
          </p:cNvPr>
          <p:cNvSpPr txBox="1"/>
          <p:nvPr/>
        </p:nvSpPr>
        <p:spPr>
          <a:xfrm>
            <a:off x="9883946"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7</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4</a:t>
            </a:r>
          </a:p>
        </p:txBody>
      </p:sp>
      <p:sp>
        <p:nvSpPr>
          <p:cNvPr id="358" name="TextBox 357">
            <a:extLst>
              <a:ext uri="{FF2B5EF4-FFF2-40B4-BE49-F238E27FC236}">
                <a16:creationId xmlns:a16="http://schemas.microsoft.com/office/drawing/2014/main" id="{5222DBE1-31B9-A59A-DFCC-DFF01566EF72}"/>
              </a:ext>
            </a:extLst>
          </p:cNvPr>
          <p:cNvSpPr txBox="1"/>
          <p:nvPr/>
        </p:nvSpPr>
        <p:spPr>
          <a:xfrm>
            <a:off x="9052556"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9</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8</a:t>
            </a:r>
          </a:p>
        </p:txBody>
      </p:sp>
      <p:sp>
        <p:nvSpPr>
          <p:cNvPr id="359" name="TextBox 358">
            <a:extLst>
              <a:ext uri="{FF2B5EF4-FFF2-40B4-BE49-F238E27FC236}">
                <a16:creationId xmlns:a16="http://schemas.microsoft.com/office/drawing/2014/main" id="{5222DBE1-31B9-A59A-DFCC-DFF01566EF72}"/>
              </a:ext>
            </a:extLst>
          </p:cNvPr>
          <p:cNvSpPr txBox="1"/>
          <p:nvPr/>
        </p:nvSpPr>
        <p:spPr>
          <a:xfrm>
            <a:off x="9385112"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8</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6</a:t>
            </a:r>
          </a:p>
        </p:txBody>
      </p:sp>
      <p:sp>
        <p:nvSpPr>
          <p:cNvPr id="360" name="TextBox 359">
            <a:extLst>
              <a:ext uri="{FF2B5EF4-FFF2-40B4-BE49-F238E27FC236}">
                <a16:creationId xmlns:a16="http://schemas.microsoft.com/office/drawing/2014/main" id="{5222DBE1-31B9-A59A-DFCC-DFF01566EF72}"/>
              </a:ext>
            </a:extLst>
          </p:cNvPr>
          <p:cNvSpPr txBox="1"/>
          <p:nvPr/>
        </p:nvSpPr>
        <p:spPr>
          <a:xfrm>
            <a:off x="9717668"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7</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5</a:t>
            </a:r>
          </a:p>
        </p:txBody>
      </p:sp>
      <p:sp>
        <p:nvSpPr>
          <p:cNvPr id="367" name="TextBox 366">
            <a:extLst>
              <a:ext uri="{FF2B5EF4-FFF2-40B4-BE49-F238E27FC236}">
                <a16:creationId xmlns:a16="http://schemas.microsoft.com/office/drawing/2014/main" id="{5222DBE1-31B9-A59A-DFCC-DFF01566EF72}"/>
              </a:ext>
            </a:extLst>
          </p:cNvPr>
          <p:cNvSpPr txBox="1"/>
          <p:nvPr/>
        </p:nvSpPr>
        <p:spPr>
          <a:xfrm>
            <a:off x="10050224"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7</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4</a:t>
            </a:r>
          </a:p>
        </p:txBody>
      </p:sp>
      <p:sp>
        <p:nvSpPr>
          <p:cNvPr id="368" name="TextBox 367">
            <a:extLst>
              <a:ext uri="{FF2B5EF4-FFF2-40B4-BE49-F238E27FC236}">
                <a16:creationId xmlns:a16="http://schemas.microsoft.com/office/drawing/2014/main" id="{5222DBE1-31B9-A59A-DFCC-DFF01566EF72}"/>
              </a:ext>
            </a:extLst>
          </p:cNvPr>
          <p:cNvSpPr txBox="1"/>
          <p:nvPr/>
        </p:nvSpPr>
        <p:spPr>
          <a:xfrm>
            <a:off x="10216502"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6</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4</a:t>
            </a:r>
          </a:p>
        </p:txBody>
      </p:sp>
      <p:sp>
        <p:nvSpPr>
          <p:cNvPr id="369" name="TextBox 368">
            <a:extLst>
              <a:ext uri="{FF2B5EF4-FFF2-40B4-BE49-F238E27FC236}">
                <a16:creationId xmlns:a16="http://schemas.microsoft.com/office/drawing/2014/main" id="{5222DBE1-31B9-A59A-DFCC-DFF01566EF72}"/>
              </a:ext>
            </a:extLst>
          </p:cNvPr>
          <p:cNvSpPr txBox="1"/>
          <p:nvPr/>
        </p:nvSpPr>
        <p:spPr>
          <a:xfrm>
            <a:off x="10382780"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4</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3</a:t>
            </a:r>
          </a:p>
        </p:txBody>
      </p:sp>
      <p:sp>
        <p:nvSpPr>
          <p:cNvPr id="370" name="TextBox 369">
            <a:extLst>
              <a:ext uri="{FF2B5EF4-FFF2-40B4-BE49-F238E27FC236}">
                <a16:creationId xmlns:a16="http://schemas.microsoft.com/office/drawing/2014/main" id="{5222DBE1-31B9-A59A-DFCC-DFF01566EF72}"/>
              </a:ext>
            </a:extLst>
          </p:cNvPr>
          <p:cNvSpPr txBox="1"/>
          <p:nvPr/>
        </p:nvSpPr>
        <p:spPr>
          <a:xfrm>
            <a:off x="10549058"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3</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3</a:t>
            </a:r>
          </a:p>
        </p:txBody>
      </p:sp>
      <p:sp>
        <p:nvSpPr>
          <p:cNvPr id="371" name="TextBox 370">
            <a:extLst>
              <a:ext uri="{FF2B5EF4-FFF2-40B4-BE49-F238E27FC236}">
                <a16:creationId xmlns:a16="http://schemas.microsoft.com/office/drawing/2014/main" id="{5222DBE1-31B9-A59A-DFCC-DFF01566EF72}"/>
              </a:ext>
            </a:extLst>
          </p:cNvPr>
          <p:cNvSpPr txBox="1"/>
          <p:nvPr/>
        </p:nvSpPr>
        <p:spPr>
          <a:xfrm>
            <a:off x="10715336"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2</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3</a:t>
            </a:r>
          </a:p>
        </p:txBody>
      </p:sp>
      <p:sp>
        <p:nvSpPr>
          <p:cNvPr id="372" name="TextBox 371">
            <a:extLst>
              <a:ext uri="{FF2B5EF4-FFF2-40B4-BE49-F238E27FC236}">
                <a16:creationId xmlns:a16="http://schemas.microsoft.com/office/drawing/2014/main" id="{5222DBE1-31B9-A59A-DFCC-DFF01566EF72}"/>
              </a:ext>
            </a:extLst>
          </p:cNvPr>
          <p:cNvSpPr txBox="1"/>
          <p:nvPr/>
        </p:nvSpPr>
        <p:spPr>
          <a:xfrm>
            <a:off x="10881614"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2</a:t>
            </a:r>
          </a:p>
        </p:txBody>
      </p:sp>
      <p:sp>
        <p:nvSpPr>
          <p:cNvPr id="373" name="TextBox 372">
            <a:extLst>
              <a:ext uri="{FF2B5EF4-FFF2-40B4-BE49-F238E27FC236}">
                <a16:creationId xmlns:a16="http://schemas.microsoft.com/office/drawing/2014/main" id="{5222DBE1-31B9-A59A-DFCC-DFF01566EF72}"/>
              </a:ext>
            </a:extLst>
          </p:cNvPr>
          <p:cNvSpPr txBox="1"/>
          <p:nvPr/>
        </p:nvSpPr>
        <p:spPr>
          <a:xfrm>
            <a:off x="11047892"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2</a:t>
            </a:r>
          </a:p>
        </p:txBody>
      </p:sp>
      <p:sp>
        <p:nvSpPr>
          <p:cNvPr id="374" name="TextBox 373">
            <a:extLst>
              <a:ext uri="{FF2B5EF4-FFF2-40B4-BE49-F238E27FC236}">
                <a16:creationId xmlns:a16="http://schemas.microsoft.com/office/drawing/2014/main" id="{5222DBE1-31B9-A59A-DFCC-DFF01566EF72}"/>
              </a:ext>
            </a:extLst>
          </p:cNvPr>
          <p:cNvSpPr txBox="1"/>
          <p:nvPr/>
        </p:nvSpPr>
        <p:spPr>
          <a:xfrm>
            <a:off x="11214170"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2</a:t>
            </a:r>
          </a:p>
        </p:txBody>
      </p:sp>
      <p:sp>
        <p:nvSpPr>
          <p:cNvPr id="375" name="TextBox 374">
            <a:extLst>
              <a:ext uri="{FF2B5EF4-FFF2-40B4-BE49-F238E27FC236}">
                <a16:creationId xmlns:a16="http://schemas.microsoft.com/office/drawing/2014/main" id="{5222DBE1-31B9-A59A-DFCC-DFF01566EF72}"/>
              </a:ext>
            </a:extLst>
          </p:cNvPr>
          <p:cNvSpPr txBox="1"/>
          <p:nvPr/>
        </p:nvSpPr>
        <p:spPr>
          <a:xfrm>
            <a:off x="11380448"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0</a:t>
            </a:r>
          </a:p>
        </p:txBody>
      </p:sp>
      <p:sp>
        <p:nvSpPr>
          <p:cNvPr id="376" name="TextBox 375">
            <a:extLst>
              <a:ext uri="{FF2B5EF4-FFF2-40B4-BE49-F238E27FC236}">
                <a16:creationId xmlns:a16="http://schemas.microsoft.com/office/drawing/2014/main" id="{5222DBE1-31B9-A59A-DFCC-DFF01566EF72}"/>
              </a:ext>
            </a:extLst>
          </p:cNvPr>
          <p:cNvSpPr txBox="1"/>
          <p:nvPr/>
        </p:nvSpPr>
        <p:spPr>
          <a:xfrm>
            <a:off x="11546720" y="5306377"/>
            <a:ext cx="306804" cy="387798"/>
          </a:xfrm>
          <a:prstGeom prst="rect">
            <a:avLst/>
          </a:prstGeom>
          <a:noFill/>
        </p:spPr>
        <p:txBody>
          <a:bodyPr wrap="square" rtlCol="0">
            <a:spAutoFit/>
          </a:bodyPr>
          <a:lstStyle/>
          <a:p>
            <a:pPr algn="ctr">
              <a:lnSpc>
                <a:spcPct val="120000"/>
              </a:lnSpc>
            </a:pPr>
            <a:r>
              <a:rPr lang="ja-JP" sz="800">
                <a:solidFill>
                  <a:schemeClr val="accent2"/>
                </a:solidFill>
                <a:latin typeface="Arial" panose="020B0604020202020204" pitchFamily="34" charset="0"/>
                <a:ea typeface="MS Mincho"/>
                <a:cs typeface="Arial" panose="020B0604020202020204" pitchFamily="34" charset="0"/>
              </a:rPr>
              <a:t>0</a:t>
            </a:r>
          </a:p>
          <a:p>
            <a:pPr algn="ctr">
              <a:lnSpc>
                <a:spcPct val="120000"/>
              </a:lnSpc>
            </a:pPr>
            <a:r>
              <a:rPr lang="ja-JP" sz="800">
                <a:solidFill>
                  <a:schemeClr val="accent3"/>
                </a:solidFill>
                <a:latin typeface="Arial" panose="020B0604020202020204" pitchFamily="34" charset="0"/>
                <a:ea typeface="MS Mincho"/>
                <a:cs typeface="Arial" panose="020B0604020202020204" pitchFamily="34" charset="0"/>
              </a:rPr>
              <a:t>0</a:t>
            </a:r>
          </a:p>
        </p:txBody>
      </p:sp>
      <p:sp>
        <p:nvSpPr>
          <p:cNvPr id="377" name="Line 7">
            <a:extLst>
              <a:ext uri="{FF2B5EF4-FFF2-40B4-BE49-F238E27FC236}">
                <a16:creationId xmlns:a16="http://schemas.microsoft.com/office/drawing/2014/main" id="{B255375B-28CF-172B-CE30-CC16A80EDB7F}"/>
              </a:ext>
            </a:extLst>
          </p:cNvPr>
          <p:cNvSpPr>
            <a:spLocks noChangeShapeType="1"/>
          </p:cNvSpPr>
          <p:nvPr/>
        </p:nvSpPr>
        <p:spPr bwMode="auto">
          <a:xfrm>
            <a:off x="6912262" y="2901695"/>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82" name="Line 7">
            <a:extLst>
              <a:ext uri="{FF2B5EF4-FFF2-40B4-BE49-F238E27FC236}">
                <a16:creationId xmlns:a16="http://schemas.microsoft.com/office/drawing/2014/main" id="{B255375B-28CF-172B-CE30-CC16A80EDB7F}"/>
              </a:ext>
            </a:extLst>
          </p:cNvPr>
          <p:cNvSpPr>
            <a:spLocks noChangeShapeType="1"/>
          </p:cNvSpPr>
          <p:nvPr/>
        </p:nvSpPr>
        <p:spPr bwMode="auto">
          <a:xfrm>
            <a:off x="6912262" y="3581471"/>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83" name="Line 8">
            <a:extLst>
              <a:ext uri="{FF2B5EF4-FFF2-40B4-BE49-F238E27FC236}">
                <a16:creationId xmlns:a16="http://schemas.microsoft.com/office/drawing/2014/main" id="{E914F7CA-3F2A-0E52-B7B6-9B800166A530}"/>
              </a:ext>
            </a:extLst>
          </p:cNvPr>
          <p:cNvSpPr>
            <a:spLocks noChangeShapeType="1"/>
          </p:cNvSpPr>
          <p:nvPr/>
        </p:nvSpPr>
        <p:spPr bwMode="auto">
          <a:xfrm>
            <a:off x="6912262" y="4034655"/>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84" name="Line 11">
            <a:extLst>
              <a:ext uri="{FF2B5EF4-FFF2-40B4-BE49-F238E27FC236}">
                <a16:creationId xmlns:a16="http://schemas.microsoft.com/office/drawing/2014/main" id="{920F6B7E-A9D2-7ED4-56DC-6867739AECC1}"/>
              </a:ext>
            </a:extLst>
          </p:cNvPr>
          <p:cNvSpPr>
            <a:spLocks noChangeShapeType="1"/>
          </p:cNvSpPr>
          <p:nvPr/>
        </p:nvSpPr>
        <p:spPr bwMode="auto">
          <a:xfrm>
            <a:off x="6912262" y="448783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85" name="Line 7">
            <a:extLst>
              <a:ext uri="{FF2B5EF4-FFF2-40B4-BE49-F238E27FC236}">
                <a16:creationId xmlns:a16="http://schemas.microsoft.com/office/drawing/2014/main" id="{B255375B-28CF-172B-CE30-CC16A80EDB7F}"/>
              </a:ext>
            </a:extLst>
          </p:cNvPr>
          <p:cNvSpPr>
            <a:spLocks noChangeShapeType="1"/>
          </p:cNvSpPr>
          <p:nvPr/>
        </p:nvSpPr>
        <p:spPr bwMode="auto">
          <a:xfrm>
            <a:off x="6912262" y="2675103"/>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87" name="Line 7">
            <a:extLst>
              <a:ext uri="{FF2B5EF4-FFF2-40B4-BE49-F238E27FC236}">
                <a16:creationId xmlns:a16="http://schemas.microsoft.com/office/drawing/2014/main" id="{B255375B-28CF-172B-CE30-CC16A80EDB7F}"/>
              </a:ext>
            </a:extLst>
          </p:cNvPr>
          <p:cNvSpPr>
            <a:spLocks noChangeShapeType="1"/>
          </p:cNvSpPr>
          <p:nvPr/>
        </p:nvSpPr>
        <p:spPr bwMode="auto">
          <a:xfrm>
            <a:off x="6912262" y="335487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E868A368-F2FA-40E2-D6D7-9411904EC7B4}"/>
              </a:ext>
            </a:extLst>
          </p:cNvPr>
          <p:cNvSpPr txBox="1"/>
          <p:nvPr/>
        </p:nvSpPr>
        <p:spPr>
          <a:xfrm>
            <a:off x="6549443" y="3212036"/>
            <a:ext cx="398592"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0.6</a:t>
            </a:r>
          </a:p>
        </p:txBody>
      </p:sp>
      <p:grpSp>
        <p:nvGrpSpPr>
          <p:cNvPr id="390" name="Group 389"/>
          <p:cNvGrpSpPr/>
          <p:nvPr/>
        </p:nvGrpSpPr>
        <p:grpSpPr>
          <a:xfrm>
            <a:off x="11338225" y="4223431"/>
            <a:ext cx="71582" cy="112020"/>
            <a:chOff x="2091483" y="2659137"/>
            <a:chExt cx="45719" cy="71547"/>
          </a:xfrm>
        </p:grpSpPr>
        <p:sp>
          <p:nvSpPr>
            <p:cNvPr id="391" name="Freeform 3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392" name="Freeform 3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sp>
        <p:nvSpPr>
          <p:cNvPr id="3" name="Freeform 2"/>
          <p:cNvSpPr/>
          <p:nvPr/>
        </p:nvSpPr>
        <p:spPr>
          <a:xfrm>
            <a:off x="7041723" y="2444365"/>
            <a:ext cx="3910169" cy="1430986"/>
          </a:xfrm>
          <a:custGeom>
            <a:avLst/>
            <a:gdLst>
              <a:gd name="connsiteX0" fmla="*/ 0 w 3910169"/>
              <a:gd name="connsiteY0" fmla="*/ 0 h 1430986"/>
              <a:gd name="connsiteX1" fmla="*/ 300507 w 3910169"/>
              <a:gd name="connsiteY1" fmla="*/ 3577 h 1430986"/>
              <a:gd name="connsiteX2" fmla="*/ 300507 w 3910169"/>
              <a:gd name="connsiteY2" fmla="*/ 125211 h 1430986"/>
              <a:gd name="connsiteX3" fmla="*/ 400676 w 3910169"/>
              <a:gd name="connsiteY3" fmla="*/ 132366 h 1430986"/>
              <a:gd name="connsiteX4" fmla="*/ 404253 w 3910169"/>
              <a:gd name="connsiteY4" fmla="*/ 261155 h 1430986"/>
              <a:gd name="connsiteX5" fmla="*/ 661831 w 3910169"/>
              <a:gd name="connsiteY5" fmla="*/ 257577 h 1430986"/>
              <a:gd name="connsiteX6" fmla="*/ 665408 w 3910169"/>
              <a:gd name="connsiteY6" fmla="*/ 379211 h 1430986"/>
              <a:gd name="connsiteX7" fmla="*/ 908676 w 3910169"/>
              <a:gd name="connsiteY7" fmla="*/ 375634 h 1430986"/>
              <a:gd name="connsiteX8" fmla="*/ 912253 w 3910169"/>
              <a:gd name="connsiteY8" fmla="*/ 529465 h 1430986"/>
              <a:gd name="connsiteX9" fmla="*/ 912253 w 3910169"/>
              <a:gd name="connsiteY9" fmla="*/ 529465 h 1430986"/>
              <a:gd name="connsiteX10" fmla="*/ 922986 w 3910169"/>
              <a:gd name="connsiteY10" fmla="*/ 668986 h 1430986"/>
              <a:gd name="connsiteX11" fmla="*/ 1953296 w 3910169"/>
              <a:gd name="connsiteY11" fmla="*/ 668986 h 1430986"/>
              <a:gd name="connsiteX12" fmla="*/ 1946141 w 3910169"/>
              <a:gd name="connsiteY12" fmla="*/ 833549 h 1430986"/>
              <a:gd name="connsiteX13" fmla="*/ 2221606 w 3910169"/>
              <a:gd name="connsiteY13" fmla="*/ 826394 h 1430986"/>
              <a:gd name="connsiteX14" fmla="*/ 2221606 w 3910169"/>
              <a:gd name="connsiteY14" fmla="*/ 994535 h 1430986"/>
              <a:gd name="connsiteX15" fmla="*/ 2507803 w 3910169"/>
              <a:gd name="connsiteY15" fmla="*/ 983803 h 1430986"/>
              <a:gd name="connsiteX16" fmla="*/ 2507803 w 3910169"/>
              <a:gd name="connsiteY16" fmla="*/ 1155521 h 1430986"/>
              <a:gd name="connsiteX17" fmla="*/ 3645437 w 3910169"/>
              <a:gd name="connsiteY17" fmla="*/ 1151944 h 1430986"/>
              <a:gd name="connsiteX18" fmla="*/ 3652591 w 3910169"/>
              <a:gd name="connsiteY18" fmla="*/ 1430986 h 1430986"/>
              <a:gd name="connsiteX19" fmla="*/ 3910169 w 3910169"/>
              <a:gd name="connsiteY19" fmla="*/ 1430986 h 1430986"/>
              <a:gd name="connsiteX20" fmla="*/ 3910169 w 3910169"/>
              <a:gd name="connsiteY20" fmla="*/ 1430986 h 143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10169" h="1430986">
                <a:moveTo>
                  <a:pt x="0" y="0"/>
                </a:moveTo>
                <a:lnTo>
                  <a:pt x="300507" y="3577"/>
                </a:lnTo>
                <a:lnTo>
                  <a:pt x="300507" y="125211"/>
                </a:lnTo>
                <a:lnTo>
                  <a:pt x="400676" y="132366"/>
                </a:lnTo>
                <a:cubicBezTo>
                  <a:pt x="401868" y="175296"/>
                  <a:pt x="403061" y="218225"/>
                  <a:pt x="404253" y="261155"/>
                </a:cubicBezTo>
                <a:lnTo>
                  <a:pt x="661831" y="257577"/>
                </a:lnTo>
                <a:lnTo>
                  <a:pt x="665408" y="379211"/>
                </a:lnTo>
                <a:lnTo>
                  <a:pt x="908676" y="375634"/>
                </a:lnTo>
                <a:cubicBezTo>
                  <a:pt x="909868" y="426911"/>
                  <a:pt x="911061" y="478188"/>
                  <a:pt x="912253" y="529465"/>
                </a:cubicBezTo>
                <a:lnTo>
                  <a:pt x="912253" y="529465"/>
                </a:lnTo>
                <a:lnTo>
                  <a:pt x="922986" y="668986"/>
                </a:lnTo>
                <a:lnTo>
                  <a:pt x="1953296" y="668986"/>
                </a:lnTo>
                <a:lnTo>
                  <a:pt x="1946141" y="833549"/>
                </a:lnTo>
                <a:lnTo>
                  <a:pt x="2221606" y="826394"/>
                </a:lnTo>
                <a:lnTo>
                  <a:pt x="2221606" y="994535"/>
                </a:lnTo>
                <a:lnTo>
                  <a:pt x="2507803" y="983803"/>
                </a:lnTo>
                <a:lnTo>
                  <a:pt x="2507803" y="1155521"/>
                </a:lnTo>
                <a:lnTo>
                  <a:pt x="3645437" y="1151944"/>
                </a:lnTo>
                <a:lnTo>
                  <a:pt x="3652591" y="1430986"/>
                </a:lnTo>
                <a:lnTo>
                  <a:pt x="3910169" y="1430986"/>
                </a:lnTo>
                <a:lnTo>
                  <a:pt x="3910169" y="1430986"/>
                </a:lnTo>
              </a:path>
            </a:pathLst>
          </a:cu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 name="Freeform 3"/>
          <p:cNvSpPr/>
          <p:nvPr/>
        </p:nvSpPr>
        <p:spPr>
          <a:xfrm>
            <a:off x="7038145" y="2444365"/>
            <a:ext cx="4371662" cy="1820930"/>
          </a:xfrm>
          <a:custGeom>
            <a:avLst/>
            <a:gdLst>
              <a:gd name="connsiteX0" fmla="*/ 0 w 4371662"/>
              <a:gd name="connsiteY0" fmla="*/ 0 h 1820930"/>
              <a:gd name="connsiteX1" fmla="*/ 236113 w 4371662"/>
              <a:gd name="connsiteY1" fmla="*/ 3577 h 1820930"/>
              <a:gd name="connsiteX2" fmla="*/ 246845 w 4371662"/>
              <a:gd name="connsiteY2" fmla="*/ 110901 h 1820930"/>
              <a:gd name="connsiteX3" fmla="*/ 282620 w 4371662"/>
              <a:gd name="connsiteY3" fmla="*/ 107324 h 1820930"/>
              <a:gd name="connsiteX4" fmla="*/ 282620 w 4371662"/>
              <a:gd name="connsiteY4" fmla="*/ 225380 h 1820930"/>
              <a:gd name="connsiteX5" fmla="*/ 457916 w 4371662"/>
              <a:gd name="connsiteY5" fmla="*/ 228958 h 1820930"/>
              <a:gd name="connsiteX6" fmla="*/ 461493 w 4371662"/>
              <a:gd name="connsiteY6" fmla="*/ 347014 h 1820930"/>
              <a:gd name="connsiteX7" fmla="*/ 686874 w 4371662"/>
              <a:gd name="connsiteY7" fmla="*/ 347014 h 1820930"/>
              <a:gd name="connsiteX8" fmla="*/ 686874 w 4371662"/>
              <a:gd name="connsiteY8" fmla="*/ 454338 h 1820930"/>
              <a:gd name="connsiteX9" fmla="*/ 686874 w 4371662"/>
              <a:gd name="connsiteY9" fmla="*/ 454338 h 1820930"/>
              <a:gd name="connsiteX10" fmla="*/ 704761 w 4371662"/>
              <a:gd name="connsiteY10" fmla="*/ 561662 h 1820930"/>
              <a:gd name="connsiteX11" fmla="*/ 704761 w 4371662"/>
              <a:gd name="connsiteY11" fmla="*/ 561662 h 1820930"/>
              <a:gd name="connsiteX12" fmla="*/ 726226 w 4371662"/>
              <a:gd name="connsiteY12" fmla="*/ 683296 h 1820930"/>
              <a:gd name="connsiteX13" fmla="*/ 762000 w 4371662"/>
              <a:gd name="connsiteY13" fmla="*/ 679718 h 1820930"/>
              <a:gd name="connsiteX14" fmla="*/ 765578 w 4371662"/>
              <a:gd name="connsiteY14" fmla="*/ 797775 h 1820930"/>
              <a:gd name="connsiteX15" fmla="*/ 930141 w 4371662"/>
              <a:gd name="connsiteY15" fmla="*/ 801352 h 1820930"/>
              <a:gd name="connsiteX16" fmla="*/ 933719 w 4371662"/>
              <a:gd name="connsiteY16" fmla="*/ 912253 h 1820930"/>
              <a:gd name="connsiteX17" fmla="*/ 1151944 w 4371662"/>
              <a:gd name="connsiteY17" fmla="*/ 912253 h 1820930"/>
              <a:gd name="connsiteX18" fmla="*/ 1155522 w 4371662"/>
              <a:gd name="connsiteY18" fmla="*/ 1137634 h 1820930"/>
              <a:gd name="connsiteX19" fmla="*/ 1813775 w 4371662"/>
              <a:gd name="connsiteY19" fmla="*/ 1134056 h 1820930"/>
              <a:gd name="connsiteX20" fmla="*/ 1824507 w 4371662"/>
              <a:gd name="connsiteY20" fmla="*/ 1252113 h 1820930"/>
              <a:gd name="connsiteX21" fmla="*/ 1824507 w 4371662"/>
              <a:gd name="connsiteY21" fmla="*/ 1252113 h 1820930"/>
              <a:gd name="connsiteX22" fmla="*/ 1860282 w 4371662"/>
              <a:gd name="connsiteY22" fmla="*/ 1252113 h 1820930"/>
              <a:gd name="connsiteX23" fmla="*/ 1871015 w 4371662"/>
              <a:gd name="connsiteY23" fmla="*/ 1366591 h 1820930"/>
              <a:gd name="connsiteX24" fmla="*/ 2271691 w 4371662"/>
              <a:gd name="connsiteY24" fmla="*/ 1366591 h 1820930"/>
              <a:gd name="connsiteX25" fmla="*/ 2275268 w 4371662"/>
              <a:gd name="connsiteY25" fmla="*/ 1481070 h 1820930"/>
              <a:gd name="connsiteX26" fmla="*/ 2425522 w 4371662"/>
              <a:gd name="connsiteY26" fmla="*/ 1481070 h 1820930"/>
              <a:gd name="connsiteX27" fmla="*/ 2432676 w 4371662"/>
              <a:gd name="connsiteY27" fmla="*/ 1591972 h 1820930"/>
              <a:gd name="connsiteX28" fmla="*/ 2511381 w 4371662"/>
              <a:gd name="connsiteY28" fmla="*/ 1591972 h 1820930"/>
              <a:gd name="connsiteX29" fmla="*/ 2507803 w 4371662"/>
              <a:gd name="connsiteY29" fmla="*/ 1713606 h 1820930"/>
              <a:gd name="connsiteX30" fmla="*/ 2954986 w 4371662"/>
              <a:gd name="connsiteY30" fmla="*/ 1706451 h 1820930"/>
              <a:gd name="connsiteX31" fmla="*/ 2958564 w 4371662"/>
              <a:gd name="connsiteY31" fmla="*/ 1820930 h 1820930"/>
              <a:gd name="connsiteX32" fmla="*/ 4371662 w 4371662"/>
              <a:gd name="connsiteY32" fmla="*/ 1817352 h 1820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71662" h="1820930">
                <a:moveTo>
                  <a:pt x="0" y="0"/>
                </a:moveTo>
                <a:lnTo>
                  <a:pt x="236113" y="3577"/>
                </a:lnTo>
                <a:lnTo>
                  <a:pt x="246845" y="110901"/>
                </a:lnTo>
                <a:lnTo>
                  <a:pt x="282620" y="107324"/>
                </a:lnTo>
                <a:lnTo>
                  <a:pt x="282620" y="225380"/>
                </a:lnTo>
                <a:lnTo>
                  <a:pt x="457916" y="228958"/>
                </a:lnTo>
                <a:lnTo>
                  <a:pt x="461493" y="347014"/>
                </a:lnTo>
                <a:lnTo>
                  <a:pt x="686874" y="347014"/>
                </a:lnTo>
                <a:lnTo>
                  <a:pt x="686874" y="454338"/>
                </a:lnTo>
                <a:lnTo>
                  <a:pt x="686874" y="454338"/>
                </a:lnTo>
                <a:lnTo>
                  <a:pt x="704761" y="561662"/>
                </a:lnTo>
                <a:lnTo>
                  <a:pt x="704761" y="561662"/>
                </a:lnTo>
                <a:lnTo>
                  <a:pt x="726226" y="683296"/>
                </a:lnTo>
                <a:lnTo>
                  <a:pt x="762000" y="679718"/>
                </a:lnTo>
                <a:lnTo>
                  <a:pt x="765578" y="797775"/>
                </a:lnTo>
                <a:lnTo>
                  <a:pt x="930141" y="801352"/>
                </a:lnTo>
                <a:lnTo>
                  <a:pt x="933719" y="912253"/>
                </a:lnTo>
                <a:lnTo>
                  <a:pt x="1151944" y="912253"/>
                </a:lnTo>
                <a:cubicBezTo>
                  <a:pt x="1153137" y="987380"/>
                  <a:pt x="1154329" y="1062507"/>
                  <a:pt x="1155522" y="1137634"/>
                </a:cubicBezTo>
                <a:lnTo>
                  <a:pt x="1813775" y="1134056"/>
                </a:lnTo>
                <a:lnTo>
                  <a:pt x="1824507" y="1252113"/>
                </a:lnTo>
                <a:lnTo>
                  <a:pt x="1824507" y="1252113"/>
                </a:lnTo>
                <a:lnTo>
                  <a:pt x="1860282" y="1252113"/>
                </a:lnTo>
                <a:lnTo>
                  <a:pt x="1871015" y="1366591"/>
                </a:lnTo>
                <a:lnTo>
                  <a:pt x="2271691" y="1366591"/>
                </a:lnTo>
                <a:lnTo>
                  <a:pt x="2275268" y="1481070"/>
                </a:lnTo>
                <a:lnTo>
                  <a:pt x="2425522" y="1481070"/>
                </a:lnTo>
                <a:lnTo>
                  <a:pt x="2432676" y="1591972"/>
                </a:lnTo>
                <a:lnTo>
                  <a:pt x="2511381" y="1591972"/>
                </a:lnTo>
                <a:lnTo>
                  <a:pt x="2507803" y="1713606"/>
                </a:lnTo>
                <a:lnTo>
                  <a:pt x="2954986" y="1706451"/>
                </a:lnTo>
                <a:lnTo>
                  <a:pt x="2958564" y="1820930"/>
                </a:lnTo>
                <a:lnTo>
                  <a:pt x="4371662" y="1817352"/>
                </a:lnTo>
              </a:path>
            </a:pathLst>
          </a:cu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nvGrpSpPr>
          <p:cNvPr id="395" name="Group 394"/>
          <p:cNvGrpSpPr/>
          <p:nvPr/>
        </p:nvGrpSpPr>
        <p:grpSpPr>
          <a:xfrm>
            <a:off x="11367311" y="4223431"/>
            <a:ext cx="71582" cy="112020"/>
            <a:chOff x="2091483" y="2659137"/>
            <a:chExt cx="45719" cy="71547"/>
          </a:xfrm>
        </p:grpSpPr>
        <p:sp>
          <p:nvSpPr>
            <p:cNvPr id="396" name="Freeform 39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397" name="Freeform 39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398" name="Group 397"/>
          <p:cNvGrpSpPr/>
          <p:nvPr/>
        </p:nvGrpSpPr>
        <p:grpSpPr>
          <a:xfrm>
            <a:off x="10950558" y="4223431"/>
            <a:ext cx="71582" cy="112020"/>
            <a:chOff x="2091483" y="2659137"/>
            <a:chExt cx="45719" cy="71547"/>
          </a:xfrm>
        </p:grpSpPr>
        <p:sp>
          <p:nvSpPr>
            <p:cNvPr id="399" name="Freeform 39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400" name="Freeform 39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401" name="Group 400"/>
          <p:cNvGrpSpPr/>
          <p:nvPr/>
        </p:nvGrpSpPr>
        <p:grpSpPr>
          <a:xfrm>
            <a:off x="10451425" y="4223431"/>
            <a:ext cx="71582" cy="112020"/>
            <a:chOff x="2091483" y="2659137"/>
            <a:chExt cx="45719" cy="71547"/>
          </a:xfrm>
        </p:grpSpPr>
        <p:sp>
          <p:nvSpPr>
            <p:cNvPr id="402" name="Freeform 40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403" name="Freeform 40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404" name="Group 403"/>
          <p:cNvGrpSpPr/>
          <p:nvPr/>
        </p:nvGrpSpPr>
        <p:grpSpPr>
          <a:xfrm>
            <a:off x="10914126" y="3833250"/>
            <a:ext cx="71582" cy="112020"/>
            <a:chOff x="2091483" y="2659137"/>
            <a:chExt cx="45719" cy="71547"/>
          </a:xfrm>
        </p:grpSpPr>
        <p:sp>
          <p:nvSpPr>
            <p:cNvPr id="405" name="Freeform 40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406" name="Freeform 40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407" name="Group 406"/>
          <p:cNvGrpSpPr/>
          <p:nvPr/>
        </p:nvGrpSpPr>
        <p:grpSpPr>
          <a:xfrm>
            <a:off x="10886158" y="3833250"/>
            <a:ext cx="71582" cy="112020"/>
            <a:chOff x="2091483" y="2659137"/>
            <a:chExt cx="45719" cy="71547"/>
          </a:xfrm>
        </p:grpSpPr>
        <p:sp>
          <p:nvSpPr>
            <p:cNvPr id="408" name="Freeform 40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409" name="Freeform 40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410" name="Group 409"/>
          <p:cNvGrpSpPr/>
          <p:nvPr/>
        </p:nvGrpSpPr>
        <p:grpSpPr>
          <a:xfrm>
            <a:off x="10754144" y="3833250"/>
            <a:ext cx="71582" cy="112020"/>
            <a:chOff x="2091483" y="2659137"/>
            <a:chExt cx="45719" cy="71547"/>
          </a:xfrm>
        </p:grpSpPr>
        <p:sp>
          <p:nvSpPr>
            <p:cNvPr id="411" name="Freeform 41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412" name="Freeform 41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414" name="Group 413"/>
          <p:cNvGrpSpPr/>
          <p:nvPr/>
        </p:nvGrpSpPr>
        <p:grpSpPr>
          <a:xfrm>
            <a:off x="10451724" y="3555732"/>
            <a:ext cx="71582" cy="112020"/>
            <a:chOff x="2091483" y="2659137"/>
            <a:chExt cx="45719" cy="71547"/>
          </a:xfrm>
        </p:grpSpPr>
        <p:sp>
          <p:nvSpPr>
            <p:cNvPr id="415" name="Freeform 41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416" name="Freeform 41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417" name="Group 416"/>
          <p:cNvGrpSpPr/>
          <p:nvPr/>
        </p:nvGrpSpPr>
        <p:grpSpPr>
          <a:xfrm>
            <a:off x="10366939" y="3555732"/>
            <a:ext cx="71582" cy="112020"/>
            <a:chOff x="2091483" y="2659137"/>
            <a:chExt cx="45719" cy="71547"/>
          </a:xfrm>
          <a:solidFill>
            <a:schemeClr val="accent2"/>
          </a:solidFill>
        </p:grpSpPr>
        <p:sp>
          <p:nvSpPr>
            <p:cNvPr id="418" name="Freeform 41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419" name="Freeform 41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grpFill/>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420" name="Group 419"/>
          <p:cNvGrpSpPr/>
          <p:nvPr/>
        </p:nvGrpSpPr>
        <p:grpSpPr>
          <a:xfrm>
            <a:off x="10216502" y="3555732"/>
            <a:ext cx="71582" cy="112020"/>
            <a:chOff x="2091483" y="2659137"/>
            <a:chExt cx="45719" cy="71547"/>
          </a:xfrm>
        </p:grpSpPr>
        <p:sp>
          <p:nvSpPr>
            <p:cNvPr id="421" name="Freeform 42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422" name="Freeform 42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423" name="Group 422"/>
          <p:cNvGrpSpPr/>
          <p:nvPr/>
        </p:nvGrpSpPr>
        <p:grpSpPr>
          <a:xfrm>
            <a:off x="7968606" y="3072277"/>
            <a:ext cx="71582" cy="112020"/>
            <a:chOff x="2091483" y="2659137"/>
            <a:chExt cx="45719" cy="71547"/>
          </a:xfrm>
        </p:grpSpPr>
        <p:sp>
          <p:nvSpPr>
            <p:cNvPr id="424" name="Freeform 42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sp>
          <p:nvSpPr>
            <p:cNvPr id="425" name="Freeform 42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E73E16"/>
                </a:solidFill>
              </a:endParaRPr>
            </a:p>
          </p:txBody>
        </p:sp>
      </p:grpSp>
      <p:grpSp>
        <p:nvGrpSpPr>
          <p:cNvPr id="426" name="Group 425"/>
          <p:cNvGrpSpPr/>
          <p:nvPr/>
        </p:nvGrpSpPr>
        <p:grpSpPr>
          <a:xfrm>
            <a:off x="7223973" y="2405201"/>
            <a:ext cx="71582" cy="112020"/>
            <a:chOff x="2091483" y="2659137"/>
            <a:chExt cx="45719" cy="71547"/>
          </a:xfrm>
        </p:grpSpPr>
        <p:sp>
          <p:nvSpPr>
            <p:cNvPr id="427" name="Freeform 42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8" name="Freeform 42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429" name="TextBox 428">
            <a:extLst>
              <a:ext uri="{FF2B5EF4-FFF2-40B4-BE49-F238E27FC236}">
                <a16:creationId xmlns:a16="http://schemas.microsoft.com/office/drawing/2014/main" id="{E86BFD01-D804-AFB1-7999-F3001F6E4D84}"/>
              </a:ext>
            </a:extLst>
          </p:cNvPr>
          <p:cNvSpPr txBox="1"/>
          <p:nvPr/>
        </p:nvSpPr>
        <p:spPr>
          <a:xfrm>
            <a:off x="10178222" y="4318356"/>
            <a:ext cx="1026243" cy="253916"/>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50" b="0" i="0" u="none" strike="noStrike" cap="none" normalizeH="0" baseline="0" noProof="0">
                <a:ln>
                  <a:noFill/>
                </a:ln>
                <a:solidFill>
                  <a:schemeClr val="accent3"/>
                </a:solidFill>
                <a:uLnTx/>
                <a:uFillTx/>
                <a:latin typeface="Arial" panose="020B0604020202020204" pitchFamily="34" charset="0"/>
                <a:ea typeface="MS Mincho"/>
                <a:cs typeface="Arial" panose="020B0604020202020204" pitchFamily="34" charset="0"/>
              </a:rPr>
              <a:t>ペムブロリズマブ + CT </a:t>
            </a:r>
          </a:p>
        </p:txBody>
      </p:sp>
      <p:graphicFrame>
        <p:nvGraphicFramePr>
          <p:cNvPr id="143" name="Table 142"/>
          <p:cNvGraphicFramePr>
            <a:graphicFrameLocks noGrp="1"/>
          </p:cNvGraphicFramePr>
          <p:nvPr>
            <p:extLst>
              <p:ext uri="{D42A27DB-BD31-4B8C-83A1-F6EECF244321}">
                <p14:modId xmlns:p14="http://schemas.microsoft.com/office/powerpoint/2010/main" val="10656850"/>
              </p:ext>
            </p:extLst>
          </p:nvPr>
        </p:nvGraphicFramePr>
        <p:xfrm>
          <a:off x="238837" y="1955792"/>
          <a:ext cx="5392713" cy="3267378"/>
        </p:xfrm>
        <a:graphic>
          <a:graphicData uri="http://schemas.openxmlformats.org/drawingml/2006/table">
            <a:tbl>
              <a:tblPr firstRow="1" bandRow="1">
                <a:tableStyleId>{69012ECD-51FC-41F1-AA8D-1B2483CD663E}</a:tableStyleId>
              </a:tblPr>
              <a:tblGrid>
                <a:gridCol w="2231119">
                  <a:extLst>
                    <a:ext uri="{9D8B030D-6E8A-4147-A177-3AD203B41FA5}">
                      <a16:colId xmlns:a16="http://schemas.microsoft.com/office/drawing/2014/main" val="4251174958"/>
                    </a:ext>
                  </a:extLst>
                </a:gridCol>
                <a:gridCol w="1580797">
                  <a:extLst>
                    <a:ext uri="{9D8B030D-6E8A-4147-A177-3AD203B41FA5}">
                      <a16:colId xmlns:a16="http://schemas.microsoft.com/office/drawing/2014/main" val="3398966707"/>
                    </a:ext>
                  </a:extLst>
                </a:gridCol>
                <a:gridCol w="1580797">
                  <a:extLst>
                    <a:ext uri="{9D8B030D-6E8A-4147-A177-3AD203B41FA5}">
                      <a16:colId xmlns:a16="http://schemas.microsoft.com/office/drawing/2014/main" val="2451753297"/>
                    </a:ext>
                  </a:extLst>
                </a:gridCol>
              </a:tblGrid>
              <a:tr h="669918">
                <a:tc>
                  <a:txBody>
                    <a:bodyPr/>
                    <a:lstStyle/>
                    <a:p>
                      <a:pPr algn="l" rtl="0"/>
                      <a:endParaRPr lang="en-US" sz="1200" b="1" dirty="0">
                        <a:solidFill>
                          <a:schemeClr val="tx2"/>
                        </a:solidFill>
                        <a:latin typeface="+mn-lt"/>
                      </a:endParaRP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a:solidFill>
                            <a:schemeClr val="tx2"/>
                          </a:solidFill>
                        </a:rPr>
                        <a:t>MEDI5752 1500mg + CT</a:t>
                      </a:r>
                    </a:p>
                    <a:p>
                      <a:pPr algn="ctr"/>
                      <a:r>
                        <a:rPr lang="ja-JP" sz="1200" b="1">
                          <a:solidFill>
                            <a:schemeClr val="tx2"/>
                          </a:solidFill>
                        </a:rPr>
                        <a:t> （n=20）</a:t>
                      </a:r>
                    </a:p>
                  </a:txBody>
                  <a:tcPr marL="90000" marR="90000" marT="46800" marB="46800" anchor="b">
                    <a:lnB w="12700" cap="flat" cmpd="sng" algn="ctr">
                      <a:noFill/>
                      <a:prstDash val="solid"/>
                      <a:round/>
                      <a:headEnd type="none" w="med" len="med"/>
                      <a:tailEnd type="none" w="med" len="med"/>
                    </a:lnB>
                    <a:solidFill>
                      <a:schemeClr val="accent1"/>
                    </a:solidFill>
                  </a:tcPr>
                </a:tc>
                <a:tc>
                  <a:txBody>
                    <a:bodyPr/>
                    <a:lstStyle/>
                    <a:p>
                      <a:pPr algn="ctr"/>
                      <a:r>
                        <a:rPr lang="ja-JP" sz="1200" b="1" dirty="0">
                          <a:solidFill>
                            <a:schemeClr val="tx2"/>
                          </a:solidFill>
                        </a:rPr>
                        <a:t>ペムブロリズマブ 
200mg + CT</a:t>
                      </a:r>
                    </a:p>
                    <a:p>
                      <a:pPr algn="ctr"/>
                      <a:r>
                        <a:rPr lang="ja-JP" sz="1200" b="1" dirty="0">
                          <a:solidFill>
                            <a:schemeClr val="tx2"/>
                          </a:solidFill>
                        </a:rPr>
                        <a:t> （n=21）</a:t>
                      </a:r>
                    </a:p>
                  </a:txBody>
                  <a:tcPr marL="90000" marR="90000" marT="46800" marB="46800" anchor="b">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2804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経過観察期間の中央値、月（範囲）</a:t>
                      </a:r>
                    </a:p>
                  </a:txBody>
                  <a:tcPr marL="90000" marR="90000" marT="46800" marB="46800" anchor="ctr">
                    <a:lnT w="12700" cap="flat" cmpd="sng" algn="ctr">
                      <a:noFill/>
                      <a:prstDash val="solid"/>
                      <a:round/>
                      <a:headEnd type="none" w="med" len="med"/>
                      <a:tailEnd type="none" w="med" len="med"/>
                    </a:lnT>
                  </a:tcPr>
                </a:tc>
                <a:tc>
                  <a:txBody>
                    <a:bodyPr/>
                    <a:lstStyle/>
                    <a:p>
                      <a:pPr marL="0" algn="ctr" defTabSz="914400" rtl="0" eaLnBrk="1" latinLnBrk="0" hangingPunct="1"/>
                      <a:r>
                        <a:rPr lang="ja-JP" sz="1200">
                          <a:solidFill>
                            <a:schemeClr val="tx1"/>
                          </a:solidFill>
                          <a:latin typeface="+mn-lt"/>
                          <a:ea typeface="MS Mincho"/>
                          <a:cs typeface="+mn-cs"/>
                        </a:rPr>
                        <a:t>22.8（0.8–26.9）</a:t>
                      </a:r>
                    </a:p>
                  </a:txBody>
                  <a:tcPr marL="90000" marR="90000" marT="46800" marB="46800" anchor="ctr">
                    <a:lnT w="12700" cap="flat" cmpd="sng" algn="ctr">
                      <a:noFill/>
                      <a:prstDash val="solid"/>
                      <a:round/>
                      <a:headEnd type="none" w="med" len="med"/>
                      <a:tailEnd type="none" w="med" len="med"/>
                    </a:lnT>
                  </a:tcPr>
                </a:tc>
                <a:tc>
                  <a:txBody>
                    <a:bodyPr/>
                    <a:lstStyle/>
                    <a:p>
                      <a:pPr marL="0" algn="ctr" defTabSz="914400" rtl="0" eaLnBrk="1" latinLnBrk="0" hangingPunct="1"/>
                      <a:r>
                        <a:rPr lang="ja-JP" sz="1200">
                          <a:solidFill>
                            <a:schemeClr val="tx1"/>
                          </a:solidFill>
                          <a:latin typeface="+mn-lt"/>
                          <a:ea typeface="MS Mincho"/>
                          <a:cs typeface="+mn-cs"/>
                        </a:rPr>
                        <a:t>14.5（1.6–27.9）</a:t>
                      </a:r>
                    </a:p>
                  </a:txBody>
                  <a:tcPr marL="90000" marR="90000" marT="46800" marB="46800" anchor="ctr">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2804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ORR、</a:t>
                      </a:r>
                      <a:r>
                        <a:rPr lang="ja-JP" sz="1200" b="0" baseline="0">
                          <a:solidFill>
                            <a:schemeClr val="tx1"/>
                          </a:solidFill>
                          <a:latin typeface="+mn-lt"/>
                          <a:ea typeface="MS Mincho"/>
                          <a:cs typeface="+mn-cs"/>
                        </a:rPr>
                        <a:t>n （％）</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10 （50.0）</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10 （47.6）</a:t>
                      </a:r>
                    </a:p>
                  </a:txBody>
                  <a:tcPr marL="90000" marR="90000" marT="46800" marB="46800" anchor="ctr"/>
                </a:tc>
                <a:extLst>
                  <a:ext uri="{0D108BD9-81ED-4DB2-BD59-A6C34878D82A}">
                    <a16:rowId xmlns:a16="http://schemas.microsoft.com/office/drawing/2014/main" val="2763956943"/>
                  </a:ext>
                </a:extLst>
              </a:tr>
              <a:tr h="2804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DCR、n（％）</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17 （85.0）</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10 （95.2）</a:t>
                      </a:r>
                    </a:p>
                  </a:txBody>
                  <a:tcPr marL="90000" marR="90000" marT="46800" marB="46800" anchor="ctr"/>
                </a:tc>
                <a:extLst>
                  <a:ext uri="{0D108BD9-81ED-4DB2-BD59-A6C34878D82A}">
                    <a16:rowId xmlns:a16="http://schemas.microsoft.com/office/drawing/2014/main" val="57944102"/>
                  </a:ext>
                </a:extLst>
              </a:tr>
              <a:tr h="2804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mDoR、</a:t>
                      </a:r>
                      <a:r>
                        <a:rPr lang="ja-JP" sz="1200" b="0" baseline="0">
                          <a:solidFill>
                            <a:schemeClr val="tx1"/>
                          </a:solidFill>
                          <a:latin typeface="+mn-lt"/>
                          <a:ea typeface="MS Mincho"/>
                          <a:cs typeface="+mn-cs"/>
                        </a:rPr>
                        <a:t>月 （95％CI）</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20.5 （4.1、NE）</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9.9 （2.8、NE）</a:t>
                      </a:r>
                    </a:p>
                  </a:txBody>
                  <a:tcPr marL="90000" marR="90000" marT="46800" marB="46800" anchor="ctr"/>
                </a:tc>
                <a:extLst>
                  <a:ext uri="{0D108BD9-81ED-4DB2-BD59-A6C34878D82A}">
                    <a16:rowId xmlns:a16="http://schemas.microsoft.com/office/drawing/2014/main" val="3687788380"/>
                  </a:ext>
                </a:extLst>
              </a:tr>
              <a:tr h="2804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m</a:t>
                      </a:r>
                      <a:r>
                        <a:rPr lang="ja-JP" sz="1200" b="0" baseline="0">
                          <a:solidFill>
                            <a:schemeClr val="tx1"/>
                          </a:solidFill>
                          <a:latin typeface="+mn-lt"/>
                          <a:ea typeface="MS Mincho"/>
                          <a:cs typeface="+mn-cs"/>
                        </a:rPr>
                        <a:t>PFS、月</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15.1</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8.9</a:t>
                      </a:r>
                    </a:p>
                  </a:txBody>
                  <a:tcPr marL="90000" marR="90000" marT="46800" marB="46800" anchor="ctr"/>
                </a:tc>
                <a:extLst>
                  <a:ext uri="{0D108BD9-81ED-4DB2-BD59-A6C34878D82A}">
                    <a16:rowId xmlns:a16="http://schemas.microsoft.com/office/drawing/2014/main" val="2419989758"/>
                  </a:ext>
                </a:extLst>
              </a:tr>
              <a:tr h="2804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mOS（月）</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NR</a:t>
                      </a:r>
                    </a:p>
                  </a:txBody>
                  <a:tcPr marL="90000" marR="90000" marT="46800" marB="46800" anchor="ctr"/>
                </a:tc>
                <a:tc>
                  <a:txBody>
                    <a:bodyPr/>
                    <a:lstStyle/>
                    <a:p>
                      <a:pPr marL="0" algn="ctr" defTabSz="914400" rtl="0" eaLnBrk="1" latinLnBrk="0" hangingPunct="1"/>
                      <a:r>
                        <a:rPr lang="ja-JP" sz="1200">
                          <a:solidFill>
                            <a:schemeClr val="tx1"/>
                          </a:solidFill>
                          <a:latin typeface="+mn-lt"/>
                          <a:ea typeface="MS Mincho"/>
                          <a:cs typeface="+mn-cs"/>
                        </a:rPr>
                        <a:t>16.5</a:t>
                      </a:r>
                    </a:p>
                  </a:txBody>
                  <a:tcPr marL="90000" marR="90000" marT="46800" marB="46800" anchor="ctr"/>
                </a:tc>
                <a:extLst>
                  <a:ext uri="{0D108BD9-81ED-4DB2-BD59-A6C34878D82A}">
                    <a16:rowId xmlns:a16="http://schemas.microsoft.com/office/drawing/2014/main" val="226795752"/>
                  </a:ext>
                </a:extLst>
              </a:tr>
              <a:tr h="40643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ORR、PD-L1 &lt;1%、n/N （％） [95％CI]</a:t>
                      </a:r>
                    </a:p>
                  </a:txBody>
                  <a:tcPr marL="90000" marR="90000" marT="46800" marB="46800" anchor="ctr"/>
                </a:tc>
                <a:tc>
                  <a:txBody>
                    <a:bodyPr/>
                    <a:lstStyle/>
                    <a:p>
                      <a:pPr algn="ctr"/>
                      <a:r>
                        <a:rPr lang="ja-JP" sz="1200" dirty="0"/>
                        <a:t>5/9 （55.6） </a:t>
                      </a:r>
                      <a:br>
                        <a:rPr lang="en-GB" altLang="ja-JP" sz="1200" dirty="0"/>
                      </a:br>
                      <a:r>
                        <a:rPr lang="ja-JP" sz="1200" dirty="0"/>
                        <a:t>[21.2, 86.3]</a:t>
                      </a:r>
                    </a:p>
                  </a:txBody>
                  <a:tcPr marL="90000" marR="90000" marT="46800" marB="46800" anchor="ctr"/>
                </a:tc>
                <a:tc>
                  <a:txBody>
                    <a:bodyPr/>
                    <a:lstStyle/>
                    <a:p>
                      <a:pPr algn="ctr"/>
                      <a:r>
                        <a:rPr lang="ja-JP" sz="1200" dirty="0"/>
                        <a:t>3/10 （30.0） </a:t>
                      </a:r>
                      <a:br>
                        <a:rPr lang="en-GB" altLang="ja-JP" sz="1200" dirty="0"/>
                      </a:br>
                      <a:r>
                        <a:rPr lang="ja-JP" sz="1200" dirty="0"/>
                        <a:t>[6.7, 65.2]</a:t>
                      </a:r>
                    </a:p>
                  </a:txBody>
                  <a:tcPr marL="90000" marR="90000" marT="46800" marB="46800" anchor="ctr"/>
                </a:tc>
                <a:extLst>
                  <a:ext uri="{0D108BD9-81ED-4DB2-BD59-A6C34878D82A}">
                    <a16:rowId xmlns:a16="http://schemas.microsoft.com/office/drawing/2014/main" val="2099285759"/>
                  </a:ext>
                </a:extLst>
              </a:tr>
              <a:tr h="2465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m</a:t>
                      </a:r>
                      <a:r>
                        <a:rPr lang="ja-JP" sz="1200" b="0" baseline="0">
                          <a:solidFill>
                            <a:schemeClr val="tx1"/>
                          </a:solidFill>
                          <a:latin typeface="+mn-lt"/>
                          <a:ea typeface="MS Mincho"/>
                          <a:cs typeface="+mn-cs"/>
                        </a:rPr>
                        <a:t>PFS, </a:t>
                      </a:r>
                      <a:r>
                        <a:rPr lang="ja-JP" sz="1200" b="0">
                          <a:solidFill>
                            <a:schemeClr val="tx1"/>
                          </a:solidFill>
                          <a:latin typeface="+mn-lt"/>
                          <a:ea typeface="MS Mincho"/>
                          <a:cs typeface="+mn-cs"/>
                        </a:rPr>
                        <a:t>PD-L1 &lt;1％、</a:t>
                      </a:r>
                      <a:r>
                        <a:rPr lang="ja-JP" sz="1200" b="0" baseline="0">
                          <a:solidFill>
                            <a:schemeClr val="tx1"/>
                          </a:solidFill>
                          <a:latin typeface="+mn-lt"/>
                          <a:ea typeface="MS Mincho"/>
                          <a:cs typeface="+mn-cs"/>
                        </a:rPr>
                        <a:t>月</a:t>
                      </a:r>
                    </a:p>
                  </a:txBody>
                  <a:tcPr marL="90000" marR="90000" marT="46800" marB="46800" anchor="ctr"/>
                </a:tc>
                <a:tc>
                  <a:txBody>
                    <a:bodyPr/>
                    <a:lstStyle/>
                    <a:p>
                      <a:pPr algn="ctr"/>
                      <a:r>
                        <a:rPr lang="ja-JP" sz="1200"/>
                        <a:t>13.4</a:t>
                      </a:r>
                    </a:p>
                  </a:txBody>
                  <a:tcPr marL="90000" marR="90000" marT="46800" marB="46800" anchor="ctr"/>
                </a:tc>
                <a:tc>
                  <a:txBody>
                    <a:bodyPr/>
                    <a:lstStyle/>
                    <a:p>
                      <a:pPr algn="ctr"/>
                      <a:r>
                        <a:rPr lang="ja-JP" sz="1200" dirty="0"/>
                        <a:t>9</a:t>
                      </a:r>
                    </a:p>
                  </a:txBody>
                  <a:tcPr marL="90000" marR="90000" marT="46800" marB="46800" anchor="ctr"/>
                </a:tc>
                <a:extLst>
                  <a:ext uri="{0D108BD9-81ED-4DB2-BD59-A6C34878D82A}">
                    <a16:rowId xmlns:a16="http://schemas.microsoft.com/office/drawing/2014/main" val="3960630609"/>
                  </a:ext>
                </a:extLst>
              </a:tr>
            </a:tbl>
          </a:graphicData>
        </a:graphic>
      </p:graphicFrame>
      <p:sp>
        <p:nvSpPr>
          <p:cNvPr id="141" name="Content Placeholder 26">
            <a:extLst>
              <a:ext uri="{FF2B5EF4-FFF2-40B4-BE49-F238E27FC236}">
                <a16:creationId xmlns:a16="http://schemas.microsoft.com/office/drawing/2014/main" id="{16BAD327-BB22-5046-7225-C8934978F9E8}"/>
              </a:ext>
            </a:extLst>
          </p:cNvPr>
          <p:cNvSpPr txBox="1">
            <a:spLocks/>
          </p:cNvSpPr>
          <p:nvPr/>
        </p:nvSpPr>
        <p:spPr bwMode="auto">
          <a:xfrm>
            <a:off x="6431920" y="1887135"/>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無増悪生存</a:t>
            </a:r>
            <a:r>
              <a:rPr lang="ja-JP" sz="1600" b="1">
                <a:solidFill>
                  <a:srgbClr val="363636"/>
                </a:solidFill>
                <a:latin typeface="Arial"/>
                <a:ea typeface="MS Mincho"/>
                <a:cs typeface="+mj-cs"/>
                <a:sym typeface="Helvetica"/>
              </a:rPr>
              <a:t>期間</a:t>
            </a:r>
          </a:p>
        </p:txBody>
      </p:sp>
    </p:spTree>
    <p:extLst>
      <p:ext uri="{BB962C8B-B14F-4D97-AF65-F5344CB8AC3E}">
        <p14:creationId xmlns:p14="http://schemas.microsoft.com/office/powerpoint/2010/main" val="120607101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LBA56：MEDI5752またはペムブロリズマブ（P）＋カルボプラチン/ペメトレキセド（CP）の併用療法による未治療（1L）の非小細胞肺がん（NSCLC）：第1b/2相試験 </a:t>
            </a:r>
            <a:br>
              <a:rPr lang="ja-JP" dirty="0"/>
            </a:br>
            <a:r>
              <a:rPr lang="ja-JP" dirty="0"/>
              <a:t>– Ahn M-J,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82091"/>
          </a:xfrm>
        </p:spPr>
        <p:txBody>
          <a:bodyPr/>
          <a:lstStyle/>
          <a:p>
            <a:r>
              <a:rPr lang="ja-JP" b="1"/>
              <a:t>主な結果（続き）</a:t>
            </a:r>
          </a:p>
        </p:txBody>
      </p:sp>
      <p:sp>
        <p:nvSpPr>
          <p:cNvPr id="5" name="Text Placeholder 4"/>
          <p:cNvSpPr>
            <a:spLocks noGrp="1"/>
          </p:cNvSpPr>
          <p:nvPr>
            <p:ph type="body" sz="quarter" idx="11"/>
          </p:nvPr>
        </p:nvSpPr>
        <p:spPr/>
        <p:txBody>
          <a:bodyPr/>
          <a:lstStyle/>
          <a:p>
            <a:r>
              <a:rPr lang="en-US" altLang="ja-JP" dirty="0" err="1"/>
              <a:t>Ahn</a:t>
            </a:r>
            <a:r>
              <a:rPr lang="en-US" altLang="ja-JP" dirty="0"/>
              <a:t> M-J, et </a:t>
            </a:r>
            <a:r>
              <a:rPr lang="en-US" altLang="ja-JP" dirty="0" err="1"/>
              <a:t>al.Ann</a:t>
            </a:r>
            <a:r>
              <a:rPr lang="en-US" altLang="ja-JP" dirty="0"/>
              <a:t> </a:t>
            </a:r>
            <a:r>
              <a:rPr lang="en-US" altLang="ja-JP" dirty="0" err="1"/>
              <a:t>Oncol</a:t>
            </a:r>
            <a:r>
              <a:rPr lang="en-US" altLang="ja-JP" dirty="0"/>
              <a:t> 2022;33</a:t>
            </a:r>
            <a:r>
              <a:rPr lang="ja-JP" altLang="en-US" dirty="0"/>
              <a:t>（</a:t>
            </a:r>
            <a:r>
              <a:rPr lang="en-US" altLang="ja-JP" dirty="0" err="1"/>
              <a:t>suppl</a:t>
            </a:r>
            <a:r>
              <a:rPr lang="ja-JP" altLang="en-US" dirty="0"/>
              <a:t>）</a:t>
            </a:r>
            <a:r>
              <a:rPr lang="en-US" altLang="ja-JP" dirty="0"/>
              <a:t>:</a:t>
            </a:r>
            <a:r>
              <a:rPr lang="en-US" altLang="ja-JP" dirty="0" err="1"/>
              <a:t>Abstr</a:t>
            </a:r>
            <a:r>
              <a:rPr lang="en-US" altLang="ja-JP" dirty="0"/>
              <a:t> LBA56</a:t>
            </a:r>
            <a:endParaRPr lang="ja-JP" altLang="en-US" dirty="0"/>
          </a:p>
        </p:txBody>
      </p:sp>
      <p:grpSp>
        <p:nvGrpSpPr>
          <p:cNvPr id="3" name="Group 2"/>
          <p:cNvGrpSpPr/>
          <p:nvPr/>
        </p:nvGrpSpPr>
        <p:grpSpPr>
          <a:xfrm>
            <a:off x="1939280" y="2006909"/>
            <a:ext cx="7622769" cy="3764819"/>
            <a:chOff x="2316358" y="2093268"/>
            <a:chExt cx="7211150" cy="3408010"/>
          </a:xfrm>
        </p:grpSpPr>
        <p:cxnSp>
          <p:nvCxnSpPr>
            <p:cNvPr id="20" name="Straight Connector 19"/>
            <p:cNvCxnSpPr/>
            <p:nvPr/>
          </p:nvCxnSpPr>
          <p:spPr>
            <a:xfrm flipV="1">
              <a:off x="2989739" y="3563580"/>
              <a:ext cx="6537769" cy="3006"/>
            </a:xfrm>
            <a:prstGeom prst="line">
              <a:avLst/>
            </a:prstGeom>
            <a:ln w="9525" cmpd="sng">
              <a:solidFill>
                <a:schemeClr val="tx1">
                  <a:lumMod val="60000"/>
                  <a:lumOff val="40000"/>
                </a:schemeClr>
              </a:solidFill>
              <a:prstDash val="dot"/>
            </a:ln>
            <a:effectLst/>
          </p:spPr>
          <p:style>
            <a:lnRef idx="2">
              <a:schemeClr val="accent1"/>
            </a:lnRef>
            <a:fillRef idx="0">
              <a:schemeClr val="accent1"/>
            </a:fillRef>
            <a:effectRef idx="1">
              <a:schemeClr val="accent1"/>
            </a:effectRef>
            <a:fontRef idx="minor">
              <a:schemeClr val="tx1"/>
            </a:fontRef>
          </p:style>
        </p:cxnSp>
        <p:sp>
          <p:nvSpPr>
            <p:cNvPr id="12" name="Freeform 21">
              <a:extLst>
                <a:ext uri="{FF2B5EF4-FFF2-40B4-BE49-F238E27FC236}">
                  <a16:creationId xmlns:a16="http://schemas.microsoft.com/office/drawing/2014/main" id="{3148337D-BB20-437E-E579-31379CA54704}"/>
                </a:ext>
              </a:extLst>
            </p:cNvPr>
            <p:cNvSpPr>
              <a:spLocks/>
            </p:cNvSpPr>
            <p:nvPr/>
          </p:nvSpPr>
          <p:spPr bwMode="auto">
            <a:xfrm flipH="1">
              <a:off x="2913642" y="2459027"/>
              <a:ext cx="45719" cy="291687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363636"/>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13" name="TextBox 12">
              <a:extLst>
                <a:ext uri="{FF2B5EF4-FFF2-40B4-BE49-F238E27FC236}">
                  <a16:creationId xmlns:a16="http://schemas.microsoft.com/office/drawing/2014/main" id="{4C2D79A9-447B-B5A5-A4E2-49785F103E45}"/>
                </a:ext>
              </a:extLst>
            </p:cNvPr>
            <p:cNvSpPr txBox="1"/>
            <p:nvPr/>
          </p:nvSpPr>
          <p:spPr>
            <a:xfrm>
              <a:off x="2704302" y="2326860"/>
              <a:ext cx="255067" cy="250747"/>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0</a:t>
              </a:r>
            </a:p>
          </p:txBody>
        </p:sp>
        <p:sp>
          <p:nvSpPr>
            <p:cNvPr id="14" name="TextBox 13">
              <a:extLst>
                <a:ext uri="{FF2B5EF4-FFF2-40B4-BE49-F238E27FC236}">
                  <a16:creationId xmlns:a16="http://schemas.microsoft.com/office/drawing/2014/main" id="{4A68E8F8-6CA6-5331-2B25-6994CD97FD8C}"/>
                </a:ext>
              </a:extLst>
            </p:cNvPr>
            <p:cNvSpPr txBox="1"/>
            <p:nvPr/>
          </p:nvSpPr>
          <p:spPr>
            <a:xfrm>
              <a:off x="2543569" y="5250531"/>
              <a:ext cx="415809" cy="250747"/>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-80</a:t>
              </a:r>
            </a:p>
          </p:txBody>
        </p:sp>
        <p:sp>
          <p:nvSpPr>
            <p:cNvPr id="15" name="Line 10">
              <a:extLst>
                <a:ext uri="{FF2B5EF4-FFF2-40B4-BE49-F238E27FC236}">
                  <a16:creationId xmlns:a16="http://schemas.microsoft.com/office/drawing/2014/main" id="{277CB930-94CA-2312-8E02-9E0659FA2E08}"/>
                </a:ext>
              </a:extLst>
            </p:cNvPr>
            <p:cNvSpPr>
              <a:spLocks noChangeShapeType="1"/>
            </p:cNvSpPr>
            <p:nvPr/>
          </p:nvSpPr>
          <p:spPr bwMode="auto">
            <a:xfrm>
              <a:off x="2910938" y="2459027"/>
              <a:ext cx="4571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16" name="Line 11">
              <a:extLst>
                <a:ext uri="{FF2B5EF4-FFF2-40B4-BE49-F238E27FC236}">
                  <a16:creationId xmlns:a16="http://schemas.microsoft.com/office/drawing/2014/main" id="{974F00A0-D9E1-D7BD-609E-B0B76EE19262}"/>
                </a:ext>
              </a:extLst>
            </p:cNvPr>
            <p:cNvSpPr>
              <a:spLocks noChangeShapeType="1"/>
            </p:cNvSpPr>
            <p:nvPr/>
          </p:nvSpPr>
          <p:spPr bwMode="auto">
            <a:xfrm>
              <a:off x="2910938" y="4282077"/>
              <a:ext cx="4571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17" name="Line 11">
              <a:extLst>
                <a:ext uri="{FF2B5EF4-FFF2-40B4-BE49-F238E27FC236}">
                  <a16:creationId xmlns:a16="http://schemas.microsoft.com/office/drawing/2014/main" id="{974F00A0-D9E1-D7BD-609E-B0B76EE19262}"/>
                </a:ext>
              </a:extLst>
            </p:cNvPr>
            <p:cNvSpPr>
              <a:spLocks noChangeShapeType="1"/>
            </p:cNvSpPr>
            <p:nvPr/>
          </p:nvSpPr>
          <p:spPr bwMode="auto">
            <a:xfrm>
              <a:off x="2910938" y="3552857"/>
              <a:ext cx="4571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18" name="TextBox 17">
              <a:extLst>
                <a:ext uri="{FF2B5EF4-FFF2-40B4-BE49-F238E27FC236}">
                  <a16:creationId xmlns:a16="http://schemas.microsoft.com/office/drawing/2014/main" id="{4A68E8F8-6CA6-5331-2B25-6994CD97FD8C}"/>
                </a:ext>
              </a:extLst>
            </p:cNvPr>
            <p:cNvSpPr txBox="1"/>
            <p:nvPr/>
          </p:nvSpPr>
          <p:spPr>
            <a:xfrm>
              <a:off x="2543569" y="4885072"/>
              <a:ext cx="415809" cy="250747"/>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-70</a:t>
              </a:r>
            </a:p>
          </p:txBody>
        </p:sp>
        <p:sp>
          <p:nvSpPr>
            <p:cNvPr id="40" name="Rectangle 39"/>
            <p:cNvSpPr/>
            <p:nvPr/>
          </p:nvSpPr>
          <p:spPr>
            <a:xfrm flipH="1">
              <a:off x="4416465" y="2457967"/>
              <a:ext cx="114370" cy="460315"/>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41" name="Rectangle 40"/>
            <p:cNvSpPr/>
            <p:nvPr/>
          </p:nvSpPr>
          <p:spPr>
            <a:xfrm flipH="1">
              <a:off x="4560838" y="2457968"/>
              <a:ext cx="114370" cy="480909"/>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46" name="TextBox 45">
              <a:extLst>
                <a:ext uri="{FF2B5EF4-FFF2-40B4-BE49-F238E27FC236}">
                  <a16:creationId xmlns:a16="http://schemas.microsoft.com/office/drawing/2014/main" id="{7D7332E3-F959-8E5C-D3CB-7BB6574C2396}"/>
                </a:ext>
              </a:extLst>
            </p:cNvPr>
            <p:cNvSpPr txBox="1"/>
            <p:nvPr/>
          </p:nvSpPr>
          <p:spPr>
            <a:xfrm rot="16200000">
              <a:off x="971622" y="3803763"/>
              <a:ext cx="2934043" cy="244572"/>
            </a:xfrm>
            <a:prstGeom prst="rect">
              <a:avLst/>
            </a:prstGeom>
            <a:noFill/>
          </p:spPr>
          <p:txBody>
            <a:bodyPr wrap="square" rtlCol="0">
              <a:spAutoFit/>
            </a:bodyPr>
            <a:lstStyle/>
            <a:p>
              <a:pPr marL="0" marR="0" lvl="0" indent="0" algn="ctr" defTabSz="914400" rtl="0" eaLnBrk="1" fontAlgn="base" latinLnBrk="0" hangingPunct="0">
                <a:lnSpc>
                  <a:spcPct val="90000"/>
                </a:lnSpc>
                <a:spcBef>
                  <a:spcPct val="0"/>
                </a:spcBef>
                <a:spcAft>
                  <a:spcPct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ベースラインからの最良変化率（％）</a:t>
              </a:r>
            </a:p>
          </p:txBody>
        </p:sp>
        <p:sp>
          <p:nvSpPr>
            <p:cNvPr id="60" name="Rectangle 59"/>
            <p:cNvSpPr/>
            <p:nvPr/>
          </p:nvSpPr>
          <p:spPr>
            <a:xfrm>
              <a:off x="4432303" y="2150062"/>
              <a:ext cx="137160" cy="137160"/>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61" name="Rectangle 60"/>
            <p:cNvSpPr/>
            <p:nvPr/>
          </p:nvSpPr>
          <p:spPr>
            <a:xfrm>
              <a:off x="5360633" y="2150062"/>
              <a:ext cx="137160" cy="137160"/>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62" name="Rectangle 61"/>
            <p:cNvSpPr/>
            <p:nvPr/>
          </p:nvSpPr>
          <p:spPr>
            <a:xfrm>
              <a:off x="6413042" y="2150062"/>
              <a:ext cx="137160" cy="137160"/>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63" name="Rectangle 62"/>
            <p:cNvSpPr/>
            <p:nvPr/>
          </p:nvSpPr>
          <p:spPr>
            <a:xfrm>
              <a:off x="7713165" y="2150062"/>
              <a:ext cx="137160" cy="137160"/>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64" name="TextBox 63">
              <a:extLst>
                <a:ext uri="{FF2B5EF4-FFF2-40B4-BE49-F238E27FC236}">
                  <a16:creationId xmlns:a16="http://schemas.microsoft.com/office/drawing/2014/main" id="{84E078E7-CF03-4D6C-7817-446EA3741B11}"/>
                </a:ext>
              </a:extLst>
            </p:cNvPr>
            <p:cNvSpPr txBox="1"/>
            <p:nvPr/>
          </p:nvSpPr>
          <p:spPr>
            <a:xfrm>
              <a:off x="4518641" y="2093268"/>
              <a:ext cx="872472" cy="250747"/>
            </a:xfrm>
            <a:prstGeom prst="rect">
              <a:avLst/>
            </a:prstGeom>
            <a:noFill/>
          </p:spPr>
          <p:txBody>
            <a:bodyPr wrap="squar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PD-L1 NE</a:t>
              </a:r>
            </a:p>
          </p:txBody>
        </p:sp>
        <p:sp>
          <p:nvSpPr>
            <p:cNvPr id="69" name="Line 10">
              <a:extLst>
                <a:ext uri="{FF2B5EF4-FFF2-40B4-BE49-F238E27FC236}">
                  <a16:creationId xmlns:a16="http://schemas.microsoft.com/office/drawing/2014/main" id="{277CB930-94CA-2312-8E02-9E0659FA2E08}"/>
                </a:ext>
              </a:extLst>
            </p:cNvPr>
            <p:cNvSpPr>
              <a:spLocks noChangeShapeType="1"/>
            </p:cNvSpPr>
            <p:nvPr/>
          </p:nvSpPr>
          <p:spPr bwMode="auto">
            <a:xfrm>
              <a:off x="2910938" y="2823637"/>
              <a:ext cx="4571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70" name="Line 11">
              <a:extLst>
                <a:ext uri="{FF2B5EF4-FFF2-40B4-BE49-F238E27FC236}">
                  <a16:creationId xmlns:a16="http://schemas.microsoft.com/office/drawing/2014/main" id="{974F00A0-D9E1-D7BD-609E-B0B76EE19262}"/>
                </a:ext>
              </a:extLst>
            </p:cNvPr>
            <p:cNvSpPr>
              <a:spLocks noChangeShapeType="1"/>
            </p:cNvSpPr>
            <p:nvPr/>
          </p:nvSpPr>
          <p:spPr bwMode="auto">
            <a:xfrm>
              <a:off x="2910938" y="5011297"/>
              <a:ext cx="4571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71" name="Line 11">
              <a:extLst>
                <a:ext uri="{FF2B5EF4-FFF2-40B4-BE49-F238E27FC236}">
                  <a16:creationId xmlns:a16="http://schemas.microsoft.com/office/drawing/2014/main" id="{974F00A0-D9E1-D7BD-609E-B0B76EE19262}"/>
                </a:ext>
              </a:extLst>
            </p:cNvPr>
            <p:cNvSpPr>
              <a:spLocks noChangeShapeType="1"/>
            </p:cNvSpPr>
            <p:nvPr/>
          </p:nvSpPr>
          <p:spPr bwMode="auto">
            <a:xfrm>
              <a:off x="2910938" y="4646687"/>
              <a:ext cx="4571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72" name="Line 11">
              <a:extLst>
                <a:ext uri="{FF2B5EF4-FFF2-40B4-BE49-F238E27FC236}">
                  <a16:creationId xmlns:a16="http://schemas.microsoft.com/office/drawing/2014/main" id="{974F00A0-D9E1-D7BD-609E-B0B76EE19262}"/>
                </a:ext>
              </a:extLst>
            </p:cNvPr>
            <p:cNvSpPr>
              <a:spLocks noChangeShapeType="1"/>
            </p:cNvSpPr>
            <p:nvPr/>
          </p:nvSpPr>
          <p:spPr bwMode="auto">
            <a:xfrm>
              <a:off x="2910938" y="3917467"/>
              <a:ext cx="4571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73" name="Line 10">
              <a:extLst>
                <a:ext uri="{FF2B5EF4-FFF2-40B4-BE49-F238E27FC236}">
                  <a16:creationId xmlns:a16="http://schemas.microsoft.com/office/drawing/2014/main" id="{277CB930-94CA-2312-8E02-9E0659FA2E08}"/>
                </a:ext>
              </a:extLst>
            </p:cNvPr>
            <p:cNvSpPr>
              <a:spLocks noChangeShapeType="1"/>
            </p:cNvSpPr>
            <p:nvPr/>
          </p:nvSpPr>
          <p:spPr bwMode="auto">
            <a:xfrm>
              <a:off x="2910938" y="3188247"/>
              <a:ext cx="4571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74" name="Line 11">
              <a:extLst>
                <a:ext uri="{FF2B5EF4-FFF2-40B4-BE49-F238E27FC236}">
                  <a16:creationId xmlns:a16="http://schemas.microsoft.com/office/drawing/2014/main" id="{974F00A0-D9E1-D7BD-609E-B0B76EE19262}"/>
                </a:ext>
              </a:extLst>
            </p:cNvPr>
            <p:cNvSpPr>
              <a:spLocks noChangeShapeType="1"/>
            </p:cNvSpPr>
            <p:nvPr/>
          </p:nvSpPr>
          <p:spPr bwMode="auto">
            <a:xfrm>
              <a:off x="2910938" y="5375904"/>
              <a:ext cx="4571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75" name="TextBox 74">
              <a:extLst>
                <a:ext uri="{FF2B5EF4-FFF2-40B4-BE49-F238E27FC236}">
                  <a16:creationId xmlns:a16="http://schemas.microsoft.com/office/drawing/2014/main" id="{4A68E8F8-6CA6-5331-2B25-6994CD97FD8C}"/>
                </a:ext>
              </a:extLst>
            </p:cNvPr>
            <p:cNvSpPr txBox="1"/>
            <p:nvPr/>
          </p:nvSpPr>
          <p:spPr>
            <a:xfrm>
              <a:off x="2543569" y="4519613"/>
              <a:ext cx="415809" cy="250747"/>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-60</a:t>
              </a:r>
            </a:p>
          </p:txBody>
        </p:sp>
        <p:sp>
          <p:nvSpPr>
            <p:cNvPr id="76" name="TextBox 75">
              <a:extLst>
                <a:ext uri="{FF2B5EF4-FFF2-40B4-BE49-F238E27FC236}">
                  <a16:creationId xmlns:a16="http://schemas.microsoft.com/office/drawing/2014/main" id="{4A68E8F8-6CA6-5331-2B25-6994CD97FD8C}"/>
                </a:ext>
              </a:extLst>
            </p:cNvPr>
            <p:cNvSpPr txBox="1"/>
            <p:nvPr/>
          </p:nvSpPr>
          <p:spPr>
            <a:xfrm>
              <a:off x="2543569" y="4154154"/>
              <a:ext cx="415809" cy="250747"/>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-50</a:t>
              </a:r>
            </a:p>
          </p:txBody>
        </p:sp>
        <p:sp>
          <p:nvSpPr>
            <p:cNvPr id="77" name="TextBox 76">
              <a:extLst>
                <a:ext uri="{FF2B5EF4-FFF2-40B4-BE49-F238E27FC236}">
                  <a16:creationId xmlns:a16="http://schemas.microsoft.com/office/drawing/2014/main" id="{4A68E8F8-6CA6-5331-2B25-6994CD97FD8C}"/>
                </a:ext>
              </a:extLst>
            </p:cNvPr>
            <p:cNvSpPr txBox="1"/>
            <p:nvPr/>
          </p:nvSpPr>
          <p:spPr>
            <a:xfrm>
              <a:off x="2543569" y="3788696"/>
              <a:ext cx="415809" cy="250747"/>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-40</a:t>
              </a:r>
            </a:p>
          </p:txBody>
        </p:sp>
        <p:sp>
          <p:nvSpPr>
            <p:cNvPr id="78" name="TextBox 77">
              <a:extLst>
                <a:ext uri="{FF2B5EF4-FFF2-40B4-BE49-F238E27FC236}">
                  <a16:creationId xmlns:a16="http://schemas.microsoft.com/office/drawing/2014/main" id="{4A68E8F8-6CA6-5331-2B25-6994CD97FD8C}"/>
                </a:ext>
              </a:extLst>
            </p:cNvPr>
            <p:cNvSpPr txBox="1"/>
            <p:nvPr/>
          </p:nvSpPr>
          <p:spPr>
            <a:xfrm>
              <a:off x="2543569" y="3423236"/>
              <a:ext cx="415809" cy="250747"/>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-30</a:t>
              </a:r>
            </a:p>
          </p:txBody>
        </p:sp>
        <p:sp>
          <p:nvSpPr>
            <p:cNvPr id="79" name="TextBox 78">
              <a:extLst>
                <a:ext uri="{FF2B5EF4-FFF2-40B4-BE49-F238E27FC236}">
                  <a16:creationId xmlns:a16="http://schemas.microsoft.com/office/drawing/2014/main" id="{4A68E8F8-6CA6-5331-2B25-6994CD97FD8C}"/>
                </a:ext>
              </a:extLst>
            </p:cNvPr>
            <p:cNvSpPr txBox="1"/>
            <p:nvPr/>
          </p:nvSpPr>
          <p:spPr>
            <a:xfrm>
              <a:off x="2543569" y="3057778"/>
              <a:ext cx="415809" cy="250747"/>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-20</a:t>
              </a:r>
            </a:p>
          </p:txBody>
        </p:sp>
        <p:sp>
          <p:nvSpPr>
            <p:cNvPr id="80" name="TextBox 79">
              <a:extLst>
                <a:ext uri="{FF2B5EF4-FFF2-40B4-BE49-F238E27FC236}">
                  <a16:creationId xmlns:a16="http://schemas.microsoft.com/office/drawing/2014/main" id="{4A68E8F8-6CA6-5331-2B25-6994CD97FD8C}"/>
                </a:ext>
              </a:extLst>
            </p:cNvPr>
            <p:cNvSpPr txBox="1"/>
            <p:nvPr/>
          </p:nvSpPr>
          <p:spPr>
            <a:xfrm>
              <a:off x="2543569" y="2692318"/>
              <a:ext cx="415809" cy="250747"/>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-10</a:t>
              </a:r>
            </a:p>
          </p:txBody>
        </p:sp>
        <p:sp>
          <p:nvSpPr>
            <p:cNvPr id="82" name="TextBox 81">
              <a:extLst>
                <a:ext uri="{FF2B5EF4-FFF2-40B4-BE49-F238E27FC236}">
                  <a16:creationId xmlns:a16="http://schemas.microsoft.com/office/drawing/2014/main" id="{84E078E7-CF03-4D6C-7817-446EA3741B11}"/>
                </a:ext>
              </a:extLst>
            </p:cNvPr>
            <p:cNvSpPr txBox="1"/>
            <p:nvPr/>
          </p:nvSpPr>
          <p:spPr>
            <a:xfrm>
              <a:off x="5462781" y="2093268"/>
              <a:ext cx="989598" cy="250747"/>
            </a:xfrm>
            <a:prstGeom prst="rect">
              <a:avLst/>
            </a:prstGeom>
            <a:noFill/>
          </p:spPr>
          <p:txBody>
            <a:bodyPr wrap="squar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PD-L1 &lt;1％</a:t>
              </a:r>
            </a:p>
          </p:txBody>
        </p:sp>
        <p:sp>
          <p:nvSpPr>
            <p:cNvPr id="83" name="TextBox 82">
              <a:extLst>
                <a:ext uri="{FF2B5EF4-FFF2-40B4-BE49-F238E27FC236}">
                  <a16:creationId xmlns:a16="http://schemas.microsoft.com/office/drawing/2014/main" id="{84E078E7-CF03-4D6C-7817-446EA3741B11}"/>
                </a:ext>
              </a:extLst>
            </p:cNvPr>
            <p:cNvSpPr txBox="1"/>
            <p:nvPr/>
          </p:nvSpPr>
          <p:spPr>
            <a:xfrm>
              <a:off x="6509472" y="2093268"/>
              <a:ext cx="1165641" cy="250747"/>
            </a:xfrm>
            <a:prstGeom prst="rect">
              <a:avLst/>
            </a:prstGeom>
            <a:noFill/>
          </p:spPr>
          <p:txBody>
            <a:bodyPr wrap="squar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dirty="0">
                  <a:ln>
                    <a:noFill/>
                  </a:ln>
                  <a:solidFill>
                    <a:srgbClr val="000000"/>
                  </a:solidFill>
                  <a:uLnTx/>
                  <a:uFillTx/>
                  <a:latin typeface="+mn-lt"/>
                  <a:ea typeface="MS Mincho"/>
                  <a:cs typeface="Arial" panose="020B0604020202020204" pitchFamily="34" charset="0"/>
                </a:rPr>
                <a:t>PD-L1 1～49％</a:t>
              </a:r>
            </a:p>
          </p:txBody>
        </p:sp>
        <p:sp>
          <p:nvSpPr>
            <p:cNvPr id="84" name="TextBox 83">
              <a:extLst>
                <a:ext uri="{FF2B5EF4-FFF2-40B4-BE49-F238E27FC236}">
                  <a16:creationId xmlns:a16="http://schemas.microsoft.com/office/drawing/2014/main" id="{84E078E7-CF03-4D6C-7817-446EA3741B11}"/>
                </a:ext>
              </a:extLst>
            </p:cNvPr>
            <p:cNvSpPr txBox="1"/>
            <p:nvPr/>
          </p:nvSpPr>
          <p:spPr>
            <a:xfrm>
              <a:off x="7817631" y="2093268"/>
              <a:ext cx="1216859" cy="250747"/>
            </a:xfrm>
            <a:prstGeom prst="rect">
              <a:avLst/>
            </a:prstGeom>
            <a:noFill/>
          </p:spPr>
          <p:txBody>
            <a:bodyPr wrap="squar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PD-L1 &gt;50％</a:t>
              </a:r>
            </a:p>
          </p:txBody>
        </p:sp>
        <p:sp>
          <p:nvSpPr>
            <p:cNvPr id="85" name="Rectangle 84"/>
            <p:cNvSpPr/>
            <p:nvPr/>
          </p:nvSpPr>
          <p:spPr>
            <a:xfrm flipH="1">
              <a:off x="4127719" y="2457967"/>
              <a:ext cx="114370" cy="395099"/>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6" name="Rectangle 85"/>
            <p:cNvSpPr/>
            <p:nvPr/>
          </p:nvSpPr>
          <p:spPr>
            <a:xfrm flipH="1">
              <a:off x="4272092" y="2457969"/>
              <a:ext cx="114370" cy="443152"/>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7" name="Rectangle 86"/>
            <p:cNvSpPr/>
            <p:nvPr/>
          </p:nvSpPr>
          <p:spPr>
            <a:xfrm flipH="1">
              <a:off x="4993957" y="2457968"/>
              <a:ext cx="114370" cy="625072"/>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8" name="Rectangle 87"/>
            <p:cNvSpPr/>
            <p:nvPr/>
          </p:nvSpPr>
          <p:spPr>
            <a:xfrm flipH="1">
              <a:off x="5138330" y="2457969"/>
              <a:ext cx="114370" cy="679990"/>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9" name="Rectangle 88"/>
            <p:cNvSpPr/>
            <p:nvPr/>
          </p:nvSpPr>
          <p:spPr>
            <a:xfrm flipH="1">
              <a:off x="4705211" y="2457967"/>
              <a:ext cx="114370" cy="618207"/>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0" name="Rectangle 89"/>
            <p:cNvSpPr/>
            <p:nvPr/>
          </p:nvSpPr>
          <p:spPr>
            <a:xfrm flipH="1">
              <a:off x="4849584" y="2457968"/>
              <a:ext cx="114370" cy="628503"/>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1" name="Rectangle 90"/>
            <p:cNvSpPr/>
            <p:nvPr/>
          </p:nvSpPr>
          <p:spPr>
            <a:xfrm flipH="1">
              <a:off x="5571449" y="2457967"/>
              <a:ext cx="114370" cy="868775"/>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2" name="Rectangle 91"/>
            <p:cNvSpPr/>
            <p:nvPr/>
          </p:nvSpPr>
          <p:spPr>
            <a:xfrm flipH="1">
              <a:off x="5715822" y="2457969"/>
              <a:ext cx="114370" cy="1030098"/>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3" name="Rectangle 92"/>
            <p:cNvSpPr/>
            <p:nvPr/>
          </p:nvSpPr>
          <p:spPr>
            <a:xfrm flipH="1">
              <a:off x="5282703" y="2457967"/>
              <a:ext cx="114370" cy="810423"/>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4" name="Rectangle 93"/>
            <p:cNvSpPr/>
            <p:nvPr/>
          </p:nvSpPr>
          <p:spPr>
            <a:xfrm flipH="1">
              <a:off x="5427076" y="2457968"/>
              <a:ext cx="114370" cy="865341"/>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5" name="Rectangle 94"/>
            <p:cNvSpPr/>
            <p:nvPr/>
          </p:nvSpPr>
          <p:spPr>
            <a:xfrm flipH="1">
              <a:off x="6148941" y="2457966"/>
              <a:ext cx="114370" cy="1304695"/>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6" name="Rectangle 95"/>
            <p:cNvSpPr/>
            <p:nvPr/>
          </p:nvSpPr>
          <p:spPr>
            <a:xfrm flipH="1">
              <a:off x="6293314" y="2457967"/>
              <a:ext cx="114370" cy="1332153"/>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7" name="Rectangle 96"/>
            <p:cNvSpPr/>
            <p:nvPr/>
          </p:nvSpPr>
          <p:spPr>
            <a:xfrm flipH="1">
              <a:off x="5860195" y="2457968"/>
              <a:ext cx="114370" cy="107128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8" name="Rectangle 97"/>
            <p:cNvSpPr/>
            <p:nvPr/>
          </p:nvSpPr>
          <p:spPr>
            <a:xfrm flipH="1">
              <a:off x="6004568" y="2457967"/>
              <a:ext cx="114370" cy="1218883"/>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9" name="Rectangle 98"/>
            <p:cNvSpPr/>
            <p:nvPr/>
          </p:nvSpPr>
          <p:spPr>
            <a:xfrm flipH="1">
              <a:off x="6726433" y="2457966"/>
              <a:ext cx="114370" cy="1431695"/>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00" name="Rectangle 99"/>
            <p:cNvSpPr/>
            <p:nvPr/>
          </p:nvSpPr>
          <p:spPr>
            <a:xfrm flipH="1">
              <a:off x="6870806" y="2457967"/>
              <a:ext cx="114370" cy="1445423"/>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01" name="Rectangle 100"/>
            <p:cNvSpPr/>
            <p:nvPr/>
          </p:nvSpPr>
          <p:spPr>
            <a:xfrm flipH="1">
              <a:off x="6437687" y="2457967"/>
              <a:ext cx="114370" cy="1345884"/>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02" name="Rectangle 101"/>
            <p:cNvSpPr/>
            <p:nvPr/>
          </p:nvSpPr>
          <p:spPr>
            <a:xfrm flipH="1">
              <a:off x="6582060" y="2457968"/>
              <a:ext cx="114370" cy="1369910"/>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03" name="Rectangle 102"/>
            <p:cNvSpPr/>
            <p:nvPr/>
          </p:nvSpPr>
          <p:spPr>
            <a:xfrm flipH="1">
              <a:off x="7303925" y="2457966"/>
              <a:ext cx="114370" cy="1750911"/>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04" name="Rectangle 103"/>
            <p:cNvSpPr/>
            <p:nvPr/>
          </p:nvSpPr>
          <p:spPr>
            <a:xfrm flipH="1">
              <a:off x="7448298" y="2457967"/>
              <a:ext cx="114370" cy="1792099"/>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05" name="Rectangle 104"/>
            <p:cNvSpPr/>
            <p:nvPr/>
          </p:nvSpPr>
          <p:spPr>
            <a:xfrm flipH="1">
              <a:off x="7015179" y="2457966"/>
              <a:ext cx="114370" cy="1466019"/>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06" name="Rectangle 105"/>
            <p:cNvSpPr/>
            <p:nvPr/>
          </p:nvSpPr>
          <p:spPr>
            <a:xfrm flipH="1">
              <a:off x="7159552" y="2457967"/>
              <a:ext cx="114370" cy="1534667"/>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07" name="Rectangle 106"/>
            <p:cNvSpPr/>
            <p:nvPr/>
          </p:nvSpPr>
          <p:spPr>
            <a:xfrm flipH="1">
              <a:off x="7881417" y="2457967"/>
              <a:ext cx="114370" cy="1963722"/>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08" name="Rectangle 107"/>
            <p:cNvSpPr/>
            <p:nvPr/>
          </p:nvSpPr>
          <p:spPr>
            <a:xfrm flipH="1">
              <a:off x="8025790" y="2457967"/>
              <a:ext cx="114370" cy="2046099"/>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09" name="Rectangle 108"/>
            <p:cNvSpPr/>
            <p:nvPr/>
          </p:nvSpPr>
          <p:spPr>
            <a:xfrm flipH="1">
              <a:off x="7592671" y="2457966"/>
              <a:ext cx="114370" cy="1812695"/>
            </a:xfrm>
            <a:prstGeom prst="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0" name="Rectangle 109"/>
            <p:cNvSpPr/>
            <p:nvPr/>
          </p:nvSpPr>
          <p:spPr>
            <a:xfrm flipH="1">
              <a:off x="7737044" y="2457968"/>
              <a:ext cx="114370" cy="194655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1" name="Rectangle 110"/>
            <p:cNvSpPr/>
            <p:nvPr/>
          </p:nvSpPr>
          <p:spPr>
            <a:xfrm flipH="1">
              <a:off x="8458909" y="2457966"/>
              <a:ext cx="114370" cy="2118181"/>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2" name="Rectangle 111"/>
            <p:cNvSpPr/>
            <p:nvPr/>
          </p:nvSpPr>
          <p:spPr>
            <a:xfrm flipH="1">
              <a:off x="8603282" y="2457967"/>
              <a:ext cx="114370" cy="2138775"/>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3" name="Rectangle 112"/>
            <p:cNvSpPr/>
            <p:nvPr/>
          </p:nvSpPr>
          <p:spPr>
            <a:xfrm flipH="1">
              <a:off x="8170163" y="2457966"/>
              <a:ext cx="114370" cy="2083857"/>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4" name="Rectangle 113"/>
            <p:cNvSpPr/>
            <p:nvPr/>
          </p:nvSpPr>
          <p:spPr>
            <a:xfrm flipH="1">
              <a:off x="8314536" y="2457968"/>
              <a:ext cx="114370" cy="210101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5" name="Rectangle 114"/>
            <p:cNvSpPr/>
            <p:nvPr/>
          </p:nvSpPr>
          <p:spPr>
            <a:xfrm flipH="1">
              <a:off x="9036401" y="2457966"/>
              <a:ext cx="114370" cy="2543803"/>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6" name="Rectangle 115"/>
            <p:cNvSpPr/>
            <p:nvPr/>
          </p:nvSpPr>
          <p:spPr>
            <a:xfrm flipH="1">
              <a:off x="9180774" y="2457967"/>
              <a:ext cx="114370" cy="2694829"/>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7" name="Rectangle 116"/>
            <p:cNvSpPr/>
            <p:nvPr/>
          </p:nvSpPr>
          <p:spPr>
            <a:xfrm flipH="1">
              <a:off x="8747655" y="2457967"/>
              <a:ext cx="114370" cy="225547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8" name="Rectangle 117"/>
            <p:cNvSpPr/>
            <p:nvPr/>
          </p:nvSpPr>
          <p:spPr>
            <a:xfrm flipH="1">
              <a:off x="8892028" y="2457968"/>
              <a:ext cx="114370" cy="2499180"/>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9" name="Rectangle 118"/>
            <p:cNvSpPr/>
            <p:nvPr/>
          </p:nvSpPr>
          <p:spPr>
            <a:xfrm flipH="1">
              <a:off x="3838973" y="2457967"/>
              <a:ext cx="114370" cy="30242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20" name="Rectangle 119"/>
            <p:cNvSpPr/>
            <p:nvPr/>
          </p:nvSpPr>
          <p:spPr>
            <a:xfrm flipH="1">
              <a:off x="3983346" y="2457968"/>
              <a:ext cx="114370" cy="336747"/>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21" name="Rectangle 120"/>
            <p:cNvSpPr/>
            <p:nvPr/>
          </p:nvSpPr>
          <p:spPr>
            <a:xfrm flipH="1">
              <a:off x="9325135" y="2457966"/>
              <a:ext cx="114370" cy="2722289"/>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22" name="Rectangle 121"/>
            <p:cNvSpPr/>
            <p:nvPr/>
          </p:nvSpPr>
          <p:spPr>
            <a:xfrm flipH="1">
              <a:off x="3694600" y="2457969"/>
              <a:ext cx="114370" cy="250936"/>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23" name="Rectangle 122"/>
            <p:cNvSpPr/>
            <p:nvPr/>
          </p:nvSpPr>
          <p:spPr>
            <a:xfrm flipH="1">
              <a:off x="3405854" y="2457967"/>
              <a:ext cx="114370" cy="65586"/>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24" name="Rectangle 123"/>
            <p:cNvSpPr/>
            <p:nvPr/>
          </p:nvSpPr>
          <p:spPr>
            <a:xfrm flipH="1">
              <a:off x="3550227" y="2457969"/>
              <a:ext cx="114370" cy="137666"/>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25" name="Rectangle 124"/>
            <p:cNvSpPr/>
            <p:nvPr/>
          </p:nvSpPr>
          <p:spPr>
            <a:xfrm flipH="1">
              <a:off x="3261481" y="2454537"/>
              <a:ext cx="114370" cy="45719"/>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44" name="Straight Connector 43"/>
            <p:cNvCxnSpPr/>
            <p:nvPr/>
          </p:nvCxnSpPr>
          <p:spPr>
            <a:xfrm>
              <a:off x="2959388" y="2459028"/>
              <a:ext cx="6540661" cy="2742"/>
            </a:xfrm>
            <a:prstGeom prst="line">
              <a:avLst/>
            </a:prstGeom>
            <a:ln w="12700" cmpd="sng">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673" name="Oval 672"/>
            <p:cNvSpPr/>
            <p:nvPr/>
          </p:nvSpPr>
          <p:spPr>
            <a:xfrm>
              <a:off x="2989739" y="2412863"/>
              <a:ext cx="102876" cy="102876"/>
            </a:xfrm>
            <a:prstGeom prst="ellipse">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30" name="Oval 129"/>
            <p:cNvSpPr/>
            <p:nvPr/>
          </p:nvSpPr>
          <p:spPr>
            <a:xfrm>
              <a:off x="3125610" y="2412863"/>
              <a:ext cx="102876" cy="102876"/>
            </a:xfrm>
            <a:prstGeom prst="ellipse">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grpSp>
      <p:graphicFrame>
        <p:nvGraphicFramePr>
          <p:cNvPr id="127" name="Table 126">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3846752120"/>
              </p:ext>
            </p:extLst>
          </p:nvPr>
        </p:nvGraphicFramePr>
        <p:xfrm>
          <a:off x="3010612" y="5004953"/>
          <a:ext cx="5210012" cy="1005840"/>
        </p:xfrm>
        <a:graphic>
          <a:graphicData uri="http://schemas.openxmlformats.org/drawingml/2006/table">
            <a:tbl>
              <a:tblPr firstRow="1" bandRow="1"/>
              <a:tblGrid>
                <a:gridCol w="1777145">
                  <a:extLst>
                    <a:ext uri="{9D8B030D-6E8A-4147-A177-3AD203B41FA5}">
                      <a16:colId xmlns:a16="http://schemas.microsoft.com/office/drawing/2014/main" val="238386395"/>
                    </a:ext>
                  </a:extLst>
                </a:gridCol>
                <a:gridCol w="1893819">
                  <a:extLst>
                    <a:ext uri="{9D8B030D-6E8A-4147-A177-3AD203B41FA5}">
                      <a16:colId xmlns:a16="http://schemas.microsoft.com/office/drawing/2014/main" val="2132770122"/>
                    </a:ext>
                  </a:extLst>
                </a:gridCol>
                <a:gridCol w="1539048">
                  <a:extLst>
                    <a:ext uri="{9D8B030D-6E8A-4147-A177-3AD203B41FA5}">
                      <a16:colId xmlns:a16="http://schemas.microsoft.com/office/drawing/2014/main" val="3468305285"/>
                    </a:ext>
                  </a:extLst>
                </a:gridCol>
              </a:tblGrid>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200" b="1">
                          <a:solidFill>
                            <a:schemeClr val="tx2"/>
                          </a:solidFill>
                          <a:latin typeface="+mn-lt"/>
                          <a:ea typeface="MS Mincho"/>
                        </a:rPr>
                        <a:t>母集団 （n=50）</a:t>
                      </a:r>
                    </a:p>
                  </a:txBody>
                  <a:tcPr anchor="b">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200" b="1">
                          <a:solidFill>
                            <a:schemeClr val="tx2"/>
                          </a:solidFill>
                          <a:latin typeface="+mn-lt"/>
                          <a:ea typeface="MS Mincho"/>
                        </a:rPr>
                        <a:t>標的病変30％≥の減少、％（n/N）</a:t>
                      </a:r>
                    </a:p>
                  </a:txBody>
                  <a:tcPr anchor="b">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200" b="1">
                          <a:solidFill>
                            <a:schemeClr val="tx2"/>
                          </a:solidFill>
                          <a:latin typeface="+mn-lt"/>
                          <a:ea typeface="MS Mincho"/>
                        </a:rPr>
                        <a:t>ORR、％（n/N）</a:t>
                      </a:r>
                    </a:p>
                  </a:txBody>
                  <a:tcPr anchor="b">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200">
                          <a:latin typeface="+mn-lt"/>
                          <a:ea typeface="MS Mincho"/>
                        </a:rPr>
                        <a:t>ITT （n=49）</a:t>
                      </a:r>
                      <a:r>
                        <a:rPr lang="ja-JP" sz="1200" baseline="30000">
                          <a:latin typeface="+mn-lt"/>
                          <a:ea typeface="MS Mincho"/>
                        </a:rPr>
                        <a:t>*</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200">
                          <a:latin typeface="+mn-lt"/>
                          <a:ea typeface="MS Mincho"/>
                        </a:rPr>
                        <a:t>49.0 （24～49）</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200">
                          <a:latin typeface="+mn-lt"/>
                          <a:ea typeface="MS Mincho"/>
                        </a:rPr>
                        <a:t>40.8 （20～49）</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a:latin typeface="+mn-lt"/>
                          <a:ea typeface="MS Mincho"/>
                        </a:rPr>
                        <a:t>PD-L1&lt;1％</a:t>
                      </a:r>
                      <a:r>
                        <a:rPr lang="ja-JP" sz="1200" baseline="0">
                          <a:latin typeface="+mn-lt"/>
                          <a:ea typeface="MS Mincho"/>
                        </a:rPr>
                        <a:t> （n=36）</a:t>
                      </a:r>
                      <a:r>
                        <a:rPr lang="ja-JP" sz="1200" baseline="30000">
                          <a:latin typeface="+mn-lt"/>
                          <a:ea typeface="MS Mincho"/>
                        </a:rPr>
                        <a:t>**</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200">
                          <a:latin typeface="+mn-lt"/>
                          <a:ea typeface="MS Mincho"/>
                        </a:rPr>
                        <a:t>55.6 （30～36）</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200">
                          <a:latin typeface="+mn-lt"/>
                          <a:ea typeface="MS Mincho"/>
                        </a:rPr>
                        <a:t>44.4 （16～36）</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39644350"/>
                  </a:ext>
                </a:extLst>
              </a:tr>
            </a:tbl>
          </a:graphicData>
        </a:graphic>
      </p:graphicFrame>
      <p:sp>
        <p:nvSpPr>
          <p:cNvPr id="128" name="Text Placeholder 18"/>
          <p:cNvSpPr>
            <a:spLocks noGrp="1"/>
          </p:cNvSpPr>
          <p:nvPr>
            <p:ph type="body" sz="quarter" idx="10"/>
          </p:nvPr>
        </p:nvSpPr>
        <p:spPr>
          <a:xfrm>
            <a:off x="304800" y="6233974"/>
            <a:ext cx="5507567" cy="487363"/>
          </a:xfrm>
        </p:spPr>
        <p:txBody>
          <a:bodyPr/>
          <a:lstStyle/>
          <a:p>
            <a:r>
              <a:rPr lang="ja-JP" baseline="30000"/>
              <a:t>*</a:t>
            </a:r>
            <a:r>
              <a:rPr lang="ja-JP"/>
              <a:t>1例は評価不能、**腫瘍のPD-L1&lt;1％の割合は72％</a:t>
            </a:r>
          </a:p>
        </p:txBody>
      </p:sp>
      <p:sp>
        <p:nvSpPr>
          <p:cNvPr id="126" name="Content Placeholder 26">
            <a:extLst>
              <a:ext uri="{FF2B5EF4-FFF2-40B4-BE49-F238E27FC236}">
                <a16:creationId xmlns:a16="http://schemas.microsoft.com/office/drawing/2014/main" id="{16BAD327-BB22-5046-7225-C8934978F9E8}"/>
              </a:ext>
            </a:extLst>
          </p:cNvPr>
          <p:cNvSpPr txBox="1">
            <a:spLocks/>
          </p:cNvSpPr>
          <p:nvPr/>
        </p:nvSpPr>
        <p:spPr bwMode="auto">
          <a:xfrm>
            <a:off x="2725928" y="1631384"/>
            <a:ext cx="6740144"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lang="ja-JP" sz="1600" b="1">
                <a:solidFill>
                  <a:srgbClr val="363636"/>
                </a:solidFill>
                <a:latin typeface="Arial"/>
                <a:ea typeface="MS Mincho"/>
              </a:rPr>
              <a:t>MEDI5752 750 mg + 化学療法に対する最良総合効果</a:t>
            </a:r>
          </a:p>
        </p:txBody>
      </p:sp>
    </p:spTree>
    <p:extLst>
      <p:ext uri="{BB962C8B-B14F-4D97-AF65-F5344CB8AC3E}">
        <p14:creationId xmlns:p14="http://schemas.microsoft.com/office/powerpoint/2010/main" val="24634564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LBA56：MEDI5752またはペムブロリズマブ（P）＋カルボプラチン/ペメトレキセド（CP）の併用療法による未治療（1L）の非小細胞肺がん（NSCLC）：第1b/2相試験 </a:t>
            </a:r>
            <a:br>
              <a:rPr lang="ja-JP" dirty="0"/>
            </a:br>
            <a:r>
              <a:rPr lang="ja-JP" dirty="0"/>
              <a:t>– Ahn M-J, et al.</a:t>
            </a:r>
          </a:p>
        </p:txBody>
      </p:sp>
      <p:sp>
        <p:nvSpPr>
          <p:cNvPr id="6" name="Content Placeholder 5"/>
          <p:cNvSpPr>
            <a:spLocks noGrp="1"/>
          </p:cNvSpPr>
          <p:nvPr>
            <p:ph idx="1"/>
          </p:nvPr>
        </p:nvSpPr>
        <p:spPr>
          <a:xfrm>
            <a:off x="304800" y="1246909"/>
            <a:ext cx="11659456" cy="5055650"/>
          </a:xfrm>
        </p:spPr>
        <p:txBody>
          <a:bodyPr/>
          <a:lstStyle/>
          <a:p>
            <a:r>
              <a:rPr lang="ja-JP" b="1"/>
              <a:t>主な結果（続き）</a:t>
            </a:r>
          </a:p>
          <a:p>
            <a:pPr>
              <a:spcBef>
                <a:spcPts val="22200"/>
              </a:spcBef>
            </a:pPr>
            <a:r>
              <a:rPr lang="ja-JP" b="1"/>
              <a:t>結論</a:t>
            </a:r>
          </a:p>
          <a:p>
            <a:pPr lvl="1"/>
            <a:r>
              <a:rPr lang="ja-JP"/>
              <a:t>非扁平上皮EGFRおよびALK WT NSCLC患者において1LのMEDI5751と化学療法の併用は、ペムブロリズマブ+化学療法を超える臨床的ベネフィットが認められ、特にPD-L1が1％未満の患者および、MEDI5751の低用量患者では安全性プロファイルが改善した</a:t>
            </a:r>
          </a:p>
        </p:txBody>
      </p:sp>
      <p:sp>
        <p:nvSpPr>
          <p:cNvPr id="5" name="Text Placeholder 4"/>
          <p:cNvSpPr>
            <a:spLocks noGrp="1"/>
          </p:cNvSpPr>
          <p:nvPr>
            <p:ph type="body" sz="quarter" idx="11"/>
          </p:nvPr>
        </p:nvSpPr>
        <p:spPr/>
        <p:txBody>
          <a:bodyPr/>
          <a:lstStyle/>
          <a:p>
            <a:r>
              <a:rPr lang="ja-JP"/>
              <a:t>Ahn M-J, et al.Ann Oncol 2022;33（suppl）:Abstr LBA56</a:t>
            </a:r>
          </a:p>
        </p:txBody>
      </p:sp>
      <p:graphicFrame>
        <p:nvGraphicFramePr>
          <p:cNvPr id="8" name="Table 7"/>
          <p:cNvGraphicFramePr>
            <a:graphicFrameLocks noGrp="1"/>
          </p:cNvGraphicFramePr>
          <p:nvPr>
            <p:extLst>
              <p:ext uri="{D42A27DB-BD31-4B8C-83A1-F6EECF244321}">
                <p14:modId xmlns:p14="http://schemas.microsoft.com/office/powerpoint/2010/main" val="3085044664"/>
              </p:ext>
            </p:extLst>
          </p:nvPr>
        </p:nvGraphicFramePr>
        <p:xfrm>
          <a:off x="143838" y="1880893"/>
          <a:ext cx="6066890" cy="2087055"/>
        </p:xfrm>
        <a:graphic>
          <a:graphicData uri="http://schemas.openxmlformats.org/drawingml/2006/table">
            <a:tbl>
              <a:tblPr firstRow="1" bandRow="1">
                <a:tableStyleId>{69012ECD-51FC-41F1-AA8D-1B2483CD663E}</a:tableStyleId>
              </a:tblPr>
              <a:tblGrid>
                <a:gridCol w="1823663">
                  <a:extLst>
                    <a:ext uri="{9D8B030D-6E8A-4147-A177-3AD203B41FA5}">
                      <a16:colId xmlns:a16="http://schemas.microsoft.com/office/drawing/2014/main" val="4251174958"/>
                    </a:ext>
                  </a:extLst>
                </a:gridCol>
                <a:gridCol w="1414409">
                  <a:extLst>
                    <a:ext uri="{9D8B030D-6E8A-4147-A177-3AD203B41FA5}">
                      <a16:colId xmlns:a16="http://schemas.microsoft.com/office/drawing/2014/main" val="3398966707"/>
                    </a:ext>
                  </a:extLst>
                </a:gridCol>
                <a:gridCol w="1414409">
                  <a:extLst>
                    <a:ext uri="{9D8B030D-6E8A-4147-A177-3AD203B41FA5}">
                      <a16:colId xmlns:a16="http://schemas.microsoft.com/office/drawing/2014/main" val="2451753297"/>
                    </a:ext>
                  </a:extLst>
                </a:gridCol>
                <a:gridCol w="1414409">
                  <a:extLst>
                    <a:ext uri="{9D8B030D-6E8A-4147-A177-3AD203B41FA5}">
                      <a16:colId xmlns:a16="http://schemas.microsoft.com/office/drawing/2014/main" val="2876755004"/>
                    </a:ext>
                  </a:extLst>
                </a:gridCol>
              </a:tblGrid>
              <a:tr h="620864">
                <a:tc>
                  <a:txBody>
                    <a:bodyPr/>
                    <a:lstStyle/>
                    <a:p>
                      <a:pPr algn="l"/>
                      <a:r>
                        <a:rPr lang="ja-JP" sz="1200" b="1" baseline="0" dirty="0">
                          <a:solidFill>
                            <a:schemeClr val="tx2"/>
                          </a:solidFill>
                          <a:latin typeface="+mn-lt"/>
                          <a:ea typeface="MS Mincho"/>
                        </a:rPr>
                        <a:t>有害事象、n （％）</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dirty="0">
                          <a:solidFill>
                            <a:schemeClr val="tx2"/>
                          </a:solidFill>
                        </a:rPr>
                        <a:t>MEDI5752 </a:t>
                      </a:r>
                      <a:br>
                        <a:rPr lang="ja-JP" sz="1200" b="1" dirty="0">
                          <a:solidFill>
                            <a:schemeClr val="tx2"/>
                          </a:solidFill>
                        </a:rPr>
                      </a:br>
                      <a:r>
                        <a:rPr lang="ja-JP" sz="1200" b="1" dirty="0">
                          <a:solidFill>
                            <a:schemeClr val="tx2"/>
                          </a:solidFill>
                        </a:rPr>
                        <a:t>1500mg + CT</a:t>
                      </a:r>
                    </a:p>
                    <a:p>
                      <a:pPr algn="ctr"/>
                      <a:r>
                        <a:rPr lang="ja-JP" sz="1200" b="1" dirty="0">
                          <a:solidFill>
                            <a:schemeClr val="tx2"/>
                          </a:solidFill>
                        </a:rPr>
                        <a:t> （n=20）</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ペムブロリズマブ 200mg + CT</a:t>
                      </a:r>
                    </a:p>
                    <a:p>
                      <a:pPr algn="ctr"/>
                      <a:r>
                        <a:rPr lang="ja-JP" sz="1200" b="1">
                          <a:solidFill>
                            <a:schemeClr val="tx2"/>
                          </a:solidFill>
                        </a:rPr>
                        <a:t> （n=21）</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MEDI5752 </a:t>
                      </a:r>
                    </a:p>
                    <a:p>
                      <a:pPr algn="ctr"/>
                      <a:r>
                        <a:rPr lang="ja-JP" sz="1200" b="1">
                          <a:solidFill>
                            <a:schemeClr val="tx2"/>
                          </a:solidFill>
                        </a:rPr>
                        <a:t>750mg + CT</a:t>
                      </a:r>
                    </a:p>
                    <a:p>
                      <a:pPr algn="ctr"/>
                      <a:r>
                        <a:rPr lang="ja-JP" sz="1200" b="1">
                          <a:solidFill>
                            <a:schemeClr val="tx2"/>
                          </a:solidFill>
                        </a:rPr>
                        <a:t> （n=50）</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2889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すべてのTEAE </a:t>
                      </a:r>
                    </a:p>
                  </a:txBody>
                  <a:tcPr marL="90000" marR="90000" marT="46800" marB="4680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20 （100）</a:t>
                      </a:r>
                    </a:p>
                  </a:txBody>
                  <a:tcPr marL="90000" marR="90000" marT="46800" marB="4680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21 （100）</a:t>
                      </a:r>
                    </a:p>
                  </a:txBody>
                  <a:tcPr marL="90000" marR="90000" marT="46800" marB="46800" anchor="ctr">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49 （98.0）</a:t>
                      </a:r>
                    </a:p>
                  </a:txBody>
                  <a:tcPr marL="90000" marR="90000" marT="46800" marB="46800" anchor="ctr">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2889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中止に至った</a:t>
                      </a:r>
                    </a:p>
                  </a:txBody>
                  <a:tcPr marL="18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14 （70.0）</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6 （28.6）</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10 （20.0）</a:t>
                      </a:r>
                    </a:p>
                  </a:txBody>
                  <a:tcPr marL="90000" marR="90000" marT="46800" marB="46800" anchor="ctr"/>
                </a:tc>
                <a:extLst>
                  <a:ext uri="{0D108BD9-81ED-4DB2-BD59-A6C34878D82A}">
                    <a16:rowId xmlns:a16="http://schemas.microsoft.com/office/drawing/2014/main" val="2763956943"/>
                  </a:ext>
                </a:extLst>
              </a:tr>
              <a:tr h="2889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すべてのTRAE</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20 （100）</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21 （100）</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46 （92.0）</a:t>
                      </a:r>
                    </a:p>
                  </a:txBody>
                  <a:tcPr marL="90000" marR="90000" marT="46800" marB="46800" anchor="ctr"/>
                </a:tc>
                <a:extLst>
                  <a:ext uri="{0D108BD9-81ED-4DB2-BD59-A6C34878D82A}">
                    <a16:rowId xmlns:a16="http://schemas.microsoft.com/office/drawing/2014/main" val="57944102"/>
                  </a:ext>
                </a:extLst>
              </a:tr>
              <a:tr h="2889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グレード3/4 </a:t>
                      </a:r>
                    </a:p>
                  </a:txBody>
                  <a:tcPr marL="18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16 （80.0）</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13 （61.9）</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25 （50.0）</a:t>
                      </a:r>
                    </a:p>
                  </a:txBody>
                  <a:tcPr marL="90000" marR="90000" marT="46800" marB="46800" anchor="ctr"/>
                </a:tc>
                <a:extLst>
                  <a:ext uri="{0D108BD9-81ED-4DB2-BD59-A6C34878D82A}">
                    <a16:rowId xmlns:a16="http://schemas.microsoft.com/office/drawing/2014/main" val="3687788380"/>
                  </a:ext>
                </a:extLst>
              </a:tr>
              <a:tr h="2889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死亡に至った</a:t>
                      </a:r>
                    </a:p>
                  </a:txBody>
                  <a:tcPr marL="18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0</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1 （4.8）</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1 （2.0）</a:t>
                      </a:r>
                    </a:p>
                  </a:txBody>
                  <a:tcPr marL="90000" marR="90000" marT="46800" marB="46800" anchor="ctr"/>
                </a:tc>
                <a:extLst>
                  <a:ext uri="{0D108BD9-81ED-4DB2-BD59-A6C34878D82A}">
                    <a16:rowId xmlns:a16="http://schemas.microsoft.com/office/drawing/2014/main" val="2419989758"/>
                  </a:ext>
                </a:extLst>
              </a:tr>
            </a:tbl>
          </a:graphicData>
        </a:graphic>
      </p:graphicFrame>
      <p:graphicFrame>
        <p:nvGraphicFramePr>
          <p:cNvPr id="10" name="Table 9"/>
          <p:cNvGraphicFramePr>
            <a:graphicFrameLocks noGrp="1"/>
          </p:cNvGraphicFramePr>
          <p:nvPr>
            <p:extLst>
              <p:ext uri="{D42A27DB-BD31-4B8C-83A1-F6EECF244321}">
                <p14:modId xmlns:p14="http://schemas.microsoft.com/office/powerpoint/2010/main" val="3628518826"/>
              </p:ext>
            </p:extLst>
          </p:nvPr>
        </p:nvGraphicFramePr>
        <p:xfrm>
          <a:off x="6380251" y="1880893"/>
          <a:ext cx="5673046" cy="2087054"/>
        </p:xfrm>
        <a:graphic>
          <a:graphicData uri="http://schemas.openxmlformats.org/drawingml/2006/table">
            <a:tbl>
              <a:tblPr firstRow="1" bandRow="1">
                <a:tableStyleId>{69012ECD-51FC-41F1-AA8D-1B2483CD663E}</a:tableStyleId>
              </a:tblPr>
              <a:tblGrid>
                <a:gridCol w="1537699">
                  <a:extLst>
                    <a:ext uri="{9D8B030D-6E8A-4147-A177-3AD203B41FA5}">
                      <a16:colId xmlns:a16="http://schemas.microsoft.com/office/drawing/2014/main" val="4251174958"/>
                    </a:ext>
                  </a:extLst>
                </a:gridCol>
                <a:gridCol w="1378449">
                  <a:extLst>
                    <a:ext uri="{9D8B030D-6E8A-4147-A177-3AD203B41FA5}">
                      <a16:colId xmlns:a16="http://schemas.microsoft.com/office/drawing/2014/main" val="3398966707"/>
                    </a:ext>
                  </a:extLst>
                </a:gridCol>
                <a:gridCol w="1378449">
                  <a:extLst>
                    <a:ext uri="{9D8B030D-6E8A-4147-A177-3AD203B41FA5}">
                      <a16:colId xmlns:a16="http://schemas.microsoft.com/office/drawing/2014/main" val="2451753297"/>
                    </a:ext>
                  </a:extLst>
                </a:gridCol>
                <a:gridCol w="1378449">
                  <a:extLst>
                    <a:ext uri="{9D8B030D-6E8A-4147-A177-3AD203B41FA5}">
                      <a16:colId xmlns:a16="http://schemas.microsoft.com/office/drawing/2014/main" val="2876755004"/>
                    </a:ext>
                  </a:extLst>
                </a:gridCol>
              </a:tblGrid>
              <a:tr h="662039">
                <a:tc>
                  <a:txBody>
                    <a:bodyPr/>
                    <a:lstStyle/>
                    <a:p>
                      <a:pPr algn="l"/>
                      <a:r>
                        <a:rPr lang="ja-JP" sz="1200" b="1" baseline="0" dirty="0">
                          <a:solidFill>
                            <a:schemeClr val="tx2"/>
                          </a:solidFill>
                          <a:latin typeface="+mn-lt"/>
                          <a:ea typeface="MS Mincho"/>
                        </a:rPr>
                        <a:t>選択されたグレード3/4の有害事象、n （％）</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dirty="0">
                          <a:solidFill>
                            <a:schemeClr val="tx2"/>
                          </a:solidFill>
                        </a:rPr>
                        <a:t>MEDI5752 </a:t>
                      </a:r>
                      <a:br>
                        <a:rPr lang="ja-JP" sz="1200" b="1" dirty="0">
                          <a:solidFill>
                            <a:schemeClr val="tx2"/>
                          </a:solidFill>
                        </a:rPr>
                      </a:br>
                      <a:r>
                        <a:rPr lang="ja-JP" sz="1200" b="1" dirty="0">
                          <a:solidFill>
                            <a:schemeClr val="tx2"/>
                          </a:solidFill>
                        </a:rPr>
                        <a:t>1500mg + CT</a:t>
                      </a:r>
                    </a:p>
                    <a:p>
                      <a:pPr algn="ctr"/>
                      <a:r>
                        <a:rPr lang="ja-JP" sz="1200" b="1" dirty="0">
                          <a:solidFill>
                            <a:schemeClr val="tx2"/>
                          </a:solidFill>
                        </a:rPr>
                        <a:t> （n=20）</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ペムブロリズマブ 200mg + CT</a:t>
                      </a:r>
                    </a:p>
                    <a:p>
                      <a:pPr algn="ctr"/>
                      <a:r>
                        <a:rPr lang="ja-JP" sz="1200" b="1">
                          <a:solidFill>
                            <a:schemeClr val="tx2"/>
                          </a:solidFill>
                        </a:rPr>
                        <a:t> （n=21）</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MEDI5752 </a:t>
                      </a:r>
                    </a:p>
                    <a:p>
                      <a:pPr algn="ctr"/>
                      <a:r>
                        <a:rPr lang="ja-JP" sz="1200" b="1">
                          <a:solidFill>
                            <a:schemeClr val="tx2"/>
                          </a:solidFill>
                        </a:rPr>
                        <a:t>750mg + CT</a:t>
                      </a:r>
                    </a:p>
                    <a:p>
                      <a:pPr algn="ctr"/>
                      <a:r>
                        <a:rPr lang="ja-JP" sz="1200" b="1">
                          <a:solidFill>
                            <a:schemeClr val="tx2"/>
                          </a:solidFill>
                        </a:rPr>
                        <a:t> （n=50）</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2850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発疹</a:t>
                      </a:r>
                    </a:p>
                  </a:txBody>
                  <a:tcPr marL="90000" marR="90000" marT="46800" marB="46800" anchor="ctr">
                    <a:lnT w="9525" cap="flat" cmpd="sng" algn="ctr">
                      <a:noFill/>
                      <a:prstDash val="soli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10</a:t>
                      </a:r>
                    </a:p>
                  </a:txBody>
                  <a:tcPr marL="90000" marR="90000" marT="46800" marB="46800" anchor="ctr">
                    <a:lnT w="9525" cap="flat" cmpd="sng" algn="ctr">
                      <a:noFill/>
                      <a:prstDash val="soli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0</a:t>
                      </a:r>
                    </a:p>
                  </a:txBody>
                  <a:tcPr marL="90000" marR="90000" marT="46800" marB="46800" anchor="ctr">
                    <a:lnT w="9525" cap="flat" cmpd="sng" algn="ctr">
                      <a:noFill/>
                      <a:prstDash val="soli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2</a:t>
                      </a:r>
                    </a:p>
                  </a:txBody>
                  <a:tcPr marL="90000" marR="90000" marT="46800" marB="46800" anchor="ctr">
                    <a:lnT w="9525" cap="flat" cmpd="sng" algn="ctr">
                      <a:noFill/>
                      <a:prstDash val="solid"/>
                    </a:lnT>
                  </a:tcPr>
                </a:tc>
                <a:extLst>
                  <a:ext uri="{0D108BD9-81ED-4DB2-BD59-A6C34878D82A}">
                    <a16:rowId xmlns:a16="http://schemas.microsoft.com/office/drawing/2014/main" val="2763956943"/>
                  </a:ext>
                </a:extLst>
              </a:tr>
              <a:tr h="2850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ALT 増加</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30</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0</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2</a:t>
                      </a:r>
                    </a:p>
                  </a:txBody>
                  <a:tcPr marL="90000" marR="90000" marT="46800" marB="46800" anchor="ctr"/>
                </a:tc>
                <a:extLst>
                  <a:ext uri="{0D108BD9-81ED-4DB2-BD59-A6C34878D82A}">
                    <a16:rowId xmlns:a16="http://schemas.microsoft.com/office/drawing/2014/main" val="57944102"/>
                  </a:ext>
                </a:extLst>
              </a:tr>
              <a:tr h="2850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AST 増加</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20</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0</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2</a:t>
                      </a:r>
                    </a:p>
                  </a:txBody>
                  <a:tcPr marL="90000" marR="90000" marT="46800" marB="46800" anchor="ctr"/>
                </a:tc>
                <a:extLst>
                  <a:ext uri="{0D108BD9-81ED-4DB2-BD59-A6C34878D82A}">
                    <a16:rowId xmlns:a16="http://schemas.microsoft.com/office/drawing/2014/main" val="3687788380"/>
                  </a:ext>
                </a:extLst>
              </a:tr>
              <a:tr h="2850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肺臓炎</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5</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4.8</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0</a:t>
                      </a:r>
                    </a:p>
                  </a:txBody>
                  <a:tcPr marL="90000" marR="90000" marT="46800" marB="46800" anchor="ctr"/>
                </a:tc>
                <a:extLst>
                  <a:ext uri="{0D108BD9-81ED-4DB2-BD59-A6C34878D82A}">
                    <a16:rowId xmlns:a16="http://schemas.microsoft.com/office/drawing/2014/main" val="2231701420"/>
                  </a:ext>
                </a:extLst>
              </a:tr>
              <a:tr h="2850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noProof="0">
                          <a:solidFill>
                            <a:schemeClr val="tx1"/>
                          </a:solidFill>
                          <a:latin typeface="+mn-lt"/>
                          <a:ea typeface="MS Mincho"/>
                          <a:cs typeface="+mn-cs"/>
                        </a:rPr>
                        <a:t>下痢</a:t>
                      </a:r>
                      <a:r>
                        <a:rPr lang="ja-JP" sz="1200" b="0">
                          <a:solidFill>
                            <a:schemeClr val="tx1"/>
                          </a:solidFill>
                          <a:latin typeface="+mn-lt"/>
                          <a:ea typeface="MS Mincho"/>
                          <a:cs typeface="+mn-cs"/>
                        </a:rPr>
                        <a:t> </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5</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0</a:t>
                      </a:r>
                    </a:p>
                  </a:txBody>
                  <a:tcPr marL="90000" marR="90000" marT="46800" marB="468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2</a:t>
                      </a:r>
                    </a:p>
                  </a:txBody>
                  <a:tcPr marL="90000" marR="90000" marT="46800" marB="46800" anchor="ctr"/>
                </a:tc>
                <a:extLst>
                  <a:ext uri="{0D108BD9-81ED-4DB2-BD59-A6C34878D82A}">
                    <a16:rowId xmlns:a16="http://schemas.microsoft.com/office/drawing/2014/main" val="556221429"/>
                  </a:ext>
                </a:extLst>
              </a:tr>
            </a:tbl>
          </a:graphicData>
        </a:graphic>
      </p:graphicFrame>
    </p:spTree>
    <p:extLst>
      <p:ext uri="{BB962C8B-B14F-4D97-AF65-F5344CB8AC3E}">
        <p14:creationId xmlns:p14="http://schemas.microsoft.com/office/powerpoint/2010/main" val="53207718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LBA57：転移性NSCLCにおける一次治療としてのシンチリマブ＋アンロチニブ vs. 白金製剤ベースの化学療法（SUNRISE）：非盲検、多施設共同、無作為化、第II相試験 </a:t>
            </a:r>
            <a:br>
              <a:rPr lang="en-GB" altLang="ja-JP" dirty="0"/>
            </a:br>
            <a:r>
              <a:rPr lang="ja-JP" dirty="0"/>
              <a:t>– Han V, et al</a:t>
            </a:r>
          </a:p>
        </p:txBody>
      </p:sp>
      <p:sp>
        <p:nvSpPr>
          <p:cNvPr id="6" name="Content Placeholder 5"/>
          <p:cNvSpPr>
            <a:spLocks noGrp="1"/>
          </p:cNvSpPr>
          <p:nvPr>
            <p:ph idx="1"/>
          </p:nvPr>
        </p:nvSpPr>
        <p:spPr/>
        <p:txBody>
          <a:bodyPr/>
          <a:lstStyle/>
          <a:p>
            <a:r>
              <a:rPr lang="ja-JP" b="1"/>
              <a:t>研究目的</a:t>
            </a:r>
          </a:p>
          <a:p>
            <a:pPr lvl="1"/>
            <a:r>
              <a:rPr lang="ja-JP"/>
              <a:t>SUNRISE試験（第2相試験）において転移性NSCLC患者における1Lシンチリマブ＋アンロチニブの化学療法との比較による有効性と安全性を評価すること</a:t>
            </a:r>
          </a:p>
        </p:txBody>
      </p:sp>
      <p:sp>
        <p:nvSpPr>
          <p:cNvPr id="5" name="Text Placeholder 4"/>
          <p:cNvSpPr>
            <a:spLocks noGrp="1"/>
          </p:cNvSpPr>
          <p:nvPr>
            <p:ph type="body" sz="quarter" idx="11"/>
          </p:nvPr>
        </p:nvSpPr>
        <p:spPr/>
        <p:txBody>
          <a:bodyPr/>
          <a:lstStyle/>
          <a:p>
            <a:r>
              <a:rPr lang="ja-JP"/>
              <a:t>Han B, et al.Ann Oncol 2022;33（suppl）:Abstr LBA57</a:t>
            </a:r>
          </a:p>
        </p:txBody>
      </p:sp>
      <p:sp>
        <p:nvSpPr>
          <p:cNvPr id="8" name="AutoShape 9"/>
          <p:cNvSpPr>
            <a:spLocks noChangeArrowheads="1"/>
          </p:cNvSpPr>
          <p:nvPr/>
        </p:nvSpPr>
        <p:spPr bwMode="auto">
          <a:xfrm>
            <a:off x="274885" y="2696748"/>
            <a:ext cx="3029655" cy="2623758"/>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ステージIVのNSCLC</a:t>
            </a:r>
          </a:p>
          <a:p>
            <a:pPr marL="228600" indent="-228600" defTabSz="892175" eaLnBrk="0">
              <a:spcAft>
                <a:spcPct val="30000"/>
              </a:spcAft>
              <a:buFont typeface="Arial" pitchFamily="34" charset="0"/>
              <a:buChar char="•"/>
            </a:pPr>
            <a:r>
              <a:rPr lang="ja-JP" sz="1600" dirty="0">
                <a:ea typeface="SimSun" pitchFamily="2" charset="-122"/>
              </a:rPr>
              <a:t>転移性疾患に対する治療歴なし</a:t>
            </a:r>
          </a:p>
          <a:p>
            <a:pPr marL="228600" lvl="0" indent="-228600" defTabSz="892175" eaLnBrk="0" fontAlgn="base">
              <a:spcBef>
                <a:spcPct val="0"/>
              </a:spcBef>
              <a:spcAft>
                <a:spcPct val="30000"/>
              </a:spcAft>
              <a:buFont typeface="Arial" pitchFamily="34" charset="0"/>
              <a:buChar char="•"/>
              <a:defRPr/>
            </a:pPr>
            <a:r>
              <a:rPr lang="ja-JP" sz="1600" dirty="0">
                <a:ea typeface="SimSun" pitchFamily="2" charset="-122"/>
              </a:rPr>
              <a:t>EGFR/ALK/ROS1変異なし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noProof="0" dirty="0">
                <a:latin typeface="Arial" panose="020B0604020202020204"/>
                <a:ea typeface="MS Mincho" pitchFamily="2" charset="-122"/>
              </a:rPr>
              <a:t>中枢神経系転移を認める</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ECOG PS 0–</a:t>
            </a:r>
            <a:r>
              <a:rPr kumimoji="0" lang="ja-JP" sz="1600" b="0" i="0" u="none" strike="noStrike" cap="none" normalizeH="0" noProof="0" dirty="0">
                <a:ln>
                  <a:noFill/>
                </a:ln>
                <a:solidFill>
                  <a:srgbClr val="FFFFFF"/>
                </a:solidFill>
                <a:uLnTx/>
                <a:uFillTx/>
                <a:latin typeface="Arial" panose="020B0604020202020204"/>
                <a:ea typeface="MS Mincho" pitchFamily="2" charset="-122"/>
                <a:cs typeface="+mj-cs"/>
                <a:sym typeface="Helvetica"/>
              </a:rPr>
              <a:t>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（n=89）</a:t>
            </a:r>
          </a:p>
        </p:txBody>
      </p:sp>
      <p:sp>
        <p:nvSpPr>
          <p:cNvPr id="9" name="AutoShape 12"/>
          <p:cNvSpPr>
            <a:spLocks noChangeArrowheads="1"/>
          </p:cNvSpPr>
          <p:nvPr/>
        </p:nvSpPr>
        <p:spPr bwMode="auto">
          <a:xfrm>
            <a:off x="4098440" y="4567759"/>
            <a:ext cx="3693724" cy="1003756"/>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白金製剤ダブレットを用いた</a:t>
            </a:r>
            <a:r>
              <a:rPr kumimoji="0" lang="ja-JP" sz="1800" b="0" i="0" u="none" strike="noStrike" cap="none" normalizeH="0" noProof="0">
                <a:ln>
                  <a:noFill/>
                </a:ln>
                <a:solidFill>
                  <a:srgbClr val="FFFFFF"/>
                </a:solidFill>
                <a:uLnTx/>
                <a:uFillTx/>
                <a:latin typeface="Arial" panose="020B0604020202020204"/>
                <a:ea typeface="MS Mincho" pitchFamily="2" charset="-122"/>
                <a:cs typeface="+mj-cs"/>
                <a:sym typeface="Helvetica"/>
              </a:rPr>
              <a:t>化学療法</a:t>
            </a:r>
            <a:r>
              <a:rPr kumimoji="0" lang="ja-JP" sz="1800" b="0" i="0" u="none" strike="noStrike" cap="none" normalizeH="0" baseline="30000" noProof="0">
                <a:ln>
                  <a:noFill/>
                </a:ln>
                <a:solidFill>
                  <a:srgbClr val="FFFFFF"/>
                </a:solidFill>
                <a:uLnTx/>
                <a:uFillTx/>
                <a:latin typeface="Arial" panose="020B0604020202020204"/>
                <a:ea typeface="MS Mincho" pitchFamily="2" charset="-122"/>
                <a:cs typeface="+mj-cs"/>
                <a:sym typeface="Helvetica"/>
              </a:rPr>
              <a:t>*</a:t>
            </a:r>
            <a:r>
              <a:rPr kumimoji="0" lang="ja-JP" sz="1800" b="0" i="0" u="none" strike="noStrike" cap="none" normalizeH="0" noProof="0">
                <a:ln>
                  <a:noFill/>
                </a:ln>
                <a:solidFill>
                  <a:srgbClr val="FFFFFF"/>
                </a:solidFill>
                <a:uLnTx/>
                <a:uFillTx/>
                <a:latin typeface="Arial" panose="020B0604020202020204"/>
                <a:ea typeface="MS Mincho" pitchFamily="2" charset="-122"/>
                <a:cs typeface="+mj-cs"/>
                <a:sym typeface="Helvetica"/>
              </a:rPr>
              <a:t> q3w（4-6サイクル）</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（n=46）</a:t>
            </a:r>
          </a:p>
        </p:txBody>
      </p:sp>
      <p:sp>
        <p:nvSpPr>
          <p:cNvPr id="10" name="AutoShape 8"/>
          <p:cNvSpPr>
            <a:spLocks noChangeArrowheads="1"/>
          </p:cNvSpPr>
          <p:nvPr/>
        </p:nvSpPr>
        <p:spPr bwMode="auto">
          <a:xfrm>
            <a:off x="4098440" y="2442782"/>
            <a:ext cx="6336298" cy="1003756"/>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シンチリマブ</a:t>
            </a:r>
            <a:r>
              <a:rPr kumimoji="0" lang="ja-JP" sz="1800" b="0" i="0" u="none" strike="noStrike" cap="none" normalizeH="0" noProof="0" dirty="0">
                <a:ln>
                  <a:noFill/>
                </a:ln>
                <a:solidFill>
                  <a:srgbClr val="FFFFFF"/>
                </a:solidFill>
                <a:uLnTx/>
                <a:uFillTx/>
                <a:latin typeface="Arial" charset="0"/>
                <a:ea typeface="MS Mincho" pitchFamily="2" charset="-122"/>
                <a:cs typeface="Arial" charset="0"/>
                <a:sym typeface="Helvetica"/>
              </a:rPr>
              <a:t> 200mg IV D1 + </a:t>
            </a:r>
            <a:br>
              <a:rPr kumimoji="0" lang="ja-JP" sz="1800" b="0" i="0" u="none" strike="noStrike" cap="none" normalizeH="0" noProof="0" dirty="0">
                <a:ln>
                  <a:noFill/>
                </a:ln>
                <a:solidFill>
                  <a:srgbClr val="FFFFFF"/>
                </a:solidFill>
                <a:uLnTx/>
                <a:uFillTx/>
                <a:latin typeface="Arial" charset="0"/>
                <a:ea typeface="MS Mincho" pitchFamily="2" charset="-122"/>
                <a:cs typeface="Arial" charset="0"/>
                <a:sym typeface="Helvetica"/>
              </a:rPr>
            </a:br>
            <a:r>
              <a:rPr kumimoji="0" lang="ja-JP" sz="1800" b="0" i="0" u="none" strike="noStrike" cap="none" normalizeH="0" noProof="0" dirty="0">
                <a:ln>
                  <a:noFill/>
                </a:ln>
                <a:solidFill>
                  <a:srgbClr val="FFFFFF"/>
                </a:solidFill>
                <a:uLnTx/>
                <a:uFillTx/>
                <a:latin typeface="Arial" charset="0"/>
                <a:ea typeface="MS Mincho" pitchFamily="2" charset="-122"/>
                <a:cs typeface="Arial" charset="0"/>
                <a:sym typeface="Helvetica"/>
              </a:rPr>
              <a:t>アンロチニブ 12 mg D1–14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（n=43）</a:t>
            </a:r>
          </a:p>
        </p:txBody>
      </p:sp>
      <p:sp>
        <p:nvSpPr>
          <p:cNvPr id="11" name="Rectangle 9"/>
          <p:cNvSpPr txBox="1">
            <a:spLocks noChangeArrowheads="1"/>
          </p:cNvSpPr>
          <p:nvPr/>
        </p:nvSpPr>
        <p:spPr bwMode="auto">
          <a:xfrm>
            <a:off x="2114197" y="5687958"/>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lang="ja-JP" sz="1600">
                <a:solidFill>
                  <a:srgbClr val="363636"/>
                </a:solidFill>
                <a:latin typeface="Arial"/>
                <a:ea typeface="MS Mincho"/>
                <a:cs typeface="Arial"/>
              </a:rPr>
              <a:t>ORR （RECIST v1.1）</a:t>
            </a:r>
          </a:p>
        </p:txBody>
      </p:sp>
      <p:sp>
        <p:nvSpPr>
          <p:cNvPr id="12" name="Content Placeholder 26"/>
          <p:cNvSpPr txBox="1">
            <a:spLocks/>
          </p:cNvSpPr>
          <p:nvPr/>
        </p:nvSpPr>
        <p:spPr>
          <a:xfrm>
            <a:off x="6356902" y="5687958"/>
            <a:ext cx="41271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lang="ja-JP" sz="1600">
                <a:solidFill>
                  <a:srgbClr val="363636"/>
                </a:solidFill>
                <a:latin typeface="Arial"/>
                <a:ea typeface="MS Mincho"/>
                <a:cs typeface="Arial"/>
              </a:rPr>
              <a:t>DoR、DCR、PFS、OS、安全性</a:t>
            </a:r>
          </a:p>
        </p:txBody>
      </p:sp>
      <p:sp>
        <p:nvSpPr>
          <p:cNvPr id="13" name="Oval 12"/>
          <p:cNvSpPr>
            <a:spLocks noChangeArrowheads="1"/>
          </p:cNvSpPr>
          <p:nvPr/>
        </p:nvSpPr>
        <p:spPr bwMode="auto">
          <a:xfrm>
            <a:off x="3484931" y="3716527"/>
            <a:ext cx="583595" cy="584200"/>
          </a:xfrm>
          <a:prstGeom prst="ellipse">
            <a:avLst/>
          </a:prstGeom>
          <a:noFill/>
          <a:ln w="38100">
            <a:solidFill>
              <a:schemeClr val="bg1"/>
            </a:solidFill>
            <a:round/>
            <a:headEnd/>
            <a:tailEnd/>
          </a:ln>
        </p:spPr>
        <p:txBody>
          <a:bodyPr wrap="none" anchor="ct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002850"/>
                </a:solidFill>
                <a:uLnTx/>
                <a:uFillTx/>
                <a:latin typeface="Arial" panose="020B0604020202020204"/>
                <a:ea typeface="MS Mincho" pitchFamily="2" charset="-122"/>
                <a:cs typeface="+mj-cs"/>
                <a:sym typeface="Helvetica"/>
              </a:rPr>
              <a:t>R</a:t>
            </a:r>
          </a:p>
        </p:txBody>
      </p:sp>
      <p:cxnSp>
        <p:nvCxnSpPr>
          <p:cNvPr id="14" name="AutoShape 15"/>
          <p:cNvCxnSpPr>
            <a:cxnSpLocks noChangeShapeType="1"/>
            <a:stCxn id="13" idx="0"/>
            <a:endCxn id="10" idx="1"/>
          </p:cNvCxnSpPr>
          <p:nvPr/>
        </p:nvCxnSpPr>
        <p:spPr bwMode="auto">
          <a:xfrm rot="5400000" flipH="1" flipV="1">
            <a:off x="3551651" y="3169739"/>
            <a:ext cx="771867" cy="321711"/>
          </a:xfrm>
          <a:prstGeom prst="bentConnector2">
            <a:avLst/>
          </a:prstGeom>
          <a:noFill/>
          <a:ln w="38100">
            <a:solidFill>
              <a:schemeClr val="bg1"/>
            </a:solidFill>
            <a:miter lim="800000"/>
            <a:headEnd/>
            <a:tailEnd type="triangle" w="med" len="med"/>
          </a:ln>
        </p:spPr>
      </p:cxnSp>
      <p:cxnSp>
        <p:nvCxnSpPr>
          <p:cNvPr id="15" name="AutoShape 16"/>
          <p:cNvCxnSpPr>
            <a:cxnSpLocks noChangeShapeType="1"/>
            <a:stCxn id="13" idx="4"/>
            <a:endCxn id="9" idx="1"/>
          </p:cNvCxnSpPr>
          <p:nvPr/>
        </p:nvCxnSpPr>
        <p:spPr bwMode="auto">
          <a:xfrm rot="16200000" flipH="1">
            <a:off x="3553129" y="4524326"/>
            <a:ext cx="768910" cy="321711"/>
          </a:xfrm>
          <a:prstGeom prst="bentConnector2">
            <a:avLst/>
          </a:prstGeom>
          <a:noFill/>
          <a:ln w="38100">
            <a:solidFill>
              <a:schemeClr val="bg1"/>
            </a:solidFill>
            <a:miter lim="800000"/>
            <a:headEnd/>
            <a:tailEnd type="triangle" w="med" len="med"/>
          </a:ln>
        </p:spPr>
      </p:cxnSp>
      <p:cxnSp>
        <p:nvCxnSpPr>
          <p:cNvPr id="16" name="AutoShape 19"/>
          <p:cNvCxnSpPr>
            <a:cxnSpLocks noChangeShapeType="1"/>
            <a:stCxn id="8" idx="3"/>
            <a:endCxn id="13" idx="2"/>
          </p:cNvCxnSpPr>
          <p:nvPr/>
        </p:nvCxnSpPr>
        <p:spPr bwMode="auto">
          <a:xfrm>
            <a:off x="3304540" y="4008627"/>
            <a:ext cx="180391" cy="0"/>
          </a:xfrm>
          <a:prstGeom prst="straightConnector1">
            <a:avLst/>
          </a:prstGeom>
          <a:noFill/>
          <a:ln w="38100">
            <a:solidFill>
              <a:schemeClr val="bg1"/>
            </a:solidFill>
            <a:round/>
            <a:headEnd type="none" w="med" len="med"/>
            <a:tailEnd type="none" w="med" len="med"/>
          </a:ln>
        </p:spPr>
      </p:cxnSp>
      <p:sp>
        <p:nvSpPr>
          <p:cNvPr id="17" name="Content Placeholder 26"/>
          <p:cNvSpPr txBox="1">
            <a:spLocks/>
          </p:cNvSpPr>
          <p:nvPr/>
        </p:nvSpPr>
        <p:spPr bwMode="auto">
          <a:xfrm>
            <a:off x="8222459" y="4154513"/>
            <a:ext cx="2058214" cy="385245"/>
          </a:xfrm>
          <a:prstGeom prst="rect">
            <a:avLst/>
          </a:prstGeom>
          <a:noFill/>
          <a:ln w="9525">
            <a:noFill/>
            <a:miter lim="800000"/>
            <a:headEnd/>
            <a:tailEnd/>
          </a:ln>
        </p:spPr>
        <p:txBody>
          <a:bodyPr/>
          <a:lstStyle/>
          <a:p>
            <a:pPr marL="190500" marR="0" lvl="0" indent="-190500" algn="ctr" defTabSz="914400" rtl="0" eaLnBrk="1" fontAlgn="auto" latinLnBrk="0" hangingPunct="0">
              <a:lnSpc>
                <a:spcPct val="100000"/>
              </a:lnSpc>
              <a:spcBef>
                <a:spcPts val="0"/>
              </a:spcBef>
              <a:spcAft>
                <a:spcPts val="400"/>
              </a:spcAft>
              <a:buClrTx/>
              <a:buSzTx/>
              <a:buFontTx/>
              <a:buNone/>
              <a:tabLst/>
              <a:defRPr/>
            </a:pPr>
            <a:r>
              <a:rPr kumimoji="0" lang="ja-JP" sz="1400" i="0" u="none" strike="noStrike" cap="none" normalizeH="0" baseline="0" noProof="0" dirty="0">
                <a:ln>
                  <a:noFill/>
                </a:ln>
                <a:solidFill>
                  <a:srgbClr val="363636"/>
                </a:solidFill>
                <a:uLnTx/>
                <a:uFillTx/>
                <a:latin typeface="Arial"/>
                <a:ea typeface="MS Mincho"/>
                <a:cs typeface="+mj-cs"/>
                <a:sym typeface="Helvetica"/>
              </a:rPr>
              <a:t>PD後にクロスオーバーを許容</a:t>
            </a:r>
          </a:p>
        </p:txBody>
      </p:sp>
      <p:sp>
        <p:nvSpPr>
          <p:cNvPr id="28" name="AutoShape 12"/>
          <p:cNvSpPr>
            <a:spLocks noChangeArrowheads="1"/>
          </p:cNvSpPr>
          <p:nvPr/>
        </p:nvSpPr>
        <p:spPr bwMode="auto">
          <a:xfrm>
            <a:off x="8068396" y="4634770"/>
            <a:ext cx="2366341" cy="869735"/>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シンチリマブ </a:t>
            </a:r>
            <a:b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b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200mg IV D</a:t>
            </a:r>
            <a:r>
              <a:rPr kumimoji="0" lang="ja-JP" sz="1800" b="0" i="0" u="none" strike="noStrike" cap="none" normalizeH="0" noProof="0" dirty="0">
                <a:ln>
                  <a:noFill/>
                </a:ln>
                <a:solidFill>
                  <a:srgbClr val="FFFFFF"/>
                </a:solidFill>
                <a:uLnTx/>
                <a:uFillTx/>
                <a:latin typeface="Arial" charset="0"/>
                <a:ea typeface="MS Mincho" pitchFamily="2" charset="-122"/>
                <a:cs typeface="Arial" charset="0"/>
                <a:sym typeface="Helvetica"/>
              </a:rPr>
              <a:t>1 q3w</a:t>
            </a:r>
          </a:p>
        </p:txBody>
      </p:sp>
      <p:sp>
        <p:nvSpPr>
          <p:cNvPr id="30" name="AutoShape 12"/>
          <p:cNvSpPr>
            <a:spLocks noChangeArrowheads="1"/>
          </p:cNvSpPr>
          <p:nvPr/>
        </p:nvSpPr>
        <p:spPr bwMode="auto">
          <a:xfrm>
            <a:off x="10682827" y="2555372"/>
            <a:ext cx="1112620" cy="778577"/>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PD/毒性</a:t>
            </a:r>
          </a:p>
        </p:txBody>
      </p:sp>
      <p:sp>
        <p:nvSpPr>
          <p:cNvPr id="32" name="AutoShape 12"/>
          <p:cNvSpPr>
            <a:spLocks noChangeArrowheads="1"/>
          </p:cNvSpPr>
          <p:nvPr/>
        </p:nvSpPr>
        <p:spPr bwMode="auto">
          <a:xfrm>
            <a:off x="10682827" y="4680349"/>
            <a:ext cx="1112620" cy="778577"/>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PD/毒性</a:t>
            </a:r>
          </a:p>
        </p:txBody>
      </p:sp>
      <p:cxnSp>
        <p:nvCxnSpPr>
          <p:cNvPr id="33" name="AutoShape 19"/>
          <p:cNvCxnSpPr>
            <a:cxnSpLocks noChangeShapeType="1"/>
            <a:stCxn id="9" idx="3"/>
            <a:endCxn id="28" idx="1"/>
          </p:cNvCxnSpPr>
          <p:nvPr/>
        </p:nvCxnSpPr>
        <p:spPr bwMode="auto">
          <a:xfrm>
            <a:off x="7792164" y="5069637"/>
            <a:ext cx="276232" cy="1"/>
          </a:xfrm>
          <a:prstGeom prst="straightConnector1">
            <a:avLst/>
          </a:prstGeom>
          <a:noFill/>
          <a:ln w="38100">
            <a:solidFill>
              <a:schemeClr val="bg1"/>
            </a:solidFill>
            <a:round/>
            <a:headEnd/>
            <a:tailEnd type="triangle" w="med" len="med"/>
          </a:ln>
        </p:spPr>
      </p:cxnSp>
      <p:cxnSp>
        <p:nvCxnSpPr>
          <p:cNvPr id="34" name="AutoShape 19"/>
          <p:cNvCxnSpPr>
            <a:cxnSpLocks noChangeShapeType="1"/>
            <a:stCxn id="10" idx="3"/>
            <a:endCxn id="30" idx="1"/>
          </p:cNvCxnSpPr>
          <p:nvPr/>
        </p:nvCxnSpPr>
        <p:spPr bwMode="auto">
          <a:xfrm>
            <a:off x="10434738" y="2944660"/>
            <a:ext cx="248089" cy="1"/>
          </a:xfrm>
          <a:prstGeom prst="straightConnector1">
            <a:avLst/>
          </a:prstGeom>
          <a:noFill/>
          <a:ln w="38100">
            <a:solidFill>
              <a:schemeClr val="bg1"/>
            </a:solidFill>
            <a:round/>
            <a:headEnd/>
            <a:tailEnd type="triangle" w="med" len="med"/>
          </a:ln>
        </p:spPr>
      </p:cxnSp>
      <p:cxnSp>
        <p:nvCxnSpPr>
          <p:cNvPr id="35" name="AutoShape 19"/>
          <p:cNvCxnSpPr>
            <a:cxnSpLocks noChangeShapeType="1"/>
            <a:stCxn id="28" idx="3"/>
            <a:endCxn id="32" idx="1"/>
          </p:cNvCxnSpPr>
          <p:nvPr/>
        </p:nvCxnSpPr>
        <p:spPr bwMode="auto">
          <a:xfrm>
            <a:off x="10434737" y="5069638"/>
            <a:ext cx="248090" cy="0"/>
          </a:xfrm>
          <a:prstGeom prst="straightConnector1">
            <a:avLst/>
          </a:prstGeom>
          <a:noFill/>
          <a:ln w="38100">
            <a:solidFill>
              <a:schemeClr val="bg1"/>
            </a:solidFill>
            <a:round/>
            <a:headEnd/>
            <a:tailEnd type="triangle" w="med" len="med"/>
          </a:ln>
        </p:spPr>
      </p:cxnSp>
      <p:sp>
        <p:nvSpPr>
          <p:cNvPr id="36" name="Content Placeholder 26"/>
          <p:cNvSpPr txBox="1">
            <a:spLocks/>
          </p:cNvSpPr>
          <p:nvPr/>
        </p:nvSpPr>
        <p:spPr bwMode="auto">
          <a:xfrm>
            <a:off x="4248917" y="3580572"/>
            <a:ext cx="370805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363636"/>
                </a:solidFill>
                <a:uLnTx/>
                <a:uFillTx/>
                <a:latin typeface="Arial"/>
                <a:ea typeface="MS Mincho"/>
                <a:cs typeface="Arial" charset="0"/>
              </a:rPr>
              <a:t>層別化</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ja-JP" sz="1400" b="0" i="0" u="none" strike="noStrike" cap="none" normalizeH="0" baseline="0" noProof="0">
                <a:ln>
                  <a:noFill/>
                </a:ln>
                <a:solidFill>
                  <a:srgbClr val="363636"/>
                </a:solidFill>
                <a:uLnTx/>
                <a:uFillTx/>
                <a:latin typeface="Arial"/>
                <a:ea typeface="MS Mincho"/>
                <a:cs typeface="Arial" charset="0"/>
              </a:rPr>
              <a:t>組織型（扁平上皮 vs. 非扁平上皮）</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ja-JP" sz="1400" b="0" i="0" u="none" strike="noStrike" cap="none" normalizeH="0" baseline="0" noProof="0">
                <a:ln>
                  <a:noFill/>
                </a:ln>
                <a:solidFill>
                  <a:srgbClr val="363636"/>
                </a:solidFill>
                <a:uLnTx/>
                <a:uFillTx/>
                <a:latin typeface="Arial"/>
                <a:ea typeface="MS Mincho"/>
                <a:cs typeface="Arial" charset="0"/>
              </a:rPr>
              <a:t>PD-L1発現 （&lt;1％、</a:t>
            </a:r>
            <a:r>
              <a:rPr kumimoji="0" lang="ja-JP" sz="1400" b="0" i="0" u="none" strike="noStrike" cap="none" normalizeH="0" baseline="0" noProof="0">
                <a:ln>
                  <a:noFill/>
                </a:ln>
                <a:solidFill>
                  <a:srgbClr val="363636"/>
                </a:solidFill>
                <a:uLnTx/>
                <a:uFillTx/>
                <a:latin typeface="Arial" panose="020B0604020202020204" pitchFamily="34" charset="0"/>
                <a:ea typeface="MS Mincho"/>
                <a:cs typeface="Arial" panose="020B0604020202020204" pitchFamily="34" charset="0"/>
              </a:rPr>
              <a:t>≥</a:t>
            </a:r>
            <a:r>
              <a:rPr kumimoji="0" lang="ja-JP" sz="1400" b="0" i="0" u="none" strike="noStrike" cap="none" normalizeH="0" baseline="0" noProof="0">
                <a:ln>
                  <a:noFill/>
                </a:ln>
                <a:solidFill>
                  <a:srgbClr val="363636"/>
                </a:solidFill>
                <a:uLnTx/>
                <a:uFillTx/>
                <a:latin typeface="Arial"/>
                <a:ea typeface="MS Mincho"/>
                <a:cs typeface="Arial" charset="0"/>
              </a:rPr>
              <a:t>1％）</a:t>
            </a:r>
          </a:p>
        </p:txBody>
      </p:sp>
      <p:sp>
        <p:nvSpPr>
          <p:cNvPr id="38" name="Text Placeholder 18"/>
          <p:cNvSpPr>
            <a:spLocks noGrp="1"/>
          </p:cNvSpPr>
          <p:nvPr>
            <p:ph type="body" sz="quarter" idx="10"/>
          </p:nvPr>
        </p:nvSpPr>
        <p:spPr>
          <a:xfrm>
            <a:off x="304799" y="6233974"/>
            <a:ext cx="7070271" cy="487363"/>
          </a:xfrm>
        </p:spPr>
        <p:txBody>
          <a:bodyPr/>
          <a:lstStyle/>
          <a:p>
            <a:r>
              <a:rPr lang="ja-JP" dirty="0"/>
              <a:t>データカットオフ：2022年7月15日。</a:t>
            </a:r>
            <a:r>
              <a:rPr lang="ja-JP" baseline="30000" dirty="0"/>
              <a:t>*</a:t>
            </a:r>
            <a:r>
              <a:rPr lang="ja-JP" dirty="0"/>
              <a:t>カルボプラチン+ペメレキセド、続いてペメレキセド維持療法 </a:t>
            </a:r>
          </a:p>
        </p:txBody>
      </p:sp>
    </p:spTree>
    <p:extLst>
      <p:ext uri="{BB962C8B-B14F-4D97-AF65-F5344CB8AC3E}">
        <p14:creationId xmlns:p14="http://schemas.microsoft.com/office/powerpoint/2010/main" val="105699047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LBA57：転移性NSCLCにおける一次治療としてのシンチリマブ＋アンロチニブ vs. 白金製剤ベースの化学療法（SUNRISE）：非盲検、多施設共同、無作為化、第II相試験 </a:t>
            </a:r>
            <a:br>
              <a:rPr lang="en-GB" altLang="ja-JP" dirty="0"/>
            </a:br>
            <a:r>
              <a:rPr lang="ja-JP" dirty="0"/>
              <a:t>– Han V,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63798"/>
          </a:xfrm>
        </p:spPr>
        <p:txBody>
          <a:bodyPr/>
          <a:lstStyle/>
          <a:p>
            <a:r>
              <a:rPr lang="ja-JP" b="1"/>
              <a:t>主な結果</a:t>
            </a:r>
          </a:p>
        </p:txBody>
      </p:sp>
      <p:sp>
        <p:nvSpPr>
          <p:cNvPr id="5" name="Text Placeholder 4"/>
          <p:cNvSpPr>
            <a:spLocks noGrp="1"/>
          </p:cNvSpPr>
          <p:nvPr>
            <p:ph type="body" sz="quarter" idx="11"/>
          </p:nvPr>
        </p:nvSpPr>
        <p:spPr/>
        <p:txBody>
          <a:bodyPr/>
          <a:lstStyle/>
          <a:p>
            <a:r>
              <a:rPr lang="ja-JP"/>
              <a:t>Han B, et al.Ann Oncol 2022;33（suppl）:Abstr LBA57</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4221719" y="1537733"/>
            <a:ext cx="3748563"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noProof="0" dirty="0">
                <a:ln>
                  <a:noFill/>
                </a:ln>
                <a:solidFill>
                  <a:srgbClr val="363636"/>
                </a:solidFill>
                <a:uLnTx/>
                <a:uFillTx/>
                <a:latin typeface="Arial"/>
                <a:ea typeface="MS Mincho"/>
                <a:cs typeface="+mj-cs"/>
                <a:sym typeface="Helvetica"/>
              </a:rPr>
              <a:t>RECIST v1.1による</a:t>
            </a:r>
            <a:r>
              <a:rPr kumimoji="0" lang="ja-JP" sz="1600" b="1" i="0" u="none" strike="noStrike" cap="none" normalizeH="0" baseline="0" noProof="0" dirty="0">
                <a:ln>
                  <a:noFill/>
                </a:ln>
                <a:solidFill>
                  <a:srgbClr val="363636"/>
                </a:solidFill>
                <a:uLnTx/>
                <a:uFillTx/>
                <a:latin typeface="Arial"/>
                <a:ea typeface="MS Mincho"/>
                <a:cs typeface="+mj-cs"/>
                <a:sym typeface="Helvetica"/>
              </a:rPr>
              <a:t>腫瘍</a:t>
            </a:r>
            <a:r>
              <a:rPr kumimoji="0" lang="ja-JP" sz="1600" b="1" i="0" u="none" strike="noStrike" cap="none" normalizeH="0" noProof="0" dirty="0">
                <a:ln>
                  <a:noFill/>
                </a:ln>
                <a:solidFill>
                  <a:srgbClr val="363636"/>
                </a:solidFill>
                <a:uLnTx/>
                <a:uFillTx/>
                <a:latin typeface="Arial"/>
                <a:ea typeface="MS Mincho"/>
                <a:cs typeface="+mj-cs"/>
                <a:sym typeface="Helvetica"/>
              </a:rPr>
              <a:t>縮小効果判定</a:t>
            </a:r>
          </a:p>
        </p:txBody>
      </p:sp>
      <p:sp>
        <p:nvSpPr>
          <p:cNvPr id="179" name="Line 8">
            <a:extLst>
              <a:ext uri="{FF2B5EF4-FFF2-40B4-BE49-F238E27FC236}">
                <a16:creationId xmlns:a16="http://schemas.microsoft.com/office/drawing/2014/main" id="{E914F7CA-3F2A-0E52-B7B6-9B800166A530}"/>
              </a:ext>
            </a:extLst>
          </p:cNvPr>
          <p:cNvSpPr>
            <a:spLocks noChangeShapeType="1"/>
          </p:cNvSpPr>
          <p:nvPr/>
        </p:nvSpPr>
        <p:spPr bwMode="auto">
          <a:xfrm>
            <a:off x="1704232" y="5440225"/>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180" name="Line 7">
            <a:extLst>
              <a:ext uri="{FF2B5EF4-FFF2-40B4-BE49-F238E27FC236}">
                <a16:creationId xmlns:a16="http://schemas.microsoft.com/office/drawing/2014/main" id="{B255375B-28CF-172B-CE30-CC16A80EDB7F}"/>
              </a:ext>
            </a:extLst>
          </p:cNvPr>
          <p:cNvSpPr>
            <a:spLocks noChangeShapeType="1"/>
          </p:cNvSpPr>
          <p:nvPr/>
        </p:nvSpPr>
        <p:spPr bwMode="auto">
          <a:xfrm>
            <a:off x="1704232" y="2869217"/>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181" name="TextBox 180">
            <a:extLst>
              <a:ext uri="{FF2B5EF4-FFF2-40B4-BE49-F238E27FC236}">
                <a16:creationId xmlns:a16="http://schemas.microsoft.com/office/drawing/2014/main" id="{E868A368-F2FA-40E2-D6D7-9411904EC7B4}"/>
              </a:ext>
            </a:extLst>
          </p:cNvPr>
          <p:cNvSpPr txBox="1"/>
          <p:nvPr/>
        </p:nvSpPr>
        <p:spPr>
          <a:xfrm>
            <a:off x="1388411" y="2721450"/>
            <a:ext cx="355837"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60</a:t>
            </a:r>
          </a:p>
        </p:txBody>
      </p:sp>
      <p:sp>
        <p:nvSpPr>
          <p:cNvPr id="182" name="Line 7">
            <a:extLst>
              <a:ext uri="{FF2B5EF4-FFF2-40B4-BE49-F238E27FC236}">
                <a16:creationId xmlns:a16="http://schemas.microsoft.com/office/drawing/2014/main" id="{B255375B-28CF-172B-CE30-CC16A80EDB7F}"/>
              </a:ext>
            </a:extLst>
          </p:cNvPr>
          <p:cNvSpPr>
            <a:spLocks noChangeShapeType="1"/>
          </p:cNvSpPr>
          <p:nvPr/>
        </p:nvSpPr>
        <p:spPr bwMode="auto">
          <a:xfrm>
            <a:off x="1704232" y="4154723"/>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184" name="Rectangle 183"/>
          <p:cNvSpPr/>
          <p:nvPr/>
        </p:nvSpPr>
        <p:spPr>
          <a:xfrm>
            <a:off x="1980361" y="3417717"/>
            <a:ext cx="1096568" cy="201917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85" name="Freeform 21">
            <a:extLst>
              <a:ext uri="{FF2B5EF4-FFF2-40B4-BE49-F238E27FC236}">
                <a16:creationId xmlns:a16="http://schemas.microsoft.com/office/drawing/2014/main" id="{945B8AD7-989E-9756-EFDE-958070EA7F9D}"/>
              </a:ext>
            </a:extLst>
          </p:cNvPr>
          <p:cNvSpPr>
            <a:spLocks/>
          </p:cNvSpPr>
          <p:nvPr/>
        </p:nvSpPr>
        <p:spPr bwMode="auto">
          <a:xfrm>
            <a:off x="1776000" y="2869886"/>
            <a:ext cx="3703143" cy="257284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mn-lt"/>
              <a:ea typeface="+mn-ea"/>
              <a:cs typeface="+mn-cs"/>
            </a:endParaRPr>
          </a:p>
        </p:txBody>
      </p:sp>
      <p:sp>
        <p:nvSpPr>
          <p:cNvPr id="189" name="Rectangle 188"/>
          <p:cNvSpPr/>
          <p:nvPr/>
        </p:nvSpPr>
        <p:spPr>
          <a:xfrm>
            <a:off x="4124000" y="4040251"/>
            <a:ext cx="1096568" cy="1396635"/>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91" name="TextBox 190">
            <a:extLst>
              <a:ext uri="{FF2B5EF4-FFF2-40B4-BE49-F238E27FC236}">
                <a16:creationId xmlns:a16="http://schemas.microsoft.com/office/drawing/2014/main" id="{08DBEB93-0E29-B65D-8DA3-AA2CBBC0222B}"/>
              </a:ext>
            </a:extLst>
          </p:cNvPr>
          <p:cNvSpPr txBox="1"/>
          <p:nvPr/>
        </p:nvSpPr>
        <p:spPr>
          <a:xfrm>
            <a:off x="4112663" y="4582625"/>
            <a:ext cx="1093324" cy="517065"/>
          </a:xfrm>
          <a:prstGeom prst="rect">
            <a:avLst/>
          </a:prstGeom>
          <a:noFill/>
          <a:ln>
            <a:noFill/>
          </a:ln>
        </p:spPr>
        <p:txBody>
          <a:bodyPr wrap="square" rtlCol="0">
            <a:spAutoFit/>
          </a:bodyPr>
          <a:lstStyle/>
          <a:p>
            <a:pPr lvl="0" algn="ctr">
              <a:lnSpc>
                <a:spcPct val="130000"/>
              </a:lnSpc>
              <a:defRPr/>
            </a:pPr>
            <a:r>
              <a:rPr lang="ja-JP" sz="1200" b="1">
                <a:solidFill>
                  <a:srgbClr val="FFFFFF"/>
                </a:solidFill>
                <a:latin typeface="+mn-lt"/>
                <a:ea typeface="MS Mincho"/>
                <a:cs typeface="Arial"/>
              </a:rPr>
              <a:t>PR 32.6％</a:t>
            </a:r>
          </a:p>
          <a:p>
            <a:pPr lvl="0" algn="ctr">
              <a:defRPr/>
            </a:pPr>
            <a:r>
              <a:rPr lang="ja-JP" sz="1200">
                <a:solidFill>
                  <a:srgbClr val="FFFFFF"/>
                </a:solidFill>
                <a:latin typeface="+mn-lt"/>
                <a:ea typeface="MS Mincho"/>
                <a:cs typeface="Arial"/>
              </a:rPr>
              <a:t>（14/43）</a:t>
            </a:r>
          </a:p>
        </p:txBody>
      </p:sp>
      <p:sp>
        <p:nvSpPr>
          <p:cNvPr id="192" name="Line 7">
            <a:extLst>
              <a:ext uri="{FF2B5EF4-FFF2-40B4-BE49-F238E27FC236}">
                <a16:creationId xmlns:a16="http://schemas.microsoft.com/office/drawing/2014/main" id="{B255375B-28CF-172B-CE30-CC16A80EDB7F}"/>
              </a:ext>
            </a:extLst>
          </p:cNvPr>
          <p:cNvSpPr>
            <a:spLocks noChangeShapeType="1"/>
          </p:cNvSpPr>
          <p:nvPr/>
        </p:nvSpPr>
        <p:spPr bwMode="auto">
          <a:xfrm>
            <a:off x="1704232" y="3297719"/>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194" name="Line 7">
            <a:extLst>
              <a:ext uri="{FF2B5EF4-FFF2-40B4-BE49-F238E27FC236}">
                <a16:creationId xmlns:a16="http://schemas.microsoft.com/office/drawing/2014/main" id="{B255375B-28CF-172B-CE30-CC16A80EDB7F}"/>
              </a:ext>
            </a:extLst>
          </p:cNvPr>
          <p:cNvSpPr>
            <a:spLocks noChangeShapeType="1"/>
          </p:cNvSpPr>
          <p:nvPr/>
        </p:nvSpPr>
        <p:spPr bwMode="auto">
          <a:xfrm>
            <a:off x="1704232" y="4583225"/>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196" name="Line 7">
            <a:extLst>
              <a:ext uri="{FF2B5EF4-FFF2-40B4-BE49-F238E27FC236}">
                <a16:creationId xmlns:a16="http://schemas.microsoft.com/office/drawing/2014/main" id="{B255375B-28CF-172B-CE30-CC16A80EDB7F}"/>
              </a:ext>
            </a:extLst>
          </p:cNvPr>
          <p:cNvSpPr>
            <a:spLocks noChangeShapeType="1"/>
          </p:cNvSpPr>
          <p:nvPr/>
        </p:nvSpPr>
        <p:spPr bwMode="auto">
          <a:xfrm>
            <a:off x="1704232" y="3726221"/>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198" name="Line 7">
            <a:extLst>
              <a:ext uri="{FF2B5EF4-FFF2-40B4-BE49-F238E27FC236}">
                <a16:creationId xmlns:a16="http://schemas.microsoft.com/office/drawing/2014/main" id="{B255375B-28CF-172B-CE30-CC16A80EDB7F}"/>
              </a:ext>
            </a:extLst>
          </p:cNvPr>
          <p:cNvSpPr>
            <a:spLocks noChangeShapeType="1"/>
          </p:cNvSpPr>
          <p:nvPr/>
        </p:nvSpPr>
        <p:spPr bwMode="auto">
          <a:xfrm>
            <a:off x="1704232" y="5011727"/>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200" name="TextBox 199">
            <a:extLst>
              <a:ext uri="{FF2B5EF4-FFF2-40B4-BE49-F238E27FC236}">
                <a16:creationId xmlns:a16="http://schemas.microsoft.com/office/drawing/2014/main" id="{84E078E7-CF03-4D6C-7817-446EA3741B11}"/>
              </a:ext>
            </a:extLst>
          </p:cNvPr>
          <p:cNvSpPr txBox="1"/>
          <p:nvPr/>
        </p:nvSpPr>
        <p:spPr>
          <a:xfrm>
            <a:off x="3742254" y="3477764"/>
            <a:ext cx="1876429" cy="46166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1" i="0" u="none" strike="noStrike" cap="none" normalizeH="0" baseline="0" noProof="0" dirty="0">
                <a:ln>
                  <a:noFill/>
                </a:ln>
                <a:solidFill>
                  <a:schemeClr val="accent2"/>
                </a:solidFill>
                <a:uLnTx/>
                <a:uFillTx/>
                <a:latin typeface="+mn-lt"/>
                <a:ea typeface="MS Mincho"/>
                <a:cs typeface="Arial" panose="020B0604020202020204" pitchFamily="34" charset="0"/>
              </a:rPr>
              <a:t>ORR 32.6％</a:t>
            </a:r>
          </a:p>
          <a:p>
            <a:pPr marL="0" marR="0" lvl="0" indent="0" algn="ctr" defTabSz="914400" rtl="0" eaLnBrk="1" fontAlgn="base" latinLnBrk="0" hangingPunct="1">
              <a:lnSpc>
                <a:spcPct val="100000"/>
              </a:lnSpc>
              <a:spcBef>
                <a:spcPct val="0"/>
              </a:spcBef>
              <a:spcAft>
                <a:spcPct val="0"/>
              </a:spcAft>
              <a:buClrTx/>
              <a:buSzTx/>
              <a:buFontTx/>
              <a:buNone/>
              <a:tabLst/>
              <a:defRPr/>
            </a:pPr>
            <a:r>
              <a:rPr lang="ja-JP" sz="1200" b="1" dirty="0">
                <a:solidFill>
                  <a:schemeClr val="accent2"/>
                </a:solidFill>
                <a:latin typeface="+mn-lt"/>
                <a:ea typeface="MS Mincho"/>
                <a:cs typeface="Arial" panose="020B0604020202020204" pitchFamily="34" charset="0"/>
              </a:rPr>
              <a:t>（95％CI 19.1、48.5）</a:t>
            </a:r>
          </a:p>
        </p:txBody>
      </p:sp>
      <p:sp>
        <p:nvSpPr>
          <p:cNvPr id="204" name="Rectangle 203"/>
          <p:cNvSpPr/>
          <p:nvPr/>
        </p:nvSpPr>
        <p:spPr>
          <a:xfrm>
            <a:off x="1980361" y="3301403"/>
            <a:ext cx="1096568" cy="132371"/>
          </a:xfrm>
          <a:prstGeom prst="rect">
            <a:avLst/>
          </a:prstGeom>
          <a:solidFill>
            <a:schemeClr val="bg1">
              <a:lumMod val="90000"/>
              <a:lumOff val="1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90" name="TextBox 189">
            <a:extLst>
              <a:ext uri="{FF2B5EF4-FFF2-40B4-BE49-F238E27FC236}">
                <a16:creationId xmlns:a16="http://schemas.microsoft.com/office/drawing/2014/main" id="{08DBEB93-0E29-B65D-8DA3-AA2CBBC0222B}"/>
              </a:ext>
            </a:extLst>
          </p:cNvPr>
          <p:cNvSpPr txBox="1"/>
          <p:nvPr/>
        </p:nvSpPr>
        <p:spPr>
          <a:xfrm>
            <a:off x="1980232" y="3213313"/>
            <a:ext cx="1093453" cy="517065"/>
          </a:xfrm>
          <a:prstGeom prst="rect">
            <a:avLst/>
          </a:prstGeom>
          <a:noFill/>
          <a:ln>
            <a:noFill/>
          </a:ln>
        </p:spPr>
        <p:txBody>
          <a:bodyPr wrap="square"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ja-JP" sz="1200" b="1" i="0" u="none" strike="noStrike" cap="none" normalizeH="0" baseline="0" noProof="0">
                <a:ln>
                  <a:noFill/>
                </a:ln>
                <a:solidFill>
                  <a:srgbClr val="FFFFFF"/>
                </a:solidFill>
                <a:uLnTx/>
                <a:uFillTx/>
                <a:latin typeface="+mn-lt"/>
                <a:ea typeface="MS Mincho"/>
                <a:cs typeface="Arial"/>
              </a:rPr>
              <a:t>CR 2.5％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FFFFFF"/>
                </a:solidFill>
                <a:uLnTx/>
                <a:uFillTx/>
                <a:latin typeface="+mn-lt"/>
                <a:ea typeface="MS Mincho"/>
                <a:cs typeface="Arial"/>
              </a:rPr>
              <a:t>（1/40）</a:t>
            </a:r>
          </a:p>
        </p:txBody>
      </p:sp>
      <p:sp>
        <p:nvSpPr>
          <p:cNvPr id="205" name="TextBox 204">
            <a:extLst>
              <a:ext uri="{FF2B5EF4-FFF2-40B4-BE49-F238E27FC236}">
                <a16:creationId xmlns:a16="http://schemas.microsoft.com/office/drawing/2014/main" id="{08DBEB93-0E29-B65D-8DA3-AA2CBBC0222B}"/>
              </a:ext>
            </a:extLst>
          </p:cNvPr>
          <p:cNvSpPr txBox="1"/>
          <p:nvPr/>
        </p:nvSpPr>
        <p:spPr>
          <a:xfrm>
            <a:off x="1980361" y="3995428"/>
            <a:ext cx="1093324" cy="517065"/>
          </a:xfrm>
          <a:prstGeom prst="rect">
            <a:avLst/>
          </a:prstGeom>
          <a:noFill/>
          <a:ln>
            <a:noFill/>
          </a:ln>
        </p:spPr>
        <p:txBody>
          <a:bodyPr wrap="square"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ja-JP" sz="1200" b="1" i="0" u="none" strike="noStrike" cap="none" normalizeH="0" baseline="0" noProof="0">
                <a:ln>
                  <a:noFill/>
                </a:ln>
                <a:solidFill>
                  <a:srgbClr val="FFFFFF"/>
                </a:solidFill>
                <a:uLnTx/>
                <a:uFillTx/>
                <a:latin typeface="+mn-lt"/>
                <a:ea typeface="MS Mincho"/>
                <a:cs typeface="Arial"/>
              </a:rPr>
              <a:t>PR 47.5％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FFFFFF"/>
                </a:solidFill>
                <a:uLnTx/>
                <a:uFillTx/>
                <a:latin typeface="+mn-lt"/>
                <a:ea typeface="MS Mincho"/>
                <a:cs typeface="Arial"/>
              </a:rPr>
              <a:t>（19/40）</a:t>
            </a:r>
          </a:p>
        </p:txBody>
      </p:sp>
      <p:sp>
        <p:nvSpPr>
          <p:cNvPr id="206" name="TextBox 205">
            <a:extLst>
              <a:ext uri="{FF2B5EF4-FFF2-40B4-BE49-F238E27FC236}">
                <a16:creationId xmlns:a16="http://schemas.microsoft.com/office/drawing/2014/main" id="{08DBEB93-0E29-B65D-8DA3-AA2CBBC0222B}"/>
              </a:ext>
            </a:extLst>
          </p:cNvPr>
          <p:cNvSpPr txBox="1"/>
          <p:nvPr/>
        </p:nvSpPr>
        <p:spPr>
          <a:xfrm>
            <a:off x="4122460" y="3784375"/>
            <a:ext cx="1093324" cy="332399"/>
          </a:xfrm>
          <a:prstGeom prst="rect">
            <a:avLst/>
          </a:prstGeom>
          <a:noFill/>
          <a:ln>
            <a:noFill/>
          </a:ln>
        </p:spPr>
        <p:txBody>
          <a:bodyPr wrap="square" rtlCol="0">
            <a:spAutoFit/>
          </a:bodyPr>
          <a:lstStyle/>
          <a:p>
            <a:pPr lvl="0" algn="ctr">
              <a:lnSpc>
                <a:spcPct val="130000"/>
              </a:lnSpc>
              <a:defRPr/>
            </a:pPr>
            <a:r>
              <a:rPr lang="ja-JP" sz="1200" b="1">
                <a:solidFill>
                  <a:schemeClr val="tx1"/>
                </a:solidFill>
                <a:latin typeface="+mn-lt"/>
                <a:ea typeface="MS Mincho"/>
                <a:cs typeface="Arial"/>
              </a:rPr>
              <a:t>CR 0％</a:t>
            </a:r>
          </a:p>
        </p:txBody>
      </p:sp>
      <p:sp>
        <p:nvSpPr>
          <p:cNvPr id="207" name="TextBox 206">
            <a:extLst>
              <a:ext uri="{FF2B5EF4-FFF2-40B4-BE49-F238E27FC236}">
                <a16:creationId xmlns:a16="http://schemas.microsoft.com/office/drawing/2014/main" id="{84E078E7-CF03-4D6C-7817-446EA3741B11}"/>
              </a:ext>
            </a:extLst>
          </p:cNvPr>
          <p:cNvSpPr txBox="1"/>
          <p:nvPr/>
        </p:nvSpPr>
        <p:spPr>
          <a:xfrm>
            <a:off x="1640839" y="2856063"/>
            <a:ext cx="1844647" cy="46166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1" i="0" u="none" strike="noStrike" cap="none" normalizeH="0" baseline="0" noProof="0" dirty="0">
                <a:ln>
                  <a:noFill/>
                </a:ln>
                <a:solidFill>
                  <a:schemeClr val="accent1"/>
                </a:solidFill>
                <a:uLnTx/>
                <a:uFillTx/>
                <a:latin typeface="+mn-lt"/>
                <a:ea typeface="MS Mincho"/>
                <a:cs typeface="Arial" panose="020B0604020202020204" pitchFamily="34" charset="0"/>
              </a:rPr>
              <a:t>ORR 50％</a:t>
            </a:r>
          </a:p>
          <a:p>
            <a:pPr marL="0" marR="0" lvl="0" indent="0" algn="ctr" defTabSz="914400" rtl="0" eaLnBrk="1" fontAlgn="base" latinLnBrk="0" hangingPunct="1">
              <a:lnSpc>
                <a:spcPct val="100000"/>
              </a:lnSpc>
              <a:spcBef>
                <a:spcPct val="0"/>
              </a:spcBef>
              <a:spcAft>
                <a:spcPct val="0"/>
              </a:spcAft>
              <a:buClrTx/>
              <a:buSzTx/>
              <a:buFontTx/>
              <a:buNone/>
              <a:tabLst/>
              <a:defRPr/>
            </a:pPr>
            <a:r>
              <a:rPr lang="ja-JP" sz="1200" b="1" dirty="0">
                <a:solidFill>
                  <a:schemeClr val="accent1"/>
                </a:solidFill>
                <a:latin typeface="+mn-lt"/>
                <a:ea typeface="MS Mincho"/>
                <a:cs typeface="Arial" panose="020B0604020202020204" pitchFamily="34" charset="0"/>
              </a:rPr>
              <a:t>（95％CI 33.8、66.2）</a:t>
            </a:r>
          </a:p>
        </p:txBody>
      </p:sp>
      <p:sp>
        <p:nvSpPr>
          <p:cNvPr id="208" name="TextBox 207">
            <a:extLst>
              <a:ext uri="{FF2B5EF4-FFF2-40B4-BE49-F238E27FC236}">
                <a16:creationId xmlns:a16="http://schemas.microsoft.com/office/drawing/2014/main" id="{84E078E7-CF03-4D6C-7817-446EA3741B11}"/>
              </a:ext>
            </a:extLst>
          </p:cNvPr>
          <p:cNvSpPr txBox="1"/>
          <p:nvPr/>
        </p:nvSpPr>
        <p:spPr>
          <a:xfrm>
            <a:off x="3076929" y="4361688"/>
            <a:ext cx="1047072"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1" i="0" u="none" strike="noStrike" cap="none" normalizeH="0" baseline="0" noProof="0">
                <a:ln>
                  <a:noFill/>
                </a:ln>
                <a:uLnTx/>
                <a:uFillTx/>
                <a:latin typeface="+mn-lt"/>
                <a:ea typeface="MS Mincho"/>
                <a:cs typeface="Arial" panose="020B0604020202020204" pitchFamily="34" charset="0"/>
              </a:rPr>
              <a:t>RD</a:t>
            </a:r>
            <a:r>
              <a:rPr kumimoji="0" lang="ja-JP" sz="1200" b="1" i="0" u="none" strike="noStrike" cap="none" normalizeH="0" noProof="0">
                <a:ln>
                  <a:noFill/>
                </a:ln>
                <a:uLnTx/>
                <a:uFillTx/>
                <a:latin typeface="+mn-lt"/>
                <a:ea typeface="MS Mincho"/>
                <a:cs typeface="Arial" panose="020B0604020202020204" pitchFamily="34" charset="0"/>
              </a:rPr>
              <a:t> </a:t>
            </a:r>
            <a:r>
              <a:rPr lang="ja-JP" sz="1200" b="1">
                <a:latin typeface="+mn-lt"/>
                <a:ea typeface="MS Mincho"/>
                <a:cs typeface="Arial" panose="020B0604020202020204" pitchFamily="34" charset="0"/>
              </a:rPr>
              <a:t>（95％ CI）: 15.2％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1" i="0" u="none" strike="noStrike" cap="none" normalizeH="0" baseline="0" noProof="0">
                <a:ln>
                  <a:noFill/>
                </a:ln>
                <a:uLnTx/>
                <a:uFillTx/>
                <a:latin typeface="+mn-lt"/>
                <a:ea typeface="MS Mincho"/>
                <a:cs typeface="Arial" panose="020B0604020202020204" pitchFamily="34" charset="0"/>
              </a:rPr>
              <a:t>（-4.1、34.5）</a:t>
            </a:r>
          </a:p>
        </p:txBody>
      </p:sp>
      <p:sp>
        <p:nvSpPr>
          <p:cNvPr id="209" name="TextBox 208">
            <a:extLst>
              <a:ext uri="{FF2B5EF4-FFF2-40B4-BE49-F238E27FC236}">
                <a16:creationId xmlns:a16="http://schemas.microsoft.com/office/drawing/2014/main" id="{E868A368-F2FA-40E2-D6D7-9411904EC7B4}"/>
              </a:ext>
            </a:extLst>
          </p:cNvPr>
          <p:cNvSpPr txBox="1"/>
          <p:nvPr/>
        </p:nvSpPr>
        <p:spPr>
          <a:xfrm>
            <a:off x="1473997" y="5290151"/>
            <a:ext cx="270251"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0</a:t>
            </a:r>
          </a:p>
        </p:txBody>
      </p:sp>
      <p:sp>
        <p:nvSpPr>
          <p:cNvPr id="213" name="Line 8">
            <a:extLst>
              <a:ext uri="{FF2B5EF4-FFF2-40B4-BE49-F238E27FC236}">
                <a16:creationId xmlns:a16="http://schemas.microsoft.com/office/drawing/2014/main" id="{E914F7CA-3F2A-0E52-B7B6-9B800166A530}"/>
              </a:ext>
            </a:extLst>
          </p:cNvPr>
          <p:cNvSpPr>
            <a:spLocks noChangeShapeType="1"/>
          </p:cNvSpPr>
          <p:nvPr/>
        </p:nvSpPr>
        <p:spPr bwMode="auto">
          <a:xfrm>
            <a:off x="1704232" y="5225978"/>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215" name="Line 7">
            <a:extLst>
              <a:ext uri="{FF2B5EF4-FFF2-40B4-BE49-F238E27FC236}">
                <a16:creationId xmlns:a16="http://schemas.microsoft.com/office/drawing/2014/main" id="{B255375B-28CF-172B-CE30-CC16A80EDB7F}"/>
              </a:ext>
            </a:extLst>
          </p:cNvPr>
          <p:cNvSpPr>
            <a:spLocks noChangeShapeType="1"/>
          </p:cNvSpPr>
          <p:nvPr/>
        </p:nvSpPr>
        <p:spPr bwMode="auto">
          <a:xfrm>
            <a:off x="1704232" y="3940472"/>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216" name="Line 7">
            <a:extLst>
              <a:ext uri="{FF2B5EF4-FFF2-40B4-BE49-F238E27FC236}">
                <a16:creationId xmlns:a16="http://schemas.microsoft.com/office/drawing/2014/main" id="{B255375B-28CF-172B-CE30-CC16A80EDB7F}"/>
              </a:ext>
            </a:extLst>
          </p:cNvPr>
          <p:cNvSpPr>
            <a:spLocks noChangeShapeType="1"/>
          </p:cNvSpPr>
          <p:nvPr/>
        </p:nvSpPr>
        <p:spPr bwMode="auto">
          <a:xfrm>
            <a:off x="1704232" y="3083468"/>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217" name="Line 7">
            <a:extLst>
              <a:ext uri="{FF2B5EF4-FFF2-40B4-BE49-F238E27FC236}">
                <a16:creationId xmlns:a16="http://schemas.microsoft.com/office/drawing/2014/main" id="{B255375B-28CF-172B-CE30-CC16A80EDB7F}"/>
              </a:ext>
            </a:extLst>
          </p:cNvPr>
          <p:cNvSpPr>
            <a:spLocks noChangeShapeType="1"/>
          </p:cNvSpPr>
          <p:nvPr/>
        </p:nvSpPr>
        <p:spPr bwMode="auto">
          <a:xfrm>
            <a:off x="1704232" y="4368974"/>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218" name="Line 7">
            <a:extLst>
              <a:ext uri="{FF2B5EF4-FFF2-40B4-BE49-F238E27FC236}">
                <a16:creationId xmlns:a16="http://schemas.microsoft.com/office/drawing/2014/main" id="{B255375B-28CF-172B-CE30-CC16A80EDB7F}"/>
              </a:ext>
            </a:extLst>
          </p:cNvPr>
          <p:cNvSpPr>
            <a:spLocks noChangeShapeType="1"/>
          </p:cNvSpPr>
          <p:nvPr/>
        </p:nvSpPr>
        <p:spPr bwMode="auto">
          <a:xfrm>
            <a:off x="1704232" y="3511970"/>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219" name="Line 7">
            <a:extLst>
              <a:ext uri="{FF2B5EF4-FFF2-40B4-BE49-F238E27FC236}">
                <a16:creationId xmlns:a16="http://schemas.microsoft.com/office/drawing/2014/main" id="{B255375B-28CF-172B-CE30-CC16A80EDB7F}"/>
              </a:ext>
            </a:extLst>
          </p:cNvPr>
          <p:cNvSpPr>
            <a:spLocks noChangeShapeType="1"/>
          </p:cNvSpPr>
          <p:nvPr/>
        </p:nvSpPr>
        <p:spPr bwMode="auto">
          <a:xfrm>
            <a:off x="1704232" y="4797476"/>
            <a:ext cx="71768"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mn-lt"/>
              <a:ea typeface="+mn-ea"/>
              <a:cs typeface="+mn-cs"/>
            </a:endParaRPr>
          </a:p>
        </p:txBody>
      </p:sp>
      <p:sp>
        <p:nvSpPr>
          <p:cNvPr id="220" name="TextBox 219">
            <a:extLst>
              <a:ext uri="{FF2B5EF4-FFF2-40B4-BE49-F238E27FC236}">
                <a16:creationId xmlns:a16="http://schemas.microsoft.com/office/drawing/2014/main" id="{E868A368-F2FA-40E2-D6D7-9411904EC7B4}"/>
              </a:ext>
            </a:extLst>
          </p:cNvPr>
          <p:cNvSpPr txBox="1"/>
          <p:nvPr/>
        </p:nvSpPr>
        <p:spPr>
          <a:xfrm>
            <a:off x="1388411" y="3577682"/>
            <a:ext cx="355837"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40</a:t>
            </a:r>
          </a:p>
        </p:txBody>
      </p:sp>
      <p:sp>
        <p:nvSpPr>
          <p:cNvPr id="222" name="TextBox 221">
            <a:extLst>
              <a:ext uri="{FF2B5EF4-FFF2-40B4-BE49-F238E27FC236}">
                <a16:creationId xmlns:a16="http://schemas.microsoft.com/office/drawing/2014/main" id="{E868A368-F2FA-40E2-D6D7-9411904EC7B4}"/>
              </a:ext>
            </a:extLst>
          </p:cNvPr>
          <p:cNvSpPr txBox="1"/>
          <p:nvPr/>
        </p:nvSpPr>
        <p:spPr>
          <a:xfrm>
            <a:off x="1388411" y="4005798"/>
            <a:ext cx="355837"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30</a:t>
            </a:r>
          </a:p>
        </p:txBody>
      </p:sp>
      <p:sp>
        <p:nvSpPr>
          <p:cNvPr id="223" name="TextBox 222">
            <a:extLst>
              <a:ext uri="{FF2B5EF4-FFF2-40B4-BE49-F238E27FC236}">
                <a16:creationId xmlns:a16="http://schemas.microsoft.com/office/drawing/2014/main" id="{E868A368-F2FA-40E2-D6D7-9411904EC7B4}"/>
              </a:ext>
            </a:extLst>
          </p:cNvPr>
          <p:cNvSpPr txBox="1"/>
          <p:nvPr/>
        </p:nvSpPr>
        <p:spPr>
          <a:xfrm>
            <a:off x="1388411" y="3149566"/>
            <a:ext cx="355837"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50</a:t>
            </a:r>
          </a:p>
        </p:txBody>
      </p:sp>
      <p:sp>
        <p:nvSpPr>
          <p:cNvPr id="224" name="TextBox 223">
            <a:extLst>
              <a:ext uri="{FF2B5EF4-FFF2-40B4-BE49-F238E27FC236}">
                <a16:creationId xmlns:a16="http://schemas.microsoft.com/office/drawing/2014/main" id="{E868A368-F2FA-40E2-D6D7-9411904EC7B4}"/>
              </a:ext>
            </a:extLst>
          </p:cNvPr>
          <p:cNvSpPr txBox="1"/>
          <p:nvPr/>
        </p:nvSpPr>
        <p:spPr>
          <a:xfrm>
            <a:off x="1388411" y="4433914"/>
            <a:ext cx="355837"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20</a:t>
            </a:r>
          </a:p>
        </p:txBody>
      </p:sp>
      <p:sp>
        <p:nvSpPr>
          <p:cNvPr id="225" name="TextBox 224">
            <a:extLst>
              <a:ext uri="{FF2B5EF4-FFF2-40B4-BE49-F238E27FC236}">
                <a16:creationId xmlns:a16="http://schemas.microsoft.com/office/drawing/2014/main" id="{E868A368-F2FA-40E2-D6D7-9411904EC7B4}"/>
              </a:ext>
            </a:extLst>
          </p:cNvPr>
          <p:cNvSpPr txBox="1"/>
          <p:nvPr/>
        </p:nvSpPr>
        <p:spPr>
          <a:xfrm>
            <a:off x="1388411" y="4862030"/>
            <a:ext cx="355837"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10</a:t>
            </a:r>
          </a:p>
        </p:txBody>
      </p:sp>
      <p:sp>
        <p:nvSpPr>
          <p:cNvPr id="226" name="TextBox 225">
            <a:extLst>
              <a:ext uri="{FF2B5EF4-FFF2-40B4-BE49-F238E27FC236}">
                <a16:creationId xmlns:a16="http://schemas.microsoft.com/office/drawing/2014/main" id="{E868A368-F2FA-40E2-D6D7-9411904EC7B4}"/>
              </a:ext>
            </a:extLst>
          </p:cNvPr>
          <p:cNvSpPr txBox="1"/>
          <p:nvPr/>
        </p:nvSpPr>
        <p:spPr>
          <a:xfrm rot="16200000">
            <a:off x="-32327" y="4013127"/>
            <a:ext cx="2563480" cy="276999"/>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mn-lt"/>
                <a:ea typeface="MS Mincho"/>
                <a:cs typeface="Arial" panose="020B0604020202020204" pitchFamily="34" charset="0"/>
              </a:rPr>
              <a:t>ORR（％）</a:t>
            </a:r>
          </a:p>
        </p:txBody>
      </p:sp>
      <p:sp>
        <p:nvSpPr>
          <p:cNvPr id="227" name="TextBox 226">
            <a:extLst>
              <a:ext uri="{FF2B5EF4-FFF2-40B4-BE49-F238E27FC236}">
                <a16:creationId xmlns:a16="http://schemas.microsoft.com/office/drawing/2014/main" id="{E868A368-F2FA-40E2-D6D7-9411904EC7B4}"/>
              </a:ext>
            </a:extLst>
          </p:cNvPr>
          <p:cNvSpPr txBox="1"/>
          <p:nvPr/>
        </p:nvSpPr>
        <p:spPr>
          <a:xfrm>
            <a:off x="1980361" y="5448369"/>
            <a:ext cx="1252613" cy="461665"/>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dirty="0">
                <a:ln>
                  <a:noFill/>
                </a:ln>
                <a:solidFill>
                  <a:srgbClr val="000000"/>
                </a:solidFill>
                <a:uLnTx/>
                <a:uFillTx/>
                <a:latin typeface="+mn-lt"/>
                <a:ea typeface="MS Mincho"/>
                <a:cs typeface="Arial" panose="020B0604020202020204" pitchFamily="34" charset="0"/>
              </a:rPr>
              <a:t>シンティリマブ</a:t>
            </a:r>
            <a:br>
              <a:rPr kumimoji="0" lang="ja-JP" sz="1200" i="0" u="none" strike="noStrike" cap="none" normalizeH="0" baseline="0" noProof="0" dirty="0">
                <a:ln>
                  <a:noFill/>
                </a:ln>
                <a:solidFill>
                  <a:srgbClr val="000000"/>
                </a:solidFill>
                <a:uLnTx/>
                <a:uFillTx/>
                <a:latin typeface="+mn-lt"/>
                <a:ea typeface="MS Mincho"/>
                <a:cs typeface="Arial" panose="020B0604020202020204" pitchFamily="34" charset="0"/>
              </a:rPr>
            </a:br>
            <a:r>
              <a:rPr lang="ja-JP" sz="1200" dirty="0">
                <a:solidFill>
                  <a:srgbClr val="000000"/>
                </a:solidFill>
                <a:latin typeface="+mn-lt"/>
                <a:ea typeface="MS Mincho"/>
                <a:cs typeface="Arial" panose="020B0604020202020204" pitchFamily="34" charset="0"/>
              </a:rPr>
              <a:t>+アンロチニブ</a:t>
            </a:r>
          </a:p>
        </p:txBody>
      </p:sp>
      <p:sp>
        <p:nvSpPr>
          <p:cNvPr id="228" name="TextBox 227">
            <a:extLst>
              <a:ext uri="{FF2B5EF4-FFF2-40B4-BE49-F238E27FC236}">
                <a16:creationId xmlns:a16="http://schemas.microsoft.com/office/drawing/2014/main" id="{E868A368-F2FA-40E2-D6D7-9411904EC7B4}"/>
              </a:ext>
            </a:extLst>
          </p:cNvPr>
          <p:cNvSpPr txBox="1"/>
          <p:nvPr/>
        </p:nvSpPr>
        <p:spPr>
          <a:xfrm>
            <a:off x="4003246" y="5448369"/>
            <a:ext cx="1327714" cy="276999"/>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dirty="0">
                <a:ln>
                  <a:noFill/>
                </a:ln>
                <a:solidFill>
                  <a:srgbClr val="000000"/>
                </a:solidFill>
                <a:uLnTx/>
                <a:uFillTx/>
                <a:latin typeface="+mn-lt"/>
                <a:ea typeface="MS Mincho"/>
                <a:cs typeface="Arial" panose="020B0604020202020204" pitchFamily="34" charset="0"/>
              </a:rPr>
              <a:t>化学療法</a:t>
            </a:r>
          </a:p>
        </p:txBody>
      </p:sp>
      <p:grpSp>
        <p:nvGrpSpPr>
          <p:cNvPr id="3" name="Group 2"/>
          <p:cNvGrpSpPr/>
          <p:nvPr/>
        </p:nvGrpSpPr>
        <p:grpSpPr>
          <a:xfrm>
            <a:off x="6218638" y="1872958"/>
            <a:ext cx="5540135" cy="4170307"/>
            <a:chOff x="6654869" y="2538025"/>
            <a:chExt cx="4654414" cy="3189890"/>
          </a:xfrm>
        </p:grpSpPr>
        <p:cxnSp>
          <p:nvCxnSpPr>
            <p:cNvPr id="118" name="Straight Connector 117"/>
            <p:cNvCxnSpPr/>
            <p:nvPr/>
          </p:nvCxnSpPr>
          <p:spPr>
            <a:xfrm>
              <a:off x="7314973" y="5166873"/>
              <a:ext cx="3606350" cy="0"/>
            </a:xfrm>
            <a:prstGeom prst="line">
              <a:avLst/>
            </a:prstGeom>
            <a:ln w="9525" cmpd="sng">
              <a:solidFill>
                <a:schemeClr val="tx1">
                  <a:lumMod val="60000"/>
                  <a:lumOff val="40000"/>
                </a:schemeClr>
              </a:solidFill>
              <a:prstDash val="dot"/>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p:cNvCxnSpPr/>
            <p:nvPr/>
          </p:nvCxnSpPr>
          <p:spPr>
            <a:xfrm>
              <a:off x="7314973" y="4794231"/>
              <a:ext cx="3606350" cy="0"/>
            </a:xfrm>
            <a:prstGeom prst="line">
              <a:avLst/>
            </a:prstGeom>
            <a:ln w="9525" cmpd="sng">
              <a:solidFill>
                <a:schemeClr val="tx1">
                  <a:lumMod val="60000"/>
                  <a:lumOff val="40000"/>
                </a:schemeClr>
              </a:solidFill>
              <a:prstDash val="dot"/>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a:off x="7314973" y="3336925"/>
              <a:ext cx="3606350" cy="0"/>
            </a:xfrm>
            <a:prstGeom prst="line">
              <a:avLst/>
            </a:prstGeom>
            <a:ln w="9525" cmpd="sng">
              <a:solidFill>
                <a:schemeClr val="bg2"/>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7314973" y="3563177"/>
              <a:ext cx="3606350" cy="0"/>
            </a:xfrm>
            <a:prstGeom prst="line">
              <a:avLst/>
            </a:prstGeom>
            <a:ln w="9525" cmpd="sng">
              <a:solidFill>
                <a:schemeClr val="tx1">
                  <a:lumMod val="60000"/>
                  <a:lumOff val="40000"/>
                </a:schemeClr>
              </a:solidFill>
              <a:prstDash val="dot"/>
            </a:ln>
            <a:effectLst/>
          </p:spPr>
          <p:style>
            <a:lnRef idx="2">
              <a:schemeClr val="accent1"/>
            </a:lnRef>
            <a:fillRef idx="0">
              <a:schemeClr val="accent1"/>
            </a:fillRef>
            <a:effectRef idx="1">
              <a:schemeClr val="accent1"/>
            </a:effectRef>
            <a:fontRef idx="minor">
              <a:schemeClr val="tx1"/>
            </a:fontRef>
          </p:style>
        </p:cxnSp>
        <p:sp>
          <p:nvSpPr>
            <p:cNvPr id="13" name="TextBox 12">
              <a:extLst>
                <a:ext uri="{FF2B5EF4-FFF2-40B4-BE49-F238E27FC236}">
                  <a16:creationId xmlns:a16="http://schemas.microsoft.com/office/drawing/2014/main" id="{6DD2DD62-6047-FA8C-A0E2-2BEC87B8125B}"/>
                </a:ext>
              </a:extLst>
            </p:cNvPr>
            <p:cNvSpPr txBox="1"/>
            <p:nvPr/>
          </p:nvSpPr>
          <p:spPr>
            <a:xfrm>
              <a:off x="6977441" y="2703089"/>
              <a:ext cx="369273" cy="211878"/>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140</a:t>
              </a:r>
            </a:p>
          </p:txBody>
        </p:sp>
        <p:sp>
          <p:nvSpPr>
            <p:cNvPr id="16" name="TextBox 15">
              <a:extLst>
                <a:ext uri="{FF2B5EF4-FFF2-40B4-BE49-F238E27FC236}">
                  <a16:creationId xmlns:a16="http://schemas.microsoft.com/office/drawing/2014/main" id="{C2D0B8C8-271D-A2F4-078E-28E8E11C791B}"/>
                </a:ext>
              </a:extLst>
            </p:cNvPr>
            <p:cNvSpPr txBox="1"/>
            <p:nvPr/>
          </p:nvSpPr>
          <p:spPr>
            <a:xfrm>
              <a:off x="7048822" y="2925364"/>
              <a:ext cx="297895" cy="211878"/>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90</a:t>
              </a:r>
            </a:p>
          </p:txBody>
        </p:sp>
        <p:sp>
          <p:nvSpPr>
            <p:cNvPr id="17" name="TextBox 16">
              <a:extLst>
                <a:ext uri="{FF2B5EF4-FFF2-40B4-BE49-F238E27FC236}">
                  <a16:creationId xmlns:a16="http://schemas.microsoft.com/office/drawing/2014/main" id="{4C2D79A9-447B-B5A5-A4E2-49785F103E45}"/>
                </a:ext>
              </a:extLst>
            </p:cNvPr>
            <p:cNvSpPr txBox="1"/>
            <p:nvPr/>
          </p:nvSpPr>
          <p:spPr>
            <a:xfrm>
              <a:off x="6977443" y="3369911"/>
              <a:ext cx="369273" cy="211878"/>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-10</a:t>
              </a:r>
            </a:p>
          </p:txBody>
        </p:sp>
        <p:sp>
          <p:nvSpPr>
            <p:cNvPr id="18" name="TextBox 17">
              <a:extLst>
                <a:ext uri="{FF2B5EF4-FFF2-40B4-BE49-F238E27FC236}">
                  <a16:creationId xmlns:a16="http://schemas.microsoft.com/office/drawing/2014/main" id="{4A68E8F8-6CA6-5331-2B25-6994CD97FD8C}"/>
                </a:ext>
              </a:extLst>
            </p:cNvPr>
            <p:cNvSpPr txBox="1"/>
            <p:nvPr/>
          </p:nvSpPr>
          <p:spPr>
            <a:xfrm>
              <a:off x="6906073" y="3814461"/>
              <a:ext cx="440649" cy="211878"/>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-110</a:t>
              </a:r>
            </a:p>
          </p:txBody>
        </p:sp>
        <p:sp>
          <p:nvSpPr>
            <p:cNvPr id="19" name="Line 6">
              <a:extLst>
                <a:ext uri="{FF2B5EF4-FFF2-40B4-BE49-F238E27FC236}">
                  <a16:creationId xmlns:a16="http://schemas.microsoft.com/office/drawing/2014/main" id="{8EA89BC3-A5BF-C737-690D-3D57C71BA131}"/>
                </a:ext>
              </a:extLst>
            </p:cNvPr>
            <p:cNvSpPr>
              <a:spLocks noChangeShapeType="1"/>
            </p:cNvSpPr>
            <p:nvPr/>
          </p:nvSpPr>
          <p:spPr bwMode="auto">
            <a:xfrm>
              <a:off x="7277189" y="2810408"/>
              <a:ext cx="2825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20" name="Line 7">
              <a:extLst>
                <a:ext uri="{FF2B5EF4-FFF2-40B4-BE49-F238E27FC236}">
                  <a16:creationId xmlns:a16="http://schemas.microsoft.com/office/drawing/2014/main" id="{7C4430A9-82A3-8F3F-BB11-D38AD9CE50C7}"/>
                </a:ext>
              </a:extLst>
            </p:cNvPr>
            <p:cNvSpPr>
              <a:spLocks noChangeShapeType="1"/>
            </p:cNvSpPr>
            <p:nvPr/>
          </p:nvSpPr>
          <p:spPr bwMode="auto">
            <a:xfrm>
              <a:off x="7277189" y="3032406"/>
              <a:ext cx="2825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21" name="Line 8">
              <a:extLst>
                <a:ext uri="{FF2B5EF4-FFF2-40B4-BE49-F238E27FC236}">
                  <a16:creationId xmlns:a16="http://schemas.microsoft.com/office/drawing/2014/main" id="{25857C54-7E89-6999-DA2A-8A15C23CE7DF}"/>
                </a:ext>
              </a:extLst>
            </p:cNvPr>
            <p:cNvSpPr>
              <a:spLocks noChangeShapeType="1"/>
            </p:cNvSpPr>
            <p:nvPr/>
          </p:nvSpPr>
          <p:spPr bwMode="auto">
            <a:xfrm>
              <a:off x="7277189" y="3254404"/>
              <a:ext cx="2825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23" name="Line 10">
              <a:extLst>
                <a:ext uri="{FF2B5EF4-FFF2-40B4-BE49-F238E27FC236}">
                  <a16:creationId xmlns:a16="http://schemas.microsoft.com/office/drawing/2014/main" id="{277CB930-94CA-2312-8E02-9E0659FA2E08}"/>
                </a:ext>
              </a:extLst>
            </p:cNvPr>
            <p:cNvSpPr>
              <a:spLocks noChangeShapeType="1"/>
            </p:cNvSpPr>
            <p:nvPr/>
          </p:nvSpPr>
          <p:spPr bwMode="auto">
            <a:xfrm>
              <a:off x="7277189" y="3476402"/>
              <a:ext cx="2825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24" name="Line 11">
              <a:extLst>
                <a:ext uri="{FF2B5EF4-FFF2-40B4-BE49-F238E27FC236}">
                  <a16:creationId xmlns:a16="http://schemas.microsoft.com/office/drawing/2014/main" id="{974F00A0-D9E1-D7BD-609E-B0B76EE19262}"/>
                </a:ext>
              </a:extLst>
            </p:cNvPr>
            <p:cNvSpPr>
              <a:spLocks noChangeShapeType="1"/>
            </p:cNvSpPr>
            <p:nvPr/>
          </p:nvSpPr>
          <p:spPr bwMode="auto">
            <a:xfrm>
              <a:off x="7277189" y="3920400"/>
              <a:ext cx="2825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26" name="Line 11">
              <a:extLst>
                <a:ext uri="{FF2B5EF4-FFF2-40B4-BE49-F238E27FC236}">
                  <a16:creationId xmlns:a16="http://schemas.microsoft.com/office/drawing/2014/main" id="{974F00A0-D9E1-D7BD-609E-B0B76EE19262}"/>
                </a:ext>
              </a:extLst>
            </p:cNvPr>
            <p:cNvSpPr>
              <a:spLocks noChangeShapeType="1"/>
            </p:cNvSpPr>
            <p:nvPr/>
          </p:nvSpPr>
          <p:spPr bwMode="auto">
            <a:xfrm>
              <a:off x="7277189" y="3698400"/>
              <a:ext cx="2825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27" name="TextBox 26">
              <a:extLst>
                <a:ext uri="{FF2B5EF4-FFF2-40B4-BE49-F238E27FC236}">
                  <a16:creationId xmlns:a16="http://schemas.microsoft.com/office/drawing/2014/main" id="{4C2D79A9-447B-B5A5-A4E2-49785F103E45}"/>
                </a:ext>
              </a:extLst>
            </p:cNvPr>
            <p:cNvSpPr txBox="1"/>
            <p:nvPr/>
          </p:nvSpPr>
          <p:spPr>
            <a:xfrm>
              <a:off x="7048822" y="3147639"/>
              <a:ext cx="297895" cy="211878"/>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40</a:t>
              </a:r>
            </a:p>
          </p:txBody>
        </p:sp>
        <p:sp>
          <p:nvSpPr>
            <p:cNvPr id="28" name="TextBox 27">
              <a:extLst>
                <a:ext uri="{FF2B5EF4-FFF2-40B4-BE49-F238E27FC236}">
                  <a16:creationId xmlns:a16="http://schemas.microsoft.com/office/drawing/2014/main" id="{4A68E8F8-6CA6-5331-2B25-6994CD97FD8C}"/>
                </a:ext>
              </a:extLst>
            </p:cNvPr>
            <p:cNvSpPr txBox="1"/>
            <p:nvPr/>
          </p:nvSpPr>
          <p:spPr>
            <a:xfrm>
              <a:off x="6977448" y="3592185"/>
              <a:ext cx="369273" cy="211878"/>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-60</a:t>
              </a:r>
            </a:p>
          </p:txBody>
        </p:sp>
        <p:sp>
          <p:nvSpPr>
            <p:cNvPr id="29" name="TextBox 28">
              <a:extLst>
                <a:ext uri="{FF2B5EF4-FFF2-40B4-BE49-F238E27FC236}">
                  <a16:creationId xmlns:a16="http://schemas.microsoft.com/office/drawing/2014/main" id="{7D7332E3-F959-8E5C-D3CB-7BB6574C2396}"/>
                </a:ext>
              </a:extLst>
            </p:cNvPr>
            <p:cNvSpPr txBox="1"/>
            <p:nvPr/>
          </p:nvSpPr>
          <p:spPr>
            <a:xfrm rot="16200000">
              <a:off x="6252768" y="3159174"/>
              <a:ext cx="1192059" cy="387857"/>
            </a:xfrm>
            <a:prstGeom prst="rect">
              <a:avLst/>
            </a:prstGeom>
            <a:noFill/>
          </p:spPr>
          <p:txBody>
            <a:bodyPr wrap="none" rtlCol="0">
              <a:spAutoFit/>
            </a:bodyPr>
            <a:lstStyle/>
            <a:p>
              <a:pPr marL="0" marR="0" lvl="0" indent="0" algn="ctr" defTabSz="914400" rtl="0" eaLnBrk="1" fontAlgn="base" latinLnBrk="0" hangingPunct="0">
                <a:spcBef>
                  <a:spcPct val="0"/>
                </a:spcBef>
                <a:spcAft>
                  <a:spcPct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腫瘍サイズの最大変化率</a:t>
              </a:r>
            </a:p>
            <a:p>
              <a:pPr marL="0" marR="0" lvl="0" indent="0" algn="ctr" defTabSz="914400" rtl="0" eaLnBrk="1" fontAlgn="base" latinLnBrk="0" hangingPunct="0">
                <a:spcBef>
                  <a:spcPct val="0"/>
                </a:spcBef>
                <a:spcAft>
                  <a:spcPct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ベースラインからの変化（％）</a:t>
              </a:r>
            </a:p>
          </p:txBody>
        </p:sp>
        <p:sp>
          <p:nvSpPr>
            <p:cNvPr id="38" name="Rectangle 37"/>
            <p:cNvSpPr/>
            <p:nvPr/>
          </p:nvSpPr>
          <p:spPr>
            <a:xfrm>
              <a:off x="10772612" y="3430049"/>
              <a:ext cx="65385" cy="440275"/>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39" name="Rectangle 38"/>
            <p:cNvSpPr/>
            <p:nvPr/>
          </p:nvSpPr>
          <p:spPr>
            <a:xfrm>
              <a:off x="10682559" y="3430051"/>
              <a:ext cx="66539" cy="335499"/>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40" name="Rectangle 39"/>
            <p:cNvSpPr/>
            <p:nvPr/>
          </p:nvSpPr>
          <p:spPr>
            <a:xfrm>
              <a:off x="10592501" y="3430050"/>
              <a:ext cx="54997" cy="310100"/>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41" name="Rectangle 40"/>
            <p:cNvSpPr/>
            <p:nvPr/>
          </p:nvSpPr>
          <p:spPr>
            <a:xfrm>
              <a:off x="10502442" y="3430050"/>
              <a:ext cx="62505" cy="294225"/>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61" name="Straight Connector 60"/>
            <p:cNvCxnSpPr/>
            <p:nvPr/>
          </p:nvCxnSpPr>
          <p:spPr>
            <a:xfrm>
              <a:off x="7314973" y="3336925"/>
              <a:ext cx="3606350" cy="0"/>
            </a:xfrm>
            <a:prstGeom prst="line">
              <a:avLst/>
            </a:prstGeom>
            <a:ln w="9525" cmpd="sng">
              <a:solidFill>
                <a:schemeClr val="tx1">
                  <a:lumMod val="60000"/>
                  <a:lumOff val="40000"/>
                </a:schemeClr>
              </a:solidFill>
              <a:prstDash val="dot"/>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10412385" y="3430050"/>
              <a:ext cx="66838" cy="259300"/>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64" name="Rectangle 63"/>
            <p:cNvSpPr/>
            <p:nvPr/>
          </p:nvSpPr>
          <p:spPr>
            <a:xfrm>
              <a:off x="10322327" y="3430051"/>
              <a:ext cx="55296" cy="249774"/>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65" name="Rectangle 64"/>
            <p:cNvSpPr/>
            <p:nvPr/>
          </p:nvSpPr>
          <p:spPr>
            <a:xfrm>
              <a:off x="10232269" y="3430050"/>
              <a:ext cx="69154" cy="249775"/>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66" name="Rectangle 65"/>
            <p:cNvSpPr/>
            <p:nvPr/>
          </p:nvSpPr>
          <p:spPr>
            <a:xfrm>
              <a:off x="10142211" y="3430051"/>
              <a:ext cx="54437" cy="224374"/>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67" name="Rectangle 66"/>
            <p:cNvSpPr/>
            <p:nvPr/>
          </p:nvSpPr>
          <p:spPr>
            <a:xfrm>
              <a:off x="10052152" y="3430049"/>
              <a:ext cx="68295" cy="218025"/>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68" name="Rectangle 67"/>
            <p:cNvSpPr/>
            <p:nvPr/>
          </p:nvSpPr>
          <p:spPr>
            <a:xfrm>
              <a:off x="9962095" y="3430051"/>
              <a:ext cx="59928" cy="208499"/>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69" name="Rectangle 68"/>
            <p:cNvSpPr/>
            <p:nvPr/>
          </p:nvSpPr>
          <p:spPr>
            <a:xfrm>
              <a:off x="9872037" y="3430050"/>
              <a:ext cx="61086" cy="195800"/>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70" name="Rectangle 69"/>
            <p:cNvSpPr/>
            <p:nvPr/>
          </p:nvSpPr>
          <p:spPr>
            <a:xfrm>
              <a:off x="9781978" y="3430050"/>
              <a:ext cx="62245" cy="195800"/>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71" name="Rectangle 70"/>
            <p:cNvSpPr/>
            <p:nvPr/>
          </p:nvSpPr>
          <p:spPr>
            <a:xfrm>
              <a:off x="9691921" y="3430050"/>
              <a:ext cx="59810" cy="181150"/>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72" name="Rectangle 71"/>
            <p:cNvSpPr/>
            <p:nvPr/>
          </p:nvSpPr>
          <p:spPr>
            <a:xfrm>
              <a:off x="9601863" y="3430052"/>
              <a:ext cx="59810" cy="165805"/>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73" name="Rectangle 72"/>
            <p:cNvSpPr/>
            <p:nvPr/>
          </p:nvSpPr>
          <p:spPr>
            <a:xfrm>
              <a:off x="9511804" y="3430052"/>
              <a:ext cx="56193" cy="16404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74" name="Rectangle 73"/>
            <p:cNvSpPr/>
            <p:nvPr/>
          </p:nvSpPr>
          <p:spPr>
            <a:xfrm>
              <a:off x="9421747" y="3430052"/>
              <a:ext cx="63701" cy="16404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75" name="Rectangle 74"/>
            <p:cNvSpPr/>
            <p:nvPr/>
          </p:nvSpPr>
          <p:spPr>
            <a:xfrm>
              <a:off x="9331688" y="3430051"/>
              <a:ext cx="64859" cy="164049"/>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76" name="Rectangle 75"/>
            <p:cNvSpPr/>
            <p:nvPr/>
          </p:nvSpPr>
          <p:spPr>
            <a:xfrm>
              <a:off x="9241631" y="3430053"/>
              <a:ext cx="62842" cy="160872"/>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77" name="Rectangle 76"/>
            <p:cNvSpPr/>
            <p:nvPr/>
          </p:nvSpPr>
          <p:spPr>
            <a:xfrm>
              <a:off x="9151573" y="3430052"/>
              <a:ext cx="60825" cy="13864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78" name="Rectangle 77"/>
            <p:cNvSpPr/>
            <p:nvPr/>
          </p:nvSpPr>
          <p:spPr>
            <a:xfrm>
              <a:off x="9061515" y="3430052"/>
              <a:ext cx="65158" cy="13864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79" name="Rectangle 78"/>
            <p:cNvSpPr/>
            <p:nvPr/>
          </p:nvSpPr>
          <p:spPr>
            <a:xfrm>
              <a:off x="8971457" y="3430051"/>
              <a:ext cx="56791" cy="129124"/>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0" name="Rectangle 79"/>
            <p:cNvSpPr/>
            <p:nvPr/>
          </p:nvSpPr>
          <p:spPr>
            <a:xfrm>
              <a:off x="8881398" y="3430053"/>
              <a:ext cx="61125" cy="129122"/>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1" name="Rectangle 80"/>
            <p:cNvSpPr/>
            <p:nvPr/>
          </p:nvSpPr>
          <p:spPr>
            <a:xfrm>
              <a:off x="8791341" y="3430051"/>
              <a:ext cx="62282" cy="103724"/>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2" name="Rectangle 81"/>
            <p:cNvSpPr/>
            <p:nvPr/>
          </p:nvSpPr>
          <p:spPr>
            <a:xfrm>
              <a:off x="8701283" y="3430052"/>
              <a:ext cx="60266" cy="9419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3" name="Rectangle 82"/>
            <p:cNvSpPr/>
            <p:nvPr/>
          </p:nvSpPr>
          <p:spPr>
            <a:xfrm>
              <a:off x="8611224" y="3430052"/>
              <a:ext cx="67774" cy="9419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4" name="Rectangle 83"/>
            <p:cNvSpPr/>
            <p:nvPr/>
          </p:nvSpPr>
          <p:spPr>
            <a:xfrm>
              <a:off x="8521166" y="3430051"/>
              <a:ext cx="62582" cy="103723"/>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5" name="Rectangle 84"/>
            <p:cNvSpPr/>
            <p:nvPr/>
          </p:nvSpPr>
          <p:spPr>
            <a:xfrm>
              <a:off x="8431110" y="3430051"/>
              <a:ext cx="60564" cy="87849"/>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6" name="Rectangle 85"/>
            <p:cNvSpPr/>
            <p:nvPr/>
          </p:nvSpPr>
          <p:spPr>
            <a:xfrm>
              <a:off x="8341052" y="3430052"/>
              <a:ext cx="55372" cy="8149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7" name="Rectangle 86"/>
            <p:cNvSpPr/>
            <p:nvPr/>
          </p:nvSpPr>
          <p:spPr>
            <a:xfrm>
              <a:off x="8250993" y="3430051"/>
              <a:ext cx="56530" cy="68799"/>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8" name="Rectangle 87"/>
            <p:cNvSpPr/>
            <p:nvPr/>
          </p:nvSpPr>
          <p:spPr>
            <a:xfrm>
              <a:off x="8160934" y="3430052"/>
              <a:ext cx="60863" cy="6879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89" name="Rectangle 88"/>
            <p:cNvSpPr/>
            <p:nvPr/>
          </p:nvSpPr>
          <p:spPr>
            <a:xfrm>
              <a:off x="8070877" y="3430051"/>
              <a:ext cx="55671" cy="65624"/>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0" name="Rectangle 89"/>
            <p:cNvSpPr/>
            <p:nvPr/>
          </p:nvSpPr>
          <p:spPr>
            <a:xfrm>
              <a:off x="7980818" y="3430052"/>
              <a:ext cx="63179" cy="5609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1" name="Rectangle 90"/>
            <p:cNvSpPr/>
            <p:nvPr/>
          </p:nvSpPr>
          <p:spPr>
            <a:xfrm>
              <a:off x="7890761" y="3430051"/>
              <a:ext cx="57987" cy="45719"/>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2" name="Rectangle 91"/>
            <p:cNvSpPr/>
            <p:nvPr/>
          </p:nvSpPr>
          <p:spPr>
            <a:xfrm>
              <a:off x="7800703" y="3422650"/>
              <a:ext cx="62320" cy="45719"/>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3" name="Rectangle 92"/>
            <p:cNvSpPr/>
            <p:nvPr/>
          </p:nvSpPr>
          <p:spPr>
            <a:xfrm>
              <a:off x="7710645" y="3422606"/>
              <a:ext cx="59810" cy="45719"/>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5" name="Rectangle 94"/>
            <p:cNvSpPr/>
            <p:nvPr/>
          </p:nvSpPr>
          <p:spPr>
            <a:xfrm>
              <a:off x="7620587" y="3378200"/>
              <a:ext cx="60736" cy="45719"/>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6" name="Rectangle 95"/>
            <p:cNvSpPr/>
            <p:nvPr/>
          </p:nvSpPr>
          <p:spPr>
            <a:xfrm>
              <a:off x="7530529" y="3340684"/>
              <a:ext cx="59810" cy="8534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7" name="Rectangle 96"/>
            <p:cNvSpPr/>
            <p:nvPr/>
          </p:nvSpPr>
          <p:spPr>
            <a:xfrm>
              <a:off x="7440471" y="3335349"/>
              <a:ext cx="59810" cy="87302"/>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98" name="Rectangle 97"/>
            <p:cNvSpPr/>
            <p:nvPr/>
          </p:nvSpPr>
          <p:spPr>
            <a:xfrm>
              <a:off x="7350414" y="2882900"/>
              <a:ext cx="61760" cy="539749"/>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1" name="Straight Connector 10"/>
            <p:cNvCxnSpPr/>
            <p:nvPr/>
          </p:nvCxnSpPr>
          <p:spPr>
            <a:xfrm flipV="1">
              <a:off x="7311798" y="3422650"/>
              <a:ext cx="3609525" cy="3381"/>
            </a:xfrm>
            <a:prstGeom prst="line">
              <a:avLst/>
            </a:prstGeom>
            <a:ln w="9525" cmpd="sng">
              <a:solidFill>
                <a:schemeClr val="bg2">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flipV="1">
              <a:off x="7305448" y="2759800"/>
              <a:ext cx="0" cy="1209796"/>
            </a:xfrm>
            <a:prstGeom prst="line">
              <a:avLst/>
            </a:prstGeom>
            <a:ln w="12700" cmpd="sng">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113" name="TextBox 112">
              <a:extLst>
                <a:ext uri="{FF2B5EF4-FFF2-40B4-BE49-F238E27FC236}">
                  <a16:creationId xmlns:a16="http://schemas.microsoft.com/office/drawing/2014/main" id="{C2D0B8C8-271D-A2F4-078E-28E8E11C791B}"/>
                </a:ext>
              </a:extLst>
            </p:cNvPr>
            <p:cNvSpPr txBox="1"/>
            <p:nvPr/>
          </p:nvSpPr>
          <p:spPr>
            <a:xfrm>
              <a:off x="10132366" y="2758935"/>
              <a:ext cx="1176917" cy="353130"/>
            </a:xfrm>
            <a:prstGeom prst="rect">
              <a:avLst/>
            </a:prstGeom>
            <a:noFill/>
          </p:spPr>
          <p:txBody>
            <a:bodyPr wrap="squar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PD-1 TPS ≥1％</a:t>
              </a:r>
            </a:p>
            <a:p>
              <a:pPr marL="0" marR="0" lvl="0" indent="0" defTabSz="914400" rtl="0" eaLnBrk="1" fontAlgn="auto" latinLnBrk="0" hangingPunct="0">
                <a:lnSpc>
                  <a:spcPct val="100000"/>
                </a:lnSpc>
                <a:spcBef>
                  <a:spcPts val="0"/>
                </a:spcBef>
                <a:spcAft>
                  <a:spcPts val="0"/>
                </a:spcAft>
                <a:buClrTx/>
                <a:buSzTx/>
                <a:buFontTx/>
                <a:buNone/>
                <a:tabLst/>
                <a:defRPr/>
              </a:pPr>
              <a:r>
                <a:rPr lang="ja-JP" sz="1200">
                  <a:solidFill>
                    <a:srgbClr val="363636"/>
                  </a:solidFill>
                  <a:latin typeface="+mn-lt"/>
                  <a:ea typeface="MS Mincho"/>
                  <a:cs typeface="Arial" panose="020B0604020202020204" pitchFamily="34" charset="0"/>
                  <a:sym typeface="Helvetica"/>
                </a:rPr>
                <a:t>PD-1 TPS &lt;1％</a:t>
              </a: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 </a:t>
              </a:r>
            </a:p>
          </p:txBody>
        </p:sp>
        <p:sp>
          <p:nvSpPr>
            <p:cNvPr id="114" name="Rectangle 113"/>
            <p:cNvSpPr/>
            <p:nvPr/>
          </p:nvSpPr>
          <p:spPr>
            <a:xfrm>
              <a:off x="10073893" y="2848106"/>
              <a:ext cx="116945" cy="6411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5" name="Rectangle 114"/>
            <p:cNvSpPr/>
            <p:nvPr/>
          </p:nvSpPr>
          <p:spPr>
            <a:xfrm>
              <a:off x="10073893" y="2952413"/>
              <a:ext cx="116945" cy="6411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16" name="TextBox 115">
              <a:extLst>
                <a:ext uri="{FF2B5EF4-FFF2-40B4-BE49-F238E27FC236}">
                  <a16:creationId xmlns:a16="http://schemas.microsoft.com/office/drawing/2014/main" id="{C2D0B8C8-271D-A2F4-078E-28E8E11C791B}"/>
                </a:ext>
              </a:extLst>
            </p:cNvPr>
            <p:cNvSpPr txBox="1"/>
            <p:nvPr/>
          </p:nvSpPr>
          <p:spPr>
            <a:xfrm>
              <a:off x="8011961" y="2538025"/>
              <a:ext cx="2302997" cy="235420"/>
            </a:xfrm>
            <a:prstGeom prst="rect">
              <a:avLst/>
            </a:prstGeom>
            <a:noFill/>
          </p:spPr>
          <p:txBody>
            <a:bodyPr wrap="square" rtlCol="0" anchor="ctr" anchorCtr="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1" i="0" u="none" strike="noStrike" cap="none" normalizeH="0" baseline="0" noProof="0" dirty="0">
                  <a:ln>
                    <a:noFill/>
                  </a:ln>
                  <a:solidFill>
                    <a:srgbClr val="363636"/>
                  </a:solidFill>
                  <a:uLnTx/>
                  <a:uFillTx/>
                  <a:latin typeface="+mn-lt"/>
                  <a:ea typeface="MS Mincho"/>
                  <a:cs typeface="Arial" panose="020B0604020202020204" pitchFamily="34" charset="0"/>
                  <a:sym typeface="Helvetica"/>
                </a:rPr>
                <a:t>シンチリマブ + アンロチニブ</a:t>
              </a:r>
            </a:p>
          </p:txBody>
        </p:sp>
        <p:cxnSp>
          <p:nvCxnSpPr>
            <p:cNvPr id="117" name="Straight Connector 116"/>
            <p:cNvCxnSpPr/>
            <p:nvPr/>
          </p:nvCxnSpPr>
          <p:spPr>
            <a:xfrm>
              <a:off x="7314973" y="5041675"/>
              <a:ext cx="3606350" cy="0"/>
            </a:xfrm>
            <a:prstGeom prst="line">
              <a:avLst/>
            </a:prstGeom>
            <a:ln w="9525" cmpd="sng">
              <a:solidFill>
                <a:schemeClr val="bg2"/>
              </a:solidFill>
              <a:prstDash val="sysDash"/>
            </a:ln>
            <a:effectLst/>
          </p:spPr>
          <p:style>
            <a:lnRef idx="2">
              <a:schemeClr val="accent1"/>
            </a:lnRef>
            <a:fillRef idx="0">
              <a:schemeClr val="accent1"/>
            </a:fillRef>
            <a:effectRef idx="1">
              <a:schemeClr val="accent1"/>
            </a:effectRef>
            <a:fontRef idx="minor">
              <a:schemeClr val="tx1"/>
            </a:fontRef>
          </p:style>
        </p:cxnSp>
        <p:sp>
          <p:nvSpPr>
            <p:cNvPr id="119" name="TextBox 118">
              <a:extLst>
                <a:ext uri="{FF2B5EF4-FFF2-40B4-BE49-F238E27FC236}">
                  <a16:creationId xmlns:a16="http://schemas.microsoft.com/office/drawing/2014/main" id="{6DD2DD62-6047-FA8C-A0E2-2BEC87B8125B}"/>
                </a:ext>
              </a:extLst>
            </p:cNvPr>
            <p:cNvSpPr txBox="1"/>
            <p:nvPr/>
          </p:nvSpPr>
          <p:spPr>
            <a:xfrm>
              <a:off x="7051202" y="4404664"/>
              <a:ext cx="297895" cy="211878"/>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60</a:t>
              </a:r>
            </a:p>
          </p:txBody>
        </p:sp>
        <p:sp>
          <p:nvSpPr>
            <p:cNvPr id="121" name="TextBox 120">
              <a:extLst>
                <a:ext uri="{FF2B5EF4-FFF2-40B4-BE49-F238E27FC236}">
                  <a16:creationId xmlns:a16="http://schemas.microsoft.com/office/drawing/2014/main" id="{4C2D79A9-447B-B5A5-A4E2-49785F103E45}"/>
                </a:ext>
              </a:extLst>
            </p:cNvPr>
            <p:cNvSpPr txBox="1"/>
            <p:nvPr/>
          </p:nvSpPr>
          <p:spPr>
            <a:xfrm>
              <a:off x="7051206" y="4775122"/>
              <a:ext cx="297895" cy="211878"/>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10</a:t>
              </a:r>
            </a:p>
          </p:txBody>
        </p:sp>
        <p:sp>
          <p:nvSpPr>
            <p:cNvPr id="122" name="TextBox 121">
              <a:extLst>
                <a:ext uri="{FF2B5EF4-FFF2-40B4-BE49-F238E27FC236}">
                  <a16:creationId xmlns:a16="http://schemas.microsoft.com/office/drawing/2014/main" id="{4A68E8F8-6CA6-5331-2B25-6994CD97FD8C}"/>
                </a:ext>
              </a:extLst>
            </p:cNvPr>
            <p:cNvSpPr txBox="1"/>
            <p:nvPr/>
          </p:nvSpPr>
          <p:spPr>
            <a:xfrm>
              <a:off x="6973451" y="5516037"/>
              <a:ext cx="369273" cy="211878"/>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-90</a:t>
              </a:r>
            </a:p>
          </p:txBody>
        </p:sp>
        <p:sp>
          <p:nvSpPr>
            <p:cNvPr id="123" name="Line 6">
              <a:extLst>
                <a:ext uri="{FF2B5EF4-FFF2-40B4-BE49-F238E27FC236}">
                  <a16:creationId xmlns:a16="http://schemas.microsoft.com/office/drawing/2014/main" id="{8EA89BC3-A5BF-C737-690D-3D57C71BA131}"/>
                </a:ext>
              </a:extLst>
            </p:cNvPr>
            <p:cNvSpPr>
              <a:spLocks noChangeShapeType="1"/>
            </p:cNvSpPr>
            <p:nvPr/>
          </p:nvSpPr>
          <p:spPr bwMode="auto">
            <a:xfrm>
              <a:off x="7277189" y="4515158"/>
              <a:ext cx="2825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124" name="Line 7">
              <a:extLst>
                <a:ext uri="{FF2B5EF4-FFF2-40B4-BE49-F238E27FC236}">
                  <a16:creationId xmlns:a16="http://schemas.microsoft.com/office/drawing/2014/main" id="{7C4430A9-82A3-8F3F-BB11-D38AD9CE50C7}"/>
                </a:ext>
              </a:extLst>
            </p:cNvPr>
            <p:cNvSpPr>
              <a:spLocks noChangeShapeType="1"/>
            </p:cNvSpPr>
            <p:nvPr/>
          </p:nvSpPr>
          <p:spPr bwMode="auto">
            <a:xfrm>
              <a:off x="7277189" y="4885155"/>
              <a:ext cx="2825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126" name="Line 10">
              <a:extLst>
                <a:ext uri="{FF2B5EF4-FFF2-40B4-BE49-F238E27FC236}">
                  <a16:creationId xmlns:a16="http://schemas.microsoft.com/office/drawing/2014/main" id="{277CB930-94CA-2312-8E02-9E0659FA2E08}"/>
                </a:ext>
              </a:extLst>
            </p:cNvPr>
            <p:cNvSpPr>
              <a:spLocks noChangeShapeType="1"/>
            </p:cNvSpPr>
            <p:nvPr/>
          </p:nvSpPr>
          <p:spPr bwMode="auto">
            <a:xfrm>
              <a:off x="7277189" y="5255152"/>
              <a:ext cx="2825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127" name="Line 11">
              <a:extLst>
                <a:ext uri="{FF2B5EF4-FFF2-40B4-BE49-F238E27FC236}">
                  <a16:creationId xmlns:a16="http://schemas.microsoft.com/office/drawing/2014/main" id="{974F00A0-D9E1-D7BD-609E-B0B76EE19262}"/>
                </a:ext>
              </a:extLst>
            </p:cNvPr>
            <p:cNvSpPr>
              <a:spLocks noChangeShapeType="1"/>
            </p:cNvSpPr>
            <p:nvPr/>
          </p:nvSpPr>
          <p:spPr bwMode="auto">
            <a:xfrm>
              <a:off x="7277189" y="5625150"/>
              <a:ext cx="28259" cy="0"/>
            </a:xfrm>
            <a:prstGeom prst="line">
              <a:avLst/>
            </a:prstGeom>
            <a:noFill/>
            <a:ln w="15875" cap="flat">
              <a:solidFill>
                <a:srgbClr val="363636"/>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0">
                <a:lnSpc>
                  <a:spcPct val="100000"/>
                </a:lnSpc>
                <a:spcBef>
                  <a:spcPct val="0"/>
                </a:spcBef>
                <a:spcAft>
                  <a:spcPct val="0"/>
                </a:spcAft>
                <a:buClrTx/>
                <a:buSzTx/>
                <a:buFontTx/>
                <a:buNone/>
                <a:tabLst/>
                <a:defRPr/>
              </a:pPr>
              <a:endParaRPr kumimoji="0" lang="en-GB" sz="1200" b="0" i="0" u="none" strike="noStrike" kern="0" cap="none" spc="0" normalizeH="0" baseline="0" noProof="0">
                <a:ln>
                  <a:noFill/>
                </a:ln>
                <a:solidFill>
                  <a:srgbClr val="363636"/>
                </a:solidFill>
                <a:effectLst/>
                <a:uLnTx/>
                <a:uFillTx/>
                <a:latin typeface="+mn-lt"/>
                <a:ea typeface="+mn-ea"/>
                <a:cs typeface="+mn-cs"/>
                <a:sym typeface="Helvetica"/>
              </a:endParaRPr>
            </a:p>
          </p:txBody>
        </p:sp>
        <p:sp>
          <p:nvSpPr>
            <p:cNvPr id="130" name="TextBox 129">
              <a:extLst>
                <a:ext uri="{FF2B5EF4-FFF2-40B4-BE49-F238E27FC236}">
                  <a16:creationId xmlns:a16="http://schemas.microsoft.com/office/drawing/2014/main" id="{4A68E8F8-6CA6-5331-2B25-6994CD97FD8C}"/>
                </a:ext>
              </a:extLst>
            </p:cNvPr>
            <p:cNvSpPr txBox="1"/>
            <p:nvPr/>
          </p:nvSpPr>
          <p:spPr>
            <a:xfrm>
              <a:off x="6973451" y="5145578"/>
              <a:ext cx="369273" cy="211878"/>
            </a:xfrm>
            <a:prstGeom prst="rect">
              <a:avLst/>
            </a:prstGeom>
            <a:noFill/>
          </p:spPr>
          <p:txBody>
            <a:bodyPr wrap="none" rtlCol="0" anchor="ctr" anchorCtr="0">
              <a:sp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-40</a:t>
              </a:r>
            </a:p>
          </p:txBody>
        </p:sp>
        <p:sp>
          <p:nvSpPr>
            <p:cNvPr id="131" name="TextBox 130">
              <a:extLst>
                <a:ext uri="{FF2B5EF4-FFF2-40B4-BE49-F238E27FC236}">
                  <a16:creationId xmlns:a16="http://schemas.microsoft.com/office/drawing/2014/main" id="{7D7332E3-F959-8E5C-D3CB-7BB6574C2396}"/>
                </a:ext>
              </a:extLst>
            </p:cNvPr>
            <p:cNvSpPr txBox="1"/>
            <p:nvPr/>
          </p:nvSpPr>
          <p:spPr>
            <a:xfrm rot="16200000">
              <a:off x="6252768" y="4871310"/>
              <a:ext cx="1192059" cy="387857"/>
            </a:xfrm>
            <a:prstGeom prst="rect">
              <a:avLst/>
            </a:prstGeom>
            <a:noFill/>
          </p:spPr>
          <p:txBody>
            <a:bodyPr wrap="none" rtlCol="0">
              <a:spAutoFit/>
            </a:bodyPr>
            <a:lstStyle/>
            <a:p>
              <a:pPr marL="0" marR="0" lvl="0" indent="0" algn="ctr" defTabSz="914400" rtl="0" eaLnBrk="1" fontAlgn="base" latinLnBrk="0" hangingPunct="0">
                <a:spcBef>
                  <a:spcPct val="0"/>
                </a:spcBef>
                <a:spcAft>
                  <a:spcPct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腫瘍サイズの最大変化率</a:t>
              </a:r>
            </a:p>
            <a:p>
              <a:pPr marL="0" marR="0" lvl="0" indent="0" algn="ctr" defTabSz="914400" rtl="0" eaLnBrk="1" fontAlgn="base" latinLnBrk="0" hangingPunct="0">
                <a:spcBef>
                  <a:spcPct val="0"/>
                </a:spcBef>
                <a:spcAft>
                  <a:spcPct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ベースラインからの変化（％）</a:t>
              </a:r>
            </a:p>
          </p:txBody>
        </p:sp>
        <p:sp>
          <p:nvSpPr>
            <p:cNvPr id="161" name="Rectangle 160"/>
            <p:cNvSpPr/>
            <p:nvPr/>
          </p:nvSpPr>
          <p:spPr>
            <a:xfrm>
              <a:off x="10782624" y="4951379"/>
              <a:ext cx="61724" cy="623603"/>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4" name="Straight Connector 173"/>
            <p:cNvCxnSpPr/>
            <p:nvPr/>
          </p:nvCxnSpPr>
          <p:spPr>
            <a:xfrm flipV="1">
              <a:off x="7305448" y="4464550"/>
              <a:ext cx="0" cy="1209796"/>
            </a:xfrm>
            <a:prstGeom prst="line">
              <a:avLst/>
            </a:prstGeom>
            <a:ln w="12700" cmpd="sng">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175" name="TextBox 174">
              <a:extLst>
                <a:ext uri="{FF2B5EF4-FFF2-40B4-BE49-F238E27FC236}">
                  <a16:creationId xmlns:a16="http://schemas.microsoft.com/office/drawing/2014/main" id="{C2D0B8C8-271D-A2F4-078E-28E8E11C791B}"/>
                </a:ext>
              </a:extLst>
            </p:cNvPr>
            <p:cNvSpPr txBox="1"/>
            <p:nvPr/>
          </p:nvSpPr>
          <p:spPr>
            <a:xfrm>
              <a:off x="10132366" y="4463685"/>
              <a:ext cx="1141252" cy="353130"/>
            </a:xfrm>
            <a:prstGeom prst="rect">
              <a:avLst/>
            </a:prstGeom>
            <a:noFill/>
          </p:spPr>
          <p:txBody>
            <a:bodyPr wrap="square" rtlCol="0" anchor="ctr" anchorCtr="0">
              <a:spAutoFit/>
            </a:bodyPr>
            <a:lstStyle/>
            <a:p>
              <a:pPr marL="0" marR="0" lvl="0" indent="0" defTabSz="914400" rtl="0" eaLnBrk="1" fontAlgn="auto" latinLnBrk="0" hangingPunct="0">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PD-1 TPS ≥1％</a:t>
              </a:r>
            </a:p>
            <a:p>
              <a:pPr marL="0" marR="0" lvl="0" indent="0" defTabSz="914400" rtl="0" eaLnBrk="1" fontAlgn="auto" latinLnBrk="0" hangingPunct="0">
                <a:lnSpc>
                  <a:spcPct val="100000"/>
                </a:lnSpc>
                <a:spcBef>
                  <a:spcPts val="0"/>
                </a:spcBef>
                <a:spcAft>
                  <a:spcPts val="0"/>
                </a:spcAft>
                <a:buClrTx/>
                <a:buSzTx/>
                <a:buFontTx/>
                <a:buNone/>
                <a:tabLst/>
                <a:defRPr/>
              </a:pPr>
              <a:r>
                <a:rPr lang="ja-JP" sz="1200">
                  <a:solidFill>
                    <a:srgbClr val="363636"/>
                  </a:solidFill>
                  <a:latin typeface="+mn-lt"/>
                  <a:ea typeface="MS Mincho"/>
                  <a:cs typeface="Arial" panose="020B0604020202020204" pitchFamily="34" charset="0"/>
                  <a:sym typeface="Helvetica"/>
                </a:rPr>
                <a:t>PD-1 TPS &lt;1％</a:t>
              </a:r>
              <a:r>
                <a:rPr kumimoji="0" lang="ja-JP" sz="1200" b="0" i="0" u="none" strike="noStrike" cap="none" normalizeH="0" baseline="0" noProof="0">
                  <a:ln>
                    <a:noFill/>
                  </a:ln>
                  <a:solidFill>
                    <a:srgbClr val="363636"/>
                  </a:solidFill>
                  <a:uLnTx/>
                  <a:uFillTx/>
                  <a:latin typeface="+mn-lt"/>
                  <a:ea typeface="MS Mincho"/>
                  <a:cs typeface="Arial" panose="020B0604020202020204" pitchFamily="34" charset="0"/>
                  <a:sym typeface="Helvetica"/>
                </a:rPr>
                <a:t> </a:t>
              </a:r>
            </a:p>
          </p:txBody>
        </p:sp>
        <p:sp>
          <p:nvSpPr>
            <p:cNvPr id="176" name="Rectangle 175"/>
            <p:cNvSpPr/>
            <p:nvPr/>
          </p:nvSpPr>
          <p:spPr>
            <a:xfrm>
              <a:off x="10073893" y="4552856"/>
              <a:ext cx="116945" cy="6411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77" name="Rectangle 176"/>
            <p:cNvSpPr/>
            <p:nvPr/>
          </p:nvSpPr>
          <p:spPr>
            <a:xfrm>
              <a:off x="10073893" y="4657163"/>
              <a:ext cx="116945" cy="6411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178" name="TextBox 177">
              <a:extLst>
                <a:ext uri="{FF2B5EF4-FFF2-40B4-BE49-F238E27FC236}">
                  <a16:creationId xmlns:a16="http://schemas.microsoft.com/office/drawing/2014/main" id="{C2D0B8C8-271D-A2F4-078E-28E8E11C791B}"/>
                </a:ext>
              </a:extLst>
            </p:cNvPr>
            <p:cNvSpPr txBox="1"/>
            <p:nvPr/>
          </p:nvSpPr>
          <p:spPr>
            <a:xfrm>
              <a:off x="8382843" y="4223497"/>
              <a:ext cx="1561234" cy="235420"/>
            </a:xfrm>
            <a:prstGeom prst="rect">
              <a:avLst/>
            </a:prstGeom>
            <a:noFill/>
          </p:spPr>
          <p:txBody>
            <a:bodyPr wrap="square" rtlCol="0" anchor="ctr" anchorCtr="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363636"/>
                  </a:solidFill>
                  <a:uLnTx/>
                  <a:uFillTx/>
                  <a:latin typeface="+mn-lt"/>
                  <a:ea typeface="MS Mincho"/>
                  <a:cs typeface="Arial" panose="020B0604020202020204" pitchFamily="34" charset="0"/>
                  <a:sym typeface="Helvetica"/>
                </a:rPr>
                <a:t>化学療法</a:t>
              </a:r>
            </a:p>
          </p:txBody>
        </p:sp>
        <p:sp>
          <p:nvSpPr>
            <p:cNvPr id="230" name="Rectangle 229"/>
            <p:cNvSpPr/>
            <p:nvPr/>
          </p:nvSpPr>
          <p:spPr>
            <a:xfrm>
              <a:off x="10700754" y="4951379"/>
              <a:ext cx="67394" cy="458503"/>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31" name="Rectangle 230"/>
            <p:cNvSpPr/>
            <p:nvPr/>
          </p:nvSpPr>
          <p:spPr>
            <a:xfrm>
              <a:off x="10618878" y="4951379"/>
              <a:ext cx="57195" cy="439453"/>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32" name="Rectangle 231"/>
            <p:cNvSpPr/>
            <p:nvPr/>
          </p:nvSpPr>
          <p:spPr>
            <a:xfrm>
              <a:off x="10537003" y="4951379"/>
              <a:ext cx="56520" cy="420403"/>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33" name="Rectangle 232"/>
            <p:cNvSpPr/>
            <p:nvPr/>
          </p:nvSpPr>
          <p:spPr>
            <a:xfrm>
              <a:off x="10455126" y="4951379"/>
              <a:ext cx="65372" cy="36642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34" name="Rectangle 233"/>
            <p:cNvSpPr/>
            <p:nvPr/>
          </p:nvSpPr>
          <p:spPr>
            <a:xfrm>
              <a:off x="10373251" y="4951379"/>
              <a:ext cx="58348" cy="34102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35" name="Rectangle 234"/>
            <p:cNvSpPr/>
            <p:nvPr/>
          </p:nvSpPr>
          <p:spPr>
            <a:xfrm>
              <a:off x="10291374" y="4951379"/>
              <a:ext cx="60849" cy="331503"/>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36" name="Rectangle 235"/>
            <p:cNvSpPr/>
            <p:nvPr/>
          </p:nvSpPr>
          <p:spPr>
            <a:xfrm>
              <a:off x="10209498" y="4951379"/>
              <a:ext cx="63350" cy="28387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37" name="Rectangle 236"/>
            <p:cNvSpPr/>
            <p:nvPr/>
          </p:nvSpPr>
          <p:spPr>
            <a:xfrm>
              <a:off x="10127622" y="4951379"/>
              <a:ext cx="59501" cy="27117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38" name="Rectangle 237"/>
            <p:cNvSpPr/>
            <p:nvPr/>
          </p:nvSpPr>
          <p:spPr>
            <a:xfrm>
              <a:off x="10045746" y="4951379"/>
              <a:ext cx="65177" cy="255303"/>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39" name="Rectangle 238"/>
            <p:cNvSpPr/>
            <p:nvPr/>
          </p:nvSpPr>
          <p:spPr>
            <a:xfrm>
              <a:off x="9963870" y="4951379"/>
              <a:ext cx="64503" cy="25212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40" name="Rectangle 239"/>
            <p:cNvSpPr/>
            <p:nvPr/>
          </p:nvSpPr>
          <p:spPr>
            <a:xfrm>
              <a:off x="9881994" y="4951379"/>
              <a:ext cx="57479" cy="24577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41" name="Rectangle 240"/>
            <p:cNvSpPr/>
            <p:nvPr/>
          </p:nvSpPr>
          <p:spPr>
            <a:xfrm>
              <a:off x="9800118" y="4951379"/>
              <a:ext cx="63155" cy="242603"/>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42" name="Rectangle 241"/>
            <p:cNvSpPr/>
            <p:nvPr/>
          </p:nvSpPr>
          <p:spPr>
            <a:xfrm>
              <a:off x="9718243" y="4951379"/>
              <a:ext cx="59306" cy="22037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43" name="Rectangle 242"/>
            <p:cNvSpPr/>
            <p:nvPr/>
          </p:nvSpPr>
          <p:spPr>
            <a:xfrm>
              <a:off x="9636366" y="4951379"/>
              <a:ext cx="58632" cy="21402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44" name="Rectangle 243"/>
            <p:cNvSpPr/>
            <p:nvPr/>
          </p:nvSpPr>
          <p:spPr>
            <a:xfrm>
              <a:off x="9554491" y="4951379"/>
              <a:ext cx="57958" cy="20767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45" name="Rectangle 244"/>
            <p:cNvSpPr/>
            <p:nvPr/>
          </p:nvSpPr>
          <p:spPr>
            <a:xfrm>
              <a:off x="9472614" y="4951379"/>
              <a:ext cx="54109" cy="204503"/>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46" name="Rectangle 245"/>
            <p:cNvSpPr/>
            <p:nvPr/>
          </p:nvSpPr>
          <p:spPr>
            <a:xfrm>
              <a:off x="9390739" y="4951379"/>
              <a:ext cx="56610" cy="18862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47" name="Rectangle 246"/>
            <p:cNvSpPr/>
            <p:nvPr/>
          </p:nvSpPr>
          <p:spPr>
            <a:xfrm>
              <a:off x="9308862" y="4951379"/>
              <a:ext cx="65461" cy="191803"/>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48" name="Rectangle 247"/>
            <p:cNvSpPr/>
            <p:nvPr/>
          </p:nvSpPr>
          <p:spPr>
            <a:xfrm>
              <a:off x="9226986" y="4951379"/>
              <a:ext cx="64787" cy="18227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49" name="Rectangle 248"/>
            <p:cNvSpPr/>
            <p:nvPr/>
          </p:nvSpPr>
          <p:spPr>
            <a:xfrm>
              <a:off x="9145110" y="4951379"/>
              <a:ext cx="67288" cy="179103"/>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50" name="Rectangle 249"/>
            <p:cNvSpPr/>
            <p:nvPr/>
          </p:nvSpPr>
          <p:spPr>
            <a:xfrm>
              <a:off x="9063234" y="4951378"/>
              <a:ext cx="60263" cy="166403"/>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51" name="Rectangle 250"/>
            <p:cNvSpPr/>
            <p:nvPr/>
          </p:nvSpPr>
          <p:spPr>
            <a:xfrm>
              <a:off x="8981359" y="4951379"/>
              <a:ext cx="59590" cy="15052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52" name="Rectangle 251"/>
            <p:cNvSpPr/>
            <p:nvPr/>
          </p:nvSpPr>
          <p:spPr>
            <a:xfrm>
              <a:off x="8899481" y="4951379"/>
              <a:ext cx="55741" cy="14417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53" name="Rectangle 252"/>
            <p:cNvSpPr/>
            <p:nvPr/>
          </p:nvSpPr>
          <p:spPr>
            <a:xfrm>
              <a:off x="8817606" y="4951379"/>
              <a:ext cx="61417" cy="147353"/>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54" name="Rectangle 253"/>
            <p:cNvSpPr/>
            <p:nvPr/>
          </p:nvSpPr>
          <p:spPr>
            <a:xfrm>
              <a:off x="8735730" y="4951379"/>
              <a:ext cx="60743" cy="128303"/>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55" name="Rectangle 254"/>
            <p:cNvSpPr/>
            <p:nvPr/>
          </p:nvSpPr>
          <p:spPr>
            <a:xfrm>
              <a:off x="8653854" y="4951379"/>
              <a:ext cx="53719" cy="10607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56" name="Rectangle 255"/>
            <p:cNvSpPr/>
            <p:nvPr/>
          </p:nvSpPr>
          <p:spPr>
            <a:xfrm>
              <a:off x="8571978" y="4951379"/>
              <a:ext cx="53045" cy="99728"/>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57" name="Rectangle 256"/>
            <p:cNvSpPr/>
            <p:nvPr/>
          </p:nvSpPr>
          <p:spPr>
            <a:xfrm>
              <a:off x="8490102" y="4951379"/>
              <a:ext cx="58721" cy="9972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58" name="Rectangle 257"/>
            <p:cNvSpPr/>
            <p:nvPr/>
          </p:nvSpPr>
          <p:spPr>
            <a:xfrm>
              <a:off x="8408227" y="4951379"/>
              <a:ext cx="54872" cy="8702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59" name="Rectangle 258"/>
            <p:cNvSpPr/>
            <p:nvPr/>
          </p:nvSpPr>
          <p:spPr>
            <a:xfrm>
              <a:off x="8326350" y="4951379"/>
              <a:ext cx="61723" cy="45719"/>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64" name="Rectangle 263"/>
            <p:cNvSpPr/>
            <p:nvPr/>
          </p:nvSpPr>
          <p:spPr>
            <a:xfrm>
              <a:off x="7916970" y="4907233"/>
              <a:ext cx="60353" cy="45719"/>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grpSp>
          <p:nvGrpSpPr>
            <p:cNvPr id="12" name="Group 11"/>
            <p:cNvGrpSpPr/>
            <p:nvPr/>
          </p:nvGrpSpPr>
          <p:grpSpPr>
            <a:xfrm>
              <a:off x="7753218" y="4910104"/>
              <a:ext cx="143599" cy="45719"/>
              <a:chOff x="6887895" y="4672297"/>
              <a:chExt cx="143599" cy="233077"/>
            </a:xfrm>
          </p:grpSpPr>
          <p:sp>
            <p:nvSpPr>
              <p:cNvPr id="265" name="Rectangle 264"/>
              <p:cNvSpPr/>
              <p:nvPr/>
            </p:nvSpPr>
            <p:spPr>
              <a:xfrm>
                <a:off x="6969771" y="4672297"/>
                <a:ext cx="61723" cy="233077"/>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66" name="Rectangle 265"/>
              <p:cNvSpPr/>
              <p:nvPr/>
            </p:nvSpPr>
            <p:spPr>
              <a:xfrm>
                <a:off x="6887895" y="4672297"/>
                <a:ext cx="61723" cy="233077"/>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grpSp>
        <p:sp>
          <p:nvSpPr>
            <p:cNvPr id="267" name="Rectangle 266"/>
            <p:cNvSpPr/>
            <p:nvPr/>
          </p:nvSpPr>
          <p:spPr>
            <a:xfrm>
              <a:off x="7671342" y="4903754"/>
              <a:ext cx="51981" cy="45753"/>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68" name="Rectangle 267"/>
            <p:cNvSpPr/>
            <p:nvPr/>
          </p:nvSpPr>
          <p:spPr>
            <a:xfrm>
              <a:off x="7589466" y="4884705"/>
              <a:ext cx="57657" cy="67978"/>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69" name="Rectangle 268"/>
            <p:cNvSpPr/>
            <p:nvPr/>
          </p:nvSpPr>
          <p:spPr>
            <a:xfrm>
              <a:off x="7507591" y="4847907"/>
              <a:ext cx="60157" cy="98865"/>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70" name="Rectangle 269"/>
            <p:cNvSpPr/>
            <p:nvPr/>
          </p:nvSpPr>
          <p:spPr>
            <a:xfrm>
              <a:off x="7434398" y="4711382"/>
              <a:ext cx="53039" cy="235391"/>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sp>
          <p:nvSpPr>
            <p:cNvPr id="271" name="Rectangle 270"/>
            <p:cNvSpPr/>
            <p:nvPr/>
          </p:nvSpPr>
          <p:spPr>
            <a:xfrm>
              <a:off x="7351848" y="4692332"/>
              <a:ext cx="53713" cy="254441"/>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3" name="Straight Connector 172"/>
            <p:cNvCxnSpPr/>
            <p:nvPr/>
          </p:nvCxnSpPr>
          <p:spPr>
            <a:xfrm flipV="1">
              <a:off x="7311798" y="4947153"/>
              <a:ext cx="3609525" cy="3381"/>
            </a:xfrm>
            <a:prstGeom prst="line">
              <a:avLst/>
            </a:prstGeom>
            <a:ln w="9525" cmpd="sng">
              <a:solidFill>
                <a:schemeClr val="bg2">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299209929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Line 21">
            <a:extLst>
              <a:ext uri="{FF2B5EF4-FFF2-40B4-BE49-F238E27FC236}">
                <a16:creationId xmlns:a16="http://schemas.microsoft.com/office/drawing/2014/main" id="{0EA53864-7BF1-010B-F8DD-1A303433A5D1}"/>
              </a:ext>
            </a:extLst>
          </p:cNvPr>
          <p:cNvSpPr>
            <a:spLocks noChangeShapeType="1"/>
          </p:cNvSpPr>
          <p:nvPr/>
        </p:nvSpPr>
        <p:spPr bwMode="auto">
          <a:xfrm flipV="1">
            <a:off x="8899121" y="3041422"/>
            <a:ext cx="890" cy="1099992"/>
          </a:xfrm>
          <a:prstGeom prst="line">
            <a:avLst/>
          </a:prstGeom>
          <a:noFill/>
          <a:ln w="12700" cap="flat" cmpd="sng">
            <a:solidFill>
              <a:srgbClr val="00A2E1"/>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4" name="Line 21">
            <a:extLst>
              <a:ext uri="{FF2B5EF4-FFF2-40B4-BE49-F238E27FC236}">
                <a16:creationId xmlns:a16="http://schemas.microsoft.com/office/drawing/2014/main" id="{0EA53864-7BF1-010B-F8DD-1A303433A5D1}"/>
              </a:ext>
            </a:extLst>
          </p:cNvPr>
          <p:cNvSpPr>
            <a:spLocks noChangeShapeType="1"/>
          </p:cNvSpPr>
          <p:nvPr/>
        </p:nvSpPr>
        <p:spPr bwMode="auto">
          <a:xfrm flipV="1">
            <a:off x="8288801" y="3076346"/>
            <a:ext cx="1609" cy="1065067"/>
          </a:xfrm>
          <a:prstGeom prst="line">
            <a:avLst/>
          </a:prstGeom>
          <a:noFill/>
          <a:ln w="12700" cap="flat" cmpd="sng">
            <a:solidFill>
              <a:srgbClr val="E73E1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LBA57：転移性NSCLCにおける一次治療としてのシンチリマブ＋アンロチニブ vs. 白金製剤ベースの化学療法（SUNRISE）：非盲検、多施設共同、無作為化、第II相試験 </a:t>
            </a:r>
            <a:br>
              <a:rPr lang="en-GB" altLang="ja-JP" dirty="0"/>
            </a:br>
            <a:r>
              <a:rPr lang="ja-JP" dirty="0"/>
              <a:t>– Han V,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82091"/>
          </a:xfrm>
        </p:spPr>
        <p:txBody>
          <a:bodyPr/>
          <a:lstStyle/>
          <a:p>
            <a:r>
              <a:rPr lang="ja-JP" b="1"/>
              <a:t>主な結果（続き）</a:t>
            </a:r>
          </a:p>
        </p:txBody>
      </p:sp>
      <p:sp>
        <p:nvSpPr>
          <p:cNvPr id="5" name="Text Placeholder 4"/>
          <p:cNvSpPr>
            <a:spLocks noGrp="1"/>
          </p:cNvSpPr>
          <p:nvPr>
            <p:ph type="body" sz="quarter" idx="11"/>
          </p:nvPr>
        </p:nvSpPr>
        <p:spPr/>
        <p:txBody>
          <a:bodyPr/>
          <a:lstStyle/>
          <a:p>
            <a:r>
              <a:rPr lang="ja-JP"/>
              <a:t>Han B, et al.Ann Oncol 2022;33（suppl）:Abstr LBA57</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829127" y="1607403"/>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noProof="0">
                <a:ln>
                  <a:noFill/>
                </a:ln>
                <a:solidFill>
                  <a:srgbClr val="363636"/>
                </a:solidFill>
                <a:uLnTx/>
                <a:uFillTx/>
                <a:latin typeface="Arial"/>
                <a:ea typeface="MS Mincho"/>
                <a:cs typeface="+mj-cs"/>
                <a:sym typeface="Helvetica"/>
              </a:rPr>
              <a:t>奏効</a:t>
            </a:r>
            <a:r>
              <a:rPr kumimoji="0" lang="ja-JP" sz="1600" b="1" i="0" u="none" strike="noStrike" cap="none" normalizeH="0" baseline="0" noProof="0">
                <a:ln>
                  <a:noFill/>
                </a:ln>
                <a:solidFill>
                  <a:srgbClr val="363636"/>
                </a:solidFill>
                <a:uLnTx/>
                <a:uFillTx/>
                <a:latin typeface="Arial"/>
                <a:ea typeface="MS Mincho"/>
                <a:cs typeface="+mj-cs"/>
                <a:sym typeface="Helvetica"/>
              </a:rPr>
              <a:t>期間</a:t>
            </a:r>
          </a:p>
        </p:txBody>
      </p:sp>
      <p:sp>
        <p:nvSpPr>
          <p:cNvPr id="11" name="Freeform 21">
            <a:extLst>
              <a:ext uri="{FF2B5EF4-FFF2-40B4-BE49-F238E27FC236}">
                <a16:creationId xmlns:a16="http://schemas.microsoft.com/office/drawing/2014/main" id="{945B8AD7-989E-9756-EFDE-958070EA7F9D}"/>
              </a:ext>
            </a:extLst>
          </p:cNvPr>
          <p:cNvSpPr>
            <a:spLocks/>
          </p:cNvSpPr>
          <p:nvPr/>
        </p:nvSpPr>
        <p:spPr bwMode="auto">
          <a:xfrm>
            <a:off x="2010759" y="1744224"/>
            <a:ext cx="3903821" cy="239641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363636"/>
              </a:solidFill>
              <a:effectLst/>
              <a:uLnTx/>
              <a:uFillTx/>
              <a:latin typeface="Calibri"/>
              <a:ea typeface="+mn-ea"/>
              <a:cs typeface="+mn-cs"/>
            </a:endParaRPr>
          </a:p>
        </p:txBody>
      </p:sp>
      <p:sp>
        <p:nvSpPr>
          <p:cNvPr id="12" name="TextBox 11">
            <a:extLst>
              <a:ext uri="{FF2B5EF4-FFF2-40B4-BE49-F238E27FC236}">
                <a16:creationId xmlns:a16="http://schemas.microsoft.com/office/drawing/2014/main" id="{84E078E7-CF03-4D6C-7817-446EA3741B11}"/>
              </a:ext>
            </a:extLst>
          </p:cNvPr>
          <p:cNvSpPr txBox="1"/>
          <p:nvPr/>
        </p:nvSpPr>
        <p:spPr>
          <a:xfrm rot="16200000">
            <a:off x="484333" y="2786082"/>
            <a:ext cx="1845377"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奏効期間</a:t>
            </a:r>
          </a:p>
        </p:txBody>
      </p:sp>
      <p:sp>
        <p:nvSpPr>
          <p:cNvPr id="13" name="TextBox 12">
            <a:extLst>
              <a:ext uri="{FF2B5EF4-FFF2-40B4-BE49-F238E27FC236}">
                <a16:creationId xmlns:a16="http://schemas.microsoft.com/office/drawing/2014/main" id="{19770ACF-9756-2DB7-0205-D31B007B889B}"/>
              </a:ext>
            </a:extLst>
          </p:cNvPr>
          <p:cNvSpPr txBox="1"/>
          <p:nvPr/>
        </p:nvSpPr>
        <p:spPr>
          <a:xfrm>
            <a:off x="1714687" y="3903240"/>
            <a:ext cx="284052"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4" name="Line 21">
            <a:extLst>
              <a:ext uri="{FF2B5EF4-FFF2-40B4-BE49-F238E27FC236}">
                <a16:creationId xmlns:a16="http://schemas.microsoft.com/office/drawing/2014/main" id="{A5211066-7AEC-D86B-C033-9CBF10563674}"/>
              </a:ext>
            </a:extLst>
          </p:cNvPr>
          <p:cNvSpPr>
            <a:spLocks noChangeShapeType="1"/>
          </p:cNvSpPr>
          <p:nvPr/>
        </p:nvSpPr>
        <p:spPr bwMode="auto">
          <a:xfrm>
            <a:off x="2196029"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17D3A5CE-8171-286E-649F-89951C5F2313}"/>
              </a:ext>
            </a:extLst>
          </p:cNvPr>
          <p:cNvSpPr txBox="1"/>
          <p:nvPr/>
        </p:nvSpPr>
        <p:spPr>
          <a:xfrm>
            <a:off x="2105751" y="4198187"/>
            <a:ext cx="172089"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6" name="TextBox 15">
            <a:extLst>
              <a:ext uri="{FF2B5EF4-FFF2-40B4-BE49-F238E27FC236}">
                <a16:creationId xmlns:a16="http://schemas.microsoft.com/office/drawing/2014/main" id="{08DBEB93-0E29-B65D-8DA3-AA2CBBC0222B}"/>
              </a:ext>
            </a:extLst>
          </p:cNvPr>
          <p:cNvSpPr txBox="1"/>
          <p:nvPr/>
        </p:nvSpPr>
        <p:spPr>
          <a:xfrm>
            <a:off x="1281161" y="4495803"/>
            <a:ext cx="877163"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solidFill>
                <a:uLnTx/>
                <a:uFillTx/>
                <a:latin typeface="Arial"/>
                <a:ea typeface="MS Mincho"/>
                <a:cs typeface="Arial"/>
              </a:rPr>
              <a:t>リスク有患者数</a:t>
            </a:r>
          </a:p>
        </p:txBody>
      </p:sp>
      <p:grpSp>
        <p:nvGrpSpPr>
          <p:cNvPr id="17" name="Group 16"/>
          <p:cNvGrpSpPr/>
          <p:nvPr/>
        </p:nvGrpSpPr>
        <p:grpSpPr>
          <a:xfrm>
            <a:off x="61026" y="4844062"/>
            <a:ext cx="206872" cy="189973"/>
            <a:chOff x="2077630" y="5106320"/>
            <a:chExt cx="214720" cy="202515"/>
          </a:xfrm>
        </p:grpSpPr>
        <p:cxnSp>
          <p:nvCxnSpPr>
            <p:cNvPr id="18" name="Straight Connector 17">
              <a:extLst>
                <a:ext uri="{FF2B5EF4-FFF2-40B4-BE49-F238E27FC236}">
                  <a16:creationId xmlns:a16="http://schemas.microsoft.com/office/drawing/2014/main" id="{7459F1CE-4EDD-78C3-FB63-59B67EBB4562}"/>
                </a:ext>
              </a:extLst>
            </p:cNvPr>
            <p:cNvCxnSpPr>
              <a:cxnSpLocks/>
            </p:cNvCxnSpPr>
            <p:nvPr/>
          </p:nvCxnSpPr>
          <p:spPr>
            <a:xfrm>
              <a:off x="2082262" y="5106320"/>
              <a:ext cx="210088" cy="0"/>
            </a:xfrm>
            <a:prstGeom prst="line">
              <a:avLst/>
            </a:prstGeom>
            <a:ln w="19050">
              <a:solidFill>
                <a:srgbClr val="00A2E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A03B25D-2793-72AC-C22D-CCABE13AB6AE}"/>
                </a:ext>
              </a:extLst>
            </p:cNvPr>
            <p:cNvCxnSpPr>
              <a:cxnSpLocks/>
            </p:cNvCxnSpPr>
            <p:nvPr/>
          </p:nvCxnSpPr>
          <p:spPr>
            <a:xfrm>
              <a:off x="2077630" y="5308835"/>
              <a:ext cx="210088" cy="0"/>
            </a:xfrm>
            <a:prstGeom prst="line">
              <a:avLst/>
            </a:prstGeom>
            <a:ln w="19050">
              <a:solidFill>
                <a:srgbClr val="E73E16"/>
              </a:solidFill>
            </a:ln>
            <a:effectLst/>
          </p:spPr>
          <p:style>
            <a:lnRef idx="2">
              <a:schemeClr val="accent1"/>
            </a:lnRef>
            <a:fillRef idx="0">
              <a:schemeClr val="accent1"/>
            </a:fillRef>
            <a:effectRef idx="1">
              <a:schemeClr val="accent1"/>
            </a:effectRef>
            <a:fontRef idx="minor">
              <a:schemeClr val="tx1"/>
            </a:fontRef>
          </p:style>
        </p:cxnSp>
      </p:grpSp>
      <p:sp>
        <p:nvSpPr>
          <p:cNvPr id="20" name="TextBox 19">
            <a:extLst>
              <a:ext uri="{FF2B5EF4-FFF2-40B4-BE49-F238E27FC236}">
                <a16:creationId xmlns:a16="http://schemas.microsoft.com/office/drawing/2014/main" id="{5222DBE1-31B9-A59A-DFCC-DFF01566EF72}"/>
              </a:ext>
            </a:extLst>
          </p:cNvPr>
          <p:cNvSpPr txBox="1"/>
          <p:nvPr/>
        </p:nvSpPr>
        <p:spPr>
          <a:xfrm>
            <a:off x="205545" y="4660891"/>
            <a:ext cx="1952779" cy="544765"/>
          </a:xfrm>
          <a:prstGeom prst="rect">
            <a:avLst/>
          </a:prstGeom>
          <a:noFill/>
        </p:spPr>
        <p:txBody>
          <a:bodyPr wrap="none" rtlCol="0">
            <a:spAutoFit/>
          </a:bodyPr>
          <a:lstStyle/>
          <a:p>
            <a:pPr algn="r">
              <a:lnSpc>
                <a:spcPct val="140000"/>
              </a:lnSpc>
            </a:pPr>
            <a:r>
              <a:rPr lang="ja-JP" sz="1050" dirty="0">
                <a:solidFill>
                  <a:srgbClr val="00A2E1"/>
                </a:solidFill>
                <a:latin typeface="Arial" panose="020B0604020202020204" pitchFamily="34" charset="0"/>
                <a:ea typeface="MS Mincho"/>
                <a:cs typeface="Arial" panose="020B0604020202020204" pitchFamily="34" charset="0"/>
              </a:rPr>
              <a:t>シンチリマブ + アンロチニブ</a:t>
            </a:r>
          </a:p>
          <a:p>
            <a:pPr algn="r">
              <a:lnSpc>
                <a:spcPct val="140000"/>
              </a:lnSpc>
            </a:pPr>
            <a:r>
              <a:rPr lang="ja-JP" sz="1050" dirty="0">
                <a:solidFill>
                  <a:srgbClr val="E73E16"/>
                </a:solidFill>
                <a:latin typeface="Arial" panose="020B0604020202020204" pitchFamily="34" charset="0"/>
                <a:ea typeface="MS Mincho"/>
                <a:cs typeface="Arial" panose="020B0604020202020204" pitchFamily="34" charset="0"/>
              </a:rPr>
              <a:t>化学療法</a:t>
            </a:r>
          </a:p>
        </p:txBody>
      </p:sp>
      <p:sp>
        <p:nvSpPr>
          <p:cNvPr id="21" name="TextBox 20">
            <a:extLst>
              <a:ext uri="{FF2B5EF4-FFF2-40B4-BE49-F238E27FC236}">
                <a16:creationId xmlns:a16="http://schemas.microsoft.com/office/drawing/2014/main" id="{C447B8EB-DAE2-5BE1-6AE3-A1898ED77767}"/>
              </a:ext>
            </a:extLst>
          </p:cNvPr>
          <p:cNvSpPr txBox="1"/>
          <p:nvPr/>
        </p:nvSpPr>
        <p:spPr>
          <a:xfrm>
            <a:off x="2711803" y="4198187"/>
            <a:ext cx="172089"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5</a:t>
            </a:r>
          </a:p>
        </p:txBody>
      </p:sp>
      <p:sp>
        <p:nvSpPr>
          <p:cNvPr id="22" name="Line 21">
            <a:extLst>
              <a:ext uri="{FF2B5EF4-FFF2-40B4-BE49-F238E27FC236}">
                <a16:creationId xmlns:a16="http://schemas.microsoft.com/office/drawing/2014/main" id="{0EA53864-7BF1-010B-F8DD-1A303433A5D1}"/>
              </a:ext>
            </a:extLst>
          </p:cNvPr>
          <p:cNvSpPr>
            <a:spLocks noChangeShapeType="1"/>
          </p:cNvSpPr>
          <p:nvPr/>
        </p:nvSpPr>
        <p:spPr bwMode="auto">
          <a:xfrm>
            <a:off x="5214369"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extBox 22">
            <a:extLst>
              <a:ext uri="{FF2B5EF4-FFF2-40B4-BE49-F238E27FC236}">
                <a16:creationId xmlns:a16="http://schemas.microsoft.com/office/drawing/2014/main" id="{5222DBE1-31B9-A59A-DFCC-DFF01566EF72}"/>
              </a:ext>
            </a:extLst>
          </p:cNvPr>
          <p:cNvSpPr txBox="1"/>
          <p:nvPr/>
        </p:nvSpPr>
        <p:spPr>
          <a:xfrm>
            <a:off x="2042626" y="4668052"/>
            <a:ext cx="435095" cy="515206"/>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20</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14</a:t>
            </a:r>
          </a:p>
        </p:txBody>
      </p:sp>
      <p:sp>
        <p:nvSpPr>
          <p:cNvPr id="24" name="Line 11">
            <a:extLst>
              <a:ext uri="{FF2B5EF4-FFF2-40B4-BE49-F238E27FC236}">
                <a16:creationId xmlns:a16="http://schemas.microsoft.com/office/drawing/2014/main" id="{920F6B7E-A9D2-7ED4-56DC-6867739AECC1}"/>
              </a:ext>
            </a:extLst>
          </p:cNvPr>
          <p:cNvSpPr>
            <a:spLocks noChangeShapeType="1"/>
          </p:cNvSpPr>
          <p:nvPr/>
        </p:nvSpPr>
        <p:spPr bwMode="auto">
          <a:xfrm>
            <a:off x="1940684" y="407292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5" name="Line 7">
            <a:extLst>
              <a:ext uri="{FF2B5EF4-FFF2-40B4-BE49-F238E27FC236}">
                <a16:creationId xmlns:a16="http://schemas.microsoft.com/office/drawing/2014/main" id="{B255375B-28CF-172B-CE30-CC16A80EDB7F}"/>
              </a:ext>
            </a:extLst>
          </p:cNvPr>
          <p:cNvSpPr>
            <a:spLocks noChangeShapeType="1"/>
          </p:cNvSpPr>
          <p:nvPr/>
        </p:nvSpPr>
        <p:spPr bwMode="auto">
          <a:xfrm>
            <a:off x="1940684" y="188947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6" name="TextBox 25">
            <a:extLst>
              <a:ext uri="{FF2B5EF4-FFF2-40B4-BE49-F238E27FC236}">
                <a16:creationId xmlns:a16="http://schemas.microsoft.com/office/drawing/2014/main" id="{E868A368-F2FA-40E2-D6D7-9411904EC7B4}"/>
              </a:ext>
            </a:extLst>
          </p:cNvPr>
          <p:cNvSpPr txBox="1"/>
          <p:nvPr/>
        </p:nvSpPr>
        <p:spPr>
          <a:xfrm>
            <a:off x="1556026" y="1738883"/>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1.0</a:t>
            </a:r>
          </a:p>
        </p:txBody>
      </p:sp>
      <p:sp>
        <p:nvSpPr>
          <p:cNvPr id="28" name="Line 21">
            <a:extLst>
              <a:ext uri="{FF2B5EF4-FFF2-40B4-BE49-F238E27FC236}">
                <a16:creationId xmlns:a16="http://schemas.microsoft.com/office/drawing/2014/main" id="{0EA53864-7BF1-010B-F8DD-1A303433A5D1}"/>
              </a:ext>
            </a:extLst>
          </p:cNvPr>
          <p:cNvSpPr>
            <a:spLocks noChangeShapeType="1"/>
          </p:cNvSpPr>
          <p:nvPr/>
        </p:nvSpPr>
        <p:spPr bwMode="auto">
          <a:xfrm>
            <a:off x="4007033"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Line 21">
            <a:extLst>
              <a:ext uri="{FF2B5EF4-FFF2-40B4-BE49-F238E27FC236}">
                <a16:creationId xmlns:a16="http://schemas.microsoft.com/office/drawing/2014/main" id="{0EA53864-7BF1-010B-F8DD-1A303433A5D1}"/>
              </a:ext>
            </a:extLst>
          </p:cNvPr>
          <p:cNvSpPr>
            <a:spLocks noChangeShapeType="1"/>
          </p:cNvSpPr>
          <p:nvPr/>
        </p:nvSpPr>
        <p:spPr bwMode="auto">
          <a:xfrm>
            <a:off x="2799697"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TextBox 29">
            <a:extLst>
              <a:ext uri="{FF2B5EF4-FFF2-40B4-BE49-F238E27FC236}">
                <a16:creationId xmlns:a16="http://schemas.microsoft.com/office/drawing/2014/main" id="{C447B8EB-DAE2-5BE1-6AE3-A1898ED77767}"/>
              </a:ext>
            </a:extLst>
          </p:cNvPr>
          <p:cNvSpPr txBox="1"/>
          <p:nvPr/>
        </p:nvSpPr>
        <p:spPr>
          <a:xfrm>
            <a:off x="3874217" y="4198187"/>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15</a:t>
            </a:r>
          </a:p>
        </p:txBody>
      </p:sp>
      <p:sp>
        <p:nvSpPr>
          <p:cNvPr id="35" name="TextBox 34">
            <a:extLst>
              <a:ext uri="{FF2B5EF4-FFF2-40B4-BE49-F238E27FC236}">
                <a16:creationId xmlns:a16="http://schemas.microsoft.com/office/drawing/2014/main" id="{C447B8EB-DAE2-5BE1-6AE3-A1898ED77767}"/>
              </a:ext>
            </a:extLst>
          </p:cNvPr>
          <p:cNvSpPr txBox="1"/>
          <p:nvPr/>
        </p:nvSpPr>
        <p:spPr>
          <a:xfrm>
            <a:off x="5086321" y="4198187"/>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25</a:t>
            </a:r>
          </a:p>
        </p:txBody>
      </p:sp>
      <p:sp>
        <p:nvSpPr>
          <p:cNvPr id="36" name="Line 21">
            <a:extLst>
              <a:ext uri="{FF2B5EF4-FFF2-40B4-BE49-F238E27FC236}">
                <a16:creationId xmlns:a16="http://schemas.microsoft.com/office/drawing/2014/main" id="{0EA53864-7BF1-010B-F8DD-1A303433A5D1}"/>
              </a:ext>
            </a:extLst>
          </p:cNvPr>
          <p:cNvSpPr>
            <a:spLocks noChangeShapeType="1"/>
          </p:cNvSpPr>
          <p:nvPr/>
        </p:nvSpPr>
        <p:spPr bwMode="auto">
          <a:xfrm>
            <a:off x="5818034"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E86BFD01-D804-AFB1-7999-F3001F6E4D84}"/>
              </a:ext>
            </a:extLst>
          </p:cNvPr>
          <p:cNvSpPr txBox="1"/>
          <p:nvPr/>
        </p:nvSpPr>
        <p:spPr>
          <a:xfrm>
            <a:off x="3376220" y="4404108"/>
            <a:ext cx="1261627"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経過時間（月）</a:t>
            </a:r>
          </a:p>
        </p:txBody>
      </p:sp>
      <p:sp>
        <p:nvSpPr>
          <p:cNvPr id="40" name="TextBox 39">
            <a:extLst>
              <a:ext uri="{FF2B5EF4-FFF2-40B4-BE49-F238E27FC236}">
                <a16:creationId xmlns:a16="http://schemas.microsoft.com/office/drawing/2014/main" id="{E868A368-F2FA-40E2-D6D7-9411904EC7B4}"/>
              </a:ext>
            </a:extLst>
          </p:cNvPr>
          <p:cNvSpPr txBox="1"/>
          <p:nvPr/>
        </p:nvSpPr>
        <p:spPr>
          <a:xfrm>
            <a:off x="1556026" y="2171755"/>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0.8</a:t>
            </a:r>
          </a:p>
        </p:txBody>
      </p:sp>
      <p:sp>
        <p:nvSpPr>
          <p:cNvPr id="41" name="TextBox 40">
            <a:extLst>
              <a:ext uri="{FF2B5EF4-FFF2-40B4-BE49-F238E27FC236}">
                <a16:creationId xmlns:a16="http://schemas.microsoft.com/office/drawing/2014/main" id="{6F5A76F1-062F-B0E6-9E7F-311FB31CA948}"/>
              </a:ext>
            </a:extLst>
          </p:cNvPr>
          <p:cNvSpPr txBox="1"/>
          <p:nvPr/>
        </p:nvSpPr>
        <p:spPr>
          <a:xfrm>
            <a:off x="1556026" y="3037499"/>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0.4</a:t>
            </a:r>
          </a:p>
        </p:txBody>
      </p:sp>
      <p:sp>
        <p:nvSpPr>
          <p:cNvPr id="42" name="TextBox 41">
            <a:extLst>
              <a:ext uri="{FF2B5EF4-FFF2-40B4-BE49-F238E27FC236}">
                <a16:creationId xmlns:a16="http://schemas.microsoft.com/office/drawing/2014/main" id="{19770ACF-9756-2DB7-0205-D31B007B889B}"/>
              </a:ext>
            </a:extLst>
          </p:cNvPr>
          <p:cNvSpPr txBox="1"/>
          <p:nvPr/>
        </p:nvSpPr>
        <p:spPr>
          <a:xfrm>
            <a:off x="1565608" y="3470371"/>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0.2</a:t>
            </a:r>
          </a:p>
        </p:txBody>
      </p:sp>
      <p:sp>
        <p:nvSpPr>
          <p:cNvPr id="43" name="Line 7">
            <a:extLst>
              <a:ext uri="{FF2B5EF4-FFF2-40B4-BE49-F238E27FC236}">
                <a16:creationId xmlns:a16="http://schemas.microsoft.com/office/drawing/2014/main" id="{B255375B-28CF-172B-CE30-CC16A80EDB7F}"/>
              </a:ext>
            </a:extLst>
          </p:cNvPr>
          <p:cNvSpPr>
            <a:spLocks noChangeShapeType="1"/>
          </p:cNvSpPr>
          <p:nvPr/>
        </p:nvSpPr>
        <p:spPr bwMode="auto">
          <a:xfrm>
            <a:off x="1940684" y="254451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44" name="Line 8">
            <a:extLst>
              <a:ext uri="{FF2B5EF4-FFF2-40B4-BE49-F238E27FC236}">
                <a16:creationId xmlns:a16="http://schemas.microsoft.com/office/drawing/2014/main" id="{E914F7CA-3F2A-0E52-B7B6-9B800166A530}"/>
              </a:ext>
            </a:extLst>
          </p:cNvPr>
          <p:cNvSpPr>
            <a:spLocks noChangeShapeType="1"/>
          </p:cNvSpPr>
          <p:nvPr/>
        </p:nvSpPr>
        <p:spPr bwMode="auto">
          <a:xfrm>
            <a:off x="1940684" y="319954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45" name="Line 11">
            <a:extLst>
              <a:ext uri="{FF2B5EF4-FFF2-40B4-BE49-F238E27FC236}">
                <a16:creationId xmlns:a16="http://schemas.microsoft.com/office/drawing/2014/main" id="{920F6B7E-A9D2-7ED4-56DC-6867739AECC1}"/>
              </a:ext>
            </a:extLst>
          </p:cNvPr>
          <p:cNvSpPr>
            <a:spLocks noChangeShapeType="1"/>
          </p:cNvSpPr>
          <p:nvPr/>
        </p:nvSpPr>
        <p:spPr bwMode="auto">
          <a:xfrm>
            <a:off x="1940684" y="363623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51" name="TextBox 50">
            <a:extLst>
              <a:ext uri="{FF2B5EF4-FFF2-40B4-BE49-F238E27FC236}">
                <a16:creationId xmlns:a16="http://schemas.microsoft.com/office/drawing/2014/main" id="{C447B8EB-DAE2-5BE1-6AE3-A1898ED77767}"/>
              </a:ext>
            </a:extLst>
          </p:cNvPr>
          <p:cNvSpPr txBox="1"/>
          <p:nvPr/>
        </p:nvSpPr>
        <p:spPr>
          <a:xfrm>
            <a:off x="3268164" y="4198187"/>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10</a:t>
            </a:r>
          </a:p>
        </p:txBody>
      </p:sp>
      <p:sp>
        <p:nvSpPr>
          <p:cNvPr id="54" name="Line 21">
            <a:extLst>
              <a:ext uri="{FF2B5EF4-FFF2-40B4-BE49-F238E27FC236}">
                <a16:creationId xmlns:a16="http://schemas.microsoft.com/office/drawing/2014/main" id="{0EA53864-7BF1-010B-F8DD-1A303433A5D1}"/>
              </a:ext>
            </a:extLst>
          </p:cNvPr>
          <p:cNvSpPr>
            <a:spLocks noChangeShapeType="1"/>
          </p:cNvSpPr>
          <p:nvPr/>
        </p:nvSpPr>
        <p:spPr bwMode="auto">
          <a:xfrm>
            <a:off x="4610701"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Line 21">
            <a:extLst>
              <a:ext uri="{FF2B5EF4-FFF2-40B4-BE49-F238E27FC236}">
                <a16:creationId xmlns:a16="http://schemas.microsoft.com/office/drawing/2014/main" id="{0EA53864-7BF1-010B-F8DD-1A303433A5D1}"/>
              </a:ext>
            </a:extLst>
          </p:cNvPr>
          <p:cNvSpPr>
            <a:spLocks noChangeShapeType="1"/>
          </p:cNvSpPr>
          <p:nvPr/>
        </p:nvSpPr>
        <p:spPr bwMode="auto">
          <a:xfrm>
            <a:off x="3403365"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C447B8EB-DAE2-5BE1-6AE3-A1898ED77767}"/>
              </a:ext>
            </a:extLst>
          </p:cNvPr>
          <p:cNvSpPr txBox="1"/>
          <p:nvPr/>
        </p:nvSpPr>
        <p:spPr>
          <a:xfrm>
            <a:off x="4480269" y="4198187"/>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20</a:t>
            </a:r>
          </a:p>
        </p:txBody>
      </p:sp>
      <p:sp>
        <p:nvSpPr>
          <p:cNvPr id="61" name="TextBox 60">
            <a:extLst>
              <a:ext uri="{FF2B5EF4-FFF2-40B4-BE49-F238E27FC236}">
                <a16:creationId xmlns:a16="http://schemas.microsoft.com/office/drawing/2014/main" id="{C447B8EB-DAE2-5BE1-6AE3-A1898ED77767}"/>
              </a:ext>
            </a:extLst>
          </p:cNvPr>
          <p:cNvSpPr txBox="1"/>
          <p:nvPr/>
        </p:nvSpPr>
        <p:spPr>
          <a:xfrm>
            <a:off x="5692374" y="4198187"/>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30</a:t>
            </a:r>
          </a:p>
        </p:txBody>
      </p:sp>
      <p:sp>
        <p:nvSpPr>
          <p:cNvPr id="65" name="TextBox 64">
            <a:extLst>
              <a:ext uri="{FF2B5EF4-FFF2-40B4-BE49-F238E27FC236}">
                <a16:creationId xmlns:a16="http://schemas.microsoft.com/office/drawing/2014/main" id="{5222DBE1-31B9-A59A-DFCC-DFF01566EF72}"/>
              </a:ext>
            </a:extLst>
          </p:cNvPr>
          <p:cNvSpPr txBox="1"/>
          <p:nvPr/>
        </p:nvSpPr>
        <p:spPr>
          <a:xfrm>
            <a:off x="3249962" y="4668052"/>
            <a:ext cx="476467" cy="515206"/>
          </a:xfrm>
          <a:prstGeom prst="rect">
            <a:avLst/>
          </a:prstGeom>
          <a:noFill/>
        </p:spPr>
        <p:txBody>
          <a:bodyPr wrap="square" rtlCol="0">
            <a:spAutoFit/>
          </a:bodyPr>
          <a:lstStyle/>
          <a:p>
            <a:pPr algn="ctr">
              <a:lnSpc>
                <a:spcPct val="120000"/>
              </a:lnSpc>
            </a:pPr>
            <a:r>
              <a:rPr lang="ja-JP" sz="1200" dirty="0">
                <a:solidFill>
                  <a:srgbClr val="00A2E1"/>
                </a:solidFill>
                <a:latin typeface="Arial" panose="020B0604020202020204" pitchFamily="34" charset="0"/>
                <a:ea typeface="MS Mincho"/>
                <a:cs typeface="Arial" panose="020B0604020202020204" pitchFamily="34" charset="0"/>
              </a:rPr>
              <a:t>11</a:t>
            </a:r>
          </a:p>
          <a:p>
            <a:pPr algn="ctr">
              <a:lnSpc>
                <a:spcPct val="120000"/>
              </a:lnSpc>
            </a:pPr>
            <a:r>
              <a:rPr lang="ja-JP" sz="1200" dirty="0">
                <a:solidFill>
                  <a:srgbClr val="E73E16"/>
                </a:solidFill>
                <a:latin typeface="Arial" panose="020B0604020202020204" pitchFamily="34" charset="0"/>
                <a:ea typeface="MS Mincho"/>
                <a:cs typeface="Arial" panose="020B0604020202020204" pitchFamily="34" charset="0"/>
              </a:rPr>
              <a:t>5</a:t>
            </a:r>
          </a:p>
        </p:txBody>
      </p:sp>
      <p:sp>
        <p:nvSpPr>
          <p:cNvPr id="66" name="TextBox 65">
            <a:extLst>
              <a:ext uri="{FF2B5EF4-FFF2-40B4-BE49-F238E27FC236}">
                <a16:creationId xmlns:a16="http://schemas.microsoft.com/office/drawing/2014/main" id="{5222DBE1-31B9-A59A-DFCC-DFF01566EF72}"/>
              </a:ext>
            </a:extLst>
          </p:cNvPr>
          <p:cNvSpPr txBox="1"/>
          <p:nvPr/>
        </p:nvSpPr>
        <p:spPr>
          <a:xfrm>
            <a:off x="4457299" y="4668052"/>
            <a:ext cx="306804" cy="515206"/>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2</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1</a:t>
            </a:r>
          </a:p>
        </p:txBody>
      </p:sp>
      <p:sp>
        <p:nvSpPr>
          <p:cNvPr id="74" name="TextBox 73">
            <a:extLst>
              <a:ext uri="{FF2B5EF4-FFF2-40B4-BE49-F238E27FC236}">
                <a16:creationId xmlns:a16="http://schemas.microsoft.com/office/drawing/2014/main" id="{5222DBE1-31B9-A59A-DFCC-DFF01566EF72}"/>
              </a:ext>
            </a:extLst>
          </p:cNvPr>
          <p:cNvSpPr txBox="1"/>
          <p:nvPr/>
        </p:nvSpPr>
        <p:spPr>
          <a:xfrm>
            <a:off x="2646295" y="4668052"/>
            <a:ext cx="459148" cy="515206"/>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15</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8</a:t>
            </a:r>
          </a:p>
        </p:txBody>
      </p:sp>
      <p:sp>
        <p:nvSpPr>
          <p:cNvPr id="75" name="TextBox 74">
            <a:extLst>
              <a:ext uri="{FF2B5EF4-FFF2-40B4-BE49-F238E27FC236}">
                <a16:creationId xmlns:a16="http://schemas.microsoft.com/office/drawing/2014/main" id="{5222DBE1-31B9-A59A-DFCC-DFF01566EF72}"/>
              </a:ext>
            </a:extLst>
          </p:cNvPr>
          <p:cNvSpPr txBox="1"/>
          <p:nvPr/>
        </p:nvSpPr>
        <p:spPr>
          <a:xfrm>
            <a:off x="3853631" y="4668052"/>
            <a:ext cx="306804" cy="515206"/>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5</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2</a:t>
            </a:r>
          </a:p>
        </p:txBody>
      </p:sp>
      <p:sp>
        <p:nvSpPr>
          <p:cNvPr id="76" name="TextBox 75">
            <a:extLst>
              <a:ext uri="{FF2B5EF4-FFF2-40B4-BE49-F238E27FC236}">
                <a16:creationId xmlns:a16="http://schemas.microsoft.com/office/drawing/2014/main" id="{5222DBE1-31B9-A59A-DFCC-DFF01566EF72}"/>
              </a:ext>
            </a:extLst>
          </p:cNvPr>
          <p:cNvSpPr txBox="1"/>
          <p:nvPr/>
        </p:nvSpPr>
        <p:spPr>
          <a:xfrm>
            <a:off x="5060967" y="4668052"/>
            <a:ext cx="306804" cy="515206"/>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1</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0</a:t>
            </a:r>
          </a:p>
        </p:txBody>
      </p:sp>
      <p:sp>
        <p:nvSpPr>
          <p:cNvPr id="93" name="Line 7">
            <a:extLst>
              <a:ext uri="{FF2B5EF4-FFF2-40B4-BE49-F238E27FC236}">
                <a16:creationId xmlns:a16="http://schemas.microsoft.com/office/drawing/2014/main" id="{B255375B-28CF-172B-CE30-CC16A80EDB7F}"/>
              </a:ext>
            </a:extLst>
          </p:cNvPr>
          <p:cNvSpPr>
            <a:spLocks noChangeShapeType="1"/>
          </p:cNvSpPr>
          <p:nvPr/>
        </p:nvSpPr>
        <p:spPr bwMode="auto">
          <a:xfrm>
            <a:off x="1940684" y="232616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98" name="Line 7">
            <a:extLst>
              <a:ext uri="{FF2B5EF4-FFF2-40B4-BE49-F238E27FC236}">
                <a16:creationId xmlns:a16="http://schemas.microsoft.com/office/drawing/2014/main" id="{B255375B-28CF-172B-CE30-CC16A80EDB7F}"/>
              </a:ext>
            </a:extLst>
          </p:cNvPr>
          <p:cNvSpPr>
            <a:spLocks noChangeShapeType="1"/>
          </p:cNvSpPr>
          <p:nvPr/>
        </p:nvSpPr>
        <p:spPr bwMode="auto">
          <a:xfrm>
            <a:off x="1940684" y="298120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99" name="Line 8">
            <a:extLst>
              <a:ext uri="{FF2B5EF4-FFF2-40B4-BE49-F238E27FC236}">
                <a16:creationId xmlns:a16="http://schemas.microsoft.com/office/drawing/2014/main" id="{E914F7CA-3F2A-0E52-B7B6-9B800166A530}"/>
              </a:ext>
            </a:extLst>
          </p:cNvPr>
          <p:cNvSpPr>
            <a:spLocks noChangeShapeType="1"/>
          </p:cNvSpPr>
          <p:nvPr/>
        </p:nvSpPr>
        <p:spPr bwMode="auto">
          <a:xfrm>
            <a:off x="1940684" y="341789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100" name="Line 11">
            <a:extLst>
              <a:ext uri="{FF2B5EF4-FFF2-40B4-BE49-F238E27FC236}">
                <a16:creationId xmlns:a16="http://schemas.microsoft.com/office/drawing/2014/main" id="{920F6B7E-A9D2-7ED4-56DC-6867739AECC1}"/>
              </a:ext>
            </a:extLst>
          </p:cNvPr>
          <p:cNvSpPr>
            <a:spLocks noChangeShapeType="1"/>
          </p:cNvSpPr>
          <p:nvPr/>
        </p:nvSpPr>
        <p:spPr bwMode="auto">
          <a:xfrm>
            <a:off x="1940684" y="385458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101" name="Line 7">
            <a:extLst>
              <a:ext uri="{FF2B5EF4-FFF2-40B4-BE49-F238E27FC236}">
                <a16:creationId xmlns:a16="http://schemas.microsoft.com/office/drawing/2014/main" id="{B255375B-28CF-172B-CE30-CC16A80EDB7F}"/>
              </a:ext>
            </a:extLst>
          </p:cNvPr>
          <p:cNvSpPr>
            <a:spLocks noChangeShapeType="1"/>
          </p:cNvSpPr>
          <p:nvPr/>
        </p:nvSpPr>
        <p:spPr bwMode="auto">
          <a:xfrm>
            <a:off x="1940684" y="210782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103" name="Line 7">
            <a:extLst>
              <a:ext uri="{FF2B5EF4-FFF2-40B4-BE49-F238E27FC236}">
                <a16:creationId xmlns:a16="http://schemas.microsoft.com/office/drawing/2014/main" id="{B255375B-28CF-172B-CE30-CC16A80EDB7F}"/>
              </a:ext>
            </a:extLst>
          </p:cNvPr>
          <p:cNvSpPr>
            <a:spLocks noChangeShapeType="1"/>
          </p:cNvSpPr>
          <p:nvPr/>
        </p:nvSpPr>
        <p:spPr bwMode="auto">
          <a:xfrm>
            <a:off x="1940684" y="276285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104" name="TextBox 103">
            <a:extLst>
              <a:ext uri="{FF2B5EF4-FFF2-40B4-BE49-F238E27FC236}">
                <a16:creationId xmlns:a16="http://schemas.microsoft.com/office/drawing/2014/main" id="{E868A368-F2FA-40E2-D6D7-9411904EC7B4}"/>
              </a:ext>
            </a:extLst>
          </p:cNvPr>
          <p:cNvSpPr txBox="1"/>
          <p:nvPr/>
        </p:nvSpPr>
        <p:spPr>
          <a:xfrm>
            <a:off x="1556026" y="2604627"/>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0.6</a:t>
            </a:r>
          </a:p>
        </p:txBody>
      </p:sp>
      <p:grpSp>
        <p:nvGrpSpPr>
          <p:cNvPr id="116" name="Group 115"/>
          <p:cNvGrpSpPr/>
          <p:nvPr/>
        </p:nvGrpSpPr>
        <p:grpSpPr>
          <a:xfrm>
            <a:off x="2350649" y="2166504"/>
            <a:ext cx="71582" cy="112020"/>
            <a:chOff x="2091483" y="2659137"/>
            <a:chExt cx="45719" cy="71547"/>
          </a:xfrm>
        </p:grpSpPr>
        <p:sp>
          <p:nvSpPr>
            <p:cNvPr id="117" name="Freeform 11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18" name="Freeform 11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25" name="Group 124"/>
          <p:cNvGrpSpPr/>
          <p:nvPr/>
        </p:nvGrpSpPr>
        <p:grpSpPr>
          <a:xfrm>
            <a:off x="2329194" y="1848102"/>
            <a:ext cx="71582" cy="112020"/>
            <a:chOff x="2091483" y="2659137"/>
            <a:chExt cx="45719" cy="71547"/>
          </a:xfrm>
        </p:grpSpPr>
        <p:sp>
          <p:nvSpPr>
            <p:cNvPr id="126" name="Freeform 1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27" name="Freeform 1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144" name="TextBox 143">
            <a:extLst>
              <a:ext uri="{FF2B5EF4-FFF2-40B4-BE49-F238E27FC236}">
                <a16:creationId xmlns:a16="http://schemas.microsoft.com/office/drawing/2014/main" id="{5222DBE1-31B9-A59A-DFCC-DFF01566EF72}"/>
              </a:ext>
            </a:extLst>
          </p:cNvPr>
          <p:cNvSpPr txBox="1"/>
          <p:nvPr/>
        </p:nvSpPr>
        <p:spPr>
          <a:xfrm>
            <a:off x="5664632" y="4668052"/>
            <a:ext cx="306804" cy="535531"/>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0</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0</a:t>
            </a:r>
          </a:p>
        </p:txBody>
      </p:sp>
      <p:grpSp>
        <p:nvGrpSpPr>
          <p:cNvPr id="145" name="Group 144"/>
          <p:cNvGrpSpPr/>
          <p:nvPr/>
        </p:nvGrpSpPr>
        <p:grpSpPr>
          <a:xfrm>
            <a:off x="2944168" y="2944394"/>
            <a:ext cx="71582" cy="112020"/>
            <a:chOff x="2091483" y="2659137"/>
            <a:chExt cx="45719" cy="71547"/>
          </a:xfrm>
        </p:grpSpPr>
        <p:sp>
          <p:nvSpPr>
            <p:cNvPr id="146" name="Freeform 14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7" name="Freeform 14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9" name="Group 148"/>
          <p:cNvGrpSpPr/>
          <p:nvPr/>
        </p:nvGrpSpPr>
        <p:grpSpPr>
          <a:xfrm>
            <a:off x="3639472" y="3305874"/>
            <a:ext cx="71582" cy="112020"/>
            <a:chOff x="2091483" y="2659137"/>
            <a:chExt cx="45719" cy="71547"/>
          </a:xfrm>
        </p:grpSpPr>
        <p:sp>
          <p:nvSpPr>
            <p:cNvPr id="150" name="Freeform 14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1" name="Freeform 15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4" name="Freeform 3"/>
          <p:cNvSpPr/>
          <p:nvPr/>
        </p:nvSpPr>
        <p:spPr>
          <a:xfrm>
            <a:off x="2197778" y="1888897"/>
            <a:ext cx="3432527" cy="1686278"/>
          </a:xfrm>
          <a:custGeom>
            <a:avLst/>
            <a:gdLst>
              <a:gd name="connsiteX0" fmla="*/ 0 w 3432527"/>
              <a:gd name="connsiteY0" fmla="*/ 0 h 1686278"/>
              <a:gd name="connsiteX1" fmla="*/ 310444 w 3432527"/>
              <a:gd name="connsiteY1" fmla="*/ 0 h 1686278"/>
              <a:gd name="connsiteX2" fmla="*/ 310444 w 3432527"/>
              <a:gd name="connsiteY2" fmla="*/ 123472 h 1686278"/>
              <a:gd name="connsiteX3" fmla="*/ 469194 w 3432527"/>
              <a:gd name="connsiteY3" fmla="*/ 127000 h 1686278"/>
              <a:gd name="connsiteX4" fmla="*/ 469194 w 3432527"/>
              <a:gd name="connsiteY4" fmla="*/ 243417 h 1686278"/>
              <a:gd name="connsiteX5" fmla="*/ 525638 w 3432527"/>
              <a:gd name="connsiteY5" fmla="*/ 246944 h 1686278"/>
              <a:gd name="connsiteX6" fmla="*/ 529166 w 3432527"/>
              <a:gd name="connsiteY6" fmla="*/ 363361 h 1686278"/>
              <a:gd name="connsiteX7" fmla="*/ 1354666 w 3432527"/>
              <a:gd name="connsiteY7" fmla="*/ 363361 h 1686278"/>
              <a:gd name="connsiteX8" fmla="*/ 1361722 w 3432527"/>
              <a:gd name="connsiteY8" fmla="*/ 550333 h 1686278"/>
              <a:gd name="connsiteX9" fmla="*/ 1421694 w 3432527"/>
              <a:gd name="connsiteY9" fmla="*/ 550333 h 1686278"/>
              <a:gd name="connsiteX10" fmla="*/ 1418166 w 3432527"/>
              <a:gd name="connsiteY10" fmla="*/ 730250 h 1686278"/>
              <a:gd name="connsiteX11" fmla="*/ 1693333 w 3432527"/>
              <a:gd name="connsiteY11" fmla="*/ 730250 h 1686278"/>
              <a:gd name="connsiteX12" fmla="*/ 1689805 w 3432527"/>
              <a:gd name="connsiteY12" fmla="*/ 938389 h 1686278"/>
              <a:gd name="connsiteX13" fmla="*/ 1968500 w 3432527"/>
              <a:gd name="connsiteY13" fmla="*/ 941917 h 1686278"/>
              <a:gd name="connsiteX14" fmla="*/ 1968500 w 3432527"/>
              <a:gd name="connsiteY14" fmla="*/ 1185333 h 1686278"/>
              <a:gd name="connsiteX15" fmla="*/ 2571750 w 3432527"/>
              <a:gd name="connsiteY15" fmla="*/ 1185333 h 1686278"/>
              <a:gd name="connsiteX16" fmla="*/ 2578805 w 3432527"/>
              <a:gd name="connsiteY16" fmla="*/ 1686278 h 1686278"/>
              <a:gd name="connsiteX17" fmla="*/ 3432527 w 3432527"/>
              <a:gd name="connsiteY17" fmla="*/ 1682750 h 1686278"/>
              <a:gd name="connsiteX18" fmla="*/ 3432527 w 3432527"/>
              <a:gd name="connsiteY18" fmla="*/ 1682750 h 168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32527" h="1686278">
                <a:moveTo>
                  <a:pt x="0" y="0"/>
                </a:moveTo>
                <a:lnTo>
                  <a:pt x="310444" y="0"/>
                </a:lnTo>
                <a:lnTo>
                  <a:pt x="310444" y="123472"/>
                </a:lnTo>
                <a:lnTo>
                  <a:pt x="469194" y="127000"/>
                </a:lnTo>
                <a:lnTo>
                  <a:pt x="469194" y="243417"/>
                </a:lnTo>
                <a:lnTo>
                  <a:pt x="525638" y="246944"/>
                </a:lnTo>
                <a:lnTo>
                  <a:pt x="529166" y="363361"/>
                </a:lnTo>
                <a:lnTo>
                  <a:pt x="1354666" y="363361"/>
                </a:lnTo>
                <a:lnTo>
                  <a:pt x="1361722" y="550333"/>
                </a:lnTo>
                <a:lnTo>
                  <a:pt x="1421694" y="550333"/>
                </a:lnTo>
                <a:lnTo>
                  <a:pt x="1418166" y="730250"/>
                </a:lnTo>
                <a:lnTo>
                  <a:pt x="1693333" y="730250"/>
                </a:lnTo>
                <a:lnTo>
                  <a:pt x="1689805" y="938389"/>
                </a:lnTo>
                <a:lnTo>
                  <a:pt x="1968500" y="941917"/>
                </a:lnTo>
                <a:lnTo>
                  <a:pt x="1968500" y="1185333"/>
                </a:lnTo>
                <a:lnTo>
                  <a:pt x="2571750" y="1185333"/>
                </a:lnTo>
                <a:lnTo>
                  <a:pt x="2578805" y="1686278"/>
                </a:lnTo>
                <a:lnTo>
                  <a:pt x="3432527" y="1682750"/>
                </a:lnTo>
                <a:lnTo>
                  <a:pt x="3432527" y="1682750"/>
                </a:lnTo>
              </a:path>
            </a:pathLst>
          </a:custGeom>
          <a:ln w="19050" cmpd="sng"/>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nvGrpSpPr>
          <p:cNvPr id="152" name="Group 151"/>
          <p:cNvGrpSpPr/>
          <p:nvPr/>
        </p:nvGrpSpPr>
        <p:grpSpPr>
          <a:xfrm>
            <a:off x="2797248" y="2214149"/>
            <a:ext cx="71582" cy="112020"/>
            <a:chOff x="2091483" y="2659137"/>
            <a:chExt cx="45719" cy="71547"/>
          </a:xfrm>
        </p:grpSpPr>
        <p:sp>
          <p:nvSpPr>
            <p:cNvPr id="153" name="Freeform 15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4" name="Freeform 15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5" name="Group 154"/>
          <p:cNvGrpSpPr/>
          <p:nvPr/>
        </p:nvGrpSpPr>
        <p:grpSpPr>
          <a:xfrm>
            <a:off x="2933261" y="2214149"/>
            <a:ext cx="71582" cy="112020"/>
            <a:chOff x="2091483" y="2659137"/>
            <a:chExt cx="45719" cy="71547"/>
          </a:xfrm>
        </p:grpSpPr>
        <p:sp>
          <p:nvSpPr>
            <p:cNvPr id="156" name="Freeform 15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7" name="Freeform 15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8" name="Group 157"/>
          <p:cNvGrpSpPr/>
          <p:nvPr/>
        </p:nvGrpSpPr>
        <p:grpSpPr>
          <a:xfrm>
            <a:off x="3003534" y="2214149"/>
            <a:ext cx="71582" cy="112020"/>
            <a:chOff x="2091483" y="2659137"/>
            <a:chExt cx="45719" cy="71547"/>
          </a:xfrm>
        </p:grpSpPr>
        <p:sp>
          <p:nvSpPr>
            <p:cNvPr id="159" name="Freeform 15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60" name="Freeform 15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61" name="Group 160"/>
          <p:cNvGrpSpPr/>
          <p:nvPr/>
        </p:nvGrpSpPr>
        <p:grpSpPr>
          <a:xfrm>
            <a:off x="3201413" y="2214149"/>
            <a:ext cx="71582" cy="112020"/>
            <a:chOff x="2091483" y="2659137"/>
            <a:chExt cx="45719" cy="71547"/>
          </a:xfrm>
        </p:grpSpPr>
        <p:sp>
          <p:nvSpPr>
            <p:cNvPr id="162" name="Freeform 16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63" name="Freeform 16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65" name="Group 164"/>
          <p:cNvGrpSpPr/>
          <p:nvPr/>
        </p:nvGrpSpPr>
        <p:grpSpPr>
          <a:xfrm>
            <a:off x="3490047" y="2214149"/>
            <a:ext cx="71582" cy="112020"/>
            <a:chOff x="2091483" y="2659137"/>
            <a:chExt cx="45719" cy="71547"/>
          </a:xfrm>
        </p:grpSpPr>
        <p:sp>
          <p:nvSpPr>
            <p:cNvPr id="166" name="Freeform 16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67" name="Freeform 16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69" name="Group 168"/>
          <p:cNvGrpSpPr/>
          <p:nvPr/>
        </p:nvGrpSpPr>
        <p:grpSpPr>
          <a:xfrm>
            <a:off x="3635621" y="2575616"/>
            <a:ext cx="71582" cy="112020"/>
            <a:chOff x="2091483" y="2659137"/>
            <a:chExt cx="45719" cy="71547"/>
          </a:xfrm>
        </p:grpSpPr>
        <p:sp>
          <p:nvSpPr>
            <p:cNvPr id="170" name="Freeform 16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71" name="Freeform 17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73" name="Group 172"/>
          <p:cNvGrpSpPr/>
          <p:nvPr/>
        </p:nvGrpSpPr>
        <p:grpSpPr>
          <a:xfrm>
            <a:off x="3923891" y="2784996"/>
            <a:ext cx="71582" cy="112020"/>
            <a:chOff x="2091483" y="2659137"/>
            <a:chExt cx="45719" cy="71547"/>
          </a:xfrm>
        </p:grpSpPr>
        <p:sp>
          <p:nvSpPr>
            <p:cNvPr id="174" name="Freeform 17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75" name="Freeform 17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76" name="Group 175"/>
          <p:cNvGrpSpPr/>
          <p:nvPr/>
        </p:nvGrpSpPr>
        <p:grpSpPr>
          <a:xfrm>
            <a:off x="4331248" y="3036859"/>
            <a:ext cx="71582" cy="112020"/>
            <a:chOff x="2091483" y="2659137"/>
            <a:chExt cx="45719" cy="71547"/>
          </a:xfrm>
        </p:grpSpPr>
        <p:sp>
          <p:nvSpPr>
            <p:cNvPr id="177" name="Freeform 17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78" name="Freeform 17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79" name="Group 178"/>
          <p:cNvGrpSpPr/>
          <p:nvPr/>
        </p:nvGrpSpPr>
        <p:grpSpPr>
          <a:xfrm>
            <a:off x="4181603" y="3036859"/>
            <a:ext cx="71582" cy="112020"/>
            <a:chOff x="2091483" y="2659137"/>
            <a:chExt cx="45719" cy="71547"/>
          </a:xfrm>
        </p:grpSpPr>
        <p:sp>
          <p:nvSpPr>
            <p:cNvPr id="180" name="Freeform 17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81" name="Freeform 18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82" name="Group 181"/>
          <p:cNvGrpSpPr/>
          <p:nvPr/>
        </p:nvGrpSpPr>
        <p:grpSpPr>
          <a:xfrm>
            <a:off x="5590925" y="3531691"/>
            <a:ext cx="71582" cy="112020"/>
            <a:chOff x="2091483" y="2659137"/>
            <a:chExt cx="45719" cy="71547"/>
          </a:xfrm>
        </p:grpSpPr>
        <p:sp>
          <p:nvSpPr>
            <p:cNvPr id="183" name="Freeform 18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84" name="Freeform 18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185" name="Freeform 21">
            <a:extLst>
              <a:ext uri="{FF2B5EF4-FFF2-40B4-BE49-F238E27FC236}">
                <a16:creationId xmlns:a16="http://schemas.microsoft.com/office/drawing/2014/main" id="{945B8AD7-989E-9756-EFDE-958070EA7F9D}"/>
              </a:ext>
            </a:extLst>
          </p:cNvPr>
          <p:cNvSpPr>
            <a:spLocks/>
          </p:cNvSpPr>
          <p:nvPr/>
        </p:nvSpPr>
        <p:spPr bwMode="auto">
          <a:xfrm>
            <a:off x="7410759" y="1744224"/>
            <a:ext cx="3903821" cy="239641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363636"/>
              </a:solidFill>
              <a:effectLst/>
              <a:uLnTx/>
              <a:uFillTx/>
              <a:latin typeface="Calibri"/>
              <a:ea typeface="+mn-ea"/>
              <a:cs typeface="+mn-cs"/>
            </a:endParaRPr>
          </a:p>
        </p:txBody>
      </p:sp>
      <p:sp>
        <p:nvSpPr>
          <p:cNvPr id="186" name="TextBox 185">
            <a:extLst>
              <a:ext uri="{FF2B5EF4-FFF2-40B4-BE49-F238E27FC236}">
                <a16:creationId xmlns:a16="http://schemas.microsoft.com/office/drawing/2014/main" id="{84E078E7-CF03-4D6C-7817-446EA3741B11}"/>
              </a:ext>
            </a:extLst>
          </p:cNvPr>
          <p:cNvSpPr txBox="1"/>
          <p:nvPr/>
        </p:nvSpPr>
        <p:spPr>
          <a:xfrm rot="16200000">
            <a:off x="6107161" y="2786082"/>
            <a:ext cx="1399742"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PFSの確率</a:t>
            </a:r>
          </a:p>
        </p:txBody>
      </p:sp>
      <p:sp>
        <p:nvSpPr>
          <p:cNvPr id="187" name="TextBox 186">
            <a:extLst>
              <a:ext uri="{FF2B5EF4-FFF2-40B4-BE49-F238E27FC236}">
                <a16:creationId xmlns:a16="http://schemas.microsoft.com/office/drawing/2014/main" id="{19770ACF-9756-2DB7-0205-D31B007B889B}"/>
              </a:ext>
            </a:extLst>
          </p:cNvPr>
          <p:cNvSpPr txBox="1"/>
          <p:nvPr/>
        </p:nvSpPr>
        <p:spPr>
          <a:xfrm>
            <a:off x="7114687" y="3903240"/>
            <a:ext cx="284052"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88" name="Line 21">
            <a:extLst>
              <a:ext uri="{FF2B5EF4-FFF2-40B4-BE49-F238E27FC236}">
                <a16:creationId xmlns:a16="http://schemas.microsoft.com/office/drawing/2014/main" id="{A5211066-7AEC-D86B-C033-9CBF10563674}"/>
              </a:ext>
            </a:extLst>
          </p:cNvPr>
          <p:cNvSpPr>
            <a:spLocks noChangeShapeType="1"/>
          </p:cNvSpPr>
          <p:nvPr/>
        </p:nvSpPr>
        <p:spPr bwMode="auto">
          <a:xfrm>
            <a:off x="7596029"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9" name="TextBox 188">
            <a:extLst>
              <a:ext uri="{FF2B5EF4-FFF2-40B4-BE49-F238E27FC236}">
                <a16:creationId xmlns:a16="http://schemas.microsoft.com/office/drawing/2014/main" id="{17D3A5CE-8171-286E-649F-89951C5F2313}"/>
              </a:ext>
            </a:extLst>
          </p:cNvPr>
          <p:cNvSpPr txBox="1"/>
          <p:nvPr/>
        </p:nvSpPr>
        <p:spPr>
          <a:xfrm>
            <a:off x="7505751" y="4198187"/>
            <a:ext cx="172089"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95" name="TextBox 194">
            <a:extLst>
              <a:ext uri="{FF2B5EF4-FFF2-40B4-BE49-F238E27FC236}">
                <a16:creationId xmlns:a16="http://schemas.microsoft.com/office/drawing/2014/main" id="{C447B8EB-DAE2-5BE1-6AE3-A1898ED77767}"/>
              </a:ext>
            </a:extLst>
          </p:cNvPr>
          <p:cNvSpPr txBox="1"/>
          <p:nvPr/>
        </p:nvSpPr>
        <p:spPr>
          <a:xfrm>
            <a:off x="8111803" y="4198187"/>
            <a:ext cx="172089"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5</a:t>
            </a:r>
          </a:p>
        </p:txBody>
      </p:sp>
      <p:sp>
        <p:nvSpPr>
          <p:cNvPr id="196" name="Line 21">
            <a:extLst>
              <a:ext uri="{FF2B5EF4-FFF2-40B4-BE49-F238E27FC236}">
                <a16:creationId xmlns:a16="http://schemas.microsoft.com/office/drawing/2014/main" id="{0EA53864-7BF1-010B-F8DD-1A303433A5D1}"/>
              </a:ext>
            </a:extLst>
          </p:cNvPr>
          <p:cNvSpPr>
            <a:spLocks noChangeShapeType="1"/>
          </p:cNvSpPr>
          <p:nvPr/>
        </p:nvSpPr>
        <p:spPr bwMode="auto">
          <a:xfrm>
            <a:off x="10614369"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7" name="TextBox 196">
            <a:extLst>
              <a:ext uri="{FF2B5EF4-FFF2-40B4-BE49-F238E27FC236}">
                <a16:creationId xmlns:a16="http://schemas.microsoft.com/office/drawing/2014/main" id="{5222DBE1-31B9-A59A-DFCC-DFF01566EF72}"/>
              </a:ext>
            </a:extLst>
          </p:cNvPr>
          <p:cNvSpPr txBox="1"/>
          <p:nvPr/>
        </p:nvSpPr>
        <p:spPr>
          <a:xfrm>
            <a:off x="7442626" y="4668052"/>
            <a:ext cx="403745" cy="535531"/>
          </a:xfrm>
          <a:prstGeom prst="rect">
            <a:avLst/>
          </a:prstGeom>
          <a:noFill/>
        </p:spPr>
        <p:txBody>
          <a:bodyPr wrap="square" rtlCol="0">
            <a:spAutoFit/>
          </a:bodyPr>
          <a:lstStyle/>
          <a:p>
            <a:pPr algn="ctr">
              <a:lnSpc>
                <a:spcPct val="120000"/>
              </a:lnSpc>
            </a:pPr>
            <a:r>
              <a:rPr lang="ja-JP" sz="1200" dirty="0">
                <a:solidFill>
                  <a:srgbClr val="00A2E1"/>
                </a:solidFill>
                <a:latin typeface="Arial" panose="020B0604020202020204" pitchFamily="34" charset="0"/>
                <a:ea typeface="MS Mincho"/>
                <a:cs typeface="Arial" panose="020B0604020202020204" pitchFamily="34" charset="0"/>
              </a:rPr>
              <a:t>43</a:t>
            </a:r>
          </a:p>
          <a:p>
            <a:pPr algn="ctr">
              <a:lnSpc>
                <a:spcPct val="120000"/>
              </a:lnSpc>
            </a:pPr>
            <a:r>
              <a:rPr lang="ja-JP" sz="1200" dirty="0">
                <a:solidFill>
                  <a:srgbClr val="E73E16"/>
                </a:solidFill>
                <a:latin typeface="Arial" panose="020B0604020202020204" pitchFamily="34" charset="0"/>
                <a:ea typeface="MS Mincho"/>
                <a:cs typeface="Arial" panose="020B0604020202020204" pitchFamily="34" charset="0"/>
              </a:rPr>
              <a:t>46</a:t>
            </a:r>
          </a:p>
        </p:txBody>
      </p:sp>
      <p:sp>
        <p:nvSpPr>
          <p:cNvPr id="198" name="Line 11">
            <a:extLst>
              <a:ext uri="{FF2B5EF4-FFF2-40B4-BE49-F238E27FC236}">
                <a16:creationId xmlns:a16="http://schemas.microsoft.com/office/drawing/2014/main" id="{920F6B7E-A9D2-7ED4-56DC-6867739AECC1}"/>
              </a:ext>
            </a:extLst>
          </p:cNvPr>
          <p:cNvSpPr>
            <a:spLocks noChangeShapeType="1"/>
          </p:cNvSpPr>
          <p:nvPr/>
        </p:nvSpPr>
        <p:spPr bwMode="auto">
          <a:xfrm>
            <a:off x="7340684" y="407292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199" name="Line 7">
            <a:extLst>
              <a:ext uri="{FF2B5EF4-FFF2-40B4-BE49-F238E27FC236}">
                <a16:creationId xmlns:a16="http://schemas.microsoft.com/office/drawing/2014/main" id="{B255375B-28CF-172B-CE30-CC16A80EDB7F}"/>
              </a:ext>
            </a:extLst>
          </p:cNvPr>
          <p:cNvSpPr>
            <a:spLocks noChangeShapeType="1"/>
          </p:cNvSpPr>
          <p:nvPr/>
        </p:nvSpPr>
        <p:spPr bwMode="auto">
          <a:xfrm>
            <a:off x="7340684" y="188947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E868A368-F2FA-40E2-D6D7-9411904EC7B4}"/>
              </a:ext>
            </a:extLst>
          </p:cNvPr>
          <p:cNvSpPr txBox="1"/>
          <p:nvPr/>
        </p:nvSpPr>
        <p:spPr>
          <a:xfrm>
            <a:off x="6956026" y="1738883"/>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1.0</a:t>
            </a:r>
          </a:p>
        </p:txBody>
      </p:sp>
      <p:sp>
        <p:nvSpPr>
          <p:cNvPr id="201" name="Line 21">
            <a:extLst>
              <a:ext uri="{FF2B5EF4-FFF2-40B4-BE49-F238E27FC236}">
                <a16:creationId xmlns:a16="http://schemas.microsoft.com/office/drawing/2014/main" id="{0EA53864-7BF1-010B-F8DD-1A303433A5D1}"/>
              </a:ext>
            </a:extLst>
          </p:cNvPr>
          <p:cNvSpPr>
            <a:spLocks noChangeShapeType="1"/>
          </p:cNvSpPr>
          <p:nvPr/>
        </p:nvSpPr>
        <p:spPr bwMode="auto">
          <a:xfrm>
            <a:off x="9407033"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2" name="Line 21">
            <a:extLst>
              <a:ext uri="{FF2B5EF4-FFF2-40B4-BE49-F238E27FC236}">
                <a16:creationId xmlns:a16="http://schemas.microsoft.com/office/drawing/2014/main" id="{0EA53864-7BF1-010B-F8DD-1A303433A5D1}"/>
              </a:ext>
            </a:extLst>
          </p:cNvPr>
          <p:cNvSpPr>
            <a:spLocks noChangeShapeType="1"/>
          </p:cNvSpPr>
          <p:nvPr/>
        </p:nvSpPr>
        <p:spPr bwMode="auto">
          <a:xfrm>
            <a:off x="8199697"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3" name="TextBox 202">
            <a:extLst>
              <a:ext uri="{FF2B5EF4-FFF2-40B4-BE49-F238E27FC236}">
                <a16:creationId xmlns:a16="http://schemas.microsoft.com/office/drawing/2014/main" id="{C447B8EB-DAE2-5BE1-6AE3-A1898ED77767}"/>
              </a:ext>
            </a:extLst>
          </p:cNvPr>
          <p:cNvSpPr txBox="1"/>
          <p:nvPr/>
        </p:nvSpPr>
        <p:spPr>
          <a:xfrm>
            <a:off x="9274217" y="4198187"/>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15</a:t>
            </a:r>
          </a:p>
        </p:txBody>
      </p:sp>
      <p:sp>
        <p:nvSpPr>
          <p:cNvPr id="204" name="TextBox 203">
            <a:extLst>
              <a:ext uri="{FF2B5EF4-FFF2-40B4-BE49-F238E27FC236}">
                <a16:creationId xmlns:a16="http://schemas.microsoft.com/office/drawing/2014/main" id="{C447B8EB-DAE2-5BE1-6AE3-A1898ED77767}"/>
              </a:ext>
            </a:extLst>
          </p:cNvPr>
          <p:cNvSpPr txBox="1"/>
          <p:nvPr/>
        </p:nvSpPr>
        <p:spPr>
          <a:xfrm>
            <a:off x="10486321" y="4198187"/>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25</a:t>
            </a:r>
          </a:p>
        </p:txBody>
      </p:sp>
      <p:sp>
        <p:nvSpPr>
          <p:cNvPr id="205" name="Line 21">
            <a:extLst>
              <a:ext uri="{FF2B5EF4-FFF2-40B4-BE49-F238E27FC236}">
                <a16:creationId xmlns:a16="http://schemas.microsoft.com/office/drawing/2014/main" id="{0EA53864-7BF1-010B-F8DD-1A303433A5D1}"/>
              </a:ext>
            </a:extLst>
          </p:cNvPr>
          <p:cNvSpPr>
            <a:spLocks noChangeShapeType="1"/>
          </p:cNvSpPr>
          <p:nvPr/>
        </p:nvSpPr>
        <p:spPr bwMode="auto">
          <a:xfrm>
            <a:off x="11218034"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6" name="TextBox 205">
            <a:extLst>
              <a:ext uri="{FF2B5EF4-FFF2-40B4-BE49-F238E27FC236}">
                <a16:creationId xmlns:a16="http://schemas.microsoft.com/office/drawing/2014/main" id="{E86BFD01-D804-AFB1-7999-F3001F6E4D84}"/>
              </a:ext>
            </a:extLst>
          </p:cNvPr>
          <p:cNvSpPr txBox="1"/>
          <p:nvPr/>
        </p:nvSpPr>
        <p:spPr>
          <a:xfrm>
            <a:off x="8776219" y="4404108"/>
            <a:ext cx="1261627"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経過時間（月）</a:t>
            </a:r>
          </a:p>
        </p:txBody>
      </p:sp>
      <p:sp>
        <p:nvSpPr>
          <p:cNvPr id="207" name="TextBox 206">
            <a:extLst>
              <a:ext uri="{FF2B5EF4-FFF2-40B4-BE49-F238E27FC236}">
                <a16:creationId xmlns:a16="http://schemas.microsoft.com/office/drawing/2014/main" id="{E868A368-F2FA-40E2-D6D7-9411904EC7B4}"/>
              </a:ext>
            </a:extLst>
          </p:cNvPr>
          <p:cNvSpPr txBox="1"/>
          <p:nvPr/>
        </p:nvSpPr>
        <p:spPr>
          <a:xfrm>
            <a:off x="6956026" y="2171755"/>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0.8</a:t>
            </a:r>
          </a:p>
        </p:txBody>
      </p:sp>
      <p:sp>
        <p:nvSpPr>
          <p:cNvPr id="208" name="TextBox 207">
            <a:extLst>
              <a:ext uri="{FF2B5EF4-FFF2-40B4-BE49-F238E27FC236}">
                <a16:creationId xmlns:a16="http://schemas.microsoft.com/office/drawing/2014/main" id="{6F5A76F1-062F-B0E6-9E7F-311FB31CA948}"/>
              </a:ext>
            </a:extLst>
          </p:cNvPr>
          <p:cNvSpPr txBox="1"/>
          <p:nvPr/>
        </p:nvSpPr>
        <p:spPr>
          <a:xfrm>
            <a:off x="6956026" y="3037499"/>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0.4</a:t>
            </a:r>
          </a:p>
        </p:txBody>
      </p:sp>
      <p:sp>
        <p:nvSpPr>
          <p:cNvPr id="209" name="TextBox 208">
            <a:extLst>
              <a:ext uri="{FF2B5EF4-FFF2-40B4-BE49-F238E27FC236}">
                <a16:creationId xmlns:a16="http://schemas.microsoft.com/office/drawing/2014/main" id="{19770ACF-9756-2DB7-0205-D31B007B889B}"/>
              </a:ext>
            </a:extLst>
          </p:cNvPr>
          <p:cNvSpPr txBox="1"/>
          <p:nvPr/>
        </p:nvSpPr>
        <p:spPr>
          <a:xfrm>
            <a:off x="6965608" y="3470371"/>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0.2</a:t>
            </a:r>
          </a:p>
        </p:txBody>
      </p:sp>
      <p:sp>
        <p:nvSpPr>
          <p:cNvPr id="210" name="Line 7">
            <a:extLst>
              <a:ext uri="{FF2B5EF4-FFF2-40B4-BE49-F238E27FC236}">
                <a16:creationId xmlns:a16="http://schemas.microsoft.com/office/drawing/2014/main" id="{B255375B-28CF-172B-CE30-CC16A80EDB7F}"/>
              </a:ext>
            </a:extLst>
          </p:cNvPr>
          <p:cNvSpPr>
            <a:spLocks noChangeShapeType="1"/>
          </p:cNvSpPr>
          <p:nvPr/>
        </p:nvSpPr>
        <p:spPr bwMode="auto">
          <a:xfrm>
            <a:off x="7340684" y="254451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11" name="Line 8">
            <a:extLst>
              <a:ext uri="{FF2B5EF4-FFF2-40B4-BE49-F238E27FC236}">
                <a16:creationId xmlns:a16="http://schemas.microsoft.com/office/drawing/2014/main" id="{E914F7CA-3F2A-0E52-B7B6-9B800166A530}"/>
              </a:ext>
            </a:extLst>
          </p:cNvPr>
          <p:cNvSpPr>
            <a:spLocks noChangeShapeType="1"/>
          </p:cNvSpPr>
          <p:nvPr/>
        </p:nvSpPr>
        <p:spPr bwMode="auto">
          <a:xfrm>
            <a:off x="7340684" y="319954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12" name="Line 11">
            <a:extLst>
              <a:ext uri="{FF2B5EF4-FFF2-40B4-BE49-F238E27FC236}">
                <a16:creationId xmlns:a16="http://schemas.microsoft.com/office/drawing/2014/main" id="{920F6B7E-A9D2-7ED4-56DC-6867739AECC1}"/>
              </a:ext>
            </a:extLst>
          </p:cNvPr>
          <p:cNvSpPr>
            <a:spLocks noChangeShapeType="1"/>
          </p:cNvSpPr>
          <p:nvPr/>
        </p:nvSpPr>
        <p:spPr bwMode="auto">
          <a:xfrm>
            <a:off x="7340684" y="363623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14" name="TextBox 213">
            <a:extLst>
              <a:ext uri="{FF2B5EF4-FFF2-40B4-BE49-F238E27FC236}">
                <a16:creationId xmlns:a16="http://schemas.microsoft.com/office/drawing/2014/main" id="{C447B8EB-DAE2-5BE1-6AE3-A1898ED77767}"/>
              </a:ext>
            </a:extLst>
          </p:cNvPr>
          <p:cNvSpPr txBox="1"/>
          <p:nvPr/>
        </p:nvSpPr>
        <p:spPr>
          <a:xfrm>
            <a:off x="8668164" y="4198187"/>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10</a:t>
            </a:r>
          </a:p>
        </p:txBody>
      </p:sp>
      <p:sp>
        <p:nvSpPr>
          <p:cNvPr id="215" name="Line 21">
            <a:extLst>
              <a:ext uri="{FF2B5EF4-FFF2-40B4-BE49-F238E27FC236}">
                <a16:creationId xmlns:a16="http://schemas.microsoft.com/office/drawing/2014/main" id="{0EA53864-7BF1-010B-F8DD-1A303433A5D1}"/>
              </a:ext>
            </a:extLst>
          </p:cNvPr>
          <p:cNvSpPr>
            <a:spLocks noChangeShapeType="1"/>
          </p:cNvSpPr>
          <p:nvPr/>
        </p:nvSpPr>
        <p:spPr bwMode="auto">
          <a:xfrm>
            <a:off x="10010701"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6" name="Line 21">
            <a:extLst>
              <a:ext uri="{FF2B5EF4-FFF2-40B4-BE49-F238E27FC236}">
                <a16:creationId xmlns:a16="http://schemas.microsoft.com/office/drawing/2014/main" id="{0EA53864-7BF1-010B-F8DD-1A303433A5D1}"/>
              </a:ext>
            </a:extLst>
          </p:cNvPr>
          <p:cNvSpPr>
            <a:spLocks noChangeShapeType="1"/>
          </p:cNvSpPr>
          <p:nvPr/>
        </p:nvSpPr>
        <p:spPr bwMode="auto">
          <a:xfrm>
            <a:off x="8803365" y="4146387"/>
            <a:ext cx="0" cy="77761"/>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 name="TextBox 216">
            <a:extLst>
              <a:ext uri="{FF2B5EF4-FFF2-40B4-BE49-F238E27FC236}">
                <a16:creationId xmlns:a16="http://schemas.microsoft.com/office/drawing/2014/main" id="{C447B8EB-DAE2-5BE1-6AE3-A1898ED77767}"/>
              </a:ext>
            </a:extLst>
          </p:cNvPr>
          <p:cNvSpPr txBox="1"/>
          <p:nvPr/>
        </p:nvSpPr>
        <p:spPr>
          <a:xfrm>
            <a:off x="9880269" y="4198187"/>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20</a:t>
            </a:r>
          </a:p>
        </p:txBody>
      </p:sp>
      <p:sp>
        <p:nvSpPr>
          <p:cNvPr id="218" name="TextBox 217">
            <a:extLst>
              <a:ext uri="{FF2B5EF4-FFF2-40B4-BE49-F238E27FC236}">
                <a16:creationId xmlns:a16="http://schemas.microsoft.com/office/drawing/2014/main" id="{C447B8EB-DAE2-5BE1-6AE3-A1898ED77767}"/>
              </a:ext>
            </a:extLst>
          </p:cNvPr>
          <p:cNvSpPr txBox="1"/>
          <p:nvPr/>
        </p:nvSpPr>
        <p:spPr>
          <a:xfrm>
            <a:off x="11092374" y="4198187"/>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30</a:t>
            </a:r>
          </a:p>
        </p:txBody>
      </p:sp>
      <p:sp>
        <p:nvSpPr>
          <p:cNvPr id="219" name="TextBox 218">
            <a:extLst>
              <a:ext uri="{FF2B5EF4-FFF2-40B4-BE49-F238E27FC236}">
                <a16:creationId xmlns:a16="http://schemas.microsoft.com/office/drawing/2014/main" id="{5222DBE1-31B9-A59A-DFCC-DFF01566EF72}"/>
              </a:ext>
            </a:extLst>
          </p:cNvPr>
          <p:cNvSpPr txBox="1"/>
          <p:nvPr/>
        </p:nvSpPr>
        <p:spPr>
          <a:xfrm>
            <a:off x="8649962" y="4668052"/>
            <a:ext cx="388983" cy="535531"/>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14</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9</a:t>
            </a:r>
          </a:p>
        </p:txBody>
      </p:sp>
      <p:sp>
        <p:nvSpPr>
          <p:cNvPr id="220" name="TextBox 219">
            <a:extLst>
              <a:ext uri="{FF2B5EF4-FFF2-40B4-BE49-F238E27FC236}">
                <a16:creationId xmlns:a16="http://schemas.microsoft.com/office/drawing/2014/main" id="{5222DBE1-31B9-A59A-DFCC-DFF01566EF72}"/>
              </a:ext>
            </a:extLst>
          </p:cNvPr>
          <p:cNvSpPr txBox="1"/>
          <p:nvPr/>
        </p:nvSpPr>
        <p:spPr>
          <a:xfrm>
            <a:off x="9857299" y="4668052"/>
            <a:ext cx="306804" cy="535531"/>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2</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1</a:t>
            </a:r>
          </a:p>
        </p:txBody>
      </p:sp>
      <p:sp>
        <p:nvSpPr>
          <p:cNvPr id="221" name="TextBox 220">
            <a:extLst>
              <a:ext uri="{FF2B5EF4-FFF2-40B4-BE49-F238E27FC236}">
                <a16:creationId xmlns:a16="http://schemas.microsoft.com/office/drawing/2014/main" id="{5222DBE1-31B9-A59A-DFCC-DFF01566EF72}"/>
              </a:ext>
            </a:extLst>
          </p:cNvPr>
          <p:cNvSpPr txBox="1"/>
          <p:nvPr/>
        </p:nvSpPr>
        <p:spPr>
          <a:xfrm>
            <a:off x="8046295" y="4668052"/>
            <a:ext cx="384882" cy="535531"/>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25</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23</a:t>
            </a:r>
          </a:p>
        </p:txBody>
      </p:sp>
      <p:sp>
        <p:nvSpPr>
          <p:cNvPr id="222" name="TextBox 221">
            <a:extLst>
              <a:ext uri="{FF2B5EF4-FFF2-40B4-BE49-F238E27FC236}">
                <a16:creationId xmlns:a16="http://schemas.microsoft.com/office/drawing/2014/main" id="{5222DBE1-31B9-A59A-DFCC-DFF01566EF72}"/>
              </a:ext>
            </a:extLst>
          </p:cNvPr>
          <p:cNvSpPr txBox="1"/>
          <p:nvPr/>
        </p:nvSpPr>
        <p:spPr>
          <a:xfrm>
            <a:off x="9253631" y="4668052"/>
            <a:ext cx="306804" cy="535531"/>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8</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2</a:t>
            </a:r>
          </a:p>
        </p:txBody>
      </p:sp>
      <p:sp>
        <p:nvSpPr>
          <p:cNvPr id="223" name="TextBox 222">
            <a:extLst>
              <a:ext uri="{FF2B5EF4-FFF2-40B4-BE49-F238E27FC236}">
                <a16:creationId xmlns:a16="http://schemas.microsoft.com/office/drawing/2014/main" id="{5222DBE1-31B9-A59A-DFCC-DFF01566EF72}"/>
              </a:ext>
            </a:extLst>
          </p:cNvPr>
          <p:cNvSpPr txBox="1"/>
          <p:nvPr/>
        </p:nvSpPr>
        <p:spPr>
          <a:xfrm>
            <a:off x="10460967" y="4668052"/>
            <a:ext cx="306804" cy="535531"/>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2</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1</a:t>
            </a:r>
          </a:p>
        </p:txBody>
      </p:sp>
      <p:sp>
        <p:nvSpPr>
          <p:cNvPr id="224" name="Line 7">
            <a:extLst>
              <a:ext uri="{FF2B5EF4-FFF2-40B4-BE49-F238E27FC236}">
                <a16:creationId xmlns:a16="http://schemas.microsoft.com/office/drawing/2014/main" id="{B255375B-28CF-172B-CE30-CC16A80EDB7F}"/>
              </a:ext>
            </a:extLst>
          </p:cNvPr>
          <p:cNvSpPr>
            <a:spLocks noChangeShapeType="1"/>
          </p:cNvSpPr>
          <p:nvPr/>
        </p:nvSpPr>
        <p:spPr bwMode="auto">
          <a:xfrm>
            <a:off x="7340684" y="232616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29" name="Line 7">
            <a:extLst>
              <a:ext uri="{FF2B5EF4-FFF2-40B4-BE49-F238E27FC236}">
                <a16:creationId xmlns:a16="http://schemas.microsoft.com/office/drawing/2014/main" id="{B255375B-28CF-172B-CE30-CC16A80EDB7F}"/>
              </a:ext>
            </a:extLst>
          </p:cNvPr>
          <p:cNvSpPr>
            <a:spLocks noChangeShapeType="1"/>
          </p:cNvSpPr>
          <p:nvPr/>
        </p:nvSpPr>
        <p:spPr bwMode="auto">
          <a:xfrm>
            <a:off x="7340684" y="298120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30" name="Line 8">
            <a:extLst>
              <a:ext uri="{FF2B5EF4-FFF2-40B4-BE49-F238E27FC236}">
                <a16:creationId xmlns:a16="http://schemas.microsoft.com/office/drawing/2014/main" id="{E914F7CA-3F2A-0E52-B7B6-9B800166A530}"/>
              </a:ext>
            </a:extLst>
          </p:cNvPr>
          <p:cNvSpPr>
            <a:spLocks noChangeShapeType="1"/>
          </p:cNvSpPr>
          <p:nvPr/>
        </p:nvSpPr>
        <p:spPr bwMode="auto">
          <a:xfrm>
            <a:off x="7340684" y="341789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31" name="Line 11">
            <a:extLst>
              <a:ext uri="{FF2B5EF4-FFF2-40B4-BE49-F238E27FC236}">
                <a16:creationId xmlns:a16="http://schemas.microsoft.com/office/drawing/2014/main" id="{920F6B7E-A9D2-7ED4-56DC-6867739AECC1}"/>
              </a:ext>
            </a:extLst>
          </p:cNvPr>
          <p:cNvSpPr>
            <a:spLocks noChangeShapeType="1"/>
          </p:cNvSpPr>
          <p:nvPr/>
        </p:nvSpPr>
        <p:spPr bwMode="auto">
          <a:xfrm>
            <a:off x="7340684" y="385458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32" name="Line 7">
            <a:extLst>
              <a:ext uri="{FF2B5EF4-FFF2-40B4-BE49-F238E27FC236}">
                <a16:creationId xmlns:a16="http://schemas.microsoft.com/office/drawing/2014/main" id="{B255375B-28CF-172B-CE30-CC16A80EDB7F}"/>
              </a:ext>
            </a:extLst>
          </p:cNvPr>
          <p:cNvSpPr>
            <a:spLocks noChangeShapeType="1"/>
          </p:cNvSpPr>
          <p:nvPr/>
        </p:nvSpPr>
        <p:spPr bwMode="auto">
          <a:xfrm>
            <a:off x="7340684" y="2107824"/>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34" name="Line 7">
            <a:extLst>
              <a:ext uri="{FF2B5EF4-FFF2-40B4-BE49-F238E27FC236}">
                <a16:creationId xmlns:a16="http://schemas.microsoft.com/office/drawing/2014/main" id="{B255375B-28CF-172B-CE30-CC16A80EDB7F}"/>
              </a:ext>
            </a:extLst>
          </p:cNvPr>
          <p:cNvSpPr>
            <a:spLocks noChangeShapeType="1"/>
          </p:cNvSpPr>
          <p:nvPr/>
        </p:nvSpPr>
        <p:spPr bwMode="auto">
          <a:xfrm>
            <a:off x="7340684" y="2762859"/>
            <a:ext cx="6964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35" name="TextBox 234">
            <a:extLst>
              <a:ext uri="{FF2B5EF4-FFF2-40B4-BE49-F238E27FC236}">
                <a16:creationId xmlns:a16="http://schemas.microsoft.com/office/drawing/2014/main" id="{E868A368-F2FA-40E2-D6D7-9411904EC7B4}"/>
              </a:ext>
            </a:extLst>
          </p:cNvPr>
          <p:cNvSpPr txBox="1"/>
          <p:nvPr/>
        </p:nvSpPr>
        <p:spPr>
          <a:xfrm>
            <a:off x="6956026" y="2604627"/>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0.6</a:t>
            </a:r>
          </a:p>
        </p:txBody>
      </p:sp>
      <p:sp>
        <p:nvSpPr>
          <p:cNvPr id="243" name="TextBox 242">
            <a:extLst>
              <a:ext uri="{FF2B5EF4-FFF2-40B4-BE49-F238E27FC236}">
                <a16:creationId xmlns:a16="http://schemas.microsoft.com/office/drawing/2014/main" id="{5222DBE1-31B9-A59A-DFCC-DFF01566EF72}"/>
              </a:ext>
            </a:extLst>
          </p:cNvPr>
          <p:cNvSpPr txBox="1"/>
          <p:nvPr/>
        </p:nvSpPr>
        <p:spPr>
          <a:xfrm>
            <a:off x="11064632" y="4668052"/>
            <a:ext cx="306804" cy="535531"/>
          </a:xfrm>
          <a:prstGeom prst="rect">
            <a:avLst/>
          </a:prstGeom>
          <a:noFill/>
        </p:spPr>
        <p:txBody>
          <a:bodyPr wrap="square" rtlCol="0">
            <a:spAutoFit/>
          </a:bodyPr>
          <a:lstStyle/>
          <a:p>
            <a:pPr algn="ctr">
              <a:lnSpc>
                <a:spcPct val="120000"/>
              </a:lnSpc>
            </a:pPr>
            <a:r>
              <a:rPr lang="ja-JP" sz="1200">
                <a:solidFill>
                  <a:srgbClr val="00A2E1"/>
                </a:solidFill>
                <a:latin typeface="Arial" panose="020B0604020202020204" pitchFamily="34" charset="0"/>
                <a:ea typeface="MS Mincho"/>
                <a:cs typeface="Arial" panose="020B0604020202020204" pitchFamily="34" charset="0"/>
              </a:rPr>
              <a:t>0</a:t>
            </a:r>
          </a:p>
          <a:p>
            <a:pPr algn="ctr">
              <a:lnSpc>
                <a:spcPct val="120000"/>
              </a:lnSpc>
            </a:pPr>
            <a:r>
              <a:rPr lang="ja-JP" sz="1200">
                <a:solidFill>
                  <a:srgbClr val="E73E16"/>
                </a:solidFill>
                <a:latin typeface="Arial" panose="020B0604020202020204" pitchFamily="34" charset="0"/>
                <a:ea typeface="MS Mincho"/>
                <a:cs typeface="Arial" panose="020B0604020202020204" pitchFamily="34" charset="0"/>
              </a:rPr>
              <a:t>0</a:t>
            </a:r>
          </a:p>
        </p:txBody>
      </p:sp>
      <p:grpSp>
        <p:nvGrpSpPr>
          <p:cNvPr id="248" name="Group 247"/>
          <p:cNvGrpSpPr/>
          <p:nvPr/>
        </p:nvGrpSpPr>
        <p:grpSpPr>
          <a:xfrm>
            <a:off x="9216435" y="3746592"/>
            <a:ext cx="71582" cy="112020"/>
            <a:chOff x="2091483" y="2659137"/>
            <a:chExt cx="45719" cy="71547"/>
          </a:xfrm>
        </p:grpSpPr>
        <p:sp>
          <p:nvSpPr>
            <p:cNvPr id="249" name="Freeform 24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50" name="Freeform 24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79" name="Group 278"/>
          <p:cNvGrpSpPr/>
          <p:nvPr/>
        </p:nvGrpSpPr>
        <p:grpSpPr>
          <a:xfrm>
            <a:off x="8359595" y="2542392"/>
            <a:ext cx="71582" cy="112020"/>
            <a:chOff x="2091483" y="2659137"/>
            <a:chExt cx="45719" cy="71547"/>
          </a:xfrm>
        </p:grpSpPr>
        <p:sp>
          <p:nvSpPr>
            <p:cNvPr id="280" name="Freeform 27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1" name="Freeform 28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3" name="Freeform 2"/>
          <p:cNvSpPr/>
          <p:nvPr/>
        </p:nvSpPr>
        <p:spPr>
          <a:xfrm>
            <a:off x="2201305" y="1888897"/>
            <a:ext cx="2868084" cy="2176639"/>
          </a:xfrm>
          <a:custGeom>
            <a:avLst/>
            <a:gdLst>
              <a:gd name="connsiteX0" fmla="*/ 0 w 2868084"/>
              <a:gd name="connsiteY0" fmla="*/ 0 h 2176639"/>
              <a:gd name="connsiteX1" fmla="*/ 81139 w 2868084"/>
              <a:gd name="connsiteY1" fmla="*/ 3528 h 2176639"/>
              <a:gd name="connsiteX2" fmla="*/ 81139 w 2868084"/>
              <a:gd name="connsiteY2" fmla="*/ 158750 h 2176639"/>
              <a:gd name="connsiteX3" fmla="*/ 172861 w 2868084"/>
              <a:gd name="connsiteY3" fmla="*/ 158750 h 2176639"/>
              <a:gd name="connsiteX4" fmla="*/ 172861 w 2868084"/>
              <a:gd name="connsiteY4" fmla="*/ 317500 h 2176639"/>
              <a:gd name="connsiteX5" fmla="*/ 172861 w 2868084"/>
              <a:gd name="connsiteY5" fmla="*/ 317500 h 2176639"/>
              <a:gd name="connsiteX6" fmla="*/ 172861 w 2868084"/>
              <a:gd name="connsiteY6" fmla="*/ 317500 h 2176639"/>
              <a:gd name="connsiteX7" fmla="*/ 172861 w 2868084"/>
              <a:gd name="connsiteY7" fmla="*/ 317500 h 2176639"/>
              <a:gd name="connsiteX8" fmla="*/ 194028 w 2868084"/>
              <a:gd name="connsiteY8" fmla="*/ 345722 h 2176639"/>
              <a:gd name="connsiteX9" fmla="*/ 197556 w 2868084"/>
              <a:gd name="connsiteY9" fmla="*/ 627944 h 2176639"/>
              <a:gd name="connsiteX10" fmla="*/ 469195 w 2868084"/>
              <a:gd name="connsiteY10" fmla="*/ 627944 h 2176639"/>
              <a:gd name="connsiteX11" fmla="*/ 472723 w 2868084"/>
              <a:gd name="connsiteY11" fmla="*/ 786694 h 2176639"/>
              <a:gd name="connsiteX12" fmla="*/ 472723 w 2868084"/>
              <a:gd name="connsiteY12" fmla="*/ 786694 h 2176639"/>
              <a:gd name="connsiteX13" fmla="*/ 472723 w 2868084"/>
              <a:gd name="connsiteY13" fmla="*/ 786694 h 2176639"/>
              <a:gd name="connsiteX14" fmla="*/ 472723 w 2868084"/>
              <a:gd name="connsiteY14" fmla="*/ 786694 h 2176639"/>
              <a:gd name="connsiteX15" fmla="*/ 508000 w 2868084"/>
              <a:gd name="connsiteY15" fmla="*/ 783167 h 2176639"/>
              <a:gd name="connsiteX16" fmla="*/ 511528 w 2868084"/>
              <a:gd name="connsiteY16" fmla="*/ 941917 h 2176639"/>
              <a:gd name="connsiteX17" fmla="*/ 666750 w 2868084"/>
              <a:gd name="connsiteY17" fmla="*/ 941917 h 2176639"/>
              <a:gd name="connsiteX18" fmla="*/ 666750 w 2868084"/>
              <a:gd name="connsiteY18" fmla="*/ 1097139 h 2176639"/>
              <a:gd name="connsiteX19" fmla="*/ 825500 w 2868084"/>
              <a:gd name="connsiteY19" fmla="*/ 1093611 h 2176639"/>
              <a:gd name="connsiteX20" fmla="*/ 825500 w 2868084"/>
              <a:gd name="connsiteY20" fmla="*/ 1277056 h 2176639"/>
              <a:gd name="connsiteX21" fmla="*/ 1379361 w 2868084"/>
              <a:gd name="connsiteY21" fmla="*/ 1277056 h 2176639"/>
              <a:gd name="connsiteX22" fmla="*/ 1379361 w 2868084"/>
              <a:gd name="connsiteY22" fmla="*/ 1460500 h 2176639"/>
              <a:gd name="connsiteX23" fmla="*/ 1576917 w 2868084"/>
              <a:gd name="connsiteY23" fmla="*/ 1460500 h 2176639"/>
              <a:gd name="connsiteX24" fmla="*/ 1587500 w 2868084"/>
              <a:gd name="connsiteY24" fmla="*/ 1703917 h 2176639"/>
              <a:gd name="connsiteX25" fmla="*/ 1940278 w 2868084"/>
              <a:gd name="connsiteY25" fmla="*/ 1700389 h 2176639"/>
              <a:gd name="connsiteX26" fmla="*/ 1940278 w 2868084"/>
              <a:gd name="connsiteY26" fmla="*/ 1947333 h 2176639"/>
              <a:gd name="connsiteX27" fmla="*/ 2868084 w 2868084"/>
              <a:gd name="connsiteY27" fmla="*/ 1943806 h 2176639"/>
              <a:gd name="connsiteX28" fmla="*/ 2868084 w 2868084"/>
              <a:gd name="connsiteY28" fmla="*/ 2176639 h 2176639"/>
              <a:gd name="connsiteX29" fmla="*/ 2868084 w 2868084"/>
              <a:gd name="connsiteY29" fmla="*/ 2176639 h 217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68084" h="2176639">
                <a:moveTo>
                  <a:pt x="0" y="0"/>
                </a:moveTo>
                <a:lnTo>
                  <a:pt x="81139" y="3528"/>
                </a:lnTo>
                <a:lnTo>
                  <a:pt x="81139" y="158750"/>
                </a:lnTo>
                <a:lnTo>
                  <a:pt x="172861" y="158750"/>
                </a:lnTo>
                <a:lnTo>
                  <a:pt x="172861" y="317500"/>
                </a:lnTo>
                <a:lnTo>
                  <a:pt x="172861" y="317500"/>
                </a:lnTo>
                <a:lnTo>
                  <a:pt x="172861" y="317500"/>
                </a:lnTo>
                <a:lnTo>
                  <a:pt x="172861" y="317500"/>
                </a:lnTo>
                <a:lnTo>
                  <a:pt x="194028" y="345722"/>
                </a:lnTo>
                <a:lnTo>
                  <a:pt x="197556" y="627944"/>
                </a:lnTo>
                <a:lnTo>
                  <a:pt x="469195" y="627944"/>
                </a:lnTo>
                <a:lnTo>
                  <a:pt x="472723" y="786694"/>
                </a:lnTo>
                <a:lnTo>
                  <a:pt x="472723" y="786694"/>
                </a:lnTo>
                <a:lnTo>
                  <a:pt x="472723" y="786694"/>
                </a:lnTo>
                <a:lnTo>
                  <a:pt x="472723" y="786694"/>
                </a:lnTo>
                <a:lnTo>
                  <a:pt x="508000" y="783167"/>
                </a:lnTo>
                <a:lnTo>
                  <a:pt x="511528" y="941917"/>
                </a:lnTo>
                <a:lnTo>
                  <a:pt x="666750" y="941917"/>
                </a:lnTo>
                <a:lnTo>
                  <a:pt x="666750" y="1097139"/>
                </a:lnTo>
                <a:lnTo>
                  <a:pt x="825500" y="1093611"/>
                </a:lnTo>
                <a:lnTo>
                  <a:pt x="825500" y="1277056"/>
                </a:lnTo>
                <a:lnTo>
                  <a:pt x="1379361" y="1277056"/>
                </a:lnTo>
                <a:lnTo>
                  <a:pt x="1379361" y="1460500"/>
                </a:lnTo>
                <a:lnTo>
                  <a:pt x="1576917" y="1460500"/>
                </a:lnTo>
                <a:lnTo>
                  <a:pt x="1587500" y="1703917"/>
                </a:lnTo>
                <a:lnTo>
                  <a:pt x="1940278" y="1700389"/>
                </a:lnTo>
                <a:lnTo>
                  <a:pt x="1940278" y="1947333"/>
                </a:lnTo>
                <a:lnTo>
                  <a:pt x="2868084" y="1943806"/>
                </a:lnTo>
                <a:lnTo>
                  <a:pt x="2868084" y="2176639"/>
                </a:lnTo>
                <a:lnTo>
                  <a:pt x="2868084" y="2176639"/>
                </a:lnTo>
              </a:path>
            </a:pathLst>
          </a:custGeom>
          <a:ln w="19050"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6" name="Freeform 5"/>
          <p:cNvSpPr/>
          <p:nvPr/>
        </p:nvSpPr>
        <p:spPr>
          <a:xfrm>
            <a:off x="7620486" y="1882547"/>
            <a:ext cx="3587750" cy="1993900"/>
          </a:xfrm>
          <a:custGeom>
            <a:avLst/>
            <a:gdLst>
              <a:gd name="connsiteX0" fmla="*/ 0 w 3587750"/>
              <a:gd name="connsiteY0" fmla="*/ 0 h 1993900"/>
              <a:gd name="connsiteX1" fmla="*/ 0 w 3587750"/>
              <a:gd name="connsiteY1" fmla="*/ 57150 h 1993900"/>
              <a:gd name="connsiteX2" fmla="*/ 139700 w 3587750"/>
              <a:gd name="connsiteY2" fmla="*/ 57150 h 1993900"/>
              <a:gd name="connsiteX3" fmla="*/ 136525 w 3587750"/>
              <a:gd name="connsiteY3" fmla="*/ 123825 h 1993900"/>
              <a:gd name="connsiteX4" fmla="*/ 155575 w 3587750"/>
              <a:gd name="connsiteY4" fmla="*/ 215900 h 1993900"/>
              <a:gd name="connsiteX5" fmla="*/ 155575 w 3587750"/>
              <a:gd name="connsiteY5" fmla="*/ 215900 h 1993900"/>
              <a:gd name="connsiteX6" fmla="*/ 155575 w 3587750"/>
              <a:gd name="connsiteY6" fmla="*/ 215900 h 1993900"/>
              <a:gd name="connsiteX7" fmla="*/ 171450 w 3587750"/>
              <a:gd name="connsiteY7" fmla="*/ 320675 h 1993900"/>
              <a:gd name="connsiteX8" fmla="*/ 238125 w 3587750"/>
              <a:gd name="connsiteY8" fmla="*/ 327025 h 1993900"/>
              <a:gd name="connsiteX9" fmla="*/ 241300 w 3587750"/>
              <a:gd name="connsiteY9" fmla="*/ 384175 h 1993900"/>
              <a:gd name="connsiteX10" fmla="*/ 288925 w 3587750"/>
              <a:gd name="connsiteY10" fmla="*/ 384175 h 1993900"/>
              <a:gd name="connsiteX11" fmla="*/ 288925 w 3587750"/>
              <a:gd name="connsiteY11" fmla="*/ 444500 h 1993900"/>
              <a:gd name="connsiteX12" fmla="*/ 317500 w 3587750"/>
              <a:gd name="connsiteY12" fmla="*/ 444500 h 1993900"/>
              <a:gd name="connsiteX13" fmla="*/ 320675 w 3587750"/>
              <a:gd name="connsiteY13" fmla="*/ 508000 h 1993900"/>
              <a:gd name="connsiteX14" fmla="*/ 447675 w 3587750"/>
              <a:gd name="connsiteY14" fmla="*/ 501650 h 1993900"/>
              <a:gd name="connsiteX15" fmla="*/ 447675 w 3587750"/>
              <a:gd name="connsiteY15" fmla="*/ 501650 h 1993900"/>
              <a:gd name="connsiteX16" fmla="*/ 450850 w 3587750"/>
              <a:gd name="connsiteY16" fmla="*/ 565150 h 1993900"/>
              <a:gd name="connsiteX17" fmla="*/ 492125 w 3587750"/>
              <a:gd name="connsiteY17" fmla="*/ 568325 h 1993900"/>
              <a:gd name="connsiteX18" fmla="*/ 495300 w 3587750"/>
              <a:gd name="connsiteY18" fmla="*/ 628650 h 1993900"/>
              <a:gd name="connsiteX19" fmla="*/ 666750 w 3587750"/>
              <a:gd name="connsiteY19" fmla="*/ 628650 h 1993900"/>
              <a:gd name="connsiteX20" fmla="*/ 663575 w 3587750"/>
              <a:gd name="connsiteY20" fmla="*/ 695325 h 1993900"/>
              <a:gd name="connsiteX21" fmla="*/ 942975 w 3587750"/>
              <a:gd name="connsiteY21" fmla="*/ 692150 h 1993900"/>
              <a:gd name="connsiteX22" fmla="*/ 939800 w 3587750"/>
              <a:gd name="connsiteY22" fmla="*/ 774700 h 1993900"/>
              <a:gd name="connsiteX23" fmla="*/ 993775 w 3587750"/>
              <a:gd name="connsiteY23" fmla="*/ 771525 h 1993900"/>
              <a:gd name="connsiteX24" fmla="*/ 1003300 w 3587750"/>
              <a:gd name="connsiteY24" fmla="*/ 847725 h 1993900"/>
              <a:gd name="connsiteX25" fmla="*/ 1076325 w 3587750"/>
              <a:gd name="connsiteY25" fmla="*/ 847725 h 1993900"/>
              <a:gd name="connsiteX26" fmla="*/ 1076325 w 3587750"/>
              <a:gd name="connsiteY26" fmla="*/ 917575 h 1993900"/>
              <a:gd name="connsiteX27" fmla="*/ 1146175 w 3587750"/>
              <a:gd name="connsiteY27" fmla="*/ 917575 h 1993900"/>
              <a:gd name="connsiteX28" fmla="*/ 1152525 w 3587750"/>
              <a:gd name="connsiteY28" fmla="*/ 993775 h 1993900"/>
              <a:gd name="connsiteX29" fmla="*/ 1152525 w 3587750"/>
              <a:gd name="connsiteY29" fmla="*/ 993775 h 1993900"/>
              <a:gd name="connsiteX30" fmla="*/ 1165225 w 3587750"/>
              <a:gd name="connsiteY30" fmla="*/ 1066800 h 1993900"/>
              <a:gd name="connsiteX31" fmla="*/ 1282700 w 3587750"/>
              <a:gd name="connsiteY31" fmla="*/ 1066800 h 1993900"/>
              <a:gd name="connsiteX32" fmla="*/ 1279525 w 3587750"/>
              <a:gd name="connsiteY32" fmla="*/ 1155700 h 1993900"/>
              <a:gd name="connsiteX33" fmla="*/ 1520825 w 3587750"/>
              <a:gd name="connsiteY33" fmla="*/ 1158875 h 1993900"/>
              <a:gd name="connsiteX34" fmla="*/ 1524000 w 3587750"/>
              <a:gd name="connsiteY34" fmla="*/ 1241425 h 1993900"/>
              <a:gd name="connsiteX35" fmla="*/ 1717675 w 3587750"/>
              <a:gd name="connsiteY35" fmla="*/ 1241425 h 1993900"/>
              <a:gd name="connsiteX36" fmla="*/ 1720850 w 3587750"/>
              <a:gd name="connsiteY36" fmla="*/ 1355725 h 1993900"/>
              <a:gd name="connsiteX37" fmla="*/ 2193925 w 3587750"/>
              <a:gd name="connsiteY37" fmla="*/ 1355725 h 1993900"/>
              <a:gd name="connsiteX38" fmla="*/ 2193925 w 3587750"/>
              <a:gd name="connsiteY38" fmla="*/ 1454150 h 1993900"/>
              <a:gd name="connsiteX39" fmla="*/ 2298700 w 3587750"/>
              <a:gd name="connsiteY39" fmla="*/ 1457325 h 1993900"/>
              <a:gd name="connsiteX40" fmla="*/ 2295525 w 3587750"/>
              <a:gd name="connsiteY40" fmla="*/ 1577975 h 1993900"/>
              <a:gd name="connsiteX41" fmla="*/ 2740025 w 3587750"/>
              <a:gd name="connsiteY41" fmla="*/ 1584325 h 1993900"/>
              <a:gd name="connsiteX42" fmla="*/ 2746375 w 3587750"/>
              <a:gd name="connsiteY42" fmla="*/ 1784350 h 1993900"/>
              <a:gd name="connsiteX43" fmla="*/ 3019425 w 3587750"/>
              <a:gd name="connsiteY43" fmla="*/ 1787525 h 1993900"/>
              <a:gd name="connsiteX44" fmla="*/ 3025775 w 3587750"/>
              <a:gd name="connsiteY44" fmla="*/ 1993900 h 1993900"/>
              <a:gd name="connsiteX45" fmla="*/ 3587750 w 3587750"/>
              <a:gd name="connsiteY45" fmla="*/ 1990725 h 1993900"/>
              <a:gd name="connsiteX46" fmla="*/ 3587750 w 3587750"/>
              <a:gd name="connsiteY46" fmla="*/ 1990725 h 199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87750" h="1993900">
                <a:moveTo>
                  <a:pt x="0" y="0"/>
                </a:moveTo>
                <a:lnTo>
                  <a:pt x="0" y="57150"/>
                </a:lnTo>
                <a:lnTo>
                  <a:pt x="139700" y="57150"/>
                </a:lnTo>
                <a:lnTo>
                  <a:pt x="136525" y="123825"/>
                </a:lnTo>
                <a:lnTo>
                  <a:pt x="155575" y="215900"/>
                </a:lnTo>
                <a:lnTo>
                  <a:pt x="155575" y="215900"/>
                </a:lnTo>
                <a:lnTo>
                  <a:pt x="155575" y="215900"/>
                </a:lnTo>
                <a:lnTo>
                  <a:pt x="171450" y="320675"/>
                </a:lnTo>
                <a:lnTo>
                  <a:pt x="238125" y="327025"/>
                </a:lnTo>
                <a:lnTo>
                  <a:pt x="241300" y="384175"/>
                </a:lnTo>
                <a:lnTo>
                  <a:pt x="288925" y="384175"/>
                </a:lnTo>
                <a:lnTo>
                  <a:pt x="288925" y="444500"/>
                </a:lnTo>
                <a:lnTo>
                  <a:pt x="317500" y="444500"/>
                </a:lnTo>
                <a:lnTo>
                  <a:pt x="320675" y="508000"/>
                </a:lnTo>
                <a:lnTo>
                  <a:pt x="447675" y="501650"/>
                </a:lnTo>
                <a:lnTo>
                  <a:pt x="447675" y="501650"/>
                </a:lnTo>
                <a:lnTo>
                  <a:pt x="450850" y="565150"/>
                </a:lnTo>
                <a:lnTo>
                  <a:pt x="492125" y="568325"/>
                </a:lnTo>
                <a:lnTo>
                  <a:pt x="495300" y="628650"/>
                </a:lnTo>
                <a:lnTo>
                  <a:pt x="666750" y="628650"/>
                </a:lnTo>
                <a:lnTo>
                  <a:pt x="663575" y="695325"/>
                </a:lnTo>
                <a:lnTo>
                  <a:pt x="942975" y="692150"/>
                </a:lnTo>
                <a:lnTo>
                  <a:pt x="939800" y="774700"/>
                </a:lnTo>
                <a:lnTo>
                  <a:pt x="993775" y="771525"/>
                </a:lnTo>
                <a:lnTo>
                  <a:pt x="1003300" y="847725"/>
                </a:lnTo>
                <a:lnTo>
                  <a:pt x="1076325" y="847725"/>
                </a:lnTo>
                <a:lnTo>
                  <a:pt x="1076325" y="917575"/>
                </a:lnTo>
                <a:lnTo>
                  <a:pt x="1146175" y="917575"/>
                </a:lnTo>
                <a:lnTo>
                  <a:pt x="1152525" y="993775"/>
                </a:lnTo>
                <a:lnTo>
                  <a:pt x="1152525" y="993775"/>
                </a:lnTo>
                <a:lnTo>
                  <a:pt x="1165225" y="1066800"/>
                </a:lnTo>
                <a:lnTo>
                  <a:pt x="1282700" y="1066800"/>
                </a:lnTo>
                <a:lnTo>
                  <a:pt x="1279525" y="1155700"/>
                </a:lnTo>
                <a:lnTo>
                  <a:pt x="1520825" y="1158875"/>
                </a:lnTo>
                <a:lnTo>
                  <a:pt x="1524000" y="1241425"/>
                </a:lnTo>
                <a:lnTo>
                  <a:pt x="1717675" y="1241425"/>
                </a:lnTo>
                <a:cubicBezTo>
                  <a:pt x="1718733" y="1279525"/>
                  <a:pt x="1719792" y="1317625"/>
                  <a:pt x="1720850" y="1355725"/>
                </a:cubicBezTo>
                <a:lnTo>
                  <a:pt x="2193925" y="1355725"/>
                </a:lnTo>
                <a:lnTo>
                  <a:pt x="2193925" y="1454150"/>
                </a:lnTo>
                <a:lnTo>
                  <a:pt x="2298700" y="1457325"/>
                </a:lnTo>
                <a:cubicBezTo>
                  <a:pt x="2297642" y="1497542"/>
                  <a:pt x="2296583" y="1537758"/>
                  <a:pt x="2295525" y="1577975"/>
                </a:cubicBezTo>
                <a:lnTo>
                  <a:pt x="2740025" y="1584325"/>
                </a:lnTo>
                <a:lnTo>
                  <a:pt x="2746375" y="1784350"/>
                </a:lnTo>
                <a:lnTo>
                  <a:pt x="3019425" y="1787525"/>
                </a:lnTo>
                <a:lnTo>
                  <a:pt x="3025775" y="1993900"/>
                </a:lnTo>
                <a:lnTo>
                  <a:pt x="3587750" y="1990725"/>
                </a:lnTo>
                <a:lnTo>
                  <a:pt x="3587750" y="1990725"/>
                </a:lnTo>
              </a:path>
            </a:pathLst>
          </a:custGeom>
          <a:ln w="19050"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nvGrpSpPr>
          <p:cNvPr id="285" name="Group 284"/>
          <p:cNvGrpSpPr/>
          <p:nvPr/>
        </p:nvGrpSpPr>
        <p:grpSpPr>
          <a:xfrm>
            <a:off x="8491436" y="2542392"/>
            <a:ext cx="71582" cy="112020"/>
            <a:chOff x="2091483" y="2659137"/>
            <a:chExt cx="45719" cy="71547"/>
          </a:xfrm>
        </p:grpSpPr>
        <p:sp>
          <p:nvSpPr>
            <p:cNvPr id="286" name="Freeform 28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7" name="Freeform 28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88" name="Group 287"/>
          <p:cNvGrpSpPr/>
          <p:nvPr/>
        </p:nvGrpSpPr>
        <p:grpSpPr>
          <a:xfrm>
            <a:off x="8206953" y="2470892"/>
            <a:ext cx="71582" cy="112020"/>
            <a:chOff x="2091483" y="2659137"/>
            <a:chExt cx="45719" cy="71547"/>
          </a:xfrm>
        </p:grpSpPr>
        <p:sp>
          <p:nvSpPr>
            <p:cNvPr id="289" name="Freeform 28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0" name="Freeform 28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91" name="Group 290"/>
          <p:cNvGrpSpPr/>
          <p:nvPr/>
        </p:nvGrpSpPr>
        <p:grpSpPr>
          <a:xfrm>
            <a:off x="8171162" y="2470892"/>
            <a:ext cx="71582" cy="112020"/>
            <a:chOff x="2091483" y="2659137"/>
            <a:chExt cx="45719" cy="71547"/>
          </a:xfrm>
        </p:grpSpPr>
        <p:sp>
          <p:nvSpPr>
            <p:cNvPr id="292" name="Freeform 29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3" name="Freeform 29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94" name="Group 293"/>
          <p:cNvGrpSpPr/>
          <p:nvPr/>
        </p:nvGrpSpPr>
        <p:grpSpPr>
          <a:xfrm>
            <a:off x="8082913" y="2470892"/>
            <a:ext cx="71582" cy="112020"/>
            <a:chOff x="2091483" y="2659137"/>
            <a:chExt cx="45719" cy="71547"/>
          </a:xfrm>
        </p:grpSpPr>
        <p:sp>
          <p:nvSpPr>
            <p:cNvPr id="295" name="Freeform 29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6" name="Freeform 29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97" name="Group 296"/>
          <p:cNvGrpSpPr/>
          <p:nvPr/>
        </p:nvGrpSpPr>
        <p:grpSpPr>
          <a:xfrm>
            <a:off x="8784315" y="2904430"/>
            <a:ext cx="71582" cy="112020"/>
            <a:chOff x="2091483" y="2659137"/>
            <a:chExt cx="45719" cy="71547"/>
          </a:xfrm>
        </p:grpSpPr>
        <p:sp>
          <p:nvSpPr>
            <p:cNvPr id="298" name="Freeform 29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9" name="Freeform 29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00" name="Group 299"/>
          <p:cNvGrpSpPr/>
          <p:nvPr/>
        </p:nvGrpSpPr>
        <p:grpSpPr>
          <a:xfrm>
            <a:off x="8764219" y="2904430"/>
            <a:ext cx="71582" cy="112020"/>
            <a:chOff x="2091483" y="2659137"/>
            <a:chExt cx="45719" cy="71547"/>
          </a:xfrm>
        </p:grpSpPr>
        <p:sp>
          <p:nvSpPr>
            <p:cNvPr id="301" name="Freeform 30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2" name="Freeform 30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03" name="Group 302"/>
          <p:cNvGrpSpPr/>
          <p:nvPr/>
        </p:nvGrpSpPr>
        <p:grpSpPr>
          <a:xfrm>
            <a:off x="9194749" y="3082696"/>
            <a:ext cx="71582" cy="112020"/>
            <a:chOff x="2091483" y="2659137"/>
            <a:chExt cx="45719" cy="71547"/>
          </a:xfrm>
        </p:grpSpPr>
        <p:sp>
          <p:nvSpPr>
            <p:cNvPr id="304" name="Freeform 3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5" name="Freeform 3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06" name="Group 305"/>
          <p:cNvGrpSpPr/>
          <p:nvPr/>
        </p:nvGrpSpPr>
        <p:grpSpPr>
          <a:xfrm>
            <a:off x="9239203" y="3082696"/>
            <a:ext cx="71582" cy="112020"/>
            <a:chOff x="2091483" y="2659137"/>
            <a:chExt cx="45719" cy="71547"/>
          </a:xfrm>
        </p:grpSpPr>
        <p:sp>
          <p:nvSpPr>
            <p:cNvPr id="307" name="Freeform 30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8" name="Freeform 30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09" name="Group 308"/>
          <p:cNvGrpSpPr/>
          <p:nvPr/>
        </p:nvGrpSpPr>
        <p:grpSpPr>
          <a:xfrm>
            <a:off x="9847774" y="3293541"/>
            <a:ext cx="71582" cy="112020"/>
            <a:chOff x="2091483" y="2659137"/>
            <a:chExt cx="45719" cy="71547"/>
          </a:xfrm>
        </p:grpSpPr>
        <p:sp>
          <p:nvSpPr>
            <p:cNvPr id="310" name="Freeform 30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11" name="Freeform 31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12" name="Group 311"/>
          <p:cNvGrpSpPr/>
          <p:nvPr/>
        </p:nvGrpSpPr>
        <p:grpSpPr>
          <a:xfrm>
            <a:off x="9930307" y="3423900"/>
            <a:ext cx="71582" cy="112020"/>
            <a:chOff x="2091483" y="2659137"/>
            <a:chExt cx="45719" cy="71547"/>
          </a:xfrm>
        </p:grpSpPr>
        <p:sp>
          <p:nvSpPr>
            <p:cNvPr id="313" name="Freeform 31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14" name="Freeform 31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15" name="Group 314"/>
          <p:cNvGrpSpPr/>
          <p:nvPr/>
        </p:nvGrpSpPr>
        <p:grpSpPr>
          <a:xfrm>
            <a:off x="9901619" y="3423900"/>
            <a:ext cx="71582" cy="112020"/>
            <a:chOff x="2091483" y="2659137"/>
            <a:chExt cx="45719" cy="71547"/>
          </a:xfrm>
        </p:grpSpPr>
        <p:sp>
          <p:nvSpPr>
            <p:cNvPr id="316" name="Freeform 31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17" name="Freeform 31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18" name="Group 317"/>
          <p:cNvGrpSpPr/>
          <p:nvPr/>
        </p:nvGrpSpPr>
        <p:grpSpPr>
          <a:xfrm>
            <a:off x="11162920" y="3833854"/>
            <a:ext cx="71582" cy="112020"/>
            <a:chOff x="2091483" y="2659137"/>
            <a:chExt cx="45719" cy="71547"/>
          </a:xfrm>
        </p:grpSpPr>
        <p:sp>
          <p:nvSpPr>
            <p:cNvPr id="319" name="Freeform 3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20" name="Freeform 3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21" name="Group 320"/>
          <p:cNvGrpSpPr/>
          <p:nvPr/>
        </p:nvGrpSpPr>
        <p:grpSpPr>
          <a:xfrm>
            <a:off x="7755561" y="2166504"/>
            <a:ext cx="71582" cy="112020"/>
            <a:chOff x="2091483" y="2659137"/>
            <a:chExt cx="45719" cy="71547"/>
          </a:xfrm>
        </p:grpSpPr>
        <p:sp>
          <p:nvSpPr>
            <p:cNvPr id="322" name="Freeform 3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23" name="Freeform 3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25" name="Group 324"/>
          <p:cNvGrpSpPr/>
          <p:nvPr/>
        </p:nvGrpSpPr>
        <p:grpSpPr>
          <a:xfrm>
            <a:off x="7778329" y="2166504"/>
            <a:ext cx="71582" cy="112020"/>
            <a:chOff x="2091483" y="2659137"/>
            <a:chExt cx="45719" cy="71547"/>
          </a:xfrm>
        </p:grpSpPr>
        <p:sp>
          <p:nvSpPr>
            <p:cNvPr id="326" name="Freeform 32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27" name="Freeform 32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29" name="Group 328"/>
          <p:cNvGrpSpPr/>
          <p:nvPr/>
        </p:nvGrpSpPr>
        <p:grpSpPr>
          <a:xfrm>
            <a:off x="7846372" y="2226885"/>
            <a:ext cx="71582" cy="112020"/>
            <a:chOff x="2091483" y="2659137"/>
            <a:chExt cx="45719" cy="71547"/>
          </a:xfrm>
        </p:grpSpPr>
        <p:sp>
          <p:nvSpPr>
            <p:cNvPr id="330" name="Freeform 32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31" name="Freeform 33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32" name="Group 331"/>
          <p:cNvGrpSpPr/>
          <p:nvPr/>
        </p:nvGrpSpPr>
        <p:grpSpPr>
          <a:xfrm>
            <a:off x="7740044" y="2057659"/>
            <a:ext cx="71582" cy="112020"/>
            <a:chOff x="2091483" y="2659137"/>
            <a:chExt cx="45719" cy="71547"/>
          </a:xfrm>
        </p:grpSpPr>
        <p:sp>
          <p:nvSpPr>
            <p:cNvPr id="333" name="Freeform 33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34" name="Freeform 33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7" name="Freeform 6"/>
          <p:cNvSpPr/>
          <p:nvPr/>
        </p:nvSpPr>
        <p:spPr>
          <a:xfrm>
            <a:off x="7576036" y="1885722"/>
            <a:ext cx="3067050" cy="2197100"/>
          </a:xfrm>
          <a:custGeom>
            <a:avLst/>
            <a:gdLst>
              <a:gd name="connsiteX0" fmla="*/ 0 w 3067050"/>
              <a:gd name="connsiteY0" fmla="*/ 0 h 2197100"/>
              <a:gd name="connsiteX1" fmla="*/ 88900 w 3067050"/>
              <a:gd name="connsiteY1" fmla="*/ 3175 h 2197100"/>
              <a:gd name="connsiteX2" fmla="*/ 92075 w 3067050"/>
              <a:gd name="connsiteY2" fmla="*/ 57150 h 2197100"/>
              <a:gd name="connsiteX3" fmla="*/ 187325 w 3067050"/>
              <a:gd name="connsiteY3" fmla="*/ 57150 h 2197100"/>
              <a:gd name="connsiteX4" fmla="*/ 190500 w 3067050"/>
              <a:gd name="connsiteY4" fmla="*/ 111125 h 2197100"/>
              <a:gd name="connsiteX5" fmla="*/ 196850 w 3067050"/>
              <a:gd name="connsiteY5" fmla="*/ 155575 h 2197100"/>
              <a:gd name="connsiteX6" fmla="*/ 225425 w 3067050"/>
              <a:gd name="connsiteY6" fmla="*/ 155575 h 2197100"/>
              <a:gd name="connsiteX7" fmla="*/ 222250 w 3067050"/>
              <a:gd name="connsiteY7" fmla="*/ 209550 h 2197100"/>
              <a:gd name="connsiteX8" fmla="*/ 250825 w 3067050"/>
              <a:gd name="connsiteY8" fmla="*/ 209550 h 2197100"/>
              <a:gd name="connsiteX9" fmla="*/ 254000 w 3067050"/>
              <a:gd name="connsiteY9" fmla="*/ 257175 h 2197100"/>
              <a:gd name="connsiteX10" fmla="*/ 314325 w 3067050"/>
              <a:gd name="connsiteY10" fmla="*/ 257175 h 2197100"/>
              <a:gd name="connsiteX11" fmla="*/ 314325 w 3067050"/>
              <a:gd name="connsiteY11" fmla="*/ 311150 h 2197100"/>
              <a:gd name="connsiteX12" fmla="*/ 355600 w 3067050"/>
              <a:gd name="connsiteY12" fmla="*/ 307975 h 2197100"/>
              <a:gd name="connsiteX13" fmla="*/ 358775 w 3067050"/>
              <a:gd name="connsiteY13" fmla="*/ 358775 h 2197100"/>
              <a:gd name="connsiteX14" fmla="*/ 387350 w 3067050"/>
              <a:gd name="connsiteY14" fmla="*/ 358775 h 2197100"/>
              <a:gd name="connsiteX15" fmla="*/ 387350 w 3067050"/>
              <a:gd name="connsiteY15" fmla="*/ 615950 h 2197100"/>
              <a:gd name="connsiteX16" fmla="*/ 387350 w 3067050"/>
              <a:gd name="connsiteY16" fmla="*/ 615950 h 2197100"/>
              <a:gd name="connsiteX17" fmla="*/ 403225 w 3067050"/>
              <a:gd name="connsiteY17" fmla="*/ 638175 h 2197100"/>
              <a:gd name="connsiteX18" fmla="*/ 403225 w 3067050"/>
              <a:gd name="connsiteY18" fmla="*/ 638175 h 2197100"/>
              <a:gd name="connsiteX19" fmla="*/ 409575 w 3067050"/>
              <a:gd name="connsiteY19" fmla="*/ 673100 h 2197100"/>
              <a:gd name="connsiteX20" fmla="*/ 409575 w 3067050"/>
              <a:gd name="connsiteY20" fmla="*/ 673100 h 2197100"/>
              <a:gd name="connsiteX21" fmla="*/ 431800 w 3067050"/>
              <a:gd name="connsiteY21" fmla="*/ 704850 h 2197100"/>
              <a:gd name="connsiteX22" fmla="*/ 431800 w 3067050"/>
              <a:gd name="connsiteY22" fmla="*/ 704850 h 2197100"/>
              <a:gd name="connsiteX23" fmla="*/ 431800 w 3067050"/>
              <a:gd name="connsiteY23" fmla="*/ 704850 h 2197100"/>
              <a:gd name="connsiteX24" fmla="*/ 450850 w 3067050"/>
              <a:gd name="connsiteY24" fmla="*/ 762000 h 2197100"/>
              <a:gd name="connsiteX25" fmla="*/ 558800 w 3067050"/>
              <a:gd name="connsiteY25" fmla="*/ 762000 h 2197100"/>
              <a:gd name="connsiteX26" fmla="*/ 561975 w 3067050"/>
              <a:gd name="connsiteY26" fmla="*/ 825500 h 2197100"/>
              <a:gd name="connsiteX27" fmla="*/ 584200 w 3067050"/>
              <a:gd name="connsiteY27" fmla="*/ 854075 h 2197100"/>
              <a:gd name="connsiteX28" fmla="*/ 581025 w 3067050"/>
              <a:gd name="connsiteY28" fmla="*/ 920750 h 2197100"/>
              <a:gd name="connsiteX29" fmla="*/ 581025 w 3067050"/>
              <a:gd name="connsiteY29" fmla="*/ 920750 h 2197100"/>
              <a:gd name="connsiteX30" fmla="*/ 619125 w 3067050"/>
              <a:gd name="connsiteY30" fmla="*/ 917575 h 2197100"/>
              <a:gd name="connsiteX31" fmla="*/ 619125 w 3067050"/>
              <a:gd name="connsiteY31" fmla="*/ 1019175 h 2197100"/>
              <a:gd name="connsiteX32" fmla="*/ 704850 w 3067050"/>
              <a:gd name="connsiteY32" fmla="*/ 1016000 h 2197100"/>
              <a:gd name="connsiteX33" fmla="*/ 704850 w 3067050"/>
              <a:gd name="connsiteY33" fmla="*/ 1168400 h 2197100"/>
              <a:gd name="connsiteX34" fmla="*/ 755650 w 3067050"/>
              <a:gd name="connsiteY34" fmla="*/ 1165225 h 2197100"/>
              <a:gd name="connsiteX35" fmla="*/ 752475 w 3067050"/>
              <a:gd name="connsiteY35" fmla="*/ 1225550 h 2197100"/>
              <a:gd name="connsiteX36" fmla="*/ 825500 w 3067050"/>
              <a:gd name="connsiteY36" fmla="*/ 1225550 h 2197100"/>
              <a:gd name="connsiteX37" fmla="*/ 825500 w 3067050"/>
              <a:gd name="connsiteY37" fmla="*/ 1276350 h 2197100"/>
              <a:gd name="connsiteX38" fmla="*/ 854075 w 3067050"/>
              <a:gd name="connsiteY38" fmla="*/ 1276350 h 2197100"/>
              <a:gd name="connsiteX39" fmla="*/ 847725 w 3067050"/>
              <a:gd name="connsiteY39" fmla="*/ 1428750 h 2197100"/>
              <a:gd name="connsiteX40" fmla="*/ 876300 w 3067050"/>
              <a:gd name="connsiteY40" fmla="*/ 1425575 h 2197100"/>
              <a:gd name="connsiteX41" fmla="*/ 876300 w 3067050"/>
              <a:gd name="connsiteY41" fmla="*/ 1479550 h 2197100"/>
              <a:gd name="connsiteX42" fmla="*/ 968375 w 3067050"/>
              <a:gd name="connsiteY42" fmla="*/ 1479550 h 2197100"/>
              <a:gd name="connsiteX43" fmla="*/ 971550 w 3067050"/>
              <a:gd name="connsiteY43" fmla="*/ 1524000 h 2197100"/>
              <a:gd name="connsiteX44" fmla="*/ 1019175 w 3067050"/>
              <a:gd name="connsiteY44" fmla="*/ 1530350 h 2197100"/>
              <a:gd name="connsiteX45" fmla="*/ 1016000 w 3067050"/>
              <a:gd name="connsiteY45" fmla="*/ 1571625 h 2197100"/>
              <a:gd name="connsiteX46" fmla="*/ 1031875 w 3067050"/>
              <a:gd name="connsiteY46" fmla="*/ 1609725 h 2197100"/>
              <a:gd name="connsiteX47" fmla="*/ 1035050 w 3067050"/>
              <a:gd name="connsiteY47" fmla="*/ 1679575 h 2197100"/>
              <a:gd name="connsiteX48" fmla="*/ 1136650 w 3067050"/>
              <a:gd name="connsiteY48" fmla="*/ 1676400 h 2197100"/>
              <a:gd name="connsiteX49" fmla="*/ 1133475 w 3067050"/>
              <a:gd name="connsiteY49" fmla="*/ 1733550 h 2197100"/>
              <a:gd name="connsiteX50" fmla="*/ 1317625 w 3067050"/>
              <a:gd name="connsiteY50" fmla="*/ 1730375 h 2197100"/>
              <a:gd name="connsiteX51" fmla="*/ 1317625 w 3067050"/>
              <a:gd name="connsiteY51" fmla="*/ 1781175 h 2197100"/>
              <a:gd name="connsiteX52" fmla="*/ 1485900 w 3067050"/>
              <a:gd name="connsiteY52" fmla="*/ 1784350 h 2197100"/>
              <a:gd name="connsiteX53" fmla="*/ 1485900 w 3067050"/>
              <a:gd name="connsiteY53" fmla="*/ 1841500 h 2197100"/>
              <a:gd name="connsiteX54" fmla="*/ 1568450 w 3067050"/>
              <a:gd name="connsiteY54" fmla="*/ 1841500 h 2197100"/>
              <a:gd name="connsiteX55" fmla="*/ 1571625 w 3067050"/>
              <a:gd name="connsiteY55" fmla="*/ 1898650 h 2197100"/>
              <a:gd name="connsiteX56" fmla="*/ 1714500 w 3067050"/>
              <a:gd name="connsiteY56" fmla="*/ 1895475 h 2197100"/>
              <a:gd name="connsiteX57" fmla="*/ 1720850 w 3067050"/>
              <a:gd name="connsiteY57" fmla="*/ 1974850 h 2197100"/>
              <a:gd name="connsiteX58" fmla="*/ 1797050 w 3067050"/>
              <a:gd name="connsiteY58" fmla="*/ 1974850 h 2197100"/>
              <a:gd name="connsiteX59" fmla="*/ 1803400 w 3067050"/>
              <a:gd name="connsiteY59" fmla="*/ 2054225 h 2197100"/>
              <a:gd name="connsiteX60" fmla="*/ 2171700 w 3067050"/>
              <a:gd name="connsiteY60" fmla="*/ 2054225 h 2197100"/>
              <a:gd name="connsiteX61" fmla="*/ 2174875 w 3067050"/>
              <a:gd name="connsiteY61" fmla="*/ 2117725 h 2197100"/>
              <a:gd name="connsiteX62" fmla="*/ 3067050 w 3067050"/>
              <a:gd name="connsiteY62" fmla="*/ 2114550 h 2197100"/>
              <a:gd name="connsiteX63" fmla="*/ 3063875 w 3067050"/>
              <a:gd name="connsiteY63" fmla="*/ 2197100 h 2197100"/>
              <a:gd name="connsiteX64" fmla="*/ 3063875 w 3067050"/>
              <a:gd name="connsiteY64" fmla="*/ 2197100 h 219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067050" h="2197100">
                <a:moveTo>
                  <a:pt x="0" y="0"/>
                </a:moveTo>
                <a:lnTo>
                  <a:pt x="88900" y="3175"/>
                </a:lnTo>
                <a:lnTo>
                  <a:pt x="92075" y="57150"/>
                </a:lnTo>
                <a:lnTo>
                  <a:pt x="187325" y="57150"/>
                </a:lnTo>
                <a:lnTo>
                  <a:pt x="190500" y="111125"/>
                </a:lnTo>
                <a:lnTo>
                  <a:pt x="196850" y="155575"/>
                </a:lnTo>
                <a:lnTo>
                  <a:pt x="225425" y="155575"/>
                </a:lnTo>
                <a:lnTo>
                  <a:pt x="222250" y="209550"/>
                </a:lnTo>
                <a:lnTo>
                  <a:pt x="250825" y="209550"/>
                </a:lnTo>
                <a:lnTo>
                  <a:pt x="254000" y="257175"/>
                </a:lnTo>
                <a:lnTo>
                  <a:pt x="314325" y="257175"/>
                </a:lnTo>
                <a:lnTo>
                  <a:pt x="314325" y="311150"/>
                </a:lnTo>
                <a:lnTo>
                  <a:pt x="355600" y="307975"/>
                </a:lnTo>
                <a:lnTo>
                  <a:pt x="358775" y="358775"/>
                </a:lnTo>
                <a:lnTo>
                  <a:pt x="387350" y="358775"/>
                </a:lnTo>
                <a:lnTo>
                  <a:pt x="387350" y="615950"/>
                </a:lnTo>
                <a:lnTo>
                  <a:pt x="387350" y="615950"/>
                </a:lnTo>
                <a:lnTo>
                  <a:pt x="403225" y="638175"/>
                </a:lnTo>
                <a:lnTo>
                  <a:pt x="403225" y="638175"/>
                </a:lnTo>
                <a:lnTo>
                  <a:pt x="409575" y="673100"/>
                </a:lnTo>
                <a:lnTo>
                  <a:pt x="409575" y="673100"/>
                </a:lnTo>
                <a:lnTo>
                  <a:pt x="431800" y="704850"/>
                </a:lnTo>
                <a:lnTo>
                  <a:pt x="431800" y="704850"/>
                </a:lnTo>
                <a:lnTo>
                  <a:pt x="431800" y="704850"/>
                </a:lnTo>
                <a:lnTo>
                  <a:pt x="450850" y="762000"/>
                </a:lnTo>
                <a:lnTo>
                  <a:pt x="558800" y="762000"/>
                </a:lnTo>
                <a:lnTo>
                  <a:pt x="561975" y="825500"/>
                </a:lnTo>
                <a:lnTo>
                  <a:pt x="584200" y="854075"/>
                </a:lnTo>
                <a:lnTo>
                  <a:pt x="581025" y="920750"/>
                </a:lnTo>
                <a:lnTo>
                  <a:pt x="581025" y="920750"/>
                </a:lnTo>
                <a:lnTo>
                  <a:pt x="619125" y="917575"/>
                </a:lnTo>
                <a:lnTo>
                  <a:pt x="619125" y="1019175"/>
                </a:lnTo>
                <a:lnTo>
                  <a:pt x="704850" y="1016000"/>
                </a:lnTo>
                <a:lnTo>
                  <a:pt x="704850" y="1168400"/>
                </a:lnTo>
                <a:lnTo>
                  <a:pt x="755650" y="1165225"/>
                </a:lnTo>
                <a:lnTo>
                  <a:pt x="752475" y="1225550"/>
                </a:lnTo>
                <a:lnTo>
                  <a:pt x="825500" y="1225550"/>
                </a:lnTo>
                <a:lnTo>
                  <a:pt x="825500" y="1276350"/>
                </a:lnTo>
                <a:lnTo>
                  <a:pt x="854075" y="1276350"/>
                </a:lnTo>
                <a:lnTo>
                  <a:pt x="847725" y="1428750"/>
                </a:lnTo>
                <a:lnTo>
                  <a:pt x="876300" y="1425575"/>
                </a:lnTo>
                <a:lnTo>
                  <a:pt x="876300" y="1479550"/>
                </a:lnTo>
                <a:lnTo>
                  <a:pt x="968375" y="1479550"/>
                </a:lnTo>
                <a:lnTo>
                  <a:pt x="971550" y="1524000"/>
                </a:lnTo>
                <a:lnTo>
                  <a:pt x="1019175" y="1530350"/>
                </a:lnTo>
                <a:lnTo>
                  <a:pt x="1016000" y="1571625"/>
                </a:lnTo>
                <a:lnTo>
                  <a:pt x="1031875" y="1609725"/>
                </a:lnTo>
                <a:lnTo>
                  <a:pt x="1035050" y="1679575"/>
                </a:lnTo>
                <a:lnTo>
                  <a:pt x="1136650" y="1676400"/>
                </a:lnTo>
                <a:lnTo>
                  <a:pt x="1133475" y="1733550"/>
                </a:lnTo>
                <a:lnTo>
                  <a:pt x="1317625" y="1730375"/>
                </a:lnTo>
                <a:lnTo>
                  <a:pt x="1317625" y="1781175"/>
                </a:lnTo>
                <a:lnTo>
                  <a:pt x="1485900" y="1784350"/>
                </a:lnTo>
                <a:lnTo>
                  <a:pt x="1485900" y="1841500"/>
                </a:lnTo>
                <a:lnTo>
                  <a:pt x="1568450" y="1841500"/>
                </a:lnTo>
                <a:lnTo>
                  <a:pt x="1571625" y="1898650"/>
                </a:lnTo>
                <a:lnTo>
                  <a:pt x="1714500" y="1895475"/>
                </a:lnTo>
                <a:lnTo>
                  <a:pt x="1720850" y="1974850"/>
                </a:lnTo>
                <a:lnTo>
                  <a:pt x="1797050" y="1974850"/>
                </a:lnTo>
                <a:lnTo>
                  <a:pt x="1803400" y="2054225"/>
                </a:lnTo>
                <a:lnTo>
                  <a:pt x="2171700" y="2054225"/>
                </a:lnTo>
                <a:lnTo>
                  <a:pt x="2174875" y="2117725"/>
                </a:lnTo>
                <a:lnTo>
                  <a:pt x="3067050" y="2114550"/>
                </a:lnTo>
                <a:lnTo>
                  <a:pt x="3063875" y="2197100"/>
                </a:lnTo>
                <a:lnTo>
                  <a:pt x="3063875" y="2197100"/>
                </a:lnTo>
              </a:path>
            </a:pathLst>
          </a:custGeom>
          <a:ln w="19050"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nvGrpSpPr>
          <p:cNvPr id="338" name="Group 337"/>
          <p:cNvGrpSpPr/>
          <p:nvPr/>
        </p:nvGrpSpPr>
        <p:grpSpPr>
          <a:xfrm>
            <a:off x="7560238" y="1848102"/>
            <a:ext cx="71582" cy="112020"/>
            <a:chOff x="2091483" y="2659137"/>
            <a:chExt cx="45719" cy="71547"/>
          </a:xfrm>
        </p:grpSpPr>
        <p:sp>
          <p:nvSpPr>
            <p:cNvPr id="339" name="Freeform 33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40" name="Freeform 33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341" name="Group 340"/>
          <p:cNvGrpSpPr/>
          <p:nvPr/>
        </p:nvGrpSpPr>
        <p:grpSpPr>
          <a:xfrm>
            <a:off x="7674427" y="1897846"/>
            <a:ext cx="71582" cy="112020"/>
            <a:chOff x="2091483" y="2659137"/>
            <a:chExt cx="45719" cy="71547"/>
          </a:xfrm>
        </p:grpSpPr>
        <p:sp>
          <p:nvSpPr>
            <p:cNvPr id="342" name="Freeform 34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43" name="Freeform 34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236" name="Content Placeholder 26">
            <a:extLst>
              <a:ext uri="{FF2B5EF4-FFF2-40B4-BE49-F238E27FC236}">
                <a16:creationId xmlns:a16="http://schemas.microsoft.com/office/drawing/2014/main" id="{16BAD327-BB22-5046-7225-C8934978F9E8}"/>
              </a:ext>
            </a:extLst>
          </p:cNvPr>
          <p:cNvSpPr txBox="1">
            <a:spLocks/>
          </p:cNvSpPr>
          <p:nvPr/>
        </p:nvSpPr>
        <p:spPr bwMode="auto">
          <a:xfrm>
            <a:off x="6736720" y="1599020"/>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無増悪</a:t>
            </a:r>
            <a:r>
              <a:rPr kumimoji="0" lang="ja-JP" sz="1600" b="1" i="0" u="none" strike="noStrike" cap="none" normalizeH="0" noProof="0">
                <a:ln>
                  <a:noFill/>
                </a:ln>
                <a:solidFill>
                  <a:srgbClr val="363636"/>
                </a:solidFill>
                <a:uLnTx/>
                <a:uFillTx/>
                <a:latin typeface="Arial"/>
                <a:ea typeface="MS Mincho"/>
                <a:cs typeface="+mj-cs"/>
                <a:sym typeface="Helvetica"/>
              </a:rPr>
              <a:t>生存期間</a:t>
            </a:r>
          </a:p>
        </p:txBody>
      </p:sp>
      <p:graphicFrame>
        <p:nvGraphicFramePr>
          <p:cNvPr id="237" name="Table 236">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1420416448"/>
              </p:ext>
            </p:extLst>
          </p:nvPr>
        </p:nvGraphicFramePr>
        <p:xfrm>
          <a:off x="1160047" y="5192176"/>
          <a:ext cx="4930918" cy="1062128"/>
        </p:xfrm>
        <a:graphic>
          <a:graphicData uri="http://schemas.openxmlformats.org/drawingml/2006/table">
            <a:tbl>
              <a:tblPr firstRow="1" bandRow="1"/>
              <a:tblGrid>
                <a:gridCol w="1785229">
                  <a:extLst>
                    <a:ext uri="{9D8B030D-6E8A-4147-A177-3AD203B41FA5}">
                      <a16:colId xmlns:a16="http://schemas.microsoft.com/office/drawing/2014/main" val="238386395"/>
                    </a:ext>
                  </a:extLst>
                </a:gridCol>
                <a:gridCol w="1815864">
                  <a:extLst>
                    <a:ext uri="{9D8B030D-6E8A-4147-A177-3AD203B41FA5}">
                      <a16:colId xmlns:a16="http://schemas.microsoft.com/office/drawing/2014/main" val="2132770122"/>
                    </a:ext>
                  </a:extLst>
                </a:gridCol>
                <a:gridCol w="1329825">
                  <a:extLst>
                    <a:ext uri="{9D8B030D-6E8A-4147-A177-3AD203B41FA5}">
                      <a16:colId xmlns:a16="http://schemas.microsoft.com/office/drawing/2014/main" val="3468305285"/>
                    </a:ext>
                  </a:extLst>
                </a:gridCol>
              </a:tblGrid>
              <a:tr h="35112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1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b="1">
                          <a:solidFill>
                            <a:schemeClr val="tx2"/>
                          </a:solidFill>
                          <a:latin typeface="+mn-lt"/>
                          <a:ea typeface="MS Mincho"/>
                        </a:rPr>
                        <a:t>シンチリマブ + 化学療法</a:t>
                      </a:r>
                    </a:p>
                    <a:p>
                      <a:pPr algn="ctr"/>
                      <a:r>
                        <a:rPr lang="ja-JP" sz="1100" b="1">
                          <a:solidFill>
                            <a:schemeClr val="tx2"/>
                          </a:solidFill>
                          <a:latin typeface="+mn-lt"/>
                          <a:ea typeface="MS Mincho"/>
                        </a:rPr>
                        <a:t>（n=20）</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b="1">
                          <a:solidFill>
                            <a:schemeClr val="tx2"/>
                          </a:solidFill>
                          <a:latin typeface="+mn-lt"/>
                          <a:ea typeface="MS Mincho"/>
                        </a:rPr>
                        <a:t>化学療法</a:t>
                      </a:r>
                    </a:p>
                    <a:p>
                      <a:pPr algn="ctr"/>
                      <a:r>
                        <a:rPr lang="ja-JP" sz="1100" b="1">
                          <a:solidFill>
                            <a:schemeClr val="tx2"/>
                          </a:solidFill>
                          <a:latin typeface="+mn-lt"/>
                          <a:ea typeface="MS Mincho"/>
                        </a:rPr>
                        <a:t>（n=14）</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317704">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100">
                          <a:latin typeface="+mn-lt"/>
                          <a:ea typeface="MS Mincho"/>
                        </a:rPr>
                        <a:t>mDoR、月数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16.3</a:t>
                      </a:r>
                      <a:r>
                        <a:rPr lang="ja-JP" sz="1100" baseline="0">
                          <a:latin typeface="+mn-lt"/>
                          <a:ea typeface="MS Mincho"/>
                        </a:rPr>
                        <a:t>（11.3、NE）</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6.2 （1.6、</a:t>
                      </a:r>
                      <a:r>
                        <a:rPr lang="ja-JP" sz="1100" baseline="0">
                          <a:latin typeface="+mn-lt"/>
                          <a:ea typeface="MS Mincho"/>
                        </a:rPr>
                        <a:t>13.2）</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r h="317704">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a:latin typeface="+mn-lt"/>
                          <a:ea typeface="MS Mincho"/>
                        </a:rPr>
                        <a:t>イベント、n（％）</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8 （40.0）</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dirty="0">
                          <a:latin typeface="+mn-lt"/>
                          <a:ea typeface="MS Mincho"/>
                        </a:rPr>
                        <a:t>12 （85.7）</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39644350"/>
                  </a:ext>
                </a:extLst>
              </a:tr>
            </a:tbl>
          </a:graphicData>
        </a:graphic>
      </p:graphicFrame>
      <p:graphicFrame>
        <p:nvGraphicFramePr>
          <p:cNvPr id="238" name="Table 237">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1841367619"/>
              </p:ext>
            </p:extLst>
          </p:nvPr>
        </p:nvGraphicFramePr>
        <p:xfrm>
          <a:off x="6743677" y="5192176"/>
          <a:ext cx="5075808" cy="1251558"/>
        </p:xfrm>
        <a:graphic>
          <a:graphicData uri="http://schemas.openxmlformats.org/drawingml/2006/table">
            <a:tbl>
              <a:tblPr firstRow="1" bandRow="1"/>
              <a:tblGrid>
                <a:gridCol w="1620266">
                  <a:extLst>
                    <a:ext uri="{9D8B030D-6E8A-4147-A177-3AD203B41FA5}">
                      <a16:colId xmlns:a16="http://schemas.microsoft.com/office/drawing/2014/main" val="238386395"/>
                    </a:ext>
                  </a:extLst>
                </a:gridCol>
                <a:gridCol w="1924692">
                  <a:extLst>
                    <a:ext uri="{9D8B030D-6E8A-4147-A177-3AD203B41FA5}">
                      <a16:colId xmlns:a16="http://schemas.microsoft.com/office/drawing/2014/main" val="2132770122"/>
                    </a:ext>
                  </a:extLst>
                </a:gridCol>
                <a:gridCol w="1530850">
                  <a:extLst>
                    <a:ext uri="{9D8B030D-6E8A-4147-A177-3AD203B41FA5}">
                      <a16:colId xmlns:a16="http://schemas.microsoft.com/office/drawing/2014/main" val="3468305285"/>
                    </a:ext>
                  </a:extLst>
                </a:gridCol>
              </a:tblGrid>
              <a:tr h="282879">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1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b="1">
                          <a:solidFill>
                            <a:schemeClr val="tx2"/>
                          </a:solidFill>
                          <a:latin typeface="+mn-lt"/>
                          <a:ea typeface="MS Mincho"/>
                        </a:rPr>
                        <a:t>シンチリマブ + 化学療法</a:t>
                      </a:r>
                    </a:p>
                    <a:p>
                      <a:pPr algn="ctr"/>
                      <a:r>
                        <a:rPr lang="ja-JP" sz="1100" b="1">
                          <a:solidFill>
                            <a:schemeClr val="tx2"/>
                          </a:solidFill>
                          <a:latin typeface="+mn-lt"/>
                          <a:ea typeface="MS Mincho"/>
                        </a:rPr>
                        <a:t>（n=20）</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b="1">
                          <a:solidFill>
                            <a:schemeClr val="tx2"/>
                          </a:solidFill>
                          <a:latin typeface="+mn-lt"/>
                          <a:ea typeface="MS Mincho"/>
                        </a:rPr>
                        <a:t>化学療法</a:t>
                      </a:r>
                    </a:p>
                    <a:p>
                      <a:pPr algn="ctr"/>
                      <a:r>
                        <a:rPr lang="ja-JP" sz="1100" b="1">
                          <a:solidFill>
                            <a:schemeClr val="tx2"/>
                          </a:solidFill>
                          <a:latin typeface="+mn-lt"/>
                          <a:ea typeface="MS Mincho"/>
                        </a:rPr>
                        <a:t>（n=14）</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274946">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100">
                          <a:latin typeface="+mn-lt"/>
                          <a:ea typeface="MS Mincho"/>
                        </a:rPr>
                        <a:t>イベント、n（％）</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24</a:t>
                      </a:r>
                      <a:r>
                        <a:rPr lang="ja-JP" sz="1100" baseline="0">
                          <a:latin typeface="+mn-lt"/>
                          <a:ea typeface="MS Mincho"/>
                        </a:rPr>
                        <a:t> （55.8）</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41 （89.1）</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r h="2749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dirty="0">
                          <a:latin typeface="+mn-lt"/>
                          <a:ea typeface="MS Mincho"/>
                        </a:rPr>
                        <a:t>mPFS、月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algn="ctr" defTabSz="914400" rtl="0" eaLnBrk="1" latinLnBrk="0" hangingPunct="1"/>
                      <a:r>
                        <a:rPr lang="ja-JP" sz="1100">
                          <a:solidFill>
                            <a:schemeClr val="tx1"/>
                          </a:solidFill>
                          <a:latin typeface="+mn-lt"/>
                          <a:ea typeface="MS Mincho"/>
                          <a:cs typeface="+mn-cs"/>
                        </a:rPr>
                        <a:t>10.8 （8.02、19.25）</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100">
                          <a:solidFill>
                            <a:schemeClr val="tx1"/>
                          </a:solidFill>
                          <a:latin typeface="+mn-lt"/>
                          <a:ea typeface="MS Mincho"/>
                          <a:cs typeface="+mn-cs"/>
                        </a:rPr>
                        <a:t>5.7 （3.48、6.93）</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8695469"/>
                  </a:ext>
                </a:extLst>
              </a:tr>
              <a:tr h="274946">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a:latin typeface="+mn-lt"/>
                          <a:ea typeface="MS Mincho"/>
                        </a:rPr>
                        <a:t>HR</a:t>
                      </a:r>
                      <a:r>
                        <a:rPr lang="ja-JP" sz="1100" baseline="0">
                          <a:latin typeface="+mn-lt"/>
                          <a:ea typeface="MS Mincho"/>
                        </a:rPr>
                        <a:t> （95％CI）、p値</a:t>
                      </a:r>
                      <a:r>
                        <a:rPr lang="ja-JP" sz="1100" baseline="30000">
                          <a:latin typeface="+mn-lt"/>
                          <a:ea typeface="MS Mincho"/>
                        </a:rPr>
                        <a:t>*</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0.4 （0.25、0.74）; 0.002</a:t>
                      </a:r>
                      <a:r>
                        <a:rPr lang="ja-JP" sz="1100" baseline="30000">
                          <a:latin typeface="+mn-lt"/>
                          <a:ea typeface="MS Mincho"/>
                        </a:rPr>
                        <a:t>**</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endParaRPr lang="en-US" sz="1200" dirty="0">
                        <a:latin typeface="+mn-lt"/>
                      </a:endParaRPr>
                    </a:p>
                  </a:txBody>
                  <a:tcPr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639644350"/>
                  </a:ext>
                </a:extLst>
              </a:tr>
            </a:tbl>
          </a:graphicData>
        </a:graphic>
      </p:graphicFrame>
      <p:sp>
        <p:nvSpPr>
          <p:cNvPr id="239" name="Text Placeholder 18"/>
          <p:cNvSpPr>
            <a:spLocks noGrp="1"/>
          </p:cNvSpPr>
          <p:nvPr>
            <p:ph type="body" sz="quarter" idx="10"/>
          </p:nvPr>
        </p:nvSpPr>
        <p:spPr>
          <a:xfrm>
            <a:off x="304800" y="6233974"/>
            <a:ext cx="5507567" cy="487363"/>
          </a:xfrm>
        </p:spPr>
        <p:txBody>
          <a:bodyPr/>
          <a:lstStyle/>
          <a:p>
            <a:r>
              <a:rPr lang="ja-JP" baseline="30000"/>
              <a:t>*</a:t>
            </a:r>
            <a:r>
              <a:rPr lang="ja-JP"/>
              <a:t>コックスモデル（組織型およびPD-L1発現により分類）</a:t>
            </a:r>
            <a:r>
              <a:rPr lang="ja-JP" baseline="30000"/>
              <a:t>**</a:t>
            </a:r>
            <a:r>
              <a:rPr lang="ja-JP"/>
              <a:t>；ログランク検定</a:t>
            </a:r>
          </a:p>
        </p:txBody>
      </p:sp>
    </p:spTree>
    <p:extLst>
      <p:ext uri="{BB962C8B-B14F-4D97-AF65-F5344CB8AC3E}">
        <p14:creationId xmlns:p14="http://schemas.microsoft.com/office/powerpoint/2010/main" val="242348729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LBA57：転移性NSCLCにおける一次治療としてのシンチリマブ＋アンロチニブ vs. 白金製剤ベースの化学療法（SUNRISE）：非盲検、多施設共同、無作為化、第II相試験 </a:t>
            </a:r>
            <a:br>
              <a:rPr lang="en-GB" altLang="ja-JP" dirty="0"/>
            </a:br>
            <a:r>
              <a:rPr lang="ja-JP" dirty="0"/>
              <a:t>– Han V, et al</a:t>
            </a:r>
          </a:p>
        </p:txBody>
      </p:sp>
      <p:sp>
        <p:nvSpPr>
          <p:cNvPr id="6" name="Content Placeholder 5"/>
          <p:cNvSpPr>
            <a:spLocks noGrp="1"/>
          </p:cNvSpPr>
          <p:nvPr>
            <p:ph idx="1"/>
          </p:nvPr>
        </p:nvSpPr>
        <p:spPr/>
        <p:txBody>
          <a:bodyPr/>
          <a:lstStyle/>
          <a:p>
            <a:r>
              <a:rPr lang="ja-JP" b="1"/>
              <a:t>主な結果（続き）</a:t>
            </a:r>
          </a:p>
          <a:p>
            <a:pPr>
              <a:spcBef>
                <a:spcPts val="27500"/>
              </a:spcBef>
            </a:pPr>
            <a:r>
              <a:rPr lang="ja-JP" b="1"/>
              <a:t>結論</a:t>
            </a:r>
          </a:p>
          <a:p>
            <a:pPr lvl="1"/>
            <a:r>
              <a:rPr lang="ja-JP"/>
              <a:t>進行性NSCLC患者において、1Lシンチリマブ＋アンロチニブは、化学療法と比較して良好な抗腫瘍活性と管理可能な安全性プロファイルを示した</a:t>
            </a:r>
          </a:p>
          <a:p>
            <a:pPr lvl="1"/>
            <a:endParaRPr lang="en-GB" dirty="0"/>
          </a:p>
        </p:txBody>
      </p:sp>
      <p:sp>
        <p:nvSpPr>
          <p:cNvPr id="5" name="Text Placeholder 4"/>
          <p:cNvSpPr>
            <a:spLocks noGrp="1"/>
          </p:cNvSpPr>
          <p:nvPr>
            <p:ph type="body" sz="quarter" idx="11"/>
          </p:nvPr>
        </p:nvSpPr>
        <p:spPr/>
        <p:txBody>
          <a:bodyPr/>
          <a:lstStyle/>
          <a:p>
            <a:r>
              <a:rPr lang="ja-JP"/>
              <a:t>Han B, et al.Ann Oncol 2022;33（suppl）:Abstr LBA57</a:t>
            </a:r>
          </a:p>
        </p:txBody>
      </p:sp>
      <p:graphicFrame>
        <p:nvGraphicFramePr>
          <p:cNvPr id="9" name="Table 8"/>
          <p:cNvGraphicFramePr>
            <a:graphicFrameLocks noGrp="1"/>
          </p:cNvGraphicFramePr>
          <p:nvPr>
            <p:extLst>
              <p:ext uri="{D42A27DB-BD31-4B8C-83A1-F6EECF244321}">
                <p14:modId xmlns:p14="http://schemas.microsoft.com/office/powerpoint/2010/main" val="3752565228"/>
              </p:ext>
            </p:extLst>
          </p:nvPr>
        </p:nvGraphicFramePr>
        <p:xfrm>
          <a:off x="1699847" y="1788399"/>
          <a:ext cx="8792306" cy="2833842"/>
        </p:xfrm>
        <a:graphic>
          <a:graphicData uri="http://schemas.openxmlformats.org/drawingml/2006/table">
            <a:tbl>
              <a:tblPr firstRow="1" bandRow="1">
                <a:tableStyleId>{69012ECD-51FC-41F1-AA8D-1B2483CD663E}</a:tableStyleId>
              </a:tblPr>
              <a:tblGrid>
                <a:gridCol w="3296854">
                  <a:extLst>
                    <a:ext uri="{9D8B030D-6E8A-4147-A177-3AD203B41FA5}">
                      <a16:colId xmlns:a16="http://schemas.microsoft.com/office/drawing/2014/main" val="4251174958"/>
                    </a:ext>
                  </a:extLst>
                </a:gridCol>
                <a:gridCol w="1373863">
                  <a:extLst>
                    <a:ext uri="{9D8B030D-6E8A-4147-A177-3AD203B41FA5}">
                      <a16:colId xmlns:a16="http://schemas.microsoft.com/office/drawing/2014/main" val="3398966707"/>
                    </a:ext>
                  </a:extLst>
                </a:gridCol>
                <a:gridCol w="1373863">
                  <a:extLst>
                    <a:ext uri="{9D8B030D-6E8A-4147-A177-3AD203B41FA5}">
                      <a16:colId xmlns:a16="http://schemas.microsoft.com/office/drawing/2014/main" val="3189488382"/>
                    </a:ext>
                  </a:extLst>
                </a:gridCol>
                <a:gridCol w="1373863">
                  <a:extLst>
                    <a:ext uri="{9D8B030D-6E8A-4147-A177-3AD203B41FA5}">
                      <a16:colId xmlns:a16="http://schemas.microsoft.com/office/drawing/2014/main" val="2451753297"/>
                    </a:ext>
                  </a:extLst>
                </a:gridCol>
                <a:gridCol w="1373863">
                  <a:extLst>
                    <a:ext uri="{9D8B030D-6E8A-4147-A177-3AD203B41FA5}">
                      <a16:colId xmlns:a16="http://schemas.microsoft.com/office/drawing/2014/main" val="4047328052"/>
                    </a:ext>
                  </a:extLst>
                </a:gridCol>
              </a:tblGrid>
              <a:tr h="551046">
                <a:tc rowSpan="2">
                  <a:txBody>
                    <a:bodyPr/>
                    <a:lstStyle/>
                    <a:p>
                      <a:pPr algn="l"/>
                      <a:r>
                        <a:rPr lang="ja-JP" sz="1400" b="1">
                          <a:solidFill>
                            <a:schemeClr val="tx2"/>
                          </a:solidFill>
                          <a:latin typeface="+mn-lt"/>
                          <a:ea typeface="MS Mincho"/>
                        </a:rPr>
                        <a:t>TRAEs、n （％）</a:t>
                      </a:r>
                    </a:p>
                  </a:txBody>
                  <a:tcPr marL="90000" marR="90000" marT="46800" marB="46800" anchor="b">
                    <a:lnB w="12700" cap="flat" cmpd="sng" algn="ctr">
                      <a:noFill/>
                      <a:prstDash val="solid"/>
                      <a:round/>
                      <a:headEnd type="none" w="med" len="med"/>
                      <a:tailEnd type="none" w="med" len="med"/>
                    </a:lnB>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400" b="1">
                          <a:solidFill>
                            <a:schemeClr val="tx2"/>
                          </a:solidFill>
                          <a:latin typeface="+mn-lt"/>
                          <a:ea typeface="MS Mincho"/>
                        </a:rPr>
                        <a:t>シンチリマブ + 化学療法</a:t>
                      </a:r>
                    </a:p>
                    <a:p>
                      <a:pPr algn="ctr"/>
                      <a:r>
                        <a:rPr lang="ja-JP" sz="1400" b="1">
                          <a:solidFill>
                            <a:schemeClr val="tx2"/>
                          </a:solidFill>
                          <a:latin typeface="+mn-lt"/>
                          <a:ea typeface="MS Mincho"/>
                        </a:rPr>
                        <a:t>（n=20）</a:t>
                      </a:r>
                    </a:p>
                  </a:txBody>
                  <a:tcPr anchor="ctr">
                    <a:lnB w="12700" cap="flat" cmpd="sng" algn="ctr">
                      <a:noFill/>
                      <a:prstDash val="solid"/>
                      <a:round/>
                      <a:headEnd type="none" w="med" len="med"/>
                      <a:tailEnd type="none" w="med" len="med"/>
                    </a:lnB>
                    <a:solidFill>
                      <a:schemeClr val="accent1"/>
                    </a:solidFill>
                  </a:tcPr>
                </a:tc>
                <a:tc hMerge="1">
                  <a:txBody>
                    <a:bodyPr/>
                    <a:lstStyle/>
                    <a:p>
                      <a:endParaRPr lang="en-GB"/>
                    </a:p>
                  </a:txBody>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400" b="1">
                          <a:solidFill>
                            <a:schemeClr val="tx2"/>
                          </a:solidFill>
                          <a:latin typeface="+mn-lt"/>
                          <a:ea typeface="MS Mincho"/>
                        </a:rPr>
                        <a:t>化学療法</a:t>
                      </a:r>
                    </a:p>
                    <a:p>
                      <a:pPr algn="ctr"/>
                      <a:r>
                        <a:rPr lang="ja-JP" sz="1400" b="1">
                          <a:solidFill>
                            <a:schemeClr val="tx2"/>
                          </a:solidFill>
                          <a:latin typeface="+mn-lt"/>
                          <a:ea typeface="MS Mincho"/>
                        </a:rPr>
                        <a:t>（n=14）</a:t>
                      </a:r>
                    </a:p>
                  </a:txBody>
                  <a:tcPr anchor="ctr">
                    <a:lnB w="12700" cap="flat" cmpd="sng" algn="ctr">
                      <a:noFill/>
                      <a:prstDash val="solid"/>
                      <a:round/>
                      <a:headEnd type="none" w="med" len="med"/>
                      <a:tailEnd type="none" w="med" len="med"/>
                    </a:lnB>
                    <a:solidFill>
                      <a:schemeClr val="accent1"/>
                    </a:solidFill>
                  </a:tcPr>
                </a:tc>
                <a:tc hMerge="1">
                  <a:txBody>
                    <a:bodyPr/>
                    <a:lstStyle/>
                    <a:p>
                      <a:endParaRPr lang="en-GB"/>
                    </a:p>
                  </a:txBody>
                  <a:tcPr/>
                </a:tc>
                <a:extLst>
                  <a:ext uri="{0D108BD9-81ED-4DB2-BD59-A6C34878D82A}">
                    <a16:rowId xmlns:a16="http://schemas.microsoft.com/office/drawing/2014/main" val="3011744392"/>
                  </a:ext>
                </a:extLst>
              </a:tr>
              <a:tr h="324144">
                <a:tc vMerge="1">
                  <a:txBody>
                    <a:bodyPr/>
                    <a:lstStyle/>
                    <a:p>
                      <a:pPr algn="l" rtl="0"/>
                      <a:endParaRPr lang="en-US" sz="1200" b="1" dirty="0">
                        <a:solidFill>
                          <a:schemeClr val="tx2"/>
                        </a:solidFill>
                        <a:latin typeface="+mn-lt"/>
                      </a:endParaRP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400" b="1">
                          <a:solidFill>
                            <a:schemeClr val="tx2"/>
                          </a:solidFill>
                          <a:latin typeface="+mn-lt"/>
                          <a:ea typeface="MS Mincho"/>
                        </a:rPr>
                        <a:t>全グレード</a:t>
                      </a:r>
                    </a:p>
                  </a:txBody>
                  <a:tcPr anchor="ctr">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400" b="1">
                          <a:solidFill>
                            <a:schemeClr val="tx2"/>
                          </a:solidFill>
                          <a:latin typeface="+mn-lt"/>
                          <a:ea typeface="MS Mincho"/>
                        </a:rPr>
                        <a:t>グレード3/4</a:t>
                      </a:r>
                    </a:p>
                  </a:txBody>
                  <a:tcPr anchor="ctr">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400" b="1">
                          <a:solidFill>
                            <a:schemeClr val="tx2"/>
                          </a:solidFill>
                          <a:latin typeface="+mn-lt"/>
                          <a:ea typeface="MS Mincho"/>
                        </a:rPr>
                        <a:t>全グレード</a:t>
                      </a:r>
                    </a:p>
                  </a:txBody>
                  <a:tcPr anchor="ctr">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400" b="1">
                          <a:solidFill>
                            <a:schemeClr val="tx2"/>
                          </a:solidFill>
                          <a:latin typeface="+mn-lt"/>
                          <a:ea typeface="MS Mincho"/>
                        </a:rPr>
                        <a:t>グレード3/4</a:t>
                      </a:r>
                    </a:p>
                  </a:txBody>
                  <a:tcPr anchor="ctr">
                    <a:lnT w="9525" cap="flat" cmpd="sng" algn="ctr">
                      <a:noFill/>
                      <a:prstDash val="solid"/>
                    </a:lnT>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2723397948"/>
                  </a:ext>
                </a:extLst>
              </a:tr>
              <a:tr h="326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全体</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400"/>
                        <a:t>32 （74.4）</a:t>
                      </a:r>
                    </a:p>
                  </a:txBody>
                  <a:tcPr marL="90000" marR="90000" marT="46800" marB="46800">
                    <a:lnT w="12700" cap="flat" cmpd="sng" algn="ctr">
                      <a:noFill/>
                      <a:prstDash val="solid"/>
                      <a:round/>
                      <a:headEnd type="none" w="med" len="med"/>
                      <a:tailEnd type="none" w="med" len="med"/>
                    </a:lnT>
                  </a:tcPr>
                </a:tc>
                <a:tc>
                  <a:txBody>
                    <a:bodyPr/>
                    <a:lstStyle/>
                    <a:p>
                      <a:pPr algn="ctr"/>
                      <a:r>
                        <a:rPr lang="ja-JP" sz="1400"/>
                        <a:t>5 （11.6）</a:t>
                      </a:r>
                    </a:p>
                  </a:txBody>
                  <a:tcPr marL="90000" marR="90000" marT="46800" marB="46800">
                    <a:lnT w="12700" cap="flat" cmpd="sng" algn="ctr">
                      <a:noFill/>
                      <a:prstDash val="solid"/>
                      <a:round/>
                      <a:headEnd type="none" w="med" len="med"/>
                      <a:tailEnd type="none" w="med" len="med"/>
                    </a:lnT>
                  </a:tcPr>
                </a:tc>
                <a:tc>
                  <a:txBody>
                    <a:bodyPr/>
                    <a:lstStyle/>
                    <a:p>
                      <a:pPr algn="ctr"/>
                      <a:r>
                        <a:rPr lang="ja-JP" sz="1400"/>
                        <a:t>40 （87.0）</a:t>
                      </a:r>
                    </a:p>
                  </a:txBody>
                  <a:tcPr marL="90000" marR="90000" marT="46800" marB="46800">
                    <a:lnT w="12700" cap="flat" cmpd="sng" algn="ctr">
                      <a:noFill/>
                      <a:prstDash val="solid"/>
                      <a:round/>
                      <a:headEnd type="none" w="med" len="med"/>
                      <a:tailEnd type="none" w="med" len="med"/>
                    </a:lnT>
                  </a:tcPr>
                </a:tc>
                <a:tc>
                  <a:txBody>
                    <a:bodyPr/>
                    <a:lstStyle/>
                    <a:p>
                      <a:pPr algn="ctr"/>
                      <a:r>
                        <a:rPr lang="ja-JP" sz="1400"/>
                        <a:t>20 （43.5）</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326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免疫関連</a:t>
                      </a:r>
                    </a:p>
                  </a:txBody>
                  <a:tcPr marL="180000" marR="90000" marT="46800" marB="46800" anchor="ctr"/>
                </a:tc>
                <a:tc>
                  <a:txBody>
                    <a:bodyPr/>
                    <a:lstStyle/>
                    <a:p>
                      <a:pPr algn="ctr"/>
                      <a:r>
                        <a:rPr lang="ja-JP" sz="1400"/>
                        <a:t>20 （46.5）</a:t>
                      </a:r>
                    </a:p>
                  </a:txBody>
                  <a:tcPr marL="90000" marR="90000" marT="46800" marB="46800"/>
                </a:tc>
                <a:tc>
                  <a:txBody>
                    <a:bodyPr/>
                    <a:lstStyle/>
                    <a:p>
                      <a:pPr algn="ctr"/>
                      <a:r>
                        <a:rPr lang="ja-JP" sz="1400" dirty="0"/>
                        <a:t>2 （4.7）</a:t>
                      </a:r>
                    </a:p>
                  </a:txBody>
                  <a:tcPr marL="90000" marR="90000" marT="46800" marB="46800"/>
                </a:tc>
                <a:tc>
                  <a:txBody>
                    <a:bodyPr/>
                    <a:lstStyle/>
                    <a:p>
                      <a:pPr algn="ctr"/>
                      <a:r>
                        <a:rPr lang="ja-JP" sz="1400"/>
                        <a:t>2</a:t>
                      </a:r>
                      <a:r>
                        <a:rPr lang="ja-JP" sz="1400" baseline="0"/>
                        <a:t> （4.3）</a:t>
                      </a:r>
                    </a:p>
                  </a:txBody>
                  <a:tcPr marL="90000" marR="90000" marT="46800" marB="46800"/>
                </a:tc>
                <a:tc>
                  <a:txBody>
                    <a:bodyPr/>
                    <a:lstStyle/>
                    <a:p>
                      <a:pPr algn="ctr"/>
                      <a:r>
                        <a:rPr lang="ja-JP" sz="1400"/>
                        <a:t>0</a:t>
                      </a:r>
                    </a:p>
                  </a:txBody>
                  <a:tcPr marL="90000" marR="90000" marT="46800" marB="46800"/>
                </a:tc>
                <a:extLst>
                  <a:ext uri="{0D108BD9-81ED-4DB2-BD59-A6C34878D82A}">
                    <a16:rowId xmlns:a16="http://schemas.microsoft.com/office/drawing/2014/main" val="2763956943"/>
                  </a:ext>
                </a:extLst>
              </a:tr>
              <a:tr h="326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投薬中断に至った</a:t>
                      </a:r>
                    </a:p>
                  </a:txBody>
                  <a:tcPr marL="180000" marR="90000" marT="46800" marB="46800" anchor="ctr"/>
                </a:tc>
                <a:tc>
                  <a:txBody>
                    <a:bodyPr/>
                    <a:lstStyle/>
                    <a:p>
                      <a:pPr algn="ctr"/>
                      <a:r>
                        <a:rPr lang="ja-JP" sz="1400"/>
                        <a:t>9 （20.9）</a:t>
                      </a:r>
                    </a:p>
                  </a:txBody>
                  <a:tcPr marL="90000" marR="90000" marT="46800" marB="46800"/>
                </a:tc>
                <a:tc>
                  <a:txBody>
                    <a:bodyPr/>
                    <a:lstStyle/>
                    <a:p>
                      <a:pPr algn="ctr"/>
                      <a:r>
                        <a:rPr lang="ja-JP" sz="1400"/>
                        <a:t>4 （9.3）</a:t>
                      </a:r>
                    </a:p>
                  </a:txBody>
                  <a:tcPr marL="90000" marR="90000" marT="46800" marB="46800"/>
                </a:tc>
                <a:tc>
                  <a:txBody>
                    <a:bodyPr/>
                    <a:lstStyle/>
                    <a:p>
                      <a:pPr algn="ctr"/>
                      <a:r>
                        <a:rPr lang="ja-JP" sz="1400"/>
                        <a:t>13 （28.3）</a:t>
                      </a:r>
                    </a:p>
                  </a:txBody>
                  <a:tcPr marL="90000" marR="90000" marT="46800" marB="46800"/>
                </a:tc>
                <a:tc>
                  <a:txBody>
                    <a:bodyPr/>
                    <a:lstStyle/>
                    <a:p>
                      <a:pPr algn="ctr"/>
                      <a:r>
                        <a:rPr lang="ja-JP" sz="1400"/>
                        <a:t>7 （15.2）</a:t>
                      </a:r>
                    </a:p>
                  </a:txBody>
                  <a:tcPr marL="90000" marR="90000" marT="46800" marB="46800"/>
                </a:tc>
                <a:extLst>
                  <a:ext uri="{0D108BD9-81ED-4DB2-BD59-A6C34878D82A}">
                    <a16:rowId xmlns:a16="http://schemas.microsoft.com/office/drawing/2014/main" val="2419989758"/>
                  </a:ext>
                </a:extLst>
              </a:tr>
              <a:tr h="326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中止に至った</a:t>
                      </a:r>
                    </a:p>
                  </a:txBody>
                  <a:tcPr marL="180000" marR="90000" marT="46800" marB="46800" anchor="ctr"/>
                </a:tc>
                <a:tc>
                  <a:txBody>
                    <a:bodyPr/>
                    <a:lstStyle/>
                    <a:p>
                      <a:pPr algn="ctr"/>
                      <a:r>
                        <a:rPr lang="ja-JP" sz="1400"/>
                        <a:t>0</a:t>
                      </a:r>
                    </a:p>
                  </a:txBody>
                  <a:tcPr marL="90000" marR="90000" marT="46800" marB="46800"/>
                </a:tc>
                <a:tc>
                  <a:txBody>
                    <a:bodyPr/>
                    <a:lstStyle/>
                    <a:p>
                      <a:pPr algn="ctr"/>
                      <a:r>
                        <a:rPr lang="ja-JP" sz="1400"/>
                        <a:t>0</a:t>
                      </a:r>
                    </a:p>
                  </a:txBody>
                  <a:tcPr marL="90000" marR="90000" marT="46800" marB="46800"/>
                </a:tc>
                <a:tc>
                  <a:txBody>
                    <a:bodyPr/>
                    <a:lstStyle/>
                    <a:p>
                      <a:pPr algn="ctr"/>
                      <a:r>
                        <a:rPr lang="ja-JP" sz="1400"/>
                        <a:t>2 （4.3）</a:t>
                      </a:r>
                    </a:p>
                  </a:txBody>
                  <a:tcPr marL="90000" marR="90000" marT="46800" marB="46800"/>
                </a:tc>
                <a:tc>
                  <a:txBody>
                    <a:bodyPr/>
                    <a:lstStyle/>
                    <a:p>
                      <a:pPr algn="ctr"/>
                      <a:r>
                        <a:rPr lang="ja-JP" sz="1400"/>
                        <a:t>0</a:t>
                      </a:r>
                    </a:p>
                  </a:txBody>
                  <a:tcPr marL="90000" marR="90000" marT="46800" marB="46800"/>
                </a:tc>
                <a:extLst>
                  <a:ext uri="{0D108BD9-81ED-4DB2-BD59-A6C34878D82A}">
                    <a16:rowId xmlns:a16="http://schemas.microsoft.com/office/drawing/2014/main" val="2424427121"/>
                  </a:ext>
                </a:extLst>
              </a:tr>
              <a:tr h="326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死亡に至った</a:t>
                      </a:r>
                    </a:p>
                  </a:txBody>
                  <a:tcPr marL="180000" marR="90000" marT="46800" marB="46800" anchor="ctr"/>
                </a:tc>
                <a:tc>
                  <a:txBody>
                    <a:bodyPr/>
                    <a:lstStyle/>
                    <a:p>
                      <a:pPr algn="ctr"/>
                      <a:r>
                        <a:rPr lang="ja-JP" sz="1400"/>
                        <a:t>0</a:t>
                      </a:r>
                    </a:p>
                  </a:txBody>
                  <a:tcPr marL="90000" marR="90000" marT="46800" marB="46800"/>
                </a:tc>
                <a:tc>
                  <a:txBody>
                    <a:bodyPr/>
                    <a:lstStyle/>
                    <a:p>
                      <a:pPr algn="ctr"/>
                      <a:r>
                        <a:rPr lang="ja-JP" sz="1400"/>
                        <a:t>0</a:t>
                      </a:r>
                    </a:p>
                  </a:txBody>
                  <a:tcPr marL="90000" marR="90000" marT="46800" marB="46800"/>
                </a:tc>
                <a:tc>
                  <a:txBody>
                    <a:bodyPr/>
                    <a:lstStyle/>
                    <a:p>
                      <a:pPr algn="ctr"/>
                      <a:r>
                        <a:rPr lang="ja-JP" sz="1400"/>
                        <a:t>1 （2.3）</a:t>
                      </a:r>
                    </a:p>
                  </a:txBody>
                  <a:tcPr marL="90000" marR="90000" marT="46800" marB="46800"/>
                </a:tc>
                <a:tc>
                  <a:txBody>
                    <a:bodyPr/>
                    <a:lstStyle/>
                    <a:p>
                      <a:pPr algn="ctr"/>
                      <a:r>
                        <a:rPr lang="ja-JP" sz="1400"/>
                        <a:t>0</a:t>
                      </a:r>
                    </a:p>
                  </a:txBody>
                  <a:tcPr marL="90000" marR="90000" marT="46800" marB="46800"/>
                </a:tc>
                <a:extLst>
                  <a:ext uri="{0D108BD9-81ED-4DB2-BD59-A6C34878D82A}">
                    <a16:rowId xmlns:a16="http://schemas.microsoft.com/office/drawing/2014/main" val="226795752"/>
                  </a:ext>
                </a:extLst>
              </a:tr>
              <a:tr h="326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重篤</a:t>
                      </a:r>
                    </a:p>
                  </a:txBody>
                  <a:tcPr marL="180000" marR="90000" marT="46800" marB="46800" anchor="ctr"/>
                </a:tc>
                <a:tc>
                  <a:txBody>
                    <a:bodyPr/>
                    <a:lstStyle/>
                    <a:p>
                      <a:pPr algn="ctr"/>
                      <a:r>
                        <a:rPr lang="ja-JP" sz="1400"/>
                        <a:t>6 （14.0）</a:t>
                      </a:r>
                    </a:p>
                  </a:txBody>
                  <a:tcPr marL="90000" marR="90000" marT="46800" marB="46800"/>
                </a:tc>
                <a:tc>
                  <a:txBody>
                    <a:bodyPr/>
                    <a:lstStyle/>
                    <a:p>
                      <a:pPr algn="ctr"/>
                      <a:r>
                        <a:rPr lang="ja-JP" sz="1400"/>
                        <a:t>3 （7.0）</a:t>
                      </a:r>
                    </a:p>
                  </a:txBody>
                  <a:tcPr marL="90000" marR="90000" marT="46800" marB="46800"/>
                </a:tc>
                <a:tc>
                  <a:txBody>
                    <a:bodyPr/>
                    <a:lstStyle/>
                    <a:p>
                      <a:pPr algn="ctr"/>
                      <a:r>
                        <a:rPr lang="ja-JP" sz="1400"/>
                        <a:t>9 （19.6）</a:t>
                      </a:r>
                    </a:p>
                  </a:txBody>
                  <a:tcPr marL="90000" marR="90000" marT="46800" marB="46800"/>
                </a:tc>
                <a:tc>
                  <a:txBody>
                    <a:bodyPr/>
                    <a:lstStyle/>
                    <a:p>
                      <a:pPr algn="ctr"/>
                      <a:r>
                        <a:rPr lang="ja-JP" sz="1400" dirty="0"/>
                        <a:t>7 （15.2）</a:t>
                      </a:r>
                    </a:p>
                  </a:txBody>
                  <a:tcPr marL="90000" marR="90000" marT="46800" marB="46800"/>
                </a:tc>
                <a:extLst>
                  <a:ext uri="{0D108BD9-81ED-4DB2-BD59-A6C34878D82A}">
                    <a16:rowId xmlns:a16="http://schemas.microsoft.com/office/drawing/2014/main" val="3097398576"/>
                  </a:ext>
                </a:extLst>
              </a:tr>
            </a:tbl>
          </a:graphicData>
        </a:graphic>
      </p:graphicFrame>
    </p:spTree>
    <p:extLst>
      <p:ext uri="{BB962C8B-B14F-4D97-AF65-F5344CB8AC3E}">
        <p14:creationId xmlns:p14="http://schemas.microsoft.com/office/powerpoint/2010/main" val="88085405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sz="2000" dirty="0"/>
              <a:t>LBA59：1L転移性（m）NSCLC患者におけるデュルバルマブ （D） ± トレメリムマブ （T） + 化学療法 （CT） :更新は約 4 年間（y）の追跡調査中央値（mFU）後のPOSEIDONからの全生存率（OS）– Johnson ML, et al.</a:t>
            </a:r>
          </a:p>
        </p:txBody>
      </p:sp>
      <p:sp>
        <p:nvSpPr>
          <p:cNvPr id="6" name="Content Placeholder 5"/>
          <p:cNvSpPr>
            <a:spLocks noGrp="1"/>
          </p:cNvSpPr>
          <p:nvPr>
            <p:ph idx="1"/>
          </p:nvPr>
        </p:nvSpPr>
        <p:spPr/>
        <p:txBody>
          <a:bodyPr/>
          <a:lstStyle/>
          <a:p>
            <a:r>
              <a:rPr lang="ja-JP" sz="1600" b="1"/>
              <a:t>研究目的</a:t>
            </a:r>
          </a:p>
          <a:p>
            <a:pPr lvl="1"/>
            <a:r>
              <a:rPr lang="ja-JP" sz="1600"/>
              <a:t>POSEIDON試験において、転移性NSCLC患者を対象としたデュルバルマブ1L＋化学療法±トレメリムマブの最新の有効性と安全性を評価すること</a:t>
            </a:r>
          </a:p>
        </p:txBody>
      </p:sp>
      <p:sp>
        <p:nvSpPr>
          <p:cNvPr id="19" name="Text Placeholder 18"/>
          <p:cNvSpPr>
            <a:spLocks noGrp="1"/>
          </p:cNvSpPr>
          <p:nvPr>
            <p:ph type="body" sz="quarter" idx="10"/>
          </p:nvPr>
        </p:nvSpPr>
        <p:spPr>
          <a:xfrm>
            <a:off x="304800" y="6233974"/>
            <a:ext cx="6948226" cy="487363"/>
          </a:xfrm>
        </p:spPr>
        <p:txBody>
          <a:bodyPr/>
          <a:lstStyle/>
          <a:p>
            <a:r>
              <a:rPr lang="ja-JP" sz="1100" baseline="30000"/>
              <a:t>*</a:t>
            </a:r>
            <a:r>
              <a:rPr lang="ja-JP" sz="1100"/>
              <a:t>ゲムシタビン+カルボプラチン/ シスプラチン（扁平上皮）、ペメトレキセド+カルボプラチン／シスプラチン（扁平上皮）、またはナブパクリタキセル+カルボプラチン（いずれかの組織型）</a:t>
            </a:r>
            <a:r>
              <a:rPr lang="ja-JP" sz="1100" baseline="30000"/>
              <a:t>†</a:t>
            </a:r>
            <a:r>
              <a:rPr lang="ja-JP" sz="1100"/>
              <a:t>；１L治療のみでペメトキセドを投与された非扁平上皮患者のみ向け；CT後のトレメリマブ追加投与（5回目投与）</a:t>
            </a:r>
          </a:p>
        </p:txBody>
      </p:sp>
      <p:sp>
        <p:nvSpPr>
          <p:cNvPr id="5" name="Text Placeholder 4"/>
          <p:cNvSpPr>
            <a:spLocks noGrp="1"/>
          </p:cNvSpPr>
          <p:nvPr>
            <p:ph type="body" sz="quarter" idx="11"/>
          </p:nvPr>
        </p:nvSpPr>
        <p:spPr/>
        <p:txBody>
          <a:bodyPr/>
          <a:lstStyle/>
          <a:p>
            <a:r>
              <a:rPr lang="ja-JP" dirty="0"/>
              <a:t>Johnson ML, et al.Ann Oncol 2022;33（suppl）:Abstr LBA59</a:t>
            </a:r>
          </a:p>
        </p:txBody>
      </p:sp>
      <p:sp>
        <p:nvSpPr>
          <p:cNvPr id="24" name="Oval 14"/>
          <p:cNvSpPr>
            <a:spLocks noChangeArrowheads="1"/>
          </p:cNvSpPr>
          <p:nvPr/>
        </p:nvSpPr>
        <p:spPr bwMode="auto">
          <a:xfrm>
            <a:off x="3430403" y="3448341"/>
            <a:ext cx="583595" cy="584200"/>
          </a:xfrm>
          <a:prstGeom prst="ellipse">
            <a:avLst/>
          </a:prstGeom>
          <a:noFill/>
          <a:ln w="38100">
            <a:solidFill>
              <a:schemeClr val="bg1"/>
            </a:solidFill>
            <a:round/>
            <a:headEnd/>
            <a:tailEnd/>
          </a:ln>
        </p:spPr>
        <p:txBody>
          <a:bodyPr wrap="none" anchor="ctr"/>
          <a:lstStyle/>
          <a:p>
            <a:pPr algn="ctr"/>
            <a:r>
              <a:rPr lang="ja-JP" sz="1200" b="1">
                <a:solidFill>
                  <a:srgbClr val="002850"/>
                </a:solidFill>
                <a:ea typeface="SimSun" pitchFamily="2" charset="-122"/>
              </a:rPr>
              <a:t>R</a:t>
            </a:r>
          </a:p>
          <a:p>
            <a:pPr algn="ctr"/>
            <a:r>
              <a:rPr lang="ja-JP" sz="1200" b="1">
                <a:solidFill>
                  <a:srgbClr val="002850"/>
                </a:solidFill>
                <a:ea typeface="SimSun" pitchFamily="2" charset="-122"/>
              </a:rPr>
              <a:t>1:1:1</a:t>
            </a:r>
          </a:p>
        </p:txBody>
      </p:sp>
      <p:cxnSp>
        <p:nvCxnSpPr>
          <p:cNvPr id="25" name="AutoShape 15"/>
          <p:cNvCxnSpPr>
            <a:cxnSpLocks noChangeShapeType="1"/>
            <a:stCxn id="24" idx="0"/>
            <a:endCxn id="38" idx="1"/>
          </p:cNvCxnSpPr>
          <p:nvPr/>
        </p:nvCxnSpPr>
        <p:spPr bwMode="auto">
          <a:xfrm rot="5400000" flipH="1" flipV="1">
            <a:off x="3620926" y="2833420"/>
            <a:ext cx="716197" cy="513646"/>
          </a:xfrm>
          <a:prstGeom prst="bentConnector2">
            <a:avLst/>
          </a:prstGeom>
          <a:noFill/>
          <a:ln w="38100">
            <a:solidFill>
              <a:schemeClr val="bg1"/>
            </a:solidFill>
            <a:miter lim="800000"/>
            <a:headEnd/>
            <a:tailEnd type="triangle" w="med" len="med"/>
          </a:ln>
        </p:spPr>
      </p:cxnSp>
      <p:cxnSp>
        <p:nvCxnSpPr>
          <p:cNvPr id="26" name="AutoShape 16"/>
          <p:cNvCxnSpPr>
            <a:cxnSpLocks noChangeShapeType="1"/>
            <a:stCxn id="24" idx="4"/>
            <a:endCxn id="37" idx="1"/>
          </p:cNvCxnSpPr>
          <p:nvPr/>
        </p:nvCxnSpPr>
        <p:spPr bwMode="auto">
          <a:xfrm rot="16200000" flipH="1">
            <a:off x="3625471" y="4129271"/>
            <a:ext cx="707107" cy="513646"/>
          </a:xfrm>
          <a:prstGeom prst="bentConnector2">
            <a:avLst/>
          </a:prstGeom>
          <a:noFill/>
          <a:ln w="38100">
            <a:solidFill>
              <a:schemeClr val="bg1"/>
            </a:solidFill>
            <a:miter lim="800000"/>
            <a:headEnd/>
            <a:tailEnd type="triangle" w="med" len="med"/>
          </a:ln>
        </p:spPr>
      </p:cxnSp>
      <p:cxnSp>
        <p:nvCxnSpPr>
          <p:cNvPr id="27" name="AutoShape 19"/>
          <p:cNvCxnSpPr>
            <a:cxnSpLocks noChangeShapeType="1"/>
            <a:stCxn id="36" idx="3"/>
            <a:endCxn id="24" idx="2"/>
          </p:cNvCxnSpPr>
          <p:nvPr/>
        </p:nvCxnSpPr>
        <p:spPr bwMode="auto">
          <a:xfrm flipV="1">
            <a:off x="3278419" y="3740441"/>
            <a:ext cx="151984" cy="1"/>
          </a:xfrm>
          <a:prstGeom prst="straightConnector1">
            <a:avLst/>
          </a:prstGeom>
          <a:noFill/>
          <a:ln w="38100">
            <a:solidFill>
              <a:schemeClr val="bg1"/>
            </a:solidFill>
            <a:round/>
            <a:headEnd type="none" w="med" len="med"/>
            <a:tailEnd type="none" w="med" len="med"/>
          </a:ln>
        </p:spPr>
      </p:cxnSp>
      <p:sp>
        <p:nvSpPr>
          <p:cNvPr id="36" name="AutoShape 9"/>
          <p:cNvSpPr>
            <a:spLocks noChangeArrowheads="1"/>
          </p:cNvSpPr>
          <p:nvPr/>
        </p:nvSpPr>
        <p:spPr bwMode="auto">
          <a:xfrm>
            <a:off x="120738" y="2846406"/>
            <a:ext cx="3157681" cy="1788071"/>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defTabSz="892175" eaLnBrk="0" hangingPunct="0">
              <a:spcAft>
                <a:spcPct val="30000"/>
              </a:spcAft>
            </a:pPr>
            <a:r>
              <a:rPr lang="ja-JP" sz="1400" b="1" dirty="0">
                <a:solidFill>
                  <a:srgbClr val="FFFFFF"/>
                </a:solidFill>
                <a:ea typeface="SimSun" pitchFamily="2" charset="-122"/>
              </a:rPr>
              <a:t>対象患者の選択基準</a:t>
            </a:r>
          </a:p>
          <a:p>
            <a:pPr marL="228600" indent="-228600" defTabSz="892175" eaLnBrk="0" hangingPunct="0">
              <a:spcAft>
                <a:spcPct val="30000"/>
              </a:spcAft>
              <a:buFont typeface="Arial" pitchFamily="34" charset="0"/>
              <a:buChar char="•"/>
            </a:pPr>
            <a:r>
              <a:rPr lang="ja-JP" sz="1400" dirty="0">
                <a:solidFill>
                  <a:srgbClr val="FFFFFF"/>
                </a:solidFill>
                <a:ea typeface="SimSun" pitchFamily="2" charset="-122"/>
              </a:rPr>
              <a:t>ステージIVのNSCLC</a:t>
            </a:r>
          </a:p>
          <a:p>
            <a:pPr marL="228600" indent="-228600" defTabSz="892175" eaLnBrk="0" hangingPunct="0">
              <a:spcAft>
                <a:spcPct val="30000"/>
              </a:spcAft>
              <a:buFont typeface="Arial" pitchFamily="34" charset="0"/>
              <a:buChar char="•"/>
            </a:pPr>
            <a:r>
              <a:rPr lang="ja-JP" sz="1400" dirty="0">
                <a:solidFill>
                  <a:srgbClr val="FFFFFF"/>
                </a:solidFill>
                <a:ea typeface="SimSun" pitchFamily="2" charset="-122"/>
              </a:rPr>
              <a:t>EGFRまたはALKの変異なし</a:t>
            </a:r>
          </a:p>
          <a:p>
            <a:pPr marL="228600" indent="-228600" defTabSz="892175" eaLnBrk="0" hangingPunct="0">
              <a:spcAft>
                <a:spcPct val="30000"/>
              </a:spcAft>
              <a:buFont typeface="Arial" pitchFamily="34" charset="0"/>
              <a:buChar char="•"/>
            </a:pPr>
            <a:r>
              <a:rPr lang="ja-JP" sz="1400" dirty="0">
                <a:solidFill>
                  <a:srgbClr val="FFFFFF"/>
                </a:solidFill>
                <a:ea typeface="SimSun" pitchFamily="2" charset="-122"/>
              </a:rPr>
              <a:t>転移性疾患に対する治療歴なし</a:t>
            </a:r>
          </a:p>
          <a:p>
            <a:pPr marL="228600" indent="-228600" defTabSz="892175" eaLnBrk="0" hangingPunct="0">
              <a:spcAft>
                <a:spcPct val="30000"/>
              </a:spcAft>
              <a:buFont typeface="Arial" pitchFamily="34" charset="0"/>
              <a:buChar char="•"/>
            </a:pPr>
            <a:r>
              <a:rPr lang="ja-JP" sz="1400" dirty="0">
                <a:solidFill>
                  <a:srgbClr val="FFFFFF"/>
                </a:solidFill>
                <a:ea typeface="SimSun" pitchFamily="2" charset="-122"/>
              </a:rPr>
              <a:t>ECOG PS 0～1</a:t>
            </a:r>
          </a:p>
          <a:p>
            <a:pPr defTabSz="892175" eaLnBrk="0" hangingPunct="0">
              <a:spcAft>
                <a:spcPct val="30000"/>
              </a:spcAft>
            </a:pPr>
            <a:r>
              <a:rPr lang="ja-JP" sz="1400" dirty="0">
                <a:solidFill>
                  <a:srgbClr val="FFFFFF"/>
                </a:solidFill>
                <a:ea typeface="SimSun" pitchFamily="2" charset="-122"/>
              </a:rPr>
              <a:t>（n=1013）</a:t>
            </a:r>
          </a:p>
        </p:txBody>
      </p:sp>
      <p:sp>
        <p:nvSpPr>
          <p:cNvPr id="37" name="AutoShape 12"/>
          <p:cNvSpPr>
            <a:spLocks noChangeArrowheads="1"/>
          </p:cNvSpPr>
          <p:nvPr/>
        </p:nvSpPr>
        <p:spPr bwMode="auto">
          <a:xfrm>
            <a:off x="4235847" y="4308206"/>
            <a:ext cx="2796039" cy="862884"/>
          </a:xfrm>
          <a:prstGeom prst="roundRect">
            <a:avLst>
              <a:gd name="adj" fmla="val 16667"/>
            </a:avLst>
          </a:prstGeom>
          <a:solidFill>
            <a:schemeClr val="accent3"/>
          </a:solidFill>
          <a:ln w="9525" algn="ctr">
            <a:noFill/>
            <a:round/>
            <a:headEnd/>
            <a:tailEnd/>
          </a:ln>
        </p:spPr>
        <p:txBody>
          <a:bodyPr lIns="90488" tIns="0" rIns="90488" bIns="0" anchor="ctr"/>
          <a:lstStyle/>
          <a:p>
            <a:pPr algn="ctr" defTabSz="892175" eaLnBrk="0"/>
            <a:r>
              <a:rPr lang="ja-JP" sz="1400" dirty="0">
                <a:solidFill>
                  <a:schemeClr val="tx1"/>
                </a:solidFill>
                <a:ea typeface="SimSun" pitchFamily="2" charset="-122"/>
              </a:rPr>
              <a:t>白金製剤ベースのCT</a:t>
            </a:r>
            <a:r>
              <a:rPr lang="ja-JP" sz="1400" baseline="30000" dirty="0">
                <a:solidFill>
                  <a:schemeClr val="tx1"/>
                </a:solidFill>
                <a:ea typeface="SimSun" pitchFamily="2" charset="-122"/>
              </a:rPr>
              <a:t>*</a:t>
            </a:r>
            <a:r>
              <a:rPr lang="ja-JP" sz="1400" dirty="0">
                <a:solidFill>
                  <a:schemeClr val="tx1"/>
                </a:solidFill>
                <a:ea typeface="SimSun" pitchFamily="2" charset="-122"/>
              </a:rPr>
              <a:t> q3w</a:t>
            </a:r>
            <a:br>
              <a:rPr lang="en-GB" altLang="ja-JP" sz="1400" dirty="0">
                <a:solidFill>
                  <a:schemeClr val="tx1"/>
                </a:solidFill>
                <a:ea typeface="SimSun" pitchFamily="2" charset="-122"/>
              </a:rPr>
            </a:br>
            <a:r>
              <a:rPr lang="ja-JP" sz="1400" dirty="0">
                <a:solidFill>
                  <a:schemeClr val="tx1"/>
                </a:solidFill>
                <a:ea typeface="SimSun" pitchFamily="2" charset="-122"/>
              </a:rPr>
              <a:t>（最大6サイクル）</a:t>
            </a:r>
          </a:p>
        </p:txBody>
      </p:sp>
      <p:sp>
        <p:nvSpPr>
          <p:cNvPr id="38" name="AutoShape 8"/>
          <p:cNvSpPr>
            <a:spLocks noChangeArrowheads="1"/>
          </p:cNvSpPr>
          <p:nvPr/>
        </p:nvSpPr>
        <p:spPr bwMode="auto">
          <a:xfrm>
            <a:off x="4235847" y="2300701"/>
            <a:ext cx="2797689" cy="862885"/>
          </a:xfrm>
          <a:prstGeom prst="roundRect">
            <a:avLst>
              <a:gd name="adj" fmla="val 16667"/>
            </a:avLst>
          </a:prstGeom>
          <a:solidFill>
            <a:schemeClr val="accent2"/>
          </a:solidFill>
          <a:ln w="9525" algn="ctr">
            <a:noFill/>
            <a:round/>
            <a:headEnd/>
            <a:tailEnd/>
          </a:ln>
        </p:spPr>
        <p:txBody>
          <a:bodyPr lIns="90488" tIns="0" rIns="90488" bIns="0" anchor="ctr"/>
          <a:lstStyle/>
          <a:p>
            <a:pPr algn="ctr" defTabSz="892175" eaLnBrk="0" hangingPunct="0"/>
            <a:r>
              <a:rPr lang="ja-JP" sz="1400" dirty="0">
                <a:solidFill>
                  <a:srgbClr val="FFFFFF"/>
                </a:solidFill>
                <a:ea typeface="SimSun" pitchFamily="2" charset="-122"/>
              </a:rPr>
              <a:t>デュルバルマブ 1500mg + </a:t>
            </a:r>
            <a:br>
              <a:rPr lang="en-GB" altLang="ja-JP" sz="1400" dirty="0">
                <a:solidFill>
                  <a:srgbClr val="FFFFFF"/>
                </a:solidFill>
                <a:ea typeface="SimSun" pitchFamily="2" charset="-122"/>
              </a:rPr>
            </a:br>
            <a:r>
              <a:rPr lang="ja-JP" sz="1400" dirty="0">
                <a:solidFill>
                  <a:srgbClr val="FFFFFF"/>
                </a:solidFill>
                <a:ea typeface="SimSun" pitchFamily="2" charset="-122"/>
              </a:rPr>
              <a:t>CT</a:t>
            </a:r>
            <a:r>
              <a:rPr lang="ja-JP" sz="1400" baseline="30000" dirty="0">
                <a:solidFill>
                  <a:srgbClr val="FFFFFF"/>
                </a:solidFill>
                <a:ea typeface="SimSun" pitchFamily="2" charset="-122"/>
              </a:rPr>
              <a:t>*</a:t>
            </a:r>
            <a:r>
              <a:rPr lang="ja-JP" sz="1400" dirty="0">
                <a:solidFill>
                  <a:srgbClr val="FFFFFF"/>
                </a:solidFill>
                <a:ea typeface="SimSun" pitchFamily="2" charset="-122"/>
              </a:rPr>
              <a:t> q3w（4サイクル）</a:t>
            </a:r>
          </a:p>
        </p:txBody>
      </p:sp>
      <p:sp>
        <p:nvSpPr>
          <p:cNvPr id="39" name="Rectangle 9"/>
          <p:cNvSpPr txBox="1">
            <a:spLocks noChangeArrowheads="1"/>
          </p:cNvSpPr>
          <p:nvPr/>
        </p:nvSpPr>
        <p:spPr bwMode="auto">
          <a:xfrm>
            <a:off x="1894417" y="5473021"/>
            <a:ext cx="4267200" cy="6612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20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2000">
                <a:solidFill>
                  <a:schemeClr val="tx1"/>
                </a:solidFill>
                <a:latin typeface="+mn-lt"/>
                <a:cs typeface="+mn-cs"/>
              </a:defRPr>
            </a:lvl2pPr>
            <a:lvl3pPr marL="812800" indent="-249238" algn="l" rtl="0" fontAlgn="base">
              <a:spcBef>
                <a:spcPts val="0"/>
              </a:spcBef>
              <a:spcAft>
                <a:spcPts val="600"/>
              </a:spcAft>
              <a:buClr>
                <a:schemeClr val="bg1"/>
              </a:buClr>
              <a:buChar char="•"/>
              <a:defRPr sz="2000">
                <a:solidFill>
                  <a:schemeClr val="tx1"/>
                </a:solidFill>
                <a:latin typeface="+mn-lt"/>
                <a:cs typeface="+mn-cs"/>
              </a:defRPr>
            </a:lvl3pPr>
            <a:lvl4pPr marL="1101725" indent="-287338" algn="l" rtl="0" fontAlgn="base">
              <a:spcBef>
                <a:spcPts val="0"/>
              </a:spcBef>
              <a:spcAft>
                <a:spcPts val="600"/>
              </a:spcAft>
              <a:buClr>
                <a:schemeClr val="bg1"/>
              </a:buClr>
              <a:buChar char="–"/>
              <a:defRPr sz="2000">
                <a:solidFill>
                  <a:schemeClr val="tx1"/>
                </a:solidFill>
                <a:latin typeface="+mn-lt"/>
                <a:cs typeface="+mn-cs"/>
              </a:defRPr>
            </a:lvl4pPr>
            <a:lvl5pPr marL="1390650" indent="-287338" algn="l" rtl="0" fontAlgn="base">
              <a:spcBef>
                <a:spcPts val="0"/>
              </a:spcBef>
              <a:spcAft>
                <a:spcPts val="600"/>
              </a:spcAft>
              <a:buClr>
                <a:schemeClr val="bg1"/>
              </a:buClr>
              <a:buChar char="»"/>
              <a:defRPr sz="20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ja-JP" sz="1400" b="1"/>
              <a:t>主要評価項目</a:t>
            </a:r>
          </a:p>
          <a:p>
            <a:r>
              <a:rPr lang="ja-JP" sz="1400"/>
              <a:t>PFS（BICR）、OS </a:t>
            </a:r>
          </a:p>
        </p:txBody>
      </p:sp>
      <p:sp>
        <p:nvSpPr>
          <p:cNvPr id="40" name="Content Placeholder 26"/>
          <p:cNvSpPr txBox="1">
            <a:spLocks/>
          </p:cNvSpPr>
          <p:nvPr/>
        </p:nvSpPr>
        <p:spPr>
          <a:xfrm>
            <a:off x="6314016" y="5473021"/>
            <a:ext cx="5183717" cy="661245"/>
          </a:xfrm>
          <a:prstGeom prst="rect">
            <a:avLst/>
          </a:prstGeom>
        </p:spPr>
        <p:txBody>
          <a:bodyPr/>
          <a:lstStyle>
            <a:lvl1pPr marL="250825" indent="-250825" algn="l" rtl="0" fontAlgn="base">
              <a:spcBef>
                <a:spcPct val="20000"/>
              </a:spcBef>
              <a:spcAft>
                <a:spcPct val="0"/>
              </a:spcAft>
              <a:buClr>
                <a:schemeClr val="bg1"/>
              </a:buClr>
              <a:buSzPct val="110000"/>
              <a:buChar char="•"/>
              <a:defRPr sz="2000">
                <a:solidFill>
                  <a:schemeClr val="tx1"/>
                </a:solidFill>
                <a:latin typeface="+mn-lt"/>
                <a:ea typeface="+mn-ea"/>
                <a:cs typeface="+mn-cs"/>
              </a:defRPr>
            </a:lvl1pPr>
            <a:lvl2pPr marL="561975" indent="-309563" algn="l" rtl="0" fontAlgn="base">
              <a:spcBef>
                <a:spcPct val="20000"/>
              </a:spcBef>
              <a:spcAft>
                <a:spcPct val="0"/>
              </a:spcAft>
              <a:buClr>
                <a:schemeClr val="bg1"/>
              </a:buClr>
              <a:buChar char="–"/>
              <a:defRPr sz="2000">
                <a:solidFill>
                  <a:schemeClr val="tx1"/>
                </a:solidFill>
                <a:latin typeface="+mn-lt"/>
                <a:cs typeface="+mn-cs"/>
              </a:defRPr>
            </a:lvl2pPr>
            <a:lvl3pPr marL="812800" indent="-249238" algn="l" rtl="0" fontAlgn="base">
              <a:spcBef>
                <a:spcPct val="20000"/>
              </a:spcBef>
              <a:spcAft>
                <a:spcPct val="0"/>
              </a:spcAft>
              <a:buClr>
                <a:schemeClr val="bg1"/>
              </a:buClr>
              <a:buChar char="•"/>
              <a:defRPr sz="2000">
                <a:solidFill>
                  <a:schemeClr val="tx1"/>
                </a:solidFill>
                <a:latin typeface="+mn-lt"/>
                <a:cs typeface="+mn-cs"/>
              </a:defRPr>
            </a:lvl3pPr>
            <a:lvl4pPr marL="1101725" indent="-287338" algn="l" rtl="0" fontAlgn="base">
              <a:spcBef>
                <a:spcPct val="20000"/>
              </a:spcBef>
              <a:spcAft>
                <a:spcPct val="0"/>
              </a:spcAft>
              <a:buClr>
                <a:schemeClr val="bg1"/>
              </a:buClr>
              <a:buChar char="–"/>
              <a:defRPr sz="2000">
                <a:solidFill>
                  <a:schemeClr val="tx1"/>
                </a:solidFill>
                <a:latin typeface="+mn-lt"/>
                <a:cs typeface="+mn-cs"/>
              </a:defRPr>
            </a:lvl4pPr>
            <a:lvl5pPr marL="1390650" indent="-287338" algn="l" rtl="0" fontAlgn="base">
              <a:spcBef>
                <a:spcPct val="20000"/>
              </a:spcBef>
              <a:spcAft>
                <a:spcPct val="0"/>
              </a:spcAft>
              <a:buClr>
                <a:schemeClr val="bg1"/>
              </a:buClr>
              <a:buChar char="»"/>
              <a:defRPr sz="20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ja-JP" sz="1400" b="1"/>
              <a:t>副次評価項目</a:t>
            </a:r>
          </a:p>
          <a:p>
            <a:r>
              <a:rPr lang="ja-JP" sz="1400"/>
              <a:t>ORR、DoR、BOR、HRQoL、安全性</a:t>
            </a:r>
          </a:p>
        </p:txBody>
      </p:sp>
      <p:sp>
        <p:nvSpPr>
          <p:cNvPr id="41" name="AutoShape 8"/>
          <p:cNvSpPr>
            <a:spLocks noChangeArrowheads="1"/>
          </p:cNvSpPr>
          <p:nvPr/>
        </p:nvSpPr>
        <p:spPr bwMode="auto">
          <a:xfrm>
            <a:off x="4235847" y="3308999"/>
            <a:ext cx="2797689" cy="862885"/>
          </a:xfrm>
          <a:prstGeom prst="roundRect">
            <a:avLst>
              <a:gd name="adj" fmla="val 16667"/>
            </a:avLst>
          </a:prstGeom>
          <a:solidFill>
            <a:schemeClr val="accent1"/>
          </a:solidFill>
          <a:ln w="9525" algn="ctr">
            <a:noFill/>
            <a:round/>
            <a:headEnd/>
            <a:tailEnd/>
          </a:ln>
        </p:spPr>
        <p:txBody>
          <a:bodyPr lIns="90488" tIns="0" rIns="90488" bIns="0" anchor="ctr"/>
          <a:lstStyle/>
          <a:p>
            <a:pPr algn="ctr" defTabSz="892175" eaLnBrk="0"/>
            <a:r>
              <a:rPr lang="ja-JP" sz="1400" dirty="0">
                <a:solidFill>
                  <a:schemeClr val="tx2"/>
                </a:solidFill>
                <a:ea typeface="SimSun" pitchFamily="2" charset="-122"/>
              </a:rPr>
              <a:t>デュルバルマブ 1500 mg + </a:t>
            </a:r>
            <a:br>
              <a:rPr lang="en-GB" altLang="ja-JP" sz="1400" dirty="0">
                <a:solidFill>
                  <a:schemeClr val="tx2"/>
                </a:solidFill>
                <a:ea typeface="SimSun" pitchFamily="2" charset="-122"/>
              </a:rPr>
            </a:br>
            <a:r>
              <a:rPr lang="ja-JP" sz="1400" dirty="0">
                <a:solidFill>
                  <a:schemeClr val="tx2"/>
                </a:solidFill>
                <a:ea typeface="SimSun" pitchFamily="2" charset="-122"/>
              </a:rPr>
              <a:t>トレメリムマブ 75 mg +</a:t>
            </a:r>
            <a:br>
              <a:rPr lang="ja-JP" sz="1400" dirty="0">
                <a:solidFill>
                  <a:schemeClr val="tx2"/>
                </a:solidFill>
                <a:ea typeface="SimSun" pitchFamily="2" charset="-122"/>
              </a:rPr>
            </a:br>
            <a:r>
              <a:rPr lang="ja-JP" sz="1400" dirty="0">
                <a:solidFill>
                  <a:schemeClr val="tx2"/>
                </a:solidFill>
                <a:ea typeface="SimSun" pitchFamily="2" charset="-122"/>
              </a:rPr>
              <a:t>CT* q3w （4サイクル）</a:t>
            </a:r>
          </a:p>
        </p:txBody>
      </p:sp>
      <p:cxnSp>
        <p:nvCxnSpPr>
          <p:cNvPr id="42" name="AutoShape 21"/>
          <p:cNvCxnSpPr>
            <a:cxnSpLocks noChangeShapeType="1"/>
            <a:stCxn id="24" idx="6"/>
            <a:endCxn id="41" idx="1"/>
          </p:cNvCxnSpPr>
          <p:nvPr/>
        </p:nvCxnSpPr>
        <p:spPr bwMode="auto">
          <a:xfrm>
            <a:off x="4013998" y="3740441"/>
            <a:ext cx="221849" cy="1"/>
          </a:xfrm>
          <a:prstGeom prst="straightConnector1">
            <a:avLst/>
          </a:prstGeom>
          <a:noFill/>
          <a:ln w="38100">
            <a:solidFill>
              <a:schemeClr val="bg1"/>
            </a:solidFill>
            <a:round/>
            <a:headEnd/>
            <a:tailEnd type="triangle" w="med" len="med"/>
          </a:ln>
        </p:spPr>
      </p:cxnSp>
      <p:sp>
        <p:nvSpPr>
          <p:cNvPr id="43" name="AutoShape 12"/>
          <p:cNvSpPr>
            <a:spLocks noChangeArrowheads="1"/>
          </p:cNvSpPr>
          <p:nvPr/>
        </p:nvSpPr>
        <p:spPr bwMode="auto">
          <a:xfrm>
            <a:off x="7255037" y="4308206"/>
            <a:ext cx="3707895" cy="862884"/>
          </a:xfrm>
          <a:prstGeom prst="roundRect">
            <a:avLst>
              <a:gd name="adj" fmla="val 16667"/>
            </a:avLst>
          </a:prstGeom>
          <a:solidFill>
            <a:schemeClr val="accent3"/>
          </a:solidFill>
          <a:ln w="9525" algn="ctr">
            <a:noFill/>
            <a:round/>
            <a:headEnd/>
            <a:tailEnd/>
          </a:ln>
        </p:spPr>
        <p:txBody>
          <a:bodyPr lIns="90488" tIns="0" rIns="90488" bIns="0" anchor="ctr"/>
          <a:lstStyle/>
          <a:p>
            <a:pPr algn="ctr" defTabSz="892175" eaLnBrk="0"/>
            <a:r>
              <a:rPr lang="ja-JP" sz="1400">
                <a:solidFill>
                  <a:schemeClr val="tx1"/>
                </a:solidFill>
                <a:ea typeface="SimSun" pitchFamily="2" charset="-122"/>
              </a:rPr>
              <a:t>ペメトレキセド</a:t>
            </a:r>
            <a:r>
              <a:rPr lang="ja-JP" sz="1400" baseline="30000">
                <a:solidFill>
                  <a:schemeClr val="tx1"/>
                </a:solidFill>
                <a:ea typeface="SimSun" pitchFamily="2" charset="-122"/>
              </a:rPr>
              <a:t>† </a:t>
            </a:r>
            <a:r>
              <a:rPr lang="ja-JP" sz="1400">
                <a:solidFill>
                  <a:schemeClr val="tx1"/>
                </a:solidFill>
                <a:ea typeface="SimSun" pitchFamily="2" charset="-122"/>
              </a:rPr>
              <a:t>（n=337）</a:t>
            </a:r>
          </a:p>
        </p:txBody>
      </p:sp>
      <p:sp>
        <p:nvSpPr>
          <p:cNvPr id="44" name="AutoShape 8"/>
          <p:cNvSpPr>
            <a:spLocks noChangeArrowheads="1"/>
          </p:cNvSpPr>
          <p:nvPr/>
        </p:nvSpPr>
        <p:spPr bwMode="auto">
          <a:xfrm>
            <a:off x="7254814" y="2300700"/>
            <a:ext cx="3710083" cy="862885"/>
          </a:xfrm>
          <a:prstGeom prst="roundRect">
            <a:avLst>
              <a:gd name="adj" fmla="val 16667"/>
            </a:avLst>
          </a:prstGeom>
          <a:solidFill>
            <a:schemeClr val="accent2"/>
          </a:solidFill>
          <a:ln w="9525" algn="ctr">
            <a:solidFill>
              <a:schemeClr val="accent2"/>
            </a:solidFill>
            <a:round/>
            <a:headEnd/>
            <a:tailEnd/>
          </a:ln>
        </p:spPr>
        <p:txBody>
          <a:bodyPr lIns="90488" tIns="0" rIns="90488" bIns="0" anchor="ctr"/>
          <a:lstStyle/>
          <a:p>
            <a:pPr algn="ctr" defTabSz="892175" eaLnBrk="0"/>
            <a:r>
              <a:rPr lang="ja-JP" sz="1400" dirty="0">
                <a:solidFill>
                  <a:srgbClr val="FFFFFF"/>
                </a:solidFill>
                <a:ea typeface="SimSun" pitchFamily="2" charset="-122"/>
              </a:rPr>
              <a:t>デュルバルマブ 1500 mg q4w + </a:t>
            </a:r>
            <a:br>
              <a:rPr lang="en-GB" altLang="ja-JP" sz="1400" dirty="0">
                <a:solidFill>
                  <a:srgbClr val="FFFFFF"/>
                </a:solidFill>
                <a:ea typeface="SimSun" pitchFamily="2" charset="-122"/>
              </a:rPr>
            </a:br>
            <a:r>
              <a:rPr lang="ja-JP" sz="1400" dirty="0">
                <a:solidFill>
                  <a:srgbClr val="FFFFFF"/>
                </a:solidFill>
                <a:ea typeface="SimSun" pitchFamily="2" charset="-122"/>
              </a:rPr>
              <a:t>ペメトレキセド</a:t>
            </a:r>
            <a:r>
              <a:rPr lang="ja-JP" sz="1400" baseline="30000" dirty="0">
                <a:solidFill>
                  <a:srgbClr val="FFFFFF"/>
                </a:solidFill>
                <a:ea typeface="SimSun" pitchFamily="2" charset="-122"/>
              </a:rPr>
              <a:t>†</a:t>
            </a:r>
            <a:r>
              <a:rPr lang="ja-JP" sz="1400" dirty="0">
                <a:solidFill>
                  <a:srgbClr val="FFFFFF"/>
                </a:solidFill>
                <a:ea typeface="SimSun" pitchFamily="2" charset="-122"/>
              </a:rPr>
              <a:t> （ n=338）</a:t>
            </a:r>
          </a:p>
        </p:txBody>
      </p:sp>
      <p:cxnSp>
        <p:nvCxnSpPr>
          <p:cNvPr id="45" name="AutoShape 21"/>
          <p:cNvCxnSpPr>
            <a:cxnSpLocks noChangeShapeType="1"/>
            <a:stCxn id="37" idx="3"/>
            <a:endCxn id="43" idx="1"/>
          </p:cNvCxnSpPr>
          <p:nvPr/>
        </p:nvCxnSpPr>
        <p:spPr bwMode="auto">
          <a:xfrm>
            <a:off x="7031886" y="4739648"/>
            <a:ext cx="223151" cy="0"/>
          </a:xfrm>
          <a:prstGeom prst="straightConnector1">
            <a:avLst/>
          </a:prstGeom>
          <a:noFill/>
          <a:ln w="38100">
            <a:solidFill>
              <a:schemeClr val="bg1"/>
            </a:solidFill>
            <a:round/>
            <a:headEnd/>
            <a:tailEnd type="triangle" w="med" len="med"/>
          </a:ln>
        </p:spPr>
      </p:cxnSp>
      <p:sp>
        <p:nvSpPr>
          <p:cNvPr id="46" name="Content Placeholder 26"/>
          <p:cNvSpPr txBox="1">
            <a:spLocks/>
          </p:cNvSpPr>
          <p:nvPr/>
        </p:nvSpPr>
        <p:spPr bwMode="auto">
          <a:xfrm>
            <a:off x="3470224" y="4943755"/>
            <a:ext cx="6418718" cy="892175"/>
          </a:xfrm>
          <a:prstGeom prst="rect">
            <a:avLst/>
          </a:prstGeom>
          <a:noFill/>
          <a:ln w="9525">
            <a:noFill/>
            <a:miter lim="800000"/>
            <a:headEnd/>
            <a:tailEnd/>
          </a:ln>
        </p:spPr>
        <p:txBody>
          <a:bodyPr/>
          <a:lstStyle/>
          <a:p>
            <a:pPr marL="190500" indent="-190500">
              <a:spcBef>
                <a:spcPts val="0"/>
              </a:spcBef>
              <a:spcAft>
                <a:spcPts val="400"/>
              </a:spcAft>
              <a:defRPr/>
            </a:pPr>
            <a:r>
              <a:rPr lang="ja-JP" sz="1200" b="1" dirty="0">
                <a:solidFill>
                  <a:srgbClr val="363636"/>
                </a:solidFill>
                <a:latin typeface="Arial"/>
                <a:ea typeface="MS Mincho"/>
              </a:rPr>
              <a:t>層別化</a:t>
            </a:r>
          </a:p>
          <a:p>
            <a:pPr marL="203200" indent="-203200">
              <a:spcBef>
                <a:spcPts val="0"/>
              </a:spcBef>
              <a:spcAft>
                <a:spcPts val="400"/>
              </a:spcAft>
              <a:buFont typeface="Arial" pitchFamily="34" charset="0"/>
              <a:buChar char="•"/>
              <a:defRPr/>
            </a:pPr>
            <a:r>
              <a:rPr lang="ja-JP" sz="1200" dirty="0">
                <a:solidFill>
                  <a:schemeClr val="tx1"/>
                </a:solidFill>
              </a:rPr>
              <a:t>PD-L1発現、病期、組織型</a:t>
            </a:r>
          </a:p>
        </p:txBody>
      </p:sp>
      <p:sp>
        <p:nvSpPr>
          <p:cNvPr id="47" name="AutoShape 8"/>
          <p:cNvSpPr>
            <a:spLocks noChangeArrowheads="1"/>
          </p:cNvSpPr>
          <p:nvPr/>
        </p:nvSpPr>
        <p:spPr bwMode="auto">
          <a:xfrm>
            <a:off x="7253026" y="3308999"/>
            <a:ext cx="3710083" cy="862885"/>
          </a:xfrm>
          <a:prstGeom prst="roundRect">
            <a:avLst>
              <a:gd name="adj" fmla="val 16667"/>
            </a:avLst>
          </a:prstGeom>
          <a:solidFill>
            <a:schemeClr val="accent1"/>
          </a:solidFill>
          <a:ln w="9525" algn="ctr">
            <a:noFill/>
            <a:round/>
            <a:headEnd/>
            <a:tailEnd/>
          </a:ln>
        </p:spPr>
        <p:txBody>
          <a:bodyPr lIns="90488" tIns="0" rIns="90488" bIns="0" anchor="ctr"/>
          <a:lstStyle/>
          <a:p>
            <a:pPr algn="ctr" defTabSz="892175" eaLnBrk="0"/>
            <a:r>
              <a:rPr lang="ja-JP" sz="1400" dirty="0">
                <a:solidFill>
                  <a:schemeClr val="tx2"/>
                </a:solidFill>
                <a:ea typeface="SimSun" pitchFamily="2" charset="-122"/>
              </a:rPr>
              <a:t>デュルバルマブ1500mg q4w</a:t>
            </a:r>
            <a:r>
              <a:rPr lang="en-GB" altLang="ja-JP" sz="1400" dirty="0">
                <a:solidFill>
                  <a:schemeClr val="tx2"/>
                </a:solidFill>
                <a:ea typeface="SimSun" pitchFamily="2" charset="-122"/>
              </a:rPr>
              <a:t> </a:t>
            </a:r>
            <a:r>
              <a:rPr lang="ja-JP" sz="1400" dirty="0">
                <a:solidFill>
                  <a:schemeClr val="tx2"/>
                </a:solidFill>
                <a:ea typeface="SimSun" pitchFamily="2" charset="-122"/>
              </a:rPr>
              <a:t>+</a:t>
            </a:r>
            <a:br>
              <a:rPr lang="en-GB" altLang="ja-JP" sz="1400" dirty="0">
                <a:solidFill>
                  <a:schemeClr val="tx2"/>
                </a:solidFill>
                <a:ea typeface="SimSun" pitchFamily="2" charset="-122"/>
              </a:rPr>
            </a:br>
            <a:r>
              <a:rPr lang="ja-JP" sz="1400" dirty="0">
                <a:solidFill>
                  <a:schemeClr val="tx2"/>
                </a:solidFill>
                <a:ea typeface="SimSun" pitchFamily="2" charset="-122"/>
              </a:rPr>
              <a:t>トレメリムマブ75mg（W16 のみ）</a:t>
            </a:r>
            <a:r>
              <a:rPr lang="ja-JP" sz="1400" baseline="30000" dirty="0">
                <a:solidFill>
                  <a:schemeClr val="tx2"/>
                </a:solidFill>
                <a:ea typeface="SimSun" pitchFamily="2" charset="-122"/>
              </a:rPr>
              <a:t>‡</a:t>
            </a:r>
            <a:r>
              <a:rPr lang="ja-JP" sz="1400" dirty="0">
                <a:solidFill>
                  <a:schemeClr val="tx2"/>
                </a:solidFill>
                <a:ea typeface="SimSun" pitchFamily="2" charset="-122"/>
              </a:rPr>
              <a:t>+</a:t>
            </a:r>
            <a:br>
              <a:rPr lang="en-GB" altLang="ja-JP" sz="1400" dirty="0">
                <a:solidFill>
                  <a:schemeClr val="tx2"/>
                </a:solidFill>
                <a:ea typeface="SimSun" pitchFamily="2" charset="-122"/>
              </a:rPr>
            </a:br>
            <a:r>
              <a:rPr lang="ja-JP" sz="1400" dirty="0">
                <a:solidFill>
                  <a:schemeClr val="tx2"/>
                </a:solidFill>
                <a:ea typeface="SimSun" pitchFamily="2" charset="-122"/>
              </a:rPr>
              <a:t>ペメトレキセド</a:t>
            </a:r>
            <a:r>
              <a:rPr lang="ja-JP" sz="1400" baseline="30000" dirty="0">
                <a:solidFill>
                  <a:schemeClr val="tx2"/>
                </a:solidFill>
                <a:ea typeface="SimSun" pitchFamily="2" charset="-122"/>
              </a:rPr>
              <a:t>†</a:t>
            </a:r>
            <a:r>
              <a:rPr lang="ja-JP" sz="1400" dirty="0">
                <a:solidFill>
                  <a:schemeClr val="tx2"/>
                </a:solidFill>
                <a:ea typeface="SimSun" pitchFamily="2" charset="-122"/>
              </a:rPr>
              <a:t>（n=338）</a:t>
            </a:r>
          </a:p>
        </p:txBody>
      </p:sp>
      <p:cxnSp>
        <p:nvCxnSpPr>
          <p:cNvPr id="48" name="AutoShape 21"/>
          <p:cNvCxnSpPr>
            <a:cxnSpLocks noChangeShapeType="1"/>
            <a:stCxn id="41" idx="3"/>
            <a:endCxn id="47" idx="1"/>
          </p:cNvCxnSpPr>
          <p:nvPr/>
        </p:nvCxnSpPr>
        <p:spPr bwMode="auto">
          <a:xfrm>
            <a:off x="7033536" y="3740442"/>
            <a:ext cx="219490" cy="0"/>
          </a:xfrm>
          <a:prstGeom prst="straightConnector1">
            <a:avLst/>
          </a:prstGeom>
          <a:noFill/>
          <a:ln w="38100">
            <a:solidFill>
              <a:schemeClr val="bg1"/>
            </a:solidFill>
            <a:round/>
            <a:headEnd/>
            <a:tailEnd type="triangle" w="med" len="med"/>
          </a:ln>
        </p:spPr>
      </p:cxnSp>
      <p:cxnSp>
        <p:nvCxnSpPr>
          <p:cNvPr id="49" name="AutoShape 21"/>
          <p:cNvCxnSpPr>
            <a:cxnSpLocks noChangeShapeType="1"/>
            <a:stCxn id="38" idx="3"/>
            <a:endCxn id="44" idx="1"/>
          </p:cNvCxnSpPr>
          <p:nvPr/>
        </p:nvCxnSpPr>
        <p:spPr bwMode="auto">
          <a:xfrm flipV="1">
            <a:off x="7033536" y="2732143"/>
            <a:ext cx="221278" cy="1"/>
          </a:xfrm>
          <a:prstGeom prst="straightConnector1">
            <a:avLst/>
          </a:prstGeom>
          <a:noFill/>
          <a:ln w="38100">
            <a:solidFill>
              <a:schemeClr val="bg1"/>
            </a:solidFill>
            <a:round/>
            <a:headEnd/>
            <a:tailEnd type="triangle" w="med" len="med"/>
          </a:ln>
        </p:spPr>
      </p:cxnSp>
      <p:sp>
        <p:nvSpPr>
          <p:cNvPr id="50" name="AutoShape 12"/>
          <p:cNvSpPr>
            <a:spLocks noChangeArrowheads="1"/>
          </p:cNvSpPr>
          <p:nvPr/>
        </p:nvSpPr>
        <p:spPr bwMode="auto">
          <a:xfrm>
            <a:off x="11372130" y="3476123"/>
            <a:ext cx="693746" cy="528637"/>
          </a:xfrm>
          <a:prstGeom prst="roundRect">
            <a:avLst>
              <a:gd name="adj" fmla="val 16667"/>
            </a:avLst>
          </a:prstGeom>
          <a:solidFill>
            <a:schemeClr val="tx1"/>
          </a:solidFill>
          <a:ln w="9525" algn="ctr">
            <a:noFill/>
            <a:round/>
            <a:headEnd/>
            <a:tailEnd/>
          </a:ln>
        </p:spPr>
        <p:txBody>
          <a:bodyPr lIns="90488" tIns="0" rIns="90488" bIns="0" anchor="ctr"/>
          <a:lstStyle/>
          <a:p>
            <a:pPr algn="ctr" defTabSz="892175" eaLnBrk="0" hangingPunct="0"/>
            <a:r>
              <a:rPr lang="ja-JP" sz="1400">
                <a:solidFill>
                  <a:srgbClr val="FFFFFF"/>
                </a:solidFill>
                <a:ea typeface="SimSun" pitchFamily="2" charset="-122"/>
              </a:rPr>
              <a:t>PD</a:t>
            </a:r>
          </a:p>
        </p:txBody>
      </p:sp>
      <p:cxnSp>
        <p:nvCxnSpPr>
          <p:cNvPr id="51" name="AutoShape 21"/>
          <p:cNvCxnSpPr>
            <a:cxnSpLocks noChangeShapeType="1"/>
            <a:stCxn id="47" idx="3"/>
            <a:endCxn id="50" idx="1"/>
          </p:cNvCxnSpPr>
          <p:nvPr/>
        </p:nvCxnSpPr>
        <p:spPr bwMode="auto">
          <a:xfrm>
            <a:off x="10963109" y="3740442"/>
            <a:ext cx="409021" cy="0"/>
          </a:xfrm>
          <a:prstGeom prst="straightConnector1">
            <a:avLst/>
          </a:prstGeom>
          <a:noFill/>
          <a:ln w="38100">
            <a:solidFill>
              <a:schemeClr val="bg1"/>
            </a:solidFill>
            <a:round/>
            <a:headEnd/>
            <a:tailEnd type="triangle" w="med" len="med"/>
          </a:ln>
        </p:spPr>
      </p:cxnSp>
      <p:cxnSp>
        <p:nvCxnSpPr>
          <p:cNvPr id="52" name="AutoShape 15"/>
          <p:cNvCxnSpPr>
            <a:cxnSpLocks noChangeShapeType="1"/>
            <a:stCxn id="44" idx="3"/>
            <a:endCxn id="50" idx="1"/>
          </p:cNvCxnSpPr>
          <p:nvPr/>
        </p:nvCxnSpPr>
        <p:spPr bwMode="auto">
          <a:xfrm>
            <a:off x="10964897" y="2732143"/>
            <a:ext cx="407233" cy="1008299"/>
          </a:xfrm>
          <a:prstGeom prst="bentConnector3">
            <a:avLst>
              <a:gd name="adj1" fmla="val 50000"/>
            </a:avLst>
          </a:prstGeom>
          <a:noFill/>
          <a:ln w="38100">
            <a:solidFill>
              <a:schemeClr val="bg1"/>
            </a:solidFill>
            <a:miter lim="800000"/>
            <a:headEnd/>
            <a:tailEnd type="triangle" w="med" len="med"/>
          </a:ln>
        </p:spPr>
      </p:cxnSp>
      <p:cxnSp>
        <p:nvCxnSpPr>
          <p:cNvPr id="53" name="AutoShape 15"/>
          <p:cNvCxnSpPr>
            <a:cxnSpLocks noChangeShapeType="1"/>
            <a:stCxn id="43" idx="3"/>
            <a:endCxn id="50" idx="1"/>
          </p:cNvCxnSpPr>
          <p:nvPr/>
        </p:nvCxnSpPr>
        <p:spPr bwMode="auto">
          <a:xfrm flipV="1">
            <a:off x="10962932" y="3740442"/>
            <a:ext cx="409198" cy="999206"/>
          </a:xfrm>
          <a:prstGeom prst="bentConnector3">
            <a:avLst>
              <a:gd name="adj1" fmla="val 50000"/>
            </a:avLst>
          </a:prstGeom>
          <a:noFill/>
          <a:ln w="38100">
            <a:solidFill>
              <a:schemeClr val="bg1"/>
            </a:solidFill>
            <a:miter lim="800000"/>
            <a:headEnd/>
            <a:tailEnd type="triangle" w="med" len="med"/>
          </a:ln>
        </p:spPr>
      </p:cxnSp>
    </p:spTree>
    <p:extLst>
      <p:ext uri="{BB962C8B-B14F-4D97-AF65-F5344CB8AC3E}">
        <p14:creationId xmlns:p14="http://schemas.microsoft.com/office/powerpoint/2010/main" val="327906400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ja-JP" sz="4400"/>
              <a:t>スクリーニング、バイオマーカーおよび予防</a:t>
            </a:r>
          </a:p>
        </p:txBody>
      </p:sp>
    </p:spTree>
    <p:extLst>
      <p:ext uri="{BB962C8B-B14F-4D97-AF65-F5344CB8AC3E}">
        <p14:creationId xmlns:p14="http://schemas.microsoft.com/office/powerpoint/2010/main" val="1246170763"/>
      </p:ext>
    </p:extLst>
  </p:cSld>
  <p:clrMapOvr>
    <a:masterClrMapping/>
  </p:clrMapOvr>
  <p:transition spd="med"/>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 59: 1L転移性（m）NSCLC患者におけるデュルバルマブ （D） ± トレメリムマブ （T） + 化学療法 （CT） :更新は約 4 年間（y）の追跡調査中央値（mFU）後のPOSEIDONからの全生存率（OS）– Johnson ML,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533189"/>
          </a:xfrm>
        </p:spPr>
        <p:txBody>
          <a:bodyPr/>
          <a:lstStyle/>
          <a:p>
            <a:r>
              <a:rPr lang="ja-JP" b="1"/>
              <a:t>主な結果（続き）</a:t>
            </a:r>
          </a:p>
        </p:txBody>
      </p:sp>
      <p:sp>
        <p:nvSpPr>
          <p:cNvPr id="5" name="Text Placeholder 4"/>
          <p:cNvSpPr>
            <a:spLocks noGrp="1"/>
          </p:cNvSpPr>
          <p:nvPr>
            <p:ph type="body" sz="quarter" idx="11"/>
          </p:nvPr>
        </p:nvSpPr>
        <p:spPr/>
        <p:txBody>
          <a:bodyPr/>
          <a:lstStyle/>
          <a:p>
            <a:r>
              <a:rPr lang="ja-JP" dirty="0"/>
              <a:t>Johnson ML, et al.Ann Oncol 2022;33（suppl）:Abstr LBA59</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506911"/>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全生存期間</a:t>
            </a:r>
          </a:p>
        </p:txBody>
      </p:sp>
      <p:sp>
        <p:nvSpPr>
          <p:cNvPr id="278"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2310950" y="3500604"/>
            <a:ext cx="1586" cy="1448637"/>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9"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4470314" y="4402386"/>
            <a:ext cx="921" cy="585297"/>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0"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3747668" y="4291964"/>
            <a:ext cx="6979" cy="695720"/>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1"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3030762" y="4101791"/>
            <a:ext cx="26" cy="885892"/>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Freeform 21">
            <a:extLst>
              <a:ext uri="{FF2B5EF4-FFF2-40B4-BE49-F238E27FC236}">
                <a16:creationId xmlns:a16="http://schemas.microsoft.com/office/drawing/2014/main" id="{945B8AD7-989E-9756-EFDE-958070EA7F9D}"/>
              </a:ext>
            </a:extLst>
          </p:cNvPr>
          <p:cNvSpPr>
            <a:spLocks/>
          </p:cNvSpPr>
          <p:nvPr/>
        </p:nvSpPr>
        <p:spPr bwMode="auto">
          <a:xfrm>
            <a:off x="1506968" y="2284864"/>
            <a:ext cx="3815170" cy="265771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363636"/>
              </a:solidFill>
              <a:effectLst/>
              <a:uLnTx/>
              <a:uFillTx/>
              <a:latin typeface="Calibri"/>
              <a:ea typeface="+mn-ea"/>
              <a:cs typeface="+mn-cs"/>
            </a:endParaRPr>
          </a:p>
        </p:txBody>
      </p:sp>
      <p:sp>
        <p:nvSpPr>
          <p:cNvPr id="12" name="TextBox 11">
            <a:extLst>
              <a:ext uri="{FF2B5EF4-FFF2-40B4-BE49-F238E27FC236}">
                <a16:creationId xmlns:a16="http://schemas.microsoft.com/office/drawing/2014/main" id="{84E078E7-CF03-4D6C-7817-446EA3741B11}"/>
              </a:ext>
            </a:extLst>
          </p:cNvPr>
          <p:cNvSpPr txBox="1"/>
          <p:nvPr/>
        </p:nvSpPr>
        <p:spPr>
          <a:xfrm rot="16200000">
            <a:off x="-429922" y="3447948"/>
            <a:ext cx="2671165" cy="315642"/>
          </a:xfrm>
          <a:prstGeom prst="rect">
            <a:avLst/>
          </a:prstGeom>
          <a:noFill/>
        </p:spPr>
        <p:txBody>
          <a:bodyPr wrap="square" rtlCol="0">
            <a:spAutoFit/>
          </a:bodyPr>
          <a:lstStyle/>
          <a:p>
            <a:pPr lvl="0" algn="ctr" fontAlgn="base">
              <a:spcBef>
                <a:spcPct val="0"/>
              </a:spcBef>
              <a:spcAft>
                <a:spcPct val="0"/>
              </a:spcAft>
              <a:defRPr/>
            </a:pPr>
            <a:r>
              <a:rPr lang="ja-JP" sz="1400">
                <a:solidFill>
                  <a:srgbClr val="000000"/>
                </a:solidFill>
                <a:latin typeface="Arial" panose="020B0604020202020204" pitchFamily="34" charset="0"/>
                <a:ea typeface="MS Mincho"/>
                <a:cs typeface="Arial" panose="020B0604020202020204" pitchFamily="34" charset="0"/>
              </a:rPr>
              <a:t>OSの確率</a:t>
            </a:r>
          </a:p>
        </p:txBody>
      </p:sp>
      <p:sp>
        <p:nvSpPr>
          <p:cNvPr id="13" name="TextBox 12">
            <a:extLst>
              <a:ext uri="{FF2B5EF4-FFF2-40B4-BE49-F238E27FC236}">
                <a16:creationId xmlns:a16="http://schemas.microsoft.com/office/drawing/2014/main" id="{19770ACF-9756-2DB7-0205-D31B007B889B}"/>
              </a:ext>
            </a:extLst>
          </p:cNvPr>
          <p:cNvSpPr txBox="1"/>
          <p:nvPr/>
        </p:nvSpPr>
        <p:spPr>
          <a:xfrm>
            <a:off x="1209217" y="4770754"/>
            <a:ext cx="284052"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4" name="Line 21">
            <a:extLst>
              <a:ext uri="{FF2B5EF4-FFF2-40B4-BE49-F238E27FC236}">
                <a16:creationId xmlns:a16="http://schemas.microsoft.com/office/drawing/2014/main" id="{A5211066-7AEC-D86B-C033-9CBF10563674}"/>
              </a:ext>
            </a:extLst>
          </p:cNvPr>
          <p:cNvSpPr>
            <a:spLocks noChangeShapeType="1"/>
          </p:cNvSpPr>
          <p:nvPr/>
        </p:nvSpPr>
        <p:spPr bwMode="auto">
          <a:xfrm>
            <a:off x="1588862" y="4949241"/>
            <a:ext cx="0" cy="90147"/>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17D3A5CE-8171-286E-649F-89951C5F2313}"/>
              </a:ext>
            </a:extLst>
          </p:cNvPr>
          <p:cNvSpPr txBox="1"/>
          <p:nvPr/>
        </p:nvSpPr>
        <p:spPr>
          <a:xfrm>
            <a:off x="1497993" y="5009292"/>
            <a:ext cx="172089"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6" name="TextBox 15">
            <a:extLst>
              <a:ext uri="{FF2B5EF4-FFF2-40B4-BE49-F238E27FC236}">
                <a16:creationId xmlns:a16="http://schemas.microsoft.com/office/drawing/2014/main" id="{08DBEB93-0E29-B65D-8DA3-AA2CBBC0222B}"/>
              </a:ext>
            </a:extLst>
          </p:cNvPr>
          <p:cNvSpPr txBox="1"/>
          <p:nvPr/>
        </p:nvSpPr>
        <p:spPr>
          <a:xfrm>
            <a:off x="627887" y="5333395"/>
            <a:ext cx="877163"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solidFill>
                <a:uLnTx/>
                <a:uFillTx/>
                <a:latin typeface="Arial"/>
                <a:ea typeface="MS Mincho"/>
                <a:cs typeface="Arial"/>
              </a:rPr>
              <a:t>リスク有患者数</a:t>
            </a:r>
          </a:p>
        </p:txBody>
      </p:sp>
      <p:grpSp>
        <p:nvGrpSpPr>
          <p:cNvPr id="17" name="Group 16"/>
          <p:cNvGrpSpPr/>
          <p:nvPr/>
        </p:nvGrpSpPr>
        <p:grpSpPr>
          <a:xfrm>
            <a:off x="421390" y="5686542"/>
            <a:ext cx="235732" cy="209062"/>
            <a:chOff x="2077630" y="5129528"/>
            <a:chExt cx="214720" cy="239830"/>
          </a:xfrm>
        </p:grpSpPr>
        <p:cxnSp>
          <p:nvCxnSpPr>
            <p:cNvPr id="18" name="Straight Connector 17">
              <a:extLst>
                <a:ext uri="{FF2B5EF4-FFF2-40B4-BE49-F238E27FC236}">
                  <a16:creationId xmlns:a16="http://schemas.microsoft.com/office/drawing/2014/main" id="{7459F1CE-4EDD-78C3-FB63-59B67EBB4562}"/>
                </a:ext>
              </a:extLst>
            </p:cNvPr>
            <p:cNvCxnSpPr>
              <a:cxnSpLocks/>
            </p:cNvCxnSpPr>
            <p:nvPr/>
          </p:nvCxnSpPr>
          <p:spPr>
            <a:xfrm>
              <a:off x="2082262" y="5129528"/>
              <a:ext cx="210088" cy="0"/>
            </a:xfrm>
            <a:prstGeom prst="line">
              <a:avLst/>
            </a:prstGeom>
            <a:ln w="19050">
              <a:solidFill>
                <a:srgbClr val="00A2E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1A03B25D-2793-72AC-C22D-CCABE13AB6AE}"/>
                </a:ext>
              </a:extLst>
            </p:cNvPr>
            <p:cNvCxnSpPr>
              <a:cxnSpLocks/>
            </p:cNvCxnSpPr>
            <p:nvPr/>
          </p:nvCxnSpPr>
          <p:spPr>
            <a:xfrm>
              <a:off x="2077630" y="5369358"/>
              <a:ext cx="210088" cy="0"/>
            </a:xfrm>
            <a:prstGeom prst="line">
              <a:avLst/>
            </a:prstGeom>
            <a:ln w="19050">
              <a:solidFill>
                <a:schemeClr val="accent3"/>
              </a:solidFill>
            </a:ln>
            <a:effectLst/>
          </p:spPr>
          <p:style>
            <a:lnRef idx="2">
              <a:schemeClr val="accent1"/>
            </a:lnRef>
            <a:fillRef idx="0">
              <a:schemeClr val="accent1"/>
            </a:fillRef>
            <a:effectRef idx="1">
              <a:schemeClr val="accent1"/>
            </a:effectRef>
            <a:fontRef idx="minor">
              <a:schemeClr val="tx1"/>
            </a:fontRef>
          </p:style>
        </p:cxnSp>
      </p:grpSp>
      <p:sp>
        <p:nvSpPr>
          <p:cNvPr id="20" name="TextBox 19">
            <a:extLst>
              <a:ext uri="{FF2B5EF4-FFF2-40B4-BE49-F238E27FC236}">
                <a16:creationId xmlns:a16="http://schemas.microsoft.com/office/drawing/2014/main" id="{5222DBE1-31B9-A59A-DFCC-DFF01566EF72}"/>
              </a:ext>
            </a:extLst>
          </p:cNvPr>
          <p:cNvSpPr txBox="1"/>
          <p:nvPr/>
        </p:nvSpPr>
        <p:spPr>
          <a:xfrm>
            <a:off x="624681" y="5547564"/>
            <a:ext cx="880369" cy="498598"/>
          </a:xfrm>
          <a:prstGeom prst="rect">
            <a:avLst/>
          </a:prstGeom>
          <a:noFill/>
        </p:spPr>
        <p:txBody>
          <a:bodyPr wrap="none" rtlCol="0">
            <a:spAutoFit/>
          </a:bodyPr>
          <a:lstStyle/>
          <a:p>
            <a:pPr algn="r">
              <a:lnSpc>
                <a:spcPct val="120000"/>
              </a:lnSpc>
            </a:pPr>
            <a:r>
              <a:rPr lang="ja-JP" sz="1100">
                <a:solidFill>
                  <a:srgbClr val="00A2E1"/>
                </a:solidFill>
                <a:latin typeface="Arial" panose="020B0604020202020204" pitchFamily="34" charset="0"/>
                <a:ea typeface="MS Mincho"/>
                <a:cs typeface="Arial" panose="020B0604020202020204" pitchFamily="34" charset="0"/>
              </a:rPr>
              <a:t>T + D + CT</a:t>
            </a:r>
          </a:p>
          <a:p>
            <a:pPr algn="r">
              <a:lnSpc>
                <a:spcPct val="120000"/>
              </a:lnSpc>
            </a:pPr>
            <a:r>
              <a:rPr lang="ja-JP" sz="1100">
                <a:solidFill>
                  <a:schemeClr val="accent3"/>
                </a:solidFill>
                <a:latin typeface="Arial" panose="020B0604020202020204" pitchFamily="34" charset="0"/>
                <a:ea typeface="MS Mincho"/>
                <a:cs typeface="Arial" panose="020B0604020202020204" pitchFamily="34" charset="0"/>
              </a:rPr>
              <a:t>CT</a:t>
            </a:r>
          </a:p>
        </p:txBody>
      </p:sp>
      <p:sp>
        <p:nvSpPr>
          <p:cNvPr id="21" name="TextBox 20">
            <a:extLst>
              <a:ext uri="{FF2B5EF4-FFF2-40B4-BE49-F238E27FC236}">
                <a16:creationId xmlns:a16="http://schemas.microsoft.com/office/drawing/2014/main" id="{C447B8EB-DAE2-5BE1-6AE3-A1898ED77767}"/>
              </a:ext>
            </a:extLst>
          </p:cNvPr>
          <p:cNvSpPr txBox="1"/>
          <p:nvPr/>
        </p:nvSpPr>
        <p:spPr>
          <a:xfrm>
            <a:off x="1859833" y="5009292"/>
            <a:ext cx="172089"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a:t>
            </a:r>
          </a:p>
        </p:txBody>
      </p:sp>
      <p:sp>
        <p:nvSpPr>
          <p:cNvPr id="22" name="Line 21">
            <a:extLst>
              <a:ext uri="{FF2B5EF4-FFF2-40B4-BE49-F238E27FC236}">
                <a16:creationId xmlns:a16="http://schemas.microsoft.com/office/drawing/2014/main" id="{0EA53864-7BF1-010B-F8DD-1A303433A5D1}"/>
              </a:ext>
            </a:extLst>
          </p:cNvPr>
          <p:cNvSpPr>
            <a:spLocks noChangeShapeType="1"/>
          </p:cNvSpPr>
          <p:nvPr/>
        </p:nvSpPr>
        <p:spPr bwMode="auto">
          <a:xfrm>
            <a:off x="5193679" y="4949241"/>
            <a:ext cx="0" cy="90147"/>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extBox 22">
            <a:extLst>
              <a:ext uri="{FF2B5EF4-FFF2-40B4-BE49-F238E27FC236}">
                <a16:creationId xmlns:a16="http://schemas.microsoft.com/office/drawing/2014/main" id="{5222DBE1-31B9-A59A-DFCC-DFF01566EF72}"/>
              </a:ext>
            </a:extLst>
          </p:cNvPr>
          <p:cNvSpPr txBox="1"/>
          <p:nvPr/>
        </p:nvSpPr>
        <p:spPr>
          <a:xfrm>
            <a:off x="1377352" y="5554002"/>
            <a:ext cx="423021" cy="498598"/>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338</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337</a:t>
            </a:r>
          </a:p>
        </p:txBody>
      </p:sp>
      <p:sp>
        <p:nvSpPr>
          <p:cNvPr id="24" name="Line 11">
            <a:extLst>
              <a:ext uri="{FF2B5EF4-FFF2-40B4-BE49-F238E27FC236}">
                <a16:creationId xmlns:a16="http://schemas.microsoft.com/office/drawing/2014/main" id="{920F6B7E-A9D2-7ED4-56DC-6867739AECC1}"/>
              </a:ext>
            </a:extLst>
          </p:cNvPr>
          <p:cNvSpPr>
            <a:spLocks noChangeShapeType="1"/>
          </p:cNvSpPr>
          <p:nvPr/>
        </p:nvSpPr>
        <p:spPr bwMode="auto">
          <a:xfrm>
            <a:off x="1427115" y="4942960"/>
            <a:ext cx="79355"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5" name="Line 7">
            <a:extLst>
              <a:ext uri="{FF2B5EF4-FFF2-40B4-BE49-F238E27FC236}">
                <a16:creationId xmlns:a16="http://schemas.microsoft.com/office/drawing/2014/main" id="{B255375B-28CF-172B-CE30-CC16A80EDB7F}"/>
              </a:ext>
            </a:extLst>
          </p:cNvPr>
          <p:cNvSpPr>
            <a:spLocks noChangeShapeType="1"/>
          </p:cNvSpPr>
          <p:nvPr/>
        </p:nvSpPr>
        <p:spPr bwMode="auto">
          <a:xfrm>
            <a:off x="1427115" y="2285505"/>
            <a:ext cx="79355"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6" name="TextBox 25">
            <a:extLst>
              <a:ext uri="{FF2B5EF4-FFF2-40B4-BE49-F238E27FC236}">
                <a16:creationId xmlns:a16="http://schemas.microsoft.com/office/drawing/2014/main" id="{E868A368-F2FA-40E2-D6D7-9411904EC7B4}"/>
              </a:ext>
            </a:extLst>
          </p:cNvPr>
          <p:cNvSpPr txBox="1"/>
          <p:nvPr/>
        </p:nvSpPr>
        <p:spPr>
          <a:xfrm>
            <a:off x="1049220" y="2118528"/>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1.0</a:t>
            </a:r>
          </a:p>
        </p:txBody>
      </p:sp>
      <p:sp>
        <p:nvSpPr>
          <p:cNvPr id="27" name="Line 21">
            <a:extLst>
              <a:ext uri="{FF2B5EF4-FFF2-40B4-BE49-F238E27FC236}">
                <a16:creationId xmlns:a16="http://schemas.microsoft.com/office/drawing/2014/main" id="{0EA53864-7BF1-010B-F8DD-1A303433A5D1}"/>
              </a:ext>
            </a:extLst>
          </p:cNvPr>
          <p:cNvSpPr>
            <a:spLocks noChangeShapeType="1"/>
          </p:cNvSpPr>
          <p:nvPr/>
        </p:nvSpPr>
        <p:spPr bwMode="auto">
          <a:xfrm>
            <a:off x="3391269" y="4949241"/>
            <a:ext cx="0" cy="90147"/>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Line 21">
            <a:extLst>
              <a:ext uri="{FF2B5EF4-FFF2-40B4-BE49-F238E27FC236}">
                <a16:creationId xmlns:a16="http://schemas.microsoft.com/office/drawing/2014/main" id="{0EA53864-7BF1-010B-F8DD-1A303433A5D1}"/>
              </a:ext>
            </a:extLst>
          </p:cNvPr>
          <p:cNvSpPr>
            <a:spLocks noChangeShapeType="1"/>
          </p:cNvSpPr>
          <p:nvPr/>
        </p:nvSpPr>
        <p:spPr bwMode="auto">
          <a:xfrm>
            <a:off x="1949343" y="4949241"/>
            <a:ext cx="0" cy="90147"/>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C447B8EB-DAE2-5BE1-6AE3-A1898ED77767}"/>
              </a:ext>
            </a:extLst>
          </p:cNvPr>
          <p:cNvSpPr txBox="1"/>
          <p:nvPr/>
        </p:nvSpPr>
        <p:spPr>
          <a:xfrm>
            <a:off x="3254289" y="5009292"/>
            <a:ext cx="277896" cy="29836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30</a:t>
            </a:r>
          </a:p>
        </p:txBody>
      </p:sp>
      <p:sp>
        <p:nvSpPr>
          <p:cNvPr id="30" name="TextBox 29">
            <a:extLst>
              <a:ext uri="{FF2B5EF4-FFF2-40B4-BE49-F238E27FC236}">
                <a16:creationId xmlns:a16="http://schemas.microsoft.com/office/drawing/2014/main" id="{C447B8EB-DAE2-5BE1-6AE3-A1898ED77767}"/>
              </a:ext>
            </a:extLst>
          </p:cNvPr>
          <p:cNvSpPr txBox="1"/>
          <p:nvPr/>
        </p:nvSpPr>
        <p:spPr>
          <a:xfrm>
            <a:off x="5063493" y="5009292"/>
            <a:ext cx="277896" cy="29836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60</a:t>
            </a:r>
          </a:p>
        </p:txBody>
      </p:sp>
      <p:sp>
        <p:nvSpPr>
          <p:cNvPr id="31" name="Line 21">
            <a:extLst>
              <a:ext uri="{FF2B5EF4-FFF2-40B4-BE49-F238E27FC236}">
                <a16:creationId xmlns:a16="http://schemas.microsoft.com/office/drawing/2014/main" id="{0EA53864-7BF1-010B-F8DD-1A303433A5D1}"/>
              </a:ext>
            </a:extLst>
          </p:cNvPr>
          <p:cNvSpPr>
            <a:spLocks noChangeShapeType="1"/>
          </p:cNvSpPr>
          <p:nvPr/>
        </p:nvSpPr>
        <p:spPr bwMode="auto">
          <a:xfrm>
            <a:off x="4833195" y="4949241"/>
            <a:ext cx="0" cy="90147"/>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TextBox 31">
            <a:extLst>
              <a:ext uri="{FF2B5EF4-FFF2-40B4-BE49-F238E27FC236}">
                <a16:creationId xmlns:a16="http://schemas.microsoft.com/office/drawing/2014/main" id="{E86BFD01-D804-AFB1-7999-F3001F6E4D84}"/>
              </a:ext>
            </a:extLst>
          </p:cNvPr>
          <p:cNvSpPr txBox="1"/>
          <p:nvPr/>
        </p:nvSpPr>
        <p:spPr>
          <a:xfrm>
            <a:off x="1588863" y="5221722"/>
            <a:ext cx="3604817" cy="30777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経過時間（月）</a:t>
            </a:r>
          </a:p>
        </p:txBody>
      </p:sp>
      <p:sp>
        <p:nvSpPr>
          <p:cNvPr id="33" name="TextBox 32">
            <a:extLst>
              <a:ext uri="{FF2B5EF4-FFF2-40B4-BE49-F238E27FC236}">
                <a16:creationId xmlns:a16="http://schemas.microsoft.com/office/drawing/2014/main" id="{E868A368-F2FA-40E2-D6D7-9411904EC7B4}"/>
              </a:ext>
            </a:extLst>
          </p:cNvPr>
          <p:cNvSpPr txBox="1"/>
          <p:nvPr/>
        </p:nvSpPr>
        <p:spPr>
          <a:xfrm>
            <a:off x="1049220" y="2648972"/>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0.8</a:t>
            </a:r>
          </a:p>
        </p:txBody>
      </p:sp>
      <p:sp>
        <p:nvSpPr>
          <p:cNvPr id="34" name="TextBox 33">
            <a:extLst>
              <a:ext uri="{FF2B5EF4-FFF2-40B4-BE49-F238E27FC236}">
                <a16:creationId xmlns:a16="http://schemas.microsoft.com/office/drawing/2014/main" id="{6F5A76F1-062F-B0E6-9E7F-311FB31CA948}"/>
              </a:ext>
            </a:extLst>
          </p:cNvPr>
          <p:cNvSpPr txBox="1"/>
          <p:nvPr/>
        </p:nvSpPr>
        <p:spPr>
          <a:xfrm>
            <a:off x="1049220" y="3709861"/>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0.4</a:t>
            </a:r>
          </a:p>
        </p:txBody>
      </p:sp>
      <p:sp>
        <p:nvSpPr>
          <p:cNvPr id="35" name="TextBox 34">
            <a:extLst>
              <a:ext uri="{FF2B5EF4-FFF2-40B4-BE49-F238E27FC236}">
                <a16:creationId xmlns:a16="http://schemas.microsoft.com/office/drawing/2014/main" id="{19770ACF-9756-2DB7-0205-D31B007B889B}"/>
              </a:ext>
            </a:extLst>
          </p:cNvPr>
          <p:cNvSpPr txBox="1"/>
          <p:nvPr/>
        </p:nvSpPr>
        <p:spPr>
          <a:xfrm>
            <a:off x="1060138" y="4240306"/>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0.2</a:t>
            </a:r>
          </a:p>
        </p:txBody>
      </p:sp>
      <p:sp>
        <p:nvSpPr>
          <p:cNvPr id="37" name="Line 8">
            <a:extLst>
              <a:ext uri="{FF2B5EF4-FFF2-40B4-BE49-F238E27FC236}">
                <a16:creationId xmlns:a16="http://schemas.microsoft.com/office/drawing/2014/main" id="{E914F7CA-3F2A-0E52-B7B6-9B800166A530}"/>
              </a:ext>
            </a:extLst>
          </p:cNvPr>
          <p:cNvSpPr>
            <a:spLocks noChangeShapeType="1"/>
          </p:cNvSpPr>
          <p:nvPr/>
        </p:nvSpPr>
        <p:spPr bwMode="auto">
          <a:xfrm>
            <a:off x="1427115" y="3879975"/>
            <a:ext cx="79355"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8" name="Line 11">
            <a:extLst>
              <a:ext uri="{FF2B5EF4-FFF2-40B4-BE49-F238E27FC236}">
                <a16:creationId xmlns:a16="http://schemas.microsoft.com/office/drawing/2014/main" id="{920F6B7E-A9D2-7ED4-56DC-6867739AECC1}"/>
              </a:ext>
            </a:extLst>
          </p:cNvPr>
          <p:cNvSpPr>
            <a:spLocks noChangeShapeType="1"/>
          </p:cNvSpPr>
          <p:nvPr/>
        </p:nvSpPr>
        <p:spPr bwMode="auto">
          <a:xfrm>
            <a:off x="1427115" y="4411465"/>
            <a:ext cx="79355"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40" name="TextBox 39">
            <a:extLst>
              <a:ext uri="{FF2B5EF4-FFF2-40B4-BE49-F238E27FC236}">
                <a16:creationId xmlns:a16="http://schemas.microsoft.com/office/drawing/2014/main" id="{C447B8EB-DAE2-5BE1-6AE3-A1898ED77767}"/>
              </a:ext>
            </a:extLst>
          </p:cNvPr>
          <p:cNvSpPr txBox="1"/>
          <p:nvPr/>
        </p:nvSpPr>
        <p:spPr>
          <a:xfrm>
            <a:off x="2530610" y="5009292"/>
            <a:ext cx="277896" cy="29836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18</a:t>
            </a:r>
          </a:p>
        </p:txBody>
      </p:sp>
      <p:sp>
        <p:nvSpPr>
          <p:cNvPr id="41" name="Line 21">
            <a:extLst>
              <a:ext uri="{FF2B5EF4-FFF2-40B4-BE49-F238E27FC236}">
                <a16:creationId xmlns:a16="http://schemas.microsoft.com/office/drawing/2014/main" id="{0EA53864-7BF1-010B-F8DD-1A303433A5D1}"/>
              </a:ext>
            </a:extLst>
          </p:cNvPr>
          <p:cNvSpPr>
            <a:spLocks noChangeShapeType="1"/>
          </p:cNvSpPr>
          <p:nvPr/>
        </p:nvSpPr>
        <p:spPr bwMode="auto">
          <a:xfrm>
            <a:off x="4112232" y="4949241"/>
            <a:ext cx="0" cy="90147"/>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Line 21">
            <a:extLst>
              <a:ext uri="{FF2B5EF4-FFF2-40B4-BE49-F238E27FC236}">
                <a16:creationId xmlns:a16="http://schemas.microsoft.com/office/drawing/2014/main" id="{0EA53864-7BF1-010B-F8DD-1A303433A5D1}"/>
              </a:ext>
            </a:extLst>
          </p:cNvPr>
          <p:cNvSpPr>
            <a:spLocks noChangeShapeType="1"/>
          </p:cNvSpPr>
          <p:nvPr/>
        </p:nvSpPr>
        <p:spPr bwMode="auto">
          <a:xfrm>
            <a:off x="2670306" y="4949241"/>
            <a:ext cx="0" cy="90147"/>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TextBox 42">
            <a:extLst>
              <a:ext uri="{FF2B5EF4-FFF2-40B4-BE49-F238E27FC236}">
                <a16:creationId xmlns:a16="http://schemas.microsoft.com/office/drawing/2014/main" id="{C447B8EB-DAE2-5BE1-6AE3-A1898ED77767}"/>
              </a:ext>
            </a:extLst>
          </p:cNvPr>
          <p:cNvSpPr txBox="1"/>
          <p:nvPr/>
        </p:nvSpPr>
        <p:spPr>
          <a:xfrm>
            <a:off x="3977969" y="5009292"/>
            <a:ext cx="277896" cy="29836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42</a:t>
            </a:r>
          </a:p>
        </p:txBody>
      </p:sp>
      <p:sp>
        <p:nvSpPr>
          <p:cNvPr id="44" name="TextBox 43">
            <a:extLst>
              <a:ext uri="{FF2B5EF4-FFF2-40B4-BE49-F238E27FC236}">
                <a16:creationId xmlns:a16="http://schemas.microsoft.com/office/drawing/2014/main" id="{C447B8EB-DAE2-5BE1-6AE3-A1898ED77767}"/>
              </a:ext>
            </a:extLst>
          </p:cNvPr>
          <p:cNvSpPr txBox="1"/>
          <p:nvPr/>
        </p:nvSpPr>
        <p:spPr>
          <a:xfrm>
            <a:off x="4701648" y="5009292"/>
            <a:ext cx="277896" cy="29836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54</a:t>
            </a:r>
          </a:p>
        </p:txBody>
      </p:sp>
      <p:sp>
        <p:nvSpPr>
          <p:cNvPr id="50" name="Line 7">
            <a:extLst>
              <a:ext uri="{FF2B5EF4-FFF2-40B4-BE49-F238E27FC236}">
                <a16:creationId xmlns:a16="http://schemas.microsoft.com/office/drawing/2014/main" id="{B255375B-28CF-172B-CE30-CC16A80EDB7F}"/>
              </a:ext>
            </a:extLst>
          </p:cNvPr>
          <p:cNvSpPr>
            <a:spLocks noChangeShapeType="1"/>
          </p:cNvSpPr>
          <p:nvPr/>
        </p:nvSpPr>
        <p:spPr bwMode="auto">
          <a:xfrm>
            <a:off x="1427115" y="2816995"/>
            <a:ext cx="79355"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60" name="Line 7">
            <a:extLst>
              <a:ext uri="{FF2B5EF4-FFF2-40B4-BE49-F238E27FC236}">
                <a16:creationId xmlns:a16="http://schemas.microsoft.com/office/drawing/2014/main" id="{B255375B-28CF-172B-CE30-CC16A80EDB7F}"/>
              </a:ext>
            </a:extLst>
          </p:cNvPr>
          <p:cNvSpPr>
            <a:spLocks noChangeShapeType="1"/>
          </p:cNvSpPr>
          <p:nvPr/>
        </p:nvSpPr>
        <p:spPr bwMode="auto">
          <a:xfrm>
            <a:off x="1427115" y="3348485"/>
            <a:ext cx="79355"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61" name="TextBox 60">
            <a:extLst>
              <a:ext uri="{FF2B5EF4-FFF2-40B4-BE49-F238E27FC236}">
                <a16:creationId xmlns:a16="http://schemas.microsoft.com/office/drawing/2014/main" id="{E868A368-F2FA-40E2-D6D7-9411904EC7B4}"/>
              </a:ext>
            </a:extLst>
          </p:cNvPr>
          <p:cNvSpPr txBox="1"/>
          <p:nvPr/>
        </p:nvSpPr>
        <p:spPr>
          <a:xfrm>
            <a:off x="1049220" y="3179417"/>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0.6</a:t>
            </a:r>
          </a:p>
        </p:txBody>
      </p:sp>
      <p:sp>
        <p:nvSpPr>
          <p:cNvPr id="68" name="TextBox 67">
            <a:extLst>
              <a:ext uri="{FF2B5EF4-FFF2-40B4-BE49-F238E27FC236}">
                <a16:creationId xmlns:a16="http://schemas.microsoft.com/office/drawing/2014/main" id="{E86BFD01-D804-AFB1-7999-F3001F6E4D84}"/>
              </a:ext>
            </a:extLst>
          </p:cNvPr>
          <p:cNvSpPr txBox="1"/>
          <p:nvPr/>
        </p:nvSpPr>
        <p:spPr>
          <a:xfrm>
            <a:off x="1787240" y="3578306"/>
            <a:ext cx="583814" cy="261610"/>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3"/>
                </a:solidFill>
                <a:uLnTx/>
                <a:uFillTx/>
                <a:latin typeface="Arial" panose="020B0604020202020204" pitchFamily="34" charset="0"/>
                <a:ea typeface="MS Mincho"/>
                <a:cs typeface="Arial" panose="020B0604020202020204" pitchFamily="34" charset="0"/>
              </a:rPr>
              <a:t>49.1％</a:t>
            </a:r>
          </a:p>
        </p:txBody>
      </p:sp>
      <p:sp>
        <p:nvSpPr>
          <p:cNvPr id="108" name="Line 21">
            <a:extLst>
              <a:ext uri="{FF2B5EF4-FFF2-40B4-BE49-F238E27FC236}">
                <a16:creationId xmlns:a16="http://schemas.microsoft.com/office/drawing/2014/main" id="{0EA53864-7BF1-010B-F8DD-1A303433A5D1}"/>
              </a:ext>
            </a:extLst>
          </p:cNvPr>
          <p:cNvSpPr>
            <a:spLocks noChangeShapeType="1"/>
          </p:cNvSpPr>
          <p:nvPr/>
        </p:nvSpPr>
        <p:spPr bwMode="auto">
          <a:xfrm>
            <a:off x="3751751" y="4949241"/>
            <a:ext cx="0" cy="90147"/>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 name="Line 21">
            <a:extLst>
              <a:ext uri="{FF2B5EF4-FFF2-40B4-BE49-F238E27FC236}">
                <a16:creationId xmlns:a16="http://schemas.microsoft.com/office/drawing/2014/main" id="{0EA53864-7BF1-010B-F8DD-1A303433A5D1}"/>
              </a:ext>
            </a:extLst>
          </p:cNvPr>
          <p:cNvSpPr>
            <a:spLocks noChangeShapeType="1"/>
          </p:cNvSpPr>
          <p:nvPr/>
        </p:nvSpPr>
        <p:spPr bwMode="auto">
          <a:xfrm>
            <a:off x="2309825" y="4949241"/>
            <a:ext cx="0" cy="90147"/>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 name="TextBox 109">
            <a:extLst>
              <a:ext uri="{FF2B5EF4-FFF2-40B4-BE49-F238E27FC236}">
                <a16:creationId xmlns:a16="http://schemas.microsoft.com/office/drawing/2014/main" id="{C447B8EB-DAE2-5BE1-6AE3-A1898ED77767}"/>
              </a:ext>
            </a:extLst>
          </p:cNvPr>
          <p:cNvSpPr txBox="1"/>
          <p:nvPr/>
        </p:nvSpPr>
        <p:spPr>
          <a:xfrm>
            <a:off x="2168770" y="5009292"/>
            <a:ext cx="277896" cy="29836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12</a:t>
            </a:r>
          </a:p>
        </p:txBody>
      </p:sp>
      <p:sp>
        <p:nvSpPr>
          <p:cNvPr id="111" name="TextBox 110">
            <a:extLst>
              <a:ext uri="{FF2B5EF4-FFF2-40B4-BE49-F238E27FC236}">
                <a16:creationId xmlns:a16="http://schemas.microsoft.com/office/drawing/2014/main" id="{C447B8EB-DAE2-5BE1-6AE3-A1898ED77767}"/>
              </a:ext>
            </a:extLst>
          </p:cNvPr>
          <p:cNvSpPr txBox="1"/>
          <p:nvPr/>
        </p:nvSpPr>
        <p:spPr>
          <a:xfrm>
            <a:off x="3616129" y="5009292"/>
            <a:ext cx="277896" cy="29836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36</a:t>
            </a:r>
          </a:p>
        </p:txBody>
      </p:sp>
      <p:sp>
        <p:nvSpPr>
          <p:cNvPr id="112" name="Line 21">
            <a:extLst>
              <a:ext uri="{FF2B5EF4-FFF2-40B4-BE49-F238E27FC236}">
                <a16:creationId xmlns:a16="http://schemas.microsoft.com/office/drawing/2014/main" id="{0EA53864-7BF1-010B-F8DD-1A303433A5D1}"/>
              </a:ext>
            </a:extLst>
          </p:cNvPr>
          <p:cNvSpPr>
            <a:spLocks noChangeShapeType="1"/>
          </p:cNvSpPr>
          <p:nvPr/>
        </p:nvSpPr>
        <p:spPr bwMode="auto">
          <a:xfrm>
            <a:off x="4472714" y="4949241"/>
            <a:ext cx="0" cy="90147"/>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 name="Line 21">
            <a:extLst>
              <a:ext uri="{FF2B5EF4-FFF2-40B4-BE49-F238E27FC236}">
                <a16:creationId xmlns:a16="http://schemas.microsoft.com/office/drawing/2014/main" id="{0EA53864-7BF1-010B-F8DD-1A303433A5D1}"/>
              </a:ext>
            </a:extLst>
          </p:cNvPr>
          <p:cNvSpPr>
            <a:spLocks noChangeShapeType="1"/>
          </p:cNvSpPr>
          <p:nvPr/>
        </p:nvSpPr>
        <p:spPr bwMode="auto">
          <a:xfrm>
            <a:off x="3030788" y="4949241"/>
            <a:ext cx="0" cy="90147"/>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 name="TextBox 113">
            <a:extLst>
              <a:ext uri="{FF2B5EF4-FFF2-40B4-BE49-F238E27FC236}">
                <a16:creationId xmlns:a16="http://schemas.microsoft.com/office/drawing/2014/main" id="{C447B8EB-DAE2-5BE1-6AE3-A1898ED77767}"/>
              </a:ext>
            </a:extLst>
          </p:cNvPr>
          <p:cNvSpPr txBox="1"/>
          <p:nvPr/>
        </p:nvSpPr>
        <p:spPr>
          <a:xfrm>
            <a:off x="2892450" y="5009292"/>
            <a:ext cx="277896" cy="29836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24</a:t>
            </a:r>
          </a:p>
        </p:txBody>
      </p:sp>
      <p:sp>
        <p:nvSpPr>
          <p:cNvPr id="115" name="TextBox 114">
            <a:extLst>
              <a:ext uri="{FF2B5EF4-FFF2-40B4-BE49-F238E27FC236}">
                <a16:creationId xmlns:a16="http://schemas.microsoft.com/office/drawing/2014/main" id="{C447B8EB-DAE2-5BE1-6AE3-A1898ED77767}"/>
              </a:ext>
            </a:extLst>
          </p:cNvPr>
          <p:cNvSpPr txBox="1"/>
          <p:nvPr/>
        </p:nvSpPr>
        <p:spPr>
          <a:xfrm>
            <a:off x="4339809" y="5009292"/>
            <a:ext cx="277896" cy="29836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48</a:t>
            </a:r>
          </a:p>
        </p:txBody>
      </p:sp>
      <p:sp>
        <p:nvSpPr>
          <p:cNvPr id="128" name="TextBox 127">
            <a:extLst>
              <a:ext uri="{FF2B5EF4-FFF2-40B4-BE49-F238E27FC236}">
                <a16:creationId xmlns:a16="http://schemas.microsoft.com/office/drawing/2014/main" id="{5222DBE1-31B9-A59A-DFCC-DFF01566EF72}"/>
              </a:ext>
            </a:extLst>
          </p:cNvPr>
          <p:cNvSpPr txBox="1"/>
          <p:nvPr/>
        </p:nvSpPr>
        <p:spPr>
          <a:xfrm>
            <a:off x="1737571" y="5554002"/>
            <a:ext cx="423021" cy="498598"/>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256</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236</a:t>
            </a:r>
          </a:p>
        </p:txBody>
      </p:sp>
      <p:sp>
        <p:nvSpPr>
          <p:cNvPr id="129" name="TextBox 128">
            <a:extLst>
              <a:ext uri="{FF2B5EF4-FFF2-40B4-BE49-F238E27FC236}">
                <a16:creationId xmlns:a16="http://schemas.microsoft.com/office/drawing/2014/main" id="{5222DBE1-31B9-A59A-DFCC-DFF01566EF72}"/>
              </a:ext>
            </a:extLst>
          </p:cNvPr>
          <p:cNvSpPr txBox="1"/>
          <p:nvPr/>
        </p:nvSpPr>
        <p:spPr>
          <a:xfrm>
            <a:off x="2097790" y="5554002"/>
            <a:ext cx="423021" cy="498598"/>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183</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160</a:t>
            </a:r>
          </a:p>
        </p:txBody>
      </p:sp>
      <p:sp>
        <p:nvSpPr>
          <p:cNvPr id="130" name="TextBox 129">
            <a:extLst>
              <a:ext uri="{FF2B5EF4-FFF2-40B4-BE49-F238E27FC236}">
                <a16:creationId xmlns:a16="http://schemas.microsoft.com/office/drawing/2014/main" id="{5222DBE1-31B9-A59A-DFCC-DFF01566EF72}"/>
              </a:ext>
            </a:extLst>
          </p:cNvPr>
          <p:cNvSpPr txBox="1"/>
          <p:nvPr/>
        </p:nvSpPr>
        <p:spPr>
          <a:xfrm>
            <a:off x="2458010" y="5554002"/>
            <a:ext cx="423021" cy="498598"/>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137</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111</a:t>
            </a:r>
          </a:p>
        </p:txBody>
      </p:sp>
      <p:sp>
        <p:nvSpPr>
          <p:cNvPr id="131" name="TextBox 130">
            <a:extLst>
              <a:ext uri="{FF2B5EF4-FFF2-40B4-BE49-F238E27FC236}">
                <a16:creationId xmlns:a16="http://schemas.microsoft.com/office/drawing/2014/main" id="{5222DBE1-31B9-A59A-DFCC-DFF01566EF72}"/>
              </a:ext>
            </a:extLst>
          </p:cNvPr>
          <p:cNvSpPr txBox="1"/>
          <p:nvPr/>
        </p:nvSpPr>
        <p:spPr>
          <a:xfrm>
            <a:off x="2818229" y="5554002"/>
            <a:ext cx="423021" cy="498598"/>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109</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71</a:t>
            </a:r>
          </a:p>
        </p:txBody>
      </p:sp>
      <p:sp>
        <p:nvSpPr>
          <p:cNvPr id="132" name="TextBox 131">
            <a:extLst>
              <a:ext uri="{FF2B5EF4-FFF2-40B4-BE49-F238E27FC236}">
                <a16:creationId xmlns:a16="http://schemas.microsoft.com/office/drawing/2014/main" id="{5222DBE1-31B9-A59A-DFCC-DFF01566EF72}"/>
              </a:ext>
            </a:extLst>
          </p:cNvPr>
          <p:cNvSpPr txBox="1"/>
          <p:nvPr/>
        </p:nvSpPr>
        <p:spPr>
          <a:xfrm>
            <a:off x="3178448" y="5554002"/>
            <a:ext cx="423021" cy="498598"/>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89</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51</a:t>
            </a:r>
          </a:p>
        </p:txBody>
      </p:sp>
      <p:sp>
        <p:nvSpPr>
          <p:cNvPr id="133" name="TextBox 132">
            <a:extLst>
              <a:ext uri="{FF2B5EF4-FFF2-40B4-BE49-F238E27FC236}">
                <a16:creationId xmlns:a16="http://schemas.microsoft.com/office/drawing/2014/main" id="{5222DBE1-31B9-A59A-DFCC-DFF01566EF72}"/>
              </a:ext>
            </a:extLst>
          </p:cNvPr>
          <p:cNvSpPr txBox="1"/>
          <p:nvPr/>
        </p:nvSpPr>
        <p:spPr>
          <a:xfrm>
            <a:off x="3538668" y="5554002"/>
            <a:ext cx="423021" cy="498598"/>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83</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42</a:t>
            </a:r>
          </a:p>
        </p:txBody>
      </p:sp>
      <p:sp>
        <p:nvSpPr>
          <p:cNvPr id="134" name="TextBox 133">
            <a:extLst>
              <a:ext uri="{FF2B5EF4-FFF2-40B4-BE49-F238E27FC236}">
                <a16:creationId xmlns:a16="http://schemas.microsoft.com/office/drawing/2014/main" id="{5222DBE1-31B9-A59A-DFCC-DFF01566EF72}"/>
              </a:ext>
            </a:extLst>
          </p:cNvPr>
          <p:cNvSpPr txBox="1"/>
          <p:nvPr/>
        </p:nvSpPr>
        <p:spPr>
          <a:xfrm>
            <a:off x="3898887" y="5554002"/>
            <a:ext cx="423021" cy="498598"/>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70</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31</a:t>
            </a:r>
          </a:p>
        </p:txBody>
      </p:sp>
      <p:sp>
        <p:nvSpPr>
          <p:cNvPr id="135" name="TextBox 134">
            <a:extLst>
              <a:ext uri="{FF2B5EF4-FFF2-40B4-BE49-F238E27FC236}">
                <a16:creationId xmlns:a16="http://schemas.microsoft.com/office/drawing/2014/main" id="{5222DBE1-31B9-A59A-DFCC-DFF01566EF72}"/>
              </a:ext>
            </a:extLst>
          </p:cNvPr>
          <p:cNvSpPr txBox="1"/>
          <p:nvPr/>
        </p:nvSpPr>
        <p:spPr>
          <a:xfrm>
            <a:off x="4259106" y="5554002"/>
            <a:ext cx="423021" cy="498598"/>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32</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14</a:t>
            </a:r>
          </a:p>
        </p:txBody>
      </p:sp>
      <p:sp>
        <p:nvSpPr>
          <p:cNvPr id="136" name="TextBox 135">
            <a:extLst>
              <a:ext uri="{FF2B5EF4-FFF2-40B4-BE49-F238E27FC236}">
                <a16:creationId xmlns:a16="http://schemas.microsoft.com/office/drawing/2014/main" id="{5222DBE1-31B9-A59A-DFCC-DFF01566EF72}"/>
              </a:ext>
            </a:extLst>
          </p:cNvPr>
          <p:cNvSpPr txBox="1"/>
          <p:nvPr/>
        </p:nvSpPr>
        <p:spPr>
          <a:xfrm>
            <a:off x="4619326" y="5554002"/>
            <a:ext cx="423021" cy="498598"/>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6</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5</a:t>
            </a:r>
          </a:p>
        </p:txBody>
      </p:sp>
      <p:sp>
        <p:nvSpPr>
          <p:cNvPr id="137" name="TextBox 136">
            <a:extLst>
              <a:ext uri="{FF2B5EF4-FFF2-40B4-BE49-F238E27FC236}">
                <a16:creationId xmlns:a16="http://schemas.microsoft.com/office/drawing/2014/main" id="{5222DBE1-31B9-A59A-DFCC-DFF01566EF72}"/>
              </a:ext>
            </a:extLst>
          </p:cNvPr>
          <p:cNvSpPr txBox="1"/>
          <p:nvPr/>
        </p:nvSpPr>
        <p:spPr>
          <a:xfrm>
            <a:off x="4979544" y="5554002"/>
            <a:ext cx="423021" cy="498598"/>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0</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0</a:t>
            </a:r>
          </a:p>
        </p:txBody>
      </p:sp>
      <p:sp>
        <p:nvSpPr>
          <p:cNvPr id="3" name="Freeform 2"/>
          <p:cNvSpPr/>
          <p:nvPr/>
        </p:nvSpPr>
        <p:spPr>
          <a:xfrm>
            <a:off x="1590501" y="2275442"/>
            <a:ext cx="3344001" cy="2508163"/>
          </a:xfrm>
          <a:custGeom>
            <a:avLst/>
            <a:gdLst>
              <a:gd name="connsiteX0" fmla="*/ 0 w 2934607"/>
              <a:gd name="connsiteY0" fmla="*/ 0 h 2163535"/>
              <a:gd name="connsiteX1" fmla="*/ 0 w 2934607"/>
              <a:gd name="connsiteY1" fmla="*/ 0 h 2163535"/>
              <a:gd name="connsiteX2" fmla="*/ 40821 w 2934607"/>
              <a:gd name="connsiteY2" fmla="*/ 40821 h 2163535"/>
              <a:gd name="connsiteX3" fmla="*/ 68035 w 2934607"/>
              <a:gd name="connsiteY3" fmla="*/ 81642 h 2163535"/>
              <a:gd name="connsiteX4" fmla="*/ 68035 w 2934607"/>
              <a:gd name="connsiteY4" fmla="*/ 81642 h 2163535"/>
              <a:gd name="connsiteX5" fmla="*/ 81643 w 2934607"/>
              <a:gd name="connsiteY5" fmla="*/ 145142 h 2163535"/>
              <a:gd name="connsiteX6" fmla="*/ 81643 w 2934607"/>
              <a:gd name="connsiteY6" fmla="*/ 145142 h 2163535"/>
              <a:gd name="connsiteX7" fmla="*/ 99785 w 2934607"/>
              <a:gd name="connsiteY7" fmla="*/ 185964 h 2163535"/>
              <a:gd name="connsiteX8" fmla="*/ 104321 w 2934607"/>
              <a:gd name="connsiteY8" fmla="*/ 235857 h 2163535"/>
              <a:gd name="connsiteX9" fmla="*/ 104321 w 2934607"/>
              <a:gd name="connsiteY9" fmla="*/ 235857 h 2163535"/>
              <a:gd name="connsiteX10" fmla="*/ 117928 w 2934607"/>
              <a:gd name="connsiteY10" fmla="*/ 276678 h 2163535"/>
              <a:gd name="connsiteX11" fmla="*/ 117928 w 2934607"/>
              <a:gd name="connsiteY11" fmla="*/ 276678 h 2163535"/>
              <a:gd name="connsiteX12" fmla="*/ 117928 w 2934607"/>
              <a:gd name="connsiteY12" fmla="*/ 276678 h 2163535"/>
              <a:gd name="connsiteX13" fmla="*/ 117928 w 2934607"/>
              <a:gd name="connsiteY13" fmla="*/ 276678 h 2163535"/>
              <a:gd name="connsiteX14" fmla="*/ 154214 w 2934607"/>
              <a:gd name="connsiteY14" fmla="*/ 326571 h 2163535"/>
              <a:gd name="connsiteX15" fmla="*/ 154214 w 2934607"/>
              <a:gd name="connsiteY15" fmla="*/ 326571 h 2163535"/>
              <a:gd name="connsiteX16" fmla="*/ 172357 w 2934607"/>
              <a:gd name="connsiteY16" fmla="*/ 376464 h 2163535"/>
              <a:gd name="connsiteX17" fmla="*/ 172357 w 2934607"/>
              <a:gd name="connsiteY17" fmla="*/ 376464 h 2163535"/>
              <a:gd name="connsiteX18" fmla="*/ 199571 w 2934607"/>
              <a:gd name="connsiteY18" fmla="*/ 399142 h 2163535"/>
              <a:gd name="connsiteX19" fmla="*/ 208643 w 2934607"/>
              <a:gd name="connsiteY19" fmla="*/ 412750 h 2163535"/>
              <a:gd name="connsiteX20" fmla="*/ 208643 w 2934607"/>
              <a:gd name="connsiteY20" fmla="*/ 412750 h 2163535"/>
              <a:gd name="connsiteX21" fmla="*/ 231321 w 2934607"/>
              <a:gd name="connsiteY21" fmla="*/ 458107 h 2163535"/>
              <a:gd name="connsiteX22" fmla="*/ 231321 w 2934607"/>
              <a:gd name="connsiteY22" fmla="*/ 458107 h 2163535"/>
              <a:gd name="connsiteX23" fmla="*/ 231321 w 2934607"/>
              <a:gd name="connsiteY23" fmla="*/ 458107 h 2163535"/>
              <a:gd name="connsiteX24" fmla="*/ 263071 w 2934607"/>
              <a:gd name="connsiteY24" fmla="*/ 526142 h 2163535"/>
              <a:gd name="connsiteX25" fmla="*/ 263071 w 2934607"/>
              <a:gd name="connsiteY25" fmla="*/ 526142 h 2163535"/>
              <a:gd name="connsiteX26" fmla="*/ 285750 w 2934607"/>
              <a:gd name="connsiteY26" fmla="*/ 566964 h 2163535"/>
              <a:gd name="connsiteX27" fmla="*/ 299357 w 2934607"/>
              <a:gd name="connsiteY27" fmla="*/ 607785 h 2163535"/>
              <a:gd name="connsiteX28" fmla="*/ 299357 w 2934607"/>
              <a:gd name="connsiteY28" fmla="*/ 607785 h 2163535"/>
              <a:gd name="connsiteX29" fmla="*/ 335643 w 2934607"/>
              <a:gd name="connsiteY29" fmla="*/ 684892 h 2163535"/>
              <a:gd name="connsiteX30" fmla="*/ 358321 w 2934607"/>
              <a:gd name="connsiteY30" fmla="*/ 716642 h 2163535"/>
              <a:gd name="connsiteX31" fmla="*/ 358321 w 2934607"/>
              <a:gd name="connsiteY31" fmla="*/ 716642 h 2163535"/>
              <a:gd name="connsiteX32" fmla="*/ 385535 w 2934607"/>
              <a:gd name="connsiteY32" fmla="*/ 757464 h 2163535"/>
              <a:gd name="connsiteX33" fmla="*/ 385535 w 2934607"/>
              <a:gd name="connsiteY33" fmla="*/ 757464 h 2163535"/>
              <a:gd name="connsiteX34" fmla="*/ 412750 w 2934607"/>
              <a:gd name="connsiteY34" fmla="*/ 793750 h 2163535"/>
              <a:gd name="connsiteX35" fmla="*/ 412750 w 2934607"/>
              <a:gd name="connsiteY35" fmla="*/ 793750 h 2163535"/>
              <a:gd name="connsiteX36" fmla="*/ 449035 w 2934607"/>
              <a:gd name="connsiteY36" fmla="*/ 825500 h 2163535"/>
              <a:gd name="connsiteX37" fmla="*/ 467178 w 2934607"/>
              <a:gd name="connsiteY37" fmla="*/ 866321 h 2163535"/>
              <a:gd name="connsiteX38" fmla="*/ 467178 w 2934607"/>
              <a:gd name="connsiteY38" fmla="*/ 866321 h 2163535"/>
              <a:gd name="connsiteX39" fmla="*/ 494393 w 2934607"/>
              <a:gd name="connsiteY39" fmla="*/ 916214 h 2163535"/>
              <a:gd name="connsiteX40" fmla="*/ 508000 w 2934607"/>
              <a:gd name="connsiteY40" fmla="*/ 952500 h 2163535"/>
              <a:gd name="connsiteX41" fmla="*/ 508000 w 2934607"/>
              <a:gd name="connsiteY41" fmla="*/ 952500 h 2163535"/>
              <a:gd name="connsiteX42" fmla="*/ 544285 w 2934607"/>
              <a:gd name="connsiteY42" fmla="*/ 1006928 h 2163535"/>
              <a:gd name="connsiteX43" fmla="*/ 544285 w 2934607"/>
              <a:gd name="connsiteY43" fmla="*/ 1006928 h 2163535"/>
              <a:gd name="connsiteX44" fmla="*/ 566964 w 2934607"/>
              <a:gd name="connsiteY44" fmla="*/ 1061357 h 2163535"/>
              <a:gd name="connsiteX45" fmla="*/ 566964 w 2934607"/>
              <a:gd name="connsiteY45" fmla="*/ 1061357 h 2163535"/>
              <a:gd name="connsiteX46" fmla="*/ 576035 w 2934607"/>
              <a:gd name="connsiteY46" fmla="*/ 1111250 h 2163535"/>
              <a:gd name="connsiteX47" fmla="*/ 576035 w 2934607"/>
              <a:gd name="connsiteY47" fmla="*/ 1111250 h 2163535"/>
              <a:gd name="connsiteX48" fmla="*/ 616857 w 2934607"/>
              <a:gd name="connsiteY48" fmla="*/ 1156607 h 2163535"/>
              <a:gd name="connsiteX49" fmla="*/ 616857 w 2934607"/>
              <a:gd name="connsiteY49" fmla="*/ 1156607 h 2163535"/>
              <a:gd name="connsiteX50" fmla="*/ 671285 w 2934607"/>
              <a:gd name="connsiteY50" fmla="*/ 1233714 h 2163535"/>
              <a:gd name="connsiteX51" fmla="*/ 716643 w 2934607"/>
              <a:gd name="connsiteY51" fmla="*/ 1301750 h 2163535"/>
              <a:gd name="connsiteX52" fmla="*/ 716643 w 2934607"/>
              <a:gd name="connsiteY52" fmla="*/ 1301750 h 2163535"/>
              <a:gd name="connsiteX53" fmla="*/ 771071 w 2934607"/>
              <a:gd name="connsiteY53" fmla="*/ 1351642 h 2163535"/>
              <a:gd name="connsiteX54" fmla="*/ 802821 w 2934607"/>
              <a:gd name="connsiteY54" fmla="*/ 1383392 h 2163535"/>
              <a:gd name="connsiteX55" fmla="*/ 834571 w 2934607"/>
              <a:gd name="connsiteY55" fmla="*/ 1424214 h 2163535"/>
              <a:gd name="connsiteX56" fmla="*/ 884464 w 2934607"/>
              <a:gd name="connsiteY56" fmla="*/ 1469571 h 2163535"/>
              <a:gd name="connsiteX57" fmla="*/ 884464 w 2934607"/>
              <a:gd name="connsiteY57" fmla="*/ 1469571 h 2163535"/>
              <a:gd name="connsiteX58" fmla="*/ 943428 w 2934607"/>
              <a:gd name="connsiteY58" fmla="*/ 1519464 h 2163535"/>
              <a:gd name="connsiteX59" fmla="*/ 975178 w 2934607"/>
              <a:gd name="connsiteY59" fmla="*/ 1537607 h 2163535"/>
              <a:gd name="connsiteX60" fmla="*/ 975178 w 2934607"/>
              <a:gd name="connsiteY60" fmla="*/ 1537607 h 2163535"/>
              <a:gd name="connsiteX61" fmla="*/ 1016000 w 2934607"/>
              <a:gd name="connsiteY61" fmla="*/ 1569357 h 2163535"/>
              <a:gd name="connsiteX62" fmla="*/ 1016000 w 2934607"/>
              <a:gd name="connsiteY62" fmla="*/ 1569357 h 2163535"/>
              <a:gd name="connsiteX63" fmla="*/ 1052285 w 2934607"/>
              <a:gd name="connsiteY63" fmla="*/ 1619250 h 2163535"/>
              <a:gd name="connsiteX64" fmla="*/ 1052285 w 2934607"/>
              <a:gd name="connsiteY64" fmla="*/ 1619250 h 2163535"/>
              <a:gd name="connsiteX65" fmla="*/ 1097643 w 2934607"/>
              <a:gd name="connsiteY65" fmla="*/ 1646464 h 2163535"/>
              <a:gd name="connsiteX66" fmla="*/ 1097643 w 2934607"/>
              <a:gd name="connsiteY66" fmla="*/ 1646464 h 2163535"/>
              <a:gd name="connsiteX67" fmla="*/ 1152071 w 2934607"/>
              <a:gd name="connsiteY67" fmla="*/ 1664607 h 2163535"/>
              <a:gd name="connsiteX68" fmla="*/ 1183821 w 2934607"/>
              <a:gd name="connsiteY68" fmla="*/ 1728107 h 2163535"/>
              <a:gd name="connsiteX69" fmla="*/ 1183821 w 2934607"/>
              <a:gd name="connsiteY69" fmla="*/ 1728107 h 2163535"/>
              <a:gd name="connsiteX70" fmla="*/ 1220107 w 2934607"/>
              <a:gd name="connsiteY70" fmla="*/ 1764392 h 2163535"/>
              <a:gd name="connsiteX71" fmla="*/ 1220107 w 2934607"/>
              <a:gd name="connsiteY71" fmla="*/ 1764392 h 2163535"/>
              <a:gd name="connsiteX72" fmla="*/ 1260928 w 2934607"/>
              <a:gd name="connsiteY72" fmla="*/ 1773464 h 2163535"/>
              <a:gd name="connsiteX73" fmla="*/ 1260928 w 2934607"/>
              <a:gd name="connsiteY73" fmla="*/ 1773464 h 2163535"/>
              <a:gd name="connsiteX74" fmla="*/ 1288143 w 2934607"/>
              <a:gd name="connsiteY74" fmla="*/ 1809750 h 2163535"/>
              <a:gd name="connsiteX75" fmla="*/ 1288143 w 2934607"/>
              <a:gd name="connsiteY75" fmla="*/ 1809750 h 2163535"/>
              <a:gd name="connsiteX76" fmla="*/ 1342571 w 2934607"/>
              <a:gd name="connsiteY76" fmla="*/ 1841500 h 2163535"/>
              <a:gd name="connsiteX77" fmla="*/ 1342571 w 2934607"/>
              <a:gd name="connsiteY77" fmla="*/ 1841500 h 2163535"/>
              <a:gd name="connsiteX78" fmla="*/ 1374321 w 2934607"/>
              <a:gd name="connsiteY78" fmla="*/ 1864178 h 2163535"/>
              <a:gd name="connsiteX79" fmla="*/ 1460500 w 2934607"/>
              <a:gd name="connsiteY79" fmla="*/ 1864178 h 2163535"/>
              <a:gd name="connsiteX80" fmla="*/ 1487714 w 2934607"/>
              <a:gd name="connsiteY80" fmla="*/ 1895928 h 2163535"/>
              <a:gd name="connsiteX81" fmla="*/ 1533071 w 2934607"/>
              <a:gd name="connsiteY81" fmla="*/ 1909535 h 2163535"/>
              <a:gd name="connsiteX82" fmla="*/ 1564821 w 2934607"/>
              <a:gd name="connsiteY82" fmla="*/ 1932214 h 2163535"/>
              <a:gd name="connsiteX83" fmla="*/ 1564821 w 2934607"/>
              <a:gd name="connsiteY83" fmla="*/ 1932214 h 2163535"/>
              <a:gd name="connsiteX84" fmla="*/ 1641928 w 2934607"/>
              <a:gd name="connsiteY84" fmla="*/ 1927678 h 2163535"/>
              <a:gd name="connsiteX85" fmla="*/ 1641928 w 2934607"/>
              <a:gd name="connsiteY85" fmla="*/ 1927678 h 2163535"/>
              <a:gd name="connsiteX86" fmla="*/ 1709964 w 2934607"/>
              <a:gd name="connsiteY86" fmla="*/ 1945821 h 2163535"/>
              <a:gd name="connsiteX87" fmla="*/ 1768928 w 2934607"/>
              <a:gd name="connsiteY87" fmla="*/ 1963964 h 2163535"/>
              <a:gd name="connsiteX88" fmla="*/ 1818821 w 2934607"/>
              <a:gd name="connsiteY88" fmla="*/ 1973035 h 2163535"/>
              <a:gd name="connsiteX89" fmla="*/ 1864178 w 2934607"/>
              <a:gd name="connsiteY89" fmla="*/ 1991178 h 2163535"/>
              <a:gd name="connsiteX90" fmla="*/ 1918607 w 2934607"/>
              <a:gd name="connsiteY90" fmla="*/ 1986642 h 2163535"/>
              <a:gd name="connsiteX91" fmla="*/ 1977571 w 2934607"/>
              <a:gd name="connsiteY91" fmla="*/ 2032000 h 2163535"/>
              <a:gd name="connsiteX92" fmla="*/ 2018393 w 2934607"/>
              <a:gd name="connsiteY92" fmla="*/ 2036535 h 2163535"/>
              <a:gd name="connsiteX93" fmla="*/ 2059214 w 2934607"/>
              <a:gd name="connsiteY93" fmla="*/ 2036535 h 2163535"/>
              <a:gd name="connsiteX94" fmla="*/ 2059214 w 2934607"/>
              <a:gd name="connsiteY94" fmla="*/ 2036535 h 2163535"/>
              <a:gd name="connsiteX95" fmla="*/ 2140857 w 2934607"/>
              <a:gd name="connsiteY95" fmla="*/ 2063750 h 2163535"/>
              <a:gd name="connsiteX96" fmla="*/ 2195285 w 2934607"/>
              <a:gd name="connsiteY96" fmla="*/ 2072821 h 2163535"/>
              <a:gd name="connsiteX97" fmla="*/ 2240643 w 2934607"/>
              <a:gd name="connsiteY97" fmla="*/ 2077357 h 2163535"/>
              <a:gd name="connsiteX98" fmla="*/ 2240643 w 2934607"/>
              <a:gd name="connsiteY98" fmla="*/ 2077357 h 2163535"/>
              <a:gd name="connsiteX99" fmla="*/ 2313214 w 2934607"/>
              <a:gd name="connsiteY99" fmla="*/ 2077357 h 2163535"/>
              <a:gd name="connsiteX100" fmla="*/ 2403928 w 2934607"/>
              <a:gd name="connsiteY100" fmla="*/ 2086428 h 2163535"/>
              <a:gd name="connsiteX101" fmla="*/ 2403928 w 2934607"/>
              <a:gd name="connsiteY101" fmla="*/ 2086428 h 2163535"/>
              <a:gd name="connsiteX102" fmla="*/ 2458357 w 2934607"/>
              <a:gd name="connsiteY102" fmla="*/ 2113642 h 2163535"/>
              <a:gd name="connsiteX103" fmla="*/ 2562678 w 2934607"/>
              <a:gd name="connsiteY103" fmla="*/ 2113642 h 2163535"/>
              <a:gd name="connsiteX104" fmla="*/ 2562678 w 2934607"/>
              <a:gd name="connsiteY104" fmla="*/ 2113642 h 2163535"/>
              <a:gd name="connsiteX105" fmla="*/ 2603500 w 2934607"/>
              <a:gd name="connsiteY105" fmla="*/ 2131785 h 2163535"/>
              <a:gd name="connsiteX106" fmla="*/ 2653393 w 2934607"/>
              <a:gd name="connsiteY106" fmla="*/ 2140857 h 2163535"/>
              <a:gd name="connsiteX107" fmla="*/ 2784928 w 2934607"/>
              <a:gd name="connsiteY107" fmla="*/ 2140857 h 2163535"/>
              <a:gd name="connsiteX108" fmla="*/ 2784928 w 2934607"/>
              <a:gd name="connsiteY108" fmla="*/ 2140857 h 2163535"/>
              <a:gd name="connsiteX109" fmla="*/ 2784928 w 2934607"/>
              <a:gd name="connsiteY109" fmla="*/ 2140857 h 2163535"/>
              <a:gd name="connsiteX110" fmla="*/ 2784928 w 2934607"/>
              <a:gd name="connsiteY110" fmla="*/ 2140857 h 2163535"/>
              <a:gd name="connsiteX111" fmla="*/ 2821214 w 2934607"/>
              <a:gd name="connsiteY111" fmla="*/ 2163535 h 2163535"/>
              <a:gd name="connsiteX112" fmla="*/ 2934607 w 2934607"/>
              <a:gd name="connsiteY112" fmla="*/ 2159000 h 2163535"/>
              <a:gd name="connsiteX113" fmla="*/ 2934607 w 2934607"/>
              <a:gd name="connsiteY113" fmla="*/ 2159000 h 216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934607" h="2163535">
                <a:moveTo>
                  <a:pt x="0" y="0"/>
                </a:moveTo>
                <a:lnTo>
                  <a:pt x="0" y="0"/>
                </a:lnTo>
                <a:lnTo>
                  <a:pt x="40821" y="40821"/>
                </a:lnTo>
                <a:lnTo>
                  <a:pt x="68035" y="81642"/>
                </a:lnTo>
                <a:lnTo>
                  <a:pt x="68035" y="81642"/>
                </a:lnTo>
                <a:lnTo>
                  <a:pt x="81643" y="145142"/>
                </a:lnTo>
                <a:lnTo>
                  <a:pt x="81643" y="145142"/>
                </a:lnTo>
                <a:lnTo>
                  <a:pt x="99785" y="185964"/>
                </a:lnTo>
                <a:lnTo>
                  <a:pt x="104321" y="235857"/>
                </a:lnTo>
                <a:lnTo>
                  <a:pt x="104321" y="235857"/>
                </a:lnTo>
                <a:lnTo>
                  <a:pt x="117928" y="276678"/>
                </a:lnTo>
                <a:lnTo>
                  <a:pt x="117928" y="276678"/>
                </a:lnTo>
                <a:lnTo>
                  <a:pt x="117928" y="276678"/>
                </a:lnTo>
                <a:lnTo>
                  <a:pt x="117928" y="276678"/>
                </a:lnTo>
                <a:lnTo>
                  <a:pt x="154214" y="326571"/>
                </a:lnTo>
                <a:lnTo>
                  <a:pt x="154214" y="326571"/>
                </a:lnTo>
                <a:lnTo>
                  <a:pt x="172357" y="376464"/>
                </a:lnTo>
                <a:lnTo>
                  <a:pt x="172357" y="376464"/>
                </a:lnTo>
                <a:lnTo>
                  <a:pt x="199571" y="399142"/>
                </a:lnTo>
                <a:lnTo>
                  <a:pt x="208643" y="412750"/>
                </a:lnTo>
                <a:lnTo>
                  <a:pt x="208643" y="412750"/>
                </a:lnTo>
                <a:lnTo>
                  <a:pt x="231321" y="458107"/>
                </a:lnTo>
                <a:lnTo>
                  <a:pt x="231321" y="458107"/>
                </a:lnTo>
                <a:lnTo>
                  <a:pt x="231321" y="458107"/>
                </a:lnTo>
                <a:lnTo>
                  <a:pt x="263071" y="526142"/>
                </a:lnTo>
                <a:lnTo>
                  <a:pt x="263071" y="526142"/>
                </a:lnTo>
                <a:lnTo>
                  <a:pt x="285750" y="566964"/>
                </a:lnTo>
                <a:lnTo>
                  <a:pt x="299357" y="607785"/>
                </a:lnTo>
                <a:lnTo>
                  <a:pt x="299357" y="607785"/>
                </a:lnTo>
                <a:lnTo>
                  <a:pt x="335643" y="684892"/>
                </a:lnTo>
                <a:lnTo>
                  <a:pt x="358321" y="716642"/>
                </a:lnTo>
                <a:lnTo>
                  <a:pt x="358321" y="716642"/>
                </a:lnTo>
                <a:lnTo>
                  <a:pt x="385535" y="757464"/>
                </a:lnTo>
                <a:lnTo>
                  <a:pt x="385535" y="757464"/>
                </a:lnTo>
                <a:lnTo>
                  <a:pt x="412750" y="793750"/>
                </a:lnTo>
                <a:lnTo>
                  <a:pt x="412750" y="793750"/>
                </a:lnTo>
                <a:lnTo>
                  <a:pt x="449035" y="825500"/>
                </a:lnTo>
                <a:lnTo>
                  <a:pt x="467178" y="866321"/>
                </a:lnTo>
                <a:lnTo>
                  <a:pt x="467178" y="866321"/>
                </a:lnTo>
                <a:lnTo>
                  <a:pt x="494393" y="916214"/>
                </a:lnTo>
                <a:lnTo>
                  <a:pt x="508000" y="952500"/>
                </a:lnTo>
                <a:lnTo>
                  <a:pt x="508000" y="952500"/>
                </a:lnTo>
                <a:lnTo>
                  <a:pt x="544285" y="1006928"/>
                </a:lnTo>
                <a:lnTo>
                  <a:pt x="544285" y="1006928"/>
                </a:lnTo>
                <a:lnTo>
                  <a:pt x="566964" y="1061357"/>
                </a:lnTo>
                <a:lnTo>
                  <a:pt x="566964" y="1061357"/>
                </a:lnTo>
                <a:lnTo>
                  <a:pt x="576035" y="1111250"/>
                </a:lnTo>
                <a:lnTo>
                  <a:pt x="576035" y="1111250"/>
                </a:lnTo>
                <a:lnTo>
                  <a:pt x="616857" y="1156607"/>
                </a:lnTo>
                <a:lnTo>
                  <a:pt x="616857" y="1156607"/>
                </a:lnTo>
                <a:lnTo>
                  <a:pt x="671285" y="1233714"/>
                </a:lnTo>
                <a:lnTo>
                  <a:pt x="716643" y="1301750"/>
                </a:lnTo>
                <a:lnTo>
                  <a:pt x="716643" y="1301750"/>
                </a:lnTo>
                <a:lnTo>
                  <a:pt x="771071" y="1351642"/>
                </a:lnTo>
                <a:lnTo>
                  <a:pt x="802821" y="1383392"/>
                </a:lnTo>
                <a:lnTo>
                  <a:pt x="834571" y="1424214"/>
                </a:lnTo>
                <a:lnTo>
                  <a:pt x="884464" y="1469571"/>
                </a:lnTo>
                <a:lnTo>
                  <a:pt x="884464" y="1469571"/>
                </a:lnTo>
                <a:lnTo>
                  <a:pt x="943428" y="1519464"/>
                </a:lnTo>
                <a:lnTo>
                  <a:pt x="975178" y="1537607"/>
                </a:lnTo>
                <a:lnTo>
                  <a:pt x="975178" y="1537607"/>
                </a:lnTo>
                <a:lnTo>
                  <a:pt x="1016000" y="1569357"/>
                </a:lnTo>
                <a:lnTo>
                  <a:pt x="1016000" y="1569357"/>
                </a:lnTo>
                <a:lnTo>
                  <a:pt x="1052285" y="1619250"/>
                </a:lnTo>
                <a:lnTo>
                  <a:pt x="1052285" y="1619250"/>
                </a:lnTo>
                <a:lnTo>
                  <a:pt x="1097643" y="1646464"/>
                </a:lnTo>
                <a:lnTo>
                  <a:pt x="1097643" y="1646464"/>
                </a:lnTo>
                <a:lnTo>
                  <a:pt x="1152071" y="1664607"/>
                </a:lnTo>
                <a:lnTo>
                  <a:pt x="1183821" y="1728107"/>
                </a:lnTo>
                <a:lnTo>
                  <a:pt x="1183821" y="1728107"/>
                </a:lnTo>
                <a:lnTo>
                  <a:pt x="1220107" y="1764392"/>
                </a:lnTo>
                <a:lnTo>
                  <a:pt x="1220107" y="1764392"/>
                </a:lnTo>
                <a:lnTo>
                  <a:pt x="1260928" y="1773464"/>
                </a:lnTo>
                <a:lnTo>
                  <a:pt x="1260928" y="1773464"/>
                </a:lnTo>
                <a:lnTo>
                  <a:pt x="1288143" y="1809750"/>
                </a:lnTo>
                <a:lnTo>
                  <a:pt x="1288143" y="1809750"/>
                </a:lnTo>
                <a:lnTo>
                  <a:pt x="1342571" y="1841500"/>
                </a:lnTo>
                <a:lnTo>
                  <a:pt x="1342571" y="1841500"/>
                </a:lnTo>
                <a:lnTo>
                  <a:pt x="1374321" y="1864178"/>
                </a:lnTo>
                <a:lnTo>
                  <a:pt x="1460500" y="1864178"/>
                </a:lnTo>
                <a:lnTo>
                  <a:pt x="1487714" y="1895928"/>
                </a:lnTo>
                <a:lnTo>
                  <a:pt x="1533071" y="1909535"/>
                </a:lnTo>
                <a:lnTo>
                  <a:pt x="1564821" y="1932214"/>
                </a:lnTo>
                <a:lnTo>
                  <a:pt x="1564821" y="1932214"/>
                </a:lnTo>
                <a:lnTo>
                  <a:pt x="1641928" y="1927678"/>
                </a:lnTo>
                <a:lnTo>
                  <a:pt x="1641928" y="1927678"/>
                </a:lnTo>
                <a:lnTo>
                  <a:pt x="1709964" y="1945821"/>
                </a:lnTo>
                <a:lnTo>
                  <a:pt x="1768928" y="1963964"/>
                </a:lnTo>
                <a:lnTo>
                  <a:pt x="1818821" y="1973035"/>
                </a:lnTo>
                <a:lnTo>
                  <a:pt x="1864178" y="1991178"/>
                </a:lnTo>
                <a:lnTo>
                  <a:pt x="1918607" y="1986642"/>
                </a:lnTo>
                <a:lnTo>
                  <a:pt x="1977571" y="2032000"/>
                </a:lnTo>
                <a:lnTo>
                  <a:pt x="2018393" y="2036535"/>
                </a:lnTo>
                <a:lnTo>
                  <a:pt x="2059214" y="2036535"/>
                </a:lnTo>
                <a:lnTo>
                  <a:pt x="2059214" y="2036535"/>
                </a:lnTo>
                <a:lnTo>
                  <a:pt x="2140857" y="2063750"/>
                </a:lnTo>
                <a:lnTo>
                  <a:pt x="2195285" y="2072821"/>
                </a:lnTo>
                <a:lnTo>
                  <a:pt x="2240643" y="2077357"/>
                </a:lnTo>
                <a:lnTo>
                  <a:pt x="2240643" y="2077357"/>
                </a:lnTo>
                <a:lnTo>
                  <a:pt x="2313214" y="2077357"/>
                </a:lnTo>
                <a:lnTo>
                  <a:pt x="2403928" y="2086428"/>
                </a:lnTo>
                <a:lnTo>
                  <a:pt x="2403928" y="2086428"/>
                </a:lnTo>
                <a:lnTo>
                  <a:pt x="2458357" y="2113642"/>
                </a:lnTo>
                <a:lnTo>
                  <a:pt x="2562678" y="2113642"/>
                </a:lnTo>
                <a:lnTo>
                  <a:pt x="2562678" y="2113642"/>
                </a:lnTo>
                <a:lnTo>
                  <a:pt x="2603500" y="2131785"/>
                </a:lnTo>
                <a:lnTo>
                  <a:pt x="2653393" y="2140857"/>
                </a:lnTo>
                <a:lnTo>
                  <a:pt x="2784928" y="2140857"/>
                </a:lnTo>
                <a:lnTo>
                  <a:pt x="2784928" y="2140857"/>
                </a:lnTo>
                <a:lnTo>
                  <a:pt x="2784928" y="2140857"/>
                </a:lnTo>
                <a:lnTo>
                  <a:pt x="2784928" y="2140857"/>
                </a:lnTo>
                <a:lnTo>
                  <a:pt x="2821214" y="2163535"/>
                </a:lnTo>
                <a:lnTo>
                  <a:pt x="2934607" y="2159000"/>
                </a:lnTo>
                <a:lnTo>
                  <a:pt x="2934607" y="2159000"/>
                </a:lnTo>
              </a:path>
            </a:pathLst>
          </a:cu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6" name="Freeform 5"/>
          <p:cNvSpPr/>
          <p:nvPr/>
        </p:nvSpPr>
        <p:spPr>
          <a:xfrm>
            <a:off x="1585332" y="2275442"/>
            <a:ext cx="3349170" cy="2171639"/>
          </a:xfrm>
          <a:custGeom>
            <a:avLst/>
            <a:gdLst>
              <a:gd name="connsiteX0" fmla="*/ 0 w 2939143"/>
              <a:gd name="connsiteY0" fmla="*/ 0 h 1873250"/>
              <a:gd name="connsiteX1" fmla="*/ 0 w 2939143"/>
              <a:gd name="connsiteY1" fmla="*/ 0 h 1873250"/>
              <a:gd name="connsiteX2" fmla="*/ 45357 w 2939143"/>
              <a:gd name="connsiteY2" fmla="*/ 40821 h 1873250"/>
              <a:gd name="connsiteX3" fmla="*/ 45357 w 2939143"/>
              <a:gd name="connsiteY3" fmla="*/ 40821 h 1873250"/>
              <a:gd name="connsiteX4" fmla="*/ 45357 w 2939143"/>
              <a:gd name="connsiteY4" fmla="*/ 99785 h 1873250"/>
              <a:gd name="connsiteX5" fmla="*/ 45357 w 2939143"/>
              <a:gd name="connsiteY5" fmla="*/ 99785 h 1873250"/>
              <a:gd name="connsiteX6" fmla="*/ 72571 w 2939143"/>
              <a:gd name="connsiteY6" fmla="*/ 149678 h 1873250"/>
              <a:gd name="connsiteX7" fmla="*/ 72571 w 2939143"/>
              <a:gd name="connsiteY7" fmla="*/ 149678 h 1873250"/>
              <a:gd name="connsiteX8" fmla="*/ 72571 w 2939143"/>
              <a:gd name="connsiteY8" fmla="*/ 149678 h 1873250"/>
              <a:gd name="connsiteX9" fmla="*/ 117929 w 2939143"/>
              <a:gd name="connsiteY9" fmla="*/ 176892 h 1873250"/>
              <a:gd name="connsiteX10" fmla="*/ 149679 w 2939143"/>
              <a:gd name="connsiteY10" fmla="*/ 217714 h 1873250"/>
              <a:gd name="connsiteX11" fmla="*/ 149679 w 2939143"/>
              <a:gd name="connsiteY11" fmla="*/ 217714 h 1873250"/>
              <a:gd name="connsiteX12" fmla="*/ 181429 w 2939143"/>
              <a:gd name="connsiteY12" fmla="*/ 281214 h 1873250"/>
              <a:gd name="connsiteX13" fmla="*/ 181429 w 2939143"/>
              <a:gd name="connsiteY13" fmla="*/ 281214 h 1873250"/>
              <a:gd name="connsiteX14" fmla="*/ 217714 w 2939143"/>
              <a:gd name="connsiteY14" fmla="*/ 335642 h 1873250"/>
              <a:gd name="connsiteX15" fmla="*/ 217714 w 2939143"/>
              <a:gd name="connsiteY15" fmla="*/ 335642 h 1873250"/>
              <a:gd name="connsiteX16" fmla="*/ 244929 w 2939143"/>
              <a:gd name="connsiteY16" fmla="*/ 390071 h 1873250"/>
              <a:gd name="connsiteX17" fmla="*/ 267607 w 2939143"/>
              <a:gd name="connsiteY17" fmla="*/ 471714 h 1873250"/>
              <a:gd name="connsiteX18" fmla="*/ 267607 w 2939143"/>
              <a:gd name="connsiteY18" fmla="*/ 471714 h 1873250"/>
              <a:gd name="connsiteX19" fmla="*/ 308429 w 2939143"/>
              <a:gd name="connsiteY19" fmla="*/ 508000 h 1873250"/>
              <a:gd name="connsiteX20" fmla="*/ 322036 w 2939143"/>
              <a:gd name="connsiteY20" fmla="*/ 553357 h 1873250"/>
              <a:gd name="connsiteX21" fmla="*/ 335643 w 2939143"/>
              <a:gd name="connsiteY21" fmla="*/ 589642 h 1873250"/>
              <a:gd name="connsiteX22" fmla="*/ 335643 w 2939143"/>
              <a:gd name="connsiteY22" fmla="*/ 589642 h 1873250"/>
              <a:gd name="connsiteX23" fmla="*/ 371929 w 2939143"/>
              <a:gd name="connsiteY23" fmla="*/ 648607 h 1873250"/>
              <a:gd name="connsiteX24" fmla="*/ 371929 w 2939143"/>
              <a:gd name="connsiteY24" fmla="*/ 648607 h 1873250"/>
              <a:gd name="connsiteX25" fmla="*/ 412750 w 2939143"/>
              <a:gd name="connsiteY25" fmla="*/ 730250 h 1873250"/>
              <a:gd name="connsiteX26" fmla="*/ 412750 w 2939143"/>
              <a:gd name="connsiteY26" fmla="*/ 730250 h 1873250"/>
              <a:gd name="connsiteX27" fmla="*/ 449036 w 2939143"/>
              <a:gd name="connsiteY27" fmla="*/ 775607 h 1873250"/>
              <a:gd name="connsiteX28" fmla="*/ 449036 w 2939143"/>
              <a:gd name="connsiteY28" fmla="*/ 775607 h 1873250"/>
              <a:gd name="connsiteX29" fmla="*/ 485321 w 2939143"/>
              <a:gd name="connsiteY29" fmla="*/ 807357 h 1873250"/>
              <a:gd name="connsiteX30" fmla="*/ 485321 w 2939143"/>
              <a:gd name="connsiteY30" fmla="*/ 807357 h 1873250"/>
              <a:gd name="connsiteX31" fmla="*/ 508000 w 2939143"/>
              <a:gd name="connsiteY31" fmla="*/ 843642 h 1873250"/>
              <a:gd name="connsiteX32" fmla="*/ 508000 w 2939143"/>
              <a:gd name="connsiteY32" fmla="*/ 843642 h 1873250"/>
              <a:gd name="connsiteX33" fmla="*/ 526143 w 2939143"/>
              <a:gd name="connsiteY33" fmla="*/ 898071 h 1873250"/>
              <a:gd name="connsiteX34" fmla="*/ 526143 w 2939143"/>
              <a:gd name="connsiteY34" fmla="*/ 898071 h 1873250"/>
              <a:gd name="connsiteX35" fmla="*/ 544286 w 2939143"/>
              <a:gd name="connsiteY35" fmla="*/ 952500 h 1873250"/>
              <a:gd name="connsiteX36" fmla="*/ 544286 w 2939143"/>
              <a:gd name="connsiteY36" fmla="*/ 952500 h 1873250"/>
              <a:gd name="connsiteX37" fmla="*/ 589643 w 2939143"/>
              <a:gd name="connsiteY37" fmla="*/ 979714 h 1873250"/>
              <a:gd name="connsiteX38" fmla="*/ 589643 w 2939143"/>
              <a:gd name="connsiteY38" fmla="*/ 979714 h 1873250"/>
              <a:gd name="connsiteX39" fmla="*/ 612321 w 2939143"/>
              <a:gd name="connsiteY39" fmla="*/ 1011464 h 1873250"/>
              <a:gd name="connsiteX40" fmla="*/ 612321 w 2939143"/>
              <a:gd name="connsiteY40" fmla="*/ 1011464 h 1873250"/>
              <a:gd name="connsiteX41" fmla="*/ 657679 w 2939143"/>
              <a:gd name="connsiteY41" fmla="*/ 1052285 h 1873250"/>
              <a:gd name="connsiteX42" fmla="*/ 657679 w 2939143"/>
              <a:gd name="connsiteY42" fmla="*/ 1052285 h 1873250"/>
              <a:gd name="connsiteX43" fmla="*/ 689429 w 2939143"/>
              <a:gd name="connsiteY43" fmla="*/ 1102178 h 1873250"/>
              <a:gd name="connsiteX44" fmla="*/ 689429 w 2939143"/>
              <a:gd name="connsiteY44" fmla="*/ 1102178 h 1873250"/>
              <a:gd name="connsiteX45" fmla="*/ 716643 w 2939143"/>
              <a:gd name="connsiteY45" fmla="*/ 1143000 h 1873250"/>
              <a:gd name="connsiteX46" fmla="*/ 716643 w 2939143"/>
              <a:gd name="connsiteY46" fmla="*/ 1143000 h 1873250"/>
              <a:gd name="connsiteX47" fmla="*/ 775607 w 2939143"/>
              <a:gd name="connsiteY47" fmla="*/ 1179285 h 1873250"/>
              <a:gd name="connsiteX48" fmla="*/ 793750 w 2939143"/>
              <a:gd name="connsiteY48" fmla="*/ 1206500 h 1873250"/>
              <a:gd name="connsiteX49" fmla="*/ 793750 w 2939143"/>
              <a:gd name="connsiteY49" fmla="*/ 1206500 h 1873250"/>
              <a:gd name="connsiteX50" fmla="*/ 830036 w 2939143"/>
              <a:gd name="connsiteY50" fmla="*/ 1247321 h 1873250"/>
              <a:gd name="connsiteX51" fmla="*/ 870857 w 2939143"/>
              <a:gd name="connsiteY51" fmla="*/ 1288142 h 1873250"/>
              <a:gd name="connsiteX52" fmla="*/ 870857 w 2939143"/>
              <a:gd name="connsiteY52" fmla="*/ 1288142 h 1873250"/>
              <a:gd name="connsiteX53" fmla="*/ 911679 w 2939143"/>
              <a:gd name="connsiteY53" fmla="*/ 1324428 h 1873250"/>
              <a:gd name="connsiteX54" fmla="*/ 911679 w 2939143"/>
              <a:gd name="connsiteY54" fmla="*/ 1324428 h 1873250"/>
              <a:gd name="connsiteX55" fmla="*/ 957036 w 2939143"/>
              <a:gd name="connsiteY55" fmla="*/ 1351642 h 1873250"/>
              <a:gd name="connsiteX56" fmla="*/ 957036 w 2939143"/>
              <a:gd name="connsiteY56" fmla="*/ 1351642 h 1873250"/>
              <a:gd name="connsiteX57" fmla="*/ 997857 w 2939143"/>
              <a:gd name="connsiteY57" fmla="*/ 1383392 h 1873250"/>
              <a:gd name="connsiteX58" fmla="*/ 1029607 w 2939143"/>
              <a:gd name="connsiteY58" fmla="*/ 1410607 h 1873250"/>
              <a:gd name="connsiteX59" fmla="*/ 1029607 w 2939143"/>
              <a:gd name="connsiteY59" fmla="*/ 1410607 h 1873250"/>
              <a:gd name="connsiteX60" fmla="*/ 1093107 w 2939143"/>
              <a:gd name="connsiteY60" fmla="*/ 1460500 h 1873250"/>
              <a:gd name="connsiteX61" fmla="*/ 1093107 w 2939143"/>
              <a:gd name="connsiteY61" fmla="*/ 1460500 h 1873250"/>
              <a:gd name="connsiteX62" fmla="*/ 1143000 w 2939143"/>
              <a:gd name="connsiteY62" fmla="*/ 1483178 h 1873250"/>
              <a:gd name="connsiteX63" fmla="*/ 1179286 w 2939143"/>
              <a:gd name="connsiteY63" fmla="*/ 1514928 h 1873250"/>
              <a:gd name="connsiteX64" fmla="*/ 1229179 w 2939143"/>
              <a:gd name="connsiteY64" fmla="*/ 1524000 h 1873250"/>
              <a:gd name="connsiteX65" fmla="*/ 1229179 w 2939143"/>
              <a:gd name="connsiteY65" fmla="*/ 1524000 h 1873250"/>
              <a:gd name="connsiteX66" fmla="*/ 1279071 w 2939143"/>
              <a:gd name="connsiteY66" fmla="*/ 1555750 h 1873250"/>
              <a:gd name="connsiteX67" fmla="*/ 1333500 w 2939143"/>
              <a:gd name="connsiteY67" fmla="*/ 1605642 h 1873250"/>
              <a:gd name="connsiteX68" fmla="*/ 1387929 w 2939143"/>
              <a:gd name="connsiteY68" fmla="*/ 1610178 h 1873250"/>
              <a:gd name="connsiteX69" fmla="*/ 1387929 w 2939143"/>
              <a:gd name="connsiteY69" fmla="*/ 1610178 h 1873250"/>
              <a:gd name="connsiteX70" fmla="*/ 1446893 w 2939143"/>
              <a:gd name="connsiteY70" fmla="*/ 1651000 h 1873250"/>
              <a:gd name="connsiteX71" fmla="*/ 1487714 w 2939143"/>
              <a:gd name="connsiteY71" fmla="*/ 1669142 h 1873250"/>
              <a:gd name="connsiteX72" fmla="*/ 1487714 w 2939143"/>
              <a:gd name="connsiteY72" fmla="*/ 1669142 h 1873250"/>
              <a:gd name="connsiteX73" fmla="*/ 1587500 w 2939143"/>
              <a:gd name="connsiteY73" fmla="*/ 1691821 h 1873250"/>
              <a:gd name="connsiteX74" fmla="*/ 1587500 w 2939143"/>
              <a:gd name="connsiteY74" fmla="*/ 1691821 h 1873250"/>
              <a:gd name="connsiteX75" fmla="*/ 1651000 w 2939143"/>
              <a:gd name="connsiteY75" fmla="*/ 1687285 h 1873250"/>
              <a:gd name="connsiteX76" fmla="*/ 1700893 w 2939143"/>
              <a:gd name="connsiteY76" fmla="*/ 1691821 h 1873250"/>
              <a:gd name="connsiteX77" fmla="*/ 1750786 w 2939143"/>
              <a:gd name="connsiteY77" fmla="*/ 1705428 h 1873250"/>
              <a:gd name="connsiteX78" fmla="*/ 1814286 w 2939143"/>
              <a:gd name="connsiteY78" fmla="*/ 1719035 h 1873250"/>
              <a:gd name="connsiteX79" fmla="*/ 1859643 w 2939143"/>
              <a:gd name="connsiteY79" fmla="*/ 1719035 h 1873250"/>
              <a:gd name="connsiteX80" fmla="*/ 1959429 w 2939143"/>
              <a:gd name="connsiteY80" fmla="*/ 1737178 h 1873250"/>
              <a:gd name="connsiteX81" fmla="*/ 2000250 w 2939143"/>
              <a:gd name="connsiteY81" fmla="*/ 1759857 h 1873250"/>
              <a:gd name="connsiteX82" fmla="*/ 2059214 w 2939143"/>
              <a:gd name="connsiteY82" fmla="*/ 1768928 h 1873250"/>
              <a:gd name="connsiteX83" fmla="*/ 2118179 w 2939143"/>
              <a:gd name="connsiteY83" fmla="*/ 1796142 h 1873250"/>
              <a:gd name="connsiteX84" fmla="*/ 2322286 w 2939143"/>
              <a:gd name="connsiteY84" fmla="*/ 1796142 h 1873250"/>
              <a:gd name="connsiteX85" fmla="*/ 2376714 w 2939143"/>
              <a:gd name="connsiteY85" fmla="*/ 1823357 h 1873250"/>
              <a:gd name="connsiteX86" fmla="*/ 2730500 w 2939143"/>
              <a:gd name="connsiteY86" fmla="*/ 1832428 h 1873250"/>
              <a:gd name="connsiteX87" fmla="*/ 2730500 w 2939143"/>
              <a:gd name="connsiteY87" fmla="*/ 1832428 h 1873250"/>
              <a:gd name="connsiteX88" fmla="*/ 2735036 w 2939143"/>
              <a:gd name="connsiteY88" fmla="*/ 1873250 h 1873250"/>
              <a:gd name="connsiteX89" fmla="*/ 2939143 w 2939143"/>
              <a:gd name="connsiteY89" fmla="*/ 1873250 h 1873250"/>
              <a:gd name="connsiteX90" fmla="*/ 2939143 w 2939143"/>
              <a:gd name="connsiteY90" fmla="*/ 1873250 h 187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939143" h="1873250">
                <a:moveTo>
                  <a:pt x="0" y="0"/>
                </a:moveTo>
                <a:lnTo>
                  <a:pt x="0" y="0"/>
                </a:lnTo>
                <a:lnTo>
                  <a:pt x="45357" y="40821"/>
                </a:lnTo>
                <a:lnTo>
                  <a:pt x="45357" y="40821"/>
                </a:lnTo>
                <a:lnTo>
                  <a:pt x="45357" y="99785"/>
                </a:lnTo>
                <a:lnTo>
                  <a:pt x="45357" y="99785"/>
                </a:lnTo>
                <a:lnTo>
                  <a:pt x="72571" y="149678"/>
                </a:lnTo>
                <a:lnTo>
                  <a:pt x="72571" y="149678"/>
                </a:lnTo>
                <a:lnTo>
                  <a:pt x="72571" y="149678"/>
                </a:lnTo>
                <a:lnTo>
                  <a:pt x="117929" y="176892"/>
                </a:lnTo>
                <a:lnTo>
                  <a:pt x="149679" y="217714"/>
                </a:lnTo>
                <a:lnTo>
                  <a:pt x="149679" y="217714"/>
                </a:lnTo>
                <a:lnTo>
                  <a:pt x="181429" y="281214"/>
                </a:lnTo>
                <a:lnTo>
                  <a:pt x="181429" y="281214"/>
                </a:lnTo>
                <a:lnTo>
                  <a:pt x="217714" y="335642"/>
                </a:lnTo>
                <a:lnTo>
                  <a:pt x="217714" y="335642"/>
                </a:lnTo>
                <a:lnTo>
                  <a:pt x="244929" y="390071"/>
                </a:lnTo>
                <a:lnTo>
                  <a:pt x="267607" y="471714"/>
                </a:lnTo>
                <a:lnTo>
                  <a:pt x="267607" y="471714"/>
                </a:lnTo>
                <a:lnTo>
                  <a:pt x="308429" y="508000"/>
                </a:lnTo>
                <a:lnTo>
                  <a:pt x="322036" y="553357"/>
                </a:lnTo>
                <a:lnTo>
                  <a:pt x="335643" y="589642"/>
                </a:lnTo>
                <a:lnTo>
                  <a:pt x="335643" y="589642"/>
                </a:lnTo>
                <a:lnTo>
                  <a:pt x="371929" y="648607"/>
                </a:lnTo>
                <a:lnTo>
                  <a:pt x="371929" y="648607"/>
                </a:lnTo>
                <a:lnTo>
                  <a:pt x="412750" y="730250"/>
                </a:lnTo>
                <a:lnTo>
                  <a:pt x="412750" y="730250"/>
                </a:lnTo>
                <a:lnTo>
                  <a:pt x="449036" y="775607"/>
                </a:lnTo>
                <a:lnTo>
                  <a:pt x="449036" y="775607"/>
                </a:lnTo>
                <a:lnTo>
                  <a:pt x="485321" y="807357"/>
                </a:lnTo>
                <a:lnTo>
                  <a:pt x="485321" y="807357"/>
                </a:lnTo>
                <a:lnTo>
                  <a:pt x="508000" y="843642"/>
                </a:lnTo>
                <a:lnTo>
                  <a:pt x="508000" y="843642"/>
                </a:lnTo>
                <a:lnTo>
                  <a:pt x="526143" y="898071"/>
                </a:lnTo>
                <a:lnTo>
                  <a:pt x="526143" y="898071"/>
                </a:lnTo>
                <a:lnTo>
                  <a:pt x="544286" y="952500"/>
                </a:lnTo>
                <a:lnTo>
                  <a:pt x="544286" y="952500"/>
                </a:lnTo>
                <a:lnTo>
                  <a:pt x="589643" y="979714"/>
                </a:lnTo>
                <a:lnTo>
                  <a:pt x="589643" y="979714"/>
                </a:lnTo>
                <a:lnTo>
                  <a:pt x="612321" y="1011464"/>
                </a:lnTo>
                <a:lnTo>
                  <a:pt x="612321" y="1011464"/>
                </a:lnTo>
                <a:lnTo>
                  <a:pt x="657679" y="1052285"/>
                </a:lnTo>
                <a:lnTo>
                  <a:pt x="657679" y="1052285"/>
                </a:lnTo>
                <a:lnTo>
                  <a:pt x="689429" y="1102178"/>
                </a:lnTo>
                <a:lnTo>
                  <a:pt x="689429" y="1102178"/>
                </a:lnTo>
                <a:lnTo>
                  <a:pt x="716643" y="1143000"/>
                </a:lnTo>
                <a:lnTo>
                  <a:pt x="716643" y="1143000"/>
                </a:lnTo>
                <a:lnTo>
                  <a:pt x="775607" y="1179285"/>
                </a:lnTo>
                <a:lnTo>
                  <a:pt x="793750" y="1206500"/>
                </a:lnTo>
                <a:lnTo>
                  <a:pt x="793750" y="1206500"/>
                </a:lnTo>
                <a:lnTo>
                  <a:pt x="830036" y="1247321"/>
                </a:lnTo>
                <a:lnTo>
                  <a:pt x="870857" y="1288142"/>
                </a:lnTo>
                <a:lnTo>
                  <a:pt x="870857" y="1288142"/>
                </a:lnTo>
                <a:lnTo>
                  <a:pt x="911679" y="1324428"/>
                </a:lnTo>
                <a:lnTo>
                  <a:pt x="911679" y="1324428"/>
                </a:lnTo>
                <a:lnTo>
                  <a:pt x="957036" y="1351642"/>
                </a:lnTo>
                <a:lnTo>
                  <a:pt x="957036" y="1351642"/>
                </a:lnTo>
                <a:lnTo>
                  <a:pt x="997857" y="1383392"/>
                </a:lnTo>
                <a:lnTo>
                  <a:pt x="1029607" y="1410607"/>
                </a:lnTo>
                <a:lnTo>
                  <a:pt x="1029607" y="1410607"/>
                </a:lnTo>
                <a:lnTo>
                  <a:pt x="1093107" y="1460500"/>
                </a:lnTo>
                <a:lnTo>
                  <a:pt x="1093107" y="1460500"/>
                </a:lnTo>
                <a:lnTo>
                  <a:pt x="1143000" y="1483178"/>
                </a:lnTo>
                <a:lnTo>
                  <a:pt x="1179286" y="1514928"/>
                </a:lnTo>
                <a:lnTo>
                  <a:pt x="1229179" y="1524000"/>
                </a:lnTo>
                <a:lnTo>
                  <a:pt x="1229179" y="1524000"/>
                </a:lnTo>
                <a:lnTo>
                  <a:pt x="1279071" y="1555750"/>
                </a:lnTo>
                <a:lnTo>
                  <a:pt x="1333500" y="1605642"/>
                </a:lnTo>
                <a:lnTo>
                  <a:pt x="1387929" y="1610178"/>
                </a:lnTo>
                <a:lnTo>
                  <a:pt x="1387929" y="1610178"/>
                </a:lnTo>
                <a:lnTo>
                  <a:pt x="1446893" y="1651000"/>
                </a:lnTo>
                <a:lnTo>
                  <a:pt x="1487714" y="1669142"/>
                </a:lnTo>
                <a:lnTo>
                  <a:pt x="1487714" y="1669142"/>
                </a:lnTo>
                <a:lnTo>
                  <a:pt x="1587500" y="1691821"/>
                </a:lnTo>
                <a:lnTo>
                  <a:pt x="1587500" y="1691821"/>
                </a:lnTo>
                <a:lnTo>
                  <a:pt x="1651000" y="1687285"/>
                </a:lnTo>
                <a:lnTo>
                  <a:pt x="1700893" y="1691821"/>
                </a:lnTo>
                <a:lnTo>
                  <a:pt x="1750786" y="1705428"/>
                </a:lnTo>
                <a:lnTo>
                  <a:pt x="1814286" y="1719035"/>
                </a:lnTo>
                <a:lnTo>
                  <a:pt x="1859643" y="1719035"/>
                </a:lnTo>
                <a:lnTo>
                  <a:pt x="1959429" y="1737178"/>
                </a:lnTo>
                <a:lnTo>
                  <a:pt x="2000250" y="1759857"/>
                </a:lnTo>
                <a:lnTo>
                  <a:pt x="2059214" y="1768928"/>
                </a:lnTo>
                <a:lnTo>
                  <a:pt x="2118179" y="1796142"/>
                </a:lnTo>
                <a:lnTo>
                  <a:pt x="2322286" y="1796142"/>
                </a:lnTo>
                <a:lnTo>
                  <a:pt x="2376714" y="1823357"/>
                </a:lnTo>
                <a:lnTo>
                  <a:pt x="2730500" y="1832428"/>
                </a:lnTo>
                <a:lnTo>
                  <a:pt x="2730500" y="1832428"/>
                </a:lnTo>
                <a:lnTo>
                  <a:pt x="2735036" y="1873250"/>
                </a:lnTo>
                <a:lnTo>
                  <a:pt x="2939143" y="1873250"/>
                </a:lnTo>
                <a:lnTo>
                  <a:pt x="2939143" y="1873250"/>
                </a:lnTo>
              </a:path>
            </a:pathLst>
          </a:custGeom>
          <a:ln w="19050"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40" name="TextBox 139">
            <a:extLst>
              <a:ext uri="{FF2B5EF4-FFF2-40B4-BE49-F238E27FC236}">
                <a16:creationId xmlns:a16="http://schemas.microsoft.com/office/drawing/2014/main" id="{E86BFD01-D804-AFB1-7999-F3001F6E4D84}"/>
              </a:ext>
            </a:extLst>
          </p:cNvPr>
          <p:cNvSpPr txBox="1"/>
          <p:nvPr/>
        </p:nvSpPr>
        <p:spPr>
          <a:xfrm>
            <a:off x="2507678" y="4286584"/>
            <a:ext cx="583814" cy="261610"/>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3"/>
                </a:solidFill>
                <a:uLnTx/>
                <a:uFillTx/>
                <a:latin typeface="Arial" panose="020B0604020202020204" pitchFamily="34" charset="0"/>
                <a:ea typeface="MS Mincho"/>
                <a:cs typeface="Arial" panose="020B0604020202020204" pitchFamily="34" charset="0"/>
              </a:rPr>
              <a:t>22.0％</a:t>
            </a:r>
          </a:p>
        </p:txBody>
      </p:sp>
      <p:sp>
        <p:nvSpPr>
          <p:cNvPr id="141" name="TextBox 140">
            <a:extLst>
              <a:ext uri="{FF2B5EF4-FFF2-40B4-BE49-F238E27FC236}">
                <a16:creationId xmlns:a16="http://schemas.microsoft.com/office/drawing/2014/main" id="{E86BFD01-D804-AFB1-7999-F3001F6E4D84}"/>
              </a:ext>
            </a:extLst>
          </p:cNvPr>
          <p:cNvSpPr txBox="1"/>
          <p:nvPr/>
        </p:nvSpPr>
        <p:spPr>
          <a:xfrm>
            <a:off x="3237218" y="4538535"/>
            <a:ext cx="583814" cy="261610"/>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3"/>
                </a:solidFill>
                <a:uLnTx/>
                <a:uFillTx/>
                <a:latin typeface="Arial" panose="020B0604020202020204" pitchFamily="34" charset="0"/>
                <a:ea typeface="MS Mincho"/>
                <a:cs typeface="Arial" panose="020B0604020202020204" pitchFamily="34" charset="0"/>
              </a:rPr>
              <a:t>13.6％</a:t>
            </a:r>
          </a:p>
        </p:txBody>
      </p:sp>
      <p:sp>
        <p:nvSpPr>
          <p:cNvPr id="142" name="TextBox 141">
            <a:extLst>
              <a:ext uri="{FF2B5EF4-FFF2-40B4-BE49-F238E27FC236}">
                <a16:creationId xmlns:a16="http://schemas.microsoft.com/office/drawing/2014/main" id="{E86BFD01-D804-AFB1-7999-F3001F6E4D84}"/>
              </a:ext>
            </a:extLst>
          </p:cNvPr>
          <p:cNvSpPr txBox="1"/>
          <p:nvPr/>
        </p:nvSpPr>
        <p:spPr>
          <a:xfrm>
            <a:off x="4005462" y="4696150"/>
            <a:ext cx="505268" cy="261610"/>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3"/>
                </a:solidFill>
                <a:uLnTx/>
                <a:uFillTx/>
                <a:latin typeface="Arial" panose="020B0604020202020204" pitchFamily="34" charset="0"/>
                <a:ea typeface="MS Mincho"/>
                <a:cs typeface="Arial" panose="020B0604020202020204" pitchFamily="34" charset="0"/>
              </a:rPr>
              <a:t>8.3％</a:t>
            </a:r>
          </a:p>
        </p:txBody>
      </p:sp>
      <p:sp>
        <p:nvSpPr>
          <p:cNvPr id="143" name="TextBox 142">
            <a:extLst>
              <a:ext uri="{FF2B5EF4-FFF2-40B4-BE49-F238E27FC236}">
                <a16:creationId xmlns:a16="http://schemas.microsoft.com/office/drawing/2014/main" id="{E86BFD01-D804-AFB1-7999-F3001F6E4D84}"/>
              </a:ext>
            </a:extLst>
          </p:cNvPr>
          <p:cNvSpPr txBox="1"/>
          <p:nvPr/>
        </p:nvSpPr>
        <p:spPr>
          <a:xfrm>
            <a:off x="2247548" y="3255775"/>
            <a:ext cx="583814" cy="261610"/>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54.8％</a:t>
            </a:r>
          </a:p>
        </p:txBody>
      </p:sp>
      <p:sp>
        <p:nvSpPr>
          <p:cNvPr id="144" name="TextBox 143">
            <a:extLst>
              <a:ext uri="{FF2B5EF4-FFF2-40B4-BE49-F238E27FC236}">
                <a16:creationId xmlns:a16="http://schemas.microsoft.com/office/drawing/2014/main" id="{E86BFD01-D804-AFB1-7999-F3001F6E4D84}"/>
              </a:ext>
            </a:extLst>
          </p:cNvPr>
          <p:cNvSpPr txBox="1"/>
          <p:nvPr/>
        </p:nvSpPr>
        <p:spPr>
          <a:xfrm>
            <a:off x="2791787" y="3755094"/>
            <a:ext cx="583814" cy="261610"/>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32.9％</a:t>
            </a:r>
          </a:p>
        </p:txBody>
      </p:sp>
      <p:sp>
        <p:nvSpPr>
          <p:cNvPr id="145" name="TextBox 144">
            <a:extLst>
              <a:ext uri="{FF2B5EF4-FFF2-40B4-BE49-F238E27FC236}">
                <a16:creationId xmlns:a16="http://schemas.microsoft.com/office/drawing/2014/main" id="{E86BFD01-D804-AFB1-7999-F3001F6E4D84}"/>
              </a:ext>
            </a:extLst>
          </p:cNvPr>
          <p:cNvSpPr txBox="1"/>
          <p:nvPr/>
        </p:nvSpPr>
        <p:spPr>
          <a:xfrm>
            <a:off x="3478487" y="4029414"/>
            <a:ext cx="583814" cy="261610"/>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25.0％</a:t>
            </a:r>
          </a:p>
        </p:txBody>
      </p:sp>
      <p:sp>
        <p:nvSpPr>
          <p:cNvPr id="146" name="TextBox 145">
            <a:extLst>
              <a:ext uri="{FF2B5EF4-FFF2-40B4-BE49-F238E27FC236}">
                <a16:creationId xmlns:a16="http://schemas.microsoft.com/office/drawing/2014/main" id="{E86BFD01-D804-AFB1-7999-F3001F6E4D84}"/>
              </a:ext>
            </a:extLst>
          </p:cNvPr>
          <p:cNvSpPr txBox="1"/>
          <p:nvPr/>
        </p:nvSpPr>
        <p:spPr>
          <a:xfrm>
            <a:off x="4193432" y="4120492"/>
            <a:ext cx="583814" cy="261610"/>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20.7％</a:t>
            </a:r>
          </a:p>
        </p:txBody>
      </p:sp>
      <p:grpSp>
        <p:nvGrpSpPr>
          <p:cNvPr id="147" name="Group 146"/>
          <p:cNvGrpSpPr/>
          <p:nvPr/>
        </p:nvGrpSpPr>
        <p:grpSpPr>
          <a:xfrm>
            <a:off x="3213505" y="4389732"/>
            <a:ext cx="81568" cy="129864"/>
            <a:chOff x="2091483" y="2659137"/>
            <a:chExt cx="45719" cy="71547"/>
          </a:xfrm>
        </p:grpSpPr>
        <p:sp>
          <p:nvSpPr>
            <p:cNvPr id="148" name="Freeform 14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9" name="Freeform 14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0" name="Group 149"/>
          <p:cNvGrpSpPr/>
          <p:nvPr/>
        </p:nvGrpSpPr>
        <p:grpSpPr>
          <a:xfrm>
            <a:off x="4893718" y="4396600"/>
            <a:ext cx="81568" cy="129864"/>
            <a:chOff x="2091483" y="2659137"/>
            <a:chExt cx="45719" cy="71547"/>
          </a:xfrm>
        </p:grpSpPr>
        <p:sp>
          <p:nvSpPr>
            <p:cNvPr id="151" name="Freeform 15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52" name="Freeform 15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54" name="Group 153"/>
          <p:cNvGrpSpPr/>
          <p:nvPr/>
        </p:nvGrpSpPr>
        <p:grpSpPr>
          <a:xfrm>
            <a:off x="4855150" y="4396600"/>
            <a:ext cx="81568" cy="129864"/>
            <a:chOff x="2091483" y="2659137"/>
            <a:chExt cx="45719" cy="71547"/>
          </a:xfrm>
        </p:grpSpPr>
        <p:sp>
          <p:nvSpPr>
            <p:cNvPr id="155" name="Freeform 15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56" name="Freeform 15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57" name="Group 156"/>
          <p:cNvGrpSpPr/>
          <p:nvPr/>
        </p:nvGrpSpPr>
        <p:grpSpPr>
          <a:xfrm>
            <a:off x="4833442" y="4396600"/>
            <a:ext cx="81568" cy="129864"/>
            <a:chOff x="2091483" y="2659137"/>
            <a:chExt cx="45719" cy="71547"/>
          </a:xfrm>
        </p:grpSpPr>
        <p:sp>
          <p:nvSpPr>
            <p:cNvPr id="158" name="Freeform 15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59" name="Freeform 15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60" name="Group 159"/>
          <p:cNvGrpSpPr/>
          <p:nvPr/>
        </p:nvGrpSpPr>
        <p:grpSpPr>
          <a:xfrm>
            <a:off x="4815353" y="4396600"/>
            <a:ext cx="81568" cy="129864"/>
            <a:chOff x="2091483" y="2659137"/>
            <a:chExt cx="45719" cy="71547"/>
          </a:xfrm>
        </p:grpSpPr>
        <p:sp>
          <p:nvSpPr>
            <p:cNvPr id="161" name="Freeform 16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62" name="Freeform 16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63" name="Group 162"/>
          <p:cNvGrpSpPr/>
          <p:nvPr/>
        </p:nvGrpSpPr>
        <p:grpSpPr>
          <a:xfrm>
            <a:off x="4786409" y="4396600"/>
            <a:ext cx="81568" cy="129864"/>
            <a:chOff x="2091483" y="2659137"/>
            <a:chExt cx="45719" cy="71547"/>
          </a:xfrm>
        </p:grpSpPr>
        <p:sp>
          <p:nvSpPr>
            <p:cNvPr id="164" name="Freeform 16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65" name="Freeform 16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66" name="Group 165"/>
          <p:cNvGrpSpPr/>
          <p:nvPr/>
        </p:nvGrpSpPr>
        <p:grpSpPr>
          <a:xfrm>
            <a:off x="4761084" y="4396600"/>
            <a:ext cx="81568" cy="129864"/>
            <a:chOff x="2091483" y="2659137"/>
            <a:chExt cx="45719" cy="71547"/>
          </a:xfrm>
        </p:grpSpPr>
        <p:sp>
          <p:nvSpPr>
            <p:cNvPr id="167" name="Freeform 16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68" name="Freeform 16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69" name="Group 168"/>
          <p:cNvGrpSpPr/>
          <p:nvPr/>
        </p:nvGrpSpPr>
        <p:grpSpPr>
          <a:xfrm>
            <a:off x="4703197" y="4396600"/>
            <a:ext cx="81568" cy="129864"/>
            <a:chOff x="2091483" y="2659137"/>
            <a:chExt cx="45719" cy="71547"/>
          </a:xfrm>
        </p:grpSpPr>
        <p:sp>
          <p:nvSpPr>
            <p:cNvPr id="170" name="Freeform 16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71" name="Freeform 17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72" name="Group 171"/>
          <p:cNvGrpSpPr/>
          <p:nvPr/>
        </p:nvGrpSpPr>
        <p:grpSpPr>
          <a:xfrm>
            <a:off x="4593323" y="4350214"/>
            <a:ext cx="81568" cy="129864"/>
            <a:chOff x="2091483" y="2659137"/>
            <a:chExt cx="45719" cy="71547"/>
          </a:xfrm>
        </p:grpSpPr>
        <p:sp>
          <p:nvSpPr>
            <p:cNvPr id="173" name="Freeform 1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74" name="Freeform 1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75" name="Group 174"/>
          <p:cNvGrpSpPr/>
          <p:nvPr/>
        </p:nvGrpSpPr>
        <p:grpSpPr>
          <a:xfrm>
            <a:off x="4629503" y="4350214"/>
            <a:ext cx="81568" cy="129864"/>
            <a:chOff x="2091483" y="2659137"/>
            <a:chExt cx="45719" cy="71547"/>
          </a:xfrm>
        </p:grpSpPr>
        <p:sp>
          <p:nvSpPr>
            <p:cNvPr id="176" name="Freeform 17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77" name="Freeform 17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78" name="Group 177"/>
          <p:cNvGrpSpPr/>
          <p:nvPr/>
        </p:nvGrpSpPr>
        <p:grpSpPr>
          <a:xfrm>
            <a:off x="4571616" y="4350214"/>
            <a:ext cx="81568" cy="129864"/>
            <a:chOff x="2091483" y="2659137"/>
            <a:chExt cx="45719" cy="71547"/>
          </a:xfrm>
        </p:grpSpPr>
        <p:sp>
          <p:nvSpPr>
            <p:cNvPr id="179" name="Freeform 17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80" name="Freeform 17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81" name="Group 180"/>
          <p:cNvGrpSpPr/>
          <p:nvPr/>
        </p:nvGrpSpPr>
        <p:grpSpPr>
          <a:xfrm>
            <a:off x="4542672" y="4350214"/>
            <a:ext cx="81568" cy="129864"/>
            <a:chOff x="2091483" y="2659137"/>
            <a:chExt cx="45719" cy="71547"/>
          </a:xfrm>
        </p:grpSpPr>
        <p:sp>
          <p:nvSpPr>
            <p:cNvPr id="182" name="Freeform 18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83" name="Freeform 18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84" name="Group 183"/>
          <p:cNvGrpSpPr/>
          <p:nvPr/>
        </p:nvGrpSpPr>
        <p:grpSpPr>
          <a:xfrm>
            <a:off x="4513729" y="4350214"/>
            <a:ext cx="81568" cy="129864"/>
            <a:chOff x="2091483" y="2659137"/>
            <a:chExt cx="45719" cy="71547"/>
          </a:xfrm>
        </p:grpSpPr>
        <p:sp>
          <p:nvSpPr>
            <p:cNvPr id="185" name="Freeform 1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86" name="Freeform 1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87" name="Group 186"/>
          <p:cNvGrpSpPr/>
          <p:nvPr/>
        </p:nvGrpSpPr>
        <p:grpSpPr>
          <a:xfrm>
            <a:off x="4499257" y="4350214"/>
            <a:ext cx="81568" cy="129864"/>
            <a:chOff x="2091483" y="2659137"/>
            <a:chExt cx="45719" cy="71547"/>
          </a:xfrm>
        </p:grpSpPr>
        <p:sp>
          <p:nvSpPr>
            <p:cNvPr id="188" name="Freeform 1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89" name="Freeform 1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90" name="Group 189"/>
          <p:cNvGrpSpPr/>
          <p:nvPr/>
        </p:nvGrpSpPr>
        <p:grpSpPr>
          <a:xfrm>
            <a:off x="4466696" y="4350214"/>
            <a:ext cx="81568" cy="129864"/>
            <a:chOff x="2091483" y="2659137"/>
            <a:chExt cx="45719" cy="71547"/>
          </a:xfrm>
        </p:grpSpPr>
        <p:sp>
          <p:nvSpPr>
            <p:cNvPr id="191" name="Freeform 1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92" name="Freeform 1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93" name="Group 192"/>
          <p:cNvGrpSpPr/>
          <p:nvPr/>
        </p:nvGrpSpPr>
        <p:grpSpPr>
          <a:xfrm>
            <a:off x="4441370" y="4350214"/>
            <a:ext cx="81568" cy="129864"/>
            <a:chOff x="2091483" y="2659137"/>
            <a:chExt cx="45719" cy="71547"/>
          </a:xfrm>
        </p:grpSpPr>
        <p:sp>
          <p:nvSpPr>
            <p:cNvPr id="194" name="Freeform 1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95" name="Freeform 1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96" name="Group 195"/>
          <p:cNvGrpSpPr/>
          <p:nvPr/>
        </p:nvGrpSpPr>
        <p:grpSpPr>
          <a:xfrm>
            <a:off x="4408809" y="4350214"/>
            <a:ext cx="81568" cy="129864"/>
            <a:chOff x="2091483" y="2659137"/>
            <a:chExt cx="45719" cy="71547"/>
          </a:xfrm>
        </p:grpSpPr>
        <p:sp>
          <p:nvSpPr>
            <p:cNvPr id="197" name="Freeform 1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98" name="Freeform 1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199" name="Group 198"/>
          <p:cNvGrpSpPr/>
          <p:nvPr/>
        </p:nvGrpSpPr>
        <p:grpSpPr>
          <a:xfrm>
            <a:off x="4365394" y="4342853"/>
            <a:ext cx="81568" cy="129864"/>
            <a:chOff x="2091483" y="2659137"/>
            <a:chExt cx="45719" cy="71547"/>
          </a:xfrm>
        </p:grpSpPr>
        <p:sp>
          <p:nvSpPr>
            <p:cNvPr id="200" name="Freeform 19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01" name="Freeform 20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202" name="Group 201"/>
          <p:cNvGrpSpPr/>
          <p:nvPr/>
        </p:nvGrpSpPr>
        <p:grpSpPr>
          <a:xfrm>
            <a:off x="4332832" y="4342853"/>
            <a:ext cx="81568" cy="129864"/>
            <a:chOff x="2091483" y="2659137"/>
            <a:chExt cx="45719" cy="71547"/>
          </a:xfrm>
        </p:grpSpPr>
        <p:sp>
          <p:nvSpPr>
            <p:cNvPr id="203" name="Freeform 20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04" name="Freeform 20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205" name="Group 204"/>
          <p:cNvGrpSpPr/>
          <p:nvPr/>
        </p:nvGrpSpPr>
        <p:grpSpPr>
          <a:xfrm>
            <a:off x="4314743" y="4342853"/>
            <a:ext cx="81568" cy="129864"/>
            <a:chOff x="2091483" y="2659137"/>
            <a:chExt cx="45719" cy="71547"/>
          </a:xfrm>
        </p:grpSpPr>
        <p:sp>
          <p:nvSpPr>
            <p:cNvPr id="206" name="Freeform 20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07" name="Freeform 20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217" name="Group 216"/>
          <p:cNvGrpSpPr/>
          <p:nvPr/>
        </p:nvGrpSpPr>
        <p:grpSpPr>
          <a:xfrm>
            <a:off x="4292048" y="4342853"/>
            <a:ext cx="81568" cy="129864"/>
            <a:chOff x="2091483" y="2659137"/>
            <a:chExt cx="45719" cy="71547"/>
          </a:xfrm>
        </p:grpSpPr>
        <p:sp>
          <p:nvSpPr>
            <p:cNvPr id="218" name="Freeform 21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19" name="Freeform 21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220" name="Group 219"/>
          <p:cNvGrpSpPr/>
          <p:nvPr/>
        </p:nvGrpSpPr>
        <p:grpSpPr>
          <a:xfrm>
            <a:off x="4273959" y="4342853"/>
            <a:ext cx="81568" cy="129864"/>
            <a:chOff x="2091483" y="2659137"/>
            <a:chExt cx="45719" cy="71547"/>
          </a:xfrm>
        </p:grpSpPr>
        <p:sp>
          <p:nvSpPr>
            <p:cNvPr id="221" name="Freeform 22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22" name="Freeform 22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223" name="Group 222"/>
          <p:cNvGrpSpPr/>
          <p:nvPr/>
        </p:nvGrpSpPr>
        <p:grpSpPr>
          <a:xfrm>
            <a:off x="4128196" y="4300611"/>
            <a:ext cx="81568" cy="129864"/>
            <a:chOff x="2091483" y="2659137"/>
            <a:chExt cx="45719" cy="71547"/>
          </a:xfrm>
        </p:grpSpPr>
        <p:sp>
          <p:nvSpPr>
            <p:cNvPr id="224" name="Freeform 22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25" name="Freeform 22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226" name="Group 225"/>
          <p:cNvGrpSpPr/>
          <p:nvPr/>
        </p:nvGrpSpPr>
        <p:grpSpPr>
          <a:xfrm>
            <a:off x="4149903" y="4300611"/>
            <a:ext cx="81568" cy="129864"/>
            <a:chOff x="2091483" y="2659137"/>
            <a:chExt cx="45719" cy="71547"/>
          </a:xfrm>
        </p:grpSpPr>
        <p:sp>
          <p:nvSpPr>
            <p:cNvPr id="227" name="Freeform 22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28" name="Freeform 22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229" name="Group 228"/>
          <p:cNvGrpSpPr/>
          <p:nvPr/>
        </p:nvGrpSpPr>
        <p:grpSpPr>
          <a:xfrm>
            <a:off x="4168612" y="4300611"/>
            <a:ext cx="81568" cy="129864"/>
            <a:chOff x="2091483" y="2659137"/>
            <a:chExt cx="45719" cy="71547"/>
          </a:xfrm>
        </p:grpSpPr>
        <p:sp>
          <p:nvSpPr>
            <p:cNvPr id="230" name="Freeform 22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31" name="Freeform 23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232" name="Group 231"/>
          <p:cNvGrpSpPr/>
          <p:nvPr/>
        </p:nvGrpSpPr>
        <p:grpSpPr>
          <a:xfrm>
            <a:off x="4050942" y="4300611"/>
            <a:ext cx="81568" cy="129864"/>
            <a:chOff x="2091483" y="2659137"/>
            <a:chExt cx="45719" cy="71547"/>
          </a:xfrm>
        </p:grpSpPr>
        <p:sp>
          <p:nvSpPr>
            <p:cNvPr id="233" name="Freeform 23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34" name="Freeform 23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235" name="Group 234"/>
          <p:cNvGrpSpPr/>
          <p:nvPr/>
        </p:nvGrpSpPr>
        <p:grpSpPr>
          <a:xfrm>
            <a:off x="4010158" y="4300611"/>
            <a:ext cx="81568" cy="129864"/>
            <a:chOff x="2091483" y="2659137"/>
            <a:chExt cx="45719" cy="71547"/>
          </a:xfrm>
        </p:grpSpPr>
        <p:sp>
          <p:nvSpPr>
            <p:cNvPr id="236" name="Freeform 23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37" name="Freeform 23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239" name="Group 238"/>
          <p:cNvGrpSpPr/>
          <p:nvPr/>
        </p:nvGrpSpPr>
        <p:grpSpPr>
          <a:xfrm>
            <a:off x="4240340" y="4321513"/>
            <a:ext cx="81568" cy="129864"/>
            <a:chOff x="2091483" y="2659137"/>
            <a:chExt cx="45719" cy="71547"/>
          </a:xfrm>
        </p:grpSpPr>
        <p:sp>
          <p:nvSpPr>
            <p:cNvPr id="240" name="Freeform 23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41" name="Freeform 24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grpSp>
        <p:nvGrpSpPr>
          <p:cNvPr id="242" name="Group 241"/>
          <p:cNvGrpSpPr/>
          <p:nvPr/>
        </p:nvGrpSpPr>
        <p:grpSpPr>
          <a:xfrm>
            <a:off x="4085581" y="4634547"/>
            <a:ext cx="81568" cy="129864"/>
            <a:chOff x="2091483" y="2659137"/>
            <a:chExt cx="45719" cy="71547"/>
          </a:xfrm>
        </p:grpSpPr>
        <p:sp>
          <p:nvSpPr>
            <p:cNvPr id="243" name="Freeform 24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44" name="Freeform 24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45" name="Group 244"/>
          <p:cNvGrpSpPr/>
          <p:nvPr/>
        </p:nvGrpSpPr>
        <p:grpSpPr>
          <a:xfrm>
            <a:off x="4158231" y="4634547"/>
            <a:ext cx="81568" cy="129864"/>
            <a:chOff x="2091483" y="2659137"/>
            <a:chExt cx="45719" cy="71547"/>
          </a:xfrm>
        </p:grpSpPr>
        <p:sp>
          <p:nvSpPr>
            <p:cNvPr id="246" name="Freeform 24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47" name="Freeform 24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48" name="Group 247"/>
          <p:cNvGrpSpPr/>
          <p:nvPr/>
        </p:nvGrpSpPr>
        <p:grpSpPr>
          <a:xfrm>
            <a:off x="4211649" y="4634547"/>
            <a:ext cx="81568" cy="129864"/>
            <a:chOff x="2091483" y="2659137"/>
            <a:chExt cx="45719" cy="71547"/>
          </a:xfrm>
        </p:grpSpPr>
        <p:sp>
          <p:nvSpPr>
            <p:cNvPr id="249" name="Freeform 24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50" name="Freeform 24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51" name="Group 250"/>
          <p:cNvGrpSpPr/>
          <p:nvPr/>
        </p:nvGrpSpPr>
        <p:grpSpPr>
          <a:xfrm>
            <a:off x="4274278" y="4639000"/>
            <a:ext cx="81568" cy="129864"/>
            <a:chOff x="2091483" y="2659137"/>
            <a:chExt cx="45719" cy="71547"/>
          </a:xfrm>
        </p:grpSpPr>
        <p:sp>
          <p:nvSpPr>
            <p:cNvPr id="252" name="Freeform 25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53" name="Freeform 25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54" name="Group 253"/>
          <p:cNvGrpSpPr/>
          <p:nvPr/>
        </p:nvGrpSpPr>
        <p:grpSpPr>
          <a:xfrm>
            <a:off x="4353033" y="4670778"/>
            <a:ext cx="81568" cy="129864"/>
            <a:chOff x="2091483" y="2659137"/>
            <a:chExt cx="45719" cy="71547"/>
          </a:xfrm>
        </p:grpSpPr>
        <p:sp>
          <p:nvSpPr>
            <p:cNvPr id="255" name="Freeform 25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56" name="Freeform 25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57" name="Group 256"/>
          <p:cNvGrpSpPr/>
          <p:nvPr/>
        </p:nvGrpSpPr>
        <p:grpSpPr>
          <a:xfrm>
            <a:off x="4513729" y="4694526"/>
            <a:ext cx="81568" cy="129864"/>
            <a:chOff x="2091483" y="2659137"/>
            <a:chExt cx="45719" cy="71547"/>
          </a:xfrm>
        </p:grpSpPr>
        <p:sp>
          <p:nvSpPr>
            <p:cNvPr id="258" name="Freeform 25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59" name="Freeform 25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60" name="Group 259"/>
          <p:cNvGrpSpPr/>
          <p:nvPr/>
        </p:nvGrpSpPr>
        <p:grpSpPr>
          <a:xfrm>
            <a:off x="4578542" y="4707008"/>
            <a:ext cx="81568" cy="129864"/>
            <a:chOff x="2091483" y="2659137"/>
            <a:chExt cx="45719" cy="71547"/>
          </a:xfrm>
        </p:grpSpPr>
        <p:sp>
          <p:nvSpPr>
            <p:cNvPr id="261" name="Freeform 26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62" name="Freeform 26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63" name="Group 262"/>
          <p:cNvGrpSpPr/>
          <p:nvPr/>
        </p:nvGrpSpPr>
        <p:grpSpPr>
          <a:xfrm>
            <a:off x="4600249" y="4707008"/>
            <a:ext cx="81568" cy="129864"/>
            <a:chOff x="2091483" y="2659137"/>
            <a:chExt cx="45719" cy="71547"/>
          </a:xfrm>
        </p:grpSpPr>
        <p:sp>
          <p:nvSpPr>
            <p:cNvPr id="264" name="Freeform 26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65" name="Freeform 26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66" name="Group 265"/>
          <p:cNvGrpSpPr/>
          <p:nvPr/>
        </p:nvGrpSpPr>
        <p:grpSpPr>
          <a:xfrm>
            <a:off x="4683462" y="4707008"/>
            <a:ext cx="81568" cy="129864"/>
            <a:chOff x="2091483" y="2659137"/>
            <a:chExt cx="45719" cy="71547"/>
          </a:xfrm>
        </p:grpSpPr>
        <p:sp>
          <p:nvSpPr>
            <p:cNvPr id="267" name="Freeform 26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68" name="Freeform 26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69" name="Group 268"/>
          <p:cNvGrpSpPr/>
          <p:nvPr/>
        </p:nvGrpSpPr>
        <p:grpSpPr>
          <a:xfrm>
            <a:off x="4810332" y="4730756"/>
            <a:ext cx="81568" cy="129864"/>
            <a:chOff x="2091483" y="2659137"/>
            <a:chExt cx="45719" cy="71547"/>
          </a:xfrm>
        </p:grpSpPr>
        <p:sp>
          <p:nvSpPr>
            <p:cNvPr id="270" name="Freeform 26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71" name="Freeform 27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72" name="Group 271"/>
          <p:cNvGrpSpPr/>
          <p:nvPr/>
        </p:nvGrpSpPr>
        <p:grpSpPr>
          <a:xfrm>
            <a:off x="4839275" y="4730756"/>
            <a:ext cx="81568" cy="129864"/>
            <a:chOff x="2091483" y="2659137"/>
            <a:chExt cx="45719" cy="71547"/>
          </a:xfrm>
        </p:grpSpPr>
        <p:sp>
          <p:nvSpPr>
            <p:cNvPr id="273" name="Freeform 2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74" name="Freeform 2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75" name="Group 274"/>
          <p:cNvGrpSpPr/>
          <p:nvPr/>
        </p:nvGrpSpPr>
        <p:grpSpPr>
          <a:xfrm>
            <a:off x="4889927" y="4730756"/>
            <a:ext cx="81568" cy="129864"/>
            <a:chOff x="2091483" y="2659137"/>
            <a:chExt cx="45719" cy="71547"/>
          </a:xfrm>
        </p:grpSpPr>
        <p:sp>
          <p:nvSpPr>
            <p:cNvPr id="276" name="Freeform 27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77" name="Freeform 27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282"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8107297" y="3593489"/>
            <a:ext cx="3599" cy="1349031"/>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3"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10356594" y="4539140"/>
            <a:ext cx="2166" cy="439723"/>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4"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9603852" y="4432702"/>
            <a:ext cx="1187" cy="546159"/>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5" name="Line 21">
            <a:extLst>
              <a:ext uri="{FF2B5EF4-FFF2-40B4-BE49-F238E27FC236}">
                <a16:creationId xmlns:a16="http://schemas.microsoft.com/office/drawing/2014/main" id="{0EA53864-7BF1-010B-F8DD-1A303433A5D1}"/>
              </a:ext>
            </a:extLst>
          </p:cNvPr>
          <p:cNvSpPr>
            <a:spLocks noChangeShapeType="1"/>
          </p:cNvSpPr>
          <p:nvPr/>
        </p:nvSpPr>
        <p:spPr bwMode="auto">
          <a:xfrm>
            <a:off x="8855749" y="4195268"/>
            <a:ext cx="1338" cy="783595"/>
          </a:xfrm>
          <a:prstGeom prst="line">
            <a:avLst/>
          </a:prstGeom>
          <a:noFill/>
          <a:ln w="12700" cap="flat" cmpd="sng">
            <a:solidFill>
              <a:srgbClr val="969696"/>
            </a:solidFill>
            <a:prstDash val="sysDash"/>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6" name="Freeform 21">
            <a:extLst>
              <a:ext uri="{FF2B5EF4-FFF2-40B4-BE49-F238E27FC236}">
                <a16:creationId xmlns:a16="http://schemas.microsoft.com/office/drawing/2014/main" id="{945B8AD7-989E-9756-EFDE-958070EA7F9D}"/>
              </a:ext>
            </a:extLst>
          </p:cNvPr>
          <p:cNvSpPr>
            <a:spLocks/>
          </p:cNvSpPr>
          <p:nvPr/>
        </p:nvSpPr>
        <p:spPr bwMode="auto">
          <a:xfrm>
            <a:off x="7269830" y="2423696"/>
            <a:ext cx="3974067" cy="251252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363636"/>
              </a:solidFill>
              <a:effectLst/>
              <a:uLnTx/>
              <a:uFillTx/>
              <a:latin typeface="Calibri"/>
              <a:ea typeface="+mn-ea"/>
              <a:cs typeface="+mn-cs"/>
            </a:endParaRPr>
          </a:p>
        </p:txBody>
      </p:sp>
      <p:sp>
        <p:nvSpPr>
          <p:cNvPr id="287" name="TextBox 286">
            <a:extLst>
              <a:ext uri="{FF2B5EF4-FFF2-40B4-BE49-F238E27FC236}">
                <a16:creationId xmlns:a16="http://schemas.microsoft.com/office/drawing/2014/main" id="{84E078E7-CF03-4D6C-7817-446EA3741B11}"/>
              </a:ext>
            </a:extLst>
          </p:cNvPr>
          <p:cNvSpPr txBox="1"/>
          <p:nvPr/>
        </p:nvSpPr>
        <p:spPr>
          <a:xfrm rot="16200000">
            <a:off x="5380858" y="3518553"/>
            <a:ext cx="2525241" cy="30777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OSの確率</a:t>
            </a:r>
          </a:p>
        </p:txBody>
      </p:sp>
      <p:sp>
        <p:nvSpPr>
          <p:cNvPr id="288" name="TextBox 287">
            <a:extLst>
              <a:ext uri="{FF2B5EF4-FFF2-40B4-BE49-F238E27FC236}">
                <a16:creationId xmlns:a16="http://schemas.microsoft.com/office/drawing/2014/main" id="{19770ACF-9756-2DB7-0205-D31B007B889B}"/>
              </a:ext>
            </a:extLst>
          </p:cNvPr>
          <p:cNvSpPr txBox="1"/>
          <p:nvPr/>
        </p:nvSpPr>
        <p:spPr>
          <a:xfrm>
            <a:off x="6971509" y="4765377"/>
            <a:ext cx="284052"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289" name="Line 21">
            <a:extLst>
              <a:ext uri="{FF2B5EF4-FFF2-40B4-BE49-F238E27FC236}">
                <a16:creationId xmlns:a16="http://schemas.microsoft.com/office/drawing/2014/main" id="{A5211066-7AEC-D86B-C033-9CBF10563674}"/>
              </a:ext>
            </a:extLst>
          </p:cNvPr>
          <p:cNvSpPr>
            <a:spLocks noChangeShapeType="1"/>
          </p:cNvSpPr>
          <p:nvPr/>
        </p:nvSpPr>
        <p:spPr bwMode="auto">
          <a:xfrm>
            <a:off x="7355135" y="4942520"/>
            <a:ext cx="0" cy="85223"/>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0" name="TextBox 289">
            <a:extLst>
              <a:ext uri="{FF2B5EF4-FFF2-40B4-BE49-F238E27FC236}">
                <a16:creationId xmlns:a16="http://schemas.microsoft.com/office/drawing/2014/main" id="{17D3A5CE-8171-286E-649F-89951C5F2313}"/>
              </a:ext>
            </a:extLst>
          </p:cNvPr>
          <p:cNvSpPr txBox="1"/>
          <p:nvPr/>
        </p:nvSpPr>
        <p:spPr>
          <a:xfrm>
            <a:off x="7264065" y="4999291"/>
            <a:ext cx="172089"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291" name="TextBox 290">
            <a:extLst>
              <a:ext uri="{FF2B5EF4-FFF2-40B4-BE49-F238E27FC236}">
                <a16:creationId xmlns:a16="http://schemas.microsoft.com/office/drawing/2014/main" id="{08DBEB93-0E29-B65D-8DA3-AA2CBBC0222B}"/>
              </a:ext>
            </a:extLst>
          </p:cNvPr>
          <p:cNvSpPr txBox="1"/>
          <p:nvPr/>
        </p:nvSpPr>
        <p:spPr>
          <a:xfrm>
            <a:off x="6375445" y="5309099"/>
            <a:ext cx="877163" cy="27699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solidFill>
                <a:uLnTx/>
                <a:uFillTx/>
                <a:latin typeface="Arial"/>
                <a:ea typeface="MS Mincho"/>
                <a:cs typeface="Arial"/>
              </a:rPr>
              <a:t>リスク有患者数</a:t>
            </a:r>
          </a:p>
        </p:txBody>
      </p:sp>
      <p:cxnSp>
        <p:nvCxnSpPr>
          <p:cNvPr id="293" name="Straight Connector 292">
            <a:extLst>
              <a:ext uri="{FF2B5EF4-FFF2-40B4-BE49-F238E27FC236}">
                <a16:creationId xmlns:a16="http://schemas.microsoft.com/office/drawing/2014/main" id="{7459F1CE-4EDD-78C3-FB63-59B67EBB4562}"/>
              </a:ext>
            </a:extLst>
          </p:cNvPr>
          <p:cNvCxnSpPr>
            <a:cxnSpLocks/>
          </p:cNvCxnSpPr>
          <p:nvPr/>
        </p:nvCxnSpPr>
        <p:spPr>
          <a:xfrm>
            <a:off x="6417321" y="5654953"/>
            <a:ext cx="240252" cy="0"/>
          </a:xfrm>
          <a:prstGeom prst="line">
            <a:avLst/>
          </a:prstGeom>
          <a:ln w="19050">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4" name="Straight Connector 293">
            <a:extLst>
              <a:ext uri="{FF2B5EF4-FFF2-40B4-BE49-F238E27FC236}">
                <a16:creationId xmlns:a16="http://schemas.microsoft.com/office/drawing/2014/main" id="{1A03B25D-2793-72AC-C22D-CCABE13AB6AE}"/>
              </a:ext>
            </a:extLst>
          </p:cNvPr>
          <p:cNvCxnSpPr>
            <a:cxnSpLocks/>
          </p:cNvCxnSpPr>
          <p:nvPr/>
        </p:nvCxnSpPr>
        <p:spPr>
          <a:xfrm>
            <a:off x="6412023" y="5849140"/>
            <a:ext cx="240252" cy="0"/>
          </a:xfrm>
          <a:prstGeom prst="line">
            <a:avLst/>
          </a:prstGeom>
          <a:ln w="19050">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295" name="TextBox 294">
            <a:extLst>
              <a:ext uri="{FF2B5EF4-FFF2-40B4-BE49-F238E27FC236}">
                <a16:creationId xmlns:a16="http://schemas.microsoft.com/office/drawing/2014/main" id="{5222DBE1-31B9-A59A-DFCC-DFF01566EF72}"/>
              </a:ext>
            </a:extLst>
          </p:cNvPr>
          <p:cNvSpPr txBox="1"/>
          <p:nvPr/>
        </p:nvSpPr>
        <p:spPr>
          <a:xfrm>
            <a:off x="6617498" y="5514697"/>
            <a:ext cx="635110" cy="498598"/>
          </a:xfrm>
          <a:prstGeom prst="rect">
            <a:avLst/>
          </a:prstGeom>
          <a:noFill/>
        </p:spPr>
        <p:txBody>
          <a:bodyPr wrap="none" rtlCol="0">
            <a:spAutoFit/>
          </a:bodyPr>
          <a:lstStyle/>
          <a:p>
            <a:pPr algn="r">
              <a:lnSpc>
                <a:spcPct val="120000"/>
              </a:lnSpc>
            </a:pPr>
            <a:r>
              <a:rPr lang="ja-JP" sz="1100">
                <a:solidFill>
                  <a:schemeClr val="accent2"/>
                </a:solidFill>
                <a:latin typeface="Arial" panose="020B0604020202020204" pitchFamily="34" charset="0"/>
                <a:ea typeface="MS Mincho"/>
                <a:cs typeface="Arial" panose="020B0604020202020204" pitchFamily="34" charset="0"/>
              </a:rPr>
              <a:t>D + CT</a:t>
            </a:r>
          </a:p>
          <a:p>
            <a:pPr algn="r">
              <a:lnSpc>
                <a:spcPct val="120000"/>
              </a:lnSpc>
            </a:pPr>
            <a:r>
              <a:rPr lang="ja-JP" sz="1100">
                <a:solidFill>
                  <a:schemeClr val="accent3"/>
                </a:solidFill>
                <a:latin typeface="Arial" panose="020B0604020202020204" pitchFamily="34" charset="0"/>
                <a:ea typeface="MS Mincho"/>
                <a:cs typeface="Arial" panose="020B0604020202020204" pitchFamily="34" charset="0"/>
              </a:rPr>
              <a:t>CT</a:t>
            </a:r>
          </a:p>
        </p:txBody>
      </p:sp>
      <p:sp>
        <p:nvSpPr>
          <p:cNvPr id="296" name="TextBox 295">
            <a:extLst>
              <a:ext uri="{FF2B5EF4-FFF2-40B4-BE49-F238E27FC236}">
                <a16:creationId xmlns:a16="http://schemas.microsoft.com/office/drawing/2014/main" id="{C447B8EB-DAE2-5BE1-6AE3-A1898ED77767}"/>
              </a:ext>
            </a:extLst>
          </p:cNvPr>
          <p:cNvSpPr txBox="1"/>
          <p:nvPr/>
        </p:nvSpPr>
        <p:spPr>
          <a:xfrm>
            <a:off x="7640975" y="4999291"/>
            <a:ext cx="172089"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a:t>
            </a:r>
          </a:p>
        </p:txBody>
      </p:sp>
      <p:sp>
        <p:nvSpPr>
          <p:cNvPr id="297" name="Line 21">
            <a:extLst>
              <a:ext uri="{FF2B5EF4-FFF2-40B4-BE49-F238E27FC236}">
                <a16:creationId xmlns:a16="http://schemas.microsoft.com/office/drawing/2014/main" id="{0EA53864-7BF1-010B-F8DD-1A303433A5D1}"/>
              </a:ext>
            </a:extLst>
          </p:cNvPr>
          <p:cNvSpPr>
            <a:spLocks noChangeShapeType="1"/>
          </p:cNvSpPr>
          <p:nvPr/>
        </p:nvSpPr>
        <p:spPr bwMode="auto">
          <a:xfrm>
            <a:off x="11110088" y="4942520"/>
            <a:ext cx="0" cy="85223"/>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8" name="TextBox 297">
            <a:extLst>
              <a:ext uri="{FF2B5EF4-FFF2-40B4-BE49-F238E27FC236}">
                <a16:creationId xmlns:a16="http://schemas.microsoft.com/office/drawing/2014/main" id="{5222DBE1-31B9-A59A-DFCC-DFF01566EF72}"/>
              </a:ext>
            </a:extLst>
          </p:cNvPr>
          <p:cNvSpPr txBox="1"/>
          <p:nvPr/>
        </p:nvSpPr>
        <p:spPr>
          <a:xfrm>
            <a:off x="7134815" y="5514243"/>
            <a:ext cx="440639" cy="498598"/>
          </a:xfrm>
          <a:prstGeom prst="rect">
            <a:avLst/>
          </a:prstGeom>
          <a:noFill/>
        </p:spPr>
        <p:txBody>
          <a:bodyPr wrap="square" rtlCol="0">
            <a:spAutoFit/>
          </a:bodyPr>
          <a:lstStyle/>
          <a:p>
            <a:pPr algn="ctr">
              <a:lnSpc>
                <a:spcPct val="120000"/>
              </a:lnSpc>
            </a:pPr>
            <a:r>
              <a:rPr lang="ja-JP" sz="1100">
                <a:solidFill>
                  <a:schemeClr val="accent2"/>
                </a:solidFill>
                <a:latin typeface="Arial" panose="020B0604020202020204" pitchFamily="34" charset="0"/>
                <a:ea typeface="MS Mincho"/>
                <a:cs typeface="Arial" panose="020B0604020202020204" pitchFamily="34" charset="0"/>
              </a:rPr>
              <a:t>338</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337</a:t>
            </a:r>
          </a:p>
        </p:txBody>
      </p:sp>
      <p:sp>
        <p:nvSpPr>
          <p:cNvPr id="299" name="Line 11">
            <a:extLst>
              <a:ext uri="{FF2B5EF4-FFF2-40B4-BE49-F238E27FC236}">
                <a16:creationId xmlns:a16="http://schemas.microsoft.com/office/drawing/2014/main" id="{920F6B7E-A9D2-7ED4-56DC-6867739AECC1}"/>
              </a:ext>
            </a:extLst>
          </p:cNvPr>
          <p:cNvSpPr>
            <a:spLocks noChangeShapeType="1"/>
          </p:cNvSpPr>
          <p:nvPr/>
        </p:nvSpPr>
        <p:spPr bwMode="auto">
          <a:xfrm>
            <a:off x="7186651" y="4936582"/>
            <a:ext cx="8266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00" name="Line 7">
            <a:extLst>
              <a:ext uri="{FF2B5EF4-FFF2-40B4-BE49-F238E27FC236}">
                <a16:creationId xmlns:a16="http://schemas.microsoft.com/office/drawing/2014/main" id="{B255375B-28CF-172B-CE30-CC16A80EDB7F}"/>
              </a:ext>
            </a:extLst>
          </p:cNvPr>
          <p:cNvSpPr>
            <a:spLocks noChangeShapeType="1"/>
          </p:cNvSpPr>
          <p:nvPr/>
        </p:nvSpPr>
        <p:spPr bwMode="auto">
          <a:xfrm>
            <a:off x="7186651" y="2424302"/>
            <a:ext cx="8266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01" name="TextBox 300">
            <a:extLst>
              <a:ext uri="{FF2B5EF4-FFF2-40B4-BE49-F238E27FC236}">
                <a16:creationId xmlns:a16="http://schemas.microsoft.com/office/drawing/2014/main" id="{E868A368-F2FA-40E2-D6D7-9411904EC7B4}"/>
              </a:ext>
            </a:extLst>
          </p:cNvPr>
          <p:cNvSpPr txBox="1"/>
          <p:nvPr/>
        </p:nvSpPr>
        <p:spPr>
          <a:xfrm>
            <a:off x="6811056" y="2258041"/>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1.0</a:t>
            </a:r>
          </a:p>
        </p:txBody>
      </p:sp>
      <p:sp>
        <p:nvSpPr>
          <p:cNvPr id="302" name="Line 21">
            <a:extLst>
              <a:ext uri="{FF2B5EF4-FFF2-40B4-BE49-F238E27FC236}">
                <a16:creationId xmlns:a16="http://schemas.microsoft.com/office/drawing/2014/main" id="{0EA53864-7BF1-010B-F8DD-1A303433A5D1}"/>
              </a:ext>
            </a:extLst>
          </p:cNvPr>
          <p:cNvSpPr>
            <a:spLocks noChangeShapeType="1"/>
          </p:cNvSpPr>
          <p:nvPr/>
        </p:nvSpPr>
        <p:spPr bwMode="auto">
          <a:xfrm>
            <a:off x="9232610" y="4942520"/>
            <a:ext cx="0" cy="85223"/>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3" name="Line 21">
            <a:extLst>
              <a:ext uri="{FF2B5EF4-FFF2-40B4-BE49-F238E27FC236}">
                <a16:creationId xmlns:a16="http://schemas.microsoft.com/office/drawing/2014/main" id="{0EA53864-7BF1-010B-F8DD-1A303433A5D1}"/>
              </a:ext>
            </a:extLst>
          </p:cNvPr>
          <p:cNvSpPr>
            <a:spLocks noChangeShapeType="1"/>
          </p:cNvSpPr>
          <p:nvPr/>
        </p:nvSpPr>
        <p:spPr bwMode="auto">
          <a:xfrm>
            <a:off x="7730630" y="4942520"/>
            <a:ext cx="0" cy="85223"/>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4" name="TextBox 303">
            <a:extLst>
              <a:ext uri="{FF2B5EF4-FFF2-40B4-BE49-F238E27FC236}">
                <a16:creationId xmlns:a16="http://schemas.microsoft.com/office/drawing/2014/main" id="{C447B8EB-DAE2-5BE1-6AE3-A1898ED77767}"/>
              </a:ext>
            </a:extLst>
          </p:cNvPr>
          <p:cNvSpPr txBox="1"/>
          <p:nvPr/>
        </p:nvSpPr>
        <p:spPr>
          <a:xfrm>
            <a:off x="9098922" y="4999291"/>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30</a:t>
            </a:r>
          </a:p>
        </p:txBody>
      </p:sp>
      <p:sp>
        <p:nvSpPr>
          <p:cNvPr id="305" name="TextBox 304">
            <a:extLst>
              <a:ext uri="{FF2B5EF4-FFF2-40B4-BE49-F238E27FC236}">
                <a16:creationId xmlns:a16="http://schemas.microsoft.com/office/drawing/2014/main" id="{C447B8EB-DAE2-5BE1-6AE3-A1898ED77767}"/>
              </a:ext>
            </a:extLst>
          </p:cNvPr>
          <p:cNvSpPr txBox="1"/>
          <p:nvPr/>
        </p:nvSpPr>
        <p:spPr>
          <a:xfrm>
            <a:off x="10983477" y="4999291"/>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60</a:t>
            </a:r>
          </a:p>
        </p:txBody>
      </p:sp>
      <p:sp>
        <p:nvSpPr>
          <p:cNvPr id="306" name="Line 21">
            <a:extLst>
              <a:ext uri="{FF2B5EF4-FFF2-40B4-BE49-F238E27FC236}">
                <a16:creationId xmlns:a16="http://schemas.microsoft.com/office/drawing/2014/main" id="{0EA53864-7BF1-010B-F8DD-1A303433A5D1}"/>
              </a:ext>
            </a:extLst>
          </p:cNvPr>
          <p:cNvSpPr>
            <a:spLocks noChangeShapeType="1"/>
          </p:cNvSpPr>
          <p:nvPr/>
        </p:nvSpPr>
        <p:spPr bwMode="auto">
          <a:xfrm>
            <a:off x="10734591" y="4942520"/>
            <a:ext cx="0" cy="85223"/>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7" name="TextBox 306">
            <a:extLst>
              <a:ext uri="{FF2B5EF4-FFF2-40B4-BE49-F238E27FC236}">
                <a16:creationId xmlns:a16="http://schemas.microsoft.com/office/drawing/2014/main" id="{E86BFD01-D804-AFB1-7999-F3001F6E4D84}"/>
              </a:ext>
            </a:extLst>
          </p:cNvPr>
          <p:cNvSpPr txBox="1"/>
          <p:nvPr/>
        </p:nvSpPr>
        <p:spPr>
          <a:xfrm>
            <a:off x="7355136" y="5200115"/>
            <a:ext cx="3754953" cy="30777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経過時間（</a:t>
            </a:r>
            <a:r>
              <a:rPr kumimoji="0" lang="ja-JP" sz="1400" b="0" i="0" u="none" strike="noStrike" cap="none" normalizeH="0" noProof="0">
                <a:ln>
                  <a:noFill/>
                </a:ln>
                <a:solidFill>
                  <a:srgbClr val="000000"/>
                </a:solidFill>
                <a:uLnTx/>
                <a:uFillTx/>
                <a:latin typeface="Arial" panose="020B0604020202020204" pitchFamily="34" charset="0"/>
                <a:ea typeface="MS Mincho"/>
                <a:cs typeface="Arial" panose="020B0604020202020204" pitchFamily="34" charset="0"/>
              </a:rPr>
              <a:t>月）</a:t>
            </a:r>
          </a:p>
        </p:txBody>
      </p:sp>
      <p:sp>
        <p:nvSpPr>
          <p:cNvPr id="308" name="TextBox 307">
            <a:extLst>
              <a:ext uri="{FF2B5EF4-FFF2-40B4-BE49-F238E27FC236}">
                <a16:creationId xmlns:a16="http://schemas.microsoft.com/office/drawing/2014/main" id="{E868A368-F2FA-40E2-D6D7-9411904EC7B4}"/>
              </a:ext>
            </a:extLst>
          </p:cNvPr>
          <p:cNvSpPr txBox="1"/>
          <p:nvPr/>
        </p:nvSpPr>
        <p:spPr>
          <a:xfrm>
            <a:off x="6811056" y="2759506"/>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0.8</a:t>
            </a:r>
          </a:p>
        </p:txBody>
      </p:sp>
      <p:sp>
        <p:nvSpPr>
          <p:cNvPr id="309" name="TextBox 308">
            <a:extLst>
              <a:ext uri="{FF2B5EF4-FFF2-40B4-BE49-F238E27FC236}">
                <a16:creationId xmlns:a16="http://schemas.microsoft.com/office/drawing/2014/main" id="{6F5A76F1-062F-B0E6-9E7F-311FB31CA948}"/>
              </a:ext>
            </a:extLst>
          </p:cNvPr>
          <p:cNvSpPr txBox="1"/>
          <p:nvPr/>
        </p:nvSpPr>
        <p:spPr>
          <a:xfrm>
            <a:off x="6811056" y="3762440"/>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0.4</a:t>
            </a:r>
          </a:p>
        </p:txBody>
      </p:sp>
      <p:sp>
        <p:nvSpPr>
          <p:cNvPr id="310" name="TextBox 309">
            <a:extLst>
              <a:ext uri="{FF2B5EF4-FFF2-40B4-BE49-F238E27FC236}">
                <a16:creationId xmlns:a16="http://schemas.microsoft.com/office/drawing/2014/main" id="{19770ACF-9756-2DB7-0205-D31B007B889B}"/>
              </a:ext>
            </a:extLst>
          </p:cNvPr>
          <p:cNvSpPr txBox="1"/>
          <p:nvPr/>
        </p:nvSpPr>
        <p:spPr>
          <a:xfrm>
            <a:off x="6822430" y="4263907"/>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0.2</a:t>
            </a:r>
          </a:p>
        </p:txBody>
      </p:sp>
      <p:sp>
        <p:nvSpPr>
          <p:cNvPr id="311" name="Line 8">
            <a:extLst>
              <a:ext uri="{FF2B5EF4-FFF2-40B4-BE49-F238E27FC236}">
                <a16:creationId xmlns:a16="http://schemas.microsoft.com/office/drawing/2014/main" id="{E914F7CA-3F2A-0E52-B7B6-9B800166A530}"/>
              </a:ext>
            </a:extLst>
          </p:cNvPr>
          <p:cNvSpPr>
            <a:spLocks noChangeShapeType="1"/>
          </p:cNvSpPr>
          <p:nvPr/>
        </p:nvSpPr>
        <p:spPr bwMode="auto">
          <a:xfrm>
            <a:off x="7186651" y="3931668"/>
            <a:ext cx="8266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12" name="Line 11">
            <a:extLst>
              <a:ext uri="{FF2B5EF4-FFF2-40B4-BE49-F238E27FC236}">
                <a16:creationId xmlns:a16="http://schemas.microsoft.com/office/drawing/2014/main" id="{920F6B7E-A9D2-7ED4-56DC-6867739AECC1}"/>
              </a:ext>
            </a:extLst>
          </p:cNvPr>
          <p:cNvSpPr>
            <a:spLocks noChangeShapeType="1"/>
          </p:cNvSpPr>
          <p:nvPr/>
        </p:nvSpPr>
        <p:spPr bwMode="auto">
          <a:xfrm>
            <a:off x="7186651" y="4434123"/>
            <a:ext cx="8266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13" name="TextBox 312">
            <a:extLst>
              <a:ext uri="{FF2B5EF4-FFF2-40B4-BE49-F238E27FC236}">
                <a16:creationId xmlns:a16="http://schemas.microsoft.com/office/drawing/2014/main" id="{C447B8EB-DAE2-5BE1-6AE3-A1898ED77767}"/>
              </a:ext>
            </a:extLst>
          </p:cNvPr>
          <p:cNvSpPr txBox="1"/>
          <p:nvPr/>
        </p:nvSpPr>
        <p:spPr>
          <a:xfrm>
            <a:off x="8345103" y="4999291"/>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18</a:t>
            </a:r>
          </a:p>
        </p:txBody>
      </p:sp>
      <p:sp>
        <p:nvSpPr>
          <p:cNvPr id="314" name="Line 21">
            <a:extLst>
              <a:ext uri="{FF2B5EF4-FFF2-40B4-BE49-F238E27FC236}">
                <a16:creationId xmlns:a16="http://schemas.microsoft.com/office/drawing/2014/main" id="{0EA53864-7BF1-010B-F8DD-1A303433A5D1}"/>
              </a:ext>
            </a:extLst>
          </p:cNvPr>
          <p:cNvSpPr>
            <a:spLocks noChangeShapeType="1"/>
          </p:cNvSpPr>
          <p:nvPr/>
        </p:nvSpPr>
        <p:spPr bwMode="auto">
          <a:xfrm>
            <a:off x="9983600" y="4942520"/>
            <a:ext cx="0" cy="85223"/>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5" name="Line 21">
            <a:extLst>
              <a:ext uri="{FF2B5EF4-FFF2-40B4-BE49-F238E27FC236}">
                <a16:creationId xmlns:a16="http://schemas.microsoft.com/office/drawing/2014/main" id="{0EA53864-7BF1-010B-F8DD-1A303433A5D1}"/>
              </a:ext>
            </a:extLst>
          </p:cNvPr>
          <p:cNvSpPr>
            <a:spLocks noChangeShapeType="1"/>
          </p:cNvSpPr>
          <p:nvPr/>
        </p:nvSpPr>
        <p:spPr bwMode="auto">
          <a:xfrm>
            <a:off x="8481620" y="4942520"/>
            <a:ext cx="0" cy="85223"/>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6" name="TextBox 315">
            <a:extLst>
              <a:ext uri="{FF2B5EF4-FFF2-40B4-BE49-F238E27FC236}">
                <a16:creationId xmlns:a16="http://schemas.microsoft.com/office/drawing/2014/main" id="{C447B8EB-DAE2-5BE1-6AE3-A1898ED77767}"/>
              </a:ext>
            </a:extLst>
          </p:cNvPr>
          <p:cNvSpPr txBox="1"/>
          <p:nvPr/>
        </p:nvSpPr>
        <p:spPr>
          <a:xfrm>
            <a:off x="9852742" y="4999291"/>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42</a:t>
            </a:r>
          </a:p>
        </p:txBody>
      </p:sp>
      <p:sp>
        <p:nvSpPr>
          <p:cNvPr id="317" name="TextBox 316">
            <a:extLst>
              <a:ext uri="{FF2B5EF4-FFF2-40B4-BE49-F238E27FC236}">
                <a16:creationId xmlns:a16="http://schemas.microsoft.com/office/drawing/2014/main" id="{C447B8EB-DAE2-5BE1-6AE3-A1898ED77767}"/>
              </a:ext>
            </a:extLst>
          </p:cNvPr>
          <p:cNvSpPr txBox="1"/>
          <p:nvPr/>
        </p:nvSpPr>
        <p:spPr>
          <a:xfrm>
            <a:off x="10606562" y="4999291"/>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54</a:t>
            </a:r>
          </a:p>
        </p:txBody>
      </p:sp>
      <p:sp>
        <p:nvSpPr>
          <p:cNvPr id="318" name="Line 7">
            <a:extLst>
              <a:ext uri="{FF2B5EF4-FFF2-40B4-BE49-F238E27FC236}">
                <a16:creationId xmlns:a16="http://schemas.microsoft.com/office/drawing/2014/main" id="{B255375B-28CF-172B-CE30-CC16A80EDB7F}"/>
              </a:ext>
            </a:extLst>
          </p:cNvPr>
          <p:cNvSpPr>
            <a:spLocks noChangeShapeType="1"/>
          </p:cNvSpPr>
          <p:nvPr/>
        </p:nvSpPr>
        <p:spPr bwMode="auto">
          <a:xfrm>
            <a:off x="7186651" y="2926757"/>
            <a:ext cx="8266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19" name="Line 7">
            <a:extLst>
              <a:ext uri="{FF2B5EF4-FFF2-40B4-BE49-F238E27FC236}">
                <a16:creationId xmlns:a16="http://schemas.microsoft.com/office/drawing/2014/main" id="{B255375B-28CF-172B-CE30-CC16A80EDB7F}"/>
              </a:ext>
            </a:extLst>
          </p:cNvPr>
          <p:cNvSpPr>
            <a:spLocks noChangeShapeType="1"/>
          </p:cNvSpPr>
          <p:nvPr/>
        </p:nvSpPr>
        <p:spPr bwMode="auto">
          <a:xfrm>
            <a:off x="7186651" y="3429213"/>
            <a:ext cx="82660" cy="0"/>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20" name="TextBox 319">
            <a:extLst>
              <a:ext uri="{FF2B5EF4-FFF2-40B4-BE49-F238E27FC236}">
                <a16:creationId xmlns:a16="http://schemas.microsoft.com/office/drawing/2014/main" id="{E868A368-F2FA-40E2-D6D7-9411904EC7B4}"/>
              </a:ext>
            </a:extLst>
          </p:cNvPr>
          <p:cNvSpPr txBox="1"/>
          <p:nvPr/>
        </p:nvSpPr>
        <p:spPr>
          <a:xfrm>
            <a:off x="6811056" y="3260974"/>
            <a:ext cx="433131"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0.6</a:t>
            </a:r>
          </a:p>
        </p:txBody>
      </p:sp>
      <p:sp>
        <p:nvSpPr>
          <p:cNvPr id="321" name="TextBox 320">
            <a:extLst>
              <a:ext uri="{FF2B5EF4-FFF2-40B4-BE49-F238E27FC236}">
                <a16:creationId xmlns:a16="http://schemas.microsoft.com/office/drawing/2014/main" id="{E86BFD01-D804-AFB1-7999-F3001F6E4D84}"/>
              </a:ext>
            </a:extLst>
          </p:cNvPr>
          <p:cNvSpPr txBox="1"/>
          <p:nvPr/>
        </p:nvSpPr>
        <p:spPr>
          <a:xfrm>
            <a:off x="7586091" y="3646479"/>
            <a:ext cx="583814" cy="261610"/>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3"/>
                </a:solidFill>
                <a:uLnTx/>
                <a:uFillTx/>
                <a:latin typeface="Arial" panose="020B0604020202020204" pitchFamily="34" charset="0"/>
                <a:ea typeface="MS Mincho"/>
                <a:cs typeface="Arial" panose="020B0604020202020204" pitchFamily="34" charset="0"/>
              </a:rPr>
              <a:t>49.1％</a:t>
            </a:r>
          </a:p>
        </p:txBody>
      </p:sp>
      <p:sp>
        <p:nvSpPr>
          <p:cNvPr id="322" name="Line 21">
            <a:extLst>
              <a:ext uri="{FF2B5EF4-FFF2-40B4-BE49-F238E27FC236}">
                <a16:creationId xmlns:a16="http://schemas.microsoft.com/office/drawing/2014/main" id="{0EA53864-7BF1-010B-F8DD-1A303433A5D1}"/>
              </a:ext>
            </a:extLst>
          </p:cNvPr>
          <p:cNvSpPr>
            <a:spLocks noChangeShapeType="1"/>
          </p:cNvSpPr>
          <p:nvPr/>
        </p:nvSpPr>
        <p:spPr bwMode="auto">
          <a:xfrm>
            <a:off x="9608105" y="4942520"/>
            <a:ext cx="0" cy="85223"/>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3" name="Line 21">
            <a:extLst>
              <a:ext uri="{FF2B5EF4-FFF2-40B4-BE49-F238E27FC236}">
                <a16:creationId xmlns:a16="http://schemas.microsoft.com/office/drawing/2014/main" id="{0EA53864-7BF1-010B-F8DD-1A303433A5D1}"/>
              </a:ext>
            </a:extLst>
          </p:cNvPr>
          <p:cNvSpPr>
            <a:spLocks noChangeShapeType="1"/>
          </p:cNvSpPr>
          <p:nvPr/>
        </p:nvSpPr>
        <p:spPr bwMode="auto">
          <a:xfrm>
            <a:off x="8106125" y="4942520"/>
            <a:ext cx="0" cy="85223"/>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4" name="TextBox 323">
            <a:extLst>
              <a:ext uri="{FF2B5EF4-FFF2-40B4-BE49-F238E27FC236}">
                <a16:creationId xmlns:a16="http://schemas.microsoft.com/office/drawing/2014/main" id="{C447B8EB-DAE2-5BE1-6AE3-A1898ED77767}"/>
              </a:ext>
            </a:extLst>
          </p:cNvPr>
          <p:cNvSpPr txBox="1"/>
          <p:nvPr/>
        </p:nvSpPr>
        <p:spPr>
          <a:xfrm>
            <a:off x="7968193" y="4999291"/>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12</a:t>
            </a:r>
          </a:p>
        </p:txBody>
      </p:sp>
      <p:sp>
        <p:nvSpPr>
          <p:cNvPr id="325" name="TextBox 324">
            <a:extLst>
              <a:ext uri="{FF2B5EF4-FFF2-40B4-BE49-F238E27FC236}">
                <a16:creationId xmlns:a16="http://schemas.microsoft.com/office/drawing/2014/main" id="{C447B8EB-DAE2-5BE1-6AE3-A1898ED77767}"/>
              </a:ext>
            </a:extLst>
          </p:cNvPr>
          <p:cNvSpPr txBox="1"/>
          <p:nvPr/>
        </p:nvSpPr>
        <p:spPr>
          <a:xfrm>
            <a:off x="9475832" y="4999291"/>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36</a:t>
            </a:r>
          </a:p>
        </p:txBody>
      </p:sp>
      <p:sp>
        <p:nvSpPr>
          <p:cNvPr id="326" name="Line 21">
            <a:extLst>
              <a:ext uri="{FF2B5EF4-FFF2-40B4-BE49-F238E27FC236}">
                <a16:creationId xmlns:a16="http://schemas.microsoft.com/office/drawing/2014/main" id="{0EA53864-7BF1-010B-F8DD-1A303433A5D1}"/>
              </a:ext>
            </a:extLst>
          </p:cNvPr>
          <p:cNvSpPr>
            <a:spLocks noChangeShapeType="1"/>
          </p:cNvSpPr>
          <p:nvPr/>
        </p:nvSpPr>
        <p:spPr bwMode="auto">
          <a:xfrm>
            <a:off x="10359095" y="4942520"/>
            <a:ext cx="0" cy="85223"/>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7" name="Line 21">
            <a:extLst>
              <a:ext uri="{FF2B5EF4-FFF2-40B4-BE49-F238E27FC236}">
                <a16:creationId xmlns:a16="http://schemas.microsoft.com/office/drawing/2014/main" id="{0EA53864-7BF1-010B-F8DD-1A303433A5D1}"/>
              </a:ext>
            </a:extLst>
          </p:cNvPr>
          <p:cNvSpPr>
            <a:spLocks noChangeShapeType="1"/>
          </p:cNvSpPr>
          <p:nvPr/>
        </p:nvSpPr>
        <p:spPr bwMode="auto">
          <a:xfrm>
            <a:off x="8857115" y="4942520"/>
            <a:ext cx="0" cy="85223"/>
          </a:xfrm>
          <a:prstGeom prst="line">
            <a:avLst/>
          </a:prstGeom>
          <a:noFill/>
          <a:ln w="15875" cap="flat">
            <a:solidFill>
              <a:srgbClr val="000000"/>
            </a:solidFill>
            <a:prstDash val="solid"/>
            <a:miter lim="800000"/>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8" name="TextBox 327">
            <a:extLst>
              <a:ext uri="{FF2B5EF4-FFF2-40B4-BE49-F238E27FC236}">
                <a16:creationId xmlns:a16="http://schemas.microsoft.com/office/drawing/2014/main" id="{C447B8EB-DAE2-5BE1-6AE3-A1898ED77767}"/>
              </a:ext>
            </a:extLst>
          </p:cNvPr>
          <p:cNvSpPr txBox="1"/>
          <p:nvPr/>
        </p:nvSpPr>
        <p:spPr>
          <a:xfrm>
            <a:off x="8722012" y="4999291"/>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24</a:t>
            </a:r>
          </a:p>
        </p:txBody>
      </p:sp>
      <p:sp>
        <p:nvSpPr>
          <p:cNvPr id="329" name="TextBox 328">
            <a:extLst>
              <a:ext uri="{FF2B5EF4-FFF2-40B4-BE49-F238E27FC236}">
                <a16:creationId xmlns:a16="http://schemas.microsoft.com/office/drawing/2014/main" id="{C447B8EB-DAE2-5BE1-6AE3-A1898ED77767}"/>
              </a:ext>
            </a:extLst>
          </p:cNvPr>
          <p:cNvSpPr txBox="1"/>
          <p:nvPr/>
        </p:nvSpPr>
        <p:spPr>
          <a:xfrm>
            <a:off x="10229652" y="4999291"/>
            <a:ext cx="271475" cy="2881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48</a:t>
            </a:r>
          </a:p>
        </p:txBody>
      </p:sp>
      <p:sp>
        <p:nvSpPr>
          <p:cNvPr id="330" name="TextBox 329">
            <a:extLst>
              <a:ext uri="{FF2B5EF4-FFF2-40B4-BE49-F238E27FC236}">
                <a16:creationId xmlns:a16="http://schemas.microsoft.com/office/drawing/2014/main" id="{5222DBE1-31B9-A59A-DFCC-DFF01566EF72}"/>
              </a:ext>
            </a:extLst>
          </p:cNvPr>
          <p:cNvSpPr txBox="1"/>
          <p:nvPr/>
        </p:nvSpPr>
        <p:spPr>
          <a:xfrm>
            <a:off x="7510037" y="5514243"/>
            <a:ext cx="440639" cy="498598"/>
          </a:xfrm>
          <a:prstGeom prst="rect">
            <a:avLst/>
          </a:prstGeom>
          <a:noFill/>
        </p:spPr>
        <p:txBody>
          <a:bodyPr wrap="square" rtlCol="0">
            <a:spAutoFit/>
          </a:bodyPr>
          <a:lstStyle/>
          <a:p>
            <a:pPr algn="ctr">
              <a:lnSpc>
                <a:spcPct val="120000"/>
              </a:lnSpc>
            </a:pPr>
            <a:r>
              <a:rPr lang="ja-JP" sz="1100">
                <a:solidFill>
                  <a:schemeClr val="accent2"/>
                </a:solidFill>
                <a:latin typeface="Arial" panose="020B0604020202020204" pitchFamily="34" charset="0"/>
                <a:ea typeface="MS Mincho"/>
                <a:cs typeface="Arial" panose="020B0604020202020204" pitchFamily="34" charset="0"/>
              </a:rPr>
              <a:t>247</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236</a:t>
            </a:r>
          </a:p>
        </p:txBody>
      </p:sp>
      <p:sp>
        <p:nvSpPr>
          <p:cNvPr id="331" name="TextBox 330">
            <a:extLst>
              <a:ext uri="{FF2B5EF4-FFF2-40B4-BE49-F238E27FC236}">
                <a16:creationId xmlns:a16="http://schemas.microsoft.com/office/drawing/2014/main" id="{5222DBE1-31B9-A59A-DFCC-DFF01566EF72}"/>
              </a:ext>
            </a:extLst>
          </p:cNvPr>
          <p:cNvSpPr txBox="1"/>
          <p:nvPr/>
        </p:nvSpPr>
        <p:spPr>
          <a:xfrm>
            <a:off x="7885259" y="5514243"/>
            <a:ext cx="440639" cy="498598"/>
          </a:xfrm>
          <a:prstGeom prst="rect">
            <a:avLst/>
          </a:prstGeom>
          <a:noFill/>
        </p:spPr>
        <p:txBody>
          <a:bodyPr wrap="square" rtlCol="0">
            <a:spAutoFit/>
          </a:bodyPr>
          <a:lstStyle/>
          <a:p>
            <a:pPr algn="ctr">
              <a:lnSpc>
                <a:spcPct val="120000"/>
              </a:lnSpc>
            </a:pPr>
            <a:r>
              <a:rPr lang="ja-JP" sz="1100">
                <a:solidFill>
                  <a:schemeClr val="accent2"/>
                </a:solidFill>
                <a:latin typeface="Arial" panose="020B0604020202020204" pitchFamily="34" charset="0"/>
                <a:ea typeface="MS Mincho"/>
                <a:cs typeface="Arial" panose="020B0604020202020204" pitchFamily="34" charset="0"/>
              </a:rPr>
              <a:t>176</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160</a:t>
            </a:r>
          </a:p>
        </p:txBody>
      </p:sp>
      <p:sp>
        <p:nvSpPr>
          <p:cNvPr id="332" name="TextBox 331">
            <a:extLst>
              <a:ext uri="{FF2B5EF4-FFF2-40B4-BE49-F238E27FC236}">
                <a16:creationId xmlns:a16="http://schemas.microsoft.com/office/drawing/2014/main" id="{5222DBE1-31B9-A59A-DFCC-DFF01566EF72}"/>
              </a:ext>
            </a:extLst>
          </p:cNvPr>
          <p:cNvSpPr txBox="1"/>
          <p:nvPr/>
        </p:nvSpPr>
        <p:spPr>
          <a:xfrm>
            <a:off x="8260481" y="5514243"/>
            <a:ext cx="440639" cy="498598"/>
          </a:xfrm>
          <a:prstGeom prst="rect">
            <a:avLst/>
          </a:prstGeom>
          <a:noFill/>
        </p:spPr>
        <p:txBody>
          <a:bodyPr wrap="square" rtlCol="0">
            <a:spAutoFit/>
          </a:bodyPr>
          <a:lstStyle/>
          <a:p>
            <a:pPr algn="ctr">
              <a:lnSpc>
                <a:spcPct val="120000"/>
              </a:lnSpc>
            </a:pPr>
            <a:r>
              <a:rPr lang="ja-JP" sz="1100">
                <a:solidFill>
                  <a:schemeClr val="accent2"/>
                </a:solidFill>
                <a:latin typeface="Arial" panose="020B0604020202020204" pitchFamily="34" charset="0"/>
                <a:ea typeface="MS Mincho"/>
                <a:cs typeface="Arial" panose="020B0604020202020204" pitchFamily="34" charset="0"/>
              </a:rPr>
              <a:t>126</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111</a:t>
            </a:r>
          </a:p>
        </p:txBody>
      </p:sp>
      <p:sp>
        <p:nvSpPr>
          <p:cNvPr id="333" name="TextBox 332">
            <a:extLst>
              <a:ext uri="{FF2B5EF4-FFF2-40B4-BE49-F238E27FC236}">
                <a16:creationId xmlns:a16="http://schemas.microsoft.com/office/drawing/2014/main" id="{5222DBE1-31B9-A59A-DFCC-DFF01566EF72}"/>
              </a:ext>
            </a:extLst>
          </p:cNvPr>
          <p:cNvSpPr txBox="1"/>
          <p:nvPr/>
        </p:nvSpPr>
        <p:spPr>
          <a:xfrm>
            <a:off x="8635704" y="5514243"/>
            <a:ext cx="440639" cy="498598"/>
          </a:xfrm>
          <a:prstGeom prst="rect">
            <a:avLst/>
          </a:prstGeom>
          <a:noFill/>
        </p:spPr>
        <p:txBody>
          <a:bodyPr wrap="square" rtlCol="0">
            <a:spAutoFit/>
          </a:bodyPr>
          <a:lstStyle/>
          <a:p>
            <a:pPr algn="ctr">
              <a:lnSpc>
                <a:spcPct val="120000"/>
              </a:lnSpc>
            </a:pPr>
            <a:r>
              <a:rPr lang="ja-JP" sz="1100">
                <a:solidFill>
                  <a:schemeClr val="accent2"/>
                </a:solidFill>
                <a:latin typeface="Arial" panose="020B0604020202020204" pitchFamily="34" charset="0"/>
                <a:ea typeface="MS Mincho"/>
                <a:cs typeface="Arial" panose="020B0604020202020204" pitchFamily="34" charset="0"/>
              </a:rPr>
              <a:t>97</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71</a:t>
            </a:r>
          </a:p>
        </p:txBody>
      </p:sp>
      <p:sp>
        <p:nvSpPr>
          <p:cNvPr id="334" name="TextBox 333">
            <a:extLst>
              <a:ext uri="{FF2B5EF4-FFF2-40B4-BE49-F238E27FC236}">
                <a16:creationId xmlns:a16="http://schemas.microsoft.com/office/drawing/2014/main" id="{5222DBE1-31B9-A59A-DFCC-DFF01566EF72}"/>
              </a:ext>
            </a:extLst>
          </p:cNvPr>
          <p:cNvSpPr txBox="1"/>
          <p:nvPr/>
        </p:nvSpPr>
        <p:spPr>
          <a:xfrm>
            <a:off x="9010926" y="5514243"/>
            <a:ext cx="440639" cy="498598"/>
          </a:xfrm>
          <a:prstGeom prst="rect">
            <a:avLst/>
          </a:prstGeom>
          <a:noFill/>
        </p:spPr>
        <p:txBody>
          <a:bodyPr wrap="square" rtlCol="0">
            <a:spAutoFit/>
          </a:bodyPr>
          <a:lstStyle/>
          <a:p>
            <a:pPr algn="ctr">
              <a:lnSpc>
                <a:spcPct val="120000"/>
              </a:lnSpc>
            </a:pPr>
            <a:r>
              <a:rPr lang="ja-JP" sz="1100">
                <a:solidFill>
                  <a:schemeClr val="accent2"/>
                </a:solidFill>
                <a:latin typeface="Arial" panose="020B0604020202020204" pitchFamily="34" charset="0"/>
                <a:ea typeface="MS Mincho"/>
                <a:cs typeface="Arial" panose="020B0604020202020204" pitchFamily="34" charset="0"/>
              </a:rPr>
              <a:t>81</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51</a:t>
            </a:r>
          </a:p>
        </p:txBody>
      </p:sp>
      <p:sp>
        <p:nvSpPr>
          <p:cNvPr id="335" name="TextBox 334">
            <a:extLst>
              <a:ext uri="{FF2B5EF4-FFF2-40B4-BE49-F238E27FC236}">
                <a16:creationId xmlns:a16="http://schemas.microsoft.com/office/drawing/2014/main" id="{5222DBE1-31B9-A59A-DFCC-DFF01566EF72}"/>
              </a:ext>
            </a:extLst>
          </p:cNvPr>
          <p:cNvSpPr txBox="1"/>
          <p:nvPr/>
        </p:nvSpPr>
        <p:spPr>
          <a:xfrm>
            <a:off x="9386148" y="5514243"/>
            <a:ext cx="440639" cy="498598"/>
          </a:xfrm>
          <a:prstGeom prst="rect">
            <a:avLst/>
          </a:prstGeom>
          <a:noFill/>
        </p:spPr>
        <p:txBody>
          <a:bodyPr wrap="square" rtlCol="0">
            <a:spAutoFit/>
          </a:bodyPr>
          <a:lstStyle/>
          <a:p>
            <a:pPr algn="ctr">
              <a:lnSpc>
                <a:spcPct val="120000"/>
              </a:lnSpc>
            </a:pPr>
            <a:r>
              <a:rPr lang="ja-JP" sz="1100">
                <a:solidFill>
                  <a:schemeClr val="accent2"/>
                </a:solidFill>
                <a:latin typeface="Arial" panose="020B0604020202020204" pitchFamily="34" charset="0"/>
                <a:ea typeface="MS Mincho"/>
                <a:cs typeface="Arial" panose="020B0604020202020204" pitchFamily="34" charset="0"/>
              </a:rPr>
              <a:t>67</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42</a:t>
            </a:r>
          </a:p>
        </p:txBody>
      </p:sp>
      <p:sp>
        <p:nvSpPr>
          <p:cNvPr id="336" name="TextBox 335">
            <a:extLst>
              <a:ext uri="{FF2B5EF4-FFF2-40B4-BE49-F238E27FC236}">
                <a16:creationId xmlns:a16="http://schemas.microsoft.com/office/drawing/2014/main" id="{5222DBE1-31B9-A59A-DFCC-DFF01566EF72}"/>
              </a:ext>
            </a:extLst>
          </p:cNvPr>
          <p:cNvSpPr txBox="1"/>
          <p:nvPr/>
        </p:nvSpPr>
        <p:spPr>
          <a:xfrm>
            <a:off x="9761370" y="5514243"/>
            <a:ext cx="440639" cy="498598"/>
          </a:xfrm>
          <a:prstGeom prst="rect">
            <a:avLst/>
          </a:prstGeom>
          <a:noFill/>
        </p:spPr>
        <p:txBody>
          <a:bodyPr wrap="square" rtlCol="0">
            <a:spAutoFit/>
          </a:bodyPr>
          <a:lstStyle/>
          <a:p>
            <a:pPr algn="ctr">
              <a:lnSpc>
                <a:spcPct val="120000"/>
              </a:lnSpc>
            </a:pPr>
            <a:r>
              <a:rPr lang="ja-JP" sz="1100">
                <a:solidFill>
                  <a:schemeClr val="accent2"/>
                </a:solidFill>
                <a:latin typeface="Arial" panose="020B0604020202020204" pitchFamily="34" charset="0"/>
                <a:ea typeface="MS Mincho"/>
                <a:cs typeface="Arial" panose="020B0604020202020204" pitchFamily="34" charset="0"/>
              </a:rPr>
              <a:t>57</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31</a:t>
            </a:r>
          </a:p>
        </p:txBody>
      </p:sp>
      <p:sp>
        <p:nvSpPr>
          <p:cNvPr id="337" name="TextBox 336">
            <a:extLst>
              <a:ext uri="{FF2B5EF4-FFF2-40B4-BE49-F238E27FC236}">
                <a16:creationId xmlns:a16="http://schemas.microsoft.com/office/drawing/2014/main" id="{5222DBE1-31B9-A59A-DFCC-DFF01566EF72}"/>
              </a:ext>
            </a:extLst>
          </p:cNvPr>
          <p:cNvSpPr txBox="1"/>
          <p:nvPr/>
        </p:nvSpPr>
        <p:spPr>
          <a:xfrm>
            <a:off x="10136592" y="5514243"/>
            <a:ext cx="440639" cy="498598"/>
          </a:xfrm>
          <a:prstGeom prst="rect">
            <a:avLst/>
          </a:prstGeom>
          <a:noFill/>
        </p:spPr>
        <p:txBody>
          <a:bodyPr wrap="square" rtlCol="0">
            <a:spAutoFit/>
          </a:bodyPr>
          <a:lstStyle/>
          <a:p>
            <a:pPr algn="ctr">
              <a:lnSpc>
                <a:spcPct val="120000"/>
              </a:lnSpc>
            </a:pPr>
            <a:r>
              <a:rPr lang="ja-JP" sz="1100">
                <a:solidFill>
                  <a:schemeClr val="accent2"/>
                </a:solidFill>
                <a:latin typeface="Arial" panose="020B0604020202020204" pitchFamily="34" charset="0"/>
                <a:ea typeface="MS Mincho"/>
                <a:cs typeface="Arial" panose="020B0604020202020204" pitchFamily="34" charset="0"/>
              </a:rPr>
              <a:t>26</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14</a:t>
            </a:r>
          </a:p>
        </p:txBody>
      </p:sp>
      <p:sp>
        <p:nvSpPr>
          <p:cNvPr id="338" name="TextBox 337">
            <a:extLst>
              <a:ext uri="{FF2B5EF4-FFF2-40B4-BE49-F238E27FC236}">
                <a16:creationId xmlns:a16="http://schemas.microsoft.com/office/drawing/2014/main" id="{5222DBE1-31B9-A59A-DFCC-DFF01566EF72}"/>
              </a:ext>
            </a:extLst>
          </p:cNvPr>
          <p:cNvSpPr txBox="1"/>
          <p:nvPr/>
        </p:nvSpPr>
        <p:spPr>
          <a:xfrm>
            <a:off x="10511814" y="5514243"/>
            <a:ext cx="440639" cy="498598"/>
          </a:xfrm>
          <a:prstGeom prst="rect">
            <a:avLst/>
          </a:prstGeom>
          <a:noFill/>
        </p:spPr>
        <p:txBody>
          <a:bodyPr wrap="square" rtlCol="0">
            <a:spAutoFit/>
          </a:bodyPr>
          <a:lstStyle/>
          <a:p>
            <a:pPr algn="ctr">
              <a:lnSpc>
                <a:spcPct val="120000"/>
              </a:lnSpc>
            </a:pPr>
            <a:r>
              <a:rPr lang="ja-JP" sz="1100">
                <a:solidFill>
                  <a:schemeClr val="accent2"/>
                </a:solidFill>
                <a:latin typeface="Arial" panose="020B0604020202020204" pitchFamily="34" charset="0"/>
                <a:ea typeface="MS Mincho"/>
                <a:cs typeface="Arial" panose="020B0604020202020204" pitchFamily="34" charset="0"/>
              </a:rPr>
              <a:t>5</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5</a:t>
            </a:r>
          </a:p>
        </p:txBody>
      </p:sp>
      <p:sp>
        <p:nvSpPr>
          <p:cNvPr id="339" name="TextBox 338">
            <a:extLst>
              <a:ext uri="{FF2B5EF4-FFF2-40B4-BE49-F238E27FC236}">
                <a16:creationId xmlns:a16="http://schemas.microsoft.com/office/drawing/2014/main" id="{5222DBE1-31B9-A59A-DFCC-DFF01566EF72}"/>
              </a:ext>
            </a:extLst>
          </p:cNvPr>
          <p:cNvSpPr txBox="1"/>
          <p:nvPr/>
        </p:nvSpPr>
        <p:spPr>
          <a:xfrm>
            <a:off x="10887035" y="5514243"/>
            <a:ext cx="440639" cy="498598"/>
          </a:xfrm>
          <a:prstGeom prst="rect">
            <a:avLst/>
          </a:prstGeom>
          <a:noFill/>
        </p:spPr>
        <p:txBody>
          <a:bodyPr wrap="square" rtlCol="0">
            <a:spAutoFit/>
          </a:bodyPr>
          <a:lstStyle/>
          <a:p>
            <a:pPr algn="ctr">
              <a:lnSpc>
                <a:spcPct val="120000"/>
              </a:lnSpc>
            </a:pPr>
            <a:r>
              <a:rPr lang="ja-JP" sz="1100">
                <a:solidFill>
                  <a:schemeClr val="accent2"/>
                </a:solidFill>
                <a:latin typeface="Arial" panose="020B0604020202020204" pitchFamily="34" charset="0"/>
                <a:ea typeface="MS Mincho"/>
                <a:cs typeface="Arial" panose="020B0604020202020204" pitchFamily="34" charset="0"/>
              </a:rPr>
              <a:t>0</a:t>
            </a:r>
          </a:p>
          <a:p>
            <a:pPr algn="ctr">
              <a:lnSpc>
                <a:spcPct val="120000"/>
              </a:lnSpc>
            </a:pPr>
            <a:r>
              <a:rPr lang="ja-JP" sz="1100">
                <a:solidFill>
                  <a:schemeClr val="accent3"/>
                </a:solidFill>
                <a:latin typeface="Arial" panose="020B0604020202020204" pitchFamily="34" charset="0"/>
                <a:ea typeface="MS Mincho"/>
                <a:cs typeface="Arial" panose="020B0604020202020204" pitchFamily="34" charset="0"/>
              </a:rPr>
              <a:t>0</a:t>
            </a:r>
          </a:p>
        </p:txBody>
      </p:sp>
      <p:sp>
        <p:nvSpPr>
          <p:cNvPr id="340" name="Freeform 339"/>
          <p:cNvSpPr/>
          <p:nvPr/>
        </p:nvSpPr>
        <p:spPr>
          <a:xfrm>
            <a:off x="7356842" y="2414789"/>
            <a:ext cx="3483275" cy="2371144"/>
          </a:xfrm>
          <a:custGeom>
            <a:avLst/>
            <a:gdLst>
              <a:gd name="connsiteX0" fmla="*/ 0 w 2934607"/>
              <a:gd name="connsiteY0" fmla="*/ 0 h 2163535"/>
              <a:gd name="connsiteX1" fmla="*/ 0 w 2934607"/>
              <a:gd name="connsiteY1" fmla="*/ 0 h 2163535"/>
              <a:gd name="connsiteX2" fmla="*/ 40821 w 2934607"/>
              <a:gd name="connsiteY2" fmla="*/ 40821 h 2163535"/>
              <a:gd name="connsiteX3" fmla="*/ 68035 w 2934607"/>
              <a:gd name="connsiteY3" fmla="*/ 81642 h 2163535"/>
              <a:gd name="connsiteX4" fmla="*/ 68035 w 2934607"/>
              <a:gd name="connsiteY4" fmla="*/ 81642 h 2163535"/>
              <a:gd name="connsiteX5" fmla="*/ 81643 w 2934607"/>
              <a:gd name="connsiteY5" fmla="*/ 145142 h 2163535"/>
              <a:gd name="connsiteX6" fmla="*/ 81643 w 2934607"/>
              <a:gd name="connsiteY6" fmla="*/ 145142 h 2163535"/>
              <a:gd name="connsiteX7" fmla="*/ 99785 w 2934607"/>
              <a:gd name="connsiteY7" fmla="*/ 185964 h 2163535"/>
              <a:gd name="connsiteX8" fmla="*/ 104321 w 2934607"/>
              <a:gd name="connsiteY8" fmla="*/ 235857 h 2163535"/>
              <a:gd name="connsiteX9" fmla="*/ 104321 w 2934607"/>
              <a:gd name="connsiteY9" fmla="*/ 235857 h 2163535"/>
              <a:gd name="connsiteX10" fmla="*/ 117928 w 2934607"/>
              <a:gd name="connsiteY10" fmla="*/ 276678 h 2163535"/>
              <a:gd name="connsiteX11" fmla="*/ 117928 w 2934607"/>
              <a:gd name="connsiteY11" fmla="*/ 276678 h 2163535"/>
              <a:gd name="connsiteX12" fmla="*/ 117928 w 2934607"/>
              <a:gd name="connsiteY12" fmla="*/ 276678 h 2163535"/>
              <a:gd name="connsiteX13" fmla="*/ 117928 w 2934607"/>
              <a:gd name="connsiteY13" fmla="*/ 276678 h 2163535"/>
              <a:gd name="connsiteX14" fmla="*/ 154214 w 2934607"/>
              <a:gd name="connsiteY14" fmla="*/ 326571 h 2163535"/>
              <a:gd name="connsiteX15" fmla="*/ 154214 w 2934607"/>
              <a:gd name="connsiteY15" fmla="*/ 326571 h 2163535"/>
              <a:gd name="connsiteX16" fmla="*/ 172357 w 2934607"/>
              <a:gd name="connsiteY16" fmla="*/ 376464 h 2163535"/>
              <a:gd name="connsiteX17" fmla="*/ 172357 w 2934607"/>
              <a:gd name="connsiteY17" fmla="*/ 376464 h 2163535"/>
              <a:gd name="connsiteX18" fmla="*/ 199571 w 2934607"/>
              <a:gd name="connsiteY18" fmla="*/ 399142 h 2163535"/>
              <a:gd name="connsiteX19" fmla="*/ 208643 w 2934607"/>
              <a:gd name="connsiteY19" fmla="*/ 412750 h 2163535"/>
              <a:gd name="connsiteX20" fmla="*/ 208643 w 2934607"/>
              <a:gd name="connsiteY20" fmla="*/ 412750 h 2163535"/>
              <a:gd name="connsiteX21" fmla="*/ 231321 w 2934607"/>
              <a:gd name="connsiteY21" fmla="*/ 458107 h 2163535"/>
              <a:gd name="connsiteX22" fmla="*/ 231321 w 2934607"/>
              <a:gd name="connsiteY22" fmla="*/ 458107 h 2163535"/>
              <a:gd name="connsiteX23" fmla="*/ 231321 w 2934607"/>
              <a:gd name="connsiteY23" fmla="*/ 458107 h 2163535"/>
              <a:gd name="connsiteX24" fmla="*/ 263071 w 2934607"/>
              <a:gd name="connsiteY24" fmla="*/ 526142 h 2163535"/>
              <a:gd name="connsiteX25" fmla="*/ 263071 w 2934607"/>
              <a:gd name="connsiteY25" fmla="*/ 526142 h 2163535"/>
              <a:gd name="connsiteX26" fmla="*/ 285750 w 2934607"/>
              <a:gd name="connsiteY26" fmla="*/ 566964 h 2163535"/>
              <a:gd name="connsiteX27" fmla="*/ 299357 w 2934607"/>
              <a:gd name="connsiteY27" fmla="*/ 607785 h 2163535"/>
              <a:gd name="connsiteX28" fmla="*/ 299357 w 2934607"/>
              <a:gd name="connsiteY28" fmla="*/ 607785 h 2163535"/>
              <a:gd name="connsiteX29" fmla="*/ 335643 w 2934607"/>
              <a:gd name="connsiteY29" fmla="*/ 684892 h 2163535"/>
              <a:gd name="connsiteX30" fmla="*/ 358321 w 2934607"/>
              <a:gd name="connsiteY30" fmla="*/ 716642 h 2163535"/>
              <a:gd name="connsiteX31" fmla="*/ 358321 w 2934607"/>
              <a:gd name="connsiteY31" fmla="*/ 716642 h 2163535"/>
              <a:gd name="connsiteX32" fmla="*/ 385535 w 2934607"/>
              <a:gd name="connsiteY32" fmla="*/ 757464 h 2163535"/>
              <a:gd name="connsiteX33" fmla="*/ 385535 w 2934607"/>
              <a:gd name="connsiteY33" fmla="*/ 757464 h 2163535"/>
              <a:gd name="connsiteX34" fmla="*/ 412750 w 2934607"/>
              <a:gd name="connsiteY34" fmla="*/ 793750 h 2163535"/>
              <a:gd name="connsiteX35" fmla="*/ 412750 w 2934607"/>
              <a:gd name="connsiteY35" fmla="*/ 793750 h 2163535"/>
              <a:gd name="connsiteX36" fmla="*/ 449035 w 2934607"/>
              <a:gd name="connsiteY36" fmla="*/ 825500 h 2163535"/>
              <a:gd name="connsiteX37" fmla="*/ 467178 w 2934607"/>
              <a:gd name="connsiteY37" fmla="*/ 866321 h 2163535"/>
              <a:gd name="connsiteX38" fmla="*/ 467178 w 2934607"/>
              <a:gd name="connsiteY38" fmla="*/ 866321 h 2163535"/>
              <a:gd name="connsiteX39" fmla="*/ 494393 w 2934607"/>
              <a:gd name="connsiteY39" fmla="*/ 916214 h 2163535"/>
              <a:gd name="connsiteX40" fmla="*/ 508000 w 2934607"/>
              <a:gd name="connsiteY40" fmla="*/ 952500 h 2163535"/>
              <a:gd name="connsiteX41" fmla="*/ 508000 w 2934607"/>
              <a:gd name="connsiteY41" fmla="*/ 952500 h 2163535"/>
              <a:gd name="connsiteX42" fmla="*/ 544285 w 2934607"/>
              <a:gd name="connsiteY42" fmla="*/ 1006928 h 2163535"/>
              <a:gd name="connsiteX43" fmla="*/ 544285 w 2934607"/>
              <a:gd name="connsiteY43" fmla="*/ 1006928 h 2163535"/>
              <a:gd name="connsiteX44" fmla="*/ 566964 w 2934607"/>
              <a:gd name="connsiteY44" fmla="*/ 1061357 h 2163535"/>
              <a:gd name="connsiteX45" fmla="*/ 566964 w 2934607"/>
              <a:gd name="connsiteY45" fmla="*/ 1061357 h 2163535"/>
              <a:gd name="connsiteX46" fmla="*/ 576035 w 2934607"/>
              <a:gd name="connsiteY46" fmla="*/ 1111250 h 2163535"/>
              <a:gd name="connsiteX47" fmla="*/ 576035 w 2934607"/>
              <a:gd name="connsiteY47" fmla="*/ 1111250 h 2163535"/>
              <a:gd name="connsiteX48" fmla="*/ 616857 w 2934607"/>
              <a:gd name="connsiteY48" fmla="*/ 1156607 h 2163535"/>
              <a:gd name="connsiteX49" fmla="*/ 616857 w 2934607"/>
              <a:gd name="connsiteY49" fmla="*/ 1156607 h 2163535"/>
              <a:gd name="connsiteX50" fmla="*/ 671285 w 2934607"/>
              <a:gd name="connsiteY50" fmla="*/ 1233714 h 2163535"/>
              <a:gd name="connsiteX51" fmla="*/ 716643 w 2934607"/>
              <a:gd name="connsiteY51" fmla="*/ 1301750 h 2163535"/>
              <a:gd name="connsiteX52" fmla="*/ 716643 w 2934607"/>
              <a:gd name="connsiteY52" fmla="*/ 1301750 h 2163535"/>
              <a:gd name="connsiteX53" fmla="*/ 771071 w 2934607"/>
              <a:gd name="connsiteY53" fmla="*/ 1351642 h 2163535"/>
              <a:gd name="connsiteX54" fmla="*/ 802821 w 2934607"/>
              <a:gd name="connsiteY54" fmla="*/ 1383392 h 2163535"/>
              <a:gd name="connsiteX55" fmla="*/ 834571 w 2934607"/>
              <a:gd name="connsiteY55" fmla="*/ 1424214 h 2163535"/>
              <a:gd name="connsiteX56" fmla="*/ 884464 w 2934607"/>
              <a:gd name="connsiteY56" fmla="*/ 1469571 h 2163535"/>
              <a:gd name="connsiteX57" fmla="*/ 884464 w 2934607"/>
              <a:gd name="connsiteY57" fmla="*/ 1469571 h 2163535"/>
              <a:gd name="connsiteX58" fmla="*/ 943428 w 2934607"/>
              <a:gd name="connsiteY58" fmla="*/ 1519464 h 2163535"/>
              <a:gd name="connsiteX59" fmla="*/ 975178 w 2934607"/>
              <a:gd name="connsiteY59" fmla="*/ 1537607 h 2163535"/>
              <a:gd name="connsiteX60" fmla="*/ 975178 w 2934607"/>
              <a:gd name="connsiteY60" fmla="*/ 1537607 h 2163535"/>
              <a:gd name="connsiteX61" fmla="*/ 1016000 w 2934607"/>
              <a:gd name="connsiteY61" fmla="*/ 1569357 h 2163535"/>
              <a:gd name="connsiteX62" fmla="*/ 1016000 w 2934607"/>
              <a:gd name="connsiteY62" fmla="*/ 1569357 h 2163535"/>
              <a:gd name="connsiteX63" fmla="*/ 1052285 w 2934607"/>
              <a:gd name="connsiteY63" fmla="*/ 1619250 h 2163535"/>
              <a:gd name="connsiteX64" fmla="*/ 1052285 w 2934607"/>
              <a:gd name="connsiteY64" fmla="*/ 1619250 h 2163535"/>
              <a:gd name="connsiteX65" fmla="*/ 1097643 w 2934607"/>
              <a:gd name="connsiteY65" fmla="*/ 1646464 h 2163535"/>
              <a:gd name="connsiteX66" fmla="*/ 1097643 w 2934607"/>
              <a:gd name="connsiteY66" fmla="*/ 1646464 h 2163535"/>
              <a:gd name="connsiteX67" fmla="*/ 1152071 w 2934607"/>
              <a:gd name="connsiteY67" fmla="*/ 1664607 h 2163535"/>
              <a:gd name="connsiteX68" fmla="*/ 1183821 w 2934607"/>
              <a:gd name="connsiteY68" fmla="*/ 1728107 h 2163535"/>
              <a:gd name="connsiteX69" fmla="*/ 1183821 w 2934607"/>
              <a:gd name="connsiteY69" fmla="*/ 1728107 h 2163535"/>
              <a:gd name="connsiteX70" fmla="*/ 1220107 w 2934607"/>
              <a:gd name="connsiteY70" fmla="*/ 1764392 h 2163535"/>
              <a:gd name="connsiteX71" fmla="*/ 1220107 w 2934607"/>
              <a:gd name="connsiteY71" fmla="*/ 1764392 h 2163535"/>
              <a:gd name="connsiteX72" fmla="*/ 1260928 w 2934607"/>
              <a:gd name="connsiteY72" fmla="*/ 1773464 h 2163535"/>
              <a:gd name="connsiteX73" fmla="*/ 1260928 w 2934607"/>
              <a:gd name="connsiteY73" fmla="*/ 1773464 h 2163535"/>
              <a:gd name="connsiteX74" fmla="*/ 1288143 w 2934607"/>
              <a:gd name="connsiteY74" fmla="*/ 1809750 h 2163535"/>
              <a:gd name="connsiteX75" fmla="*/ 1288143 w 2934607"/>
              <a:gd name="connsiteY75" fmla="*/ 1809750 h 2163535"/>
              <a:gd name="connsiteX76" fmla="*/ 1342571 w 2934607"/>
              <a:gd name="connsiteY76" fmla="*/ 1841500 h 2163535"/>
              <a:gd name="connsiteX77" fmla="*/ 1342571 w 2934607"/>
              <a:gd name="connsiteY77" fmla="*/ 1841500 h 2163535"/>
              <a:gd name="connsiteX78" fmla="*/ 1374321 w 2934607"/>
              <a:gd name="connsiteY78" fmla="*/ 1864178 h 2163535"/>
              <a:gd name="connsiteX79" fmla="*/ 1460500 w 2934607"/>
              <a:gd name="connsiteY79" fmla="*/ 1864178 h 2163535"/>
              <a:gd name="connsiteX80" fmla="*/ 1487714 w 2934607"/>
              <a:gd name="connsiteY80" fmla="*/ 1895928 h 2163535"/>
              <a:gd name="connsiteX81" fmla="*/ 1533071 w 2934607"/>
              <a:gd name="connsiteY81" fmla="*/ 1909535 h 2163535"/>
              <a:gd name="connsiteX82" fmla="*/ 1564821 w 2934607"/>
              <a:gd name="connsiteY82" fmla="*/ 1932214 h 2163535"/>
              <a:gd name="connsiteX83" fmla="*/ 1564821 w 2934607"/>
              <a:gd name="connsiteY83" fmla="*/ 1932214 h 2163535"/>
              <a:gd name="connsiteX84" fmla="*/ 1641928 w 2934607"/>
              <a:gd name="connsiteY84" fmla="*/ 1927678 h 2163535"/>
              <a:gd name="connsiteX85" fmla="*/ 1641928 w 2934607"/>
              <a:gd name="connsiteY85" fmla="*/ 1927678 h 2163535"/>
              <a:gd name="connsiteX86" fmla="*/ 1709964 w 2934607"/>
              <a:gd name="connsiteY86" fmla="*/ 1945821 h 2163535"/>
              <a:gd name="connsiteX87" fmla="*/ 1768928 w 2934607"/>
              <a:gd name="connsiteY87" fmla="*/ 1963964 h 2163535"/>
              <a:gd name="connsiteX88" fmla="*/ 1818821 w 2934607"/>
              <a:gd name="connsiteY88" fmla="*/ 1973035 h 2163535"/>
              <a:gd name="connsiteX89" fmla="*/ 1864178 w 2934607"/>
              <a:gd name="connsiteY89" fmla="*/ 1991178 h 2163535"/>
              <a:gd name="connsiteX90" fmla="*/ 1918607 w 2934607"/>
              <a:gd name="connsiteY90" fmla="*/ 1986642 h 2163535"/>
              <a:gd name="connsiteX91" fmla="*/ 1977571 w 2934607"/>
              <a:gd name="connsiteY91" fmla="*/ 2032000 h 2163535"/>
              <a:gd name="connsiteX92" fmla="*/ 2018393 w 2934607"/>
              <a:gd name="connsiteY92" fmla="*/ 2036535 h 2163535"/>
              <a:gd name="connsiteX93" fmla="*/ 2059214 w 2934607"/>
              <a:gd name="connsiteY93" fmla="*/ 2036535 h 2163535"/>
              <a:gd name="connsiteX94" fmla="*/ 2059214 w 2934607"/>
              <a:gd name="connsiteY94" fmla="*/ 2036535 h 2163535"/>
              <a:gd name="connsiteX95" fmla="*/ 2140857 w 2934607"/>
              <a:gd name="connsiteY95" fmla="*/ 2063750 h 2163535"/>
              <a:gd name="connsiteX96" fmla="*/ 2195285 w 2934607"/>
              <a:gd name="connsiteY96" fmla="*/ 2072821 h 2163535"/>
              <a:gd name="connsiteX97" fmla="*/ 2240643 w 2934607"/>
              <a:gd name="connsiteY97" fmla="*/ 2077357 h 2163535"/>
              <a:gd name="connsiteX98" fmla="*/ 2240643 w 2934607"/>
              <a:gd name="connsiteY98" fmla="*/ 2077357 h 2163535"/>
              <a:gd name="connsiteX99" fmla="*/ 2313214 w 2934607"/>
              <a:gd name="connsiteY99" fmla="*/ 2077357 h 2163535"/>
              <a:gd name="connsiteX100" fmla="*/ 2403928 w 2934607"/>
              <a:gd name="connsiteY100" fmla="*/ 2086428 h 2163535"/>
              <a:gd name="connsiteX101" fmla="*/ 2403928 w 2934607"/>
              <a:gd name="connsiteY101" fmla="*/ 2086428 h 2163535"/>
              <a:gd name="connsiteX102" fmla="*/ 2458357 w 2934607"/>
              <a:gd name="connsiteY102" fmla="*/ 2113642 h 2163535"/>
              <a:gd name="connsiteX103" fmla="*/ 2562678 w 2934607"/>
              <a:gd name="connsiteY103" fmla="*/ 2113642 h 2163535"/>
              <a:gd name="connsiteX104" fmla="*/ 2562678 w 2934607"/>
              <a:gd name="connsiteY104" fmla="*/ 2113642 h 2163535"/>
              <a:gd name="connsiteX105" fmla="*/ 2603500 w 2934607"/>
              <a:gd name="connsiteY105" fmla="*/ 2131785 h 2163535"/>
              <a:gd name="connsiteX106" fmla="*/ 2653393 w 2934607"/>
              <a:gd name="connsiteY106" fmla="*/ 2140857 h 2163535"/>
              <a:gd name="connsiteX107" fmla="*/ 2784928 w 2934607"/>
              <a:gd name="connsiteY107" fmla="*/ 2140857 h 2163535"/>
              <a:gd name="connsiteX108" fmla="*/ 2784928 w 2934607"/>
              <a:gd name="connsiteY108" fmla="*/ 2140857 h 2163535"/>
              <a:gd name="connsiteX109" fmla="*/ 2784928 w 2934607"/>
              <a:gd name="connsiteY109" fmla="*/ 2140857 h 2163535"/>
              <a:gd name="connsiteX110" fmla="*/ 2784928 w 2934607"/>
              <a:gd name="connsiteY110" fmla="*/ 2140857 h 2163535"/>
              <a:gd name="connsiteX111" fmla="*/ 2821214 w 2934607"/>
              <a:gd name="connsiteY111" fmla="*/ 2163535 h 2163535"/>
              <a:gd name="connsiteX112" fmla="*/ 2934607 w 2934607"/>
              <a:gd name="connsiteY112" fmla="*/ 2159000 h 2163535"/>
              <a:gd name="connsiteX113" fmla="*/ 2934607 w 2934607"/>
              <a:gd name="connsiteY113" fmla="*/ 2159000 h 216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934607" h="2163535">
                <a:moveTo>
                  <a:pt x="0" y="0"/>
                </a:moveTo>
                <a:lnTo>
                  <a:pt x="0" y="0"/>
                </a:lnTo>
                <a:lnTo>
                  <a:pt x="40821" y="40821"/>
                </a:lnTo>
                <a:lnTo>
                  <a:pt x="68035" y="81642"/>
                </a:lnTo>
                <a:lnTo>
                  <a:pt x="68035" y="81642"/>
                </a:lnTo>
                <a:lnTo>
                  <a:pt x="81643" y="145142"/>
                </a:lnTo>
                <a:lnTo>
                  <a:pt x="81643" y="145142"/>
                </a:lnTo>
                <a:lnTo>
                  <a:pt x="99785" y="185964"/>
                </a:lnTo>
                <a:lnTo>
                  <a:pt x="104321" y="235857"/>
                </a:lnTo>
                <a:lnTo>
                  <a:pt x="104321" y="235857"/>
                </a:lnTo>
                <a:lnTo>
                  <a:pt x="117928" y="276678"/>
                </a:lnTo>
                <a:lnTo>
                  <a:pt x="117928" y="276678"/>
                </a:lnTo>
                <a:lnTo>
                  <a:pt x="117928" y="276678"/>
                </a:lnTo>
                <a:lnTo>
                  <a:pt x="117928" y="276678"/>
                </a:lnTo>
                <a:lnTo>
                  <a:pt x="154214" y="326571"/>
                </a:lnTo>
                <a:lnTo>
                  <a:pt x="154214" y="326571"/>
                </a:lnTo>
                <a:lnTo>
                  <a:pt x="172357" y="376464"/>
                </a:lnTo>
                <a:lnTo>
                  <a:pt x="172357" y="376464"/>
                </a:lnTo>
                <a:lnTo>
                  <a:pt x="199571" y="399142"/>
                </a:lnTo>
                <a:lnTo>
                  <a:pt x="208643" y="412750"/>
                </a:lnTo>
                <a:lnTo>
                  <a:pt x="208643" y="412750"/>
                </a:lnTo>
                <a:lnTo>
                  <a:pt x="231321" y="458107"/>
                </a:lnTo>
                <a:lnTo>
                  <a:pt x="231321" y="458107"/>
                </a:lnTo>
                <a:lnTo>
                  <a:pt x="231321" y="458107"/>
                </a:lnTo>
                <a:lnTo>
                  <a:pt x="263071" y="526142"/>
                </a:lnTo>
                <a:lnTo>
                  <a:pt x="263071" y="526142"/>
                </a:lnTo>
                <a:lnTo>
                  <a:pt x="285750" y="566964"/>
                </a:lnTo>
                <a:lnTo>
                  <a:pt x="299357" y="607785"/>
                </a:lnTo>
                <a:lnTo>
                  <a:pt x="299357" y="607785"/>
                </a:lnTo>
                <a:lnTo>
                  <a:pt x="335643" y="684892"/>
                </a:lnTo>
                <a:lnTo>
                  <a:pt x="358321" y="716642"/>
                </a:lnTo>
                <a:lnTo>
                  <a:pt x="358321" y="716642"/>
                </a:lnTo>
                <a:lnTo>
                  <a:pt x="385535" y="757464"/>
                </a:lnTo>
                <a:lnTo>
                  <a:pt x="385535" y="757464"/>
                </a:lnTo>
                <a:lnTo>
                  <a:pt x="412750" y="793750"/>
                </a:lnTo>
                <a:lnTo>
                  <a:pt x="412750" y="793750"/>
                </a:lnTo>
                <a:lnTo>
                  <a:pt x="449035" y="825500"/>
                </a:lnTo>
                <a:lnTo>
                  <a:pt x="467178" y="866321"/>
                </a:lnTo>
                <a:lnTo>
                  <a:pt x="467178" y="866321"/>
                </a:lnTo>
                <a:lnTo>
                  <a:pt x="494393" y="916214"/>
                </a:lnTo>
                <a:lnTo>
                  <a:pt x="508000" y="952500"/>
                </a:lnTo>
                <a:lnTo>
                  <a:pt x="508000" y="952500"/>
                </a:lnTo>
                <a:lnTo>
                  <a:pt x="544285" y="1006928"/>
                </a:lnTo>
                <a:lnTo>
                  <a:pt x="544285" y="1006928"/>
                </a:lnTo>
                <a:lnTo>
                  <a:pt x="566964" y="1061357"/>
                </a:lnTo>
                <a:lnTo>
                  <a:pt x="566964" y="1061357"/>
                </a:lnTo>
                <a:lnTo>
                  <a:pt x="576035" y="1111250"/>
                </a:lnTo>
                <a:lnTo>
                  <a:pt x="576035" y="1111250"/>
                </a:lnTo>
                <a:lnTo>
                  <a:pt x="616857" y="1156607"/>
                </a:lnTo>
                <a:lnTo>
                  <a:pt x="616857" y="1156607"/>
                </a:lnTo>
                <a:lnTo>
                  <a:pt x="671285" y="1233714"/>
                </a:lnTo>
                <a:lnTo>
                  <a:pt x="716643" y="1301750"/>
                </a:lnTo>
                <a:lnTo>
                  <a:pt x="716643" y="1301750"/>
                </a:lnTo>
                <a:lnTo>
                  <a:pt x="771071" y="1351642"/>
                </a:lnTo>
                <a:lnTo>
                  <a:pt x="802821" y="1383392"/>
                </a:lnTo>
                <a:lnTo>
                  <a:pt x="834571" y="1424214"/>
                </a:lnTo>
                <a:lnTo>
                  <a:pt x="884464" y="1469571"/>
                </a:lnTo>
                <a:lnTo>
                  <a:pt x="884464" y="1469571"/>
                </a:lnTo>
                <a:lnTo>
                  <a:pt x="943428" y="1519464"/>
                </a:lnTo>
                <a:lnTo>
                  <a:pt x="975178" y="1537607"/>
                </a:lnTo>
                <a:lnTo>
                  <a:pt x="975178" y="1537607"/>
                </a:lnTo>
                <a:lnTo>
                  <a:pt x="1016000" y="1569357"/>
                </a:lnTo>
                <a:lnTo>
                  <a:pt x="1016000" y="1569357"/>
                </a:lnTo>
                <a:lnTo>
                  <a:pt x="1052285" y="1619250"/>
                </a:lnTo>
                <a:lnTo>
                  <a:pt x="1052285" y="1619250"/>
                </a:lnTo>
                <a:lnTo>
                  <a:pt x="1097643" y="1646464"/>
                </a:lnTo>
                <a:lnTo>
                  <a:pt x="1097643" y="1646464"/>
                </a:lnTo>
                <a:lnTo>
                  <a:pt x="1152071" y="1664607"/>
                </a:lnTo>
                <a:lnTo>
                  <a:pt x="1183821" y="1728107"/>
                </a:lnTo>
                <a:lnTo>
                  <a:pt x="1183821" y="1728107"/>
                </a:lnTo>
                <a:lnTo>
                  <a:pt x="1220107" y="1764392"/>
                </a:lnTo>
                <a:lnTo>
                  <a:pt x="1220107" y="1764392"/>
                </a:lnTo>
                <a:lnTo>
                  <a:pt x="1260928" y="1773464"/>
                </a:lnTo>
                <a:lnTo>
                  <a:pt x="1260928" y="1773464"/>
                </a:lnTo>
                <a:lnTo>
                  <a:pt x="1288143" y="1809750"/>
                </a:lnTo>
                <a:lnTo>
                  <a:pt x="1288143" y="1809750"/>
                </a:lnTo>
                <a:lnTo>
                  <a:pt x="1342571" y="1841500"/>
                </a:lnTo>
                <a:lnTo>
                  <a:pt x="1342571" y="1841500"/>
                </a:lnTo>
                <a:lnTo>
                  <a:pt x="1374321" y="1864178"/>
                </a:lnTo>
                <a:lnTo>
                  <a:pt x="1460500" y="1864178"/>
                </a:lnTo>
                <a:lnTo>
                  <a:pt x="1487714" y="1895928"/>
                </a:lnTo>
                <a:lnTo>
                  <a:pt x="1533071" y="1909535"/>
                </a:lnTo>
                <a:lnTo>
                  <a:pt x="1564821" y="1932214"/>
                </a:lnTo>
                <a:lnTo>
                  <a:pt x="1564821" y="1932214"/>
                </a:lnTo>
                <a:lnTo>
                  <a:pt x="1641928" y="1927678"/>
                </a:lnTo>
                <a:lnTo>
                  <a:pt x="1641928" y="1927678"/>
                </a:lnTo>
                <a:lnTo>
                  <a:pt x="1709964" y="1945821"/>
                </a:lnTo>
                <a:lnTo>
                  <a:pt x="1768928" y="1963964"/>
                </a:lnTo>
                <a:lnTo>
                  <a:pt x="1818821" y="1973035"/>
                </a:lnTo>
                <a:lnTo>
                  <a:pt x="1864178" y="1991178"/>
                </a:lnTo>
                <a:lnTo>
                  <a:pt x="1918607" y="1986642"/>
                </a:lnTo>
                <a:lnTo>
                  <a:pt x="1977571" y="2032000"/>
                </a:lnTo>
                <a:lnTo>
                  <a:pt x="2018393" y="2036535"/>
                </a:lnTo>
                <a:lnTo>
                  <a:pt x="2059214" y="2036535"/>
                </a:lnTo>
                <a:lnTo>
                  <a:pt x="2059214" y="2036535"/>
                </a:lnTo>
                <a:lnTo>
                  <a:pt x="2140857" y="2063750"/>
                </a:lnTo>
                <a:lnTo>
                  <a:pt x="2195285" y="2072821"/>
                </a:lnTo>
                <a:lnTo>
                  <a:pt x="2240643" y="2077357"/>
                </a:lnTo>
                <a:lnTo>
                  <a:pt x="2240643" y="2077357"/>
                </a:lnTo>
                <a:lnTo>
                  <a:pt x="2313214" y="2077357"/>
                </a:lnTo>
                <a:lnTo>
                  <a:pt x="2403928" y="2086428"/>
                </a:lnTo>
                <a:lnTo>
                  <a:pt x="2403928" y="2086428"/>
                </a:lnTo>
                <a:lnTo>
                  <a:pt x="2458357" y="2113642"/>
                </a:lnTo>
                <a:lnTo>
                  <a:pt x="2562678" y="2113642"/>
                </a:lnTo>
                <a:lnTo>
                  <a:pt x="2562678" y="2113642"/>
                </a:lnTo>
                <a:lnTo>
                  <a:pt x="2603500" y="2131785"/>
                </a:lnTo>
                <a:lnTo>
                  <a:pt x="2653393" y="2140857"/>
                </a:lnTo>
                <a:lnTo>
                  <a:pt x="2784928" y="2140857"/>
                </a:lnTo>
                <a:lnTo>
                  <a:pt x="2784928" y="2140857"/>
                </a:lnTo>
                <a:lnTo>
                  <a:pt x="2784928" y="2140857"/>
                </a:lnTo>
                <a:lnTo>
                  <a:pt x="2784928" y="2140857"/>
                </a:lnTo>
                <a:lnTo>
                  <a:pt x="2821214" y="2163535"/>
                </a:lnTo>
                <a:lnTo>
                  <a:pt x="2934607" y="2159000"/>
                </a:lnTo>
                <a:lnTo>
                  <a:pt x="2934607" y="2159000"/>
                </a:lnTo>
              </a:path>
            </a:pathLst>
          </a:cu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chemeClr val="accent3"/>
              </a:solidFill>
            </a:endParaRPr>
          </a:p>
        </p:txBody>
      </p:sp>
      <p:sp>
        <p:nvSpPr>
          <p:cNvPr id="342" name="TextBox 341">
            <a:extLst>
              <a:ext uri="{FF2B5EF4-FFF2-40B4-BE49-F238E27FC236}">
                <a16:creationId xmlns:a16="http://schemas.microsoft.com/office/drawing/2014/main" id="{E86BFD01-D804-AFB1-7999-F3001F6E4D84}"/>
              </a:ext>
            </a:extLst>
          </p:cNvPr>
          <p:cNvSpPr txBox="1"/>
          <p:nvPr/>
        </p:nvSpPr>
        <p:spPr>
          <a:xfrm>
            <a:off x="8336535" y="4316064"/>
            <a:ext cx="583814" cy="261610"/>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3"/>
                </a:solidFill>
                <a:uLnTx/>
                <a:uFillTx/>
                <a:latin typeface="Arial" panose="020B0604020202020204" pitchFamily="34" charset="0"/>
                <a:ea typeface="MS Mincho"/>
                <a:cs typeface="Arial" panose="020B0604020202020204" pitchFamily="34" charset="0"/>
              </a:rPr>
              <a:t>22.0％</a:t>
            </a:r>
          </a:p>
        </p:txBody>
      </p:sp>
      <p:sp>
        <p:nvSpPr>
          <p:cNvPr id="343" name="TextBox 342">
            <a:extLst>
              <a:ext uri="{FF2B5EF4-FFF2-40B4-BE49-F238E27FC236}">
                <a16:creationId xmlns:a16="http://schemas.microsoft.com/office/drawing/2014/main" id="{E86BFD01-D804-AFB1-7999-F3001F6E4D84}"/>
              </a:ext>
            </a:extLst>
          </p:cNvPr>
          <p:cNvSpPr txBox="1"/>
          <p:nvPr/>
        </p:nvSpPr>
        <p:spPr>
          <a:xfrm>
            <a:off x="9096457" y="4554251"/>
            <a:ext cx="583814" cy="261610"/>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3"/>
                </a:solidFill>
                <a:uLnTx/>
                <a:uFillTx/>
                <a:latin typeface="Arial" panose="020B0604020202020204" pitchFamily="34" charset="0"/>
                <a:ea typeface="MS Mincho"/>
                <a:cs typeface="Arial" panose="020B0604020202020204" pitchFamily="34" charset="0"/>
              </a:rPr>
              <a:t>13.6％</a:t>
            </a:r>
          </a:p>
        </p:txBody>
      </p:sp>
      <p:sp>
        <p:nvSpPr>
          <p:cNvPr id="344" name="TextBox 343">
            <a:extLst>
              <a:ext uri="{FF2B5EF4-FFF2-40B4-BE49-F238E27FC236}">
                <a16:creationId xmlns:a16="http://schemas.microsoft.com/office/drawing/2014/main" id="{E86BFD01-D804-AFB1-7999-F3001F6E4D84}"/>
              </a:ext>
            </a:extLst>
          </p:cNvPr>
          <p:cNvSpPr txBox="1"/>
          <p:nvPr/>
        </p:nvSpPr>
        <p:spPr>
          <a:xfrm>
            <a:off x="9893427" y="4703255"/>
            <a:ext cx="505268" cy="261610"/>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3"/>
                </a:solidFill>
                <a:uLnTx/>
                <a:uFillTx/>
                <a:latin typeface="Arial" panose="020B0604020202020204" pitchFamily="34" charset="0"/>
                <a:ea typeface="MS Mincho"/>
                <a:cs typeface="Arial" panose="020B0604020202020204" pitchFamily="34" charset="0"/>
              </a:rPr>
              <a:t>8.3％</a:t>
            </a:r>
          </a:p>
        </p:txBody>
      </p:sp>
      <p:sp>
        <p:nvSpPr>
          <p:cNvPr id="345" name="TextBox 344">
            <a:extLst>
              <a:ext uri="{FF2B5EF4-FFF2-40B4-BE49-F238E27FC236}">
                <a16:creationId xmlns:a16="http://schemas.microsoft.com/office/drawing/2014/main" id="{E86BFD01-D804-AFB1-7999-F3001F6E4D84}"/>
              </a:ext>
            </a:extLst>
          </p:cNvPr>
          <p:cNvSpPr txBox="1"/>
          <p:nvPr/>
        </p:nvSpPr>
        <p:spPr>
          <a:xfrm>
            <a:off x="7984588" y="3300715"/>
            <a:ext cx="583814" cy="261610"/>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53.2％</a:t>
            </a:r>
          </a:p>
        </p:txBody>
      </p:sp>
      <p:sp>
        <p:nvSpPr>
          <p:cNvPr id="346" name="TextBox 345">
            <a:extLst>
              <a:ext uri="{FF2B5EF4-FFF2-40B4-BE49-F238E27FC236}">
                <a16:creationId xmlns:a16="http://schemas.microsoft.com/office/drawing/2014/main" id="{E86BFD01-D804-AFB1-7999-F3001F6E4D84}"/>
              </a:ext>
            </a:extLst>
          </p:cNvPr>
          <p:cNvSpPr txBox="1"/>
          <p:nvPr/>
        </p:nvSpPr>
        <p:spPr>
          <a:xfrm>
            <a:off x="8769808" y="3960357"/>
            <a:ext cx="583814" cy="261610"/>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29.6％</a:t>
            </a:r>
          </a:p>
        </p:txBody>
      </p:sp>
      <p:sp>
        <p:nvSpPr>
          <p:cNvPr id="347" name="TextBox 346">
            <a:extLst>
              <a:ext uri="{FF2B5EF4-FFF2-40B4-BE49-F238E27FC236}">
                <a16:creationId xmlns:a16="http://schemas.microsoft.com/office/drawing/2014/main" id="{E86BFD01-D804-AFB1-7999-F3001F6E4D84}"/>
              </a:ext>
            </a:extLst>
          </p:cNvPr>
          <p:cNvSpPr txBox="1"/>
          <p:nvPr/>
        </p:nvSpPr>
        <p:spPr>
          <a:xfrm>
            <a:off x="9323460" y="4166144"/>
            <a:ext cx="583814" cy="261610"/>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20.7％</a:t>
            </a:r>
          </a:p>
        </p:txBody>
      </p:sp>
      <p:sp>
        <p:nvSpPr>
          <p:cNvPr id="348" name="TextBox 347">
            <a:extLst>
              <a:ext uri="{FF2B5EF4-FFF2-40B4-BE49-F238E27FC236}">
                <a16:creationId xmlns:a16="http://schemas.microsoft.com/office/drawing/2014/main" id="{E86BFD01-D804-AFB1-7999-F3001F6E4D84}"/>
              </a:ext>
            </a:extLst>
          </p:cNvPr>
          <p:cNvSpPr txBox="1"/>
          <p:nvPr/>
        </p:nvSpPr>
        <p:spPr>
          <a:xfrm>
            <a:off x="10071744" y="4266384"/>
            <a:ext cx="583814" cy="261610"/>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16.3％</a:t>
            </a:r>
          </a:p>
        </p:txBody>
      </p:sp>
      <p:sp>
        <p:nvSpPr>
          <p:cNvPr id="350" name="Freeform 349"/>
          <p:cNvSpPr/>
          <p:nvPr/>
        </p:nvSpPr>
        <p:spPr>
          <a:xfrm>
            <a:off x="9089542" y="4413577"/>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51" name="Freeform 350"/>
          <p:cNvSpPr/>
          <p:nvPr/>
        </p:nvSpPr>
        <p:spPr>
          <a:xfrm rot="5400000">
            <a:off x="9050700" y="4454638"/>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56" name="Freeform 355"/>
          <p:cNvSpPr/>
          <p:nvPr/>
        </p:nvSpPr>
        <p:spPr>
          <a:xfrm>
            <a:off x="9295574" y="4297300"/>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357" name="Freeform 356"/>
          <p:cNvSpPr/>
          <p:nvPr/>
        </p:nvSpPr>
        <p:spPr>
          <a:xfrm rot="5400000">
            <a:off x="9256732" y="4338361"/>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25" name="Freeform 424"/>
          <p:cNvSpPr/>
          <p:nvPr/>
        </p:nvSpPr>
        <p:spPr>
          <a:xfrm>
            <a:off x="10871763"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26" name="Freeform 425"/>
          <p:cNvSpPr/>
          <p:nvPr/>
        </p:nvSpPr>
        <p:spPr>
          <a:xfrm rot="5400000">
            <a:off x="10832921"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34" name="Freeform 433"/>
          <p:cNvSpPr/>
          <p:nvPr/>
        </p:nvSpPr>
        <p:spPr>
          <a:xfrm>
            <a:off x="9997939" y="4645018"/>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35" name="Freeform 434"/>
          <p:cNvSpPr/>
          <p:nvPr/>
        </p:nvSpPr>
        <p:spPr>
          <a:xfrm rot="5400000">
            <a:off x="9959097" y="4686079"/>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37" name="Freeform 436"/>
          <p:cNvSpPr/>
          <p:nvPr/>
        </p:nvSpPr>
        <p:spPr>
          <a:xfrm>
            <a:off x="10073614" y="4645018"/>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38" name="Freeform 437"/>
          <p:cNvSpPr/>
          <p:nvPr/>
        </p:nvSpPr>
        <p:spPr>
          <a:xfrm rot="5400000">
            <a:off x="10034772" y="4686079"/>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40" name="Freeform 439"/>
          <p:cNvSpPr/>
          <p:nvPr/>
        </p:nvSpPr>
        <p:spPr>
          <a:xfrm>
            <a:off x="10129258" y="4645018"/>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41" name="Freeform 440"/>
          <p:cNvSpPr/>
          <p:nvPr/>
        </p:nvSpPr>
        <p:spPr>
          <a:xfrm rot="5400000">
            <a:off x="10090415" y="4686079"/>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43" name="Freeform 442"/>
          <p:cNvSpPr/>
          <p:nvPr/>
        </p:nvSpPr>
        <p:spPr>
          <a:xfrm>
            <a:off x="10194494" y="4649228"/>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44" name="Freeform 443"/>
          <p:cNvSpPr/>
          <p:nvPr/>
        </p:nvSpPr>
        <p:spPr>
          <a:xfrm rot="5400000">
            <a:off x="10155652" y="4690289"/>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46" name="Freeform 445"/>
          <p:cNvSpPr/>
          <p:nvPr/>
        </p:nvSpPr>
        <p:spPr>
          <a:xfrm>
            <a:off x="10276529" y="4679269"/>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47" name="Freeform 446"/>
          <p:cNvSpPr/>
          <p:nvPr/>
        </p:nvSpPr>
        <p:spPr>
          <a:xfrm rot="5400000">
            <a:off x="10237687" y="4720330"/>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49" name="Freeform 448"/>
          <p:cNvSpPr/>
          <p:nvPr/>
        </p:nvSpPr>
        <p:spPr>
          <a:xfrm>
            <a:off x="10443918" y="4701720"/>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50" name="Freeform 449"/>
          <p:cNvSpPr/>
          <p:nvPr/>
        </p:nvSpPr>
        <p:spPr>
          <a:xfrm rot="5400000">
            <a:off x="10405076" y="4742781"/>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52" name="Freeform 451"/>
          <p:cNvSpPr/>
          <p:nvPr/>
        </p:nvSpPr>
        <p:spPr>
          <a:xfrm>
            <a:off x="10511430" y="4713520"/>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53" name="Freeform 452"/>
          <p:cNvSpPr/>
          <p:nvPr/>
        </p:nvSpPr>
        <p:spPr>
          <a:xfrm rot="5400000">
            <a:off x="10472588" y="4754581"/>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55" name="Freeform 454"/>
          <p:cNvSpPr/>
          <p:nvPr/>
        </p:nvSpPr>
        <p:spPr>
          <a:xfrm>
            <a:off x="10534042" y="4713520"/>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56" name="Freeform 455"/>
          <p:cNvSpPr/>
          <p:nvPr/>
        </p:nvSpPr>
        <p:spPr>
          <a:xfrm rot="5400000">
            <a:off x="10495200" y="4754581"/>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58" name="Freeform 457"/>
          <p:cNvSpPr/>
          <p:nvPr/>
        </p:nvSpPr>
        <p:spPr>
          <a:xfrm>
            <a:off x="10620720" y="4713520"/>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59" name="Freeform 458"/>
          <p:cNvSpPr/>
          <p:nvPr/>
        </p:nvSpPr>
        <p:spPr>
          <a:xfrm rot="5400000">
            <a:off x="10581878" y="4754581"/>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61" name="Freeform 460"/>
          <p:cNvSpPr/>
          <p:nvPr/>
        </p:nvSpPr>
        <p:spPr>
          <a:xfrm>
            <a:off x="10752875" y="4735970"/>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62" name="Freeform 461"/>
          <p:cNvSpPr/>
          <p:nvPr/>
        </p:nvSpPr>
        <p:spPr>
          <a:xfrm rot="5400000">
            <a:off x="10714032" y="477703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64" name="Freeform 463"/>
          <p:cNvSpPr/>
          <p:nvPr/>
        </p:nvSpPr>
        <p:spPr>
          <a:xfrm>
            <a:off x="10783023" y="4735970"/>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65" name="Freeform 464"/>
          <p:cNvSpPr/>
          <p:nvPr/>
        </p:nvSpPr>
        <p:spPr>
          <a:xfrm rot="5400000">
            <a:off x="10744181" y="477703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67" name="Freeform 466"/>
          <p:cNvSpPr/>
          <p:nvPr/>
        </p:nvSpPr>
        <p:spPr>
          <a:xfrm>
            <a:off x="10835784" y="4735970"/>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68" name="Freeform 467"/>
          <p:cNvSpPr/>
          <p:nvPr/>
        </p:nvSpPr>
        <p:spPr>
          <a:xfrm rot="5400000">
            <a:off x="10796942" y="477703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9" name="Freeform 138"/>
          <p:cNvSpPr/>
          <p:nvPr/>
        </p:nvSpPr>
        <p:spPr>
          <a:xfrm>
            <a:off x="7357173" y="2418590"/>
            <a:ext cx="3529195" cy="2108269"/>
          </a:xfrm>
          <a:custGeom>
            <a:avLst/>
            <a:gdLst>
              <a:gd name="connsiteX0" fmla="*/ 0 w 2973294"/>
              <a:gd name="connsiteY0" fmla="*/ 0 h 1923677"/>
              <a:gd name="connsiteX1" fmla="*/ 29882 w 2973294"/>
              <a:gd name="connsiteY1" fmla="*/ 56029 h 1923677"/>
              <a:gd name="connsiteX2" fmla="*/ 41088 w 2973294"/>
              <a:gd name="connsiteY2" fmla="*/ 100853 h 1923677"/>
              <a:gd name="connsiteX3" fmla="*/ 67235 w 2973294"/>
              <a:gd name="connsiteY3" fmla="*/ 141941 h 1923677"/>
              <a:gd name="connsiteX4" fmla="*/ 67235 w 2973294"/>
              <a:gd name="connsiteY4" fmla="*/ 141941 h 1923677"/>
              <a:gd name="connsiteX5" fmla="*/ 104588 w 2973294"/>
              <a:gd name="connsiteY5" fmla="*/ 179294 h 1923677"/>
              <a:gd name="connsiteX6" fmla="*/ 104588 w 2973294"/>
              <a:gd name="connsiteY6" fmla="*/ 179294 h 1923677"/>
              <a:gd name="connsiteX7" fmla="*/ 127000 w 2973294"/>
              <a:gd name="connsiteY7" fmla="*/ 227853 h 1923677"/>
              <a:gd name="connsiteX8" fmla="*/ 127000 w 2973294"/>
              <a:gd name="connsiteY8" fmla="*/ 227853 h 1923677"/>
              <a:gd name="connsiteX9" fmla="*/ 164353 w 2973294"/>
              <a:gd name="connsiteY9" fmla="*/ 265206 h 1923677"/>
              <a:gd name="connsiteX10" fmla="*/ 164353 w 2973294"/>
              <a:gd name="connsiteY10" fmla="*/ 265206 h 1923677"/>
              <a:gd name="connsiteX11" fmla="*/ 190500 w 2973294"/>
              <a:gd name="connsiteY11" fmla="*/ 328706 h 1923677"/>
              <a:gd name="connsiteX12" fmla="*/ 190500 w 2973294"/>
              <a:gd name="connsiteY12" fmla="*/ 328706 h 1923677"/>
              <a:gd name="connsiteX13" fmla="*/ 205441 w 2973294"/>
              <a:gd name="connsiteY13" fmla="*/ 369794 h 1923677"/>
              <a:gd name="connsiteX14" fmla="*/ 224117 w 2973294"/>
              <a:gd name="connsiteY14" fmla="*/ 399677 h 1923677"/>
              <a:gd name="connsiteX15" fmla="*/ 239059 w 2973294"/>
              <a:gd name="connsiteY15" fmla="*/ 418353 h 1923677"/>
              <a:gd name="connsiteX16" fmla="*/ 254000 w 2973294"/>
              <a:gd name="connsiteY16" fmla="*/ 448235 h 1923677"/>
              <a:gd name="connsiteX17" fmla="*/ 265206 w 2973294"/>
              <a:gd name="connsiteY17" fmla="*/ 474382 h 1923677"/>
              <a:gd name="connsiteX18" fmla="*/ 280147 w 2973294"/>
              <a:gd name="connsiteY18" fmla="*/ 508000 h 1923677"/>
              <a:gd name="connsiteX19" fmla="*/ 291353 w 2973294"/>
              <a:gd name="connsiteY19" fmla="*/ 541618 h 1923677"/>
              <a:gd name="connsiteX20" fmla="*/ 291353 w 2973294"/>
              <a:gd name="connsiteY20" fmla="*/ 541618 h 1923677"/>
              <a:gd name="connsiteX21" fmla="*/ 310029 w 2973294"/>
              <a:gd name="connsiteY21" fmla="*/ 578971 h 1923677"/>
              <a:gd name="connsiteX22" fmla="*/ 310029 w 2973294"/>
              <a:gd name="connsiteY22" fmla="*/ 578971 h 1923677"/>
              <a:gd name="connsiteX23" fmla="*/ 339912 w 2973294"/>
              <a:gd name="connsiteY23" fmla="*/ 601382 h 1923677"/>
              <a:gd name="connsiteX24" fmla="*/ 339912 w 2973294"/>
              <a:gd name="connsiteY24" fmla="*/ 601382 h 1923677"/>
              <a:gd name="connsiteX25" fmla="*/ 362323 w 2973294"/>
              <a:gd name="connsiteY25" fmla="*/ 642471 h 1923677"/>
              <a:gd name="connsiteX26" fmla="*/ 381000 w 2973294"/>
              <a:gd name="connsiteY26" fmla="*/ 683559 h 1923677"/>
              <a:gd name="connsiteX27" fmla="*/ 410882 w 2973294"/>
              <a:gd name="connsiteY27" fmla="*/ 732118 h 1923677"/>
              <a:gd name="connsiteX28" fmla="*/ 410882 w 2973294"/>
              <a:gd name="connsiteY28" fmla="*/ 732118 h 1923677"/>
              <a:gd name="connsiteX29" fmla="*/ 440764 w 2973294"/>
              <a:gd name="connsiteY29" fmla="*/ 795618 h 1923677"/>
              <a:gd name="connsiteX30" fmla="*/ 440764 w 2973294"/>
              <a:gd name="connsiteY30" fmla="*/ 795618 h 1923677"/>
              <a:gd name="connsiteX31" fmla="*/ 478117 w 2973294"/>
              <a:gd name="connsiteY31" fmla="*/ 821765 h 1923677"/>
              <a:gd name="connsiteX32" fmla="*/ 493059 w 2973294"/>
              <a:gd name="connsiteY32" fmla="*/ 859118 h 1923677"/>
              <a:gd name="connsiteX33" fmla="*/ 511735 w 2973294"/>
              <a:gd name="connsiteY33" fmla="*/ 892735 h 1923677"/>
              <a:gd name="connsiteX34" fmla="*/ 537882 w 2973294"/>
              <a:gd name="connsiteY34" fmla="*/ 930088 h 1923677"/>
              <a:gd name="connsiteX35" fmla="*/ 537882 w 2973294"/>
              <a:gd name="connsiteY35" fmla="*/ 930088 h 1923677"/>
              <a:gd name="connsiteX36" fmla="*/ 564029 w 2973294"/>
              <a:gd name="connsiteY36" fmla="*/ 982382 h 1923677"/>
              <a:gd name="connsiteX37" fmla="*/ 590176 w 2973294"/>
              <a:gd name="connsiteY37" fmla="*/ 1008529 h 1923677"/>
              <a:gd name="connsiteX38" fmla="*/ 608853 w 2973294"/>
              <a:gd name="connsiteY38" fmla="*/ 1034677 h 1923677"/>
              <a:gd name="connsiteX39" fmla="*/ 646206 w 2973294"/>
              <a:gd name="connsiteY39" fmla="*/ 1079500 h 1923677"/>
              <a:gd name="connsiteX40" fmla="*/ 661147 w 2973294"/>
              <a:gd name="connsiteY40" fmla="*/ 1109382 h 1923677"/>
              <a:gd name="connsiteX41" fmla="*/ 661147 w 2973294"/>
              <a:gd name="connsiteY41" fmla="*/ 1109382 h 1923677"/>
              <a:gd name="connsiteX42" fmla="*/ 694764 w 2973294"/>
              <a:gd name="connsiteY42" fmla="*/ 1146735 h 1923677"/>
              <a:gd name="connsiteX43" fmla="*/ 694764 w 2973294"/>
              <a:gd name="connsiteY43" fmla="*/ 1146735 h 1923677"/>
              <a:gd name="connsiteX44" fmla="*/ 724647 w 2973294"/>
              <a:gd name="connsiteY44" fmla="*/ 1195294 h 1923677"/>
              <a:gd name="connsiteX45" fmla="*/ 724647 w 2973294"/>
              <a:gd name="connsiteY45" fmla="*/ 1195294 h 1923677"/>
              <a:gd name="connsiteX46" fmla="*/ 754529 w 2973294"/>
              <a:gd name="connsiteY46" fmla="*/ 1232647 h 1923677"/>
              <a:gd name="connsiteX47" fmla="*/ 754529 w 2973294"/>
              <a:gd name="connsiteY47" fmla="*/ 1232647 h 1923677"/>
              <a:gd name="connsiteX48" fmla="*/ 773206 w 2973294"/>
              <a:gd name="connsiteY48" fmla="*/ 1270000 h 1923677"/>
              <a:gd name="connsiteX49" fmla="*/ 773206 w 2973294"/>
              <a:gd name="connsiteY49" fmla="*/ 1270000 h 1923677"/>
              <a:gd name="connsiteX50" fmla="*/ 799353 w 2973294"/>
              <a:gd name="connsiteY50" fmla="*/ 1311088 h 1923677"/>
              <a:gd name="connsiteX51" fmla="*/ 799353 w 2973294"/>
              <a:gd name="connsiteY51" fmla="*/ 1311088 h 1923677"/>
              <a:gd name="connsiteX52" fmla="*/ 840441 w 2973294"/>
              <a:gd name="connsiteY52" fmla="*/ 1333500 h 1923677"/>
              <a:gd name="connsiteX53" fmla="*/ 840441 w 2973294"/>
              <a:gd name="connsiteY53" fmla="*/ 1333500 h 1923677"/>
              <a:gd name="connsiteX54" fmla="*/ 877794 w 2973294"/>
              <a:gd name="connsiteY54" fmla="*/ 1359647 h 1923677"/>
              <a:gd name="connsiteX55" fmla="*/ 877794 w 2973294"/>
              <a:gd name="connsiteY55" fmla="*/ 1359647 h 1923677"/>
              <a:gd name="connsiteX56" fmla="*/ 907676 w 2973294"/>
              <a:gd name="connsiteY56" fmla="*/ 1400735 h 1923677"/>
              <a:gd name="connsiteX57" fmla="*/ 907676 w 2973294"/>
              <a:gd name="connsiteY57" fmla="*/ 1400735 h 1923677"/>
              <a:gd name="connsiteX58" fmla="*/ 959970 w 2973294"/>
              <a:gd name="connsiteY58" fmla="*/ 1423147 h 1923677"/>
              <a:gd name="connsiteX59" fmla="*/ 989853 w 2973294"/>
              <a:gd name="connsiteY59" fmla="*/ 1441824 h 1923677"/>
              <a:gd name="connsiteX60" fmla="*/ 1023470 w 2973294"/>
              <a:gd name="connsiteY60" fmla="*/ 1460500 h 1923677"/>
              <a:gd name="connsiteX61" fmla="*/ 1060823 w 2973294"/>
              <a:gd name="connsiteY61" fmla="*/ 1482912 h 1923677"/>
              <a:gd name="connsiteX62" fmla="*/ 1090706 w 2973294"/>
              <a:gd name="connsiteY62" fmla="*/ 1497853 h 1923677"/>
              <a:gd name="connsiteX63" fmla="*/ 1116853 w 2973294"/>
              <a:gd name="connsiteY63" fmla="*/ 1527735 h 1923677"/>
              <a:gd name="connsiteX64" fmla="*/ 1146735 w 2973294"/>
              <a:gd name="connsiteY64" fmla="*/ 1538941 h 1923677"/>
              <a:gd name="connsiteX65" fmla="*/ 1146735 w 2973294"/>
              <a:gd name="connsiteY65" fmla="*/ 1538941 h 1923677"/>
              <a:gd name="connsiteX66" fmla="*/ 1187823 w 2973294"/>
              <a:gd name="connsiteY66" fmla="*/ 1565088 h 1923677"/>
              <a:gd name="connsiteX67" fmla="*/ 1187823 w 2973294"/>
              <a:gd name="connsiteY67" fmla="*/ 1565088 h 1923677"/>
              <a:gd name="connsiteX68" fmla="*/ 1187823 w 2973294"/>
              <a:gd name="connsiteY68" fmla="*/ 1565088 h 1923677"/>
              <a:gd name="connsiteX69" fmla="*/ 1228912 w 2973294"/>
              <a:gd name="connsiteY69" fmla="*/ 1587500 h 1923677"/>
              <a:gd name="connsiteX70" fmla="*/ 1228912 w 2973294"/>
              <a:gd name="connsiteY70" fmla="*/ 1587500 h 1923677"/>
              <a:gd name="connsiteX71" fmla="*/ 1281206 w 2973294"/>
              <a:gd name="connsiteY71" fmla="*/ 1617382 h 1923677"/>
              <a:gd name="connsiteX72" fmla="*/ 1281206 w 2973294"/>
              <a:gd name="connsiteY72" fmla="*/ 1617382 h 1923677"/>
              <a:gd name="connsiteX73" fmla="*/ 1314823 w 2973294"/>
              <a:gd name="connsiteY73" fmla="*/ 1647265 h 1923677"/>
              <a:gd name="connsiteX74" fmla="*/ 1348441 w 2973294"/>
              <a:gd name="connsiteY74" fmla="*/ 1662206 h 1923677"/>
              <a:gd name="connsiteX75" fmla="*/ 1378323 w 2973294"/>
              <a:gd name="connsiteY75" fmla="*/ 1684618 h 1923677"/>
              <a:gd name="connsiteX76" fmla="*/ 1423147 w 2973294"/>
              <a:gd name="connsiteY76" fmla="*/ 1684618 h 1923677"/>
              <a:gd name="connsiteX77" fmla="*/ 1423147 w 2973294"/>
              <a:gd name="connsiteY77" fmla="*/ 1684618 h 1923677"/>
              <a:gd name="connsiteX78" fmla="*/ 1501588 w 2973294"/>
              <a:gd name="connsiteY78" fmla="*/ 1710765 h 1923677"/>
              <a:gd name="connsiteX79" fmla="*/ 1501588 w 2973294"/>
              <a:gd name="connsiteY79" fmla="*/ 1710765 h 1923677"/>
              <a:gd name="connsiteX80" fmla="*/ 1561353 w 2973294"/>
              <a:gd name="connsiteY80" fmla="*/ 1721971 h 1923677"/>
              <a:gd name="connsiteX81" fmla="*/ 1561353 w 2973294"/>
              <a:gd name="connsiteY81" fmla="*/ 1721971 h 1923677"/>
              <a:gd name="connsiteX82" fmla="*/ 1621117 w 2973294"/>
              <a:gd name="connsiteY82" fmla="*/ 1748118 h 1923677"/>
              <a:gd name="connsiteX83" fmla="*/ 1621117 w 2973294"/>
              <a:gd name="connsiteY83" fmla="*/ 1748118 h 1923677"/>
              <a:gd name="connsiteX84" fmla="*/ 1673412 w 2973294"/>
              <a:gd name="connsiteY84" fmla="*/ 1774265 h 1923677"/>
              <a:gd name="connsiteX85" fmla="*/ 1725706 w 2973294"/>
              <a:gd name="connsiteY85" fmla="*/ 1792941 h 1923677"/>
              <a:gd name="connsiteX86" fmla="*/ 1759323 w 2973294"/>
              <a:gd name="connsiteY86" fmla="*/ 1804147 h 1923677"/>
              <a:gd name="connsiteX87" fmla="*/ 1815353 w 2973294"/>
              <a:gd name="connsiteY87" fmla="*/ 1807882 h 1923677"/>
              <a:gd name="connsiteX88" fmla="*/ 1834029 w 2973294"/>
              <a:gd name="connsiteY88" fmla="*/ 1819088 h 1923677"/>
              <a:gd name="connsiteX89" fmla="*/ 1938617 w 2973294"/>
              <a:gd name="connsiteY89" fmla="*/ 1826559 h 1923677"/>
              <a:gd name="connsiteX90" fmla="*/ 1938617 w 2973294"/>
              <a:gd name="connsiteY90" fmla="*/ 1826559 h 1923677"/>
              <a:gd name="connsiteX91" fmla="*/ 2024529 w 2973294"/>
              <a:gd name="connsiteY91" fmla="*/ 1848971 h 1923677"/>
              <a:gd name="connsiteX92" fmla="*/ 2088029 w 2973294"/>
              <a:gd name="connsiteY92" fmla="*/ 1856441 h 1923677"/>
              <a:gd name="connsiteX93" fmla="*/ 2117912 w 2973294"/>
              <a:gd name="connsiteY93" fmla="*/ 1882588 h 1923677"/>
              <a:gd name="connsiteX94" fmla="*/ 2435412 w 2973294"/>
              <a:gd name="connsiteY94" fmla="*/ 1897529 h 1923677"/>
              <a:gd name="connsiteX95" fmla="*/ 2525059 w 2973294"/>
              <a:gd name="connsiteY95" fmla="*/ 1919941 h 1923677"/>
              <a:gd name="connsiteX96" fmla="*/ 2973294 w 2973294"/>
              <a:gd name="connsiteY96" fmla="*/ 1923677 h 1923677"/>
              <a:gd name="connsiteX97" fmla="*/ 2973294 w 2973294"/>
              <a:gd name="connsiteY97" fmla="*/ 1923677 h 192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973294" h="1923677">
                <a:moveTo>
                  <a:pt x="0" y="0"/>
                </a:moveTo>
                <a:lnTo>
                  <a:pt x="29882" y="56029"/>
                </a:lnTo>
                <a:lnTo>
                  <a:pt x="41088" y="100853"/>
                </a:lnTo>
                <a:lnTo>
                  <a:pt x="67235" y="141941"/>
                </a:lnTo>
                <a:lnTo>
                  <a:pt x="67235" y="141941"/>
                </a:lnTo>
                <a:lnTo>
                  <a:pt x="104588" y="179294"/>
                </a:lnTo>
                <a:lnTo>
                  <a:pt x="104588" y="179294"/>
                </a:lnTo>
                <a:lnTo>
                  <a:pt x="127000" y="227853"/>
                </a:lnTo>
                <a:lnTo>
                  <a:pt x="127000" y="227853"/>
                </a:lnTo>
                <a:lnTo>
                  <a:pt x="164353" y="265206"/>
                </a:lnTo>
                <a:lnTo>
                  <a:pt x="164353" y="265206"/>
                </a:lnTo>
                <a:lnTo>
                  <a:pt x="190500" y="328706"/>
                </a:lnTo>
                <a:lnTo>
                  <a:pt x="190500" y="328706"/>
                </a:lnTo>
                <a:lnTo>
                  <a:pt x="205441" y="369794"/>
                </a:lnTo>
                <a:lnTo>
                  <a:pt x="224117" y="399677"/>
                </a:lnTo>
                <a:lnTo>
                  <a:pt x="239059" y="418353"/>
                </a:lnTo>
                <a:lnTo>
                  <a:pt x="254000" y="448235"/>
                </a:lnTo>
                <a:lnTo>
                  <a:pt x="265206" y="474382"/>
                </a:lnTo>
                <a:lnTo>
                  <a:pt x="280147" y="508000"/>
                </a:lnTo>
                <a:lnTo>
                  <a:pt x="291353" y="541618"/>
                </a:lnTo>
                <a:lnTo>
                  <a:pt x="291353" y="541618"/>
                </a:lnTo>
                <a:lnTo>
                  <a:pt x="310029" y="578971"/>
                </a:lnTo>
                <a:lnTo>
                  <a:pt x="310029" y="578971"/>
                </a:lnTo>
                <a:lnTo>
                  <a:pt x="339912" y="601382"/>
                </a:lnTo>
                <a:lnTo>
                  <a:pt x="339912" y="601382"/>
                </a:lnTo>
                <a:lnTo>
                  <a:pt x="362323" y="642471"/>
                </a:lnTo>
                <a:lnTo>
                  <a:pt x="381000" y="683559"/>
                </a:lnTo>
                <a:lnTo>
                  <a:pt x="410882" y="732118"/>
                </a:lnTo>
                <a:lnTo>
                  <a:pt x="410882" y="732118"/>
                </a:lnTo>
                <a:lnTo>
                  <a:pt x="440764" y="795618"/>
                </a:lnTo>
                <a:lnTo>
                  <a:pt x="440764" y="795618"/>
                </a:lnTo>
                <a:lnTo>
                  <a:pt x="478117" y="821765"/>
                </a:lnTo>
                <a:lnTo>
                  <a:pt x="493059" y="859118"/>
                </a:lnTo>
                <a:lnTo>
                  <a:pt x="511735" y="892735"/>
                </a:lnTo>
                <a:lnTo>
                  <a:pt x="537882" y="930088"/>
                </a:lnTo>
                <a:lnTo>
                  <a:pt x="537882" y="930088"/>
                </a:lnTo>
                <a:lnTo>
                  <a:pt x="564029" y="982382"/>
                </a:lnTo>
                <a:lnTo>
                  <a:pt x="590176" y="1008529"/>
                </a:lnTo>
                <a:lnTo>
                  <a:pt x="608853" y="1034677"/>
                </a:lnTo>
                <a:lnTo>
                  <a:pt x="646206" y="1079500"/>
                </a:lnTo>
                <a:lnTo>
                  <a:pt x="661147" y="1109382"/>
                </a:lnTo>
                <a:lnTo>
                  <a:pt x="661147" y="1109382"/>
                </a:lnTo>
                <a:lnTo>
                  <a:pt x="694764" y="1146735"/>
                </a:lnTo>
                <a:lnTo>
                  <a:pt x="694764" y="1146735"/>
                </a:lnTo>
                <a:lnTo>
                  <a:pt x="724647" y="1195294"/>
                </a:lnTo>
                <a:lnTo>
                  <a:pt x="724647" y="1195294"/>
                </a:lnTo>
                <a:lnTo>
                  <a:pt x="754529" y="1232647"/>
                </a:lnTo>
                <a:lnTo>
                  <a:pt x="754529" y="1232647"/>
                </a:lnTo>
                <a:lnTo>
                  <a:pt x="773206" y="1270000"/>
                </a:lnTo>
                <a:lnTo>
                  <a:pt x="773206" y="1270000"/>
                </a:lnTo>
                <a:lnTo>
                  <a:pt x="799353" y="1311088"/>
                </a:lnTo>
                <a:lnTo>
                  <a:pt x="799353" y="1311088"/>
                </a:lnTo>
                <a:lnTo>
                  <a:pt x="840441" y="1333500"/>
                </a:lnTo>
                <a:lnTo>
                  <a:pt x="840441" y="1333500"/>
                </a:lnTo>
                <a:lnTo>
                  <a:pt x="877794" y="1359647"/>
                </a:lnTo>
                <a:lnTo>
                  <a:pt x="877794" y="1359647"/>
                </a:lnTo>
                <a:lnTo>
                  <a:pt x="907676" y="1400735"/>
                </a:lnTo>
                <a:lnTo>
                  <a:pt x="907676" y="1400735"/>
                </a:lnTo>
                <a:lnTo>
                  <a:pt x="959970" y="1423147"/>
                </a:lnTo>
                <a:lnTo>
                  <a:pt x="989853" y="1441824"/>
                </a:lnTo>
                <a:lnTo>
                  <a:pt x="1023470" y="1460500"/>
                </a:lnTo>
                <a:lnTo>
                  <a:pt x="1060823" y="1482912"/>
                </a:lnTo>
                <a:lnTo>
                  <a:pt x="1090706" y="1497853"/>
                </a:lnTo>
                <a:lnTo>
                  <a:pt x="1116853" y="1527735"/>
                </a:lnTo>
                <a:lnTo>
                  <a:pt x="1146735" y="1538941"/>
                </a:lnTo>
                <a:lnTo>
                  <a:pt x="1146735" y="1538941"/>
                </a:lnTo>
                <a:lnTo>
                  <a:pt x="1187823" y="1565088"/>
                </a:lnTo>
                <a:lnTo>
                  <a:pt x="1187823" y="1565088"/>
                </a:lnTo>
                <a:lnTo>
                  <a:pt x="1187823" y="1565088"/>
                </a:lnTo>
                <a:lnTo>
                  <a:pt x="1228912" y="1587500"/>
                </a:lnTo>
                <a:lnTo>
                  <a:pt x="1228912" y="1587500"/>
                </a:lnTo>
                <a:lnTo>
                  <a:pt x="1281206" y="1617382"/>
                </a:lnTo>
                <a:lnTo>
                  <a:pt x="1281206" y="1617382"/>
                </a:lnTo>
                <a:lnTo>
                  <a:pt x="1314823" y="1647265"/>
                </a:lnTo>
                <a:lnTo>
                  <a:pt x="1348441" y="1662206"/>
                </a:lnTo>
                <a:lnTo>
                  <a:pt x="1378323" y="1684618"/>
                </a:lnTo>
                <a:lnTo>
                  <a:pt x="1423147" y="1684618"/>
                </a:lnTo>
                <a:lnTo>
                  <a:pt x="1423147" y="1684618"/>
                </a:lnTo>
                <a:lnTo>
                  <a:pt x="1501588" y="1710765"/>
                </a:lnTo>
                <a:lnTo>
                  <a:pt x="1501588" y="1710765"/>
                </a:lnTo>
                <a:lnTo>
                  <a:pt x="1561353" y="1721971"/>
                </a:lnTo>
                <a:lnTo>
                  <a:pt x="1561353" y="1721971"/>
                </a:lnTo>
                <a:lnTo>
                  <a:pt x="1621117" y="1748118"/>
                </a:lnTo>
                <a:lnTo>
                  <a:pt x="1621117" y="1748118"/>
                </a:lnTo>
                <a:lnTo>
                  <a:pt x="1673412" y="1774265"/>
                </a:lnTo>
                <a:lnTo>
                  <a:pt x="1725706" y="1792941"/>
                </a:lnTo>
                <a:lnTo>
                  <a:pt x="1759323" y="1804147"/>
                </a:lnTo>
                <a:lnTo>
                  <a:pt x="1815353" y="1807882"/>
                </a:lnTo>
                <a:lnTo>
                  <a:pt x="1834029" y="1819088"/>
                </a:lnTo>
                <a:lnTo>
                  <a:pt x="1938617" y="1826559"/>
                </a:lnTo>
                <a:lnTo>
                  <a:pt x="1938617" y="1826559"/>
                </a:lnTo>
                <a:lnTo>
                  <a:pt x="2024529" y="1848971"/>
                </a:lnTo>
                <a:lnTo>
                  <a:pt x="2088029" y="1856441"/>
                </a:lnTo>
                <a:lnTo>
                  <a:pt x="2117912" y="1882588"/>
                </a:lnTo>
                <a:lnTo>
                  <a:pt x="2435412" y="1897529"/>
                </a:lnTo>
                <a:lnTo>
                  <a:pt x="2525059" y="1919941"/>
                </a:lnTo>
                <a:lnTo>
                  <a:pt x="2973294" y="1923677"/>
                </a:lnTo>
                <a:lnTo>
                  <a:pt x="2973294" y="1923677"/>
                </a:lnTo>
              </a:path>
            </a:pathLst>
          </a:cu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73" name="Freeform 472"/>
          <p:cNvSpPr/>
          <p:nvPr/>
        </p:nvSpPr>
        <p:spPr>
          <a:xfrm>
            <a:off x="10792622"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74" name="Freeform 473"/>
          <p:cNvSpPr/>
          <p:nvPr/>
        </p:nvSpPr>
        <p:spPr>
          <a:xfrm rot="5400000">
            <a:off x="10753780"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76" name="Freeform 475"/>
          <p:cNvSpPr/>
          <p:nvPr/>
        </p:nvSpPr>
        <p:spPr>
          <a:xfrm>
            <a:off x="10777548"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77" name="Freeform 476"/>
          <p:cNvSpPr/>
          <p:nvPr/>
        </p:nvSpPr>
        <p:spPr>
          <a:xfrm rot="5400000">
            <a:off x="10738706"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79" name="Freeform 478"/>
          <p:cNvSpPr/>
          <p:nvPr/>
        </p:nvSpPr>
        <p:spPr>
          <a:xfrm>
            <a:off x="10724787"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80" name="Freeform 479"/>
          <p:cNvSpPr/>
          <p:nvPr/>
        </p:nvSpPr>
        <p:spPr>
          <a:xfrm rot="5400000">
            <a:off x="10685945"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82" name="Freeform 481"/>
          <p:cNvSpPr/>
          <p:nvPr/>
        </p:nvSpPr>
        <p:spPr>
          <a:xfrm>
            <a:off x="10705944"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83" name="Freeform 482"/>
          <p:cNvSpPr/>
          <p:nvPr/>
        </p:nvSpPr>
        <p:spPr>
          <a:xfrm rot="5400000">
            <a:off x="10667102"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85" name="Freeform 484"/>
          <p:cNvSpPr/>
          <p:nvPr/>
        </p:nvSpPr>
        <p:spPr>
          <a:xfrm>
            <a:off x="10687101"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86" name="Freeform 485"/>
          <p:cNvSpPr/>
          <p:nvPr/>
        </p:nvSpPr>
        <p:spPr>
          <a:xfrm rot="5400000">
            <a:off x="10648259"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88" name="Freeform 487"/>
          <p:cNvSpPr/>
          <p:nvPr/>
        </p:nvSpPr>
        <p:spPr>
          <a:xfrm>
            <a:off x="10604192"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89" name="Freeform 488"/>
          <p:cNvSpPr/>
          <p:nvPr/>
        </p:nvSpPr>
        <p:spPr>
          <a:xfrm rot="5400000">
            <a:off x="10565350"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91" name="Freeform 490"/>
          <p:cNvSpPr/>
          <p:nvPr/>
        </p:nvSpPr>
        <p:spPr>
          <a:xfrm>
            <a:off x="10562737"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92" name="Freeform 491"/>
          <p:cNvSpPr/>
          <p:nvPr/>
        </p:nvSpPr>
        <p:spPr>
          <a:xfrm rot="5400000">
            <a:off x="10523895"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94" name="Freeform 493"/>
          <p:cNvSpPr/>
          <p:nvPr/>
        </p:nvSpPr>
        <p:spPr>
          <a:xfrm>
            <a:off x="10547663"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95" name="Freeform 494"/>
          <p:cNvSpPr/>
          <p:nvPr/>
        </p:nvSpPr>
        <p:spPr>
          <a:xfrm rot="5400000">
            <a:off x="10508821"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97" name="Freeform 496"/>
          <p:cNvSpPr/>
          <p:nvPr/>
        </p:nvSpPr>
        <p:spPr>
          <a:xfrm>
            <a:off x="10528820"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498" name="Freeform 497"/>
          <p:cNvSpPr/>
          <p:nvPr/>
        </p:nvSpPr>
        <p:spPr>
          <a:xfrm rot="5400000">
            <a:off x="10489977"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00" name="Freeform 499"/>
          <p:cNvSpPr/>
          <p:nvPr/>
        </p:nvSpPr>
        <p:spPr>
          <a:xfrm>
            <a:off x="10468522"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01" name="Freeform 500"/>
          <p:cNvSpPr/>
          <p:nvPr/>
        </p:nvSpPr>
        <p:spPr>
          <a:xfrm rot="5400000">
            <a:off x="10429680"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03" name="Freeform 502"/>
          <p:cNvSpPr/>
          <p:nvPr/>
        </p:nvSpPr>
        <p:spPr>
          <a:xfrm>
            <a:off x="10449679"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04" name="Freeform 503"/>
          <p:cNvSpPr/>
          <p:nvPr/>
        </p:nvSpPr>
        <p:spPr>
          <a:xfrm rot="5400000">
            <a:off x="10410837"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06" name="Freeform 505"/>
          <p:cNvSpPr/>
          <p:nvPr/>
        </p:nvSpPr>
        <p:spPr>
          <a:xfrm>
            <a:off x="10415761" y="4481921"/>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07" name="Freeform 506"/>
          <p:cNvSpPr/>
          <p:nvPr/>
        </p:nvSpPr>
        <p:spPr>
          <a:xfrm rot="5400000">
            <a:off x="10376919" y="4522982"/>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09" name="Freeform 508"/>
          <p:cNvSpPr/>
          <p:nvPr/>
        </p:nvSpPr>
        <p:spPr>
          <a:xfrm>
            <a:off x="10321546" y="4461043"/>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10" name="Freeform 509"/>
          <p:cNvSpPr/>
          <p:nvPr/>
        </p:nvSpPr>
        <p:spPr>
          <a:xfrm rot="5400000">
            <a:off x="10282704" y="4502104"/>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12" name="Freeform 511"/>
          <p:cNvSpPr/>
          <p:nvPr/>
        </p:nvSpPr>
        <p:spPr>
          <a:xfrm>
            <a:off x="10298934" y="4457563"/>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13" name="Freeform 512"/>
          <p:cNvSpPr/>
          <p:nvPr/>
        </p:nvSpPr>
        <p:spPr>
          <a:xfrm rot="5400000">
            <a:off x="10260092" y="4498624"/>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15" name="Freeform 514"/>
          <p:cNvSpPr/>
          <p:nvPr/>
        </p:nvSpPr>
        <p:spPr>
          <a:xfrm>
            <a:off x="10276322" y="4454083"/>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16" name="Freeform 515"/>
          <p:cNvSpPr/>
          <p:nvPr/>
        </p:nvSpPr>
        <p:spPr>
          <a:xfrm rot="5400000">
            <a:off x="10237480" y="4495145"/>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18" name="Freeform 517"/>
          <p:cNvSpPr/>
          <p:nvPr/>
        </p:nvSpPr>
        <p:spPr>
          <a:xfrm>
            <a:off x="10253711" y="4450604"/>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19" name="Freeform 518"/>
          <p:cNvSpPr/>
          <p:nvPr/>
        </p:nvSpPr>
        <p:spPr>
          <a:xfrm rot="5400000">
            <a:off x="10214869" y="4491665"/>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21" name="Freeform 520"/>
          <p:cNvSpPr/>
          <p:nvPr/>
        </p:nvSpPr>
        <p:spPr>
          <a:xfrm>
            <a:off x="10212256" y="4443644"/>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22" name="Freeform 521"/>
          <p:cNvSpPr/>
          <p:nvPr/>
        </p:nvSpPr>
        <p:spPr>
          <a:xfrm rot="5400000">
            <a:off x="10173414" y="4484706"/>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24" name="Freeform 523"/>
          <p:cNvSpPr/>
          <p:nvPr/>
        </p:nvSpPr>
        <p:spPr>
          <a:xfrm>
            <a:off x="10167033" y="4443644"/>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25" name="Freeform 524"/>
          <p:cNvSpPr/>
          <p:nvPr/>
        </p:nvSpPr>
        <p:spPr>
          <a:xfrm rot="5400000">
            <a:off x="10128191" y="4484706"/>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27" name="Freeform 526"/>
          <p:cNvSpPr/>
          <p:nvPr/>
        </p:nvSpPr>
        <p:spPr>
          <a:xfrm>
            <a:off x="10144421" y="4443644"/>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28" name="Freeform 527"/>
          <p:cNvSpPr/>
          <p:nvPr/>
        </p:nvSpPr>
        <p:spPr>
          <a:xfrm rot="5400000">
            <a:off x="10105579" y="4484706"/>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30" name="Freeform 529"/>
          <p:cNvSpPr/>
          <p:nvPr/>
        </p:nvSpPr>
        <p:spPr>
          <a:xfrm>
            <a:off x="10133115" y="4443644"/>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31" name="Freeform 530"/>
          <p:cNvSpPr/>
          <p:nvPr/>
        </p:nvSpPr>
        <p:spPr>
          <a:xfrm rot="5400000">
            <a:off x="10094273" y="4484706"/>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33" name="Freeform 532"/>
          <p:cNvSpPr/>
          <p:nvPr/>
        </p:nvSpPr>
        <p:spPr>
          <a:xfrm>
            <a:off x="10076586" y="4443644"/>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34" name="Freeform 533"/>
          <p:cNvSpPr/>
          <p:nvPr/>
        </p:nvSpPr>
        <p:spPr>
          <a:xfrm rot="5400000">
            <a:off x="10037744" y="4484706"/>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36" name="Freeform 535"/>
          <p:cNvSpPr/>
          <p:nvPr/>
        </p:nvSpPr>
        <p:spPr>
          <a:xfrm>
            <a:off x="10053974" y="4443644"/>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37" name="Freeform 536"/>
          <p:cNvSpPr/>
          <p:nvPr/>
        </p:nvSpPr>
        <p:spPr>
          <a:xfrm rot="5400000">
            <a:off x="10015132" y="4484706"/>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39" name="Freeform 538"/>
          <p:cNvSpPr/>
          <p:nvPr/>
        </p:nvSpPr>
        <p:spPr>
          <a:xfrm>
            <a:off x="10042668" y="4443644"/>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40" name="Freeform 539"/>
          <p:cNvSpPr/>
          <p:nvPr/>
        </p:nvSpPr>
        <p:spPr>
          <a:xfrm rot="5400000">
            <a:off x="10003826" y="4484706"/>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42" name="Freeform 541"/>
          <p:cNvSpPr/>
          <p:nvPr/>
        </p:nvSpPr>
        <p:spPr>
          <a:xfrm>
            <a:off x="10020057" y="4443644"/>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43" name="Freeform 542"/>
          <p:cNvSpPr/>
          <p:nvPr/>
        </p:nvSpPr>
        <p:spPr>
          <a:xfrm rot="5400000">
            <a:off x="9981215" y="4484706"/>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45" name="Freeform 544"/>
          <p:cNvSpPr/>
          <p:nvPr/>
        </p:nvSpPr>
        <p:spPr>
          <a:xfrm>
            <a:off x="10004982" y="4443644"/>
            <a:ext cx="0" cy="9563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546" name="Freeform 545"/>
          <p:cNvSpPr/>
          <p:nvPr/>
        </p:nvSpPr>
        <p:spPr>
          <a:xfrm rot="5400000">
            <a:off x="9966140" y="4484706"/>
            <a:ext cx="78451" cy="8496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aphicFrame>
        <p:nvGraphicFramePr>
          <p:cNvPr id="384" name="Table 383">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1923284595"/>
              </p:ext>
            </p:extLst>
          </p:nvPr>
        </p:nvGraphicFramePr>
        <p:xfrm>
          <a:off x="2012836" y="1847147"/>
          <a:ext cx="4354098" cy="1000380"/>
        </p:xfrm>
        <a:graphic>
          <a:graphicData uri="http://schemas.openxmlformats.org/drawingml/2006/table">
            <a:tbl>
              <a:tblPr firstRow="1" bandRow="1"/>
              <a:tblGrid>
                <a:gridCol w="1424631">
                  <a:extLst>
                    <a:ext uri="{9D8B030D-6E8A-4147-A177-3AD203B41FA5}">
                      <a16:colId xmlns:a16="http://schemas.microsoft.com/office/drawing/2014/main" val="238386395"/>
                    </a:ext>
                  </a:extLst>
                </a:gridCol>
                <a:gridCol w="1441493">
                  <a:extLst>
                    <a:ext uri="{9D8B030D-6E8A-4147-A177-3AD203B41FA5}">
                      <a16:colId xmlns:a16="http://schemas.microsoft.com/office/drawing/2014/main" val="2132770122"/>
                    </a:ext>
                  </a:extLst>
                </a:gridCol>
                <a:gridCol w="1487974">
                  <a:extLst>
                    <a:ext uri="{9D8B030D-6E8A-4147-A177-3AD203B41FA5}">
                      <a16:colId xmlns:a16="http://schemas.microsoft.com/office/drawing/2014/main" val="3468305285"/>
                    </a:ext>
                  </a:extLst>
                </a:gridCol>
              </a:tblGrid>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0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dirty="0">
                          <a:solidFill>
                            <a:schemeClr val="tx2"/>
                          </a:solidFill>
                        </a:rPr>
                        <a:t>D</a:t>
                      </a:r>
                      <a:r>
                        <a:rPr lang="en-GB" altLang="ja-JP" sz="1100" b="1" dirty="0">
                          <a:solidFill>
                            <a:schemeClr val="tx2"/>
                          </a:solidFill>
                        </a:rPr>
                        <a:t> </a:t>
                      </a:r>
                      <a:r>
                        <a:rPr lang="ja-JP" sz="1100" b="1" dirty="0">
                          <a:solidFill>
                            <a:schemeClr val="tx2"/>
                          </a:solidFill>
                        </a:rPr>
                        <a:t>+</a:t>
                      </a:r>
                      <a:r>
                        <a:rPr lang="en-GB" altLang="ja-JP" sz="1100" b="1" dirty="0">
                          <a:solidFill>
                            <a:schemeClr val="tx2"/>
                          </a:solidFill>
                        </a:rPr>
                        <a:t> </a:t>
                      </a:r>
                      <a:r>
                        <a:rPr lang="ja-JP" sz="1100" b="1" dirty="0">
                          <a:solidFill>
                            <a:schemeClr val="tx2"/>
                          </a:solidFill>
                        </a:rPr>
                        <a:t>T</a:t>
                      </a:r>
                      <a:r>
                        <a:rPr lang="en-GB" altLang="ja-JP" sz="1100" b="1" dirty="0">
                          <a:solidFill>
                            <a:schemeClr val="tx2"/>
                          </a:solidFill>
                        </a:rPr>
                        <a:t> </a:t>
                      </a:r>
                      <a:r>
                        <a:rPr lang="ja-JP" sz="1100" b="1" dirty="0">
                          <a:solidFill>
                            <a:schemeClr val="tx2"/>
                          </a:solidFill>
                        </a:rPr>
                        <a:t>+</a:t>
                      </a:r>
                      <a:r>
                        <a:rPr lang="en-GB" altLang="ja-JP" sz="1100" b="1" dirty="0">
                          <a:solidFill>
                            <a:schemeClr val="tx2"/>
                          </a:solidFill>
                        </a:rPr>
                        <a:t> </a:t>
                      </a:r>
                      <a:r>
                        <a:rPr lang="ja-JP" sz="1100" b="1" dirty="0">
                          <a:solidFill>
                            <a:schemeClr val="tx2"/>
                          </a:solidFill>
                        </a:rPr>
                        <a:t>CT</a:t>
                      </a:r>
                    </a:p>
                  </a:txBody>
                  <a:tcPr marL="90000" marR="90000" marT="46800" marB="46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a:solidFill>
                            <a:schemeClr val="tx2"/>
                          </a:solidFill>
                        </a:rPr>
                        <a:t>CT</a:t>
                      </a:r>
                    </a:p>
                  </a:txBody>
                  <a:tcPr marL="90000" marR="90000" marT="46800" marB="46800"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latin typeface="+mn-lt"/>
                          <a:ea typeface="MS Mincho"/>
                        </a:rPr>
                        <a:t>イベント、n/N（％）</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latin typeface="+mn-lt"/>
                          <a:ea typeface="MS Mincho"/>
                        </a:rPr>
                        <a:t>264/338 （78.1）</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50">
                          <a:latin typeface="+mn-lt"/>
                          <a:ea typeface="MS Mincho"/>
                        </a:rPr>
                        <a:t>301/337 （89.3）</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39644350"/>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000">
                          <a:latin typeface="+mn-lt"/>
                          <a:ea typeface="MS Mincho"/>
                        </a:rPr>
                        <a:t>mOS、月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latin typeface="+mn-lt"/>
                          <a:ea typeface="MS Mincho"/>
                        </a:rPr>
                        <a:t>14.0 （11.7、16.1）</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latin typeface="+mn-lt"/>
                          <a:ea typeface="MS Mincho"/>
                        </a:rPr>
                        <a:t>11.7 （10.5、13.1）</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22944068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latin typeface="+mn-lt"/>
                          <a:ea typeface="MS Mincho"/>
                        </a:rPr>
                        <a:t>HR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ja-JP" sz="1000" dirty="0">
                          <a:latin typeface="+mn-lt"/>
                          <a:ea typeface="MS Mincho"/>
                        </a:rPr>
                        <a:t>0.75 （0.63、0.88）</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l" rtl="0"/>
                      <a:endParaRPr lang="en-US" sz="1050" dirty="0">
                        <a:latin typeface="+mn-lt"/>
                      </a:endParaRP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0841022"/>
                  </a:ext>
                </a:extLst>
              </a:tr>
            </a:tbl>
          </a:graphicData>
        </a:graphic>
      </p:graphicFrame>
      <p:graphicFrame>
        <p:nvGraphicFramePr>
          <p:cNvPr id="388" name="Table 387">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2660717422"/>
              </p:ext>
            </p:extLst>
          </p:nvPr>
        </p:nvGraphicFramePr>
        <p:xfrm>
          <a:off x="7782653" y="1856107"/>
          <a:ext cx="4261146" cy="1000380"/>
        </p:xfrm>
        <a:graphic>
          <a:graphicData uri="http://schemas.openxmlformats.org/drawingml/2006/table">
            <a:tbl>
              <a:tblPr firstRow="1" bandRow="1"/>
              <a:tblGrid>
                <a:gridCol w="1526318">
                  <a:extLst>
                    <a:ext uri="{9D8B030D-6E8A-4147-A177-3AD203B41FA5}">
                      <a16:colId xmlns:a16="http://schemas.microsoft.com/office/drawing/2014/main" val="238386395"/>
                    </a:ext>
                  </a:extLst>
                </a:gridCol>
                <a:gridCol w="1367414">
                  <a:extLst>
                    <a:ext uri="{9D8B030D-6E8A-4147-A177-3AD203B41FA5}">
                      <a16:colId xmlns:a16="http://schemas.microsoft.com/office/drawing/2014/main" val="2132770122"/>
                    </a:ext>
                  </a:extLst>
                </a:gridCol>
                <a:gridCol w="1367414">
                  <a:extLst>
                    <a:ext uri="{9D8B030D-6E8A-4147-A177-3AD203B41FA5}">
                      <a16:colId xmlns:a16="http://schemas.microsoft.com/office/drawing/2014/main" val="3468305285"/>
                    </a:ext>
                  </a:extLst>
                </a:gridCol>
              </a:tblGrid>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0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a:solidFill>
                            <a:schemeClr val="tx2"/>
                          </a:solidFill>
                        </a:rPr>
                        <a:t>D + CT</a:t>
                      </a:r>
                    </a:p>
                  </a:txBody>
                  <a:tcPr marL="90000" marR="90000" marT="46800" marB="46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a:solidFill>
                            <a:schemeClr val="tx2"/>
                          </a:solidFill>
                        </a:rPr>
                        <a:t>CT</a:t>
                      </a:r>
                    </a:p>
                  </a:txBody>
                  <a:tcPr marL="90000" marR="90000" marT="46800" marB="46800"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solidFill>
                            <a:schemeClr val="tx1"/>
                          </a:solidFill>
                          <a:latin typeface="+mn-lt"/>
                          <a:ea typeface="MS Mincho"/>
                        </a:rPr>
                        <a:t>イベント、n/N（％）</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solidFill>
                            <a:schemeClr val="tx1"/>
                          </a:solidFill>
                          <a:latin typeface="+mn-lt"/>
                          <a:ea typeface="MS Mincho"/>
                        </a:rPr>
                        <a:t>276/338 （81.7）</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50">
                          <a:solidFill>
                            <a:schemeClr val="tx1"/>
                          </a:solidFill>
                          <a:latin typeface="+mn-lt"/>
                          <a:ea typeface="MS Mincho"/>
                        </a:rPr>
                        <a:t>301/337 （89.3）</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39644350"/>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000">
                          <a:solidFill>
                            <a:schemeClr val="tx1"/>
                          </a:solidFill>
                          <a:latin typeface="+mn-lt"/>
                          <a:ea typeface="MS Mincho"/>
                        </a:rPr>
                        <a:t>mOS、月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solidFill>
                            <a:schemeClr val="tx1"/>
                          </a:solidFill>
                          <a:latin typeface="+mn-lt"/>
                          <a:ea typeface="MS Mincho"/>
                        </a:rPr>
                        <a:t>13.3 （11.4、14.7）</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solidFill>
                            <a:schemeClr val="tx1"/>
                          </a:solidFill>
                          <a:latin typeface="+mn-lt"/>
                          <a:ea typeface="MS Mincho"/>
                        </a:rPr>
                        <a:t>11.7 （10.5、13.1）</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22944068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solidFill>
                            <a:schemeClr val="tx1"/>
                          </a:solidFill>
                          <a:latin typeface="+mn-lt"/>
                          <a:ea typeface="MS Mincho"/>
                        </a:rPr>
                        <a:t>HR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ja-JP" sz="1000" dirty="0">
                          <a:solidFill>
                            <a:schemeClr val="tx1"/>
                          </a:solidFill>
                          <a:latin typeface="+mn-lt"/>
                          <a:ea typeface="MS Mincho"/>
                        </a:rPr>
                        <a:t>0.84</a:t>
                      </a:r>
                      <a:r>
                        <a:rPr lang="ja-JP" sz="1000" baseline="0" dirty="0">
                          <a:solidFill>
                            <a:schemeClr val="tx1"/>
                          </a:solidFill>
                          <a:latin typeface="+mn-lt"/>
                          <a:ea typeface="MS Mincho"/>
                        </a:rPr>
                        <a:t> （0.71、0.99）</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l" rtl="0"/>
                      <a:endParaRPr lang="en-US" sz="1050" dirty="0">
                        <a:solidFill>
                          <a:schemeClr val="tx1"/>
                        </a:solidFill>
                        <a:latin typeface="+mn-lt"/>
                      </a:endParaRP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0841022"/>
                  </a:ext>
                </a:extLst>
              </a:tr>
            </a:tbl>
          </a:graphicData>
        </a:graphic>
      </p:graphicFrame>
      <p:sp>
        <p:nvSpPr>
          <p:cNvPr id="390" name="TextBox 389">
            <a:extLst>
              <a:ext uri="{FF2B5EF4-FFF2-40B4-BE49-F238E27FC236}">
                <a16:creationId xmlns:a16="http://schemas.microsoft.com/office/drawing/2014/main" id="{E86BFD01-D804-AFB1-7999-F3001F6E4D84}"/>
              </a:ext>
            </a:extLst>
          </p:cNvPr>
          <p:cNvSpPr txBox="1"/>
          <p:nvPr/>
        </p:nvSpPr>
        <p:spPr>
          <a:xfrm>
            <a:off x="2791787" y="2893840"/>
            <a:ext cx="3340274" cy="261610"/>
          </a:xfrm>
          <a:prstGeom prst="rect">
            <a:avLst/>
          </a:prstGeom>
          <a:noFill/>
        </p:spPr>
        <p:txBody>
          <a:bodyPr wrap="squar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dirty="0">
                <a:ln>
                  <a:noFill/>
                </a:ln>
                <a:solidFill>
                  <a:srgbClr val="000000"/>
                </a:solidFill>
                <a:uLnTx/>
                <a:uFillTx/>
                <a:latin typeface="Arial" panose="020B0604020202020204" pitchFamily="34" charset="0"/>
                <a:ea typeface="MS Mincho"/>
                <a:cs typeface="Arial" panose="020B0604020202020204" pitchFamily="34" charset="0"/>
              </a:rPr>
              <a:t>追跡調査中央値、月 （範囲）：46.5（0–56.6）</a:t>
            </a:r>
          </a:p>
        </p:txBody>
      </p:sp>
      <p:sp>
        <p:nvSpPr>
          <p:cNvPr id="391" name="TextBox 390">
            <a:extLst>
              <a:ext uri="{FF2B5EF4-FFF2-40B4-BE49-F238E27FC236}">
                <a16:creationId xmlns:a16="http://schemas.microsoft.com/office/drawing/2014/main" id="{E86BFD01-D804-AFB1-7999-F3001F6E4D84}"/>
              </a:ext>
            </a:extLst>
          </p:cNvPr>
          <p:cNvSpPr txBox="1"/>
          <p:nvPr/>
        </p:nvSpPr>
        <p:spPr>
          <a:xfrm>
            <a:off x="8703525" y="2893840"/>
            <a:ext cx="3340274" cy="261610"/>
          </a:xfrm>
          <a:prstGeom prst="rect">
            <a:avLst/>
          </a:prstGeom>
          <a:noFill/>
        </p:spPr>
        <p:txBody>
          <a:bodyPr wrap="squar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追跡調査中央値、月 （範囲）：46.5（0–56.6）</a:t>
            </a:r>
          </a:p>
        </p:txBody>
      </p:sp>
    </p:spTree>
    <p:extLst>
      <p:ext uri="{BB962C8B-B14F-4D97-AF65-F5344CB8AC3E}">
        <p14:creationId xmlns:p14="http://schemas.microsoft.com/office/powerpoint/2010/main" val="5434793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LBA59：1L転移性（m）NSCLC患者におけるデュルバルマブ （D） ± トレメリムマブ （T） + 化学療法 （CT） :更新は約 4 年間（y）の追跡調査中央値（mFU）後のPOSEIDONからの全生存率（OS）– Johnson ML, et al.</a:t>
            </a:r>
          </a:p>
        </p:txBody>
      </p:sp>
      <p:sp>
        <p:nvSpPr>
          <p:cNvPr id="6" name="Content Placeholder 5"/>
          <p:cNvSpPr>
            <a:spLocks noGrp="1"/>
          </p:cNvSpPr>
          <p:nvPr>
            <p:ph idx="1"/>
          </p:nvPr>
        </p:nvSpPr>
        <p:spPr/>
        <p:txBody>
          <a:bodyPr/>
          <a:lstStyle/>
          <a:p>
            <a:r>
              <a:rPr lang="ja-JP" b="1"/>
              <a:t>主な結果（続き）</a:t>
            </a:r>
          </a:p>
          <a:p>
            <a:pPr>
              <a:spcBef>
                <a:spcPts val="26400"/>
              </a:spcBef>
            </a:pPr>
            <a:r>
              <a:rPr lang="ja-JP" b="1"/>
              <a:t>結論</a:t>
            </a:r>
          </a:p>
          <a:p>
            <a:pPr lvl="1"/>
            <a:r>
              <a:rPr lang="ja-JP"/>
              <a:t>転移性NSCLC患者においてデュルバルマブ+トレメリマブと化学療法の併用は、引き続き生存利益を示したが、新たな安全性シグナルは報告されなかった </a:t>
            </a:r>
          </a:p>
        </p:txBody>
      </p:sp>
      <p:sp>
        <p:nvSpPr>
          <p:cNvPr id="5" name="Text Placeholder 4"/>
          <p:cNvSpPr>
            <a:spLocks noGrp="1"/>
          </p:cNvSpPr>
          <p:nvPr>
            <p:ph type="body" sz="quarter" idx="11"/>
          </p:nvPr>
        </p:nvSpPr>
        <p:spPr/>
        <p:txBody>
          <a:bodyPr/>
          <a:lstStyle/>
          <a:p>
            <a:r>
              <a:rPr lang="ja-JP"/>
              <a:t>Johnson ML, et al.Ann Oncol 2022;33（suppl）:Abstr LBA59</a:t>
            </a:r>
          </a:p>
        </p:txBody>
      </p:sp>
      <p:graphicFrame>
        <p:nvGraphicFramePr>
          <p:cNvPr id="9" name="Table 8"/>
          <p:cNvGraphicFramePr>
            <a:graphicFrameLocks noGrp="1"/>
          </p:cNvGraphicFramePr>
          <p:nvPr>
            <p:extLst>
              <p:ext uri="{D42A27DB-BD31-4B8C-83A1-F6EECF244321}">
                <p14:modId xmlns:p14="http://schemas.microsoft.com/office/powerpoint/2010/main" val="1578682967"/>
              </p:ext>
            </p:extLst>
          </p:nvPr>
        </p:nvGraphicFramePr>
        <p:xfrm>
          <a:off x="2232409" y="1752173"/>
          <a:ext cx="7727182" cy="2729394"/>
        </p:xfrm>
        <a:graphic>
          <a:graphicData uri="http://schemas.openxmlformats.org/drawingml/2006/table">
            <a:tbl>
              <a:tblPr firstRow="1" bandRow="1">
                <a:tableStyleId>{69012ECD-51FC-41F1-AA8D-1B2483CD663E}</a:tableStyleId>
              </a:tblPr>
              <a:tblGrid>
                <a:gridCol w="2798737">
                  <a:extLst>
                    <a:ext uri="{9D8B030D-6E8A-4147-A177-3AD203B41FA5}">
                      <a16:colId xmlns:a16="http://schemas.microsoft.com/office/drawing/2014/main" val="4251174958"/>
                    </a:ext>
                  </a:extLst>
                </a:gridCol>
                <a:gridCol w="1642815">
                  <a:extLst>
                    <a:ext uri="{9D8B030D-6E8A-4147-A177-3AD203B41FA5}">
                      <a16:colId xmlns:a16="http://schemas.microsoft.com/office/drawing/2014/main" val="3398966707"/>
                    </a:ext>
                  </a:extLst>
                </a:gridCol>
                <a:gridCol w="1642815">
                  <a:extLst>
                    <a:ext uri="{9D8B030D-6E8A-4147-A177-3AD203B41FA5}">
                      <a16:colId xmlns:a16="http://schemas.microsoft.com/office/drawing/2014/main" val="2451753297"/>
                    </a:ext>
                  </a:extLst>
                </a:gridCol>
                <a:gridCol w="1642815">
                  <a:extLst>
                    <a:ext uri="{9D8B030D-6E8A-4147-A177-3AD203B41FA5}">
                      <a16:colId xmlns:a16="http://schemas.microsoft.com/office/drawing/2014/main" val="2074403534"/>
                    </a:ext>
                  </a:extLst>
                </a:gridCol>
              </a:tblGrid>
              <a:tr h="591894">
                <a:tc>
                  <a:txBody>
                    <a:bodyPr/>
                    <a:lstStyle/>
                    <a:p>
                      <a:pPr algn="l"/>
                      <a:r>
                        <a:rPr lang="ja-JP" sz="1400" b="1">
                          <a:solidFill>
                            <a:schemeClr val="tx2"/>
                          </a:solidFill>
                          <a:latin typeface="+mn-lt"/>
                          <a:ea typeface="MS Mincho"/>
                        </a:rPr>
                        <a:t>有害事象、n</a:t>
                      </a:r>
                      <a:r>
                        <a:rPr lang="ja-JP" sz="1400" b="1" baseline="0">
                          <a:solidFill>
                            <a:schemeClr val="tx2"/>
                          </a:solidFill>
                          <a:latin typeface="+mn-lt"/>
                          <a:ea typeface="MS Mincho"/>
                        </a:rPr>
                        <a:t> </a:t>
                      </a:r>
                      <a:r>
                        <a:rPr lang="ja-JP" sz="1400" b="1">
                          <a:solidFill>
                            <a:schemeClr val="tx2"/>
                          </a:solidFill>
                          <a:latin typeface="+mn-lt"/>
                          <a:ea typeface="MS Mincho"/>
                        </a:rPr>
                        <a:t>（％）</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400" b="1">
                          <a:solidFill>
                            <a:schemeClr val="tx2"/>
                          </a:solidFill>
                        </a:rPr>
                        <a:t>D+T+CT</a:t>
                      </a:r>
                    </a:p>
                    <a:p>
                      <a:pPr algn="ctr"/>
                      <a:r>
                        <a:rPr lang="ja-JP" sz="1400" b="1">
                          <a:solidFill>
                            <a:schemeClr val="tx2"/>
                          </a:solidFill>
                        </a:rPr>
                        <a:t>（n=330）</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400" b="1">
                          <a:solidFill>
                            <a:schemeClr val="tx2"/>
                          </a:solidFill>
                        </a:rPr>
                        <a:t>D + CT</a:t>
                      </a:r>
                    </a:p>
                    <a:p>
                      <a:pPr algn="ctr"/>
                      <a:r>
                        <a:rPr lang="ja-JP" sz="1400" b="1">
                          <a:solidFill>
                            <a:schemeClr val="tx2"/>
                          </a:solidFill>
                        </a:rPr>
                        <a:t>（n=334）</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400" b="1">
                          <a:solidFill>
                            <a:schemeClr val="tx2"/>
                          </a:solidFill>
                        </a:rPr>
                        <a:t>CT</a:t>
                      </a:r>
                    </a:p>
                    <a:p>
                      <a:pPr algn="ctr"/>
                      <a:r>
                        <a:rPr lang="ja-JP" sz="1400" b="1">
                          <a:solidFill>
                            <a:schemeClr val="tx2"/>
                          </a:solidFill>
                        </a:rPr>
                        <a:t>（n=333）</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3562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すべての原因となる有害事象</a:t>
                      </a:r>
                    </a:p>
                  </a:txBody>
                  <a:tcPr marL="90000" marR="90000" marT="46800" marB="46800">
                    <a:lnT w="12700" cap="flat" cmpd="sng" algn="ctr">
                      <a:noFill/>
                      <a:prstDash val="solid"/>
                      <a:round/>
                      <a:headEnd type="none" w="med" len="med"/>
                      <a:tailEnd type="none" w="med" len="med"/>
                    </a:lnT>
                  </a:tcPr>
                </a:tc>
                <a:tc>
                  <a:txBody>
                    <a:bodyPr/>
                    <a:lstStyle/>
                    <a:p>
                      <a:pPr algn="l" rtl="0"/>
                      <a:endParaRPr lang="en-GB" sz="1400" dirty="0"/>
                    </a:p>
                  </a:txBody>
                  <a:tcPr marL="90000" marR="90000" marT="46800" marB="46800">
                    <a:lnT w="12700" cap="flat" cmpd="sng" algn="ctr">
                      <a:noFill/>
                      <a:prstDash val="solid"/>
                      <a:round/>
                      <a:headEnd type="none" w="med" len="med"/>
                      <a:tailEnd type="none" w="med" len="med"/>
                    </a:lnT>
                  </a:tcPr>
                </a:tc>
                <a:tc>
                  <a:txBody>
                    <a:bodyPr/>
                    <a:lstStyle/>
                    <a:p>
                      <a:pPr algn="l" rtl="0"/>
                      <a:endParaRPr lang="en-GB" sz="1400" dirty="0"/>
                    </a:p>
                  </a:txBody>
                  <a:tcPr marL="90000" marR="90000" marT="46800" marB="46800">
                    <a:lnT w="12700" cap="flat" cmpd="sng" algn="ctr">
                      <a:noFill/>
                      <a:prstDash val="solid"/>
                      <a:round/>
                      <a:headEnd type="none" w="med" len="med"/>
                      <a:tailEnd type="none" w="med" len="med"/>
                    </a:lnT>
                  </a:tcPr>
                </a:tc>
                <a:tc>
                  <a:txBody>
                    <a:bodyPr/>
                    <a:lstStyle/>
                    <a:p>
                      <a:pPr algn="l" rtl="0"/>
                      <a:endParaRPr lang="en-GB" sz="1400" dirty="0"/>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356250">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SAEｓ</a:t>
                      </a:r>
                    </a:p>
                  </a:txBody>
                  <a:tcPr marL="180000" marR="90000" marT="46800" marB="46800"/>
                </a:tc>
                <a:tc>
                  <a:txBody>
                    <a:bodyPr/>
                    <a:lstStyle/>
                    <a:p>
                      <a:pPr algn="ctr"/>
                      <a:r>
                        <a:rPr lang="ja-JP" sz="1400"/>
                        <a:t>146 （44.2）</a:t>
                      </a:r>
                    </a:p>
                  </a:txBody>
                  <a:tcPr marL="90000" marR="90000" marT="46800" marB="46800"/>
                </a:tc>
                <a:tc>
                  <a:txBody>
                    <a:bodyPr/>
                    <a:lstStyle/>
                    <a:p>
                      <a:pPr algn="ctr"/>
                      <a:r>
                        <a:rPr lang="ja-JP" sz="1400"/>
                        <a:t>135 （40.4）</a:t>
                      </a:r>
                    </a:p>
                  </a:txBody>
                  <a:tcPr marL="90000" marR="90000" marT="46800" marB="46800"/>
                </a:tc>
                <a:tc>
                  <a:txBody>
                    <a:bodyPr/>
                    <a:lstStyle/>
                    <a:p>
                      <a:pPr algn="ctr"/>
                      <a:r>
                        <a:rPr lang="ja-JP" sz="1400"/>
                        <a:t>117 （35.1）</a:t>
                      </a:r>
                    </a:p>
                  </a:txBody>
                  <a:tcPr marL="90000" marR="90000" marT="46800" marB="46800"/>
                </a:tc>
                <a:extLst>
                  <a:ext uri="{0D108BD9-81ED-4DB2-BD59-A6C34878D82A}">
                    <a16:rowId xmlns:a16="http://schemas.microsoft.com/office/drawing/2014/main" val="2763956943"/>
                  </a:ext>
                </a:extLst>
              </a:tr>
              <a:tr h="356250">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死亡に至った</a:t>
                      </a:r>
                    </a:p>
                  </a:txBody>
                  <a:tcPr marL="180000" marR="90000" marT="46800" marB="46800"/>
                </a:tc>
                <a:tc>
                  <a:txBody>
                    <a:bodyPr/>
                    <a:lstStyle/>
                    <a:p>
                      <a:pPr algn="ctr"/>
                      <a:r>
                        <a:rPr lang="ja-JP" sz="1400"/>
                        <a:t>41 （12.4）</a:t>
                      </a:r>
                    </a:p>
                  </a:txBody>
                  <a:tcPr marL="90000" marR="90000" marT="46800" marB="46800"/>
                </a:tc>
                <a:tc>
                  <a:txBody>
                    <a:bodyPr/>
                    <a:lstStyle/>
                    <a:p>
                      <a:pPr algn="ctr"/>
                      <a:r>
                        <a:rPr lang="ja-JP" sz="1400"/>
                        <a:t>35</a:t>
                      </a:r>
                      <a:r>
                        <a:rPr lang="ja-JP" sz="1400" baseline="0"/>
                        <a:t> （10.5）</a:t>
                      </a:r>
                    </a:p>
                  </a:txBody>
                  <a:tcPr marL="90000" marR="90000" marT="46800" marB="46800"/>
                </a:tc>
                <a:tc>
                  <a:txBody>
                    <a:bodyPr/>
                    <a:lstStyle/>
                    <a:p>
                      <a:pPr algn="ctr"/>
                      <a:r>
                        <a:rPr lang="ja-JP" sz="1400"/>
                        <a:t>30 （9.0）</a:t>
                      </a:r>
                    </a:p>
                  </a:txBody>
                  <a:tcPr marL="90000" marR="90000" marT="46800" marB="46800"/>
                </a:tc>
                <a:extLst>
                  <a:ext uri="{0D108BD9-81ED-4DB2-BD59-A6C34878D82A}">
                    <a16:rowId xmlns:a16="http://schemas.microsoft.com/office/drawing/2014/main" val="57944102"/>
                  </a:ext>
                </a:extLst>
              </a:tr>
              <a:tr h="356250">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TRAE</a:t>
                      </a:r>
                    </a:p>
                  </a:txBody>
                  <a:tcPr marL="0" marR="90000" marT="46800" marB="46800"/>
                </a:tc>
                <a:tc>
                  <a:txBody>
                    <a:bodyPr/>
                    <a:lstStyle/>
                    <a:p>
                      <a:pPr algn="l" rtl="0"/>
                      <a:endParaRPr lang="en-GB" sz="1400" dirty="0"/>
                    </a:p>
                  </a:txBody>
                  <a:tcPr marL="90000" marR="90000" marT="46800" marB="46800"/>
                </a:tc>
                <a:tc>
                  <a:txBody>
                    <a:bodyPr/>
                    <a:lstStyle/>
                    <a:p>
                      <a:pPr algn="l" rtl="0"/>
                      <a:endParaRPr lang="en-GB" sz="1400" dirty="0"/>
                    </a:p>
                  </a:txBody>
                  <a:tcPr marL="90000" marR="90000" marT="46800" marB="46800"/>
                </a:tc>
                <a:tc>
                  <a:txBody>
                    <a:bodyPr/>
                    <a:lstStyle/>
                    <a:p>
                      <a:pPr algn="l" rtl="0"/>
                      <a:endParaRPr lang="en-GB" sz="1400" dirty="0"/>
                    </a:p>
                  </a:txBody>
                  <a:tcPr marL="90000" marR="90000" marT="46800" marB="46800"/>
                </a:tc>
                <a:extLst>
                  <a:ext uri="{0D108BD9-81ED-4DB2-BD59-A6C34878D82A}">
                    <a16:rowId xmlns:a16="http://schemas.microsoft.com/office/drawing/2014/main" val="3687788380"/>
                  </a:ext>
                </a:extLst>
              </a:tr>
              <a:tr h="356250">
                <a:tc>
                  <a:txBody>
                    <a:bodyPr/>
                    <a:lstStyle/>
                    <a:p>
                      <a:pPr marL="1778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SEAEs</a:t>
                      </a:r>
                    </a:p>
                  </a:txBody>
                  <a:tcPr marL="90000" marR="90000" marT="46800" marB="46800"/>
                </a:tc>
                <a:tc>
                  <a:txBody>
                    <a:bodyPr/>
                    <a:lstStyle/>
                    <a:p>
                      <a:pPr algn="ctr"/>
                      <a:r>
                        <a:rPr lang="ja-JP" sz="1400"/>
                        <a:t>91 （27.6）</a:t>
                      </a:r>
                    </a:p>
                  </a:txBody>
                  <a:tcPr marL="90000" marR="90000" marT="46800" marB="46800"/>
                </a:tc>
                <a:tc>
                  <a:txBody>
                    <a:bodyPr/>
                    <a:lstStyle/>
                    <a:p>
                      <a:pPr algn="ctr"/>
                      <a:r>
                        <a:rPr lang="ja-JP" sz="1400"/>
                        <a:t>65 （19.5）</a:t>
                      </a:r>
                    </a:p>
                  </a:txBody>
                  <a:tcPr marL="90000" marR="90000" marT="46800" marB="46800"/>
                </a:tc>
                <a:tc>
                  <a:txBody>
                    <a:bodyPr/>
                    <a:lstStyle/>
                    <a:p>
                      <a:pPr algn="ctr"/>
                      <a:r>
                        <a:rPr lang="ja-JP" sz="1400"/>
                        <a:t>59 （17.7）</a:t>
                      </a:r>
                    </a:p>
                  </a:txBody>
                  <a:tcPr marL="90000" marR="90000" marT="46800" marB="46800"/>
                </a:tc>
                <a:extLst>
                  <a:ext uri="{0D108BD9-81ED-4DB2-BD59-A6C34878D82A}">
                    <a16:rowId xmlns:a16="http://schemas.microsoft.com/office/drawing/2014/main" val="2419989758"/>
                  </a:ext>
                </a:extLst>
              </a:tr>
              <a:tr h="356250">
                <a:tc>
                  <a:txBody>
                    <a:bodyPr/>
                    <a:lstStyle/>
                    <a:p>
                      <a:pPr marL="177800" marR="0" lvl="0" indent="0" algn="l" defTabSz="914400" rtl="0" eaLnBrk="1" fontAlgn="auto" latinLnBrk="0" hangingPunct="1">
                        <a:lnSpc>
                          <a:spcPct val="100000"/>
                        </a:lnSpc>
                        <a:spcBef>
                          <a:spcPts val="0"/>
                        </a:spcBef>
                        <a:spcAft>
                          <a:spcPts val="0"/>
                        </a:spcAft>
                        <a:buClrTx/>
                        <a:buSzTx/>
                        <a:buFontTx/>
                        <a:buNone/>
                        <a:tabLst/>
                        <a:defRPr/>
                      </a:pPr>
                      <a:r>
                        <a:rPr lang="ja-JP" sz="1400" b="0" baseline="0">
                          <a:solidFill>
                            <a:schemeClr val="tx1"/>
                          </a:solidFill>
                          <a:latin typeface="+mn-lt"/>
                          <a:ea typeface="MS Mincho"/>
                          <a:cs typeface="+mn-cs"/>
                        </a:rPr>
                        <a:t>死亡に</a:t>
                      </a:r>
                      <a:r>
                        <a:rPr lang="ja-JP" sz="1400" b="0">
                          <a:solidFill>
                            <a:schemeClr val="tx1"/>
                          </a:solidFill>
                          <a:latin typeface="+mn-lt"/>
                          <a:ea typeface="MS Mincho"/>
                          <a:cs typeface="+mn-cs"/>
                        </a:rPr>
                        <a:t>至った</a:t>
                      </a:r>
                    </a:p>
                  </a:txBody>
                  <a:tcPr marL="90000" marR="90000" marT="46800" marB="46800"/>
                </a:tc>
                <a:tc>
                  <a:txBody>
                    <a:bodyPr/>
                    <a:lstStyle/>
                    <a:p>
                      <a:pPr algn="ctr"/>
                      <a:r>
                        <a:rPr lang="ja-JP" sz="1400"/>
                        <a:t>11 （3.3）</a:t>
                      </a:r>
                    </a:p>
                  </a:txBody>
                  <a:tcPr marL="90000" marR="90000" marT="46800" marB="46800"/>
                </a:tc>
                <a:tc>
                  <a:txBody>
                    <a:bodyPr/>
                    <a:lstStyle/>
                    <a:p>
                      <a:pPr algn="ctr"/>
                      <a:r>
                        <a:rPr lang="ja-JP" sz="1400"/>
                        <a:t>7 （2.1）</a:t>
                      </a:r>
                    </a:p>
                  </a:txBody>
                  <a:tcPr marL="90000" marR="90000" marT="46800" marB="46800"/>
                </a:tc>
                <a:tc>
                  <a:txBody>
                    <a:bodyPr/>
                    <a:lstStyle/>
                    <a:p>
                      <a:pPr algn="ctr"/>
                      <a:r>
                        <a:rPr lang="ja-JP" sz="1400" dirty="0"/>
                        <a:t>8 （2.4）</a:t>
                      </a:r>
                    </a:p>
                  </a:txBody>
                  <a:tcPr marL="90000" marR="90000" marT="46800" marB="46800"/>
                </a:tc>
                <a:extLst>
                  <a:ext uri="{0D108BD9-81ED-4DB2-BD59-A6C34878D82A}">
                    <a16:rowId xmlns:a16="http://schemas.microsoft.com/office/drawing/2014/main" val="226795752"/>
                  </a:ext>
                </a:extLst>
              </a:tr>
            </a:tbl>
          </a:graphicData>
        </a:graphic>
      </p:graphicFrame>
    </p:spTree>
    <p:extLst>
      <p:ext uri="{BB962C8B-B14F-4D97-AF65-F5344CB8AC3E}">
        <p14:creationId xmlns:p14="http://schemas.microsoft.com/office/powerpoint/2010/main" val="387130882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973MO：KEYNOTE-189 5年アップデート: 転移性非扁平上皮NSCLCに対する初回治療のペムブロリズマブ（pembro）＋ペメトレキセド（pem）と白金製剤 vs プラセボ（pbo）＋pemと白金製剤 </a:t>
            </a:r>
            <a:r>
              <a:rPr lang="en-GB" altLang="ja-JP" dirty="0"/>
              <a:t>–</a:t>
            </a:r>
            <a:r>
              <a:rPr lang="ja-JP" dirty="0"/>
              <a:t> Garassino MC, et al.</a:t>
            </a:r>
          </a:p>
        </p:txBody>
      </p:sp>
      <p:sp>
        <p:nvSpPr>
          <p:cNvPr id="6" name="Content Placeholder 5"/>
          <p:cNvSpPr>
            <a:spLocks noGrp="1"/>
          </p:cNvSpPr>
          <p:nvPr>
            <p:ph idx="1"/>
          </p:nvPr>
        </p:nvSpPr>
        <p:spPr/>
        <p:txBody>
          <a:bodyPr/>
          <a:lstStyle/>
          <a:p>
            <a:r>
              <a:rPr lang="ja-JP" b="1"/>
              <a:t>研究目的</a:t>
            </a:r>
          </a:p>
          <a:p>
            <a:pPr lvl="1"/>
            <a:r>
              <a:rPr lang="ja-JP"/>
              <a:t>KEYNOTE-189試験において未治療のステージIVの非扁平上皮NSCLC患者を対象にペムブロリズマブ+併用化学療法の最新の有効性および安全性を評価すること</a:t>
            </a:r>
          </a:p>
        </p:txBody>
      </p:sp>
      <p:sp>
        <p:nvSpPr>
          <p:cNvPr id="5" name="Text Placeholder 4"/>
          <p:cNvSpPr>
            <a:spLocks noGrp="1"/>
          </p:cNvSpPr>
          <p:nvPr>
            <p:ph type="body" sz="quarter" idx="11"/>
          </p:nvPr>
        </p:nvSpPr>
        <p:spPr/>
        <p:txBody>
          <a:bodyPr/>
          <a:lstStyle/>
          <a:p>
            <a:r>
              <a:rPr lang="ja-JP"/>
              <a:t>Garassino MC, et al.Ann Oncol 2022;33（suppl）:Abstr 973MO</a:t>
            </a:r>
          </a:p>
        </p:txBody>
      </p:sp>
      <p:sp>
        <p:nvSpPr>
          <p:cNvPr id="11" name="Rectangle 9"/>
          <p:cNvSpPr txBox="1">
            <a:spLocks noChangeArrowheads="1"/>
          </p:cNvSpPr>
          <p:nvPr/>
        </p:nvSpPr>
        <p:spPr bwMode="auto">
          <a:xfrm>
            <a:off x="2114197" y="5687958"/>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lang="ja-JP" sz="1600">
                <a:solidFill>
                  <a:srgbClr val="363636"/>
                </a:solidFill>
                <a:latin typeface="Arial"/>
                <a:ea typeface="MS Mincho"/>
                <a:cs typeface="Arial"/>
              </a:rPr>
              <a:t>OS、PFS</a:t>
            </a:r>
          </a:p>
        </p:txBody>
      </p:sp>
      <p:sp>
        <p:nvSpPr>
          <p:cNvPr id="12" name="Content Placeholder 26"/>
          <p:cNvSpPr txBox="1">
            <a:spLocks/>
          </p:cNvSpPr>
          <p:nvPr/>
        </p:nvSpPr>
        <p:spPr>
          <a:xfrm>
            <a:off x="6356902" y="5687958"/>
            <a:ext cx="41271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lang="ja-JP" sz="1600">
                <a:solidFill>
                  <a:srgbClr val="363636"/>
                </a:solidFill>
                <a:latin typeface="Arial"/>
                <a:ea typeface="MS Mincho"/>
                <a:cs typeface="Arial"/>
              </a:rPr>
              <a:t>安全性 </a:t>
            </a:r>
          </a:p>
        </p:txBody>
      </p:sp>
      <p:sp>
        <p:nvSpPr>
          <p:cNvPr id="25" name="Oval 14"/>
          <p:cNvSpPr>
            <a:spLocks noChangeArrowheads="1"/>
          </p:cNvSpPr>
          <p:nvPr/>
        </p:nvSpPr>
        <p:spPr bwMode="auto">
          <a:xfrm>
            <a:off x="2982715" y="3627521"/>
            <a:ext cx="583595" cy="584200"/>
          </a:xfrm>
          <a:prstGeom prst="ellipse">
            <a:avLst/>
          </a:prstGeom>
          <a:noFill/>
          <a:ln w="38100">
            <a:solidFill>
              <a:schemeClr val="bg1"/>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noProof="0">
                <a:ln>
                  <a:noFill/>
                </a:ln>
                <a:solidFill>
                  <a:srgbClr val="002850"/>
                </a:solidFill>
                <a:uLnTx/>
                <a:uFillTx/>
                <a:latin typeface="Arial" charset="0"/>
                <a:ea typeface="MS Mincho" pitchFamily="2" charset="-122"/>
                <a:cs typeface="Arial"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noProof="0">
                <a:ln>
                  <a:noFill/>
                </a:ln>
                <a:solidFill>
                  <a:srgbClr val="002850"/>
                </a:solidFill>
                <a:uLnTx/>
                <a:uFillTx/>
                <a:latin typeface="Arial" charset="0"/>
                <a:ea typeface="MS Mincho" pitchFamily="2" charset="-122"/>
                <a:cs typeface="Arial" charset="0"/>
              </a:rPr>
              <a:t>2:1</a:t>
            </a:r>
          </a:p>
        </p:txBody>
      </p:sp>
      <p:cxnSp>
        <p:nvCxnSpPr>
          <p:cNvPr id="26" name="AutoShape 15"/>
          <p:cNvCxnSpPr>
            <a:cxnSpLocks noChangeShapeType="1"/>
            <a:stCxn id="25" idx="0"/>
            <a:endCxn id="42" idx="1"/>
          </p:cNvCxnSpPr>
          <p:nvPr/>
        </p:nvCxnSpPr>
        <p:spPr bwMode="auto">
          <a:xfrm rot="5400000" flipH="1" flipV="1">
            <a:off x="3025332" y="3116532"/>
            <a:ext cx="760170" cy="261808"/>
          </a:xfrm>
          <a:prstGeom prst="bentConnector2">
            <a:avLst/>
          </a:prstGeom>
          <a:noFill/>
          <a:ln w="38100">
            <a:solidFill>
              <a:schemeClr val="bg1"/>
            </a:solidFill>
            <a:miter lim="800000"/>
            <a:headEnd/>
            <a:tailEnd type="triangle" w="med" len="med"/>
          </a:ln>
        </p:spPr>
      </p:cxnSp>
      <p:cxnSp>
        <p:nvCxnSpPr>
          <p:cNvPr id="27" name="AutoShape 16"/>
          <p:cNvCxnSpPr>
            <a:cxnSpLocks noChangeShapeType="1"/>
            <a:stCxn id="25" idx="4"/>
            <a:endCxn id="41" idx="1"/>
          </p:cNvCxnSpPr>
          <p:nvPr/>
        </p:nvCxnSpPr>
        <p:spPr bwMode="auto">
          <a:xfrm rot="16200000" flipH="1">
            <a:off x="3008840" y="4477394"/>
            <a:ext cx="793155" cy="261808"/>
          </a:xfrm>
          <a:prstGeom prst="bentConnector2">
            <a:avLst/>
          </a:prstGeom>
          <a:noFill/>
          <a:ln w="38100">
            <a:solidFill>
              <a:schemeClr val="bg1"/>
            </a:solidFill>
            <a:miter lim="800000"/>
            <a:headEnd/>
            <a:tailEnd type="triangle" w="med" len="med"/>
          </a:ln>
        </p:spPr>
      </p:cxnSp>
      <p:sp>
        <p:nvSpPr>
          <p:cNvPr id="36" name="Content Placeholder 26"/>
          <p:cNvSpPr txBox="1">
            <a:spLocks/>
          </p:cNvSpPr>
          <p:nvPr/>
        </p:nvSpPr>
        <p:spPr bwMode="auto">
          <a:xfrm>
            <a:off x="3751303" y="3435666"/>
            <a:ext cx="4342829"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0"/>
              </a:spcAft>
              <a:buClrTx/>
              <a:buSzTx/>
              <a:buFontTx/>
              <a:buNone/>
              <a:tabLst/>
              <a:defRPr/>
            </a:pPr>
            <a:r>
              <a:rPr kumimoji="0" lang="ja-JP" sz="1400" b="1" i="0" u="none" strike="noStrike" cap="none" normalizeH="0" baseline="0" noProof="0" dirty="0">
                <a:ln>
                  <a:noFill/>
                </a:ln>
                <a:solidFill>
                  <a:srgbClr val="363636"/>
                </a:solidFill>
                <a:uLnTx/>
                <a:uFillTx/>
                <a:latin typeface="Arial"/>
                <a:ea typeface="MS Mincho"/>
                <a:cs typeface="Arial" charset="0"/>
              </a:rPr>
              <a:t>層別化</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ja-JP" sz="1400" b="0" i="0" u="none" strike="noStrike" cap="none" normalizeH="0" baseline="0" noProof="0" dirty="0">
                <a:ln>
                  <a:noFill/>
                </a:ln>
                <a:solidFill>
                  <a:srgbClr val="363636"/>
                </a:solidFill>
                <a:uLnTx/>
                <a:uFillTx/>
              </a:rPr>
              <a:t>PD-L1発現 </a:t>
            </a:r>
            <a:r>
              <a:rPr kumimoji="0" lang="ja-JP" sz="1400" b="0" i="0" u="none" strike="noStrike" cap="none" normalizeH="0" baseline="0" noProof="0" dirty="0">
                <a:ln>
                  <a:noFill/>
                </a:ln>
                <a:solidFill>
                  <a:srgbClr val="363636"/>
                </a:solidFill>
                <a:uLnTx/>
                <a:uFillTx/>
                <a:latin typeface="Arial"/>
                <a:ea typeface="MS Mincho"/>
                <a:cs typeface="Arial" charset="0"/>
              </a:rPr>
              <a:t>（TPS &lt;1％、</a:t>
            </a:r>
            <a:r>
              <a:rPr kumimoji="0" lang="ja-JP" sz="1400" b="0" i="0" u="none" strike="noStrike" cap="none" normalizeH="0" baseline="0" noProof="0" dirty="0">
                <a:ln>
                  <a:noFill/>
                </a:ln>
                <a:solidFill>
                  <a:srgbClr val="363636"/>
                </a:solidFill>
                <a:uLnTx/>
                <a:uFillTx/>
                <a:latin typeface="Arial" panose="020B0604020202020204" pitchFamily="34" charset="0"/>
                <a:ea typeface="MS Mincho"/>
                <a:cs typeface="Arial" panose="020B0604020202020204" pitchFamily="34" charset="0"/>
              </a:rPr>
              <a:t>≥</a:t>
            </a:r>
            <a:r>
              <a:rPr kumimoji="0" lang="ja-JP" sz="1400" b="0" i="0" u="none" strike="noStrike" cap="none" normalizeH="0" baseline="0" noProof="0" dirty="0">
                <a:ln>
                  <a:noFill/>
                </a:ln>
                <a:solidFill>
                  <a:srgbClr val="363636"/>
                </a:solidFill>
                <a:uLnTx/>
                <a:uFillTx/>
                <a:latin typeface="Arial"/>
                <a:ea typeface="MS Mincho"/>
                <a:cs typeface="Arial" charset="0"/>
              </a:rPr>
              <a:t>1％）</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ja-JP" sz="1400" b="0" i="0" u="none" strike="noStrike" cap="none" normalizeH="0" baseline="0" noProof="0" dirty="0">
                <a:ln>
                  <a:noFill/>
                </a:ln>
                <a:solidFill>
                  <a:srgbClr val="363636"/>
                </a:solidFill>
                <a:uLnTx/>
                <a:uFillTx/>
                <a:latin typeface="Arial"/>
                <a:ea typeface="MS Mincho"/>
                <a:cs typeface="Arial" charset="0"/>
              </a:rPr>
              <a:t>白金製剤（シスプラチン vs. カルボプラチン）</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ja-JP" sz="1400" b="0" i="0" u="none" strike="noStrike" cap="none" normalizeH="0" baseline="0" noProof="0" dirty="0">
                <a:ln>
                  <a:noFill/>
                </a:ln>
                <a:solidFill>
                  <a:srgbClr val="363636"/>
                </a:solidFill>
                <a:uLnTx/>
                <a:uFillTx/>
                <a:latin typeface="Arial"/>
                <a:ea typeface="MS Mincho"/>
                <a:cs typeface="Arial" charset="0"/>
              </a:rPr>
              <a:t>喫煙歴（過去になし、過去にあり／現在あり）</a:t>
            </a:r>
          </a:p>
        </p:txBody>
      </p:sp>
      <p:cxnSp>
        <p:nvCxnSpPr>
          <p:cNvPr id="37" name="AutoShape 19"/>
          <p:cNvCxnSpPr>
            <a:cxnSpLocks noChangeShapeType="1"/>
            <a:stCxn id="40" idx="3"/>
            <a:endCxn id="25" idx="2"/>
          </p:cNvCxnSpPr>
          <p:nvPr/>
        </p:nvCxnSpPr>
        <p:spPr bwMode="auto">
          <a:xfrm>
            <a:off x="2873693" y="3919621"/>
            <a:ext cx="109022" cy="0"/>
          </a:xfrm>
          <a:prstGeom prst="straightConnector1">
            <a:avLst/>
          </a:prstGeom>
          <a:noFill/>
          <a:ln w="38100">
            <a:solidFill>
              <a:schemeClr val="bg1"/>
            </a:solidFill>
            <a:round/>
            <a:headEnd type="none" w="med" len="med"/>
            <a:tailEnd type="none" w="med" len="med"/>
          </a:ln>
        </p:spPr>
      </p:cxnSp>
      <p:cxnSp>
        <p:nvCxnSpPr>
          <p:cNvPr id="38" name="AutoShape 20"/>
          <p:cNvCxnSpPr>
            <a:cxnSpLocks noChangeShapeType="1"/>
            <a:stCxn id="41" idx="3"/>
            <a:endCxn id="43" idx="1"/>
          </p:cNvCxnSpPr>
          <p:nvPr/>
        </p:nvCxnSpPr>
        <p:spPr bwMode="auto">
          <a:xfrm>
            <a:off x="6255801" y="5004876"/>
            <a:ext cx="296380" cy="0"/>
          </a:xfrm>
          <a:prstGeom prst="straightConnector1">
            <a:avLst/>
          </a:prstGeom>
          <a:noFill/>
          <a:ln w="38100">
            <a:solidFill>
              <a:schemeClr val="bg1"/>
            </a:solidFill>
            <a:prstDash val="solid"/>
            <a:round/>
            <a:headEnd/>
            <a:tailEnd type="triangle" w="med" len="med"/>
          </a:ln>
        </p:spPr>
      </p:cxnSp>
      <p:cxnSp>
        <p:nvCxnSpPr>
          <p:cNvPr id="39" name="AutoShape 21"/>
          <p:cNvCxnSpPr>
            <a:cxnSpLocks noChangeShapeType="1"/>
            <a:stCxn id="42" idx="3"/>
            <a:endCxn id="44" idx="1"/>
          </p:cNvCxnSpPr>
          <p:nvPr/>
        </p:nvCxnSpPr>
        <p:spPr bwMode="auto">
          <a:xfrm>
            <a:off x="6255800" y="2867351"/>
            <a:ext cx="296382" cy="0"/>
          </a:xfrm>
          <a:prstGeom prst="straightConnector1">
            <a:avLst/>
          </a:prstGeom>
          <a:noFill/>
          <a:ln w="38100">
            <a:solidFill>
              <a:schemeClr val="bg1"/>
            </a:solidFill>
            <a:round/>
            <a:headEnd/>
            <a:tailEnd type="triangle" w="med" len="med"/>
          </a:ln>
        </p:spPr>
      </p:cxnSp>
      <p:sp>
        <p:nvSpPr>
          <p:cNvPr id="40" name="AutoShape 9"/>
          <p:cNvSpPr>
            <a:spLocks noChangeArrowheads="1"/>
          </p:cNvSpPr>
          <p:nvPr/>
        </p:nvSpPr>
        <p:spPr bwMode="auto">
          <a:xfrm>
            <a:off x="304800" y="2799724"/>
            <a:ext cx="2568893" cy="2239794"/>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400" b="0" i="0" u="none" strike="noStrike" cap="none" normalizeH="0" baseline="0" noProof="0">
                <a:ln>
                  <a:noFill/>
                </a:ln>
                <a:solidFill>
                  <a:srgbClr val="FFFFFF"/>
                </a:solidFill>
                <a:uLnTx/>
                <a:uFillTx/>
                <a:latin typeface="Arial" charset="0"/>
                <a:ea typeface="MS Mincho" pitchFamily="2" charset="-122"/>
                <a:cs typeface="Arial" charset="0"/>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400" b="0" i="0" u="none" strike="noStrike" cap="none" normalizeH="0" baseline="0" noProof="0">
                <a:ln>
                  <a:noFill/>
                </a:ln>
                <a:solidFill>
                  <a:srgbClr val="FFFFFF"/>
                </a:solidFill>
                <a:uLnTx/>
                <a:uFillTx/>
                <a:latin typeface="Arial" charset="0"/>
                <a:ea typeface="MS Mincho" pitchFamily="2" charset="-122"/>
                <a:cs typeface="Arial" charset="0"/>
              </a:rPr>
              <a:t>ステージIV 非扁平上皮NSCLC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400" b="0" i="0" u="none" strike="noStrike" cap="none" normalizeH="0" baseline="0" noProof="0">
                <a:ln>
                  <a:noFill/>
                </a:ln>
                <a:solidFill>
                  <a:srgbClr val="FFFFFF"/>
                </a:solidFill>
                <a:uLnTx/>
                <a:uFillTx/>
                <a:latin typeface="Arial" charset="0"/>
                <a:ea typeface="MS Mincho" pitchFamily="2" charset="-122"/>
                <a:cs typeface="Arial" charset="0"/>
              </a:rPr>
              <a:t>感作性EGFRまたはALKの変異なし </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400" b="0" i="0" u="none" strike="noStrike" cap="none" normalizeH="0" baseline="0" noProof="0">
                <a:ln>
                  <a:noFill/>
                </a:ln>
                <a:solidFill>
                  <a:srgbClr val="FFFFFF"/>
                </a:solidFill>
                <a:uLnTx/>
                <a:uFillTx/>
                <a:latin typeface="Arial" charset="0"/>
                <a:ea typeface="MS Mincho" pitchFamily="2" charset="-122"/>
                <a:cs typeface="Arial" charset="0"/>
              </a:rPr>
              <a:t>化学療法未実施</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400" b="0" i="0" u="none" strike="noStrike" cap="none" normalizeH="0" baseline="0" noProof="0">
                <a:ln>
                  <a:noFill/>
                </a:ln>
                <a:solidFill>
                  <a:srgbClr val="FFFFFF"/>
                </a:solidFill>
                <a:uLnTx/>
                <a:uFillTx/>
                <a:latin typeface="Arial" charset="0"/>
                <a:ea typeface="MS Mincho" pitchFamily="2" charset="-122"/>
                <a:cs typeface="Arial" charset="0"/>
              </a:rPr>
              <a:t>ECOG PS 0–1 </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ja-JP" sz="1400" b="0" i="0" u="none" strike="noStrike" cap="none" normalizeH="0" baseline="0" noProof="0">
                <a:ln>
                  <a:noFill/>
                </a:ln>
                <a:solidFill>
                  <a:srgbClr val="FFFFFF"/>
                </a:solidFill>
                <a:uLnTx/>
                <a:uFillTx/>
                <a:latin typeface="Arial" charset="0"/>
                <a:ea typeface="MS Mincho" pitchFamily="2" charset="-122"/>
                <a:cs typeface="Arial" charset="0"/>
              </a:rPr>
              <a:t>（n=723、ITT-WT n=679）</a:t>
            </a:r>
          </a:p>
        </p:txBody>
      </p:sp>
      <p:sp>
        <p:nvSpPr>
          <p:cNvPr id="41" name="AutoShape 12"/>
          <p:cNvSpPr>
            <a:spLocks noChangeArrowheads="1"/>
          </p:cNvSpPr>
          <p:nvPr/>
        </p:nvSpPr>
        <p:spPr bwMode="auto">
          <a:xfrm>
            <a:off x="3536321" y="4416805"/>
            <a:ext cx="2719480" cy="1176141"/>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プラセボ + </a:t>
            </a:r>
            <a:b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ペメトレキセド 500mg/m</a:t>
            </a:r>
            <a:r>
              <a:rPr kumimoji="0" lang="ja-JP" sz="1200" b="0" i="0" u="none" strike="noStrike" cap="none" normalizeH="0" baseline="30000" noProof="0" dirty="0">
                <a:ln>
                  <a:noFill/>
                </a:ln>
                <a:solidFill>
                  <a:srgbClr val="FFFFFF"/>
                </a:solidFill>
                <a:uLnTx/>
                <a:uFillTx/>
                <a:latin typeface="Arial" charset="0"/>
                <a:ea typeface="MS Mincho" pitchFamily="2" charset="-122"/>
                <a:cs typeface="Arial" charset="0"/>
              </a:rPr>
              <a:t>2</a:t>
            </a: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 + </a:t>
            </a:r>
            <a:b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カルボプラチン AUC5 or </a:t>
            </a:r>
            <a:b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シスプラチン 75mg/m</a:t>
            </a:r>
            <a:r>
              <a:rPr kumimoji="0" lang="ja-JP" sz="1200" b="0" i="0" u="none" strike="noStrike" cap="none" normalizeH="0" baseline="30000" noProof="0" dirty="0">
                <a:ln>
                  <a:noFill/>
                </a:ln>
                <a:solidFill>
                  <a:srgbClr val="FFFFFF"/>
                </a:solidFill>
                <a:uLnTx/>
                <a:uFillTx/>
                <a:latin typeface="Arial" charset="0"/>
                <a:ea typeface="MS Mincho" pitchFamily="2" charset="-122"/>
                <a:cs typeface="Arial" charset="0"/>
              </a:rPr>
              <a:t>2</a:t>
            </a: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 4サイクル</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（n=206）</a:t>
            </a:r>
          </a:p>
        </p:txBody>
      </p:sp>
      <p:sp>
        <p:nvSpPr>
          <p:cNvPr id="42" name="AutoShape 8"/>
          <p:cNvSpPr>
            <a:spLocks noChangeArrowheads="1"/>
          </p:cNvSpPr>
          <p:nvPr/>
        </p:nvSpPr>
        <p:spPr bwMode="auto">
          <a:xfrm>
            <a:off x="3536321" y="2279280"/>
            <a:ext cx="2719479" cy="1176142"/>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noProof="0" dirty="0">
                <a:ln>
                  <a:noFill/>
                </a:ln>
                <a:solidFill>
                  <a:srgbClr val="FFFFFF"/>
                </a:solidFill>
                <a:uLnTx/>
                <a:uFillTx/>
                <a:latin typeface="Arial" charset="0"/>
                <a:ea typeface="MS Mincho" pitchFamily="2" charset="-122"/>
                <a:cs typeface="Arial" charset="0"/>
              </a:rPr>
              <a:t>ペムブロリズマブ</a:t>
            </a: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 200mg + </a:t>
            </a:r>
            <a:b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ペメトレキセド 500mg/m</a:t>
            </a:r>
            <a:r>
              <a:rPr kumimoji="0" lang="ja-JP" sz="1200" b="0" i="0" u="none" strike="noStrike" cap="none" normalizeH="0" baseline="30000" noProof="0" dirty="0">
                <a:ln>
                  <a:noFill/>
                </a:ln>
                <a:solidFill>
                  <a:srgbClr val="FFFFFF"/>
                </a:solidFill>
                <a:uLnTx/>
                <a:uFillTx/>
                <a:latin typeface="Arial" charset="0"/>
                <a:ea typeface="MS Mincho" pitchFamily="2" charset="-122"/>
                <a:cs typeface="Arial" charset="0"/>
              </a:rPr>
              <a:t>2</a:t>
            </a: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 + </a:t>
            </a:r>
            <a:b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カルボプラチン AUC5 or </a:t>
            </a:r>
            <a:b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シスプラチン 75 mg/m</a:t>
            </a:r>
            <a:r>
              <a:rPr kumimoji="0" lang="ja-JP" sz="1200" b="0" i="0" u="none" strike="noStrike" cap="none" normalizeH="0" baseline="30000" noProof="0" dirty="0">
                <a:ln>
                  <a:noFill/>
                </a:ln>
                <a:solidFill>
                  <a:srgbClr val="FFFFFF"/>
                </a:solidFill>
                <a:uLnTx/>
                <a:uFillTx/>
                <a:latin typeface="Arial" charset="0"/>
                <a:ea typeface="MS Mincho" pitchFamily="2" charset="-122"/>
                <a:cs typeface="Arial" charset="0"/>
              </a:rPr>
              <a:t>2</a:t>
            </a: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 4サイクル</a:t>
            </a:r>
            <a:b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（n=410）</a:t>
            </a:r>
          </a:p>
        </p:txBody>
      </p:sp>
      <p:sp>
        <p:nvSpPr>
          <p:cNvPr id="43" name="AutoShape 12"/>
          <p:cNvSpPr>
            <a:spLocks noChangeArrowheads="1"/>
          </p:cNvSpPr>
          <p:nvPr/>
        </p:nvSpPr>
        <p:spPr bwMode="auto">
          <a:xfrm>
            <a:off x="6552181" y="4604241"/>
            <a:ext cx="2529256" cy="801269"/>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noProof="0" dirty="0">
                <a:ln>
                  <a:noFill/>
                </a:ln>
                <a:solidFill>
                  <a:srgbClr val="FFFFFF"/>
                </a:solidFill>
                <a:uLnTx/>
                <a:uFillTx/>
                <a:latin typeface="Arial" charset="0"/>
                <a:ea typeface="MS Mincho" pitchFamily="2" charset="-122"/>
                <a:cs typeface="Arial" charset="0"/>
              </a:rPr>
              <a:t>ペメトレキセド</a:t>
            </a: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 </a:t>
            </a:r>
            <a:b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500mg/m</a:t>
            </a:r>
            <a:r>
              <a:rPr kumimoji="0" lang="ja-JP" sz="1200" b="0" i="0" u="none" strike="noStrike" cap="none" normalizeH="0" baseline="30000" noProof="0" dirty="0">
                <a:ln>
                  <a:noFill/>
                </a:ln>
                <a:solidFill>
                  <a:srgbClr val="FFFFFF"/>
                </a:solidFill>
                <a:uLnTx/>
                <a:uFillTx/>
                <a:latin typeface="Arial" charset="0"/>
                <a:ea typeface="MS Mincho" pitchFamily="2" charset="-122"/>
                <a:cs typeface="Arial" charset="0"/>
              </a:rPr>
              <a:t>2</a:t>
            </a: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 </a:t>
            </a:r>
            <a:b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31サイクルまで</a:t>
            </a:r>
          </a:p>
        </p:txBody>
      </p:sp>
      <p:sp>
        <p:nvSpPr>
          <p:cNvPr id="44" name="AutoShape 8"/>
          <p:cNvSpPr>
            <a:spLocks noChangeArrowheads="1"/>
          </p:cNvSpPr>
          <p:nvPr/>
        </p:nvSpPr>
        <p:spPr bwMode="auto">
          <a:xfrm>
            <a:off x="6552182" y="2466716"/>
            <a:ext cx="2529255" cy="801270"/>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noProof="0" dirty="0">
                <a:ln>
                  <a:noFill/>
                </a:ln>
                <a:solidFill>
                  <a:srgbClr val="FFFFFF"/>
                </a:solidFill>
                <a:uLnTx/>
                <a:uFillTx/>
                <a:latin typeface="Arial" charset="0"/>
                <a:ea typeface="MS Mincho" pitchFamily="2" charset="-122"/>
                <a:cs typeface="Arial" charset="0"/>
              </a:rPr>
              <a:t>ペムブロリズマブ</a:t>
            </a: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 200mg q3w + ペメトレキセド 500mg/m</a:t>
            </a:r>
            <a:r>
              <a:rPr kumimoji="0" lang="ja-JP" sz="1200" b="0" i="0" u="none" strike="noStrike" cap="none" normalizeH="0" baseline="30000" noProof="0" dirty="0">
                <a:ln>
                  <a:noFill/>
                </a:ln>
                <a:solidFill>
                  <a:srgbClr val="FFFFFF"/>
                </a:solidFill>
                <a:uLnTx/>
                <a:uFillTx/>
                <a:latin typeface="Arial" charset="0"/>
                <a:ea typeface="MS Mincho" pitchFamily="2" charset="-122"/>
                <a:cs typeface="Arial" charset="0"/>
              </a:rPr>
              <a:t>2</a:t>
            </a: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 </a:t>
            </a:r>
            <a:b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31サイクルまで</a:t>
            </a:r>
          </a:p>
        </p:txBody>
      </p:sp>
      <p:sp>
        <p:nvSpPr>
          <p:cNvPr id="45" name="AutoShape 12"/>
          <p:cNvSpPr>
            <a:spLocks noChangeArrowheads="1"/>
          </p:cNvSpPr>
          <p:nvPr/>
        </p:nvSpPr>
        <p:spPr bwMode="auto">
          <a:xfrm>
            <a:off x="9357944" y="4742557"/>
            <a:ext cx="2529256" cy="524636"/>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ペムブロリズマブ 200mg q3w </a:t>
            </a:r>
            <a:b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sz="1200" b="0" i="0" u="none" strike="noStrike" cap="none" normalizeH="0" baseline="0" noProof="0" dirty="0">
                <a:ln>
                  <a:noFill/>
                </a:ln>
                <a:solidFill>
                  <a:srgbClr val="FFFFFF"/>
                </a:solidFill>
                <a:uLnTx/>
                <a:uFillTx/>
                <a:latin typeface="Arial" charset="0"/>
                <a:ea typeface="MS Mincho" pitchFamily="2" charset="-122"/>
                <a:cs typeface="Arial" charset="0"/>
              </a:rPr>
              <a:t>（最大35サイクル）</a:t>
            </a:r>
          </a:p>
        </p:txBody>
      </p:sp>
      <p:cxnSp>
        <p:nvCxnSpPr>
          <p:cNvPr id="46" name="AutoShape 20"/>
          <p:cNvCxnSpPr>
            <a:cxnSpLocks noChangeShapeType="1"/>
            <a:stCxn id="43" idx="3"/>
            <a:endCxn id="45" idx="1"/>
          </p:cNvCxnSpPr>
          <p:nvPr/>
        </p:nvCxnSpPr>
        <p:spPr bwMode="auto">
          <a:xfrm flipV="1">
            <a:off x="9081437" y="5004875"/>
            <a:ext cx="276507" cy="1"/>
          </a:xfrm>
          <a:prstGeom prst="straightConnector1">
            <a:avLst/>
          </a:prstGeom>
          <a:noFill/>
          <a:ln w="38100">
            <a:solidFill>
              <a:schemeClr val="bg1"/>
            </a:solidFill>
            <a:prstDash val="dash"/>
            <a:round/>
            <a:headEnd/>
            <a:tailEnd type="triangle" w="med" len="med"/>
          </a:ln>
        </p:spPr>
      </p:cxnSp>
      <p:sp>
        <p:nvSpPr>
          <p:cNvPr id="47" name="TextBox 46"/>
          <p:cNvSpPr txBox="1"/>
          <p:nvPr/>
        </p:nvSpPr>
        <p:spPr>
          <a:xfrm>
            <a:off x="9020758" y="4589676"/>
            <a:ext cx="397866" cy="27699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sz="1200" b="1" i="0" u="none" strike="noStrike" cap="none" normalizeH="0" baseline="0" noProof="0">
                <a:ln>
                  <a:noFill/>
                </a:ln>
                <a:solidFill>
                  <a:srgbClr val="363636"/>
                </a:solidFill>
                <a:uLnTx/>
                <a:uFillTx/>
                <a:latin typeface="Arial" charset="0"/>
                <a:ea typeface="MS Mincho"/>
                <a:cs typeface="Arial" charset="0"/>
              </a:rPr>
              <a:t>PD</a:t>
            </a:r>
          </a:p>
        </p:txBody>
      </p:sp>
    </p:spTree>
    <p:extLst>
      <p:ext uri="{BB962C8B-B14F-4D97-AF65-F5344CB8AC3E}">
        <p14:creationId xmlns:p14="http://schemas.microsoft.com/office/powerpoint/2010/main" val="155462792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973MO：KEYNOTE-189 5年アップデート: 転移性非扁平上皮NSCLCに対する初回治療のペムブロリズマブ（pembro）＋ペメトレキセド（pem）と白金製剤 vs プラセボ（pbo）＋pemと白金製剤 </a:t>
            </a:r>
            <a:r>
              <a:rPr lang="en-GB" altLang="ja-JP" dirty="0"/>
              <a:t>–</a:t>
            </a:r>
            <a:r>
              <a:rPr lang="ja-JP" dirty="0"/>
              <a:t> Garassino MC,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82091"/>
          </a:xfrm>
        </p:spPr>
        <p:txBody>
          <a:bodyPr/>
          <a:lstStyle/>
          <a:p>
            <a:r>
              <a:rPr lang="ja-JP" b="1"/>
              <a:t>主な結果（続き）</a:t>
            </a:r>
          </a:p>
        </p:txBody>
      </p:sp>
      <p:sp>
        <p:nvSpPr>
          <p:cNvPr id="5" name="Text Placeholder 4"/>
          <p:cNvSpPr>
            <a:spLocks noGrp="1"/>
          </p:cNvSpPr>
          <p:nvPr>
            <p:ph type="body" sz="quarter" idx="11"/>
          </p:nvPr>
        </p:nvSpPr>
        <p:spPr/>
        <p:txBody>
          <a:bodyPr/>
          <a:lstStyle/>
          <a:p>
            <a:r>
              <a:rPr lang="ja-JP"/>
              <a:t>Garassino MC, et al.Ann Oncol 2022;33（suppl）:Abstr 973MO</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1440826" y="1641018"/>
            <a:ext cx="333724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lang="ja-JP" sz="1600" b="1">
                <a:solidFill>
                  <a:srgbClr val="363636"/>
                </a:solidFill>
                <a:latin typeface="Arial"/>
                <a:ea typeface="MS Mincho"/>
              </a:rPr>
              <a:t>全生存期間</a:t>
            </a:r>
          </a:p>
        </p:txBody>
      </p:sp>
      <p:grpSp>
        <p:nvGrpSpPr>
          <p:cNvPr id="3" name="Group 2"/>
          <p:cNvGrpSpPr/>
          <p:nvPr/>
        </p:nvGrpSpPr>
        <p:grpSpPr>
          <a:xfrm>
            <a:off x="30247" y="2927973"/>
            <a:ext cx="6122896" cy="2465941"/>
            <a:chOff x="33596" y="2945837"/>
            <a:chExt cx="5885403" cy="3332363"/>
          </a:xfrm>
        </p:grpSpPr>
        <p:sp>
          <p:nvSpPr>
            <p:cNvPr id="329"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2121892" y="3232130"/>
              <a:ext cx="2356" cy="1824903"/>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0"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4897571" y="4092608"/>
              <a:ext cx="939" cy="953900"/>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1"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1349904" y="4089309"/>
              <a:ext cx="4333689" cy="2773"/>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2"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4203548" y="4092608"/>
              <a:ext cx="939" cy="953900"/>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3"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3509350" y="4092608"/>
              <a:ext cx="939" cy="953900"/>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4"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2812385" y="3721544"/>
              <a:ext cx="0" cy="1324964"/>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5" name="TextBox 334">
              <a:extLst>
                <a:ext uri="{FF2B5EF4-FFF2-40B4-BE49-F238E27FC236}">
                  <a16:creationId xmlns:a16="http://schemas.microsoft.com/office/drawing/2014/main" id="{E86BFD01-D804-AFB1-7999-F3001F6E4D84}"/>
                </a:ext>
              </a:extLst>
            </p:cNvPr>
            <p:cNvSpPr txBox="1"/>
            <p:nvPr/>
          </p:nvSpPr>
          <p:spPr>
            <a:xfrm>
              <a:off x="2087216" y="3159427"/>
              <a:ext cx="524190" cy="540691"/>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69.8％</a:t>
              </a:r>
            </a:p>
            <a:p>
              <a:pPr fontAlgn="base">
                <a:spcBef>
                  <a:spcPct val="0"/>
                </a:spcBef>
                <a:spcAft>
                  <a:spcPct val="0"/>
                </a:spcAft>
                <a:defRPr/>
              </a:pPr>
              <a:r>
                <a:rPr lang="ja-JP" sz="1000">
                  <a:solidFill>
                    <a:srgbClr val="E73E16"/>
                  </a:solidFill>
                  <a:latin typeface="Arial" panose="020B0604020202020204" pitchFamily="34" charset="0"/>
                  <a:ea typeface="MS Mincho"/>
                  <a:cs typeface="Arial" panose="020B0604020202020204" pitchFamily="34" charset="0"/>
                </a:rPr>
                <a:t>48.0％</a:t>
              </a:r>
            </a:p>
          </p:txBody>
        </p:sp>
        <p:sp>
          <p:nvSpPr>
            <p:cNvPr id="336" name="TextBox 335">
              <a:extLst>
                <a:ext uri="{FF2B5EF4-FFF2-40B4-BE49-F238E27FC236}">
                  <a16:creationId xmlns:a16="http://schemas.microsoft.com/office/drawing/2014/main" id="{E86BFD01-D804-AFB1-7999-F3001F6E4D84}"/>
                </a:ext>
              </a:extLst>
            </p:cNvPr>
            <p:cNvSpPr txBox="1"/>
            <p:nvPr/>
          </p:nvSpPr>
          <p:spPr>
            <a:xfrm>
              <a:off x="2789440" y="3633351"/>
              <a:ext cx="524190" cy="540691"/>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45.7％</a:t>
              </a:r>
            </a:p>
            <a:p>
              <a:pPr fontAlgn="base">
                <a:spcBef>
                  <a:spcPct val="0"/>
                </a:spcBef>
                <a:spcAft>
                  <a:spcPct val="0"/>
                </a:spcAft>
                <a:defRPr/>
              </a:pPr>
              <a:r>
                <a:rPr lang="ja-JP" sz="1000">
                  <a:solidFill>
                    <a:srgbClr val="E73E16"/>
                  </a:solidFill>
                  <a:latin typeface="Arial" panose="020B0604020202020204" pitchFamily="34" charset="0"/>
                  <a:ea typeface="MS Mincho"/>
                  <a:cs typeface="Arial" panose="020B0604020202020204" pitchFamily="34" charset="0"/>
                </a:rPr>
                <a:t>27.3％</a:t>
              </a:r>
            </a:p>
          </p:txBody>
        </p:sp>
        <p:sp>
          <p:nvSpPr>
            <p:cNvPr id="337" name="TextBox 336">
              <a:extLst>
                <a:ext uri="{FF2B5EF4-FFF2-40B4-BE49-F238E27FC236}">
                  <a16:creationId xmlns:a16="http://schemas.microsoft.com/office/drawing/2014/main" id="{E86BFD01-D804-AFB1-7999-F3001F6E4D84}"/>
                </a:ext>
              </a:extLst>
            </p:cNvPr>
            <p:cNvSpPr txBox="1"/>
            <p:nvPr/>
          </p:nvSpPr>
          <p:spPr>
            <a:xfrm>
              <a:off x="3481779" y="3989356"/>
              <a:ext cx="524190" cy="540691"/>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31.3％</a:t>
              </a:r>
            </a:p>
            <a:p>
              <a:pPr fontAlgn="base">
                <a:spcBef>
                  <a:spcPct val="0"/>
                </a:spcBef>
                <a:spcAft>
                  <a:spcPct val="0"/>
                </a:spcAft>
                <a:defRPr/>
              </a:pPr>
              <a:r>
                <a:rPr lang="ja-JP" sz="1000">
                  <a:solidFill>
                    <a:srgbClr val="E73E16"/>
                  </a:solidFill>
                  <a:latin typeface="Arial" panose="020B0604020202020204" pitchFamily="34" charset="0"/>
                  <a:ea typeface="MS Mincho"/>
                  <a:cs typeface="Arial" panose="020B0604020202020204" pitchFamily="34" charset="0"/>
                </a:rPr>
                <a:t>17.4％</a:t>
              </a:r>
            </a:p>
          </p:txBody>
        </p:sp>
        <p:sp>
          <p:nvSpPr>
            <p:cNvPr id="338" name="TextBox 337">
              <a:extLst>
                <a:ext uri="{FF2B5EF4-FFF2-40B4-BE49-F238E27FC236}">
                  <a16:creationId xmlns:a16="http://schemas.microsoft.com/office/drawing/2014/main" id="{E86BFD01-D804-AFB1-7999-F3001F6E4D84}"/>
                </a:ext>
              </a:extLst>
            </p:cNvPr>
            <p:cNvSpPr txBox="1"/>
            <p:nvPr/>
          </p:nvSpPr>
          <p:spPr>
            <a:xfrm>
              <a:off x="4216249" y="4096289"/>
              <a:ext cx="524190" cy="540691"/>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23.6％</a:t>
              </a:r>
            </a:p>
            <a:p>
              <a:pPr fontAlgn="base">
                <a:spcBef>
                  <a:spcPct val="0"/>
                </a:spcBef>
                <a:spcAft>
                  <a:spcPct val="0"/>
                </a:spcAft>
                <a:defRPr/>
              </a:pPr>
              <a:r>
                <a:rPr lang="ja-JP" sz="1000">
                  <a:solidFill>
                    <a:srgbClr val="E73E16"/>
                  </a:solidFill>
                  <a:latin typeface="Arial" panose="020B0604020202020204" pitchFamily="34" charset="0"/>
                  <a:ea typeface="MS Mincho"/>
                  <a:cs typeface="Arial" panose="020B0604020202020204" pitchFamily="34" charset="0"/>
                </a:rPr>
                <a:t>13.8％</a:t>
              </a:r>
            </a:p>
          </p:txBody>
        </p:sp>
        <p:sp>
          <p:nvSpPr>
            <p:cNvPr id="339" name="TextBox 338">
              <a:extLst>
                <a:ext uri="{FF2B5EF4-FFF2-40B4-BE49-F238E27FC236}">
                  <a16:creationId xmlns:a16="http://schemas.microsoft.com/office/drawing/2014/main" id="{E86BFD01-D804-AFB1-7999-F3001F6E4D84}"/>
                </a:ext>
              </a:extLst>
            </p:cNvPr>
            <p:cNvSpPr txBox="1"/>
            <p:nvPr/>
          </p:nvSpPr>
          <p:spPr>
            <a:xfrm>
              <a:off x="5243790" y="3996205"/>
              <a:ext cx="613558" cy="748648"/>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1" i="0" u="none" strike="noStrike" cap="none" normalizeH="0" baseline="0" noProof="0" dirty="0">
                  <a:ln>
                    <a:noFill/>
                  </a:ln>
                  <a:solidFill>
                    <a:schemeClr val="tx1"/>
                  </a:solidFill>
                  <a:uLnTx/>
                  <a:uFillTx/>
                  <a:latin typeface="Arial" panose="020B0604020202020204" pitchFamily="34" charset="0"/>
                  <a:ea typeface="MS Mincho"/>
                  <a:cs typeface="Arial" panose="020B0604020202020204" pitchFamily="34" charset="0"/>
                </a:rPr>
                <a:t>5年全生存率</a:t>
              </a:r>
            </a:p>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noProof="0" dirty="0">
                  <a:ln>
                    <a:noFill/>
                  </a:ln>
                  <a:solidFill>
                    <a:srgbClr val="00A2E1"/>
                  </a:solidFill>
                  <a:uLnTx/>
                  <a:uFillTx/>
                  <a:latin typeface="Arial" panose="020B0604020202020204" pitchFamily="34" charset="0"/>
                  <a:ea typeface="MS Mincho"/>
                  <a:cs typeface="Arial" panose="020B0604020202020204" pitchFamily="34" charset="0"/>
                </a:rPr>
                <a:t>19.4％</a:t>
              </a:r>
            </a:p>
            <a:p>
              <a:pPr fontAlgn="base">
                <a:spcBef>
                  <a:spcPct val="0"/>
                </a:spcBef>
                <a:spcAft>
                  <a:spcPct val="0"/>
                </a:spcAft>
                <a:defRPr/>
              </a:pPr>
              <a:r>
                <a:rPr lang="ja-JP" sz="1000" dirty="0">
                  <a:solidFill>
                    <a:srgbClr val="E73E16"/>
                  </a:solidFill>
                  <a:latin typeface="Arial" panose="020B0604020202020204" pitchFamily="34" charset="0"/>
                  <a:ea typeface="MS Mincho"/>
                  <a:cs typeface="Arial" panose="020B0604020202020204" pitchFamily="34" charset="0"/>
                </a:rPr>
                <a:t>11.3％</a:t>
              </a:r>
            </a:p>
          </p:txBody>
        </p:sp>
        <p:sp>
          <p:nvSpPr>
            <p:cNvPr id="12" name="Freeform 21">
              <a:extLst>
                <a:ext uri="{FF2B5EF4-FFF2-40B4-BE49-F238E27FC236}">
                  <a16:creationId xmlns:a16="http://schemas.microsoft.com/office/drawing/2014/main" id="{945B8AD7-989E-9756-EFDE-958070EA7F9D}"/>
                </a:ext>
              </a:extLst>
            </p:cNvPr>
            <p:cNvSpPr>
              <a:spLocks/>
            </p:cNvSpPr>
            <p:nvPr/>
          </p:nvSpPr>
          <p:spPr bwMode="auto">
            <a:xfrm>
              <a:off x="1346498" y="3103764"/>
              <a:ext cx="4320677" cy="1960178"/>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363636"/>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84E078E7-CF03-4D6C-7817-446EA3741B11}"/>
                </a:ext>
              </a:extLst>
            </p:cNvPr>
            <p:cNvSpPr txBox="1"/>
            <p:nvPr/>
          </p:nvSpPr>
          <p:spPr>
            <a:xfrm rot="16200000">
              <a:off x="-30244" y="3976091"/>
              <a:ext cx="1551452" cy="26625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OSの確率</a:t>
              </a:r>
            </a:p>
          </p:txBody>
        </p:sp>
        <p:sp>
          <p:nvSpPr>
            <p:cNvPr id="14" name="TextBox 13">
              <a:extLst>
                <a:ext uri="{FF2B5EF4-FFF2-40B4-BE49-F238E27FC236}">
                  <a16:creationId xmlns:a16="http://schemas.microsoft.com/office/drawing/2014/main" id="{19770ACF-9756-2DB7-0205-D31B007B889B}"/>
                </a:ext>
              </a:extLst>
            </p:cNvPr>
            <p:cNvSpPr txBox="1"/>
            <p:nvPr/>
          </p:nvSpPr>
          <p:spPr>
            <a:xfrm>
              <a:off x="1076422" y="4853543"/>
              <a:ext cx="259168" cy="3743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5" name="Line 21">
              <a:extLst>
                <a:ext uri="{FF2B5EF4-FFF2-40B4-BE49-F238E27FC236}">
                  <a16:creationId xmlns:a16="http://schemas.microsoft.com/office/drawing/2014/main" id="{A5211066-7AEC-D86B-C033-9CBF10563674}"/>
                </a:ext>
              </a:extLst>
            </p:cNvPr>
            <p:cNvSpPr>
              <a:spLocks noChangeShapeType="1"/>
            </p:cNvSpPr>
            <p:nvPr/>
          </p:nvSpPr>
          <p:spPr bwMode="auto">
            <a:xfrm>
              <a:off x="1428801"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17D3A5CE-8171-286E-649F-89951C5F2313}"/>
                </a:ext>
              </a:extLst>
            </p:cNvPr>
            <p:cNvSpPr txBox="1"/>
            <p:nvPr/>
          </p:nvSpPr>
          <p:spPr>
            <a:xfrm>
              <a:off x="1348795" y="5121492"/>
              <a:ext cx="151548" cy="34779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7" name="TextBox 16">
              <a:extLst>
                <a:ext uri="{FF2B5EF4-FFF2-40B4-BE49-F238E27FC236}">
                  <a16:creationId xmlns:a16="http://schemas.microsoft.com/office/drawing/2014/main" id="{08DBEB93-0E29-B65D-8DA3-AA2CBBC0222B}"/>
                </a:ext>
              </a:extLst>
            </p:cNvPr>
            <p:cNvSpPr txBox="1"/>
            <p:nvPr/>
          </p:nvSpPr>
          <p:spPr>
            <a:xfrm>
              <a:off x="628616" y="5450654"/>
              <a:ext cx="786131" cy="35352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i="0" u="none" strike="noStrike" cap="none" normalizeH="0" baseline="0" noProof="0">
                  <a:ln>
                    <a:noFill/>
                  </a:ln>
                  <a:solidFill>
                    <a:srgbClr val="000000"/>
                  </a:solidFill>
                  <a:uLnTx/>
                  <a:uFillTx/>
                  <a:latin typeface="Arial"/>
                  <a:ea typeface="MS Mincho"/>
                  <a:cs typeface="Arial"/>
                </a:rPr>
                <a:t>リスク有患者数</a:t>
              </a:r>
            </a:p>
          </p:txBody>
        </p:sp>
        <p:grpSp>
          <p:nvGrpSpPr>
            <p:cNvPr id="18" name="Group 17"/>
            <p:cNvGrpSpPr/>
            <p:nvPr/>
          </p:nvGrpSpPr>
          <p:grpSpPr>
            <a:xfrm>
              <a:off x="33596" y="5826246"/>
              <a:ext cx="130829" cy="261601"/>
              <a:chOff x="1797225" y="5268002"/>
              <a:chExt cx="214717" cy="372517"/>
            </a:xfrm>
          </p:grpSpPr>
          <p:cxnSp>
            <p:nvCxnSpPr>
              <p:cNvPr id="19" name="Straight Connector 18">
                <a:extLst>
                  <a:ext uri="{FF2B5EF4-FFF2-40B4-BE49-F238E27FC236}">
                    <a16:creationId xmlns:a16="http://schemas.microsoft.com/office/drawing/2014/main" id="{7459F1CE-4EDD-78C3-FB63-59B67EBB4562}"/>
                  </a:ext>
                </a:extLst>
              </p:cNvPr>
              <p:cNvCxnSpPr>
                <a:cxnSpLocks/>
              </p:cNvCxnSpPr>
              <p:nvPr/>
            </p:nvCxnSpPr>
            <p:spPr>
              <a:xfrm>
                <a:off x="1801850" y="5268002"/>
                <a:ext cx="210092" cy="0"/>
              </a:xfrm>
              <a:prstGeom prst="line">
                <a:avLst/>
              </a:prstGeom>
              <a:ln w="19050">
                <a:solidFill>
                  <a:srgbClr val="00A2E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1A03B25D-2793-72AC-C22D-CCABE13AB6AE}"/>
                  </a:ext>
                </a:extLst>
              </p:cNvPr>
              <p:cNvCxnSpPr>
                <a:cxnSpLocks/>
              </p:cNvCxnSpPr>
              <p:nvPr/>
            </p:nvCxnSpPr>
            <p:spPr>
              <a:xfrm>
                <a:off x="1797225" y="5640519"/>
                <a:ext cx="210088" cy="0"/>
              </a:xfrm>
              <a:prstGeom prst="line">
                <a:avLst/>
              </a:prstGeom>
              <a:ln w="19050">
                <a:solidFill>
                  <a:srgbClr val="E73E16"/>
                </a:solidFill>
              </a:ln>
              <a:effectLst/>
            </p:spPr>
            <p:style>
              <a:lnRef idx="2">
                <a:schemeClr val="accent1"/>
              </a:lnRef>
              <a:fillRef idx="0">
                <a:schemeClr val="accent1"/>
              </a:fillRef>
              <a:effectRef idx="1">
                <a:schemeClr val="accent1"/>
              </a:effectRef>
              <a:fontRef idx="minor">
                <a:schemeClr val="tx1"/>
              </a:fontRef>
            </p:style>
          </p:cxnSp>
        </p:grpSp>
        <p:sp>
          <p:nvSpPr>
            <p:cNvPr id="22" name="TextBox 21">
              <a:extLst>
                <a:ext uri="{FF2B5EF4-FFF2-40B4-BE49-F238E27FC236}">
                  <a16:creationId xmlns:a16="http://schemas.microsoft.com/office/drawing/2014/main" id="{C447B8EB-DAE2-5BE1-6AE3-A1898ED77767}"/>
                </a:ext>
              </a:extLst>
            </p:cNvPr>
            <p:cNvSpPr txBox="1"/>
            <p:nvPr/>
          </p:nvSpPr>
          <p:spPr>
            <a:xfrm>
              <a:off x="2004547" y="5121492"/>
              <a:ext cx="233210" cy="34779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12</a:t>
              </a:r>
            </a:p>
          </p:txBody>
        </p:sp>
        <p:sp>
          <p:nvSpPr>
            <p:cNvPr id="23" name="Line 21">
              <a:extLst>
                <a:ext uri="{FF2B5EF4-FFF2-40B4-BE49-F238E27FC236}">
                  <a16:creationId xmlns:a16="http://schemas.microsoft.com/office/drawing/2014/main" id="{0EA53864-7BF1-010B-F8DD-1A303433A5D1}"/>
                </a:ext>
              </a:extLst>
            </p:cNvPr>
            <p:cNvSpPr>
              <a:spLocks noChangeShapeType="1"/>
            </p:cNvSpPr>
            <p:nvPr/>
          </p:nvSpPr>
          <p:spPr bwMode="auto">
            <a:xfrm>
              <a:off x="4899791"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5222DBE1-31B9-A59A-DFCC-DFF01566EF72}"/>
                </a:ext>
              </a:extLst>
            </p:cNvPr>
            <p:cNvSpPr txBox="1"/>
            <p:nvPr/>
          </p:nvSpPr>
          <p:spPr>
            <a:xfrm>
              <a:off x="1243185" y="5604417"/>
              <a:ext cx="510625" cy="673783"/>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410</a:t>
              </a:r>
            </a:p>
            <a:p>
              <a:pPr algn="ctr">
                <a:lnSpc>
                  <a:spcPct val="120000"/>
                </a:lnSpc>
              </a:pPr>
              <a:r>
                <a:rPr lang="ja-JP" sz="1100">
                  <a:solidFill>
                    <a:srgbClr val="E73E16"/>
                  </a:solidFill>
                  <a:latin typeface="Arial" panose="020B0604020202020204" pitchFamily="34" charset="0"/>
                  <a:ea typeface="MS Mincho"/>
                  <a:cs typeface="Arial" panose="020B0604020202020204" pitchFamily="34" charset="0"/>
                </a:rPr>
                <a:t>206</a:t>
              </a:r>
            </a:p>
          </p:txBody>
        </p:sp>
        <p:sp>
          <p:nvSpPr>
            <p:cNvPr id="25" name="Line 11">
              <a:extLst>
                <a:ext uri="{FF2B5EF4-FFF2-40B4-BE49-F238E27FC236}">
                  <a16:creationId xmlns:a16="http://schemas.microsoft.com/office/drawing/2014/main" id="{920F6B7E-A9D2-7ED4-56DC-6867739AECC1}"/>
                </a:ext>
              </a:extLst>
            </p:cNvPr>
            <p:cNvSpPr>
              <a:spLocks noChangeShapeType="1"/>
            </p:cNvSpPr>
            <p:nvPr/>
          </p:nvSpPr>
          <p:spPr bwMode="auto">
            <a:xfrm>
              <a:off x="1277535" y="5056505"/>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6" name="Line 7">
              <a:extLst>
                <a:ext uri="{FF2B5EF4-FFF2-40B4-BE49-F238E27FC236}">
                  <a16:creationId xmlns:a16="http://schemas.microsoft.com/office/drawing/2014/main" id="{B255375B-28CF-172B-CE30-CC16A80EDB7F}"/>
                </a:ext>
              </a:extLst>
            </p:cNvPr>
            <p:cNvSpPr>
              <a:spLocks noChangeShapeType="1"/>
            </p:cNvSpPr>
            <p:nvPr/>
          </p:nvSpPr>
          <p:spPr bwMode="auto">
            <a:xfrm>
              <a:off x="1277535" y="312970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7" name="TextBox 26">
              <a:extLst>
                <a:ext uri="{FF2B5EF4-FFF2-40B4-BE49-F238E27FC236}">
                  <a16:creationId xmlns:a16="http://schemas.microsoft.com/office/drawing/2014/main" id="{E868A368-F2FA-40E2-D6D7-9411904EC7B4}"/>
                </a:ext>
              </a:extLst>
            </p:cNvPr>
            <p:cNvSpPr txBox="1"/>
            <p:nvPr/>
          </p:nvSpPr>
          <p:spPr>
            <a:xfrm>
              <a:off x="943574" y="2945837"/>
              <a:ext cx="382434" cy="3743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1.0</a:t>
              </a:r>
            </a:p>
          </p:txBody>
        </p:sp>
        <p:sp>
          <p:nvSpPr>
            <p:cNvPr id="28" name="Line 21">
              <a:extLst>
                <a:ext uri="{FF2B5EF4-FFF2-40B4-BE49-F238E27FC236}">
                  <a16:creationId xmlns:a16="http://schemas.microsoft.com/office/drawing/2014/main" id="{0EA53864-7BF1-010B-F8DD-1A303433A5D1}"/>
                </a:ext>
              </a:extLst>
            </p:cNvPr>
            <p:cNvSpPr>
              <a:spLocks noChangeShapeType="1"/>
            </p:cNvSpPr>
            <p:nvPr/>
          </p:nvSpPr>
          <p:spPr bwMode="auto">
            <a:xfrm>
              <a:off x="3511395"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Line 21">
              <a:extLst>
                <a:ext uri="{FF2B5EF4-FFF2-40B4-BE49-F238E27FC236}">
                  <a16:creationId xmlns:a16="http://schemas.microsoft.com/office/drawing/2014/main" id="{0EA53864-7BF1-010B-F8DD-1A303433A5D1}"/>
                </a:ext>
              </a:extLst>
            </p:cNvPr>
            <p:cNvSpPr>
              <a:spLocks noChangeShapeType="1"/>
            </p:cNvSpPr>
            <p:nvPr/>
          </p:nvSpPr>
          <p:spPr bwMode="auto">
            <a:xfrm>
              <a:off x="2122999"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TextBox 29">
              <a:extLst>
                <a:ext uri="{FF2B5EF4-FFF2-40B4-BE49-F238E27FC236}">
                  <a16:creationId xmlns:a16="http://schemas.microsoft.com/office/drawing/2014/main" id="{C447B8EB-DAE2-5BE1-6AE3-A1898ED77767}"/>
                </a:ext>
              </a:extLst>
            </p:cNvPr>
            <p:cNvSpPr txBox="1"/>
            <p:nvPr/>
          </p:nvSpPr>
          <p:spPr>
            <a:xfrm>
              <a:off x="3397712" y="5121492"/>
              <a:ext cx="233210" cy="34779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36</a:t>
              </a:r>
            </a:p>
          </p:txBody>
        </p:sp>
        <p:sp>
          <p:nvSpPr>
            <p:cNvPr id="31" name="TextBox 30">
              <a:extLst>
                <a:ext uri="{FF2B5EF4-FFF2-40B4-BE49-F238E27FC236}">
                  <a16:creationId xmlns:a16="http://schemas.microsoft.com/office/drawing/2014/main" id="{C447B8EB-DAE2-5BE1-6AE3-A1898ED77767}"/>
                </a:ext>
              </a:extLst>
            </p:cNvPr>
            <p:cNvSpPr txBox="1"/>
            <p:nvPr/>
          </p:nvSpPr>
          <p:spPr>
            <a:xfrm>
              <a:off x="4790878" y="5121492"/>
              <a:ext cx="233210" cy="34779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60</a:t>
              </a:r>
            </a:p>
          </p:txBody>
        </p:sp>
        <p:sp>
          <p:nvSpPr>
            <p:cNvPr id="32" name="Line 21">
              <a:extLst>
                <a:ext uri="{FF2B5EF4-FFF2-40B4-BE49-F238E27FC236}">
                  <a16:creationId xmlns:a16="http://schemas.microsoft.com/office/drawing/2014/main" id="{0EA53864-7BF1-010B-F8DD-1A303433A5D1}"/>
                </a:ext>
              </a:extLst>
            </p:cNvPr>
            <p:cNvSpPr>
              <a:spLocks noChangeShapeType="1"/>
            </p:cNvSpPr>
            <p:nvPr/>
          </p:nvSpPr>
          <p:spPr bwMode="auto">
            <a:xfrm>
              <a:off x="5593990"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E86BFD01-D804-AFB1-7999-F3001F6E4D84}"/>
                </a:ext>
              </a:extLst>
            </p:cNvPr>
            <p:cNvSpPr txBox="1"/>
            <p:nvPr/>
          </p:nvSpPr>
          <p:spPr>
            <a:xfrm>
              <a:off x="2977775" y="5327415"/>
              <a:ext cx="1067240" cy="37432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経過時間（月）</a:t>
              </a:r>
            </a:p>
          </p:txBody>
        </p:sp>
        <p:sp>
          <p:nvSpPr>
            <p:cNvPr id="34" name="TextBox 33">
              <a:extLst>
                <a:ext uri="{FF2B5EF4-FFF2-40B4-BE49-F238E27FC236}">
                  <a16:creationId xmlns:a16="http://schemas.microsoft.com/office/drawing/2014/main" id="{E868A368-F2FA-40E2-D6D7-9411904EC7B4}"/>
                </a:ext>
              </a:extLst>
            </p:cNvPr>
            <p:cNvSpPr txBox="1"/>
            <p:nvPr/>
          </p:nvSpPr>
          <p:spPr>
            <a:xfrm>
              <a:off x="943574" y="3327379"/>
              <a:ext cx="382434" cy="3743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0.8</a:t>
              </a:r>
            </a:p>
          </p:txBody>
        </p:sp>
        <p:sp>
          <p:nvSpPr>
            <p:cNvPr id="35" name="TextBox 34">
              <a:extLst>
                <a:ext uri="{FF2B5EF4-FFF2-40B4-BE49-F238E27FC236}">
                  <a16:creationId xmlns:a16="http://schemas.microsoft.com/office/drawing/2014/main" id="{6F5A76F1-062F-B0E6-9E7F-311FB31CA948}"/>
                </a:ext>
              </a:extLst>
            </p:cNvPr>
            <p:cNvSpPr txBox="1"/>
            <p:nvPr/>
          </p:nvSpPr>
          <p:spPr>
            <a:xfrm>
              <a:off x="943574" y="4090462"/>
              <a:ext cx="382434" cy="3743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0.4</a:t>
              </a:r>
            </a:p>
          </p:txBody>
        </p:sp>
        <p:sp>
          <p:nvSpPr>
            <p:cNvPr id="36" name="TextBox 35">
              <a:extLst>
                <a:ext uri="{FF2B5EF4-FFF2-40B4-BE49-F238E27FC236}">
                  <a16:creationId xmlns:a16="http://schemas.microsoft.com/office/drawing/2014/main" id="{19770ACF-9756-2DB7-0205-D31B007B889B}"/>
                </a:ext>
              </a:extLst>
            </p:cNvPr>
            <p:cNvSpPr txBox="1"/>
            <p:nvPr/>
          </p:nvSpPr>
          <p:spPr>
            <a:xfrm>
              <a:off x="953157" y="4472005"/>
              <a:ext cx="382434" cy="3743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0.2</a:t>
              </a:r>
            </a:p>
          </p:txBody>
        </p:sp>
        <p:sp>
          <p:nvSpPr>
            <p:cNvPr id="37" name="Line 7">
              <a:extLst>
                <a:ext uri="{FF2B5EF4-FFF2-40B4-BE49-F238E27FC236}">
                  <a16:creationId xmlns:a16="http://schemas.microsoft.com/office/drawing/2014/main" id="{B255375B-28CF-172B-CE30-CC16A80EDB7F}"/>
                </a:ext>
              </a:extLst>
            </p:cNvPr>
            <p:cNvSpPr>
              <a:spLocks noChangeShapeType="1"/>
            </p:cNvSpPr>
            <p:nvPr/>
          </p:nvSpPr>
          <p:spPr bwMode="auto">
            <a:xfrm>
              <a:off x="1277535" y="370774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8" name="Line 8">
              <a:extLst>
                <a:ext uri="{FF2B5EF4-FFF2-40B4-BE49-F238E27FC236}">
                  <a16:creationId xmlns:a16="http://schemas.microsoft.com/office/drawing/2014/main" id="{E914F7CA-3F2A-0E52-B7B6-9B800166A530}"/>
                </a:ext>
              </a:extLst>
            </p:cNvPr>
            <p:cNvSpPr>
              <a:spLocks noChangeShapeType="1"/>
            </p:cNvSpPr>
            <p:nvPr/>
          </p:nvSpPr>
          <p:spPr bwMode="auto">
            <a:xfrm>
              <a:off x="1277535" y="428578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9" name="Line 11">
              <a:extLst>
                <a:ext uri="{FF2B5EF4-FFF2-40B4-BE49-F238E27FC236}">
                  <a16:creationId xmlns:a16="http://schemas.microsoft.com/office/drawing/2014/main" id="{920F6B7E-A9D2-7ED4-56DC-6867739AECC1}"/>
                </a:ext>
              </a:extLst>
            </p:cNvPr>
            <p:cNvSpPr>
              <a:spLocks noChangeShapeType="1"/>
            </p:cNvSpPr>
            <p:nvPr/>
          </p:nvSpPr>
          <p:spPr bwMode="auto">
            <a:xfrm>
              <a:off x="1277535" y="467114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41" name="TextBox 40">
              <a:extLst>
                <a:ext uri="{FF2B5EF4-FFF2-40B4-BE49-F238E27FC236}">
                  <a16:creationId xmlns:a16="http://schemas.microsoft.com/office/drawing/2014/main" id="{C447B8EB-DAE2-5BE1-6AE3-A1898ED77767}"/>
                </a:ext>
              </a:extLst>
            </p:cNvPr>
            <p:cNvSpPr txBox="1"/>
            <p:nvPr/>
          </p:nvSpPr>
          <p:spPr>
            <a:xfrm>
              <a:off x="2701129" y="5121492"/>
              <a:ext cx="233210" cy="34779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24</a:t>
              </a:r>
            </a:p>
          </p:txBody>
        </p:sp>
        <p:sp>
          <p:nvSpPr>
            <p:cNvPr id="42" name="Line 21">
              <a:extLst>
                <a:ext uri="{FF2B5EF4-FFF2-40B4-BE49-F238E27FC236}">
                  <a16:creationId xmlns:a16="http://schemas.microsoft.com/office/drawing/2014/main" id="{0EA53864-7BF1-010B-F8DD-1A303433A5D1}"/>
                </a:ext>
              </a:extLst>
            </p:cNvPr>
            <p:cNvSpPr>
              <a:spLocks noChangeShapeType="1"/>
            </p:cNvSpPr>
            <p:nvPr/>
          </p:nvSpPr>
          <p:spPr bwMode="auto">
            <a:xfrm>
              <a:off x="4205593"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Line 21">
              <a:extLst>
                <a:ext uri="{FF2B5EF4-FFF2-40B4-BE49-F238E27FC236}">
                  <a16:creationId xmlns:a16="http://schemas.microsoft.com/office/drawing/2014/main" id="{0EA53864-7BF1-010B-F8DD-1A303433A5D1}"/>
                </a:ext>
              </a:extLst>
            </p:cNvPr>
            <p:cNvSpPr>
              <a:spLocks noChangeShapeType="1"/>
            </p:cNvSpPr>
            <p:nvPr/>
          </p:nvSpPr>
          <p:spPr bwMode="auto">
            <a:xfrm>
              <a:off x="2817197"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C447B8EB-DAE2-5BE1-6AE3-A1898ED77767}"/>
                </a:ext>
              </a:extLst>
            </p:cNvPr>
            <p:cNvSpPr txBox="1"/>
            <p:nvPr/>
          </p:nvSpPr>
          <p:spPr>
            <a:xfrm>
              <a:off x="4094295" y="5121492"/>
              <a:ext cx="233210" cy="34779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48</a:t>
              </a:r>
            </a:p>
          </p:txBody>
        </p:sp>
        <p:sp>
          <p:nvSpPr>
            <p:cNvPr id="45" name="TextBox 44">
              <a:extLst>
                <a:ext uri="{FF2B5EF4-FFF2-40B4-BE49-F238E27FC236}">
                  <a16:creationId xmlns:a16="http://schemas.microsoft.com/office/drawing/2014/main" id="{C447B8EB-DAE2-5BE1-6AE3-A1898ED77767}"/>
                </a:ext>
              </a:extLst>
            </p:cNvPr>
            <p:cNvSpPr txBox="1"/>
            <p:nvPr/>
          </p:nvSpPr>
          <p:spPr>
            <a:xfrm>
              <a:off x="5487461" y="5121492"/>
              <a:ext cx="233210" cy="34779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72</a:t>
              </a:r>
            </a:p>
          </p:txBody>
        </p:sp>
        <p:sp>
          <p:nvSpPr>
            <p:cNvPr id="51" name="Line 7">
              <a:extLst>
                <a:ext uri="{FF2B5EF4-FFF2-40B4-BE49-F238E27FC236}">
                  <a16:creationId xmlns:a16="http://schemas.microsoft.com/office/drawing/2014/main" id="{B255375B-28CF-172B-CE30-CC16A80EDB7F}"/>
                </a:ext>
              </a:extLst>
            </p:cNvPr>
            <p:cNvSpPr>
              <a:spLocks noChangeShapeType="1"/>
            </p:cNvSpPr>
            <p:nvPr/>
          </p:nvSpPr>
          <p:spPr bwMode="auto">
            <a:xfrm>
              <a:off x="1277535" y="351506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56" name="Line 7">
              <a:extLst>
                <a:ext uri="{FF2B5EF4-FFF2-40B4-BE49-F238E27FC236}">
                  <a16:creationId xmlns:a16="http://schemas.microsoft.com/office/drawing/2014/main" id="{B255375B-28CF-172B-CE30-CC16A80EDB7F}"/>
                </a:ext>
              </a:extLst>
            </p:cNvPr>
            <p:cNvSpPr>
              <a:spLocks noChangeShapeType="1"/>
            </p:cNvSpPr>
            <p:nvPr/>
          </p:nvSpPr>
          <p:spPr bwMode="auto">
            <a:xfrm>
              <a:off x="1277535" y="409310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57" name="Line 8">
              <a:extLst>
                <a:ext uri="{FF2B5EF4-FFF2-40B4-BE49-F238E27FC236}">
                  <a16:creationId xmlns:a16="http://schemas.microsoft.com/office/drawing/2014/main" id="{E914F7CA-3F2A-0E52-B7B6-9B800166A530}"/>
                </a:ext>
              </a:extLst>
            </p:cNvPr>
            <p:cNvSpPr>
              <a:spLocks noChangeShapeType="1"/>
            </p:cNvSpPr>
            <p:nvPr/>
          </p:nvSpPr>
          <p:spPr bwMode="auto">
            <a:xfrm>
              <a:off x="1277535" y="447846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58" name="Line 11">
              <a:extLst>
                <a:ext uri="{FF2B5EF4-FFF2-40B4-BE49-F238E27FC236}">
                  <a16:creationId xmlns:a16="http://schemas.microsoft.com/office/drawing/2014/main" id="{920F6B7E-A9D2-7ED4-56DC-6867739AECC1}"/>
                </a:ext>
              </a:extLst>
            </p:cNvPr>
            <p:cNvSpPr>
              <a:spLocks noChangeShapeType="1"/>
            </p:cNvSpPr>
            <p:nvPr/>
          </p:nvSpPr>
          <p:spPr bwMode="auto">
            <a:xfrm>
              <a:off x="1277535" y="486382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59" name="Line 7">
              <a:extLst>
                <a:ext uri="{FF2B5EF4-FFF2-40B4-BE49-F238E27FC236}">
                  <a16:creationId xmlns:a16="http://schemas.microsoft.com/office/drawing/2014/main" id="{B255375B-28CF-172B-CE30-CC16A80EDB7F}"/>
                </a:ext>
              </a:extLst>
            </p:cNvPr>
            <p:cNvSpPr>
              <a:spLocks noChangeShapeType="1"/>
            </p:cNvSpPr>
            <p:nvPr/>
          </p:nvSpPr>
          <p:spPr bwMode="auto">
            <a:xfrm>
              <a:off x="1277535" y="332238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61" name="Line 7">
              <a:extLst>
                <a:ext uri="{FF2B5EF4-FFF2-40B4-BE49-F238E27FC236}">
                  <a16:creationId xmlns:a16="http://schemas.microsoft.com/office/drawing/2014/main" id="{B255375B-28CF-172B-CE30-CC16A80EDB7F}"/>
                </a:ext>
              </a:extLst>
            </p:cNvPr>
            <p:cNvSpPr>
              <a:spLocks noChangeShapeType="1"/>
            </p:cNvSpPr>
            <p:nvPr/>
          </p:nvSpPr>
          <p:spPr bwMode="auto">
            <a:xfrm>
              <a:off x="1277535" y="390042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62" name="TextBox 61">
              <a:extLst>
                <a:ext uri="{FF2B5EF4-FFF2-40B4-BE49-F238E27FC236}">
                  <a16:creationId xmlns:a16="http://schemas.microsoft.com/office/drawing/2014/main" id="{E868A368-F2FA-40E2-D6D7-9411904EC7B4}"/>
                </a:ext>
              </a:extLst>
            </p:cNvPr>
            <p:cNvSpPr txBox="1"/>
            <p:nvPr/>
          </p:nvSpPr>
          <p:spPr>
            <a:xfrm>
              <a:off x="943574" y="3708920"/>
              <a:ext cx="382434" cy="3743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0.6</a:t>
              </a:r>
            </a:p>
          </p:txBody>
        </p:sp>
        <p:sp>
          <p:nvSpPr>
            <p:cNvPr id="109" name="TextBox 108">
              <a:extLst>
                <a:ext uri="{FF2B5EF4-FFF2-40B4-BE49-F238E27FC236}">
                  <a16:creationId xmlns:a16="http://schemas.microsoft.com/office/drawing/2014/main" id="{5222DBE1-31B9-A59A-DFCC-DFF01566EF72}"/>
                </a:ext>
              </a:extLst>
            </p:cNvPr>
            <p:cNvSpPr txBox="1"/>
            <p:nvPr/>
          </p:nvSpPr>
          <p:spPr>
            <a:xfrm>
              <a:off x="1937383" y="5604417"/>
              <a:ext cx="510625" cy="673783"/>
            </a:xfrm>
            <a:prstGeom prst="rect">
              <a:avLst/>
            </a:prstGeom>
            <a:noFill/>
          </p:spPr>
          <p:txBody>
            <a:bodyPr wrap="square" rtlCol="0">
              <a:spAutoFit/>
            </a:bodyPr>
            <a:lstStyle/>
            <a:p>
              <a:pPr algn="ctr">
                <a:lnSpc>
                  <a:spcPct val="120000"/>
                </a:lnSpc>
              </a:pPr>
              <a:r>
                <a:rPr lang="ja-JP" sz="1100" dirty="0">
                  <a:solidFill>
                    <a:srgbClr val="00A2E1"/>
                  </a:solidFill>
                  <a:latin typeface="Arial" panose="020B0604020202020204" pitchFamily="34" charset="0"/>
                  <a:ea typeface="MS Mincho"/>
                  <a:cs typeface="Arial" panose="020B0604020202020204" pitchFamily="34" charset="0"/>
                </a:rPr>
                <a:t>283</a:t>
              </a:r>
            </a:p>
            <a:p>
              <a:pPr algn="ctr">
                <a:lnSpc>
                  <a:spcPct val="120000"/>
                </a:lnSpc>
              </a:pPr>
              <a:r>
                <a:rPr lang="ja-JP" sz="1100" dirty="0">
                  <a:solidFill>
                    <a:srgbClr val="E73E16"/>
                  </a:solidFill>
                  <a:latin typeface="Arial" panose="020B0604020202020204" pitchFamily="34" charset="0"/>
                  <a:ea typeface="MS Mincho"/>
                  <a:cs typeface="Arial" panose="020B0604020202020204" pitchFamily="34" charset="0"/>
                </a:rPr>
                <a:t>98</a:t>
              </a:r>
            </a:p>
          </p:txBody>
        </p:sp>
        <p:sp>
          <p:nvSpPr>
            <p:cNvPr id="110" name="TextBox 109">
              <a:extLst>
                <a:ext uri="{FF2B5EF4-FFF2-40B4-BE49-F238E27FC236}">
                  <a16:creationId xmlns:a16="http://schemas.microsoft.com/office/drawing/2014/main" id="{5222DBE1-31B9-A59A-DFCC-DFF01566EF72}"/>
                </a:ext>
              </a:extLst>
            </p:cNvPr>
            <p:cNvSpPr txBox="1"/>
            <p:nvPr/>
          </p:nvSpPr>
          <p:spPr>
            <a:xfrm>
              <a:off x="2631581" y="5604417"/>
              <a:ext cx="510625" cy="673783"/>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184</a:t>
              </a:r>
            </a:p>
            <a:p>
              <a:pPr algn="ctr">
                <a:lnSpc>
                  <a:spcPct val="120000"/>
                </a:lnSpc>
              </a:pPr>
              <a:r>
                <a:rPr lang="ja-JP" sz="1100">
                  <a:solidFill>
                    <a:srgbClr val="E73E16"/>
                  </a:solidFill>
                  <a:latin typeface="Arial" panose="020B0604020202020204" pitchFamily="34" charset="0"/>
                  <a:ea typeface="MS Mincho"/>
                  <a:cs typeface="Arial" panose="020B0604020202020204" pitchFamily="34" charset="0"/>
                </a:rPr>
                <a:t>55</a:t>
              </a:r>
            </a:p>
          </p:txBody>
        </p:sp>
        <p:sp>
          <p:nvSpPr>
            <p:cNvPr id="111" name="TextBox 110">
              <a:extLst>
                <a:ext uri="{FF2B5EF4-FFF2-40B4-BE49-F238E27FC236}">
                  <a16:creationId xmlns:a16="http://schemas.microsoft.com/office/drawing/2014/main" id="{5222DBE1-31B9-A59A-DFCC-DFF01566EF72}"/>
                </a:ext>
              </a:extLst>
            </p:cNvPr>
            <p:cNvSpPr txBox="1"/>
            <p:nvPr/>
          </p:nvSpPr>
          <p:spPr>
            <a:xfrm>
              <a:off x="3325779" y="5604417"/>
              <a:ext cx="510625" cy="673783"/>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126</a:t>
              </a:r>
            </a:p>
            <a:p>
              <a:pPr algn="ctr">
                <a:lnSpc>
                  <a:spcPct val="120000"/>
                </a:lnSpc>
              </a:pPr>
              <a:r>
                <a:rPr lang="ja-JP" sz="1100">
                  <a:solidFill>
                    <a:srgbClr val="E73E16"/>
                  </a:solidFill>
                  <a:latin typeface="Arial" panose="020B0604020202020204" pitchFamily="34" charset="0"/>
                  <a:ea typeface="MS Mincho"/>
                  <a:cs typeface="Arial" panose="020B0604020202020204" pitchFamily="34" charset="0"/>
                </a:rPr>
                <a:t>34</a:t>
              </a:r>
            </a:p>
          </p:txBody>
        </p:sp>
        <p:sp>
          <p:nvSpPr>
            <p:cNvPr id="112" name="TextBox 111">
              <a:extLst>
                <a:ext uri="{FF2B5EF4-FFF2-40B4-BE49-F238E27FC236}">
                  <a16:creationId xmlns:a16="http://schemas.microsoft.com/office/drawing/2014/main" id="{5222DBE1-31B9-A59A-DFCC-DFF01566EF72}"/>
                </a:ext>
              </a:extLst>
            </p:cNvPr>
            <p:cNvSpPr txBox="1"/>
            <p:nvPr/>
          </p:nvSpPr>
          <p:spPr>
            <a:xfrm>
              <a:off x="4019977" y="5604417"/>
              <a:ext cx="510625" cy="673783"/>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95</a:t>
              </a:r>
            </a:p>
            <a:p>
              <a:pPr algn="ctr">
                <a:lnSpc>
                  <a:spcPct val="120000"/>
                </a:lnSpc>
              </a:pPr>
              <a:r>
                <a:rPr lang="ja-JP" sz="1100">
                  <a:solidFill>
                    <a:srgbClr val="E73E16"/>
                  </a:solidFill>
                  <a:latin typeface="Arial" panose="020B0604020202020204" pitchFamily="34" charset="0"/>
                  <a:ea typeface="MS Mincho"/>
                  <a:cs typeface="Arial" panose="020B0604020202020204" pitchFamily="34" charset="0"/>
                </a:rPr>
                <a:t>27</a:t>
              </a:r>
            </a:p>
          </p:txBody>
        </p:sp>
        <p:sp>
          <p:nvSpPr>
            <p:cNvPr id="113" name="TextBox 112">
              <a:extLst>
                <a:ext uri="{FF2B5EF4-FFF2-40B4-BE49-F238E27FC236}">
                  <a16:creationId xmlns:a16="http://schemas.microsoft.com/office/drawing/2014/main" id="{5222DBE1-31B9-A59A-DFCC-DFF01566EF72}"/>
                </a:ext>
              </a:extLst>
            </p:cNvPr>
            <p:cNvSpPr txBox="1"/>
            <p:nvPr/>
          </p:nvSpPr>
          <p:spPr>
            <a:xfrm>
              <a:off x="4714175" y="5604417"/>
              <a:ext cx="510625" cy="673783"/>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77</a:t>
              </a:r>
            </a:p>
            <a:p>
              <a:pPr algn="ctr">
                <a:lnSpc>
                  <a:spcPct val="120000"/>
                </a:lnSpc>
              </a:pPr>
              <a:r>
                <a:rPr lang="ja-JP" sz="1100">
                  <a:solidFill>
                    <a:srgbClr val="E73E16"/>
                  </a:solidFill>
                  <a:latin typeface="Arial" panose="020B0604020202020204" pitchFamily="34" charset="0"/>
                  <a:ea typeface="MS Mincho"/>
                  <a:cs typeface="Arial" panose="020B0604020202020204" pitchFamily="34" charset="0"/>
                </a:rPr>
                <a:t>22</a:t>
              </a:r>
            </a:p>
          </p:txBody>
        </p:sp>
        <p:sp>
          <p:nvSpPr>
            <p:cNvPr id="114" name="TextBox 113">
              <a:extLst>
                <a:ext uri="{FF2B5EF4-FFF2-40B4-BE49-F238E27FC236}">
                  <a16:creationId xmlns:a16="http://schemas.microsoft.com/office/drawing/2014/main" id="{5222DBE1-31B9-A59A-DFCC-DFF01566EF72}"/>
                </a:ext>
              </a:extLst>
            </p:cNvPr>
            <p:cNvSpPr txBox="1"/>
            <p:nvPr/>
          </p:nvSpPr>
          <p:spPr>
            <a:xfrm>
              <a:off x="5408374" y="5604417"/>
              <a:ext cx="510625" cy="673783"/>
            </a:xfrm>
            <a:prstGeom prst="rect">
              <a:avLst/>
            </a:prstGeom>
            <a:noFill/>
          </p:spPr>
          <p:txBody>
            <a:bodyPr wrap="square" rtlCol="0">
              <a:spAutoFit/>
            </a:bodyPr>
            <a:lstStyle/>
            <a:p>
              <a:pPr algn="ctr">
                <a:lnSpc>
                  <a:spcPct val="120000"/>
                </a:lnSpc>
              </a:pPr>
              <a:r>
                <a:rPr lang="ja-JP" sz="1100" dirty="0">
                  <a:solidFill>
                    <a:srgbClr val="00A2E1"/>
                  </a:solidFill>
                  <a:latin typeface="Arial" panose="020B0604020202020204" pitchFamily="34" charset="0"/>
                  <a:ea typeface="MS Mincho"/>
                  <a:cs typeface="Arial" panose="020B0604020202020204" pitchFamily="34" charset="0"/>
                </a:rPr>
                <a:t>0</a:t>
              </a:r>
            </a:p>
            <a:p>
              <a:pPr algn="ctr">
                <a:lnSpc>
                  <a:spcPct val="120000"/>
                </a:lnSpc>
              </a:pPr>
              <a:r>
                <a:rPr lang="ja-JP" sz="1100" dirty="0">
                  <a:solidFill>
                    <a:srgbClr val="E73E16"/>
                  </a:solidFill>
                  <a:latin typeface="Arial" panose="020B0604020202020204" pitchFamily="34" charset="0"/>
                  <a:ea typeface="MS Mincho"/>
                  <a:cs typeface="Arial" panose="020B0604020202020204" pitchFamily="34" charset="0"/>
                </a:rPr>
                <a:t>0</a:t>
              </a:r>
            </a:p>
          </p:txBody>
        </p:sp>
        <p:sp>
          <p:nvSpPr>
            <p:cNvPr id="116" name="TextBox 115">
              <a:extLst>
                <a:ext uri="{FF2B5EF4-FFF2-40B4-BE49-F238E27FC236}">
                  <a16:creationId xmlns:a16="http://schemas.microsoft.com/office/drawing/2014/main" id="{5222DBE1-31B9-A59A-DFCC-DFF01566EF72}"/>
                </a:ext>
              </a:extLst>
            </p:cNvPr>
            <p:cNvSpPr txBox="1"/>
            <p:nvPr/>
          </p:nvSpPr>
          <p:spPr>
            <a:xfrm>
              <a:off x="105646" y="5642778"/>
              <a:ext cx="1308025" cy="558714"/>
            </a:xfrm>
            <a:prstGeom prst="rect">
              <a:avLst/>
            </a:prstGeom>
            <a:noFill/>
          </p:spPr>
          <p:txBody>
            <a:bodyPr wrap="square" rtlCol="0">
              <a:spAutoFit/>
            </a:bodyPr>
            <a:lstStyle/>
            <a:p>
              <a:pPr algn="r">
                <a:lnSpc>
                  <a:spcPct val="160000"/>
                </a:lnSpc>
              </a:pPr>
              <a:r>
                <a:rPr lang="ja-JP" sz="700" dirty="0">
                  <a:solidFill>
                    <a:srgbClr val="00A2E1"/>
                  </a:solidFill>
                  <a:latin typeface="Arial" panose="020B0604020202020204" pitchFamily="34" charset="0"/>
                  <a:ea typeface="MS Mincho"/>
                  <a:cs typeface="Arial" panose="020B0604020202020204" pitchFamily="34" charset="0"/>
                </a:rPr>
                <a:t>ペムブロリズマブ + 化学療法</a:t>
              </a:r>
            </a:p>
            <a:p>
              <a:pPr algn="r">
                <a:lnSpc>
                  <a:spcPct val="160000"/>
                </a:lnSpc>
              </a:pPr>
              <a:r>
                <a:rPr lang="ja-JP" sz="700" dirty="0">
                  <a:solidFill>
                    <a:srgbClr val="E73E16"/>
                  </a:solidFill>
                  <a:latin typeface="Arial" panose="020B0604020202020204" pitchFamily="34" charset="0"/>
                  <a:ea typeface="MS Mincho"/>
                  <a:cs typeface="Arial" panose="020B0604020202020204" pitchFamily="34" charset="0"/>
                </a:rPr>
                <a:t>プラセボ＋化学療法</a:t>
              </a:r>
            </a:p>
          </p:txBody>
        </p:sp>
        <p:sp>
          <p:nvSpPr>
            <p:cNvPr id="118" name="Freeform 117"/>
            <p:cNvSpPr/>
            <p:nvPr/>
          </p:nvSpPr>
          <p:spPr>
            <a:xfrm>
              <a:off x="2016175" y="399612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4" name="Freeform 3"/>
            <p:cNvSpPr/>
            <p:nvPr/>
          </p:nvSpPr>
          <p:spPr>
            <a:xfrm>
              <a:off x="1429775" y="3131614"/>
              <a:ext cx="4092575" cy="1758950"/>
            </a:xfrm>
            <a:custGeom>
              <a:avLst/>
              <a:gdLst>
                <a:gd name="connsiteX0" fmla="*/ 0 w 4092575"/>
                <a:gd name="connsiteY0" fmla="*/ 0 h 1758950"/>
                <a:gd name="connsiteX1" fmla="*/ 25400 w 4092575"/>
                <a:gd name="connsiteY1" fmla="*/ 9525 h 1758950"/>
                <a:gd name="connsiteX2" fmla="*/ 38100 w 4092575"/>
                <a:gd name="connsiteY2" fmla="*/ 47625 h 1758950"/>
                <a:gd name="connsiteX3" fmla="*/ 38100 w 4092575"/>
                <a:gd name="connsiteY3" fmla="*/ 47625 h 1758950"/>
                <a:gd name="connsiteX4" fmla="*/ 63500 w 4092575"/>
                <a:gd name="connsiteY4" fmla="*/ 79375 h 1758950"/>
                <a:gd name="connsiteX5" fmla="*/ 63500 w 4092575"/>
                <a:gd name="connsiteY5" fmla="*/ 79375 h 1758950"/>
                <a:gd name="connsiteX6" fmla="*/ 92075 w 4092575"/>
                <a:gd name="connsiteY6" fmla="*/ 104775 h 1758950"/>
                <a:gd name="connsiteX7" fmla="*/ 92075 w 4092575"/>
                <a:gd name="connsiteY7" fmla="*/ 104775 h 1758950"/>
                <a:gd name="connsiteX8" fmla="*/ 107950 w 4092575"/>
                <a:gd name="connsiteY8" fmla="*/ 139700 h 1758950"/>
                <a:gd name="connsiteX9" fmla="*/ 107950 w 4092575"/>
                <a:gd name="connsiteY9" fmla="*/ 139700 h 1758950"/>
                <a:gd name="connsiteX10" fmla="*/ 130175 w 4092575"/>
                <a:gd name="connsiteY10" fmla="*/ 168275 h 1758950"/>
                <a:gd name="connsiteX11" fmla="*/ 130175 w 4092575"/>
                <a:gd name="connsiteY11" fmla="*/ 168275 h 1758950"/>
                <a:gd name="connsiteX12" fmla="*/ 155575 w 4092575"/>
                <a:gd name="connsiteY12" fmla="*/ 193675 h 1758950"/>
                <a:gd name="connsiteX13" fmla="*/ 187325 w 4092575"/>
                <a:gd name="connsiteY13" fmla="*/ 241300 h 1758950"/>
                <a:gd name="connsiteX14" fmla="*/ 200025 w 4092575"/>
                <a:gd name="connsiteY14" fmla="*/ 282575 h 1758950"/>
                <a:gd name="connsiteX15" fmla="*/ 234950 w 4092575"/>
                <a:gd name="connsiteY15" fmla="*/ 314325 h 1758950"/>
                <a:gd name="connsiteX16" fmla="*/ 234950 w 4092575"/>
                <a:gd name="connsiteY16" fmla="*/ 314325 h 1758950"/>
                <a:gd name="connsiteX17" fmla="*/ 238125 w 4092575"/>
                <a:gd name="connsiteY17" fmla="*/ 352425 h 1758950"/>
                <a:gd name="connsiteX18" fmla="*/ 273050 w 4092575"/>
                <a:gd name="connsiteY18" fmla="*/ 400050 h 1758950"/>
                <a:gd name="connsiteX19" fmla="*/ 285750 w 4092575"/>
                <a:gd name="connsiteY19" fmla="*/ 460375 h 1758950"/>
                <a:gd name="connsiteX20" fmla="*/ 330200 w 4092575"/>
                <a:gd name="connsiteY20" fmla="*/ 533400 h 1758950"/>
                <a:gd name="connsiteX21" fmla="*/ 358775 w 4092575"/>
                <a:gd name="connsiteY21" fmla="*/ 539750 h 1758950"/>
                <a:gd name="connsiteX22" fmla="*/ 361950 w 4092575"/>
                <a:gd name="connsiteY22" fmla="*/ 574675 h 1758950"/>
                <a:gd name="connsiteX23" fmla="*/ 393700 w 4092575"/>
                <a:gd name="connsiteY23" fmla="*/ 631825 h 1758950"/>
                <a:gd name="connsiteX24" fmla="*/ 415925 w 4092575"/>
                <a:gd name="connsiteY24" fmla="*/ 692150 h 1758950"/>
                <a:gd name="connsiteX25" fmla="*/ 457200 w 4092575"/>
                <a:gd name="connsiteY25" fmla="*/ 765175 h 1758950"/>
                <a:gd name="connsiteX26" fmla="*/ 501650 w 4092575"/>
                <a:gd name="connsiteY26" fmla="*/ 841375 h 1758950"/>
                <a:gd name="connsiteX27" fmla="*/ 565150 w 4092575"/>
                <a:gd name="connsiteY27" fmla="*/ 914400 h 1758950"/>
                <a:gd name="connsiteX28" fmla="*/ 565150 w 4092575"/>
                <a:gd name="connsiteY28" fmla="*/ 914400 h 1758950"/>
                <a:gd name="connsiteX29" fmla="*/ 600075 w 4092575"/>
                <a:gd name="connsiteY29" fmla="*/ 958850 h 1758950"/>
                <a:gd name="connsiteX30" fmla="*/ 638175 w 4092575"/>
                <a:gd name="connsiteY30" fmla="*/ 968375 h 1758950"/>
                <a:gd name="connsiteX31" fmla="*/ 698500 w 4092575"/>
                <a:gd name="connsiteY31" fmla="*/ 1003300 h 1758950"/>
                <a:gd name="connsiteX32" fmla="*/ 723900 w 4092575"/>
                <a:gd name="connsiteY32" fmla="*/ 1031875 h 1758950"/>
                <a:gd name="connsiteX33" fmla="*/ 752475 w 4092575"/>
                <a:gd name="connsiteY33" fmla="*/ 1044575 h 1758950"/>
                <a:gd name="connsiteX34" fmla="*/ 777875 w 4092575"/>
                <a:gd name="connsiteY34" fmla="*/ 1063625 h 1758950"/>
                <a:gd name="connsiteX35" fmla="*/ 784225 w 4092575"/>
                <a:gd name="connsiteY35" fmla="*/ 1095375 h 1758950"/>
                <a:gd name="connsiteX36" fmla="*/ 822325 w 4092575"/>
                <a:gd name="connsiteY36" fmla="*/ 1139825 h 1758950"/>
                <a:gd name="connsiteX37" fmla="*/ 857250 w 4092575"/>
                <a:gd name="connsiteY37" fmla="*/ 1152525 h 1758950"/>
                <a:gd name="connsiteX38" fmla="*/ 873125 w 4092575"/>
                <a:gd name="connsiteY38" fmla="*/ 1162050 h 1758950"/>
                <a:gd name="connsiteX39" fmla="*/ 873125 w 4092575"/>
                <a:gd name="connsiteY39" fmla="*/ 1162050 h 1758950"/>
                <a:gd name="connsiteX40" fmla="*/ 901700 w 4092575"/>
                <a:gd name="connsiteY40" fmla="*/ 1177925 h 1758950"/>
                <a:gd name="connsiteX41" fmla="*/ 914400 w 4092575"/>
                <a:gd name="connsiteY41" fmla="*/ 1203325 h 1758950"/>
                <a:gd name="connsiteX42" fmla="*/ 958850 w 4092575"/>
                <a:gd name="connsiteY42" fmla="*/ 1206500 h 1758950"/>
                <a:gd name="connsiteX43" fmla="*/ 958850 w 4092575"/>
                <a:gd name="connsiteY43" fmla="*/ 1206500 h 1758950"/>
                <a:gd name="connsiteX44" fmla="*/ 996950 w 4092575"/>
                <a:gd name="connsiteY44" fmla="*/ 1228725 h 1758950"/>
                <a:gd name="connsiteX45" fmla="*/ 996950 w 4092575"/>
                <a:gd name="connsiteY45" fmla="*/ 1228725 h 1758950"/>
                <a:gd name="connsiteX46" fmla="*/ 1076325 w 4092575"/>
                <a:gd name="connsiteY46" fmla="*/ 1257300 h 1758950"/>
                <a:gd name="connsiteX47" fmla="*/ 1076325 w 4092575"/>
                <a:gd name="connsiteY47" fmla="*/ 1257300 h 1758950"/>
                <a:gd name="connsiteX48" fmla="*/ 1117600 w 4092575"/>
                <a:gd name="connsiteY48" fmla="*/ 1266825 h 1758950"/>
                <a:gd name="connsiteX49" fmla="*/ 1127125 w 4092575"/>
                <a:gd name="connsiteY49" fmla="*/ 1276350 h 1758950"/>
                <a:gd name="connsiteX50" fmla="*/ 1155700 w 4092575"/>
                <a:gd name="connsiteY50" fmla="*/ 1295400 h 1758950"/>
                <a:gd name="connsiteX51" fmla="*/ 1203325 w 4092575"/>
                <a:gd name="connsiteY51" fmla="*/ 1295400 h 1758950"/>
                <a:gd name="connsiteX52" fmla="*/ 1219200 w 4092575"/>
                <a:gd name="connsiteY52" fmla="*/ 1317625 h 1758950"/>
                <a:gd name="connsiteX53" fmla="*/ 1244600 w 4092575"/>
                <a:gd name="connsiteY53" fmla="*/ 1336675 h 1758950"/>
                <a:gd name="connsiteX54" fmla="*/ 1273175 w 4092575"/>
                <a:gd name="connsiteY54" fmla="*/ 1339850 h 1758950"/>
                <a:gd name="connsiteX55" fmla="*/ 1273175 w 4092575"/>
                <a:gd name="connsiteY55" fmla="*/ 1339850 h 1758950"/>
                <a:gd name="connsiteX56" fmla="*/ 1311275 w 4092575"/>
                <a:gd name="connsiteY56" fmla="*/ 1371600 h 1758950"/>
                <a:gd name="connsiteX57" fmla="*/ 1311275 w 4092575"/>
                <a:gd name="connsiteY57" fmla="*/ 1371600 h 1758950"/>
                <a:gd name="connsiteX58" fmla="*/ 1311275 w 4092575"/>
                <a:gd name="connsiteY58" fmla="*/ 1371600 h 1758950"/>
                <a:gd name="connsiteX59" fmla="*/ 1320800 w 4092575"/>
                <a:gd name="connsiteY59" fmla="*/ 1400175 h 1758950"/>
                <a:gd name="connsiteX60" fmla="*/ 1377950 w 4092575"/>
                <a:gd name="connsiteY60" fmla="*/ 1400175 h 1758950"/>
                <a:gd name="connsiteX61" fmla="*/ 1400175 w 4092575"/>
                <a:gd name="connsiteY61" fmla="*/ 1416050 h 1758950"/>
                <a:gd name="connsiteX62" fmla="*/ 1400175 w 4092575"/>
                <a:gd name="connsiteY62" fmla="*/ 1416050 h 1758950"/>
                <a:gd name="connsiteX63" fmla="*/ 1444625 w 4092575"/>
                <a:gd name="connsiteY63" fmla="*/ 1422400 h 1758950"/>
                <a:gd name="connsiteX64" fmla="*/ 1482725 w 4092575"/>
                <a:gd name="connsiteY64" fmla="*/ 1431925 h 1758950"/>
                <a:gd name="connsiteX65" fmla="*/ 1482725 w 4092575"/>
                <a:gd name="connsiteY65" fmla="*/ 1431925 h 1758950"/>
                <a:gd name="connsiteX66" fmla="*/ 1514475 w 4092575"/>
                <a:gd name="connsiteY66" fmla="*/ 1447800 h 1758950"/>
                <a:gd name="connsiteX67" fmla="*/ 1514475 w 4092575"/>
                <a:gd name="connsiteY67" fmla="*/ 1447800 h 1758950"/>
                <a:gd name="connsiteX68" fmla="*/ 1581150 w 4092575"/>
                <a:gd name="connsiteY68" fmla="*/ 1476375 h 1758950"/>
                <a:gd name="connsiteX69" fmla="*/ 1612900 w 4092575"/>
                <a:gd name="connsiteY69" fmla="*/ 1476375 h 1758950"/>
                <a:gd name="connsiteX70" fmla="*/ 1670050 w 4092575"/>
                <a:gd name="connsiteY70" fmla="*/ 1479550 h 1758950"/>
                <a:gd name="connsiteX71" fmla="*/ 1670050 w 4092575"/>
                <a:gd name="connsiteY71" fmla="*/ 1479550 h 1758950"/>
                <a:gd name="connsiteX72" fmla="*/ 1689100 w 4092575"/>
                <a:gd name="connsiteY72" fmla="*/ 1511300 h 1758950"/>
                <a:gd name="connsiteX73" fmla="*/ 1689100 w 4092575"/>
                <a:gd name="connsiteY73" fmla="*/ 1511300 h 1758950"/>
                <a:gd name="connsiteX74" fmla="*/ 1714500 w 4092575"/>
                <a:gd name="connsiteY74" fmla="*/ 1530350 h 1758950"/>
                <a:gd name="connsiteX75" fmla="*/ 1758950 w 4092575"/>
                <a:gd name="connsiteY75" fmla="*/ 1530350 h 1758950"/>
                <a:gd name="connsiteX76" fmla="*/ 1793875 w 4092575"/>
                <a:gd name="connsiteY76" fmla="*/ 1549400 h 1758950"/>
                <a:gd name="connsiteX77" fmla="*/ 1835150 w 4092575"/>
                <a:gd name="connsiteY77" fmla="*/ 1552575 h 1758950"/>
                <a:gd name="connsiteX78" fmla="*/ 1835150 w 4092575"/>
                <a:gd name="connsiteY78" fmla="*/ 1552575 h 1758950"/>
                <a:gd name="connsiteX79" fmla="*/ 1866900 w 4092575"/>
                <a:gd name="connsiteY79" fmla="*/ 1577975 h 1758950"/>
                <a:gd name="connsiteX80" fmla="*/ 1898650 w 4092575"/>
                <a:gd name="connsiteY80" fmla="*/ 1577975 h 1758950"/>
                <a:gd name="connsiteX81" fmla="*/ 1933575 w 4092575"/>
                <a:gd name="connsiteY81" fmla="*/ 1597025 h 1758950"/>
                <a:gd name="connsiteX82" fmla="*/ 2219325 w 4092575"/>
                <a:gd name="connsiteY82" fmla="*/ 1597025 h 1758950"/>
                <a:gd name="connsiteX83" fmla="*/ 2378075 w 4092575"/>
                <a:gd name="connsiteY83" fmla="*/ 1606550 h 1758950"/>
                <a:gd name="connsiteX84" fmla="*/ 2406650 w 4092575"/>
                <a:gd name="connsiteY84" fmla="*/ 1622425 h 1758950"/>
                <a:gd name="connsiteX85" fmla="*/ 2543175 w 4092575"/>
                <a:gd name="connsiteY85" fmla="*/ 1622425 h 1758950"/>
                <a:gd name="connsiteX86" fmla="*/ 2609850 w 4092575"/>
                <a:gd name="connsiteY86" fmla="*/ 1635125 h 1758950"/>
                <a:gd name="connsiteX87" fmla="*/ 2663825 w 4092575"/>
                <a:gd name="connsiteY87" fmla="*/ 1644650 h 1758950"/>
                <a:gd name="connsiteX88" fmla="*/ 2701925 w 4092575"/>
                <a:gd name="connsiteY88" fmla="*/ 1647825 h 1758950"/>
                <a:gd name="connsiteX89" fmla="*/ 2714625 w 4092575"/>
                <a:gd name="connsiteY89" fmla="*/ 1660525 h 1758950"/>
                <a:gd name="connsiteX90" fmla="*/ 2892425 w 4092575"/>
                <a:gd name="connsiteY90" fmla="*/ 1663700 h 1758950"/>
                <a:gd name="connsiteX91" fmla="*/ 2927350 w 4092575"/>
                <a:gd name="connsiteY91" fmla="*/ 1673225 h 1758950"/>
                <a:gd name="connsiteX92" fmla="*/ 2997200 w 4092575"/>
                <a:gd name="connsiteY92" fmla="*/ 1679575 h 1758950"/>
                <a:gd name="connsiteX93" fmla="*/ 3028950 w 4092575"/>
                <a:gd name="connsiteY93" fmla="*/ 1679575 h 1758950"/>
                <a:gd name="connsiteX94" fmla="*/ 3086100 w 4092575"/>
                <a:gd name="connsiteY94" fmla="*/ 1695450 h 1758950"/>
                <a:gd name="connsiteX95" fmla="*/ 3308350 w 4092575"/>
                <a:gd name="connsiteY95" fmla="*/ 1698625 h 1758950"/>
                <a:gd name="connsiteX96" fmla="*/ 3308350 w 4092575"/>
                <a:gd name="connsiteY96" fmla="*/ 1698625 h 1758950"/>
                <a:gd name="connsiteX97" fmla="*/ 3336925 w 4092575"/>
                <a:gd name="connsiteY97" fmla="*/ 1714500 h 1758950"/>
                <a:gd name="connsiteX98" fmla="*/ 3495675 w 4092575"/>
                <a:gd name="connsiteY98" fmla="*/ 1714500 h 1758950"/>
                <a:gd name="connsiteX99" fmla="*/ 3495675 w 4092575"/>
                <a:gd name="connsiteY99" fmla="*/ 1714500 h 1758950"/>
                <a:gd name="connsiteX100" fmla="*/ 3816350 w 4092575"/>
                <a:gd name="connsiteY100" fmla="*/ 1717675 h 1758950"/>
                <a:gd name="connsiteX101" fmla="*/ 3813175 w 4092575"/>
                <a:gd name="connsiteY101" fmla="*/ 1758950 h 1758950"/>
                <a:gd name="connsiteX102" fmla="*/ 4092575 w 4092575"/>
                <a:gd name="connsiteY102" fmla="*/ 1755775 h 17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4092575" h="1758950">
                  <a:moveTo>
                    <a:pt x="0" y="0"/>
                  </a:moveTo>
                  <a:lnTo>
                    <a:pt x="25400" y="9525"/>
                  </a:lnTo>
                  <a:lnTo>
                    <a:pt x="38100" y="47625"/>
                  </a:lnTo>
                  <a:lnTo>
                    <a:pt x="38100" y="47625"/>
                  </a:lnTo>
                  <a:lnTo>
                    <a:pt x="63500" y="79375"/>
                  </a:lnTo>
                  <a:lnTo>
                    <a:pt x="63500" y="79375"/>
                  </a:lnTo>
                  <a:lnTo>
                    <a:pt x="92075" y="104775"/>
                  </a:lnTo>
                  <a:lnTo>
                    <a:pt x="92075" y="104775"/>
                  </a:lnTo>
                  <a:lnTo>
                    <a:pt x="107950" y="139700"/>
                  </a:lnTo>
                  <a:lnTo>
                    <a:pt x="107950" y="139700"/>
                  </a:lnTo>
                  <a:lnTo>
                    <a:pt x="130175" y="168275"/>
                  </a:lnTo>
                  <a:lnTo>
                    <a:pt x="130175" y="168275"/>
                  </a:lnTo>
                  <a:lnTo>
                    <a:pt x="155575" y="193675"/>
                  </a:lnTo>
                  <a:lnTo>
                    <a:pt x="187325" y="241300"/>
                  </a:lnTo>
                  <a:lnTo>
                    <a:pt x="200025" y="282575"/>
                  </a:lnTo>
                  <a:lnTo>
                    <a:pt x="234950" y="314325"/>
                  </a:lnTo>
                  <a:lnTo>
                    <a:pt x="234950" y="314325"/>
                  </a:lnTo>
                  <a:lnTo>
                    <a:pt x="238125" y="352425"/>
                  </a:lnTo>
                  <a:lnTo>
                    <a:pt x="273050" y="400050"/>
                  </a:lnTo>
                  <a:lnTo>
                    <a:pt x="285750" y="460375"/>
                  </a:lnTo>
                  <a:lnTo>
                    <a:pt x="330200" y="533400"/>
                  </a:lnTo>
                  <a:lnTo>
                    <a:pt x="358775" y="539750"/>
                  </a:lnTo>
                  <a:lnTo>
                    <a:pt x="361950" y="574675"/>
                  </a:lnTo>
                  <a:lnTo>
                    <a:pt x="393700" y="631825"/>
                  </a:lnTo>
                  <a:lnTo>
                    <a:pt x="415925" y="692150"/>
                  </a:lnTo>
                  <a:lnTo>
                    <a:pt x="457200" y="765175"/>
                  </a:lnTo>
                  <a:lnTo>
                    <a:pt x="501650" y="841375"/>
                  </a:lnTo>
                  <a:lnTo>
                    <a:pt x="565150" y="914400"/>
                  </a:lnTo>
                  <a:lnTo>
                    <a:pt x="565150" y="914400"/>
                  </a:lnTo>
                  <a:lnTo>
                    <a:pt x="600075" y="958850"/>
                  </a:lnTo>
                  <a:lnTo>
                    <a:pt x="638175" y="968375"/>
                  </a:lnTo>
                  <a:lnTo>
                    <a:pt x="698500" y="1003300"/>
                  </a:lnTo>
                  <a:lnTo>
                    <a:pt x="723900" y="1031875"/>
                  </a:lnTo>
                  <a:lnTo>
                    <a:pt x="752475" y="1044575"/>
                  </a:lnTo>
                  <a:lnTo>
                    <a:pt x="777875" y="1063625"/>
                  </a:lnTo>
                  <a:lnTo>
                    <a:pt x="784225" y="1095375"/>
                  </a:lnTo>
                  <a:lnTo>
                    <a:pt x="822325" y="1139825"/>
                  </a:lnTo>
                  <a:lnTo>
                    <a:pt x="857250" y="1152525"/>
                  </a:lnTo>
                  <a:lnTo>
                    <a:pt x="873125" y="1162050"/>
                  </a:lnTo>
                  <a:lnTo>
                    <a:pt x="873125" y="1162050"/>
                  </a:lnTo>
                  <a:lnTo>
                    <a:pt x="901700" y="1177925"/>
                  </a:lnTo>
                  <a:lnTo>
                    <a:pt x="914400" y="1203325"/>
                  </a:lnTo>
                  <a:lnTo>
                    <a:pt x="958850" y="1206500"/>
                  </a:lnTo>
                  <a:lnTo>
                    <a:pt x="958850" y="1206500"/>
                  </a:lnTo>
                  <a:lnTo>
                    <a:pt x="996950" y="1228725"/>
                  </a:lnTo>
                  <a:lnTo>
                    <a:pt x="996950" y="1228725"/>
                  </a:lnTo>
                  <a:lnTo>
                    <a:pt x="1076325" y="1257300"/>
                  </a:lnTo>
                  <a:lnTo>
                    <a:pt x="1076325" y="1257300"/>
                  </a:lnTo>
                  <a:lnTo>
                    <a:pt x="1117600" y="1266825"/>
                  </a:lnTo>
                  <a:lnTo>
                    <a:pt x="1127125" y="1276350"/>
                  </a:lnTo>
                  <a:lnTo>
                    <a:pt x="1155700" y="1295400"/>
                  </a:lnTo>
                  <a:lnTo>
                    <a:pt x="1203325" y="1295400"/>
                  </a:lnTo>
                  <a:lnTo>
                    <a:pt x="1219200" y="1317625"/>
                  </a:lnTo>
                  <a:lnTo>
                    <a:pt x="1244600" y="1336675"/>
                  </a:lnTo>
                  <a:lnTo>
                    <a:pt x="1273175" y="1339850"/>
                  </a:lnTo>
                  <a:lnTo>
                    <a:pt x="1273175" y="1339850"/>
                  </a:lnTo>
                  <a:lnTo>
                    <a:pt x="1311275" y="1371600"/>
                  </a:lnTo>
                  <a:lnTo>
                    <a:pt x="1311275" y="1371600"/>
                  </a:lnTo>
                  <a:lnTo>
                    <a:pt x="1311275" y="1371600"/>
                  </a:lnTo>
                  <a:lnTo>
                    <a:pt x="1320800" y="1400175"/>
                  </a:lnTo>
                  <a:lnTo>
                    <a:pt x="1377950" y="1400175"/>
                  </a:lnTo>
                  <a:lnTo>
                    <a:pt x="1400175" y="1416050"/>
                  </a:lnTo>
                  <a:lnTo>
                    <a:pt x="1400175" y="1416050"/>
                  </a:lnTo>
                  <a:lnTo>
                    <a:pt x="1444625" y="1422400"/>
                  </a:lnTo>
                  <a:lnTo>
                    <a:pt x="1482725" y="1431925"/>
                  </a:lnTo>
                  <a:lnTo>
                    <a:pt x="1482725" y="1431925"/>
                  </a:lnTo>
                  <a:lnTo>
                    <a:pt x="1514475" y="1447800"/>
                  </a:lnTo>
                  <a:lnTo>
                    <a:pt x="1514475" y="1447800"/>
                  </a:lnTo>
                  <a:lnTo>
                    <a:pt x="1581150" y="1476375"/>
                  </a:lnTo>
                  <a:lnTo>
                    <a:pt x="1612900" y="1476375"/>
                  </a:lnTo>
                  <a:lnTo>
                    <a:pt x="1670050" y="1479550"/>
                  </a:lnTo>
                  <a:lnTo>
                    <a:pt x="1670050" y="1479550"/>
                  </a:lnTo>
                  <a:lnTo>
                    <a:pt x="1689100" y="1511300"/>
                  </a:lnTo>
                  <a:lnTo>
                    <a:pt x="1689100" y="1511300"/>
                  </a:lnTo>
                  <a:lnTo>
                    <a:pt x="1714500" y="1530350"/>
                  </a:lnTo>
                  <a:lnTo>
                    <a:pt x="1758950" y="1530350"/>
                  </a:lnTo>
                  <a:lnTo>
                    <a:pt x="1793875" y="1549400"/>
                  </a:lnTo>
                  <a:lnTo>
                    <a:pt x="1835150" y="1552575"/>
                  </a:lnTo>
                  <a:lnTo>
                    <a:pt x="1835150" y="1552575"/>
                  </a:lnTo>
                  <a:lnTo>
                    <a:pt x="1866900" y="1577975"/>
                  </a:lnTo>
                  <a:lnTo>
                    <a:pt x="1898650" y="1577975"/>
                  </a:lnTo>
                  <a:lnTo>
                    <a:pt x="1933575" y="1597025"/>
                  </a:lnTo>
                  <a:lnTo>
                    <a:pt x="2219325" y="1597025"/>
                  </a:lnTo>
                  <a:lnTo>
                    <a:pt x="2378075" y="1606550"/>
                  </a:lnTo>
                  <a:lnTo>
                    <a:pt x="2406650" y="1622425"/>
                  </a:lnTo>
                  <a:lnTo>
                    <a:pt x="2543175" y="1622425"/>
                  </a:lnTo>
                  <a:lnTo>
                    <a:pt x="2609850" y="1635125"/>
                  </a:lnTo>
                  <a:lnTo>
                    <a:pt x="2663825" y="1644650"/>
                  </a:lnTo>
                  <a:lnTo>
                    <a:pt x="2701925" y="1647825"/>
                  </a:lnTo>
                  <a:lnTo>
                    <a:pt x="2714625" y="1660525"/>
                  </a:lnTo>
                  <a:lnTo>
                    <a:pt x="2892425" y="1663700"/>
                  </a:lnTo>
                  <a:lnTo>
                    <a:pt x="2927350" y="1673225"/>
                  </a:lnTo>
                  <a:lnTo>
                    <a:pt x="2997200" y="1679575"/>
                  </a:lnTo>
                  <a:lnTo>
                    <a:pt x="3028950" y="1679575"/>
                  </a:lnTo>
                  <a:lnTo>
                    <a:pt x="3086100" y="1695450"/>
                  </a:lnTo>
                  <a:lnTo>
                    <a:pt x="3308350" y="1698625"/>
                  </a:lnTo>
                  <a:lnTo>
                    <a:pt x="3308350" y="1698625"/>
                  </a:lnTo>
                  <a:lnTo>
                    <a:pt x="3336925" y="1714500"/>
                  </a:lnTo>
                  <a:lnTo>
                    <a:pt x="3495675" y="1714500"/>
                  </a:lnTo>
                  <a:lnTo>
                    <a:pt x="3495675" y="1714500"/>
                  </a:lnTo>
                  <a:lnTo>
                    <a:pt x="3816350" y="1717675"/>
                  </a:lnTo>
                  <a:lnTo>
                    <a:pt x="3813175" y="1758950"/>
                  </a:lnTo>
                  <a:lnTo>
                    <a:pt x="4092575" y="1755775"/>
                  </a:lnTo>
                </a:path>
              </a:pathLst>
            </a:custGeom>
            <a:ln w="19050"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672" name="Freeform 671"/>
            <p:cNvSpPr/>
            <p:nvPr/>
          </p:nvSpPr>
          <p:spPr>
            <a:xfrm>
              <a:off x="1429775" y="3131614"/>
              <a:ext cx="4162425" cy="1600200"/>
            </a:xfrm>
            <a:custGeom>
              <a:avLst/>
              <a:gdLst>
                <a:gd name="connsiteX0" fmla="*/ 0 w 4162425"/>
                <a:gd name="connsiteY0" fmla="*/ 0 h 1600200"/>
                <a:gd name="connsiteX1" fmla="*/ 22225 w 4162425"/>
                <a:gd name="connsiteY1" fmla="*/ 25400 h 1600200"/>
                <a:gd name="connsiteX2" fmla="*/ 50800 w 4162425"/>
                <a:gd name="connsiteY2" fmla="*/ 44450 h 1600200"/>
                <a:gd name="connsiteX3" fmla="*/ 66675 w 4162425"/>
                <a:gd name="connsiteY3" fmla="*/ 57150 h 1600200"/>
                <a:gd name="connsiteX4" fmla="*/ 66675 w 4162425"/>
                <a:gd name="connsiteY4" fmla="*/ 57150 h 1600200"/>
                <a:gd name="connsiteX5" fmla="*/ 101600 w 4162425"/>
                <a:gd name="connsiteY5" fmla="*/ 76200 h 1600200"/>
                <a:gd name="connsiteX6" fmla="*/ 101600 w 4162425"/>
                <a:gd name="connsiteY6" fmla="*/ 76200 h 1600200"/>
                <a:gd name="connsiteX7" fmla="*/ 136525 w 4162425"/>
                <a:gd name="connsiteY7" fmla="*/ 104775 h 1600200"/>
                <a:gd name="connsiteX8" fmla="*/ 165100 w 4162425"/>
                <a:gd name="connsiteY8" fmla="*/ 136525 h 1600200"/>
                <a:gd name="connsiteX9" fmla="*/ 190500 w 4162425"/>
                <a:gd name="connsiteY9" fmla="*/ 158750 h 1600200"/>
                <a:gd name="connsiteX10" fmla="*/ 190500 w 4162425"/>
                <a:gd name="connsiteY10" fmla="*/ 158750 h 1600200"/>
                <a:gd name="connsiteX11" fmla="*/ 234950 w 4162425"/>
                <a:gd name="connsiteY11" fmla="*/ 203200 h 1600200"/>
                <a:gd name="connsiteX12" fmla="*/ 234950 w 4162425"/>
                <a:gd name="connsiteY12" fmla="*/ 203200 h 1600200"/>
                <a:gd name="connsiteX13" fmla="*/ 285750 w 4162425"/>
                <a:gd name="connsiteY13" fmla="*/ 241300 h 1600200"/>
                <a:gd name="connsiteX14" fmla="*/ 327025 w 4162425"/>
                <a:gd name="connsiteY14" fmla="*/ 263525 h 1600200"/>
                <a:gd name="connsiteX15" fmla="*/ 384175 w 4162425"/>
                <a:gd name="connsiteY15" fmla="*/ 307975 h 1600200"/>
                <a:gd name="connsiteX16" fmla="*/ 409575 w 4162425"/>
                <a:gd name="connsiteY16" fmla="*/ 327025 h 1600200"/>
                <a:gd name="connsiteX17" fmla="*/ 441325 w 4162425"/>
                <a:gd name="connsiteY17" fmla="*/ 346075 h 1600200"/>
                <a:gd name="connsiteX18" fmla="*/ 463550 w 4162425"/>
                <a:gd name="connsiteY18" fmla="*/ 371475 h 1600200"/>
                <a:gd name="connsiteX19" fmla="*/ 482600 w 4162425"/>
                <a:gd name="connsiteY19" fmla="*/ 406400 h 1600200"/>
                <a:gd name="connsiteX20" fmla="*/ 508000 w 4162425"/>
                <a:gd name="connsiteY20" fmla="*/ 425450 h 1600200"/>
                <a:gd name="connsiteX21" fmla="*/ 546100 w 4162425"/>
                <a:gd name="connsiteY21" fmla="*/ 447675 h 1600200"/>
                <a:gd name="connsiteX22" fmla="*/ 561975 w 4162425"/>
                <a:gd name="connsiteY22" fmla="*/ 482600 h 1600200"/>
                <a:gd name="connsiteX23" fmla="*/ 612775 w 4162425"/>
                <a:gd name="connsiteY23" fmla="*/ 511175 h 1600200"/>
                <a:gd name="connsiteX24" fmla="*/ 654050 w 4162425"/>
                <a:gd name="connsiteY24" fmla="*/ 546100 h 1600200"/>
                <a:gd name="connsiteX25" fmla="*/ 720725 w 4162425"/>
                <a:gd name="connsiteY25" fmla="*/ 596900 h 1600200"/>
                <a:gd name="connsiteX26" fmla="*/ 755650 w 4162425"/>
                <a:gd name="connsiteY26" fmla="*/ 622300 h 1600200"/>
                <a:gd name="connsiteX27" fmla="*/ 822325 w 4162425"/>
                <a:gd name="connsiteY27" fmla="*/ 673100 h 1600200"/>
                <a:gd name="connsiteX28" fmla="*/ 863600 w 4162425"/>
                <a:gd name="connsiteY28" fmla="*/ 698500 h 1600200"/>
                <a:gd name="connsiteX29" fmla="*/ 898525 w 4162425"/>
                <a:gd name="connsiteY29" fmla="*/ 736600 h 1600200"/>
                <a:gd name="connsiteX30" fmla="*/ 898525 w 4162425"/>
                <a:gd name="connsiteY30" fmla="*/ 736600 h 1600200"/>
                <a:gd name="connsiteX31" fmla="*/ 936625 w 4162425"/>
                <a:gd name="connsiteY31" fmla="*/ 736600 h 1600200"/>
                <a:gd name="connsiteX32" fmla="*/ 968375 w 4162425"/>
                <a:gd name="connsiteY32" fmla="*/ 765175 h 1600200"/>
                <a:gd name="connsiteX33" fmla="*/ 1006475 w 4162425"/>
                <a:gd name="connsiteY33" fmla="*/ 790575 h 1600200"/>
                <a:gd name="connsiteX34" fmla="*/ 1038225 w 4162425"/>
                <a:gd name="connsiteY34" fmla="*/ 806450 h 1600200"/>
                <a:gd name="connsiteX35" fmla="*/ 1073150 w 4162425"/>
                <a:gd name="connsiteY35" fmla="*/ 809625 h 1600200"/>
                <a:gd name="connsiteX36" fmla="*/ 1101725 w 4162425"/>
                <a:gd name="connsiteY36" fmla="*/ 844550 h 1600200"/>
                <a:gd name="connsiteX37" fmla="*/ 1133475 w 4162425"/>
                <a:gd name="connsiteY37" fmla="*/ 869950 h 1600200"/>
                <a:gd name="connsiteX38" fmla="*/ 1149350 w 4162425"/>
                <a:gd name="connsiteY38" fmla="*/ 892175 h 1600200"/>
                <a:gd name="connsiteX39" fmla="*/ 1171575 w 4162425"/>
                <a:gd name="connsiteY39" fmla="*/ 911225 h 1600200"/>
                <a:gd name="connsiteX40" fmla="*/ 1200150 w 4162425"/>
                <a:gd name="connsiteY40" fmla="*/ 930275 h 1600200"/>
                <a:gd name="connsiteX41" fmla="*/ 1235075 w 4162425"/>
                <a:gd name="connsiteY41" fmla="*/ 962025 h 1600200"/>
                <a:gd name="connsiteX42" fmla="*/ 1263650 w 4162425"/>
                <a:gd name="connsiteY42" fmla="*/ 962025 h 1600200"/>
                <a:gd name="connsiteX43" fmla="*/ 1301750 w 4162425"/>
                <a:gd name="connsiteY43" fmla="*/ 987425 h 1600200"/>
                <a:gd name="connsiteX44" fmla="*/ 1333500 w 4162425"/>
                <a:gd name="connsiteY44" fmla="*/ 1012825 h 1600200"/>
                <a:gd name="connsiteX45" fmla="*/ 1333500 w 4162425"/>
                <a:gd name="connsiteY45" fmla="*/ 1012825 h 1600200"/>
                <a:gd name="connsiteX46" fmla="*/ 1384300 w 4162425"/>
                <a:gd name="connsiteY46" fmla="*/ 1044575 h 1600200"/>
                <a:gd name="connsiteX47" fmla="*/ 1419225 w 4162425"/>
                <a:gd name="connsiteY47" fmla="*/ 1060450 h 1600200"/>
                <a:gd name="connsiteX48" fmla="*/ 1450975 w 4162425"/>
                <a:gd name="connsiteY48" fmla="*/ 1060450 h 1600200"/>
                <a:gd name="connsiteX49" fmla="*/ 1450975 w 4162425"/>
                <a:gd name="connsiteY49" fmla="*/ 1060450 h 1600200"/>
                <a:gd name="connsiteX50" fmla="*/ 1485900 w 4162425"/>
                <a:gd name="connsiteY50" fmla="*/ 1092200 h 1600200"/>
                <a:gd name="connsiteX51" fmla="*/ 1504950 w 4162425"/>
                <a:gd name="connsiteY51" fmla="*/ 1117600 h 1600200"/>
                <a:gd name="connsiteX52" fmla="*/ 1543050 w 4162425"/>
                <a:gd name="connsiteY52" fmla="*/ 1117600 h 1600200"/>
                <a:gd name="connsiteX53" fmla="*/ 1574800 w 4162425"/>
                <a:gd name="connsiteY53" fmla="*/ 1136650 h 1600200"/>
                <a:gd name="connsiteX54" fmla="*/ 1574800 w 4162425"/>
                <a:gd name="connsiteY54" fmla="*/ 1136650 h 1600200"/>
                <a:gd name="connsiteX55" fmla="*/ 1612900 w 4162425"/>
                <a:gd name="connsiteY55" fmla="*/ 1162050 h 1600200"/>
                <a:gd name="connsiteX56" fmla="*/ 1612900 w 4162425"/>
                <a:gd name="connsiteY56" fmla="*/ 1162050 h 1600200"/>
                <a:gd name="connsiteX57" fmla="*/ 1660525 w 4162425"/>
                <a:gd name="connsiteY57" fmla="*/ 1168400 h 1600200"/>
                <a:gd name="connsiteX58" fmla="*/ 1689100 w 4162425"/>
                <a:gd name="connsiteY58" fmla="*/ 1177925 h 1600200"/>
                <a:gd name="connsiteX59" fmla="*/ 1720850 w 4162425"/>
                <a:gd name="connsiteY59" fmla="*/ 1196975 h 1600200"/>
                <a:gd name="connsiteX60" fmla="*/ 1746250 w 4162425"/>
                <a:gd name="connsiteY60" fmla="*/ 1212850 h 1600200"/>
                <a:gd name="connsiteX61" fmla="*/ 1790700 w 4162425"/>
                <a:gd name="connsiteY61" fmla="*/ 1216025 h 1600200"/>
                <a:gd name="connsiteX62" fmla="*/ 1819275 w 4162425"/>
                <a:gd name="connsiteY62" fmla="*/ 1228725 h 1600200"/>
                <a:gd name="connsiteX63" fmla="*/ 1876425 w 4162425"/>
                <a:gd name="connsiteY63" fmla="*/ 1228725 h 1600200"/>
                <a:gd name="connsiteX64" fmla="*/ 1895475 w 4162425"/>
                <a:gd name="connsiteY64" fmla="*/ 1238250 h 1600200"/>
                <a:gd name="connsiteX65" fmla="*/ 1952625 w 4162425"/>
                <a:gd name="connsiteY65" fmla="*/ 1257300 h 1600200"/>
                <a:gd name="connsiteX66" fmla="*/ 1978025 w 4162425"/>
                <a:gd name="connsiteY66" fmla="*/ 1289050 h 1600200"/>
                <a:gd name="connsiteX67" fmla="*/ 2016125 w 4162425"/>
                <a:gd name="connsiteY67" fmla="*/ 1292225 h 1600200"/>
                <a:gd name="connsiteX68" fmla="*/ 2047875 w 4162425"/>
                <a:gd name="connsiteY68" fmla="*/ 1304925 h 1600200"/>
                <a:gd name="connsiteX69" fmla="*/ 2073275 w 4162425"/>
                <a:gd name="connsiteY69" fmla="*/ 1320800 h 1600200"/>
                <a:gd name="connsiteX70" fmla="*/ 2136775 w 4162425"/>
                <a:gd name="connsiteY70" fmla="*/ 1339850 h 1600200"/>
                <a:gd name="connsiteX71" fmla="*/ 2165350 w 4162425"/>
                <a:gd name="connsiteY71" fmla="*/ 1343025 h 1600200"/>
                <a:gd name="connsiteX72" fmla="*/ 2209800 w 4162425"/>
                <a:gd name="connsiteY72" fmla="*/ 1355725 h 1600200"/>
                <a:gd name="connsiteX73" fmla="*/ 2244725 w 4162425"/>
                <a:gd name="connsiteY73" fmla="*/ 1371600 h 1600200"/>
                <a:gd name="connsiteX74" fmla="*/ 2292350 w 4162425"/>
                <a:gd name="connsiteY74" fmla="*/ 1371600 h 1600200"/>
                <a:gd name="connsiteX75" fmla="*/ 2327275 w 4162425"/>
                <a:gd name="connsiteY75" fmla="*/ 1397000 h 1600200"/>
                <a:gd name="connsiteX76" fmla="*/ 2387600 w 4162425"/>
                <a:gd name="connsiteY76" fmla="*/ 1400175 h 1600200"/>
                <a:gd name="connsiteX77" fmla="*/ 2441575 w 4162425"/>
                <a:gd name="connsiteY77" fmla="*/ 1419225 h 1600200"/>
                <a:gd name="connsiteX78" fmla="*/ 2546350 w 4162425"/>
                <a:gd name="connsiteY78" fmla="*/ 1422400 h 1600200"/>
                <a:gd name="connsiteX79" fmla="*/ 2574925 w 4162425"/>
                <a:gd name="connsiteY79" fmla="*/ 1438275 h 1600200"/>
                <a:gd name="connsiteX80" fmla="*/ 2603500 w 4162425"/>
                <a:gd name="connsiteY80" fmla="*/ 1447800 h 1600200"/>
                <a:gd name="connsiteX81" fmla="*/ 2638425 w 4162425"/>
                <a:gd name="connsiteY81" fmla="*/ 1447800 h 1600200"/>
                <a:gd name="connsiteX82" fmla="*/ 2670175 w 4162425"/>
                <a:gd name="connsiteY82" fmla="*/ 1460500 h 1600200"/>
                <a:gd name="connsiteX83" fmla="*/ 2717800 w 4162425"/>
                <a:gd name="connsiteY83" fmla="*/ 1476375 h 1600200"/>
                <a:gd name="connsiteX84" fmla="*/ 2911475 w 4162425"/>
                <a:gd name="connsiteY84" fmla="*/ 1476375 h 1600200"/>
                <a:gd name="connsiteX85" fmla="*/ 2946400 w 4162425"/>
                <a:gd name="connsiteY85" fmla="*/ 1501775 h 1600200"/>
                <a:gd name="connsiteX86" fmla="*/ 2974975 w 4162425"/>
                <a:gd name="connsiteY86" fmla="*/ 1511300 h 1600200"/>
                <a:gd name="connsiteX87" fmla="*/ 3038475 w 4162425"/>
                <a:gd name="connsiteY87" fmla="*/ 1508125 h 1600200"/>
                <a:gd name="connsiteX88" fmla="*/ 3117850 w 4162425"/>
                <a:gd name="connsiteY88" fmla="*/ 1524000 h 1600200"/>
                <a:gd name="connsiteX89" fmla="*/ 3289300 w 4162425"/>
                <a:gd name="connsiteY89" fmla="*/ 1530350 h 1600200"/>
                <a:gd name="connsiteX90" fmla="*/ 3340100 w 4162425"/>
                <a:gd name="connsiteY90" fmla="*/ 1546225 h 1600200"/>
                <a:gd name="connsiteX91" fmla="*/ 3397250 w 4162425"/>
                <a:gd name="connsiteY91" fmla="*/ 1546225 h 1600200"/>
                <a:gd name="connsiteX92" fmla="*/ 3495675 w 4162425"/>
                <a:gd name="connsiteY92" fmla="*/ 1555750 h 1600200"/>
                <a:gd name="connsiteX93" fmla="*/ 3594100 w 4162425"/>
                <a:gd name="connsiteY93" fmla="*/ 1555750 h 1600200"/>
                <a:gd name="connsiteX94" fmla="*/ 3651250 w 4162425"/>
                <a:gd name="connsiteY94" fmla="*/ 1565275 h 1600200"/>
                <a:gd name="connsiteX95" fmla="*/ 3921125 w 4162425"/>
                <a:gd name="connsiteY95" fmla="*/ 1571625 h 1600200"/>
                <a:gd name="connsiteX96" fmla="*/ 3921125 w 4162425"/>
                <a:gd name="connsiteY96" fmla="*/ 1571625 h 1600200"/>
                <a:gd name="connsiteX97" fmla="*/ 3937000 w 4162425"/>
                <a:gd name="connsiteY97" fmla="*/ 1593850 h 1600200"/>
                <a:gd name="connsiteX98" fmla="*/ 4162425 w 4162425"/>
                <a:gd name="connsiteY98" fmla="*/ 1600200 h 1600200"/>
                <a:gd name="connsiteX99" fmla="*/ 4162425 w 4162425"/>
                <a:gd name="connsiteY99" fmla="*/ 1600200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162425" h="1600200">
                  <a:moveTo>
                    <a:pt x="0" y="0"/>
                  </a:moveTo>
                  <a:lnTo>
                    <a:pt x="22225" y="25400"/>
                  </a:lnTo>
                  <a:lnTo>
                    <a:pt x="50800" y="44450"/>
                  </a:lnTo>
                  <a:lnTo>
                    <a:pt x="66675" y="57150"/>
                  </a:lnTo>
                  <a:lnTo>
                    <a:pt x="66675" y="57150"/>
                  </a:lnTo>
                  <a:lnTo>
                    <a:pt x="101600" y="76200"/>
                  </a:lnTo>
                  <a:lnTo>
                    <a:pt x="101600" y="76200"/>
                  </a:lnTo>
                  <a:lnTo>
                    <a:pt x="136525" y="104775"/>
                  </a:lnTo>
                  <a:lnTo>
                    <a:pt x="165100" y="136525"/>
                  </a:lnTo>
                  <a:lnTo>
                    <a:pt x="190500" y="158750"/>
                  </a:lnTo>
                  <a:lnTo>
                    <a:pt x="190500" y="158750"/>
                  </a:lnTo>
                  <a:lnTo>
                    <a:pt x="234950" y="203200"/>
                  </a:lnTo>
                  <a:lnTo>
                    <a:pt x="234950" y="203200"/>
                  </a:lnTo>
                  <a:lnTo>
                    <a:pt x="285750" y="241300"/>
                  </a:lnTo>
                  <a:lnTo>
                    <a:pt x="327025" y="263525"/>
                  </a:lnTo>
                  <a:lnTo>
                    <a:pt x="384175" y="307975"/>
                  </a:lnTo>
                  <a:lnTo>
                    <a:pt x="409575" y="327025"/>
                  </a:lnTo>
                  <a:lnTo>
                    <a:pt x="441325" y="346075"/>
                  </a:lnTo>
                  <a:lnTo>
                    <a:pt x="463550" y="371475"/>
                  </a:lnTo>
                  <a:lnTo>
                    <a:pt x="482600" y="406400"/>
                  </a:lnTo>
                  <a:lnTo>
                    <a:pt x="508000" y="425450"/>
                  </a:lnTo>
                  <a:lnTo>
                    <a:pt x="546100" y="447675"/>
                  </a:lnTo>
                  <a:lnTo>
                    <a:pt x="561975" y="482600"/>
                  </a:lnTo>
                  <a:lnTo>
                    <a:pt x="612775" y="511175"/>
                  </a:lnTo>
                  <a:lnTo>
                    <a:pt x="654050" y="546100"/>
                  </a:lnTo>
                  <a:lnTo>
                    <a:pt x="720725" y="596900"/>
                  </a:lnTo>
                  <a:lnTo>
                    <a:pt x="755650" y="622300"/>
                  </a:lnTo>
                  <a:lnTo>
                    <a:pt x="822325" y="673100"/>
                  </a:lnTo>
                  <a:lnTo>
                    <a:pt x="863600" y="698500"/>
                  </a:lnTo>
                  <a:lnTo>
                    <a:pt x="898525" y="736600"/>
                  </a:lnTo>
                  <a:lnTo>
                    <a:pt x="898525" y="736600"/>
                  </a:lnTo>
                  <a:lnTo>
                    <a:pt x="936625" y="736600"/>
                  </a:lnTo>
                  <a:lnTo>
                    <a:pt x="968375" y="765175"/>
                  </a:lnTo>
                  <a:lnTo>
                    <a:pt x="1006475" y="790575"/>
                  </a:lnTo>
                  <a:lnTo>
                    <a:pt x="1038225" y="806450"/>
                  </a:lnTo>
                  <a:lnTo>
                    <a:pt x="1073150" y="809625"/>
                  </a:lnTo>
                  <a:lnTo>
                    <a:pt x="1101725" y="844550"/>
                  </a:lnTo>
                  <a:lnTo>
                    <a:pt x="1133475" y="869950"/>
                  </a:lnTo>
                  <a:lnTo>
                    <a:pt x="1149350" y="892175"/>
                  </a:lnTo>
                  <a:lnTo>
                    <a:pt x="1171575" y="911225"/>
                  </a:lnTo>
                  <a:lnTo>
                    <a:pt x="1200150" y="930275"/>
                  </a:lnTo>
                  <a:lnTo>
                    <a:pt x="1235075" y="962025"/>
                  </a:lnTo>
                  <a:lnTo>
                    <a:pt x="1263650" y="962025"/>
                  </a:lnTo>
                  <a:lnTo>
                    <a:pt x="1301750" y="987425"/>
                  </a:lnTo>
                  <a:lnTo>
                    <a:pt x="1333500" y="1012825"/>
                  </a:lnTo>
                  <a:lnTo>
                    <a:pt x="1333500" y="1012825"/>
                  </a:lnTo>
                  <a:lnTo>
                    <a:pt x="1384300" y="1044575"/>
                  </a:lnTo>
                  <a:lnTo>
                    <a:pt x="1419225" y="1060450"/>
                  </a:lnTo>
                  <a:lnTo>
                    <a:pt x="1450975" y="1060450"/>
                  </a:lnTo>
                  <a:lnTo>
                    <a:pt x="1450975" y="1060450"/>
                  </a:lnTo>
                  <a:lnTo>
                    <a:pt x="1485900" y="1092200"/>
                  </a:lnTo>
                  <a:lnTo>
                    <a:pt x="1504950" y="1117600"/>
                  </a:lnTo>
                  <a:lnTo>
                    <a:pt x="1543050" y="1117600"/>
                  </a:lnTo>
                  <a:lnTo>
                    <a:pt x="1574800" y="1136650"/>
                  </a:lnTo>
                  <a:lnTo>
                    <a:pt x="1574800" y="1136650"/>
                  </a:lnTo>
                  <a:lnTo>
                    <a:pt x="1612900" y="1162050"/>
                  </a:lnTo>
                  <a:lnTo>
                    <a:pt x="1612900" y="1162050"/>
                  </a:lnTo>
                  <a:lnTo>
                    <a:pt x="1660525" y="1168400"/>
                  </a:lnTo>
                  <a:lnTo>
                    <a:pt x="1689100" y="1177925"/>
                  </a:lnTo>
                  <a:lnTo>
                    <a:pt x="1720850" y="1196975"/>
                  </a:lnTo>
                  <a:lnTo>
                    <a:pt x="1746250" y="1212850"/>
                  </a:lnTo>
                  <a:lnTo>
                    <a:pt x="1790700" y="1216025"/>
                  </a:lnTo>
                  <a:lnTo>
                    <a:pt x="1819275" y="1228725"/>
                  </a:lnTo>
                  <a:lnTo>
                    <a:pt x="1876425" y="1228725"/>
                  </a:lnTo>
                  <a:lnTo>
                    <a:pt x="1895475" y="1238250"/>
                  </a:lnTo>
                  <a:lnTo>
                    <a:pt x="1952625" y="1257300"/>
                  </a:lnTo>
                  <a:lnTo>
                    <a:pt x="1978025" y="1289050"/>
                  </a:lnTo>
                  <a:lnTo>
                    <a:pt x="2016125" y="1292225"/>
                  </a:lnTo>
                  <a:lnTo>
                    <a:pt x="2047875" y="1304925"/>
                  </a:lnTo>
                  <a:lnTo>
                    <a:pt x="2073275" y="1320800"/>
                  </a:lnTo>
                  <a:lnTo>
                    <a:pt x="2136775" y="1339850"/>
                  </a:lnTo>
                  <a:lnTo>
                    <a:pt x="2165350" y="1343025"/>
                  </a:lnTo>
                  <a:lnTo>
                    <a:pt x="2209800" y="1355725"/>
                  </a:lnTo>
                  <a:lnTo>
                    <a:pt x="2244725" y="1371600"/>
                  </a:lnTo>
                  <a:lnTo>
                    <a:pt x="2292350" y="1371600"/>
                  </a:lnTo>
                  <a:lnTo>
                    <a:pt x="2327275" y="1397000"/>
                  </a:lnTo>
                  <a:lnTo>
                    <a:pt x="2387600" y="1400175"/>
                  </a:lnTo>
                  <a:lnTo>
                    <a:pt x="2441575" y="1419225"/>
                  </a:lnTo>
                  <a:lnTo>
                    <a:pt x="2546350" y="1422400"/>
                  </a:lnTo>
                  <a:lnTo>
                    <a:pt x="2574925" y="1438275"/>
                  </a:lnTo>
                  <a:lnTo>
                    <a:pt x="2603500" y="1447800"/>
                  </a:lnTo>
                  <a:lnTo>
                    <a:pt x="2638425" y="1447800"/>
                  </a:lnTo>
                  <a:lnTo>
                    <a:pt x="2670175" y="1460500"/>
                  </a:lnTo>
                  <a:lnTo>
                    <a:pt x="2717800" y="1476375"/>
                  </a:lnTo>
                  <a:lnTo>
                    <a:pt x="2911475" y="1476375"/>
                  </a:lnTo>
                  <a:lnTo>
                    <a:pt x="2946400" y="1501775"/>
                  </a:lnTo>
                  <a:lnTo>
                    <a:pt x="2974975" y="1511300"/>
                  </a:lnTo>
                  <a:lnTo>
                    <a:pt x="3038475" y="1508125"/>
                  </a:lnTo>
                  <a:lnTo>
                    <a:pt x="3117850" y="1524000"/>
                  </a:lnTo>
                  <a:lnTo>
                    <a:pt x="3289300" y="1530350"/>
                  </a:lnTo>
                  <a:lnTo>
                    <a:pt x="3340100" y="1546225"/>
                  </a:lnTo>
                  <a:lnTo>
                    <a:pt x="3397250" y="1546225"/>
                  </a:lnTo>
                  <a:lnTo>
                    <a:pt x="3495675" y="1555750"/>
                  </a:lnTo>
                  <a:lnTo>
                    <a:pt x="3594100" y="1555750"/>
                  </a:lnTo>
                  <a:lnTo>
                    <a:pt x="3651250" y="1565275"/>
                  </a:lnTo>
                  <a:lnTo>
                    <a:pt x="3921125" y="1571625"/>
                  </a:lnTo>
                  <a:lnTo>
                    <a:pt x="3921125" y="1571625"/>
                  </a:lnTo>
                  <a:lnTo>
                    <a:pt x="3937000" y="1593850"/>
                  </a:lnTo>
                  <a:lnTo>
                    <a:pt x="4162425" y="1600200"/>
                  </a:lnTo>
                  <a:lnTo>
                    <a:pt x="4162425" y="1600200"/>
                  </a:lnTo>
                </a:path>
              </a:pathLst>
            </a:custGeom>
            <a:ln w="19050"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83" name="Freeform 82"/>
            <p:cNvSpPr/>
            <p:nvPr/>
          </p:nvSpPr>
          <p:spPr>
            <a:xfrm>
              <a:off x="2562275" y="43548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84" name="Freeform 83"/>
            <p:cNvSpPr/>
            <p:nvPr/>
          </p:nvSpPr>
          <p:spPr>
            <a:xfrm>
              <a:off x="3483025" y="466287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85" name="Freeform 84"/>
            <p:cNvSpPr/>
            <p:nvPr/>
          </p:nvSpPr>
          <p:spPr>
            <a:xfrm>
              <a:off x="1581200" y="318332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86" name="Freeform 85"/>
            <p:cNvSpPr/>
            <p:nvPr/>
          </p:nvSpPr>
          <p:spPr>
            <a:xfrm>
              <a:off x="1657400" y="325317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87" name="Freeform 86"/>
            <p:cNvSpPr/>
            <p:nvPr/>
          </p:nvSpPr>
          <p:spPr>
            <a:xfrm>
              <a:off x="1720900" y="33007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88" name="Freeform 87"/>
            <p:cNvSpPr/>
            <p:nvPr/>
          </p:nvSpPr>
          <p:spPr>
            <a:xfrm>
              <a:off x="2044750" y="357702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89" name="Freeform 88"/>
            <p:cNvSpPr/>
            <p:nvPr/>
          </p:nvSpPr>
          <p:spPr>
            <a:xfrm>
              <a:off x="2238425" y="372942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90" name="Freeform 89"/>
            <p:cNvSpPr/>
            <p:nvPr/>
          </p:nvSpPr>
          <p:spPr>
            <a:xfrm>
              <a:off x="2317800" y="377704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91" name="Freeform 90"/>
            <p:cNvSpPr/>
            <p:nvPr/>
          </p:nvSpPr>
          <p:spPr>
            <a:xfrm>
              <a:off x="4947175" y="478227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92" name="Freeform 91"/>
            <p:cNvSpPr/>
            <p:nvPr/>
          </p:nvSpPr>
          <p:spPr>
            <a:xfrm>
              <a:off x="4918600" y="46130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93" name="Freeform 92"/>
            <p:cNvSpPr/>
            <p:nvPr/>
          </p:nvSpPr>
          <p:spPr>
            <a:xfrm>
              <a:off x="4921775" y="477910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94" name="Freeform 93"/>
            <p:cNvSpPr/>
            <p:nvPr/>
          </p:nvSpPr>
          <p:spPr>
            <a:xfrm>
              <a:off x="4963050" y="477910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95" name="Freeform 94"/>
            <p:cNvSpPr/>
            <p:nvPr/>
          </p:nvSpPr>
          <p:spPr>
            <a:xfrm>
              <a:off x="5001150" y="477910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96" name="Freeform 95"/>
            <p:cNvSpPr/>
            <p:nvPr/>
          </p:nvSpPr>
          <p:spPr>
            <a:xfrm>
              <a:off x="5023375" y="477910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97" name="Freeform 96"/>
            <p:cNvSpPr/>
            <p:nvPr/>
          </p:nvSpPr>
          <p:spPr>
            <a:xfrm>
              <a:off x="5036075" y="477910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98" name="Freeform 97"/>
            <p:cNvSpPr/>
            <p:nvPr/>
          </p:nvSpPr>
          <p:spPr>
            <a:xfrm>
              <a:off x="4934475" y="477910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02" name="Freeform 101"/>
            <p:cNvSpPr/>
            <p:nvPr/>
          </p:nvSpPr>
          <p:spPr>
            <a:xfrm>
              <a:off x="5071000" y="477910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03" name="Freeform 102"/>
            <p:cNvSpPr/>
            <p:nvPr/>
          </p:nvSpPr>
          <p:spPr>
            <a:xfrm>
              <a:off x="5131325" y="477910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04" name="Freeform 103"/>
            <p:cNvSpPr/>
            <p:nvPr/>
          </p:nvSpPr>
          <p:spPr>
            <a:xfrm>
              <a:off x="5178950" y="477910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05" name="Freeform 104"/>
            <p:cNvSpPr/>
            <p:nvPr/>
          </p:nvSpPr>
          <p:spPr>
            <a:xfrm>
              <a:off x="5194825" y="477910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06" name="Freeform 105"/>
            <p:cNvSpPr/>
            <p:nvPr/>
          </p:nvSpPr>
          <p:spPr>
            <a:xfrm>
              <a:off x="5210700" y="477910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07" name="Freeform 106"/>
            <p:cNvSpPr/>
            <p:nvPr/>
          </p:nvSpPr>
          <p:spPr>
            <a:xfrm>
              <a:off x="5277375" y="482037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08" name="Freeform 107"/>
            <p:cNvSpPr/>
            <p:nvPr/>
          </p:nvSpPr>
          <p:spPr>
            <a:xfrm>
              <a:off x="5312300" y="482037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15" name="Freeform 114"/>
            <p:cNvSpPr/>
            <p:nvPr/>
          </p:nvSpPr>
          <p:spPr>
            <a:xfrm>
              <a:off x="5359925" y="482037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26" name="Freeform 125"/>
            <p:cNvSpPr/>
            <p:nvPr/>
          </p:nvSpPr>
          <p:spPr>
            <a:xfrm>
              <a:off x="5480575" y="482037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27" name="Freeform 126"/>
            <p:cNvSpPr/>
            <p:nvPr/>
          </p:nvSpPr>
          <p:spPr>
            <a:xfrm>
              <a:off x="5518675" y="482037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28" name="Freeform 127"/>
            <p:cNvSpPr/>
            <p:nvPr/>
          </p:nvSpPr>
          <p:spPr>
            <a:xfrm>
              <a:off x="4934475" y="46130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29" name="Freeform 128"/>
            <p:cNvSpPr/>
            <p:nvPr/>
          </p:nvSpPr>
          <p:spPr>
            <a:xfrm>
              <a:off x="4953525" y="46130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0" name="Freeform 129"/>
            <p:cNvSpPr/>
            <p:nvPr/>
          </p:nvSpPr>
          <p:spPr>
            <a:xfrm>
              <a:off x="4972575" y="46130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1" name="Freeform 130"/>
            <p:cNvSpPr/>
            <p:nvPr/>
          </p:nvSpPr>
          <p:spPr>
            <a:xfrm>
              <a:off x="4991625" y="46130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2" name="Freeform 131"/>
            <p:cNvSpPr/>
            <p:nvPr/>
          </p:nvSpPr>
          <p:spPr>
            <a:xfrm>
              <a:off x="5020200" y="46130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3" name="Freeform 132"/>
            <p:cNvSpPr/>
            <p:nvPr/>
          </p:nvSpPr>
          <p:spPr>
            <a:xfrm>
              <a:off x="5004325" y="46130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4" name="Freeform 133"/>
            <p:cNvSpPr/>
            <p:nvPr/>
          </p:nvSpPr>
          <p:spPr>
            <a:xfrm>
              <a:off x="4982100" y="46130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5" name="Freeform 134"/>
            <p:cNvSpPr/>
            <p:nvPr/>
          </p:nvSpPr>
          <p:spPr>
            <a:xfrm>
              <a:off x="4963050" y="46130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6" name="Freeform 135"/>
            <p:cNvSpPr/>
            <p:nvPr/>
          </p:nvSpPr>
          <p:spPr>
            <a:xfrm>
              <a:off x="5051950" y="46257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7" name="Freeform 136"/>
            <p:cNvSpPr/>
            <p:nvPr/>
          </p:nvSpPr>
          <p:spPr>
            <a:xfrm>
              <a:off x="5067825" y="46257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8" name="Freeform 137"/>
            <p:cNvSpPr/>
            <p:nvPr/>
          </p:nvSpPr>
          <p:spPr>
            <a:xfrm>
              <a:off x="5080525" y="46257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9" name="Freeform 138"/>
            <p:cNvSpPr/>
            <p:nvPr/>
          </p:nvSpPr>
          <p:spPr>
            <a:xfrm>
              <a:off x="5090050" y="46257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0" name="Freeform 139"/>
            <p:cNvSpPr/>
            <p:nvPr/>
          </p:nvSpPr>
          <p:spPr>
            <a:xfrm>
              <a:off x="5102750" y="46257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1" name="Freeform 140"/>
            <p:cNvSpPr/>
            <p:nvPr/>
          </p:nvSpPr>
          <p:spPr>
            <a:xfrm>
              <a:off x="5115450" y="46257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2" name="Freeform 141"/>
            <p:cNvSpPr/>
            <p:nvPr/>
          </p:nvSpPr>
          <p:spPr>
            <a:xfrm>
              <a:off x="5134500" y="46257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3" name="Freeform 142"/>
            <p:cNvSpPr/>
            <p:nvPr/>
          </p:nvSpPr>
          <p:spPr>
            <a:xfrm>
              <a:off x="5153550" y="462578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4" name="Freeform 143"/>
            <p:cNvSpPr/>
            <p:nvPr/>
          </p:nvSpPr>
          <p:spPr>
            <a:xfrm>
              <a:off x="5178950" y="463213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5" name="Freeform 144"/>
            <p:cNvSpPr/>
            <p:nvPr/>
          </p:nvSpPr>
          <p:spPr>
            <a:xfrm>
              <a:off x="5201175" y="463213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6" name="Freeform 145"/>
            <p:cNvSpPr/>
            <p:nvPr/>
          </p:nvSpPr>
          <p:spPr>
            <a:xfrm>
              <a:off x="5236100" y="463213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7" name="Freeform 146"/>
            <p:cNvSpPr/>
            <p:nvPr/>
          </p:nvSpPr>
          <p:spPr>
            <a:xfrm>
              <a:off x="5251975" y="463213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8" name="Freeform 147"/>
            <p:cNvSpPr/>
            <p:nvPr/>
          </p:nvSpPr>
          <p:spPr>
            <a:xfrm>
              <a:off x="5277375" y="463213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9" name="Freeform 148"/>
            <p:cNvSpPr/>
            <p:nvPr/>
          </p:nvSpPr>
          <p:spPr>
            <a:xfrm>
              <a:off x="5293250" y="463213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0" name="Freeform 149"/>
            <p:cNvSpPr/>
            <p:nvPr/>
          </p:nvSpPr>
          <p:spPr>
            <a:xfrm>
              <a:off x="5245625" y="463213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1" name="Freeform 150"/>
            <p:cNvSpPr/>
            <p:nvPr/>
          </p:nvSpPr>
          <p:spPr>
            <a:xfrm>
              <a:off x="5309125" y="463213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2" name="Freeform 151"/>
            <p:cNvSpPr/>
            <p:nvPr/>
          </p:nvSpPr>
          <p:spPr>
            <a:xfrm>
              <a:off x="5347225" y="4644834"/>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3" name="Freeform 152"/>
            <p:cNvSpPr/>
            <p:nvPr/>
          </p:nvSpPr>
          <p:spPr>
            <a:xfrm>
              <a:off x="5382150" y="4660709"/>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4" name="Freeform 153"/>
            <p:cNvSpPr/>
            <p:nvPr/>
          </p:nvSpPr>
          <p:spPr>
            <a:xfrm>
              <a:off x="5398025" y="4660709"/>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5" name="Freeform 154"/>
            <p:cNvSpPr/>
            <p:nvPr/>
          </p:nvSpPr>
          <p:spPr>
            <a:xfrm>
              <a:off x="5423425" y="4660709"/>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6" name="Freeform 155"/>
            <p:cNvSpPr/>
            <p:nvPr/>
          </p:nvSpPr>
          <p:spPr>
            <a:xfrm>
              <a:off x="5436125" y="4660709"/>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7" name="Freeform 156"/>
            <p:cNvSpPr/>
            <p:nvPr/>
          </p:nvSpPr>
          <p:spPr>
            <a:xfrm>
              <a:off x="5455175" y="4660709"/>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8" name="Freeform 157"/>
            <p:cNvSpPr/>
            <p:nvPr/>
          </p:nvSpPr>
          <p:spPr>
            <a:xfrm>
              <a:off x="5480575" y="4660709"/>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9" name="Freeform 158"/>
            <p:cNvSpPr/>
            <p:nvPr/>
          </p:nvSpPr>
          <p:spPr>
            <a:xfrm>
              <a:off x="5496450" y="4660709"/>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60" name="Freeform 159"/>
            <p:cNvSpPr/>
            <p:nvPr/>
          </p:nvSpPr>
          <p:spPr>
            <a:xfrm>
              <a:off x="5512325" y="4660709"/>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61" name="Freeform 160"/>
            <p:cNvSpPr/>
            <p:nvPr/>
          </p:nvSpPr>
          <p:spPr>
            <a:xfrm>
              <a:off x="5531375" y="4660709"/>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62" name="Freeform 161"/>
            <p:cNvSpPr/>
            <p:nvPr/>
          </p:nvSpPr>
          <p:spPr>
            <a:xfrm>
              <a:off x="5588525" y="4660709"/>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6" name="Group 5"/>
          <p:cNvGrpSpPr/>
          <p:nvPr/>
        </p:nvGrpSpPr>
        <p:grpSpPr>
          <a:xfrm>
            <a:off x="6253291" y="3001412"/>
            <a:ext cx="5543958" cy="2409724"/>
            <a:chOff x="6636795" y="2939902"/>
            <a:chExt cx="5183709" cy="3359666"/>
          </a:xfrm>
        </p:grpSpPr>
        <p:sp>
          <p:nvSpPr>
            <p:cNvPr id="318" name="Line 21">
              <a:extLst>
                <a:ext uri="{FF2B5EF4-FFF2-40B4-BE49-F238E27FC236}">
                  <a16:creationId xmlns:a16="http://schemas.microsoft.com/office/drawing/2014/main" id="{0EA53864-7BF1-010B-F8DD-1A303433A5D1}"/>
                </a:ext>
              </a:extLst>
            </p:cNvPr>
            <p:cNvSpPr>
              <a:spLocks noChangeShapeType="1"/>
            </p:cNvSpPr>
            <p:nvPr/>
          </p:nvSpPr>
          <p:spPr bwMode="auto">
            <a:xfrm>
              <a:off x="8032784" y="3775933"/>
              <a:ext cx="889" cy="1281100"/>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9"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10809352" y="4092608"/>
              <a:ext cx="939" cy="953900"/>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0"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7261685" y="4089309"/>
              <a:ext cx="4333689" cy="2773"/>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6"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10115329" y="4092608"/>
              <a:ext cx="939" cy="953900"/>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7"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9421131" y="4092608"/>
              <a:ext cx="939" cy="953900"/>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8" name="Line 21">
              <a:extLst>
                <a:ext uri="{FF2B5EF4-FFF2-40B4-BE49-F238E27FC236}">
                  <a16:creationId xmlns:a16="http://schemas.microsoft.com/office/drawing/2014/main" id="{0EA53864-7BF1-010B-F8DD-1A303433A5D1}"/>
                </a:ext>
              </a:extLst>
            </p:cNvPr>
            <p:cNvSpPr>
              <a:spLocks noChangeShapeType="1"/>
            </p:cNvSpPr>
            <p:nvPr/>
          </p:nvSpPr>
          <p:spPr bwMode="auto">
            <a:xfrm flipH="1">
              <a:off x="8724166" y="4092608"/>
              <a:ext cx="939" cy="953900"/>
            </a:xfrm>
            <a:prstGeom prst="line">
              <a:avLst/>
            </a:prstGeom>
            <a:noFill/>
            <a:ln w="9525" cap="flat" cmpd="sng">
              <a:solidFill>
                <a:srgbClr val="969696"/>
              </a:solidFill>
              <a:prstDash val="sysDash"/>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4" name="TextBox 163">
              <a:extLst>
                <a:ext uri="{FF2B5EF4-FFF2-40B4-BE49-F238E27FC236}">
                  <a16:creationId xmlns:a16="http://schemas.microsoft.com/office/drawing/2014/main" id="{84E078E7-CF03-4D6C-7817-446EA3741B11}"/>
                </a:ext>
              </a:extLst>
            </p:cNvPr>
            <p:cNvSpPr txBox="1"/>
            <p:nvPr/>
          </p:nvSpPr>
          <p:spPr>
            <a:xfrm rot="16200000">
              <a:off x="5912329" y="3989973"/>
              <a:ext cx="1707931" cy="258999"/>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PFS</a:t>
              </a:r>
              <a:r>
                <a:rPr lang="ja-JP" sz="1200">
                  <a:solidFill>
                    <a:srgbClr val="000000"/>
                  </a:solidFill>
                  <a:latin typeface="Arial" panose="020B0604020202020204" pitchFamily="34" charset="0"/>
                  <a:ea typeface="MS Mincho"/>
                  <a:cs typeface="Arial" panose="020B0604020202020204" pitchFamily="34" charset="0"/>
                </a:rPr>
                <a:t>の確率</a:t>
              </a:r>
            </a:p>
          </p:txBody>
        </p:sp>
        <p:sp>
          <p:nvSpPr>
            <p:cNvPr id="165" name="TextBox 164">
              <a:extLst>
                <a:ext uri="{FF2B5EF4-FFF2-40B4-BE49-F238E27FC236}">
                  <a16:creationId xmlns:a16="http://schemas.microsoft.com/office/drawing/2014/main" id="{19770ACF-9756-2DB7-0205-D31B007B889B}"/>
                </a:ext>
              </a:extLst>
            </p:cNvPr>
            <p:cNvSpPr txBox="1"/>
            <p:nvPr/>
          </p:nvSpPr>
          <p:spPr>
            <a:xfrm>
              <a:off x="6994159" y="4847608"/>
              <a:ext cx="252106" cy="386195"/>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66" name="Line 21">
              <a:extLst>
                <a:ext uri="{FF2B5EF4-FFF2-40B4-BE49-F238E27FC236}">
                  <a16:creationId xmlns:a16="http://schemas.microsoft.com/office/drawing/2014/main" id="{A5211066-7AEC-D86B-C033-9CBF10563674}"/>
                </a:ext>
              </a:extLst>
            </p:cNvPr>
            <p:cNvSpPr>
              <a:spLocks noChangeShapeType="1"/>
            </p:cNvSpPr>
            <p:nvPr/>
          </p:nvSpPr>
          <p:spPr bwMode="auto">
            <a:xfrm>
              <a:off x="7339476"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7" name="TextBox 166">
              <a:extLst>
                <a:ext uri="{FF2B5EF4-FFF2-40B4-BE49-F238E27FC236}">
                  <a16:creationId xmlns:a16="http://schemas.microsoft.com/office/drawing/2014/main" id="{17D3A5CE-8171-286E-649F-89951C5F2313}"/>
                </a:ext>
              </a:extLst>
            </p:cNvPr>
            <p:cNvSpPr txBox="1"/>
            <p:nvPr/>
          </p:nvSpPr>
          <p:spPr>
            <a:xfrm>
              <a:off x="7261534" y="5121492"/>
              <a:ext cx="147418" cy="35882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72" name="TextBox 171">
              <a:extLst>
                <a:ext uri="{FF2B5EF4-FFF2-40B4-BE49-F238E27FC236}">
                  <a16:creationId xmlns:a16="http://schemas.microsoft.com/office/drawing/2014/main" id="{C447B8EB-DAE2-5BE1-6AE3-A1898ED77767}"/>
                </a:ext>
              </a:extLst>
            </p:cNvPr>
            <p:cNvSpPr txBox="1"/>
            <p:nvPr/>
          </p:nvSpPr>
          <p:spPr>
            <a:xfrm>
              <a:off x="7918398" y="5121492"/>
              <a:ext cx="226855" cy="35882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12</a:t>
              </a:r>
            </a:p>
          </p:txBody>
        </p:sp>
        <p:sp>
          <p:nvSpPr>
            <p:cNvPr id="173" name="Line 21">
              <a:extLst>
                <a:ext uri="{FF2B5EF4-FFF2-40B4-BE49-F238E27FC236}">
                  <a16:creationId xmlns:a16="http://schemas.microsoft.com/office/drawing/2014/main" id="{0EA53864-7BF1-010B-F8DD-1A303433A5D1}"/>
                </a:ext>
              </a:extLst>
            </p:cNvPr>
            <p:cNvSpPr>
              <a:spLocks noChangeShapeType="1"/>
            </p:cNvSpPr>
            <p:nvPr/>
          </p:nvSpPr>
          <p:spPr bwMode="auto">
            <a:xfrm>
              <a:off x="10810466"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4" name="TextBox 173">
              <a:extLst>
                <a:ext uri="{FF2B5EF4-FFF2-40B4-BE49-F238E27FC236}">
                  <a16:creationId xmlns:a16="http://schemas.microsoft.com/office/drawing/2014/main" id="{5222DBE1-31B9-A59A-DFCC-DFF01566EF72}"/>
                </a:ext>
              </a:extLst>
            </p:cNvPr>
            <p:cNvSpPr txBox="1"/>
            <p:nvPr/>
          </p:nvSpPr>
          <p:spPr>
            <a:xfrm>
              <a:off x="7153860" y="5604417"/>
              <a:ext cx="501455" cy="695151"/>
            </a:xfrm>
            <a:prstGeom prst="rect">
              <a:avLst/>
            </a:prstGeom>
            <a:noFill/>
          </p:spPr>
          <p:txBody>
            <a:bodyPr wrap="square" rtlCol="0">
              <a:spAutoFit/>
            </a:bodyPr>
            <a:lstStyle/>
            <a:p>
              <a:pPr algn="ctr">
                <a:lnSpc>
                  <a:spcPct val="120000"/>
                </a:lnSpc>
              </a:pPr>
              <a:r>
                <a:rPr lang="ja-JP" sz="1100" dirty="0">
                  <a:solidFill>
                    <a:srgbClr val="00A2E1"/>
                  </a:solidFill>
                  <a:latin typeface="Arial" panose="020B0604020202020204" pitchFamily="34" charset="0"/>
                  <a:ea typeface="MS Mincho"/>
                  <a:cs typeface="Arial" panose="020B0604020202020204" pitchFamily="34" charset="0"/>
                </a:rPr>
                <a:t>410</a:t>
              </a:r>
            </a:p>
            <a:p>
              <a:pPr algn="ctr">
                <a:lnSpc>
                  <a:spcPct val="120000"/>
                </a:lnSpc>
              </a:pPr>
              <a:r>
                <a:rPr lang="ja-JP" sz="1100" dirty="0">
                  <a:solidFill>
                    <a:srgbClr val="E73E16"/>
                  </a:solidFill>
                  <a:latin typeface="Arial" panose="020B0604020202020204" pitchFamily="34" charset="0"/>
                  <a:ea typeface="MS Mincho"/>
                  <a:cs typeface="Arial" panose="020B0604020202020204" pitchFamily="34" charset="0"/>
                </a:rPr>
                <a:t>206</a:t>
              </a:r>
            </a:p>
          </p:txBody>
        </p:sp>
        <p:sp>
          <p:nvSpPr>
            <p:cNvPr id="175" name="Line 11">
              <a:extLst>
                <a:ext uri="{FF2B5EF4-FFF2-40B4-BE49-F238E27FC236}">
                  <a16:creationId xmlns:a16="http://schemas.microsoft.com/office/drawing/2014/main" id="{920F6B7E-A9D2-7ED4-56DC-6867739AECC1}"/>
                </a:ext>
              </a:extLst>
            </p:cNvPr>
            <p:cNvSpPr>
              <a:spLocks noChangeShapeType="1"/>
            </p:cNvSpPr>
            <p:nvPr/>
          </p:nvSpPr>
          <p:spPr bwMode="auto">
            <a:xfrm>
              <a:off x="7188210" y="5056505"/>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176" name="Line 7">
              <a:extLst>
                <a:ext uri="{FF2B5EF4-FFF2-40B4-BE49-F238E27FC236}">
                  <a16:creationId xmlns:a16="http://schemas.microsoft.com/office/drawing/2014/main" id="{B255375B-28CF-172B-CE30-CC16A80EDB7F}"/>
                </a:ext>
              </a:extLst>
            </p:cNvPr>
            <p:cNvSpPr>
              <a:spLocks noChangeShapeType="1"/>
            </p:cNvSpPr>
            <p:nvPr/>
          </p:nvSpPr>
          <p:spPr bwMode="auto">
            <a:xfrm>
              <a:off x="7188210" y="312970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177" name="TextBox 176">
              <a:extLst>
                <a:ext uri="{FF2B5EF4-FFF2-40B4-BE49-F238E27FC236}">
                  <a16:creationId xmlns:a16="http://schemas.microsoft.com/office/drawing/2014/main" id="{E868A368-F2FA-40E2-D6D7-9411904EC7B4}"/>
                </a:ext>
              </a:extLst>
            </p:cNvPr>
            <p:cNvSpPr txBox="1"/>
            <p:nvPr/>
          </p:nvSpPr>
          <p:spPr>
            <a:xfrm>
              <a:off x="6864671" y="2939902"/>
              <a:ext cx="372012" cy="386195"/>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1.0</a:t>
              </a:r>
            </a:p>
          </p:txBody>
        </p:sp>
        <p:sp>
          <p:nvSpPr>
            <p:cNvPr id="178" name="Line 21">
              <a:extLst>
                <a:ext uri="{FF2B5EF4-FFF2-40B4-BE49-F238E27FC236}">
                  <a16:creationId xmlns:a16="http://schemas.microsoft.com/office/drawing/2014/main" id="{0EA53864-7BF1-010B-F8DD-1A303433A5D1}"/>
                </a:ext>
              </a:extLst>
            </p:cNvPr>
            <p:cNvSpPr>
              <a:spLocks noChangeShapeType="1"/>
            </p:cNvSpPr>
            <p:nvPr/>
          </p:nvSpPr>
          <p:spPr bwMode="auto">
            <a:xfrm>
              <a:off x="9422070"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9" name="Line 21">
              <a:extLst>
                <a:ext uri="{FF2B5EF4-FFF2-40B4-BE49-F238E27FC236}">
                  <a16:creationId xmlns:a16="http://schemas.microsoft.com/office/drawing/2014/main" id="{0EA53864-7BF1-010B-F8DD-1A303433A5D1}"/>
                </a:ext>
              </a:extLst>
            </p:cNvPr>
            <p:cNvSpPr>
              <a:spLocks noChangeShapeType="1"/>
            </p:cNvSpPr>
            <p:nvPr/>
          </p:nvSpPr>
          <p:spPr bwMode="auto">
            <a:xfrm>
              <a:off x="8033674"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0" name="TextBox 179">
              <a:extLst>
                <a:ext uri="{FF2B5EF4-FFF2-40B4-BE49-F238E27FC236}">
                  <a16:creationId xmlns:a16="http://schemas.microsoft.com/office/drawing/2014/main" id="{C447B8EB-DAE2-5BE1-6AE3-A1898ED77767}"/>
                </a:ext>
              </a:extLst>
            </p:cNvPr>
            <p:cNvSpPr txBox="1"/>
            <p:nvPr/>
          </p:nvSpPr>
          <p:spPr>
            <a:xfrm>
              <a:off x="9311564" y="5121492"/>
              <a:ext cx="226855" cy="35882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36</a:t>
              </a:r>
            </a:p>
          </p:txBody>
        </p:sp>
        <p:sp>
          <p:nvSpPr>
            <p:cNvPr id="181" name="TextBox 180">
              <a:extLst>
                <a:ext uri="{FF2B5EF4-FFF2-40B4-BE49-F238E27FC236}">
                  <a16:creationId xmlns:a16="http://schemas.microsoft.com/office/drawing/2014/main" id="{C447B8EB-DAE2-5BE1-6AE3-A1898ED77767}"/>
                </a:ext>
              </a:extLst>
            </p:cNvPr>
            <p:cNvSpPr txBox="1"/>
            <p:nvPr/>
          </p:nvSpPr>
          <p:spPr>
            <a:xfrm>
              <a:off x="10704730" y="5121492"/>
              <a:ext cx="226855" cy="35882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60</a:t>
              </a:r>
            </a:p>
          </p:txBody>
        </p:sp>
        <p:sp>
          <p:nvSpPr>
            <p:cNvPr id="182" name="Line 21">
              <a:extLst>
                <a:ext uri="{FF2B5EF4-FFF2-40B4-BE49-F238E27FC236}">
                  <a16:creationId xmlns:a16="http://schemas.microsoft.com/office/drawing/2014/main" id="{0EA53864-7BF1-010B-F8DD-1A303433A5D1}"/>
                </a:ext>
              </a:extLst>
            </p:cNvPr>
            <p:cNvSpPr>
              <a:spLocks noChangeShapeType="1"/>
            </p:cNvSpPr>
            <p:nvPr/>
          </p:nvSpPr>
          <p:spPr bwMode="auto">
            <a:xfrm>
              <a:off x="11504665"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3" name="TextBox 182">
              <a:extLst>
                <a:ext uri="{FF2B5EF4-FFF2-40B4-BE49-F238E27FC236}">
                  <a16:creationId xmlns:a16="http://schemas.microsoft.com/office/drawing/2014/main" id="{E86BFD01-D804-AFB1-7999-F3001F6E4D84}"/>
                </a:ext>
              </a:extLst>
            </p:cNvPr>
            <p:cNvSpPr txBox="1"/>
            <p:nvPr/>
          </p:nvSpPr>
          <p:spPr>
            <a:xfrm>
              <a:off x="8902992" y="5327415"/>
              <a:ext cx="1038157" cy="386195"/>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経過時間（月）</a:t>
              </a:r>
            </a:p>
          </p:txBody>
        </p:sp>
        <p:sp>
          <p:nvSpPr>
            <p:cNvPr id="184" name="TextBox 183">
              <a:extLst>
                <a:ext uri="{FF2B5EF4-FFF2-40B4-BE49-F238E27FC236}">
                  <a16:creationId xmlns:a16="http://schemas.microsoft.com/office/drawing/2014/main" id="{E868A368-F2FA-40E2-D6D7-9411904EC7B4}"/>
                </a:ext>
              </a:extLst>
            </p:cNvPr>
            <p:cNvSpPr txBox="1"/>
            <p:nvPr/>
          </p:nvSpPr>
          <p:spPr>
            <a:xfrm>
              <a:off x="6864671" y="3321444"/>
              <a:ext cx="372012" cy="386195"/>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0.8</a:t>
              </a:r>
            </a:p>
          </p:txBody>
        </p:sp>
        <p:sp>
          <p:nvSpPr>
            <p:cNvPr id="185" name="TextBox 184">
              <a:extLst>
                <a:ext uri="{FF2B5EF4-FFF2-40B4-BE49-F238E27FC236}">
                  <a16:creationId xmlns:a16="http://schemas.microsoft.com/office/drawing/2014/main" id="{6F5A76F1-062F-B0E6-9E7F-311FB31CA948}"/>
                </a:ext>
              </a:extLst>
            </p:cNvPr>
            <p:cNvSpPr txBox="1"/>
            <p:nvPr/>
          </p:nvSpPr>
          <p:spPr>
            <a:xfrm>
              <a:off x="6864671" y="4084528"/>
              <a:ext cx="372012" cy="386195"/>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0.4</a:t>
              </a:r>
            </a:p>
          </p:txBody>
        </p:sp>
        <p:sp>
          <p:nvSpPr>
            <p:cNvPr id="186" name="TextBox 185">
              <a:extLst>
                <a:ext uri="{FF2B5EF4-FFF2-40B4-BE49-F238E27FC236}">
                  <a16:creationId xmlns:a16="http://schemas.microsoft.com/office/drawing/2014/main" id="{19770ACF-9756-2DB7-0205-D31B007B889B}"/>
                </a:ext>
              </a:extLst>
            </p:cNvPr>
            <p:cNvSpPr txBox="1"/>
            <p:nvPr/>
          </p:nvSpPr>
          <p:spPr>
            <a:xfrm>
              <a:off x="6874253" y="4466071"/>
              <a:ext cx="372012" cy="386195"/>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0.2</a:t>
              </a:r>
            </a:p>
          </p:txBody>
        </p:sp>
        <p:sp>
          <p:nvSpPr>
            <p:cNvPr id="187" name="Line 7">
              <a:extLst>
                <a:ext uri="{FF2B5EF4-FFF2-40B4-BE49-F238E27FC236}">
                  <a16:creationId xmlns:a16="http://schemas.microsoft.com/office/drawing/2014/main" id="{B255375B-28CF-172B-CE30-CC16A80EDB7F}"/>
                </a:ext>
              </a:extLst>
            </p:cNvPr>
            <p:cNvSpPr>
              <a:spLocks noChangeShapeType="1"/>
            </p:cNvSpPr>
            <p:nvPr/>
          </p:nvSpPr>
          <p:spPr bwMode="auto">
            <a:xfrm>
              <a:off x="7188210" y="370774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188" name="Line 8">
              <a:extLst>
                <a:ext uri="{FF2B5EF4-FFF2-40B4-BE49-F238E27FC236}">
                  <a16:creationId xmlns:a16="http://schemas.microsoft.com/office/drawing/2014/main" id="{E914F7CA-3F2A-0E52-B7B6-9B800166A530}"/>
                </a:ext>
              </a:extLst>
            </p:cNvPr>
            <p:cNvSpPr>
              <a:spLocks noChangeShapeType="1"/>
            </p:cNvSpPr>
            <p:nvPr/>
          </p:nvSpPr>
          <p:spPr bwMode="auto">
            <a:xfrm>
              <a:off x="7188210" y="428578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189" name="Line 11">
              <a:extLst>
                <a:ext uri="{FF2B5EF4-FFF2-40B4-BE49-F238E27FC236}">
                  <a16:creationId xmlns:a16="http://schemas.microsoft.com/office/drawing/2014/main" id="{920F6B7E-A9D2-7ED4-56DC-6867739AECC1}"/>
                </a:ext>
              </a:extLst>
            </p:cNvPr>
            <p:cNvSpPr>
              <a:spLocks noChangeShapeType="1"/>
            </p:cNvSpPr>
            <p:nvPr/>
          </p:nvSpPr>
          <p:spPr bwMode="auto">
            <a:xfrm>
              <a:off x="7188210" y="467114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190" name="TextBox 189">
              <a:extLst>
                <a:ext uri="{FF2B5EF4-FFF2-40B4-BE49-F238E27FC236}">
                  <a16:creationId xmlns:a16="http://schemas.microsoft.com/office/drawing/2014/main" id="{C447B8EB-DAE2-5BE1-6AE3-A1898ED77767}"/>
                </a:ext>
              </a:extLst>
            </p:cNvPr>
            <p:cNvSpPr txBox="1"/>
            <p:nvPr/>
          </p:nvSpPr>
          <p:spPr>
            <a:xfrm>
              <a:off x="8614981" y="5121492"/>
              <a:ext cx="226855" cy="35882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24</a:t>
              </a:r>
            </a:p>
          </p:txBody>
        </p:sp>
        <p:sp>
          <p:nvSpPr>
            <p:cNvPr id="191" name="Line 21">
              <a:extLst>
                <a:ext uri="{FF2B5EF4-FFF2-40B4-BE49-F238E27FC236}">
                  <a16:creationId xmlns:a16="http://schemas.microsoft.com/office/drawing/2014/main" id="{0EA53864-7BF1-010B-F8DD-1A303433A5D1}"/>
                </a:ext>
              </a:extLst>
            </p:cNvPr>
            <p:cNvSpPr>
              <a:spLocks noChangeShapeType="1"/>
            </p:cNvSpPr>
            <p:nvPr/>
          </p:nvSpPr>
          <p:spPr bwMode="auto">
            <a:xfrm>
              <a:off x="10116268"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2" name="Line 21">
              <a:extLst>
                <a:ext uri="{FF2B5EF4-FFF2-40B4-BE49-F238E27FC236}">
                  <a16:creationId xmlns:a16="http://schemas.microsoft.com/office/drawing/2014/main" id="{0EA53864-7BF1-010B-F8DD-1A303433A5D1}"/>
                </a:ext>
              </a:extLst>
            </p:cNvPr>
            <p:cNvSpPr>
              <a:spLocks noChangeShapeType="1"/>
            </p:cNvSpPr>
            <p:nvPr/>
          </p:nvSpPr>
          <p:spPr bwMode="auto">
            <a:xfrm>
              <a:off x="8727872" y="5069693"/>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3" name="TextBox 192">
              <a:extLst>
                <a:ext uri="{FF2B5EF4-FFF2-40B4-BE49-F238E27FC236}">
                  <a16:creationId xmlns:a16="http://schemas.microsoft.com/office/drawing/2014/main" id="{C447B8EB-DAE2-5BE1-6AE3-A1898ED77767}"/>
                </a:ext>
              </a:extLst>
            </p:cNvPr>
            <p:cNvSpPr txBox="1"/>
            <p:nvPr/>
          </p:nvSpPr>
          <p:spPr>
            <a:xfrm>
              <a:off x="10008147" y="5121492"/>
              <a:ext cx="226855" cy="35882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48</a:t>
              </a:r>
            </a:p>
          </p:txBody>
        </p:sp>
        <p:sp>
          <p:nvSpPr>
            <p:cNvPr id="194" name="TextBox 193">
              <a:extLst>
                <a:ext uri="{FF2B5EF4-FFF2-40B4-BE49-F238E27FC236}">
                  <a16:creationId xmlns:a16="http://schemas.microsoft.com/office/drawing/2014/main" id="{C447B8EB-DAE2-5BE1-6AE3-A1898ED77767}"/>
                </a:ext>
              </a:extLst>
            </p:cNvPr>
            <p:cNvSpPr txBox="1"/>
            <p:nvPr/>
          </p:nvSpPr>
          <p:spPr>
            <a:xfrm>
              <a:off x="11401313" y="5121492"/>
              <a:ext cx="226855" cy="35882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72</a:t>
              </a:r>
            </a:p>
          </p:txBody>
        </p:sp>
        <p:sp>
          <p:nvSpPr>
            <p:cNvPr id="195" name="Line 7">
              <a:extLst>
                <a:ext uri="{FF2B5EF4-FFF2-40B4-BE49-F238E27FC236}">
                  <a16:creationId xmlns:a16="http://schemas.microsoft.com/office/drawing/2014/main" id="{B255375B-28CF-172B-CE30-CC16A80EDB7F}"/>
                </a:ext>
              </a:extLst>
            </p:cNvPr>
            <p:cNvSpPr>
              <a:spLocks noChangeShapeType="1"/>
            </p:cNvSpPr>
            <p:nvPr/>
          </p:nvSpPr>
          <p:spPr bwMode="auto">
            <a:xfrm>
              <a:off x="7188210" y="351506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00" name="Line 7">
              <a:extLst>
                <a:ext uri="{FF2B5EF4-FFF2-40B4-BE49-F238E27FC236}">
                  <a16:creationId xmlns:a16="http://schemas.microsoft.com/office/drawing/2014/main" id="{B255375B-28CF-172B-CE30-CC16A80EDB7F}"/>
                </a:ext>
              </a:extLst>
            </p:cNvPr>
            <p:cNvSpPr>
              <a:spLocks noChangeShapeType="1"/>
            </p:cNvSpPr>
            <p:nvPr/>
          </p:nvSpPr>
          <p:spPr bwMode="auto">
            <a:xfrm>
              <a:off x="7188210" y="409310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01" name="Line 8">
              <a:extLst>
                <a:ext uri="{FF2B5EF4-FFF2-40B4-BE49-F238E27FC236}">
                  <a16:creationId xmlns:a16="http://schemas.microsoft.com/office/drawing/2014/main" id="{E914F7CA-3F2A-0E52-B7B6-9B800166A530}"/>
                </a:ext>
              </a:extLst>
            </p:cNvPr>
            <p:cNvSpPr>
              <a:spLocks noChangeShapeType="1"/>
            </p:cNvSpPr>
            <p:nvPr/>
          </p:nvSpPr>
          <p:spPr bwMode="auto">
            <a:xfrm>
              <a:off x="7188210" y="447846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02" name="Line 11">
              <a:extLst>
                <a:ext uri="{FF2B5EF4-FFF2-40B4-BE49-F238E27FC236}">
                  <a16:creationId xmlns:a16="http://schemas.microsoft.com/office/drawing/2014/main" id="{920F6B7E-A9D2-7ED4-56DC-6867739AECC1}"/>
                </a:ext>
              </a:extLst>
            </p:cNvPr>
            <p:cNvSpPr>
              <a:spLocks noChangeShapeType="1"/>
            </p:cNvSpPr>
            <p:nvPr/>
          </p:nvSpPr>
          <p:spPr bwMode="auto">
            <a:xfrm>
              <a:off x="7188210" y="486382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03" name="Line 7">
              <a:extLst>
                <a:ext uri="{FF2B5EF4-FFF2-40B4-BE49-F238E27FC236}">
                  <a16:creationId xmlns:a16="http://schemas.microsoft.com/office/drawing/2014/main" id="{B255375B-28CF-172B-CE30-CC16A80EDB7F}"/>
                </a:ext>
              </a:extLst>
            </p:cNvPr>
            <p:cNvSpPr>
              <a:spLocks noChangeShapeType="1"/>
            </p:cNvSpPr>
            <p:nvPr/>
          </p:nvSpPr>
          <p:spPr bwMode="auto">
            <a:xfrm>
              <a:off x="7188210" y="332238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05" name="Line 7">
              <a:extLst>
                <a:ext uri="{FF2B5EF4-FFF2-40B4-BE49-F238E27FC236}">
                  <a16:creationId xmlns:a16="http://schemas.microsoft.com/office/drawing/2014/main" id="{B255375B-28CF-172B-CE30-CC16A80EDB7F}"/>
                </a:ext>
              </a:extLst>
            </p:cNvPr>
            <p:cNvSpPr>
              <a:spLocks noChangeShapeType="1"/>
            </p:cNvSpPr>
            <p:nvPr/>
          </p:nvSpPr>
          <p:spPr bwMode="auto">
            <a:xfrm>
              <a:off x="7188210" y="3900427"/>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06" name="TextBox 205">
              <a:extLst>
                <a:ext uri="{FF2B5EF4-FFF2-40B4-BE49-F238E27FC236}">
                  <a16:creationId xmlns:a16="http://schemas.microsoft.com/office/drawing/2014/main" id="{E868A368-F2FA-40E2-D6D7-9411904EC7B4}"/>
                </a:ext>
              </a:extLst>
            </p:cNvPr>
            <p:cNvSpPr txBox="1"/>
            <p:nvPr/>
          </p:nvSpPr>
          <p:spPr>
            <a:xfrm>
              <a:off x="6864671" y="3702987"/>
              <a:ext cx="372012" cy="386195"/>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200">
                  <a:solidFill>
                    <a:srgbClr val="000000"/>
                  </a:solidFill>
                  <a:latin typeface="Arial" panose="020B0604020202020204" pitchFamily="34" charset="0"/>
                  <a:ea typeface="MS Mincho"/>
                  <a:cs typeface="Arial" panose="020B0604020202020204" pitchFamily="34" charset="0"/>
                </a:rPr>
                <a:t>0.6</a:t>
              </a:r>
            </a:p>
          </p:txBody>
        </p:sp>
        <p:sp>
          <p:nvSpPr>
            <p:cNvPr id="207" name="TextBox 206">
              <a:extLst>
                <a:ext uri="{FF2B5EF4-FFF2-40B4-BE49-F238E27FC236}">
                  <a16:creationId xmlns:a16="http://schemas.microsoft.com/office/drawing/2014/main" id="{5222DBE1-31B9-A59A-DFCC-DFF01566EF72}"/>
                </a:ext>
              </a:extLst>
            </p:cNvPr>
            <p:cNvSpPr txBox="1"/>
            <p:nvPr/>
          </p:nvSpPr>
          <p:spPr>
            <a:xfrm>
              <a:off x="7848058" y="5604415"/>
              <a:ext cx="501455" cy="695151"/>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158</a:t>
              </a:r>
            </a:p>
            <a:p>
              <a:pPr algn="ctr">
                <a:lnSpc>
                  <a:spcPct val="120000"/>
                </a:lnSpc>
              </a:pPr>
              <a:r>
                <a:rPr lang="ja-JP" sz="1100">
                  <a:solidFill>
                    <a:srgbClr val="E73E16"/>
                  </a:solidFill>
                  <a:latin typeface="Arial" panose="020B0604020202020204" pitchFamily="34" charset="0"/>
                  <a:ea typeface="MS Mincho"/>
                  <a:cs typeface="Arial" panose="020B0604020202020204" pitchFamily="34" charset="0"/>
                </a:rPr>
                <a:t>35</a:t>
              </a:r>
            </a:p>
          </p:txBody>
        </p:sp>
        <p:sp>
          <p:nvSpPr>
            <p:cNvPr id="208" name="TextBox 207">
              <a:extLst>
                <a:ext uri="{FF2B5EF4-FFF2-40B4-BE49-F238E27FC236}">
                  <a16:creationId xmlns:a16="http://schemas.microsoft.com/office/drawing/2014/main" id="{5222DBE1-31B9-A59A-DFCC-DFF01566EF72}"/>
                </a:ext>
              </a:extLst>
            </p:cNvPr>
            <p:cNvSpPr txBox="1"/>
            <p:nvPr/>
          </p:nvSpPr>
          <p:spPr>
            <a:xfrm>
              <a:off x="8542256" y="5604415"/>
              <a:ext cx="501455" cy="695151"/>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91</a:t>
              </a:r>
            </a:p>
            <a:p>
              <a:pPr algn="ctr">
                <a:lnSpc>
                  <a:spcPct val="120000"/>
                </a:lnSpc>
              </a:pPr>
              <a:r>
                <a:rPr lang="ja-JP" sz="1100">
                  <a:solidFill>
                    <a:srgbClr val="E73E16"/>
                  </a:solidFill>
                  <a:latin typeface="Arial" panose="020B0604020202020204" pitchFamily="34" charset="0"/>
                  <a:ea typeface="MS Mincho"/>
                  <a:cs typeface="Arial" panose="020B0604020202020204" pitchFamily="34" charset="0"/>
                </a:rPr>
                <a:t>8</a:t>
              </a:r>
            </a:p>
          </p:txBody>
        </p:sp>
        <p:sp>
          <p:nvSpPr>
            <p:cNvPr id="209" name="TextBox 208">
              <a:extLst>
                <a:ext uri="{FF2B5EF4-FFF2-40B4-BE49-F238E27FC236}">
                  <a16:creationId xmlns:a16="http://schemas.microsoft.com/office/drawing/2014/main" id="{5222DBE1-31B9-A59A-DFCC-DFF01566EF72}"/>
                </a:ext>
              </a:extLst>
            </p:cNvPr>
            <p:cNvSpPr txBox="1"/>
            <p:nvPr/>
          </p:nvSpPr>
          <p:spPr>
            <a:xfrm>
              <a:off x="9236454" y="5604415"/>
              <a:ext cx="501455" cy="695151"/>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49</a:t>
              </a:r>
            </a:p>
            <a:p>
              <a:pPr algn="ctr">
                <a:lnSpc>
                  <a:spcPct val="120000"/>
                </a:lnSpc>
              </a:pPr>
              <a:r>
                <a:rPr lang="ja-JP" sz="1100">
                  <a:solidFill>
                    <a:srgbClr val="E73E16"/>
                  </a:solidFill>
                  <a:latin typeface="Arial" panose="020B0604020202020204" pitchFamily="34" charset="0"/>
                  <a:ea typeface="MS Mincho"/>
                  <a:cs typeface="Arial" panose="020B0604020202020204" pitchFamily="34" charset="0"/>
                </a:rPr>
                <a:t>3</a:t>
              </a:r>
            </a:p>
          </p:txBody>
        </p:sp>
        <p:sp>
          <p:nvSpPr>
            <p:cNvPr id="210" name="TextBox 209">
              <a:extLst>
                <a:ext uri="{FF2B5EF4-FFF2-40B4-BE49-F238E27FC236}">
                  <a16:creationId xmlns:a16="http://schemas.microsoft.com/office/drawing/2014/main" id="{5222DBE1-31B9-A59A-DFCC-DFF01566EF72}"/>
                </a:ext>
              </a:extLst>
            </p:cNvPr>
            <p:cNvSpPr txBox="1"/>
            <p:nvPr/>
          </p:nvSpPr>
          <p:spPr>
            <a:xfrm>
              <a:off x="9930652" y="5604415"/>
              <a:ext cx="501455" cy="695151"/>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37</a:t>
              </a:r>
            </a:p>
            <a:p>
              <a:pPr algn="ctr">
                <a:lnSpc>
                  <a:spcPct val="120000"/>
                </a:lnSpc>
              </a:pPr>
              <a:r>
                <a:rPr lang="ja-JP" sz="1100">
                  <a:solidFill>
                    <a:srgbClr val="E73E16"/>
                  </a:solidFill>
                  <a:latin typeface="Arial" panose="020B0604020202020204" pitchFamily="34" charset="0"/>
                  <a:ea typeface="MS Mincho"/>
                  <a:cs typeface="Arial" panose="020B0604020202020204" pitchFamily="34" charset="0"/>
                </a:rPr>
                <a:t>2</a:t>
              </a:r>
            </a:p>
          </p:txBody>
        </p:sp>
        <p:sp>
          <p:nvSpPr>
            <p:cNvPr id="211" name="TextBox 210">
              <a:extLst>
                <a:ext uri="{FF2B5EF4-FFF2-40B4-BE49-F238E27FC236}">
                  <a16:creationId xmlns:a16="http://schemas.microsoft.com/office/drawing/2014/main" id="{5222DBE1-31B9-A59A-DFCC-DFF01566EF72}"/>
                </a:ext>
              </a:extLst>
            </p:cNvPr>
            <p:cNvSpPr txBox="1"/>
            <p:nvPr/>
          </p:nvSpPr>
          <p:spPr>
            <a:xfrm>
              <a:off x="10624850" y="5604415"/>
              <a:ext cx="501455" cy="695151"/>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21</a:t>
              </a:r>
            </a:p>
            <a:p>
              <a:pPr algn="ctr">
                <a:lnSpc>
                  <a:spcPct val="120000"/>
                </a:lnSpc>
              </a:pPr>
              <a:r>
                <a:rPr lang="ja-JP" sz="1100">
                  <a:solidFill>
                    <a:srgbClr val="E73E16"/>
                  </a:solidFill>
                  <a:latin typeface="Arial" panose="020B0604020202020204" pitchFamily="34" charset="0"/>
                  <a:ea typeface="MS Mincho"/>
                  <a:cs typeface="Arial" panose="020B0604020202020204" pitchFamily="34" charset="0"/>
                </a:rPr>
                <a:t>1</a:t>
              </a:r>
            </a:p>
          </p:txBody>
        </p:sp>
        <p:sp>
          <p:nvSpPr>
            <p:cNvPr id="212" name="TextBox 211">
              <a:extLst>
                <a:ext uri="{FF2B5EF4-FFF2-40B4-BE49-F238E27FC236}">
                  <a16:creationId xmlns:a16="http://schemas.microsoft.com/office/drawing/2014/main" id="{5222DBE1-31B9-A59A-DFCC-DFF01566EF72}"/>
                </a:ext>
              </a:extLst>
            </p:cNvPr>
            <p:cNvSpPr txBox="1"/>
            <p:nvPr/>
          </p:nvSpPr>
          <p:spPr>
            <a:xfrm>
              <a:off x="11319049" y="5604415"/>
              <a:ext cx="501455" cy="695151"/>
            </a:xfrm>
            <a:prstGeom prst="rect">
              <a:avLst/>
            </a:prstGeom>
            <a:noFill/>
          </p:spPr>
          <p:txBody>
            <a:bodyPr wrap="square" rtlCol="0">
              <a:spAutoFit/>
            </a:bodyPr>
            <a:lstStyle/>
            <a:p>
              <a:pPr algn="ctr">
                <a:lnSpc>
                  <a:spcPct val="120000"/>
                </a:lnSpc>
              </a:pPr>
              <a:r>
                <a:rPr lang="ja-JP" sz="1100">
                  <a:solidFill>
                    <a:srgbClr val="00A2E1"/>
                  </a:solidFill>
                  <a:latin typeface="Arial" panose="020B0604020202020204" pitchFamily="34" charset="0"/>
                  <a:ea typeface="MS Mincho"/>
                  <a:cs typeface="Arial" panose="020B0604020202020204" pitchFamily="34" charset="0"/>
                </a:rPr>
                <a:t>0</a:t>
              </a:r>
            </a:p>
            <a:p>
              <a:pPr algn="ctr">
                <a:lnSpc>
                  <a:spcPct val="120000"/>
                </a:lnSpc>
              </a:pPr>
              <a:r>
                <a:rPr lang="ja-JP" sz="1100">
                  <a:solidFill>
                    <a:srgbClr val="E73E16"/>
                  </a:solidFill>
                  <a:latin typeface="Arial" panose="020B0604020202020204" pitchFamily="34" charset="0"/>
                  <a:ea typeface="MS Mincho"/>
                  <a:cs typeface="Arial" panose="020B0604020202020204" pitchFamily="34" charset="0"/>
                </a:rPr>
                <a:t>0</a:t>
              </a:r>
            </a:p>
          </p:txBody>
        </p:sp>
        <p:sp>
          <p:nvSpPr>
            <p:cNvPr id="674" name="Freeform 673"/>
            <p:cNvSpPr/>
            <p:nvPr/>
          </p:nvSpPr>
          <p:spPr>
            <a:xfrm>
              <a:off x="7338450" y="3125264"/>
              <a:ext cx="3489325" cy="1920875"/>
            </a:xfrm>
            <a:custGeom>
              <a:avLst/>
              <a:gdLst>
                <a:gd name="connsiteX0" fmla="*/ 3489325 w 3489325"/>
                <a:gd name="connsiteY0" fmla="*/ 1930400 h 1930400"/>
                <a:gd name="connsiteX1" fmla="*/ 3308350 w 3489325"/>
                <a:gd name="connsiteY1" fmla="*/ 1930400 h 1930400"/>
                <a:gd name="connsiteX2" fmla="*/ 3308350 w 3489325"/>
                <a:gd name="connsiteY2" fmla="*/ 1901825 h 1930400"/>
                <a:gd name="connsiteX3" fmla="*/ 2225675 w 3489325"/>
                <a:gd name="connsiteY3" fmla="*/ 1905000 h 1930400"/>
                <a:gd name="connsiteX4" fmla="*/ 2225675 w 3489325"/>
                <a:gd name="connsiteY4" fmla="*/ 1905000 h 1930400"/>
                <a:gd name="connsiteX5" fmla="*/ 2162175 w 3489325"/>
                <a:gd name="connsiteY5" fmla="*/ 1892300 h 1930400"/>
                <a:gd name="connsiteX6" fmla="*/ 1819275 w 3489325"/>
                <a:gd name="connsiteY6" fmla="*/ 1892300 h 1930400"/>
                <a:gd name="connsiteX7" fmla="*/ 1790700 w 3489325"/>
                <a:gd name="connsiteY7" fmla="*/ 1882775 h 1930400"/>
                <a:gd name="connsiteX8" fmla="*/ 1743075 w 3489325"/>
                <a:gd name="connsiteY8" fmla="*/ 1857375 h 1930400"/>
                <a:gd name="connsiteX9" fmla="*/ 1517650 w 3489325"/>
                <a:gd name="connsiteY9" fmla="*/ 1857375 h 1930400"/>
                <a:gd name="connsiteX10" fmla="*/ 1489075 w 3489325"/>
                <a:gd name="connsiteY10" fmla="*/ 1844675 h 1930400"/>
                <a:gd name="connsiteX11" fmla="*/ 1352550 w 3489325"/>
                <a:gd name="connsiteY11" fmla="*/ 1844675 h 1930400"/>
                <a:gd name="connsiteX12" fmla="*/ 1323975 w 3489325"/>
                <a:gd name="connsiteY12" fmla="*/ 1831975 h 1930400"/>
                <a:gd name="connsiteX13" fmla="*/ 1266825 w 3489325"/>
                <a:gd name="connsiteY13" fmla="*/ 1828800 h 1930400"/>
                <a:gd name="connsiteX14" fmla="*/ 1235075 w 3489325"/>
                <a:gd name="connsiteY14" fmla="*/ 1803400 h 1930400"/>
                <a:gd name="connsiteX15" fmla="*/ 1235075 w 3489325"/>
                <a:gd name="connsiteY15" fmla="*/ 1803400 h 1930400"/>
                <a:gd name="connsiteX16" fmla="*/ 1108075 w 3489325"/>
                <a:gd name="connsiteY16" fmla="*/ 1797050 h 1930400"/>
                <a:gd name="connsiteX17" fmla="*/ 1089025 w 3489325"/>
                <a:gd name="connsiteY17" fmla="*/ 1774825 h 1930400"/>
                <a:gd name="connsiteX18" fmla="*/ 977900 w 3489325"/>
                <a:gd name="connsiteY18" fmla="*/ 1771650 h 1930400"/>
                <a:gd name="connsiteX19" fmla="*/ 955675 w 3489325"/>
                <a:gd name="connsiteY19" fmla="*/ 1739900 h 1930400"/>
                <a:gd name="connsiteX20" fmla="*/ 949325 w 3489325"/>
                <a:gd name="connsiteY20" fmla="*/ 1704975 h 1930400"/>
                <a:gd name="connsiteX21" fmla="*/ 908050 w 3489325"/>
                <a:gd name="connsiteY21" fmla="*/ 1701800 h 1930400"/>
                <a:gd name="connsiteX22" fmla="*/ 882650 w 3489325"/>
                <a:gd name="connsiteY22" fmla="*/ 1685925 h 1930400"/>
                <a:gd name="connsiteX23" fmla="*/ 803275 w 3489325"/>
                <a:gd name="connsiteY23" fmla="*/ 1685925 h 1930400"/>
                <a:gd name="connsiteX24" fmla="*/ 796925 w 3489325"/>
                <a:gd name="connsiteY24" fmla="*/ 1635125 h 1930400"/>
                <a:gd name="connsiteX25" fmla="*/ 749300 w 3489325"/>
                <a:gd name="connsiteY25" fmla="*/ 1635125 h 1930400"/>
                <a:gd name="connsiteX26" fmla="*/ 749300 w 3489325"/>
                <a:gd name="connsiteY26" fmla="*/ 1635125 h 1930400"/>
                <a:gd name="connsiteX27" fmla="*/ 708025 w 3489325"/>
                <a:gd name="connsiteY27" fmla="*/ 1612900 h 1930400"/>
                <a:gd name="connsiteX28" fmla="*/ 685800 w 3489325"/>
                <a:gd name="connsiteY28" fmla="*/ 1593850 h 1930400"/>
                <a:gd name="connsiteX29" fmla="*/ 657225 w 3489325"/>
                <a:gd name="connsiteY29" fmla="*/ 1584325 h 1930400"/>
                <a:gd name="connsiteX30" fmla="*/ 635000 w 3489325"/>
                <a:gd name="connsiteY30" fmla="*/ 1558925 h 1930400"/>
                <a:gd name="connsiteX31" fmla="*/ 625475 w 3489325"/>
                <a:gd name="connsiteY31" fmla="*/ 1520825 h 1930400"/>
                <a:gd name="connsiteX32" fmla="*/ 584200 w 3489325"/>
                <a:gd name="connsiteY32" fmla="*/ 1520825 h 1930400"/>
                <a:gd name="connsiteX33" fmla="*/ 584200 w 3489325"/>
                <a:gd name="connsiteY33" fmla="*/ 1520825 h 1930400"/>
                <a:gd name="connsiteX34" fmla="*/ 530225 w 3489325"/>
                <a:gd name="connsiteY34" fmla="*/ 1501775 h 1930400"/>
                <a:gd name="connsiteX35" fmla="*/ 520700 w 3489325"/>
                <a:gd name="connsiteY35" fmla="*/ 1450975 h 1930400"/>
                <a:gd name="connsiteX36" fmla="*/ 517525 w 3489325"/>
                <a:gd name="connsiteY36" fmla="*/ 1419225 h 1930400"/>
                <a:gd name="connsiteX37" fmla="*/ 501650 w 3489325"/>
                <a:gd name="connsiteY37" fmla="*/ 1393825 h 1930400"/>
                <a:gd name="connsiteX38" fmla="*/ 501650 w 3489325"/>
                <a:gd name="connsiteY38" fmla="*/ 1393825 h 1930400"/>
                <a:gd name="connsiteX39" fmla="*/ 447675 w 3489325"/>
                <a:gd name="connsiteY39" fmla="*/ 1352550 h 1930400"/>
                <a:gd name="connsiteX40" fmla="*/ 434975 w 3489325"/>
                <a:gd name="connsiteY40" fmla="*/ 1320800 h 1930400"/>
                <a:gd name="connsiteX41" fmla="*/ 406400 w 3489325"/>
                <a:gd name="connsiteY41" fmla="*/ 1317625 h 1930400"/>
                <a:gd name="connsiteX42" fmla="*/ 396875 w 3489325"/>
                <a:gd name="connsiteY42" fmla="*/ 1247775 h 1930400"/>
                <a:gd name="connsiteX43" fmla="*/ 390525 w 3489325"/>
                <a:gd name="connsiteY43" fmla="*/ 1203325 h 1930400"/>
                <a:gd name="connsiteX44" fmla="*/ 390525 w 3489325"/>
                <a:gd name="connsiteY44" fmla="*/ 1203325 h 1930400"/>
                <a:gd name="connsiteX45" fmla="*/ 358775 w 3489325"/>
                <a:gd name="connsiteY45" fmla="*/ 1149350 h 1930400"/>
                <a:gd name="connsiteX46" fmla="*/ 339725 w 3489325"/>
                <a:gd name="connsiteY46" fmla="*/ 1127125 h 1930400"/>
                <a:gd name="connsiteX47" fmla="*/ 320675 w 3489325"/>
                <a:gd name="connsiteY47" fmla="*/ 1101725 h 1930400"/>
                <a:gd name="connsiteX48" fmla="*/ 317500 w 3489325"/>
                <a:gd name="connsiteY48" fmla="*/ 1057275 h 1930400"/>
                <a:gd name="connsiteX49" fmla="*/ 282575 w 3489325"/>
                <a:gd name="connsiteY49" fmla="*/ 1025525 h 1930400"/>
                <a:gd name="connsiteX50" fmla="*/ 279400 w 3489325"/>
                <a:gd name="connsiteY50" fmla="*/ 879475 h 1930400"/>
                <a:gd name="connsiteX51" fmla="*/ 266700 w 3489325"/>
                <a:gd name="connsiteY51" fmla="*/ 819150 h 1930400"/>
                <a:gd name="connsiteX52" fmla="*/ 263525 w 3489325"/>
                <a:gd name="connsiteY52" fmla="*/ 736600 h 1930400"/>
                <a:gd name="connsiteX53" fmla="*/ 238125 w 3489325"/>
                <a:gd name="connsiteY53" fmla="*/ 698500 h 1930400"/>
                <a:gd name="connsiteX54" fmla="*/ 209550 w 3489325"/>
                <a:gd name="connsiteY54" fmla="*/ 669925 h 1930400"/>
                <a:gd name="connsiteX55" fmla="*/ 193675 w 3489325"/>
                <a:gd name="connsiteY55" fmla="*/ 635000 h 1930400"/>
                <a:gd name="connsiteX56" fmla="*/ 184150 w 3489325"/>
                <a:gd name="connsiteY56" fmla="*/ 596900 h 1930400"/>
                <a:gd name="connsiteX57" fmla="*/ 161925 w 3489325"/>
                <a:gd name="connsiteY57" fmla="*/ 549275 h 1930400"/>
                <a:gd name="connsiteX58" fmla="*/ 155575 w 3489325"/>
                <a:gd name="connsiteY58" fmla="*/ 419100 h 1930400"/>
                <a:gd name="connsiteX59" fmla="*/ 130175 w 3489325"/>
                <a:gd name="connsiteY59" fmla="*/ 403225 h 1930400"/>
                <a:gd name="connsiteX60" fmla="*/ 114300 w 3489325"/>
                <a:gd name="connsiteY60" fmla="*/ 368300 h 1930400"/>
                <a:gd name="connsiteX61" fmla="*/ 88900 w 3489325"/>
                <a:gd name="connsiteY61" fmla="*/ 352425 h 1930400"/>
                <a:gd name="connsiteX62" fmla="*/ 79375 w 3489325"/>
                <a:gd name="connsiteY62" fmla="*/ 295275 h 1930400"/>
                <a:gd name="connsiteX63" fmla="*/ 76200 w 3489325"/>
                <a:gd name="connsiteY63" fmla="*/ 206375 h 1930400"/>
                <a:gd name="connsiteX64" fmla="*/ 66675 w 3489325"/>
                <a:gd name="connsiteY64" fmla="*/ 142875 h 1930400"/>
                <a:gd name="connsiteX65" fmla="*/ 66675 w 3489325"/>
                <a:gd name="connsiteY65" fmla="*/ 111125 h 1930400"/>
                <a:gd name="connsiteX66" fmla="*/ 53975 w 3489325"/>
                <a:gd name="connsiteY66" fmla="*/ 69850 h 1930400"/>
                <a:gd name="connsiteX67" fmla="*/ 53975 w 3489325"/>
                <a:gd name="connsiteY67" fmla="*/ 69850 h 1930400"/>
                <a:gd name="connsiteX68" fmla="*/ 22225 w 3489325"/>
                <a:gd name="connsiteY68" fmla="*/ 19050 h 1930400"/>
                <a:gd name="connsiteX69" fmla="*/ 0 w 3489325"/>
                <a:gd name="connsiteY69" fmla="*/ 0 h 193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489325" h="1930400">
                  <a:moveTo>
                    <a:pt x="3489325" y="1930400"/>
                  </a:moveTo>
                  <a:lnTo>
                    <a:pt x="3308350" y="1930400"/>
                  </a:lnTo>
                  <a:lnTo>
                    <a:pt x="3308350" y="1901825"/>
                  </a:lnTo>
                  <a:lnTo>
                    <a:pt x="2225675" y="1905000"/>
                  </a:lnTo>
                  <a:lnTo>
                    <a:pt x="2225675" y="1905000"/>
                  </a:lnTo>
                  <a:lnTo>
                    <a:pt x="2162175" y="1892300"/>
                  </a:lnTo>
                  <a:lnTo>
                    <a:pt x="1819275" y="1892300"/>
                  </a:lnTo>
                  <a:lnTo>
                    <a:pt x="1790700" y="1882775"/>
                  </a:lnTo>
                  <a:lnTo>
                    <a:pt x="1743075" y="1857375"/>
                  </a:lnTo>
                  <a:lnTo>
                    <a:pt x="1517650" y="1857375"/>
                  </a:lnTo>
                  <a:lnTo>
                    <a:pt x="1489075" y="1844675"/>
                  </a:lnTo>
                  <a:lnTo>
                    <a:pt x="1352550" y="1844675"/>
                  </a:lnTo>
                  <a:lnTo>
                    <a:pt x="1323975" y="1831975"/>
                  </a:lnTo>
                  <a:lnTo>
                    <a:pt x="1266825" y="1828800"/>
                  </a:lnTo>
                  <a:lnTo>
                    <a:pt x="1235075" y="1803400"/>
                  </a:lnTo>
                  <a:lnTo>
                    <a:pt x="1235075" y="1803400"/>
                  </a:lnTo>
                  <a:lnTo>
                    <a:pt x="1108075" y="1797050"/>
                  </a:lnTo>
                  <a:lnTo>
                    <a:pt x="1089025" y="1774825"/>
                  </a:lnTo>
                  <a:lnTo>
                    <a:pt x="977900" y="1771650"/>
                  </a:lnTo>
                  <a:lnTo>
                    <a:pt x="955675" y="1739900"/>
                  </a:lnTo>
                  <a:lnTo>
                    <a:pt x="949325" y="1704975"/>
                  </a:lnTo>
                  <a:lnTo>
                    <a:pt x="908050" y="1701800"/>
                  </a:lnTo>
                  <a:lnTo>
                    <a:pt x="882650" y="1685925"/>
                  </a:lnTo>
                  <a:lnTo>
                    <a:pt x="803275" y="1685925"/>
                  </a:lnTo>
                  <a:lnTo>
                    <a:pt x="796925" y="1635125"/>
                  </a:lnTo>
                  <a:lnTo>
                    <a:pt x="749300" y="1635125"/>
                  </a:lnTo>
                  <a:lnTo>
                    <a:pt x="749300" y="1635125"/>
                  </a:lnTo>
                  <a:lnTo>
                    <a:pt x="708025" y="1612900"/>
                  </a:lnTo>
                  <a:lnTo>
                    <a:pt x="685800" y="1593850"/>
                  </a:lnTo>
                  <a:lnTo>
                    <a:pt x="657225" y="1584325"/>
                  </a:lnTo>
                  <a:lnTo>
                    <a:pt x="635000" y="1558925"/>
                  </a:lnTo>
                  <a:lnTo>
                    <a:pt x="625475" y="1520825"/>
                  </a:lnTo>
                  <a:lnTo>
                    <a:pt x="584200" y="1520825"/>
                  </a:lnTo>
                  <a:lnTo>
                    <a:pt x="584200" y="1520825"/>
                  </a:lnTo>
                  <a:lnTo>
                    <a:pt x="530225" y="1501775"/>
                  </a:lnTo>
                  <a:lnTo>
                    <a:pt x="520700" y="1450975"/>
                  </a:lnTo>
                  <a:lnTo>
                    <a:pt x="517525" y="1419225"/>
                  </a:lnTo>
                  <a:lnTo>
                    <a:pt x="501650" y="1393825"/>
                  </a:lnTo>
                  <a:lnTo>
                    <a:pt x="501650" y="1393825"/>
                  </a:lnTo>
                  <a:lnTo>
                    <a:pt x="447675" y="1352550"/>
                  </a:lnTo>
                  <a:lnTo>
                    <a:pt x="434975" y="1320800"/>
                  </a:lnTo>
                  <a:lnTo>
                    <a:pt x="406400" y="1317625"/>
                  </a:lnTo>
                  <a:lnTo>
                    <a:pt x="396875" y="1247775"/>
                  </a:lnTo>
                  <a:lnTo>
                    <a:pt x="390525" y="1203325"/>
                  </a:lnTo>
                  <a:lnTo>
                    <a:pt x="390525" y="1203325"/>
                  </a:lnTo>
                  <a:lnTo>
                    <a:pt x="358775" y="1149350"/>
                  </a:lnTo>
                  <a:lnTo>
                    <a:pt x="339725" y="1127125"/>
                  </a:lnTo>
                  <a:lnTo>
                    <a:pt x="320675" y="1101725"/>
                  </a:lnTo>
                  <a:lnTo>
                    <a:pt x="317500" y="1057275"/>
                  </a:lnTo>
                  <a:lnTo>
                    <a:pt x="282575" y="1025525"/>
                  </a:lnTo>
                  <a:cubicBezTo>
                    <a:pt x="281517" y="976842"/>
                    <a:pt x="280458" y="928158"/>
                    <a:pt x="279400" y="879475"/>
                  </a:cubicBezTo>
                  <a:lnTo>
                    <a:pt x="266700" y="819150"/>
                  </a:lnTo>
                  <a:lnTo>
                    <a:pt x="263525" y="736600"/>
                  </a:lnTo>
                  <a:lnTo>
                    <a:pt x="238125" y="698500"/>
                  </a:lnTo>
                  <a:lnTo>
                    <a:pt x="209550" y="669925"/>
                  </a:lnTo>
                  <a:lnTo>
                    <a:pt x="193675" y="635000"/>
                  </a:lnTo>
                  <a:lnTo>
                    <a:pt x="184150" y="596900"/>
                  </a:lnTo>
                  <a:lnTo>
                    <a:pt x="161925" y="549275"/>
                  </a:lnTo>
                  <a:lnTo>
                    <a:pt x="155575" y="419100"/>
                  </a:lnTo>
                  <a:lnTo>
                    <a:pt x="130175" y="403225"/>
                  </a:lnTo>
                  <a:lnTo>
                    <a:pt x="114300" y="368300"/>
                  </a:lnTo>
                  <a:lnTo>
                    <a:pt x="88900" y="352425"/>
                  </a:lnTo>
                  <a:lnTo>
                    <a:pt x="79375" y="295275"/>
                  </a:lnTo>
                  <a:lnTo>
                    <a:pt x="76200" y="206375"/>
                  </a:lnTo>
                  <a:lnTo>
                    <a:pt x="66675" y="142875"/>
                  </a:lnTo>
                  <a:lnTo>
                    <a:pt x="66675" y="111125"/>
                  </a:lnTo>
                  <a:lnTo>
                    <a:pt x="53975" y="69850"/>
                  </a:lnTo>
                  <a:lnTo>
                    <a:pt x="53975" y="69850"/>
                  </a:lnTo>
                  <a:lnTo>
                    <a:pt x="22225" y="19050"/>
                  </a:lnTo>
                  <a:lnTo>
                    <a:pt x="0" y="0"/>
                  </a:lnTo>
                </a:path>
              </a:pathLst>
            </a:custGeom>
            <a:ln w="19050"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163" name="Freeform 21">
              <a:extLst>
                <a:ext uri="{FF2B5EF4-FFF2-40B4-BE49-F238E27FC236}">
                  <a16:creationId xmlns:a16="http://schemas.microsoft.com/office/drawing/2014/main" id="{945B8AD7-989E-9756-EFDE-958070EA7F9D}"/>
                </a:ext>
              </a:extLst>
            </p:cNvPr>
            <p:cNvSpPr>
              <a:spLocks/>
            </p:cNvSpPr>
            <p:nvPr/>
          </p:nvSpPr>
          <p:spPr bwMode="auto">
            <a:xfrm>
              <a:off x="7257173" y="3103764"/>
              <a:ext cx="4320677" cy="1960178"/>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363636"/>
                </a:solidFill>
                <a:effectLst/>
                <a:uLnTx/>
                <a:uFillTx/>
                <a:latin typeface="Calibri"/>
                <a:ea typeface="+mn-ea"/>
                <a:cs typeface="+mn-cs"/>
              </a:endParaRPr>
            </a:p>
          </p:txBody>
        </p:sp>
        <p:sp>
          <p:nvSpPr>
            <p:cNvPr id="677" name="Freeform 676"/>
            <p:cNvSpPr/>
            <p:nvPr/>
          </p:nvSpPr>
          <p:spPr>
            <a:xfrm>
              <a:off x="7341625" y="3128439"/>
              <a:ext cx="4051300" cy="1809750"/>
            </a:xfrm>
            <a:custGeom>
              <a:avLst/>
              <a:gdLst>
                <a:gd name="connsiteX0" fmla="*/ 0 w 4051300"/>
                <a:gd name="connsiteY0" fmla="*/ 0 h 1809750"/>
                <a:gd name="connsiteX1" fmla="*/ 25400 w 4051300"/>
                <a:gd name="connsiteY1" fmla="*/ 22225 h 1809750"/>
                <a:gd name="connsiteX2" fmla="*/ 63500 w 4051300"/>
                <a:gd name="connsiteY2" fmla="*/ 53975 h 1809750"/>
                <a:gd name="connsiteX3" fmla="*/ 63500 w 4051300"/>
                <a:gd name="connsiteY3" fmla="*/ 53975 h 1809750"/>
                <a:gd name="connsiteX4" fmla="*/ 76200 w 4051300"/>
                <a:gd name="connsiteY4" fmla="*/ 117475 h 1809750"/>
                <a:gd name="connsiteX5" fmla="*/ 76200 w 4051300"/>
                <a:gd name="connsiteY5" fmla="*/ 117475 h 1809750"/>
                <a:gd name="connsiteX6" fmla="*/ 85725 w 4051300"/>
                <a:gd name="connsiteY6" fmla="*/ 171450 h 1809750"/>
                <a:gd name="connsiteX7" fmla="*/ 107950 w 4051300"/>
                <a:gd name="connsiteY7" fmla="*/ 190500 h 1809750"/>
                <a:gd name="connsiteX8" fmla="*/ 107950 w 4051300"/>
                <a:gd name="connsiteY8" fmla="*/ 190500 h 1809750"/>
                <a:gd name="connsiteX9" fmla="*/ 149225 w 4051300"/>
                <a:gd name="connsiteY9" fmla="*/ 209550 h 1809750"/>
                <a:gd name="connsiteX10" fmla="*/ 149225 w 4051300"/>
                <a:gd name="connsiteY10" fmla="*/ 209550 h 1809750"/>
                <a:gd name="connsiteX11" fmla="*/ 161925 w 4051300"/>
                <a:gd name="connsiteY11" fmla="*/ 263525 h 1809750"/>
                <a:gd name="connsiteX12" fmla="*/ 161925 w 4051300"/>
                <a:gd name="connsiteY12" fmla="*/ 263525 h 1809750"/>
                <a:gd name="connsiteX13" fmla="*/ 158750 w 4051300"/>
                <a:gd name="connsiteY13" fmla="*/ 317500 h 1809750"/>
                <a:gd name="connsiteX14" fmla="*/ 171450 w 4051300"/>
                <a:gd name="connsiteY14" fmla="*/ 342900 h 1809750"/>
                <a:gd name="connsiteX15" fmla="*/ 171450 w 4051300"/>
                <a:gd name="connsiteY15" fmla="*/ 342900 h 1809750"/>
                <a:gd name="connsiteX16" fmla="*/ 209550 w 4051300"/>
                <a:gd name="connsiteY16" fmla="*/ 365125 h 1809750"/>
                <a:gd name="connsiteX17" fmla="*/ 222250 w 4051300"/>
                <a:gd name="connsiteY17" fmla="*/ 396875 h 1809750"/>
                <a:gd name="connsiteX18" fmla="*/ 222250 w 4051300"/>
                <a:gd name="connsiteY18" fmla="*/ 396875 h 1809750"/>
                <a:gd name="connsiteX19" fmla="*/ 263525 w 4051300"/>
                <a:gd name="connsiteY19" fmla="*/ 428625 h 1809750"/>
                <a:gd name="connsiteX20" fmla="*/ 276225 w 4051300"/>
                <a:gd name="connsiteY20" fmla="*/ 473075 h 1809750"/>
                <a:gd name="connsiteX21" fmla="*/ 276225 w 4051300"/>
                <a:gd name="connsiteY21" fmla="*/ 473075 h 1809750"/>
                <a:gd name="connsiteX22" fmla="*/ 282575 w 4051300"/>
                <a:gd name="connsiteY22" fmla="*/ 546100 h 1809750"/>
                <a:gd name="connsiteX23" fmla="*/ 288925 w 4051300"/>
                <a:gd name="connsiteY23" fmla="*/ 581025 h 1809750"/>
                <a:gd name="connsiteX24" fmla="*/ 288925 w 4051300"/>
                <a:gd name="connsiteY24" fmla="*/ 581025 h 1809750"/>
                <a:gd name="connsiteX25" fmla="*/ 327025 w 4051300"/>
                <a:gd name="connsiteY25" fmla="*/ 619125 h 1809750"/>
                <a:gd name="connsiteX26" fmla="*/ 352425 w 4051300"/>
                <a:gd name="connsiteY26" fmla="*/ 647700 h 1809750"/>
                <a:gd name="connsiteX27" fmla="*/ 365125 w 4051300"/>
                <a:gd name="connsiteY27" fmla="*/ 679450 h 1809750"/>
                <a:gd name="connsiteX28" fmla="*/ 365125 w 4051300"/>
                <a:gd name="connsiteY28" fmla="*/ 679450 h 1809750"/>
                <a:gd name="connsiteX29" fmla="*/ 387350 w 4051300"/>
                <a:gd name="connsiteY29" fmla="*/ 701675 h 1809750"/>
                <a:gd name="connsiteX30" fmla="*/ 396875 w 4051300"/>
                <a:gd name="connsiteY30" fmla="*/ 752475 h 1809750"/>
                <a:gd name="connsiteX31" fmla="*/ 400050 w 4051300"/>
                <a:gd name="connsiteY31" fmla="*/ 790575 h 1809750"/>
                <a:gd name="connsiteX32" fmla="*/ 415925 w 4051300"/>
                <a:gd name="connsiteY32" fmla="*/ 815975 h 1809750"/>
                <a:gd name="connsiteX33" fmla="*/ 415925 w 4051300"/>
                <a:gd name="connsiteY33" fmla="*/ 815975 h 1809750"/>
                <a:gd name="connsiteX34" fmla="*/ 444500 w 4051300"/>
                <a:gd name="connsiteY34" fmla="*/ 847725 h 1809750"/>
                <a:gd name="connsiteX35" fmla="*/ 463550 w 4051300"/>
                <a:gd name="connsiteY35" fmla="*/ 866775 h 1809750"/>
                <a:gd name="connsiteX36" fmla="*/ 463550 w 4051300"/>
                <a:gd name="connsiteY36" fmla="*/ 866775 h 1809750"/>
                <a:gd name="connsiteX37" fmla="*/ 485775 w 4051300"/>
                <a:gd name="connsiteY37" fmla="*/ 892175 h 1809750"/>
                <a:gd name="connsiteX38" fmla="*/ 508000 w 4051300"/>
                <a:gd name="connsiteY38" fmla="*/ 927100 h 1809750"/>
                <a:gd name="connsiteX39" fmla="*/ 514350 w 4051300"/>
                <a:gd name="connsiteY39" fmla="*/ 958850 h 1809750"/>
                <a:gd name="connsiteX40" fmla="*/ 527050 w 4051300"/>
                <a:gd name="connsiteY40" fmla="*/ 987425 h 1809750"/>
                <a:gd name="connsiteX41" fmla="*/ 527050 w 4051300"/>
                <a:gd name="connsiteY41" fmla="*/ 987425 h 1809750"/>
                <a:gd name="connsiteX42" fmla="*/ 542925 w 4051300"/>
                <a:gd name="connsiteY42" fmla="*/ 1035050 h 1809750"/>
                <a:gd name="connsiteX43" fmla="*/ 542925 w 4051300"/>
                <a:gd name="connsiteY43" fmla="*/ 1035050 h 1809750"/>
                <a:gd name="connsiteX44" fmla="*/ 593725 w 4051300"/>
                <a:gd name="connsiteY44" fmla="*/ 1050925 h 1809750"/>
                <a:gd name="connsiteX45" fmla="*/ 593725 w 4051300"/>
                <a:gd name="connsiteY45" fmla="*/ 1050925 h 1809750"/>
                <a:gd name="connsiteX46" fmla="*/ 628650 w 4051300"/>
                <a:gd name="connsiteY46" fmla="*/ 1085850 h 1809750"/>
                <a:gd name="connsiteX47" fmla="*/ 638175 w 4051300"/>
                <a:gd name="connsiteY47" fmla="*/ 1111250 h 1809750"/>
                <a:gd name="connsiteX48" fmla="*/ 638175 w 4051300"/>
                <a:gd name="connsiteY48" fmla="*/ 1111250 h 1809750"/>
                <a:gd name="connsiteX49" fmla="*/ 666750 w 4051300"/>
                <a:gd name="connsiteY49" fmla="*/ 1143000 h 1809750"/>
                <a:gd name="connsiteX50" fmla="*/ 701675 w 4051300"/>
                <a:gd name="connsiteY50" fmla="*/ 1158875 h 1809750"/>
                <a:gd name="connsiteX51" fmla="*/ 701675 w 4051300"/>
                <a:gd name="connsiteY51" fmla="*/ 1158875 h 1809750"/>
                <a:gd name="connsiteX52" fmla="*/ 752475 w 4051300"/>
                <a:gd name="connsiteY52" fmla="*/ 1174750 h 1809750"/>
                <a:gd name="connsiteX53" fmla="*/ 752475 w 4051300"/>
                <a:gd name="connsiteY53" fmla="*/ 1174750 h 1809750"/>
                <a:gd name="connsiteX54" fmla="*/ 796925 w 4051300"/>
                <a:gd name="connsiteY54" fmla="*/ 1203325 h 1809750"/>
                <a:gd name="connsiteX55" fmla="*/ 803275 w 4051300"/>
                <a:gd name="connsiteY55" fmla="*/ 1247775 h 1809750"/>
                <a:gd name="connsiteX56" fmla="*/ 803275 w 4051300"/>
                <a:gd name="connsiteY56" fmla="*/ 1247775 h 1809750"/>
                <a:gd name="connsiteX57" fmla="*/ 844550 w 4051300"/>
                <a:gd name="connsiteY57" fmla="*/ 1279525 h 1809750"/>
                <a:gd name="connsiteX58" fmla="*/ 879475 w 4051300"/>
                <a:gd name="connsiteY58" fmla="*/ 1282700 h 1809750"/>
                <a:gd name="connsiteX59" fmla="*/ 949325 w 4051300"/>
                <a:gd name="connsiteY59" fmla="*/ 1282700 h 1809750"/>
                <a:gd name="connsiteX60" fmla="*/ 962025 w 4051300"/>
                <a:gd name="connsiteY60" fmla="*/ 1320800 h 1809750"/>
                <a:gd name="connsiteX61" fmla="*/ 981075 w 4051300"/>
                <a:gd name="connsiteY61" fmla="*/ 1346200 h 1809750"/>
                <a:gd name="connsiteX62" fmla="*/ 981075 w 4051300"/>
                <a:gd name="connsiteY62" fmla="*/ 1346200 h 1809750"/>
                <a:gd name="connsiteX63" fmla="*/ 1022350 w 4051300"/>
                <a:gd name="connsiteY63" fmla="*/ 1355725 h 1809750"/>
                <a:gd name="connsiteX64" fmla="*/ 1022350 w 4051300"/>
                <a:gd name="connsiteY64" fmla="*/ 1355725 h 1809750"/>
                <a:gd name="connsiteX65" fmla="*/ 1069975 w 4051300"/>
                <a:gd name="connsiteY65" fmla="*/ 1374775 h 1809750"/>
                <a:gd name="connsiteX66" fmla="*/ 1130300 w 4051300"/>
                <a:gd name="connsiteY66" fmla="*/ 1381125 h 1809750"/>
                <a:gd name="connsiteX67" fmla="*/ 1149350 w 4051300"/>
                <a:gd name="connsiteY67" fmla="*/ 1403350 h 1809750"/>
                <a:gd name="connsiteX68" fmla="*/ 1219200 w 4051300"/>
                <a:gd name="connsiteY68" fmla="*/ 1412875 h 1809750"/>
                <a:gd name="connsiteX69" fmla="*/ 1250950 w 4051300"/>
                <a:gd name="connsiteY69" fmla="*/ 1428750 h 1809750"/>
                <a:gd name="connsiteX70" fmla="*/ 1289050 w 4051300"/>
                <a:gd name="connsiteY70" fmla="*/ 1457325 h 1809750"/>
                <a:gd name="connsiteX71" fmla="*/ 1343025 w 4051300"/>
                <a:gd name="connsiteY71" fmla="*/ 1479550 h 1809750"/>
                <a:gd name="connsiteX72" fmla="*/ 1422400 w 4051300"/>
                <a:gd name="connsiteY72" fmla="*/ 1485900 h 1809750"/>
                <a:gd name="connsiteX73" fmla="*/ 1438275 w 4051300"/>
                <a:gd name="connsiteY73" fmla="*/ 1511300 h 1809750"/>
                <a:gd name="connsiteX74" fmla="*/ 1473200 w 4051300"/>
                <a:gd name="connsiteY74" fmla="*/ 1533525 h 1809750"/>
                <a:gd name="connsiteX75" fmla="*/ 1473200 w 4051300"/>
                <a:gd name="connsiteY75" fmla="*/ 1533525 h 1809750"/>
                <a:gd name="connsiteX76" fmla="*/ 1514475 w 4051300"/>
                <a:gd name="connsiteY76" fmla="*/ 1549400 h 1809750"/>
                <a:gd name="connsiteX77" fmla="*/ 1577975 w 4051300"/>
                <a:gd name="connsiteY77" fmla="*/ 1552575 h 1809750"/>
                <a:gd name="connsiteX78" fmla="*/ 1625600 w 4051300"/>
                <a:gd name="connsiteY78" fmla="*/ 1577975 h 1809750"/>
                <a:gd name="connsiteX79" fmla="*/ 1711325 w 4051300"/>
                <a:gd name="connsiteY79" fmla="*/ 1593850 h 1809750"/>
                <a:gd name="connsiteX80" fmla="*/ 1752600 w 4051300"/>
                <a:gd name="connsiteY80" fmla="*/ 1616075 h 1809750"/>
                <a:gd name="connsiteX81" fmla="*/ 1825625 w 4051300"/>
                <a:gd name="connsiteY81" fmla="*/ 1641475 h 1809750"/>
                <a:gd name="connsiteX82" fmla="*/ 2035175 w 4051300"/>
                <a:gd name="connsiteY82" fmla="*/ 1657350 h 1809750"/>
                <a:gd name="connsiteX83" fmla="*/ 2139950 w 4051300"/>
                <a:gd name="connsiteY83" fmla="*/ 1682750 h 1809750"/>
                <a:gd name="connsiteX84" fmla="*/ 2200275 w 4051300"/>
                <a:gd name="connsiteY84" fmla="*/ 1685925 h 1809750"/>
                <a:gd name="connsiteX85" fmla="*/ 2263775 w 4051300"/>
                <a:gd name="connsiteY85" fmla="*/ 1720850 h 1809750"/>
                <a:gd name="connsiteX86" fmla="*/ 2838450 w 4051300"/>
                <a:gd name="connsiteY86" fmla="*/ 1733550 h 1809750"/>
                <a:gd name="connsiteX87" fmla="*/ 2898775 w 4051300"/>
                <a:gd name="connsiteY87" fmla="*/ 1743075 h 1809750"/>
                <a:gd name="connsiteX88" fmla="*/ 3070225 w 4051300"/>
                <a:gd name="connsiteY88" fmla="*/ 1739900 h 1809750"/>
                <a:gd name="connsiteX89" fmla="*/ 3114675 w 4051300"/>
                <a:gd name="connsiteY89" fmla="*/ 1752600 h 1809750"/>
                <a:gd name="connsiteX90" fmla="*/ 3248025 w 4051300"/>
                <a:gd name="connsiteY90" fmla="*/ 1755775 h 1809750"/>
                <a:gd name="connsiteX91" fmla="*/ 3333750 w 4051300"/>
                <a:gd name="connsiteY91" fmla="*/ 1768475 h 1809750"/>
                <a:gd name="connsiteX92" fmla="*/ 3397250 w 4051300"/>
                <a:gd name="connsiteY92" fmla="*/ 1768475 h 1809750"/>
                <a:gd name="connsiteX93" fmla="*/ 3435350 w 4051300"/>
                <a:gd name="connsiteY93" fmla="*/ 1781175 h 1809750"/>
                <a:gd name="connsiteX94" fmla="*/ 3613150 w 4051300"/>
                <a:gd name="connsiteY94" fmla="*/ 1787525 h 1809750"/>
                <a:gd name="connsiteX95" fmla="*/ 3660775 w 4051300"/>
                <a:gd name="connsiteY95" fmla="*/ 1793875 h 1809750"/>
                <a:gd name="connsiteX96" fmla="*/ 3749675 w 4051300"/>
                <a:gd name="connsiteY96" fmla="*/ 1793875 h 1809750"/>
                <a:gd name="connsiteX97" fmla="*/ 3784600 w 4051300"/>
                <a:gd name="connsiteY97" fmla="*/ 1809750 h 1809750"/>
                <a:gd name="connsiteX98" fmla="*/ 4051300 w 4051300"/>
                <a:gd name="connsiteY98" fmla="*/ 1803400 h 1809750"/>
                <a:gd name="connsiteX99" fmla="*/ 4051300 w 4051300"/>
                <a:gd name="connsiteY99" fmla="*/ 1803400 h 1809750"/>
                <a:gd name="connsiteX100" fmla="*/ 4051300 w 4051300"/>
                <a:gd name="connsiteY100" fmla="*/ 1803400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4051300" h="1809750">
                  <a:moveTo>
                    <a:pt x="0" y="0"/>
                  </a:moveTo>
                  <a:lnTo>
                    <a:pt x="25400" y="22225"/>
                  </a:lnTo>
                  <a:lnTo>
                    <a:pt x="63500" y="53975"/>
                  </a:lnTo>
                  <a:lnTo>
                    <a:pt x="63500" y="53975"/>
                  </a:lnTo>
                  <a:lnTo>
                    <a:pt x="76200" y="117475"/>
                  </a:lnTo>
                  <a:lnTo>
                    <a:pt x="76200" y="117475"/>
                  </a:lnTo>
                  <a:lnTo>
                    <a:pt x="85725" y="171450"/>
                  </a:lnTo>
                  <a:lnTo>
                    <a:pt x="107950" y="190500"/>
                  </a:lnTo>
                  <a:lnTo>
                    <a:pt x="107950" y="190500"/>
                  </a:lnTo>
                  <a:lnTo>
                    <a:pt x="149225" y="209550"/>
                  </a:lnTo>
                  <a:lnTo>
                    <a:pt x="149225" y="209550"/>
                  </a:lnTo>
                  <a:lnTo>
                    <a:pt x="161925" y="263525"/>
                  </a:lnTo>
                  <a:lnTo>
                    <a:pt x="161925" y="263525"/>
                  </a:lnTo>
                  <a:lnTo>
                    <a:pt x="158750" y="317500"/>
                  </a:lnTo>
                  <a:lnTo>
                    <a:pt x="171450" y="342900"/>
                  </a:lnTo>
                  <a:lnTo>
                    <a:pt x="171450" y="342900"/>
                  </a:lnTo>
                  <a:lnTo>
                    <a:pt x="209550" y="365125"/>
                  </a:lnTo>
                  <a:lnTo>
                    <a:pt x="222250" y="396875"/>
                  </a:lnTo>
                  <a:lnTo>
                    <a:pt x="222250" y="396875"/>
                  </a:lnTo>
                  <a:lnTo>
                    <a:pt x="263525" y="428625"/>
                  </a:lnTo>
                  <a:lnTo>
                    <a:pt x="276225" y="473075"/>
                  </a:lnTo>
                  <a:lnTo>
                    <a:pt x="276225" y="473075"/>
                  </a:lnTo>
                  <a:lnTo>
                    <a:pt x="282575" y="546100"/>
                  </a:lnTo>
                  <a:lnTo>
                    <a:pt x="288925" y="581025"/>
                  </a:lnTo>
                  <a:lnTo>
                    <a:pt x="288925" y="581025"/>
                  </a:lnTo>
                  <a:lnTo>
                    <a:pt x="327025" y="619125"/>
                  </a:lnTo>
                  <a:lnTo>
                    <a:pt x="352425" y="647700"/>
                  </a:lnTo>
                  <a:lnTo>
                    <a:pt x="365125" y="679450"/>
                  </a:lnTo>
                  <a:lnTo>
                    <a:pt x="365125" y="679450"/>
                  </a:lnTo>
                  <a:lnTo>
                    <a:pt x="387350" y="701675"/>
                  </a:lnTo>
                  <a:lnTo>
                    <a:pt x="396875" y="752475"/>
                  </a:lnTo>
                  <a:lnTo>
                    <a:pt x="400050" y="790575"/>
                  </a:lnTo>
                  <a:lnTo>
                    <a:pt x="415925" y="815975"/>
                  </a:lnTo>
                  <a:lnTo>
                    <a:pt x="415925" y="815975"/>
                  </a:lnTo>
                  <a:lnTo>
                    <a:pt x="444500" y="847725"/>
                  </a:lnTo>
                  <a:lnTo>
                    <a:pt x="463550" y="866775"/>
                  </a:lnTo>
                  <a:lnTo>
                    <a:pt x="463550" y="866775"/>
                  </a:lnTo>
                  <a:lnTo>
                    <a:pt x="485775" y="892175"/>
                  </a:lnTo>
                  <a:lnTo>
                    <a:pt x="508000" y="927100"/>
                  </a:lnTo>
                  <a:lnTo>
                    <a:pt x="514350" y="958850"/>
                  </a:lnTo>
                  <a:lnTo>
                    <a:pt x="527050" y="987425"/>
                  </a:lnTo>
                  <a:lnTo>
                    <a:pt x="527050" y="987425"/>
                  </a:lnTo>
                  <a:lnTo>
                    <a:pt x="542925" y="1035050"/>
                  </a:lnTo>
                  <a:lnTo>
                    <a:pt x="542925" y="1035050"/>
                  </a:lnTo>
                  <a:lnTo>
                    <a:pt x="593725" y="1050925"/>
                  </a:lnTo>
                  <a:lnTo>
                    <a:pt x="593725" y="1050925"/>
                  </a:lnTo>
                  <a:lnTo>
                    <a:pt x="628650" y="1085850"/>
                  </a:lnTo>
                  <a:lnTo>
                    <a:pt x="638175" y="1111250"/>
                  </a:lnTo>
                  <a:lnTo>
                    <a:pt x="638175" y="1111250"/>
                  </a:lnTo>
                  <a:lnTo>
                    <a:pt x="666750" y="1143000"/>
                  </a:lnTo>
                  <a:lnTo>
                    <a:pt x="701675" y="1158875"/>
                  </a:lnTo>
                  <a:lnTo>
                    <a:pt x="701675" y="1158875"/>
                  </a:lnTo>
                  <a:lnTo>
                    <a:pt x="752475" y="1174750"/>
                  </a:lnTo>
                  <a:lnTo>
                    <a:pt x="752475" y="1174750"/>
                  </a:lnTo>
                  <a:lnTo>
                    <a:pt x="796925" y="1203325"/>
                  </a:lnTo>
                  <a:lnTo>
                    <a:pt x="803275" y="1247775"/>
                  </a:lnTo>
                  <a:lnTo>
                    <a:pt x="803275" y="1247775"/>
                  </a:lnTo>
                  <a:lnTo>
                    <a:pt x="844550" y="1279525"/>
                  </a:lnTo>
                  <a:lnTo>
                    <a:pt x="879475" y="1282700"/>
                  </a:lnTo>
                  <a:lnTo>
                    <a:pt x="949325" y="1282700"/>
                  </a:lnTo>
                  <a:lnTo>
                    <a:pt x="962025" y="1320800"/>
                  </a:lnTo>
                  <a:lnTo>
                    <a:pt x="981075" y="1346200"/>
                  </a:lnTo>
                  <a:lnTo>
                    <a:pt x="981075" y="1346200"/>
                  </a:lnTo>
                  <a:lnTo>
                    <a:pt x="1022350" y="1355725"/>
                  </a:lnTo>
                  <a:lnTo>
                    <a:pt x="1022350" y="1355725"/>
                  </a:lnTo>
                  <a:lnTo>
                    <a:pt x="1069975" y="1374775"/>
                  </a:lnTo>
                  <a:lnTo>
                    <a:pt x="1130300" y="1381125"/>
                  </a:lnTo>
                  <a:lnTo>
                    <a:pt x="1149350" y="1403350"/>
                  </a:lnTo>
                  <a:lnTo>
                    <a:pt x="1219200" y="1412875"/>
                  </a:lnTo>
                  <a:lnTo>
                    <a:pt x="1250950" y="1428750"/>
                  </a:lnTo>
                  <a:lnTo>
                    <a:pt x="1289050" y="1457325"/>
                  </a:lnTo>
                  <a:lnTo>
                    <a:pt x="1343025" y="1479550"/>
                  </a:lnTo>
                  <a:lnTo>
                    <a:pt x="1422400" y="1485900"/>
                  </a:lnTo>
                  <a:lnTo>
                    <a:pt x="1438275" y="1511300"/>
                  </a:lnTo>
                  <a:lnTo>
                    <a:pt x="1473200" y="1533525"/>
                  </a:lnTo>
                  <a:lnTo>
                    <a:pt x="1473200" y="1533525"/>
                  </a:lnTo>
                  <a:lnTo>
                    <a:pt x="1514475" y="1549400"/>
                  </a:lnTo>
                  <a:lnTo>
                    <a:pt x="1577975" y="1552575"/>
                  </a:lnTo>
                  <a:lnTo>
                    <a:pt x="1625600" y="1577975"/>
                  </a:lnTo>
                  <a:lnTo>
                    <a:pt x="1711325" y="1593850"/>
                  </a:lnTo>
                  <a:lnTo>
                    <a:pt x="1752600" y="1616075"/>
                  </a:lnTo>
                  <a:lnTo>
                    <a:pt x="1825625" y="1641475"/>
                  </a:lnTo>
                  <a:lnTo>
                    <a:pt x="2035175" y="1657350"/>
                  </a:lnTo>
                  <a:lnTo>
                    <a:pt x="2139950" y="1682750"/>
                  </a:lnTo>
                  <a:lnTo>
                    <a:pt x="2200275" y="1685925"/>
                  </a:lnTo>
                  <a:lnTo>
                    <a:pt x="2263775" y="1720850"/>
                  </a:lnTo>
                  <a:lnTo>
                    <a:pt x="2838450" y="1733550"/>
                  </a:lnTo>
                  <a:lnTo>
                    <a:pt x="2898775" y="1743075"/>
                  </a:lnTo>
                  <a:lnTo>
                    <a:pt x="3070225" y="1739900"/>
                  </a:lnTo>
                  <a:lnTo>
                    <a:pt x="3114675" y="1752600"/>
                  </a:lnTo>
                  <a:lnTo>
                    <a:pt x="3248025" y="1755775"/>
                  </a:lnTo>
                  <a:lnTo>
                    <a:pt x="3333750" y="1768475"/>
                  </a:lnTo>
                  <a:lnTo>
                    <a:pt x="3397250" y="1768475"/>
                  </a:lnTo>
                  <a:lnTo>
                    <a:pt x="3435350" y="1781175"/>
                  </a:lnTo>
                  <a:lnTo>
                    <a:pt x="3613150" y="1787525"/>
                  </a:lnTo>
                  <a:lnTo>
                    <a:pt x="3660775" y="1793875"/>
                  </a:lnTo>
                  <a:lnTo>
                    <a:pt x="3749675" y="1793875"/>
                  </a:lnTo>
                  <a:lnTo>
                    <a:pt x="3784600" y="1809750"/>
                  </a:lnTo>
                  <a:lnTo>
                    <a:pt x="4051300" y="1803400"/>
                  </a:lnTo>
                  <a:lnTo>
                    <a:pt x="4051300" y="1803400"/>
                  </a:lnTo>
                  <a:lnTo>
                    <a:pt x="4051300" y="1803400"/>
                  </a:lnTo>
                </a:path>
              </a:pathLst>
            </a:custGeom>
            <a:ln w="19050"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sp>
          <p:nvSpPr>
            <p:cNvPr id="278" name="Freeform 277"/>
            <p:cNvSpPr/>
            <p:nvPr/>
          </p:nvSpPr>
          <p:spPr>
            <a:xfrm>
              <a:off x="7356050" y="30773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79" name="Freeform 278"/>
            <p:cNvSpPr/>
            <p:nvPr/>
          </p:nvSpPr>
          <p:spPr>
            <a:xfrm>
              <a:off x="9065425" y="490922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0" name="Freeform 279"/>
            <p:cNvSpPr/>
            <p:nvPr/>
          </p:nvSpPr>
          <p:spPr>
            <a:xfrm>
              <a:off x="8370100" y="48234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1" name="Freeform 280"/>
            <p:cNvSpPr/>
            <p:nvPr/>
          </p:nvSpPr>
          <p:spPr>
            <a:xfrm>
              <a:off x="7989100" y="462664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2" name="Freeform 281"/>
            <p:cNvSpPr/>
            <p:nvPr/>
          </p:nvSpPr>
          <p:spPr>
            <a:xfrm>
              <a:off x="7422725" y="315994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3" name="Freeform 282"/>
            <p:cNvSpPr/>
            <p:nvPr/>
          </p:nvSpPr>
          <p:spPr>
            <a:xfrm>
              <a:off x="7502100" y="328694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4" name="Freeform 283"/>
            <p:cNvSpPr/>
            <p:nvPr/>
          </p:nvSpPr>
          <p:spPr>
            <a:xfrm>
              <a:off x="7530675" y="34075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5" name="Freeform 284"/>
            <p:cNvSpPr/>
            <p:nvPr/>
          </p:nvSpPr>
          <p:spPr>
            <a:xfrm>
              <a:off x="7514800" y="33567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6" name="Freeform 285"/>
            <p:cNvSpPr/>
            <p:nvPr/>
          </p:nvSpPr>
          <p:spPr>
            <a:xfrm>
              <a:off x="7743400" y="38012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7" name="Freeform 286"/>
            <p:cNvSpPr/>
            <p:nvPr/>
          </p:nvSpPr>
          <p:spPr>
            <a:xfrm>
              <a:off x="7765625" y="38901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8" name="Freeform 287"/>
            <p:cNvSpPr/>
            <p:nvPr/>
          </p:nvSpPr>
          <p:spPr>
            <a:xfrm>
              <a:off x="7794200" y="39155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9" name="Freeform 288"/>
            <p:cNvSpPr/>
            <p:nvPr/>
          </p:nvSpPr>
          <p:spPr>
            <a:xfrm>
              <a:off x="7873575" y="40425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0" name="Freeform 289"/>
            <p:cNvSpPr/>
            <p:nvPr/>
          </p:nvSpPr>
          <p:spPr>
            <a:xfrm>
              <a:off x="8099000" y="4242622"/>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1" name="Freeform 290"/>
            <p:cNvSpPr/>
            <p:nvPr/>
          </p:nvSpPr>
          <p:spPr>
            <a:xfrm>
              <a:off x="8759400" y="45505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2" name="Freeform 291"/>
            <p:cNvSpPr/>
            <p:nvPr/>
          </p:nvSpPr>
          <p:spPr>
            <a:xfrm>
              <a:off x="8854650" y="461409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3" name="Freeform 292"/>
            <p:cNvSpPr/>
            <p:nvPr/>
          </p:nvSpPr>
          <p:spPr>
            <a:xfrm>
              <a:off x="8984825" y="464584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4" name="Freeform 293"/>
            <p:cNvSpPr/>
            <p:nvPr/>
          </p:nvSpPr>
          <p:spPr>
            <a:xfrm>
              <a:off x="9267400" y="4709347"/>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5" name="Freeform 294"/>
            <p:cNvSpPr/>
            <p:nvPr/>
          </p:nvSpPr>
          <p:spPr>
            <a:xfrm>
              <a:off x="10718561" y="48201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6" name="Freeform 295"/>
            <p:cNvSpPr/>
            <p:nvPr/>
          </p:nvSpPr>
          <p:spPr>
            <a:xfrm>
              <a:off x="10124836" y="47947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7" name="Freeform 296"/>
            <p:cNvSpPr/>
            <p:nvPr/>
          </p:nvSpPr>
          <p:spPr>
            <a:xfrm>
              <a:off x="10382011" y="4804260"/>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8" name="Freeform 297"/>
            <p:cNvSpPr/>
            <p:nvPr/>
          </p:nvSpPr>
          <p:spPr>
            <a:xfrm>
              <a:off x="10493136" y="4816960"/>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99" name="Freeform 298"/>
            <p:cNvSpPr/>
            <p:nvPr/>
          </p:nvSpPr>
          <p:spPr>
            <a:xfrm>
              <a:off x="10588386" y="48201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0" name="Freeform 299"/>
            <p:cNvSpPr/>
            <p:nvPr/>
          </p:nvSpPr>
          <p:spPr>
            <a:xfrm>
              <a:off x="10693161" y="48328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1" name="Freeform 300"/>
            <p:cNvSpPr/>
            <p:nvPr/>
          </p:nvSpPr>
          <p:spPr>
            <a:xfrm>
              <a:off x="10804286" y="48455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2" name="Freeform 301"/>
            <p:cNvSpPr/>
            <p:nvPr/>
          </p:nvSpPr>
          <p:spPr>
            <a:xfrm>
              <a:off x="10816986" y="48455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3" name="Freeform 302"/>
            <p:cNvSpPr/>
            <p:nvPr/>
          </p:nvSpPr>
          <p:spPr>
            <a:xfrm>
              <a:off x="10867786" y="48455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4" name="Freeform 303"/>
            <p:cNvSpPr/>
            <p:nvPr/>
          </p:nvSpPr>
          <p:spPr>
            <a:xfrm>
              <a:off x="10880486" y="48455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5" name="Freeform 304"/>
            <p:cNvSpPr/>
            <p:nvPr/>
          </p:nvSpPr>
          <p:spPr>
            <a:xfrm>
              <a:off x="10905886" y="48455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6" name="Freeform 305"/>
            <p:cNvSpPr/>
            <p:nvPr/>
          </p:nvSpPr>
          <p:spPr>
            <a:xfrm>
              <a:off x="10966211" y="48582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7" name="Freeform 306"/>
            <p:cNvSpPr/>
            <p:nvPr/>
          </p:nvSpPr>
          <p:spPr>
            <a:xfrm>
              <a:off x="11045586" y="48582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8" name="Freeform 307"/>
            <p:cNvSpPr/>
            <p:nvPr/>
          </p:nvSpPr>
          <p:spPr>
            <a:xfrm>
              <a:off x="11099561" y="486458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09" name="Freeform 308"/>
            <p:cNvSpPr/>
            <p:nvPr/>
          </p:nvSpPr>
          <p:spPr>
            <a:xfrm>
              <a:off x="11128136" y="48709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10" name="Freeform 309"/>
            <p:cNvSpPr/>
            <p:nvPr/>
          </p:nvSpPr>
          <p:spPr>
            <a:xfrm>
              <a:off x="11156711" y="48709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11" name="Freeform 310"/>
            <p:cNvSpPr/>
            <p:nvPr/>
          </p:nvSpPr>
          <p:spPr>
            <a:xfrm>
              <a:off x="11175761" y="48709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12" name="Freeform 311"/>
            <p:cNvSpPr/>
            <p:nvPr/>
          </p:nvSpPr>
          <p:spPr>
            <a:xfrm>
              <a:off x="11217036" y="48709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13" name="Freeform 312"/>
            <p:cNvSpPr/>
            <p:nvPr/>
          </p:nvSpPr>
          <p:spPr>
            <a:xfrm>
              <a:off x="11204336" y="48709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14" name="Freeform 313"/>
            <p:cNvSpPr/>
            <p:nvPr/>
          </p:nvSpPr>
          <p:spPr>
            <a:xfrm>
              <a:off x="11242436" y="48709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15" name="Freeform 314"/>
            <p:cNvSpPr/>
            <p:nvPr/>
          </p:nvSpPr>
          <p:spPr>
            <a:xfrm>
              <a:off x="11334511" y="48709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16" name="Freeform 315"/>
            <p:cNvSpPr/>
            <p:nvPr/>
          </p:nvSpPr>
          <p:spPr>
            <a:xfrm>
              <a:off x="11350386" y="48709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17" name="Freeform 316"/>
            <p:cNvSpPr/>
            <p:nvPr/>
          </p:nvSpPr>
          <p:spPr>
            <a:xfrm>
              <a:off x="11391661" y="4870935"/>
              <a:ext cx="0" cy="74175"/>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321" name="TextBox 320">
              <a:extLst>
                <a:ext uri="{FF2B5EF4-FFF2-40B4-BE49-F238E27FC236}">
                  <a16:creationId xmlns:a16="http://schemas.microsoft.com/office/drawing/2014/main" id="{E86BFD01-D804-AFB1-7999-F3001F6E4D84}"/>
                </a:ext>
              </a:extLst>
            </p:cNvPr>
            <p:cNvSpPr txBox="1"/>
            <p:nvPr/>
          </p:nvSpPr>
          <p:spPr>
            <a:xfrm>
              <a:off x="7998997" y="3726926"/>
              <a:ext cx="509905" cy="557838"/>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39.8％</a:t>
              </a:r>
            </a:p>
            <a:p>
              <a:pPr fontAlgn="base">
                <a:spcBef>
                  <a:spcPct val="0"/>
                </a:spcBef>
                <a:spcAft>
                  <a:spcPct val="0"/>
                </a:spcAft>
                <a:defRPr/>
              </a:pPr>
              <a:r>
                <a:rPr lang="ja-JP" sz="1000">
                  <a:solidFill>
                    <a:srgbClr val="E73E16"/>
                  </a:solidFill>
                  <a:latin typeface="Arial" panose="020B0604020202020204" pitchFamily="34" charset="0"/>
                  <a:ea typeface="MS Mincho"/>
                  <a:cs typeface="Arial" panose="020B0604020202020204" pitchFamily="34" charset="0"/>
                </a:rPr>
                <a:t>17.7％</a:t>
              </a:r>
            </a:p>
          </p:txBody>
        </p:sp>
        <p:sp>
          <p:nvSpPr>
            <p:cNvPr id="322" name="TextBox 321">
              <a:extLst>
                <a:ext uri="{FF2B5EF4-FFF2-40B4-BE49-F238E27FC236}">
                  <a16:creationId xmlns:a16="http://schemas.microsoft.com/office/drawing/2014/main" id="{E86BFD01-D804-AFB1-7999-F3001F6E4D84}"/>
                </a:ext>
              </a:extLst>
            </p:cNvPr>
            <p:cNvSpPr txBox="1"/>
            <p:nvPr/>
          </p:nvSpPr>
          <p:spPr>
            <a:xfrm>
              <a:off x="8755969" y="4134414"/>
              <a:ext cx="509905" cy="557838"/>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23.1％</a:t>
              </a:r>
            </a:p>
            <a:p>
              <a:pPr fontAlgn="base">
                <a:spcBef>
                  <a:spcPct val="0"/>
                </a:spcBef>
                <a:spcAft>
                  <a:spcPct val="0"/>
                </a:spcAft>
                <a:defRPr/>
              </a:pPr>
              <a:r>
                <a:rPr lang="ja-JP" sz="1000">
                  <a:solidFill>
                    <a:srgbClr val="E73E16"/>
                  </a:solidFill>
                  <a:latin typeface="Arial" panose="020B0604020202020204" pitchFamily="34" charset="0"/>
                  <a:ea typeface="MS Mincho"/>
                  <a:cs typeface="Arial" panose="020B0604020202020204" pitchFamily="34" charset="0"/>
                </a:rPr>
                <a:t>4.3％</a:t>
              </a:r>
            </a:p>
          </p:txBody>
        </p:sp>
        <p:sp>
          <p:nvSpPr>
            <p:cNvPr id="323" name="TextBox 322">
              <a:extLst>
                <a:ext uri="{FF2B5EF4-FFF2-40B4-BE49-F238E27FC236}">
                  <a16:creationId xmlns:a16="http://schemas.microsoft.com/office/drawing/2014/main" id="{E86BFD01-D804-AFB1-7999-F3001F6E4D84}"/>
                </a:ext>
              </a:extLst>
            </p:cNvPr>
            <p:cNvSpPr txBox="1"/>
            <p:nvPr/>
          </p:nvSpPr>
          <p:spPr>
            <a:xfrm>
              <a:off x="9429794" y="4292251"/>
              <a:ext cx="509905" cy="557838"/>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13.1％</a:t>
              </a:r>
            </a:p>
            <a:p>
              <a:pPr fontAlgn="base">
                <a:spcBef>
                  <a:spcPct val="0"/>
                </a:spcBef>
                <a:spcAft>
                  <a:spcPct val="0"/>
                </a:spcAft>
                <a:defRPr/>
              </a:pPr>
              <a:r>
                <a:rPr lang="ja-JP" sz="1000">
                  <a:solidFill>
                    <a:srgbClr val="E73E16"/>
                  </a:solidFill>
                  <a:latin typeface="Arial" panose="020B0604020202020204" pitchFamily="34" charset="0"/>
                  <a:ea typeface="MS Mincho"/>
                  <a:cs typeface="Arial" panose="020B0604020202020204" pitchFamily="34" charset="0"/>
                </a:rPr>
                <a:t>1.9％</a:t>
              </a:r>
            </a:p>
          </p:txBody>
        </p:sp>
        <p:sp>
          <p:nvSpPr>
            <p:cNvPr id="324" name="TextBox 323">
              <a:extLst>
                <a:ext uri="{FF2B5EF4-FFF2-40B4-BE49-F238E27FC236}">
                  <a16:creationId xmlns:a16="http://schemas.microsoft.com/office/drawing/2014/main" id="{E86BFD01-D804-AFB1-7999-F3001F6E4D84}"/>
                </a:ext>
              </a:extLst>
            </p:cNvPr>
            <p:cNvSpPr txBox="1"/>
            <p:nvPr/>
          </p:nvSpPr>
          <p:spPr>
            <a:xfrm>
              <a:off x="10092920" y="4365931"/>
              <a:ext cx="509905" cy="557838"/>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10.2％</a:t>
              </a:r>
            </a:p>
            <a:p>
              <a:pPr fontAlgn="base">
                <a:spcBef>
                  <a:spcPct val="0"/>
                </a:spcBef>
                <a:spcAft>
                  <a:spcPct val="0"/>
                </a:spcAft>
                <a:defRPr/>
              </a:pPr>
              <a:r>
                <a:rPr lang="ja-JP" sz="1000">
                  <a:solidFill>
                    <a:srgbClr val="E73E16"/>
                  </a:solidFill>
                  <a:latin typeface="Arial" panose="020B0604020202020204" pitchFamily="34" charset="0"/>
                  <a:ea typeface="MS Mincho"/>
                  <a:cs typeface="Arial" panose="020B0604020202020204" pitchFamily="34" charset="0"/>
                </a:rPr>
                <a:t>1.3％</a:t>
              </a:r>
            </a:p>
          </p:txBody>
        </p:sp>
        <p:sp>
          <p:nvSpPr>
            <p:cNvPr id="325" name="TextBox 324">
              <a:extLst>
                <a:ext uri="{FF2B5EF4-FFF2-40B4-BE49-F238E27FC236}">
                  <a16:creationId xmlns:a16="http://schemas.microsoft.com/office/drawing/2014/main" id="{E86BFD01-D804-AFB1-7999-F3001F6E4D84}"/>
                </a:ext>
              </a:extLst>
            </p:cNvPr>
            <p:cNvSpPr txBox="1"/>
            <p:nvPr/>
          </p:nvSpPr>
          <p:spPr>
            <a:xfrm>
              <a:off x="10964891" y="4122857"/>
              <a:ext cx="656791" cy="772391"/>
            </a:xfrm>
            <a:prstGeom prst="rect">
              <a:avLst/>
            </a:prstGeom>
            <a:noFill/>
          </p:spPr>
          <p:txBody>
            <a:bodyPr wrap="none" rtlCol="0">
              <a:spAutoFit/>
            </a:bodyP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1" i="0" u="none" strike="noStrike" cap="none" normalizeH="0" baseline="0" noProof="0">
                  <a:ln>
                    <a:noFill/>
                  </a:ln>
                  <a:solidFill>
                    <a:schemeClr val="tx1"/>
                  </a:solidFill>
                  <a:uLnTx/>
                  <a:uFillTx/>
                  <a:latin typeface="Arial" panose="020B0604020202020204" pitchFamily="34" charset="0"/>
                  <a:ea typeface="MS Mincho"/>
                  <a:cs typeface="Arial" panose="020B0604020202020204" pitchFamily="34" charset="0"/>
                </a:rPr>
                <a:t>5-yr PFS</a:t>
              </a:r>
            </a:p>
            <a:p>
              <a:pPr marL="0" marR="0" lvl="0" indent="0" defTabSz="914400" rtl="0" eaLnBrk="1" fontAlgn="base" latinLnBrk="0" hangingPunct="1">
                <a:lnSpc>
                  <a:spcPct val="100000"/>
                </a:lnSpc>
                <a:spcBef>
                  <a:spcPct val="0"/>
                </a:spcBef>
                <a:spcAft>
                  <a:spcPct val="0"/>
                </a:spcAft>
                <a:buClrTx/>
                <a:buSzTx/>
                <a:buFontTx/>
                <a:buNone/>
                <a:tabLst/>
                <a:defRPr/>
              </a:pPr>
              <a:r>
                <a:rPr kumimoji="0" lang="ja-JP" sz="1000" b="0" i="0" u="none" strike="noStrike" cap="none" normalizeH="0" baseline="0" noProof="0">
                  <a:ln>
                    <a:noFill/>
                  </a:ln>
                  <a:solidFill>
                    <a:srgbClr val="00A2E1"/>
                  </a:solidFill>
                  <a:uLnTx/>
                  <a:uFillTx/>
                  <a:latin typeface="Arial" panose="020B0604020202020204" pitchFamily="34" charset="0"/>
                  <a:ea typeface="MS Mincho"/>
                  <a:cs typeface="Arial" panose="020B0604020202020204" pitchFamily="34" charset="0"/>
                </a:rPr>
                <a:t>7.5％</a:t>
              </a:r>
            </a:p>
            <a:p>
              <a:pPr fontAlgn="base">
                <a:spcBef>
                  <a:spcPct val="0"/>
                </a:spcBef>
                <a:spcAft>
                  <a:spcPct val="0"/>
                </a:spcAft>
                <a:defRPr/>
              </a:pPr>
              <a:r>
                <a:rPr lang="ja-JP" sz="1000">
                  <a:solidFill>
                    <a:srgbClr val="E73E16"/>
                  </a:solidFill>
                  <a:latin typeface="Arial" panose="020B0604020202020204" pitchFamily="34" charset="0"/>
                  <a:ea typeface="MS Mincho"/>
                  <a:cs typeface="Arial" panose="020B0604020202020204" pitchFamily="34" charset="0"/>
                </a:rPr>
                <a:t>0.6％</a:t>
              </a:r>
            </a:p>
          </p:txBody>
        </p:sp>
      </p:grpSp>
      <p:graphicFrame>
        <p:nvGraphicFramePr>
          <p:cNvPr id="238" name="Table 237">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4247572301"/>
              </p:ext>
            </p:extLst>
          </p:nvPr>
        </p:nvGraphicFramePr>
        <p:xfrm>
          <a:off x="649279" y="1901579"/>
          <a:ext cx="5468309" cy="1058384"/>
        </p:xfrm>
        <a:graphic>
          <a:graphicData uri="http://schemas.openxmlformats.org/drawingml/2006/table">
            <a:tbl>
              <a:tblPr firstRow="1" bandRow="1"/>
              <a:tblGrid>
                <a:gridCol w="1670588">
                  <a:extLst>
                    <a:ext uri="{9D8B030D-6E8A-4147-A177-3AD203B41FA5}">
                      <a16:colId xmlns:a16="http://schemas.microsoft.com/office/drawing/2014/main" val="238386395"/>
                    </a:ext>
                  </a:extLst>
                </a:gridCol>
                <a:gridCol w="2042924">
                  <a:extLst>
                    <a:ext uri="{9D8B030D-6E8A-4147-A177-3AD203B41FA5}">
                      <a16:colId xmlns:a16="http://schemas.microsoft.com/office/drawing/2014/main" val="2132770122"/>
                    </a:ext>
                  </a:extLst>
                </a:gridCol>
                <a:gridCol w="1754797">
                  <a:extLst>
                    <a:ext uri="{9D8B030D-6E8A-4147-A177-3AD203B41FA5}">
                      <a16:colId xmlns:a16="http://schemas.microsoft.com/office/drawing/2014/main" val="3468305285"/>
                    </a:ext>
                  </a:extLst>
                </a:gridCol>
              </a:tblGrid>
              <a:tr h="21957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1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dirty="0">
                          <a:solidFill>
                            <a:schemeClr val="tx2"/>
                          </a:solidFill>
                        </a:rPr>
                        <a:t>ペムブロリズマブ + 化学療法</a:t>
                      </a:r>
                    </a:p>
                  </a:txBody>
                  <a:tcPr marL="90000" marR="90000" marT="46800" marB="46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a:solidFill>
                            <a:schemeClr val="tx2"/>
                          </a:solidFill>
                        </a:rPr>
                        <a:t>化学療法</a:t>
                      </a:r>
                    </a:p>
                  </a:txBody>
                  <a:tcPr marL="90000" marR="90000" marT="46800" marB="46800"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21135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a:latin typeface="+mn-lt"/>
                          <a:ea typeface="MS Mincho"/>
                        </a:rPr>
                        <a:t>イベント、n（％）</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329 （80.2）</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183 （88.8）</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39644350"/>
                  </a:ext>
                </a:extLst>
              </a:tr>
              <a:tr h="278984">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100">
                          <a:latin typeface="+mn-lt"/>
                          <a:ea typeface="MS Mincho"/>
                        </a:rPr>
                        <a:t>mOS、月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22.0 （19.5、24.5）</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10.6 （8.7、13.6）</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229440689"/>
                  </a:ext>
                </a:extLst>
              </a:tr>
              <a:tr h="2113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a:latin typeface="+mn-lt"/>
                          <a:ea typeface="MS Mincho"/>
                        </a:rPr>
                        <a:t>HR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ja-JP" sz="1100" dirty="0">
                          <a:latin typeface="+mn-lt"/>
                          <a:ea typeface="MS Mincho"/>
                        </a:rPr>
                        <a:t>0.60 （0.50、0.72）</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l" rtl="0"/>
                      <a:endParaRPr lang="en-US" sz="1050" dirty="0">
                        <a:latin typeface="+mn-lt"/>
                      </a:endParaRP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0841022"/>
                  </a:ext>
                </a:extLst>
              </a:tr>
            </a:tbl>
          </a:graphicData>
        </a:graphic>
      </p:graphicFrame>
      <p:graphicFrame>
        <p:nvGraphicFramePr>
          <p:cNvPr id="239" name="Table 238">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1683988329"/>
              </p:ext>
            </p:extLst>
          </p:nvPr>
        </p:nvGraphicFramePr>
        <p:xfrm>
          <a:off x="6760644" y="1901579"/>
          <a:ext cx="5256416" cy="1038480"/>
        </p:xfrm>
        <a:graphic>
          <a:graphicData uri="http://schemas.openxmlformats.org/drawingml/2006/table">
            <a:tbl>
              <a:tblPr firstRow="1" bandRow="1"/>
              <a:tblGrid>
                <a:gridCol w="1638289">
                  <a:extLst>
                    <a:ext uri="{9D8B030D-6E8A-4147-A177-3AD203B41FA5}">
                      <a16:colId xmlns:a16="http://schemas.microsoft.com/office/drawing/2014/main" val="238386395"/>
                    </a:ext>
                  </a:extLst>
                </a:gridCol>
                <a:gridCol w="2048934">
                  <a:extLst>
                    <a:ext uri="{9D8B030D-6E8A-4147-A177-3AD203B41FA5}">
                      <a16:colId xmlns:a16="http://schemas.microsoft.com/office/drawing/2014/main" val="2132770122"/>
                    </a:ext>
                  </a:extLst>
                </a:gridCol>
                <a:gridCol w="1569193">
                  <a:extLst>
                    <a:ext uri="{9D8B030D-6E8A-4147-A177-3AD203B41FA5}">
                      <a16:colId xmlns:a16="http://schemas.microsoft.com/office/drawing/2014/main" val="3468305285"/>
                    </a:ext>
                  </a:extLst>
                </a:gridCol>
              </a:tblGrid>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1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a:solidFill>
                            <a:schemeClr val="tx2"/>
                          </a:solidFill>
                        </a:rPr>
                        <a:t>ペムブロリズマブ + 化学療法</a:t>
                      </a:r>
                    </a:p>
                  </a:txBody>
                  <a:tcPr marL="90000" marR="90000" marT="46800" marB="46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a:solidFill>
                            <a:schemeClr val="tx2"/>
                          </a:solidFill>
                        </a:rPr>
                        <a:t>化学療法</a:t>
                      </a:r>
                    </a:p>
                  </a:txBody>
                  <a:tcPr marL="90000" marR="90000" marT="46800" marB="46800"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a:latin typeface="+mn-lt"/>
                          <a:ea typeface="MS Mincho"/>
                        </a:rPr>
                        <a:t>イベント、n（％）</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369 （90.0）</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201 （97.6）</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39644350"/>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100">
                          <a:latin typeface="+mn-lt"/>
                          <a:ea typeface="MS Mincho"/>
                        </a:rPr>
                        <a:t>mPFS、月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9.0 （8.1、10.4）</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100">
                          <a:latin typeface="+mn-lt"/>
                          <a:ea typeface="MS Mincho"/>
                        </a:rPr>
                        <a:t>4.9 （4.7、5.5）</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22944068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a:latin typeface="+mn-lt"/>
                          <a:ea typeface="MS Mincho"/>
                        </a:rPr>
                        <a:t>HR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ja-JP" sz="1100" dirty="0">
                          <a:latin typeface="+mn-lt"/>
                          <a:ea typeface="MS Mincho"/>
                        </a:rPr>
                        <a:t>0.50 （0.42、0.60）</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l" rtl="0"/>
                      <a:endParaRPr lang="en-US" sz="1050" dirty="0">
                        <a:latin typeface="+mn-lt"/>
                      </a:endParaRP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0841022"/>
                  </a:ext>
                </a:extLst>
              </a:tr>
            </a:tbl>
          </a:graphicData>
        </a:graphic>
      </p:graphicFrame>
      <p:sp>
        <p:nvSpPr>
          <p:cNvPr id="240" name="Content Placeholder 26">
            <a:extLst>
              <a:ext uri="{FF2B5EF4-FFF2-40B4-BE49-F238E27FC236}">
                <a16:creationId xmlns:a16="http://schemas.microsoft.com/office/drawing/2014/main" id="{16BAD327-BB22-5046-7225-C8934978F9E8}"/>
              </a:ext>
            </a:extLst>
          </p:cNvPr>
          <p:cNvSpPr txBox="1">
            <a:spLocks/>
          </p:cNvSpPr>
          <p:nvPr/>
        </p:nvSpPr>
        <p:spPr bwMode="auto">
          <a:xfrm>
            <a:off x="7290861" y="1641018"/>
            <a:ext cx="333724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lang="ja-JP" sz="1600" b="1">
                <a:solidFill>
                  <a:srgbClr val="363636"/>
                </a:solidFill>
                <a:latin typeface="Arial"/>
                <a:ea typeface="MS Mincho"/>
              </a:rPr>
              <a:t>無増悪生存期間</a:t>
            </a:r>
          </a:p>
        </p:txBody>
      </p:sp>
      <p:graphicFrame>
        <p:nvGraphicFramePr>
          <p:cNvPr id="243" name="Table 242">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64992144"/>
              </p:ext>
            </p:extLst>
          </p:nvPr>
        </p:nvGraphicFramePr>
        <p:xfrm>
          <a:off x="451592" y="5379065"/>
          <a:ext cx="5315709" cy="914400"/>
        </p:xfrm>
        <a:graphic>
          <a:graphicData uri="http://schemas.openxmlformats.org/drawingml/2006/table">
            <a:tbl>
              <a:tblPr firstRow="1" bandRow="1"/>
              <a:tblGrid>
                <a:gridCol w="1142607">
                  <a:extLst>
                    <a:ext uri="{9D8B030D-6E8A-4147-A177-3AD203B41FA5}">
                      <a16:colId xmlns:a16="http://schemas.microsoft.com/office/drawing/2014/main" val="238386395"/>
                    </a:ext>
                  </a:extLst>
                </a:gridCol>
                <a:gridCol w="695517">
                  <a:extLst>
                    <a:ext uri="{9D8B030D-6E8A-4147-A177-3AD203B41FA5}">
                      <a16:colId xmlns:a16="http://schemas.microsoft.com/office/drawing/2014/main" val="2132770122"/>
                    </a:ext>
                  </a:extLst>
                </a:gridCol>
                <a:gridCol w="695517">
                  <a:extLst>
                    <a:ext uri="{9D8B030D-6E8A-4147-A177-3AD203B41FA5}">
                      <a16:colId xmlns:a16="http://schemas.microsoft.com/office/drawing/2014/main" val="3403290573"/>
                    </a:ext>
                  </a:extLst>
                </a:gridCol>
                <a:gridCol w="695517">
                  <a:extLst>
                    <a:ext uri="{9D8B030D-6E8A-4147-A177-3AD203B41FA5}">
                      <a16:colId xmlns:a16="http://schemas.microsoft.com/office/drawing/2014/main" val="3137416049"/>
                    </a:ext>
                  </a:extLst>
                </a:gridCol>
                <a:gridCol w="695517">
                  <a:extLst>
                    <a:ext uri="{9D8B030D-6E8A-4147-A177-3AD203B41FA5}">
                      <a16:colId xmlns:a16="http://schemas.microsoft.com/office/drawing/2014/main" val="4007351349"/>
                    </a:ext>
                  </a:extLst>
                </a:gridCol>
                <a:gridCol w="695517">
                  <a:extLst>
                    <a:ext uri="{9D8B030D-6E8A-4147-A177-3AD203B41FA5}">
                      <a16:colId xmlns:a16="http://schemas.microsoft.com/office/drawing/2014/main" val="382187791"/>
                    </a:ext>
                  </a:extLst>
                </a:gridCol>
                <a:gridCol w="695517">
                  <a:extLst>
                    <a:ext uri="{9D8B030D-6E8A-4147-A177-3AD203B41FA5}">
                      <a16:colId xmlns:a16="http://schemas.microsoft.com/office/drawing/2014/main" val="2194456176"/>
                    </a:ext>
                  </a:extLst>
                </a:gridCol>
              </a:tblGrid>
              <a:tr h="0">
                <a:tc row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lnSpc>
                          <a:spcPct val="90000"/>
                        </a:lnSpc>
                      </a:pPr>
                      <a:endParaRPr lang="en-US" sz="8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a:solidFill>
                            <a:schemeClr val="tx2"/>
                          </a:solidFill>
                          <a:latin typeface="+mn-lt"/>
                          <a:ea typeface="MS Mincho"/>
                        </a:rPr>
                        <a:t>PD-L1 TPS</a:t>
                      </a:r>
                      <a:r>
                        <a:rPr lang="ja-JP" sz="800" b="1" baseline="0">
                          <a:solidFill>
                            <a:schemeClr val="tx2"/>
                          </a:solidFill>
                          <a:latin typeface="+mn-lt"/>
                          <a:ea typeface="MS Mincho"/>
                        </a:rPr>
                        <a:t> ≥50％</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a:solidFill>
                            <a:schemeClr val="tx2"/>
                          </a:solidFill>
                          <a:latin typeface="+mn-lt"/>
                          <a:ea typeface="MS Mincho"/>
                          <a:cs typeface="Arial" panose="020B0604020202020204" pitchFamily="34" charset="0"/>
                        </a:rPr>
                        <a:t>PD-L1 TPS</a:t>
                      </a:r>
                      <a:r>
                        <a:rPr lang="ja-JP" sz="800" b="1" baseline="0">
                          <a:solidFill>
                            <a:schemeClr val="tx2"/>
                          </a:solidFill>
                          <a:latin typeface="+mn-lt"/>
                          <a:ea typeface="MS Mincho"/>
                          <a:cs typeface="Arial" panose="020B0604020202020204" pitchFamily="34" charset="0"/>
                        </a:rPr>
                        <a:t> 1～49％</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a:solidFill>
                            <a:schemeClr val="tx2"/>
                          </a:solidFill>
                          <a:latin typeface="+mn-lt"/>
                          <a:ea typeface="MS Mincho"/>
                        </a:rPr>
                        <a:t>PD-L1 TPS &lt;1％</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extLst>
                  <a:ext uri="{0D108BD9-81ED-4DB2-BD59-A6C34878D82A}">
                    <a16:rowId xmlns:a16="http://schemas.microsoft.com/office/drawing/2014/main" val="4002880395"/>
                  </a:ext>
                </a:extLst>
              </a:tr>
              <a:tr h="181581">
                <a:tc vMerge="1">
                  <a:txBody>
                    <a:bodyPr/>
                    <a:lstStyle/>
                    <a:p>
                      <a:endParaRPr lang="en-US" sz="1200" b="1" dirty="0">
                        <a:solidFill>
                          <a:schemeClr val="tx1"/>
                        </a:solidFill>
                        <a:latin typeface="+mn-lt"/>
                      </a:endParaRPr>
                    </a:p>
                  </a:txBody>
                  <a:tcPr anchor="ctr">
                    <a:lnL w="190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P + C</a:t>
                      </a:r>
                    </a:p>
                    <a:p>
                      <a:pPr algn="ctr">
                        <a:lnSpc>
                          <a:spcPct val="90000"/>
                        </a:lnSpc>
                      </a:pPr>
                      <a:r>
                        <a:rPr lang="ja-JP" sz="800" b="1" baseline="0">
                          <a:solidFill>
                            <a:schemeClr val="tx2"/>
                          </a:solidFill>
                          <a:latin typeface="+mn-lt"/>
                          <a:ea typeface="MS Mincho"/>
                          <a:cs typeface="Arial" panose="020B0604020202020204" pitchFamily="34" charset="0"/>
                        </a:rPr>
                        <a:t>（n=132）</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（n=70）</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P + C</a:t>
                      </a:r>
                    </a:p>
                    <a:p>
                      <a:pPr algn="ctr">
                        <a:lnSpc>
                          <a:spcPct val="90000"/>
                        </a:lnSpc>
                      </a:pPr>
                      <a:r>
                        <a:rPr lang="ja-JP" sz="800" b="1" baseline="0">
                          <a:solidFill>
                            <a:schemeClr val="tx2"/>
                          </a:solidFill>
                          <a:latin typeface="+mn-lt"/>
                          <a:ea typeface="MS Mincho"/>
                          <a:cs typeface="Arial" panose="020B0604020202020204" pitchFamily="34" charset="0"/>
                        </a:rPr>
                        <a:t>（n=128）</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（n=58）</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P + C</a:t>
                      </a:r>
                    </a:p>
                    <a:p>
                      <a:pPr algn="ctr">
                        <a:lnSpc>
                          <a:spcPct val="90000"/>
                        </a:lnSpc>
                      </a:pPr>
                      <a:r>
                        <a:rPr lang="ja-JP" sz="800" b="1" baseline="0">
                          <a:solidFill>
                            <a:schemeClr val="tx2"/>
                          </a:solidFill>
                          <a:latin typeface="+mn-lt"/>
                          <a:ea typeface="MS Mincho"/>
                          <a:cs typeface="Arial" panose="020B0604020202020204" pitchFamily="34" charset="0"/>
                        </a:rPr>
                        <a:t>（n=127）</a:t>
                      </a:r>
                    </a:p>
                  </a:txBody>
                  <a:tcPr anchor="ctr">
                    <a:lnL w="381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（n=63）</a:t>
                      </a:r>
                    </a:p>
                  </a:txBody>
                  <a:tcPr anchor="ctr">
                    <a:lnL w="1905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353444458"/>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90000"/>
                        </a:lnSpc>
                      </a:pPr>
                      <a:r>
                        <a:rPr lang="ja-JP" sz="800">
                          <a:latin typeface="+mn-lt"/>
                          <a:ea typeface="MS Mincho"/>
                        </a:rPr>
                        <a:t>OS HR</a:t>
                      </a:r>
                      <a:r>
                        <a:rPr lang="ja-JP" sz="800" baseline="0">
                          <a:latin typeface="+mn-lt"/>
                          <a:ea typeface="MS Mincho"/>
                        </a:rPr>
                        <a:t>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0.68 （0.49、0.96</a:t>
                      </a:r>
                      <a:r>
                        <a:rPr lang="ja-JP" sz="800" b="0">
                          <a:latin typeface="+mn-lt"/>
                          <a:ea typeface="MS Mincho" panose="020F0502020204030204" pitchFamily="34" charset="0"/>
                          <a:cs typeface="Arial" panose="020B0604020202020204" pitchFamily="34" charset="0"/>
                        </a:rPr>
                        <a:t>)</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0.65 （0.46、0.90）</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0.55 （0.39、0.76）</a:t>
                      </a:r>
                    </a:p>
                  </a:txBody>
                  <a:tcPr marL="0" marR="0" marT="0" marB="0"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marL="0" marR="0" algn="l" rtl="0">
                        <a:lnSpc>
                          <a:spcPct val="200000"/>
                        </a:lnSpc>
                        <a:spcBef>
                          <a:spcPts val="0"/>
                        </a:spcBef>
                        <a:spcAft>
                          <a:spcPts val="0"/>
                        </a:spcAft>
                      </a:pPr>
                      <a:endParaRPr lang="en-US" sz="1400" dirty="0">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5346169"/>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90000"/>
                        </a:lnSpc>
                      </a:pPr>
                      <a:r>
                        <a:rPr lang="ja-JP" sz="800" dirty="0">
                          <a:latin typeface="+mn-lt"/>
                          <a:ea typeface="MS Mincho"/>
                        </a:rPr>
                        <a:t>5年全生存率（％）</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29.6</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21.4</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19.8</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7.7</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9.6 </a:t>
                      </a:r>
                    </a:p>
                  </a:txBody>
                  <a:tcPr marL="0" marR="0" marT="0" marB="0" anchor="ctr">
                    <a:lnL w="381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dirty="0">
                          <a:latin typeface="+mn-lt"/>
                          <a:ea typeface="MS Mincho" panose="020F0502020204030204" pitchFamily="34" charset="0"/>
                          <a:cs typeface="Arial" panose="020B0604020202020204" pitchFamily="34" charset="0"/>
                        </a:rPr>
                        <a:t>5.3</a:t>
                      </a:r>
                    </a:p>
                  </a:txBody>
                  <a:tcPr marL="0" marR="0" marT="0" marB="0" anchor="ctr">
                    <a:lnL w="1905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bl>
          </a:graphicData>
        </a:graphic>
      </p:graphicFrame>
      <p:sp>
        <p:nvSpPr>
          <p:cNvPr id="249" name="Text Placeholder 18"/>
          <p:cNvSpPr>
            <a:spLocks noGrp="1"/>
          </p:cNvSpPr>
          <p:nvPr>
            <p:ph type="body" sz="quarter" idx="10"/>
          </p:nvPr>
        </p:nvSpPr>
        <p:spPr>
          <a:xfrm>
            <a:off x="304800" y="6233974"/>
            <a:ext cx="5507567" cy="487363"/>
          </a:xfrm>
        </p:spPr>
        <p:txBody>
          <a:bodyPr/>
          <a:lstStyle/>
          <a:p>
            <a:r>
              <a:rPr lang="ja-JP"/>
              <a:t>データカットオフ日：2022年3月8日</a:t>
            </a:r>
          </a:p>
        </p:txBody>
      </p:sp>
      <p:graphicFrame>
        <p:nvGraphicFramePr>
          <p:cNvPr id="251" name="Table 250">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1329967347"/>
              </p:ext>
            </p:extLst>
          </p:nvPr>
        </p:nvGraphicFramePr>
        <p:xfrm>
          <a:off x="6179906" y="5379065"/>
          <a:ext cx="5491014" cy="914400"/>
        </p:xfrm>
        <a:graphic>
          <a:graphicData uri="http://schemas.openxmlformats.org/drawingml/2006/table">
            <a:tbl>
              <a:tblPr firstRow="1" bandRow="1"/>
              <a:tblGrid>
                <a:gridCol w="1233780">
                  <a:extLst>
                    <a:ext uri="{9D8B030D-6E8A-4147-A177-3AD203B41FA5}">
                      <a16:colId xmlns:a16="http://schemas.microsoft.com/office/drawing/2014/main" val="238386395"/>
                    </a:ext>
                  </a:extLst>
                </a:gridCol>
                <a:gridCol w="709539">
                  <a:extLst>
                    <a:ext uri="{9D8B030D-6E8A-4147-A177-3AD203B41FA5}">
                      <a16:colId xmlns:a16="http://schemas.microsoft.com/office/drawing/2014/main" val="2132770122"/>
                    </a:ext>
                  </a:extLst>
                </a:gridCol>
                <a:gridCol w="709539">
                  <a:extLst>
                    <a:ext uri="{9D8B030D-6E8A-4147-A177-3AD203B41FA5}">
                      <a16:colId xmlns:a16="http://schemas.microsoft.com/office/drawing/2014/main" val="3403290573"/>
                    </a:ext>
                  </a:extLst>
                </a:gridCol>
                <a:gridCol w="709539">
                  <a:extLst>
                    <a:ext uri="{9D8B030D-6E8A-4147-A177-3AD203B41FA5}">
                      <a16:colId xmlns:a16="http://schemas.microsoft.com/office/drawing/2014/main" val="3137416049"/>
                    </a:ext>
                  </a:extLst>
                </a:gridCol>
                <a:gridCol w="709539">
                  <a:extLst>
                    <a:ext uri="{9D8B030D-6E8A-4147-A177-3AD203B41FA5}">
                      <a16:colId xmlns:a16="http://schemas.microsoft.com/office/drawing/2014/main" val="4007351349"/>
                    </a:ext>
                  </a:extLst>
                </a:gridCol>
                <a:gridCol w="709539">
                  <a:extLst>
                    <a:ext uri="{9D8B030D-6E8A-4147-A177-3AD203B41FA5}">
                      <a16:colId xmlns:a16="http://schemas.microsoft.com/office/drawing/2014/main" val="382187791"/>
                    </a:ext>
                  </a:extLst>
                </a:gridCol>
                <a:gridCol w="709539">
                  <a:extLst>
                    <a:ext uri="{9D8B030D-6E8A-4147-A177-3AD203B41FA5}">
                      <a16:colId xmlns:a16="http://schemas.microsoft.com/office/drawing/2014/main" val="2194456176"/>
                    </a:ext>
                  </a:extLst>
                </a:gridCol>
              </a:tblGrid>
              <a:tr h="0">
                <a:tc row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lnSpc>
                          <a:spcPct val="90000"/>
                        </a:lnSpc>
                      </a:pPr>
                      <a:endParaRPr lang="en-US" sz="8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dirty="0">
                          <a:solidFill>
                            <a:schemeClr val="tx2"/>
                          </a:solidFill>
                          <a:latin typeface="+mn-lt"/>
                          <a:ea typeface="MS Mincho"/>
                        </a:rPr>
                        <a:t>PD-L1 TPS</a:t>
                      </a:r>
                      <a:r>
                        <a:rPr lang="ja-JP" sz="800" b="1" baseline="0" dirty="0">
                          <a:solidFill>
                            <a:schemeClr val="tx2"/>
                          </a:solidFill>
                          <a:latin typeface="+mn-lt"/>
                          <a:ea typeface="MS Mincho"/>
                        </a:rPr>
                        <a:t> ≥50％</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a:solidFill>
                            <a:schemeClr val="tx2"/>
                          </a:solidFill>
                          <a:latin typeface="+mn-lt"/>
                          <a:ea typeface="MS Mincho"/>
                          <a:cs typeface="Arial" panose="020B0604020202020204" pitchFamily="34" charset="0"/>
                        </a:rPr>
                        <a:t>PD-L1 TPS</a:t>
                      </a:r>
                      <a:r>
                        <a:rPr lang="ja-JP" sz="800" b="1" baseline="0">
                          <a:solidFill>
                            <a:schemeClr val="tx2"/>
                          </a:solidFill>
                          <a:latin typeface="+mn-lt"/>
                          <a:ea typeface="MS Mincho"/>
                          <a:cs typeface="Arial" panose="020B0604020202020204" pitchFamily="34" charset="0"/>
                        </a:rPr>
                        <a:t> 1～49％</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a:solidFill>
                            <a:schemeClr val="tx2"/>
                          </a:solidFill>
                          <a:latin typeface="+mn-lt"/>
                          <a:ea typeface="MS Mincho"/>
                        </a:rPr>
                        <a:t>PD-L1 TPS &lt;1％</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extLst>
                  <a:ext uri="{0D108BD9-81ED-4DB2-BD59-A6C34878D82A}">
                    <a16:rowId xmlns:a16="http://schemas.microsoft.com/office/drawing/2014/main" val="4002880395"/>
                  </a:ext>
                </a:extLst>
              </a:tr>
              <a:tr h="181581">
                <a:tc vMerge="1">
                  <a:txBody>
                    <a:bodyPr/>
                    <a:lstStyle/>
                    <a:p>
                      <a:endParaRPr lang="en-US" sz="1200" b="1" dirty="0">
                        <a:solidFill>
                          <a:schemeClr val="tx1"/>
                        </a:solidFill>
                        <a:latin typeface="+mn-lt"/>
                      </a:endParaRPr>
                    </a:p>
                  </a:txBody>
                  <a:tcPr anchor="ctr">
                    <a:lnL w="190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dirty="0">
                          <a:solidFill>
                            <a:schemeClr val="tx2"/>
                          </a:solidFill>
                          <a:latin typeface="+mn-lt"/>
                          <a:ea typeface="MS Mincho"/>
                          <a:cs typeface="Arial" panose="020B0604020202020204" pitchFamily="34" charset="0"/>
                        </a:rPr>
                        <a:t>P + C</a:t>
                      </a:r>
                    </a:p>
                    <a:p>
                      <a:pPr algn="ctr">
                        <a:lnSpc>
                          <a:spcPct val="90000"/>
                        </a:lnSpc>
                      </a:pPr>
                      <a:r>
                        <a:rPr lang="ja-JP" sz="800" b="1" baseline="0" dirty="0">
                          <a:solidFill>
                            <a:schemeClr val="tx2"/>
                          </a:solidFill>
                          <a:latin typeface="+mn-lt"/>
                          <a:ea typeface="MS Mincho"/>
                          <a:cs typeface="Arial" panose="020B0604020202020204" pitchFamily="34" charset="0"/>
                        </a:rPr>
                        <a:t>（n=132）</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（n=70）</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P + C</a:t>
                      </a:r>
                    </a:p>
                    <a:p>
                      <a:pPr algn="ctr">
                        <a:lnSpc>
                          <a:spcPct val="90000"/>
                        </a:lnSpc>
                      </a:pPr>
                      <a:r>
                        <a:rPr lang="ja-JP" sz="800" b="1" baseline="0">
                          <a:solidFill>
                            <a:schemeClr val="tx2"/>
                          </a:solidFill>
                          <a:latin typeface="+mn-lt"/>
                          <a:ea typeface="MS Mincho"/>
                          <a:cs typeface="Arial" panose="020B0604020202020204" pitchFamily="34" charset="0"/>
                        </a:rPr>
                        <a:t>（n=128）</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（n=58）</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P + C</a:t>
                      </a:r>
                    </a:p>
                    <a:p>
                      <a:pPr algn="ctr">
                        <a:lnSpc>
                          <a:spcPct val="90000"/>
                        </a:lnSpc>
                      </a:pPr>
                      <a:r>
                        <a:rPr lang="ja-JP" sz="800" b="1" baseline="0">
                          <a:solidFill>
                            <a:schemeClr val="tx2"/>
                          </a:solidFill>
                          <a:latin typeface="+mn-lt"/>
                          <a:ea typeface="MS Mincho"/>
                          <a:cs typeface="Arial" panose="020B0604020202020204" pitchFamily="34" charset="0"/>
                        </a:rPr>
                        <a:t>（n=127）</a:t>
                      </a:r>
                    </a:p>
                  </a:txBody>
                  <a:tcPr anchor="ctr">
                    <a:lnL w="381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（n=63）</a:t>
                      </a:r>
                    </a:p>
                  </a:txBody>
                  <a:tcPr anchor="ctr">
                    <a:lnL w="1905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353444458"/>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90000"/>
                        </a:lnSpc>
                      </a:pPr>
                      <a:r>
                        <a:rPr lang="ja-JP" sz="800">
                          <a:latin typeface="+mn-lt"/>
                          <a:ea typeface="MS Mincho"/>
                        </a:rPr>
                        <a:t>PFS HR</a:t>
                      </a:r>
                      <a:r>
                        <a:rPr lang="ja-JP" sz="800" baseline="0">
                          <a:latin typeface="+mn-lt"/>
                          <a:ea typeface="MS Mincho"/>
                        </a:rPr>
                        <a:t>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0.35 （0.25、0.49）</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0.57 （0.41、0.80）</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0.67 （0.49、0.92）</a:t>
                      </a:r>
                    </a:p>
                  </a:txBody>
                  <a:tcPr marL="0" marR="0" marT="0" marB="0"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marL="0" marR="0" algn="l" rtl="0">
                        <a:lnSpc>
                          <a:spcPct val="200000"/>
                        </a:lnSpc>
                        <a:spcBef>
                          <a:spcPts val="0"/>
                        </a:spcBef>
                        <a:spcAft>
                          <a:spcPts val="0"/>
                        </a:spcAft>
                      </a:pPr>
                      <a:endParaRPr lang="en-US" sz="1400" dirty="0">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5346169"/>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90000"/>
                        </a:lnSpc>
                      </a:pPr>
                      <a:r>
                        <a:rPr lang="ja-JP" sz="800">
                          <a:latin typeface="+mn-lt"/>
                          <a:ea typeface="MS Mincho"/>
                        </a:rPr>
                        <a:t>5年無増悪率（％）</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12.8</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0</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6.5</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1.9</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2.4</a:t>
                      </a:r>
                    </a:p>
                  </a:txBody>
                  <a:tcPr marL="0" marR="0" marT="0" marB="0" anchor="ctr">
                    <a:lnL w="381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dirty="0">
                          <a:latin typeface="+mn-lt"/>
                          <a:ea typeface="MS Mincho" panose="020F0502020204030204" pitchFamily="34" charset="0"/>
                          <a:cs typeface="Arial" panose="020B0604020202020204" pitchFamily="34" charset="0"/>
                        </a:rPr>
                        <a:t>0</a:t>
                      </a:r>
                    </a:p>
                  </a:txBody>
                  <a:tcPr marL="0" marR="0" marT="0" marB="0" anchor="ctr">
                    <a:lnL w="1905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bl>
          </a:graphicData>
        </a:graphic>
      </p:graphicFrame>
    </p:spTree>
    <p:extLst>
      <p:ext uri="{BB962C8B-B14F-4D97-AF65-F5344CB8AC3E}">
        <p14:creationId xmlns:p14="http://schemas.microsoft.com/office/powerpoint/2010/main" val="254353502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973MO：KEYNOTE-189 5年アップデート: 転移性非扁平上皮NSCLCに対する初回治療のペムブロリズマブ（pembro）＋ペメトレキセド（pem）と白金製剤 vs プラセボ（pbo）＋pemと白金製剤 </a:t>
            </a:r>
            <a:r>
              <a:rPr lang="en-GB" altLang="ja-JP" dirty="0"/>
              <a:t>–</a:t>
            </a:r>
            <a:r>
              <a:rPr lang="ja-JP" dirty="0"/>
              <a:t> Garassino MC, et al.</a:t>
            </a:r>
          </a:p>
        </p:txBody>
      </p:sp>
      <p:sp>
        <p:nvSpPr>
          <p:cNvPr id="6" name="Content Placeholder 5"/>
          <p:cNvSpPr>
            <a:spLocks noGrp="1"/>
          </p:cNvSpPr>
          <p:nvPr>
            <p:ph idx="1"/>
          </p:nvPr>
        </p:nvSpPr>
        <p:spPr/>
        <p:txBody>
          <a:bodyPr/>
          <a:lstStyle/>
          <a:p>
            <a:r>
              <a:rPr lang="ja-JP" b="1" dirty="0"/>
              <a:t>主な結果（続き）</a:t>
            </a:r>
          </a:p>
          <a:p>
            <a:pPr>
              <a:spcBef>
                <a:spcPts val="27500"/>
              </a:spcBef>
            </a:pPr>
            <a:r>
              <a:rPr lang="ja-JP" b="1" dirty="0"/>
              <a:t>結論</a:t>
            </a:r>
          </a:p>
          <a:p>
            <a:pPr lvl="1"/>
            <a:r>
              <a:rPr lang="ja-JP" dirty="0"/>
              <a:t>ステージIVの非扁平上皮NSCLC患者において、ペムブロリズマブ1L＋化学療法に続くペムブロリズマブの併用療法は、PD-L1発現に関わらず引き続き強固で持続的な効果を示すが、新たな安全性シグナルは認められなかった</a:t>
            </a:r>
          </a:p>
          <a:p>
            <a:pPr lvl="1"/>
            <a:endParaRPr lang="en-GB" dirty="0"/>
          </a:p>
        </p:txBody>
      </p:sp>
      <p:sp>
        <p:nvSpPr>
          <p:cNvPr id="5" name="Text Placeholder 4"/>
          <p:cNvSpPr>
            <a:spLocks noGrp="1"/>
          </p:cNvSpPr>
          <p:nvPr>
            <p:ph type="body" sz="quarter" idx="11"/>
          </p:nvPr>
        </p:nvSpPr>
        <p:spPr/>
        <p:txBody>
          <a:bodyPr/>
          <a:lstStyle/>
          <a:p>
            <a:r>
              <a:rPr lang="ja-JP"/>
              <a:t>Garassino MC, et al.Ann Oncol 2022;33（suppl）:Abstr 973MO</a:t>
            </a:r>
          </a:p>
        </p:txBody>
      </p:sp>
      <p:graphicFrame>
        <p:nvGraphicFramePr>
          <p:cNvPr id="8" name="Content Placeholder 3"/>
          <p:cNvGraphicFramePr>
            <a:graphicFrameLocks/>
          </p:cNvGraphicFramePr>
          <p:nvPr>
            <p:extLst>
              <p:ext uri="{D42A27DB-BD31-4B8C-83A1-F6EECF244321}">
                <p14:modId xmlns:p14="http://schemas.microsoft.com/office/powerpoint/2010/main" val="118523180"/>
              </p:ext>
            </p:extLst>
          </p:nvPr>
        </p:nvGraphicFramePr>
        <p:xfrm>
          <a:off x="377825" y="1832717"/>
          <a:ext cx="11436349" cy="2907483"/>
        </p:xfrm>
        <a:graphic>
          <a:graphicData uri="http://schemas.openxmlformats.org/drawingml/2006/table">
            <a:tbl>
              <a:tblPr firstRow="1" bandRow="1"/>
              <a:tblGrid>
                <a:gridCol w="3584575">
                  <a:extLst>
                    <a:ext uri="{9D8B030D-6E8A-4147-A177-3AD203B41FA5}">
                      <a16:colId xmlns:a16="http://schemas.microsoft.com/office/drawing/2014/main" val="20000"/>
                    </a:ext>
                  </a:extLst>
                </a:gridCol>
                <a:gridCol w="2617258">
                  <a:extLst>
                    <a:ext uri="{9D8B030D-6E8A-4147-A177-3AD203B41FA5}">
                      <a16:colId xmlns:a16="http://schemas.microsoft.com/office/drawing/2014/main" val="20001"/>
                    </a:ext>
                  </a:extLst>
                </a:gridCol>
                <a:gridCol w="2617258">
                  <a:extLst>
                    <a:ext uri="{9D8B030D-6E8A-4147-A177-3AD203B41FA5}">
                      <a16:colId xmlns:a16="http://schemas.microsoft.com/office/drawing/2014/main" val="20002"/>
                    </a:ext>
                  </a:extLst>
                </a:gridCol>
                <a:gridCol w="2617258">
                  <a:extLst>
                    <a:ext uri="{9D8B030D-6E8A-4147-A177-3AD203B41FA5}">
                      <a16:colId xmlns:a16="http://schemas.microsoft.com/office/drawing/2014/main" val="1349873624"/>
                    </a:ext>
                  </a:extLst>
                </a:gridCol>
              </a:tblGrid>
              <a:tr h="362019">
                <a:tc row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100000"/>
                        </a:lnSpc>
                      </a:pPr>
                      <a:r>
                        <a:rPr lang="ja-JP" sz="1400" b="1">
                          <a:solidFill>
                            <a:schemeClr val="tx2"/>
                          </a:solidFill>
                          <a:latin typeface="+mn-lt"/>
                          <a:ea typeface="MS Mincho"/>
                          <a:cs typeface="Arial" panose="020B0604020202020204" pitchFamily="34" charset="0"/>
                        </a:rPr>
                        <a:t>有害事象</a:t>
                      </a:r>
                      <a:r>
                        <a:rPr lang="ja-JP" sz="1400" b="1" baseline="0">
                          <a:solidFill>
                            <a:schemeClr val="tx2"/>
                          </a:solidFill>
                          <a:latin typeface="+mn-lt"/>
                          <a:ea typeface="MS Mincho"/>
                          <a:cs typeface="Arial" panose="020B0604020202020204" pitchFamily="34" charset="0"/>
                        </a:rPr>
                        <a:t>、n （％） </a:t>
                      </a:r>
                    </a:p>
                  </a:txBody>
                  <a:tcPr anchor="b">
                    <a:lnL w="12700" cap="flat" cmpd="sng" algn="ctr">
                      <a:solidFill>
                        <a:schemeClr val="accent1"/>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100000"/>
                        </a:lnSpc>
                      </a:pPr>
                      <a:r>
                        <a:rPr lang="ja-JP" sz="1400" b="1" baseline="0">
                          <a:solidFill>
                            <a:schemeClr val="tx2"/>
                          </a:solidFill>
                          <a:latin typeface="+mn-lt"/>
                          <a:ea typeface="MS Mincho"/>
                          <a:cs typeface="Arial" panose="020B0604020202020204" pitchFamily="34" charset="0"/>
                        </a:rPr>
                        <a:t>全治療例</a:t>
                      </a:r>
                    </a:p>
                  </a:txBody>
                  <a:tcPr anchor="b">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pPr algn="l" rtl="0">
                        <a:lnSpc>
                          <a:spcPct val="100000"/>
                        </a:lnSpc>
                      </a:pPr>
                      <a:endParaRPr lang="en-US" sz="1600" b="1" kern="1200" baseline="0" dirty="0">
                        <a:solidFill>
                          <a:srgbClr val="600039"/>
                        </a:solidFill>
                        <a:latin typeface="+mn-lt"/>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2">
                        <a:lumMod val="60000"/>
                        <a:lumOff val="40000"/>
                      </a:schemeClr>
                    </a:solidFill>
                  </a:tcPr>
                </a:tc>
                <a:tc row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400" b="1" baseline="0">
                          <a:solidFill>
                            <a:schemeClr val="tx2"/>
                          </a:solidFill>
                          <a:latin typeface="+mn-lt"/>
                          <a:ea typeface="MS Mincho"/>
                          <a:cs typeface="Arial" panose="020B0604020202020204" pitchFamily="34" charset="0"/>
                        </a:rPr>
                        <a:t>ペムブロリズマブ35サイクル</a:t>
                      </a:r>
                    </a:p>
                    <a:p>
                      <a:pPr algn="ctr"/>
                      <a:r>
                        <a:rPr lang="ja-JP" sz="1400" b="1" baseline="0">
                          <a:solidFill>
                            <a:schemeClr val="tx2"/>
                          </a:solidFill>
                          <a:latin typeface="+mn-lt"/>
                          <a:ea typeface="MS Mincho"/>
                          <a:cs typeface="Arial" panose="020B0604020202020204" pitchFamily="34" charset="0"/>
                        </a:rPr>
                        <a:t>（n=57）</a:t>
                      </a:r>
                    </a:p>
                  </a:txBody>
                  <a:tcPr anchor="b">
                    <a:lnL w="12700" cap="flat" cmpd="sng" algn="ctr">
                      <a:solidFill>
                        <a:schemeClr val="tx2"/>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843299570"/>
                  </a:ext>
                </a:extLst>
              </a:tr>
              <a:tr h="466271">
                <a:tc vMerge="1">
                  <a:txBody>
                    <a:bodyPr/>
                    <a:lstStyle/>
                    <a:p>
                      <a:pPr algn="l" rtl="0">
                        <a:lnSpc>
                          <a:spcPct val="100000"/>
                        </a:lnSpc>
                      </a:pPr>
                      <a:endParaRPr lang="en-US" sz="1600" b="1" dirty="0">
                        <a:solidFill>
                          <a:schemeClr val="tx1"/>
                        </a:solidFill>
                        <a:latin typeface="+mn-lt"/>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457250" rtl="0" eaLnBrk="1" fontAlgn="auto" latinLnBrk="0" hangingPunct="1">
                        <a:lnSpc>
                          <a:spcPct val="100000"/>
                        </a:lnSpc>
                        <a:spcBef>
                          <a:spcPts val="0"/>
                        </a:spcBef>
                        <a:spcAft>
                          <a:spcPts val="0"/>
                        </a:spcAft>
                        <a:buClrTx/>
                        <a:buSzTx/>
                        <a:buFontTx/>
                        <a:buNone/>
                        <a:tabLst/>
                        <a:defRPr/>
                      </a:pPr>
                      <a:r>
                        <a:rPr lang="ja-JP" sz="1400" b="1" baseline="0" dirty="0">
                          <a:solidFill>
                            <a:schemeClr val="tx2"/>
                          </a:solidFill>
                          <a:latin typeface="+mn-lt"/>
                          <a:ea typeface="MS Mincho"/>
                          <a:cs typeface="Arial" panose="020B0604020202020204" pitchFamily="34" charset="0"/>
                        </a:rPr>
                        <a:t>ペムブロリズマブ + 化学療法</a:t>
                      </a:r>
                    </a:p>
                    <a:p>
                      <a:pPr algn="ctr">
                        <a:lnSpc>
                          <a:spcPct val="100000"/>
                        </a:lnSpc>
                      </a:pPr>
                      <a:r>
                        <a:rPr lang="ja-JP" sz="1400" b="1" baseline="0" dirty="0">
                          <a:solidFill>
                            <a:schemeClr val="tx2"/>
                          </a:solidFill>
                          <a:latin typeface="+mn-lt"/>
                          <a:ea typeface="MS Mincho"/>
                          <a:cs typeface="Arial" panose="020B0604020202020204" pitchFamily="34" charset="0"/>
                        </a:rPr>
                        <a:t>（n=405）</a:t>
                      </a:r>
                    </a:p>
                  </a:txBody>
                  <a:tcPr anchor="b">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457250" rtl="0" eaLnBrk="1" fontAlgn="auto" latinLnBrk="0" hangingPunct="1">
                        <a:lnSpc>
                          <a:spcPct val="100000"/>
                        </a:lnSpc>
                        <a:spcBef>
                          <a:spcPts val="0"/>
                        </a:spcBef>
                        <a:spcAft>
                          <a:spcPts val="0"/>
                        </a:spcAft>
                        <a:buClrTx/>
                        <a:buSzTx/>
                        <a:buFontTx/>
                        <a:buNone/>
                        <a:tabLst/>
                        <a:defRPr/>
                      </a:pPr>
                      <a:r>
                        <a:rPr lang="ja-JP" sz="1400" b="1" baseline="0" dirty="0">
                          <a:solidFill>
                            <a:schemeClr val="tx2"/>
                          </a:solidFill>
                          <a:latin typeface="+mn-lt"/>
                          <a:ea typeface="MS Mincho"/>
                          <a:cs typeface="Arial" panose="020B0604020202020204" pitchFamily="34" charset="0"/>
                        </a:rPr>
                        <a:t>プラセボ＋化学療法</a:t>
                      </a:r>
                    </a:p>
                    <a:p>
                      <a:pPr algn="ctr">
                        <a:lnSpc>
                          <a:spcPct val="100000"/>
                        </a:lnSpc>
                      </a:pPr>
                      <a:r>
                        <a:rPr lang="ja-JP" sz="1400" b="1" baseline="0" dirty="0">
                          <a:solidFill>
                            <a:schemeClr val="tx2"/>
                          </a:solidFill>
                          <a:latin typeface="+mn-lt"/>
                          <a:ea typeface="MS Mincho"/>
                          <a:cs typeface="Arial" panose="020B0604020202020204" pitchFamily="34" charset="0"/>
                        </a:rPr>
                        <a:t>（n=202）</a:t>
                      </a:r>
                    </a:p>
                  </a:txBody>
                  <a:tcPr anchor="b">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vMerge="1">
                  <a:txBody>
                    <a:bodyPr/>
                    <a:lstStyle/>
                    <a:p>
                      <a:pPr algn="l" rtl="0"/>
                      <a:endParaRPr lang="en-US" sz="1600" b="1" kern="1200" baseline="0" dirty="0">
                        <a:solidFill>
                          <a:srgbClr val="009585"/>
                        </a:solidFill>
                        <a:latin typeface="+mn-lt"/>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2">
                        <a:lumMod val="60000"/>
                        <a:lumOff val="40000"/>
                      </a:schemeClr>
                    </a:solidFill>
                  </a:tcPr>
                </a:tc>
                <a:extLst>
                  <a:ext uri="{0D108BD9-81ED-4DB2-BD59-A6C34878D82A}">
                    <a16:rowId xmlns:a16="http://schemas.microsoft.com/office/drawing/2014/main" val="10000"/>
                  </a:ext>
                </a:extLst>
              </a:tr>
              <a:tr h="25341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indent="0" algn="l" defTabSz="914400" rtl="0" eaLnBrk="1" latinLnBrk="0" hangingPunct="1">
                        <a:lnSpc>
                          <a:spcPct val="100000"/>
                        </a:lnSpc>
                        <a:spcBef>
                          <a:spcPts val="600"/>
                        </a:spcBef>
                        <a:spcAft>
                          <a:spcPts val="600"/>
                        </a:spcAft>
                      </a:pPr>
                      <a:r>
                        <a:rPr lang="ja-JP" sz="1400" b="0">
                          <a:solidFill>
                            <a:schemeClr val="tx1"/>
                          </a:solidFill>
                          <a:latin typeface="+mn-lt"/>
                          <a:ea typeface="MS Mincho" panose="02020603050405020304" pitchFamily="18" charset="0"/>
                          <a:cs typeface="+mn-cs"/>
                        </a:rPr>
                        <a:t>全体</a:t>
                      </a:r>
                    </a:p>
                  </a:txBody>
                  <a:tcPr marL="6858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404 （99.8）</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200 （99.0）</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57 （100）</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2"/>
                  </a:ext>
                </a:extLst>
              </a:tr>
              <a:tr h="25341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indent="0" algn="l" defTabSz="914400" rtl="0" eaLnBrk="1" latinLnBrk="0" hangingPunct="1">
                        <a:spcBef>
                          <a:spcPts val="600"/>
                        </a:spcBef>
                        <a:spcAft>
                          <a:spcPts val="600"/>
                        </a:spcAft>
                      </a:pPr>
                      <a:r>
                        <a:rPr lang="ja-JP" sz="1400" b="0">
                          <a:solidFill>
                            <a:schemeClr val="tx1"/>
                          </a:solidFill>
                          <a:latin typeface="+mn-lt"/>
                          <a:ea typeface="MS Mincho" panose="02020603050405020304" pitchFamily="18" charset="0"/>
                          <a:cs typeface="+mn-cs"/>
                        </a:rPr>
                        <a:t>グレード3～5 </a:t>
                      </a:r>
                    </a:p>
                  </a:txBody>
                  <a:tcPr marL="18000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295 （72.8）</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136 （67.3）</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38 （66.7）</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78766079"/>
                  </a:ext>
                </a:extLst>
              </a:tr>
              <a:tr h="25341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indent="0" algn="l" defTabSz="914400" rtl="0" eaLnBrk="1" latinLnBrk="0" hangingPunct="1">
                        <a:spcBef>
                          <a:spcPts val="600"/>
                        </a:spcBef>
                        <a:spcAft>
                          <a:spcPts val="600"/>
                        </a:spcAft>
                      </a:pPr>
                      <a:r>
                        <a:rPr lang="ja-JP" sz="1400" b="0">
                          <a:solidFill>
                            <a:schemeClr val="tx1"/>
                          </a:solidFill>
                          <a:latin typeface="+mn-lt"/>
                          <a:ea typeface="MS Mincho" panose="02020603050405020304" pitchFamily="18" charset="0"/>
                          <a:cs typeface="+mn-cs"/>
                        </a:rPr>
                        <a:t>治療中止に至った</a:t>
                      </a:r>
                    </a:p>
                  </a:txBody>
                  <a:tcPr marL="18000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145 （35.8）</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35 （17.3）</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19 （33.3）</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154306576"/>
                  </a:ext>
                </a:extLst>
              </a:tr>
              <a:tr h="25341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lvl="1" indent="0" algn="l" defTabSz="914400" rtl="0" eaLnBrk="1" latinLnBrk="0" hangingPunct="1">
                        <a:spcBef>
                          <a:spcPts val="600"/>
                        </a:spcBef>
                        <a:spcAft>
                          <a:spcPts val="600"/>
                        </a:spcAft>
                      </a:pPr>
                      <a:r>
                        <a:rPr lang="ja-JP" sz="1400" b="0">
                          <a:solidFill>
                            <a:schemeClr val="tx1"/>
                          </a:solidFill>
                          <a:latin typeface="+mn-lt"/>
                          <a:ea typeface="MS Mincho" panose="02020603050405020304" pitchFamily="18" charset="0"/>
                          <a:cs typeface="+mn-cs"/>
                        </a:rPr>
                        <a:t>死亡に至った</a:t>
                      </a:r>
                    </a:p>
                  </a:txBody>
                  <a:tcPr marL="18000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29 （7.2）</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14 （6.9）</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0</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129103930"/>
                  </a:ext>
                </a:extLst>
              </a:tr>
              <a:tr h="25341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lvl="1" indent="0" algn="l" defTabSz="914400" rtl="0" eaLnBrk="1" latinLnBrk="0" hangingPunct="1">
                        <a:spcBef>
                          <a:spcPts val="600"/>
                        </a:spcBef>
                        <a:spcAft>
                          <a:spcPts val="600"/>
                        </a:spcAft>
                      </a:pPr>
                      <a:r>
                        <a:rPr lang="ja-JP" sz="1400" b="0">
                          <a:solidFill>
                            <a:schemeClr val="tx1"/>
                          </a:solidFill>
                          <a:latin typeface="+mn-lt"/>
                          <a:ea typeface="MS Mincho" panose="02020603050405020304" pitchFamily="18" charset="0"/>
                          <a:cs typeface="+mn-cs"/>
                        </a:rPr>
                        <a:t>TRAE</a:t>
                      </a:r>
                    </a:p>
                  </a:txBody>
                  <a:tcPr marL="6858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377 （93.1）</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183 （90.6）</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56 （98.2）</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534936446"/>
                  </a:ext>
                </a:extLst>
              </a:tr>
              <a:tr h="25341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indent="0" algn="l" defTabSz="914400" rtl="0" eaLnBrk="1" latinLnBrk="0" hangingPunct="1">
                        <a:spcBef>
                          <a:spcPts val="600"/>
                        </a:spcBef>
                        <a:spcAft>
                          <a:spcPts val="600"/>
                        </a:spcAft>
                      </a:pPr>
                      <a:r>
                        <a:rPr lang="ja-JP" sz="1400" b="0">
                          <a:solidFill>
                            <a:schemeClr val="tx1"/>
                          </a:solidFill>
                          <a:latin typeface="+mn-lt"/>
                          <a:ea typeface="MS Mincho" panose="02020603050405020304" pitchFamily="18" charset="0"/>
                          <a:cs typeface="+mn-cs"/>
                        </a:rPr>
                        <a:t>グレード3～5 </a:t>
                      </a:r>
                    </a:p>
                  </a:txBody>
                  <a:tcPr marL="18000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212 （52.3）</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85 （42.1）</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27 （47.4）</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912819014"/>
                  </a:ext>
                </a:extLst>
              </a:tr>
              <a:tr h="25341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lvl="0" indent="0" algn="l" defTabSz="914400" rtl="0" eaLnBrk="1" latinLnBrk="0" hangingPunct="1">
                        <a:lnSpc>
                          <a:spcPct val="100000"/>
                        </a:lnSpc>
                        <a:spcBef>
                          <a:spcPts val="600"/>
                        </a:spcBef>
                        <a:spcAft>
                          <a:spcPts val="600"/>
                        </a:spcAft>
                      </a:pPr>
                      <a:r>
                        <a:rPr lang="ja-JP" sz="1400" b="0">
                          <a:solidFill>
                            <a:schemeClr val="tx1"/>
                          </a:solidFill>
                          <a:latin typeface="+mn-lt"/>
                          <a:ea typeface="MS Mincho" panose="02020603050405020304" pitchFamily="18" charset="0"/>
                          <a:cs typeface="+mn-cs"/>
                        </a:rPr>
                        <a:t>免疫媒介性有害事象および輸液反応</a:t>
                      </a:r>
                    </a:p>
                  </a:txBody>
                  <a:tcPr marL="6858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113 （27.9）</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27 （13.4）</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23 （40.4）</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714478705"/>
                  </a:ext>
                </a:extLst>
              </a:tr>
              <a:tr h="25341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lvl="1" indent="0" algn="l" defTabSz="914400" rtl="0" eaLnBrk="1" fontAlgn="auto" latinLnBrk="0" hangingPunct="1">
                        <a:lnSpc>
                          <a:spcPct val="100000"/>
                        </a:lnSpc>
                        <a:spcBef>
                          <a:spcPts val="600"/>
                        </a:spcBef>
                        <a:spcAft>
                          <a:spcPts val="600"/>
                        </a:spcAft>
                        <a:buClrTx/>
                        <a:buSzTx/>
                        <a:buFontTx/>
                        <a:buNone/>
                        <a:tabLst/>
                        <a:defRPr/>
                      </a:pPr>
                      <a:r>
                        <a:rPr lang="ja-JP" sz="1400">
                          <a:solidFill>
                            <a:schemeClr val="tx1"/>
                          </a:solidFill>
                          <a:latin typeface="+mn-lt"/>
                          <a:ea typeface="MS Mincho" panose="02020603050405020304" pitchFamily="18" charset="0"/>
                          <a:cs typeface="+mn-cs"/>
                        </a:rPr>
                        <a:t>グレード3～5</a:t>
                      </a:r>
                    </a:p>
                  </a:txBody>
                  <a:tcPr marL="18000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52 （12.8）</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a:solidFill>
                            <a:schemeClr val="tx1"/>
                          </a:solidFill>
                          <a:latin typeface="+mn-lt"/>
                          <a:ea typeface="MS Mincho" panose="02020603050405020304" pitchFamily="18" charset="0"/>
                          <a:cs typeface="+mn-cs"/>
                        </a:rPr>
                        <a:t>9 （4.5）</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171450" marR="0" indent="0" algn="ctr" defTabSz="914400" rtl="0" eaLnBrk="1" latinLnBrk="0" hangingPunct="1">
                        <a:spcBef>
                          <a:spcPts val="600"/>
                        </a:spcBef>
                        <a:spcAft>
                          <a:spcPts val="600"/>
                        </a:spcAft>
                      </a:pPr>
                      <a:r>
                        <a:rPr lang="ja-JP" sz="1400" dirty="0">
                          <a:solidFill>
                            <a:schemeClr val="tx1"/>
                          </a:solidFill>
                          <a:latin typeface="+mn-lt"/>
                          <a:ea typeface="MS Mincho" panose="02020603050405020304" pitchFamily="18" charset="0"/>
                          <a:cs typeface="+mn-cs"/>
                        </a:rPr>
                        <a:t>7 （12.3）</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978582391"/>
                  </a:ext>
                </a:extLst>
              </a:tr>
            </a:tbl>
          </a:graphicData>
        </a:graphic>
      </p:graphicFrame>
    </p:spTree>
    <p:extLst>
      <p:ext uri="{BB962C8B-B14F-4D97-AF65-F5344CB8AC3E}">
        <p14:creationId xmlns:p14="http://schemas.microsoft.com/office/powerpoint/2010/main" val="42902424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974MO：KEYNOTE-407からの5年アップデート: 扁平上皮非小細胞肺がん（NSCLC）におけるペムブロリズマブ+化学療法 – Novello S, et al.</a:t>
            </a:r>
          </a:p>
        </p:txBody>
      </p:sp>
      <p:sp>
        <p:nvSpPr>
          <p:cNvPr id="6" name="Content Placeholder 5"/>
          <p:cNvSpPr>
            <a:spLocks noGrp="1"/>
          </p:cNvSpPr>
          <p:nvPr>
            <p:ph idx="1"/>
          </p:nvPr>
        </p:nvSpPr>
        <p:spPr/>
        <p:txBody>
          <a:bodyPr/>
          <a:lstStyle/>
          <a:p>
            <a:r>
              <a:rPr lang="ja-JP" b="1"/>
              <a:t>研究目的</a:t>
            </a:r>
          </a:p>
          <a:p>
            <a:pPr lvl="1"/>
            <a:r>
              <a:rPr lang="ja-JP"/>
              <a:t>KEYNOTE-407試験において未治療のステージIVの扁平上皮NSCLCの患者を対象にペムブロリズマブ+併用化学療法の最新の有効性および安全性を評価すること</a:t>
            </a:r>
          </a:p>
          <a:p>
            <a:pPr marL="252412" lvl="1" indent="0">
              <a:buNone/>
            </a:pPr>
            <a:endParaRPr lang="en-GB" dirty="0"/>
          </a:p>
        </p:txBody>
      </p:sp>
      <p:sp>
        <p:nvSpPr>
          <p:cNvPr id="19" name="Text Placeholder 18"/>
          <p:cNvSpPr>
            <a:spLocks noGrp="1"/>
          </p:cNvSpPr>
          <p:nvPr>
            <p:ph type="body" sz="quarter" idx="10"/>
          </p:nvPr>
        </p:nvSpPr>
        <p:spPr>
          <a:xfrm>
            <a:off x="304800" y="6233974"/>
            <a:ext cx="5948855" cy="487363"/>
          </a:xfrm>
        </p:spPr>
        <p:txBody>
          <a:bodyPr/>
          <a:lstStyle/>
          <a:p>
            <a:r>
              <a:rPr lang="ja-JP" baseline="30000">
                <a:solidFill>
                  <a:srgbClr val="363636"/>
                </a:solidFill>
              </a:rPr>
              <a:t>*</a:t>
            </a:r>
            <a:r>
              <a:rPr lang="ja-JP">
                <a:solidFill>
                  <a:srgbClr val="363636"/>
                </a:solidFill>
              </a:rPr>
              <a:t>PD後にペムブロリズマブへの任意のクロスオーバー（最大35サイクル）が可能</a:t>
            </a:r>
          </a:p>
        </p:txBody>
      </p:sp>
      <p:sp>
        <p:nvSpPr>
          <p:cNvPr id="5" name="Text Placeholder 4"/>
          <p:cNvSpPr>
            <a:spLocks noGrp="1"/>
          </p:cNvSpPr>
          <p:nvPr>
            <p:ph type="body" sz="quarter" idx="11"/>
          </p:nvPr>
        </p:nvSpPr>
        <p:spPr/>
        <p:txBody>
          <a:bodyPr/>
          <a:lstStyle/>
          <a:p>
            <a:r>
              <a:rPr lang="ja-JP"/>
              <a:t>Novello S, et al.Ann Oncol 2022;33（suppl）:Abstr 974MO</a:t>
            </a:r>
          </a:p>
        </p:txBody>
      </p:sp>
      <p:sp>
        <p:nvSpPr>
          <p:cNvPr id="24" name="Oval 14"/>
          <p:cNvSpPr>
            <a:spLocks noChangeArrowheads="1"/>
          </p:cNvSpPr>
          <p:nvPr/>
        </p:nvSpPr>
        <p:spPr bwMode="auto">
          <a:xfrm>
            <a:off x="4298719" y="3648049"/>
            <a:ext cx="554265" cy="524932"/>
          </a:xfrm>
          <a:prstGeom prst="ellipse">
            <a:avLst/>
          </a:prstGeom>
          <a:noFill/>
          <a:ln w="38100">
            <a:solidFill>
              <a:schemeClr val="bg1"/>
            </a:solidFill>
            <a:round/>
            <a:headEnd/>
            <a:tailEnd/>
          </a:ln>
        </p:spPr>
        <p:txBody>
          <a:bodyPr wrap="none" anchor="ctr"/>
          <a:lstStyle/>
          <a:p>
            <a:pPr algn="ctr">
              <a:defRPr/>
            </a:pPr>
            <a:r>
              <a:rPr lang="ja-JP" sz="1400" b="1">
                <a:solidFill>
                  <a:srgbClr val="002850"/>
                </a:solidFill>
                <a:ea typeface="SimSun" pitchFamily="2" charset="-122"/>
              </a:rPr>
              <a:t>R</a:t>
            </a:r>
          </a:p>
          <a:p>
            <a:pPr algn="ctr">
              <a:defRPr/>
            </a:pPr>
            <a:r>
              <a:rPr lang="ja-JP" sz="1400" b="1">
                <a:solidFill>
                  <a:srgbClr val="002850"/>
                </a:solidFill>
                <a:ea typeface="SimSun" pitchFamily="2" charset="-122"/>
              </a:rPr>
              <a:t>1:1</a:t>
            </a:r>
          </a:p>
        </p:txBody>
      </p:sp>
      <p:cxnSp>
        <p:nvCxnSpPr>
          <p:cNvPr id="25" name="AutoShape 15"/>
          <p:cNvCxnSpPr>
            <a:cxnSpLocks noChangeShapeType="1"/>
            <a:stCxn id="24" idx="0"/>
            <a:endCxn id="41" idx="1"/>
          </p:cNvCxnSpPr>
          <p:nvPr/>
        </p:nvCxnSpPr>
        <p:spPr bwMode="auto">
          <a:xfrm rot="5400000" flipH="1" flipV="1">
            <a:off x="4467359" y="3066308"/>
            <a:ext cx="690234" cy="473248"/>
          </a:xfrm>
          <a:prstGeom prst="bentConnector2">
            <a:avLst/>
          </a:prstGeom>
          <a:noFill/>
          <a:ln w="38100">
            <a:solidFill>
              <a:schemeClr val="bg1"/>
            </a:solidFill>
            <a:miter lim="800000"/>
            <a:headEnd/>
            <a:tailEnd type="triangle" w="med" len="med"/>
          </a:ln>
        </p:spPr>
      </p:cxnSp>
      <p:cxnSp>
        <p:nvCxnSpPr>
          <p:cNvPr id="26" name="AutoShape 16"/>
          <p:cNvCxnSpPr>
            <a:cxnSpLocks noChangeShapeType="1"/>
            <a:stCxn id="24" idx="4"/>
            <a:endCxn id="40" idx="1"/>
          </p:cNvCxnSpPr>
          <p:nvPr/>
        </p:nvCxnSpPr>
        <p:spPr bwMode="auto">
          <a:xfrm rot="16200000" flipH="1">
            <a:off x="4456551" y="4292281"/>
            <a:ext cx="711849" cy="473247"/>
          </a:xfrm>
          <a:prstGeom prst="bentConnector2">
            <a:avLst/>
          </a:prstGeom>
          <a:noFill/>
          <a:ln w="38100">
            <a:solidFill>
              <a:schemeClr val="bg1"/>
            </a:solidFill>
            <a:miter lim="800000"/>
            <a:headEnd/>
            <a:tailEnd type="triangle" w="med" len="med"/>
          </a:ln>
        </p:spPr>
      </p:cxnSp>
      <p:sp>
        <p:nvSpPr>
          <p:cNvPr id="27" name="Content Placeholder 26"/>
          <p:cNvSpPr txBox="1">
            <a:spLocks/>
          </p:cNvSpPr>
          <p:nvPr/>
        </p:nvSpPr>
        <p:spPr bwMode="auto">
          <a:xfrm>
            <a:off x="5093188" y="3497923"/>
            <a:ext cx="4160649" cy="801663"/>
          </a:xfrm>
          <a:prstGeom prst="rect">
            <a:avLst/>
          </a:prstGeom>
          <a:noFill/>
          <a:ln w="9525">
            <a:noFill/>
            <a:miter lim="800000"/>
            <a:headEnd/>
            <a:tailEnd/>
          </a:ln>
        </p:spPr>
        <p:txBody>
          <a:bodyPr/>
          <a:lstStyle/>
          <a:p>
            <a:pPr marL="190500" indent="-190500">
              <a:spcBef>
                <a:spcPts val="0"/>
              </a:spcBef>
              <a:spcAft>
                <a:spcPts val="400"/>
              </a:spcAft>
              <a:defRPr/>
            </a:pPr>
            <a:r>
              <a:rPr lang="ja-JP" sz="1100" b="1">
                <a:solidFill>
                  <a:srgbClr val="363636"/>
                </a:solidFill>
                <a:latin typeface="Arial"/>
                <a:ea typeface="MS Mincho"/>
              </a:rPr>
              <a:t>層別化</a:t>
            </a:r>
          </a:p>
          <a:p>
            <a:pPr marL="285750" indent="-285750">
              <a:buFont typeface="Arial" pitchFamily="34" charset="0"/>
              <a:buChar char="•"/>
              <a:defRPr/>
            </a:pPr>
            <a:r>
              <a:rPr lang="ja-JP" sz="1100">
                <a:solidFill>
                  <a:srgbClr val="363636"/>
                </a:solidFill>
              </a:rPr>
              <a:t>タキサン（パクリタキセル vs. ナブパクリタキセル）</a:t>
            </a:r>
          </a:p>
          <a:p>
            <a:pPr marL="285750" indent="-285750">
              <a:buFont typeface="Arial" pitchFamily="34" charset="0"/>
              <a:buChar char="•"/>
              <a:defRPr/>
            </a:pPr>
            <a:r>
              <a:rPr lang="ja-JP" sz="1100">
                <a:solidFill>
                  <a:srgbClr val="363636"/>
                </a:solidFill>
              </a:rPr>
              <a:t>PD-L1発現 （TPS &lt;1％ vs. </a:t>
            </a:r>
            <a:r>
              <a:rPr lang="ja-JP" sz="1100">
                <a:solidFill>
                  <a:srgbClr val="363636"/>
                </a:solidFill>
                <a:latin typeface="Arial" panose="020B0604020202020204" pitchFamily="34" charset="0"/>
                <a:ea typeface="MS Mincho"/>
                <a:cs typeface="Arial" panose="020B0604020202020204" pitchFamily="34" charset="0"/>
              </a:rPr>
              <a:t>≥</a:t>
            </a:r>
            <a:r>
              <a:rPr lang="ja-JP" sz="1100">
                <a:solidFill>
                  <a:srgbClr val="363636"/>
                </a:solidFill>
              </a:rPr>
              <a:t>1％）</a:t>
            </a:r>
          </a:p>
          <a:p>
            <a:pPr marL="285750" indent="-285750">
              <a:buFont typeface="Arial" pitchFamily="34" charset="0"/>
              <a:buChar char="•"/>
              <a:defRPr/>
            </a:pPr>
            <a:r>
              <a:rPr lang="ja-JP" sz="1100">
                <a:solidFill>
                  <a:srgbClr val="363636"/>
                </a:solidFill>
              </a:rPr>
              <a:t>地域別（東アジア vs. 世界のその他の地域）</a:t>
            </a:r>
          </a:p>
        </p:txBody>
      </p:sp>
      <p:cxnSp>
        <p:nvCxnSpPr>
          <p:cNvPr id="36" name="AutoShape 19"/>
          <p:cNvCxnSpPr>
            <a:cxnSpLocks noChangeShapeType="1"/>
            <a:stCxn id="39" idx="3"/>
            <a:endCxn id="24" idx="2"/>
          </p:cNvCxnSpPr>
          <p:nvPr/>
        </p:nvCxnSpPr>
        <p:spPr bwMode="auto">
          <a:xfrm>
            <a:off x="4142196" y="3910515"/>
            <a:ext cx="156523" cy="0"/>
          </a:xfrm>
          <a:prstGeom prst="straightConnector1">
            <a:avLst/>
          </a:prstGeom>
          <a:noFill/>
          <a:ln w="38100">
            <a:solidFill>
              <a:schemeClr val="bg1"/>
            </a:solidFill>
            <a:round/>
            <a:headEnd type="none" w="med" len="med"/>
            <a:tailEnd type="none" w="med" len="med"/>
          </a:ln>
        </p:spPr>
      </p:cxnSp>
      <p:cxnSp>
        <p:nvCxnSpPr>
          <p:cNvPr id="37" name="AutoShape 20"/>
          <p:cNvCxnSpPr>
            <a:cxnSpLocks noChangeShapeType="1"/>
            <a:stCxn id="40" idx="3"/>
            <a:endCxn id="45" idx="1"/>
          </p:cNvCxnSpPr>
          <p:nvPr/>
        </p:nvCxnSpPr>
        <p:spPr bwMode="auto">
          <a:xfrm>
            <a:off x="8092100" y="4884830"/>
            <a:ext cx="298318" cy="0"/>
          </a:xfrm>
          <a:prstGeom prst="straightConnector1">
            <a:avLst/>
          </a:prstGeom>
          <a:noFill/>
          <a:ln w="38100">
            <a:solidFill>
              <a:schemeClr val="bg1"/>
            </a:solidFill>
            <a:prstDash val="solid"/>
            <a:round/>
            <a:headEnd/>
            <a:tailEnd type="triangle" w="med" len="med"/>
          </a:ln>
        </p:spPr>
      </p:cxnSp>
      <p:cxnSp>
        <p:nvCxnSpPr>
          <p:cNvPr id="38" name="AutoShape 21"/>
          <p:cNvCxnSpPr>
            <a:cxnSpLocks noChangeShapeType="1"/>
            <a:stCxn id="41" idx="3"/>
            <a:endCxn id="44" idx="1"/>
          </p:cNvCxnSpPr>
          <p:nvPr/>
        </p:nvCxnSpPr>
        <p:spPr bwMode="auto">
          <a:xfrm flipV="1">
            <a:off x="8092100" y="2957814"/>
            <a:ext cx="298317" cy="1"/>
          </a:xfrm>
          <a:prstGeom prst="straightConnector1">
            <a:avLst/>
          </a:prstGeom>
          <a:noFill/>
          <a:ln w="38100">
            <a:solidFill>
              <a:schemeClr val="bg1"/>
            </a:solidFill>
            <a:round/>
            <a:headEnd/>
            <a:tailEnd type="triangle" w="med" len="med"/>
          </a:ln>
        </p:spPr>
      </p:cxnSp>
      <p:sp>
        <p:nvSpPr>
          <p:cNvPr id="39" name="AutoShape 9"/>
          <p:cNvSpPr>
            <a:spLocks noChangeArrowheads="1"/>
          </p:cNvSpPr>
          <p:nvPr/>
        </p:nvSpPr>
        <p:spPr bwMode="auto">
          <a:xfrm>
            <a:off x="1312977" y="2903549"/>
            <a:ext cx="2829219" cy="2013932"/>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defTabSz="892175" eaLnBrk="0" hangingPunct="0">
              <a:spcAft>
                <a:spcPct val="30000"/>
              </a:spcAft>
              <a:defRPr/>
            </a:pPr>
            <a:r>
              <a:rPr lang="ja-JP" sz="1400">
                <a:solidFill>
                  <a:srgbClr val="FFFFFF"/>
                </a:solidFill>
                <a:ea typeface="SimSun" pitchFamily="2" charset="-122"/>
              </a:rPr>
              <a:t>対象患者の選択基準</a:t>
            </a:r>
          </a:p>
          <a:p>
            <a:pPr marL="285750" indent="-285750" defTabSz="892175" eaLnBrk="0" hangingPunct="0">
              <a:spcAft>
                <a:spcPct val="30000"/>
              </a:spcAft>
              <a:buFont typeface="Arial" panose="020B0604020202020204" pitchFamily="34" charset="0"/>
              <a:buChar char="•"/>
              <a:defRPr/>
            </a:pPr>
            <a:r>
              <a:rPr lang="ja-JP" sz="1400">
                <a:solidFill>
                  <a:srgbClr val="FFFFFF"/>
                </a:solidFill>
                <a:latin typeface="Arial" panose="020B0604020202020204" pitchFamily="34" charset="0"/>
                <a:ea typeface="MS Mincho"/>
                <a:cs typeface="Arial" panose="020B0604020202020204" pitchFamily="34" charset="0"/>
              </a:rPr>
              <a:t>ステージIVの非扁平上皮NSCLC</a:t>
            </a:r>
          </a:p>
          <a:p>
            <a:pPr marL="285750" indent="-285750" defTabSz="892175" eaLnBrk="0" hangingPunct="0">
              <a:spcAft>
                <a:spcPct val="30000"/>
              </a:spcAft>
              <a:buFont typeface="Arial" panose="020B0604020202020204" pitchFamily="34" charset="0"/>
              <a:buChar char="•"/>
              <a:defRPr/>
            </a:pPr>
            <a:r>
              <a:rPr lang="ja-JP" sz="1400">
                <a:solidFill>
                  <a:srgbClr val="FFFFFF"/>
                </a:solidFill>
                <a:latin typeface="Arial" panose="020B0604020202020204" pitchFamily="34" charset="0"/>
                <a:ea typeface="MS Mincho"/>
                <a:cs typeface="Arial" panose="020B0604020202020204" pitchFamily="34" charset="0"/>
              </a:rPr>
              <a:t>未治療 </a:t>
            </a:r>
          </a:p>
          <a:p>
            <a:pPr marL="285750" indent="-285750" defTabSz="892175" eaLnBrk="0" hangingPunct="0">
              <a:spcAft>
                <a:spcPct val="30000"/>
              </a:spcAft>
              <a:buFont typeface="Arial" panose="020B0604020202020204" pitchFamily="34" charset="0"/>
              <a:buChar char="•"/>
              <a:defRPr/>
            </a:pPr>
            <a:r>
              <a:rPr lang="ja-JP" sz="1400">
                <a:solidFill>
                  <a:srgbClr val="FFFFFF"/>
                </a:solidFill>
                <a:latin typeface="Arial" panose="020B0604020202020204" pitchFamily="34" charset="0"/>
                <a:ea typeface="MS Mincho"/>
                <a:cs typeface="Arial" panose="020B0604020202020204" pitchFamily="34" charset="0"/>
              </a:rPr>
              <a:t>症候性の脳転移なし </a:t>
            </a:r>
          </a:p>
          <a:p>
            <a:pPr marL="285750" indent="-285750" defTabSz="892175" eaLnBrk="0" hangingPunct="0">
              <a:spcAft>
                <a:spcPct val="30000"/>
              </a:spcAft>
              <a:buFont typeface="Arial" panose="020B0604020202020204" pitchFamily="34" charset="0"/>
              <a:buChar char="•"/>
              <a:defRPr/>
            </a:pPr>
            <a:r>
              <a:rPr lang="ja-JP" sz="1400">
                <a:solidFill>
                  <a:srgbClr val="FFFFFF"/>
                </a:solidFill>
                <a:latin typeface="Arial" panose="020B0604020202020204" pitchFamily="34" charset="0"/>
                <a:ea typeface="MS Mincho"/>
                <a:cs typeface="Arial" panose="020B0604020202020204" pitchFamily="34" charset="0"/>
              </a:rPr>
              <a:t>ECOG PS 0–1</a:t>
            </a:r>
          </a:p>
          <a:p>
            <a:pPr defTabSz="892175" eaLnBrk="0" hangingPunct="0">
              <a:spcAft>
                <a:spcPct val="30000"/>
              </a:spcAft>
              <a:defRPr/>
            </a:pPr>
            <a:r>
              <a:rPr lang="ja-JP" sz="1400">
                <a:solidFill>
                  <a:srgbClr val="FFFFFF"/>
                </a:solidFill>
                <a:latin typeface="Arial" panose="020B0604020202020204" pitchFamily="34" charset="0"/>
                <a:ea typeface="MS Mincho"/>
                <a:cs typeface="Arial" panose="020B0604020202020204" pitchFamily="34" charset="0"/>
              </a:rPr>
              <a:t>（n=559）</a:t>
            </a:r>
          </a:p>
        </p:txBody>
      </p:sp>
      <p:sp>
        <p:nvSpPr>
          <p:cNvPr id="40" name="AutoShape 12"/>
          <p:cNvSpPr>
            <a:spLocks noChangeArrowheads="1"/>
          </p:cNvSpPr>
          <p:nvPr/>
        </p:nvSpPr>
        <p:spPr bwMode="auto">
          <a:xfrm>
            <a:off x="5049099" y="4328228"/>
            <a:ext cx="3043001" cy="1113203"/>
          </a:xfrm>
          <a:prstGeom prst="roundRect">
            <a:avLst>
              <a:gd name="adj" fmla="val 16667"/>
            </a:avLst>
          </a:prstGeom>
          <a:solidFill>
            <a:schemeClr val="accent1"/>
          </a:solidFill>
          <a:ln w="9525" algn="ctr">
            <a:noFill/>
            <a:round/>
            <a:headEnd/>
            <a:tailEnd/>
          </a:ln>
        </p:spPr>
        <p:txBody>
          <a:bodyPr lIns="90488" tIns="0" rIns="90488" bIns="0" anchor="ctr"/>
          <a:lstStyle/>
          <a:p>
            <a:pPr algn="ctr" defTabSz="892175" eaLnBrk="0" hangingPunct="0">
              <a:defRPr/>
            </a:pPr>
            <a:r>
              <a:rPr lang="ja-JP" sz="1200" dirty="0">
                <a:solidFill>
                  <a:srgbClr val="FFFFFF"/>
                </a:solidFill>
                <a:latin typeface="Arial" panose="020B0604020202020204" pitchFamily="34" charset="0"/>
                <a:ea typeface="MS Mincho"/>
                <a:cs typeface="Arial" panose="020B0604020202020204" pitchFamily="34" charset="0"/>
              </a:rPr>
              <a:t>プラセボ q3w +</a:t>
            </a:r>
            <a:br>
              <a:rPr lang="ja-JP" sz="1200" dirty="0">
                <a:solidFill>
                  <a:srgbClr val="FFFFFF"/>
                </a:solidFill>
                <a:latin typeface="Arial" panose="020B0604020202020204" pitchFamily="34" charset="0"/>
                <a:ea typeface="MS Mincho"/>
                <a:cs typeface="Arial" panose="020B0604020202020204" pitchFamily="34" charset="0"/>
              </a:rPr>
            </a:br>
            <a:r>
              <a:rPr lang="ja-JP" sz="1200" dirty="0">
                <a:solidFill>
                  <a:srgbClr val="FFFFFF"/>
                </a:solidFill>
                <a:latin typeface="Arial" panose="020B0604020202020204" pitchFamily="34" charset="0"/>
                <a:ea typeface="MS Mincho"/>
                <a:cs typeface="Arial" panose="020B0604020202020204" pitchFamily="34" charset="0"/>
              </a:rPr>
              <a:t>カルボプラチンAUC6 q3w + </a:t>
            </a:r>
          </a:p>
          <a:p>
            <a:pPr algn="ctr" defTabSz="892175" eaLnBrk="0" hangingPunct="0">
              <a:defRPr/>
            </a:pPr>
            <a:r>
              <a:rPr lang="ja-JP" sz="1200" dirty="0">
                <a:solidFill>
                  <a:srgbClr val="FFFFFF"/>
                </a:solidFill>
                <a:latin typeface="Arial" panose="020B0604020202020204" pitchFamily="34" charset="0"/>
                <a:ea typeface="MS Mincho"/>
                <a:cs typeface="Arial" panose="020B0604020202020204" pitchFamily="34" charset="0"/>
              </a:rPr>
              <a:t>パクリタキセル 200mg/m</a:t>
            </a:r>
            <a:r>
              <a:rPr lang="ja-JP" sz="1200" baseline="30000" dirty="0">
                <a:solidFill>
                  <a:srgbClr val="FFFFFF"/>
                </a:solidFill>
                <a:latin typeface="Arial" panose="020B0604020202020204" pitchFamily="34" charset="0"/>
                <a:ea typeface="MS Mincho"/>
                <a:cs typeface="Arial" panose="020B0604020202020204" pitchFamily="34" charset="0"/>
              </a:rPr>
              <a:t>2</a:t>
            </a:r>
            <a:r>
              <a:rPr lang="ja-JP" sz="1200" dirty="0">
                <a:solidFill>
                  <a:srgbClr val="FFFFFF"/>
                </a:solidFill>
                <a:latin typeface="Arial" panose="020B0604020202020204" pitchFamily="34" charset="0"/>
                <a:ea typeface="MS Mincho"/>
                <a:cs typeface="Arial" panose="020B0604020202020204" pitchFamily="34" charset="0"/>
              </a:rPr>
              <a:t> q3w </a:t>
            </a:r>
            <a:r>
              <a:rPr lang="ja-JP" sz="1200" b="1" dirty="0">
                <a:solidFill>
                  <a:srgbClr val="FFFFFF"/>
                </a:solidFill>
                <a:latin typeface="Arial" panose="020B0604020202020204" pitchFamily="34" charset="0"/>
                <a:ea typeface="MS Mincho"/>
                <a:cs typeface="Arial" panose="020B0604020202020204" pitchFamily="34" charset="0"/>
              </a:rPr>
              <a:t>または</a:t>
            </a:r>
            <a:br>
              <a:rPr lang="ja-JP" sz="1200" dirty="0">
                <a:solidFill>
                  <a:srgbClr val="FFFFFF"/>
                </a:solidFill>
                <a:latin typeface="Arial" panose="020B0604020202020204" pitchFamily="34" charset="0"/>
                <a:ea typeface="MS Mincho"/>
                <a:cs typeface="Arial" panose="020B0604020202020204" pitchFamily="34" charset="0"/>
              </a:rPr>
            </a:br>
            <a:r>
              <a:rPr lang="ja-JP" sz="1200" dirty="0">
                <a:solidFill>
                  <a:srgbClr val="FFFFFF"/>
                </a:solidFill>
                <a:latin typeface="Arial" panose="020B0604020202020204" pitchFamily="34" charset="0"/>
                <a:ea typeface="MS Mincho"/>
                <a:cs typeface="Arial" panose="020B0604020202020204" pitchFamily="34" charset="0"/>
              </a:rPr>
              <a:t>ナブパクリタキセル 100mg/m</a:t>
            </a:r>
            <a:r>
              <a:rPr lang="ja-JP" sz="1200" baseline="30000" dirty="0">
                <a:solidFill>
                  <a:srgbClr val="FFFFFF"/>
                </a:solidFill>
                <a:latin typeface="Arial" panose="020B0604020202020204" pitchFamily="34" charset="0"/>
                <a:ea typeface="MS Mincho"/>
                <a:cs typeface="Arial" panose="020B0604020202020204" pitchFamily="34" charset="0"/>
              </a:rPr>
              <a:t>2</a:t>
            </a:r>
            <a:r>
              <a:rPr lang="ja-JP" sz="1200" dirty="0">
                <a:solidFill>
                  <a:srgbClr val="FFFFFF"/>
                </a:solidFill>
                <a:latin typeface="Arial" panose="020B0604020202020204" pitchFamily="34" charset="0"/>
                <a:ea typeface="MS Mincho"/>
                <a:cs typeface="Arial" panose="020B0604020202020204" pitchFamily="34" charset="0"/>
              </a:rPr>
              <a:t> q1w </a:t>
            </a:r>
            <a:br>
              <a:rPr lang="ja-JP" sz="1200" dirty="0">
                <a:solidFill>
                  <a:srgbClr val="FFFFFF"/>
                </a:solidFill>
                <a:latin typeface="Arial" panose="020B0604020202020204" pitchFamily="34" charset="0"/>
                <a:ea typeface="MS Mincho"/>
                <a:cs typeface="Arial" panose="020B0604020202020204" pitchFamily="34" charset="0"/>
              </a:rPr>
            </a:br>
            <a:r>
              <a:rPr lang="ja-JP" sz="1200" dirty="0">
                <a:solidFill>
                  <a:srgbClr val="FFFFFF"/>
                </a:solidFill>
                <a:latin typeface="Arial" panose="020B0604020202020204" pitchFamily="34" charset="0"/>
                <a:ea typeface="MS Mincho"/>
                <a:cs typeface="Arial" panose="020B0604020202020204" pitchFamily="34" charset="0"/>
              </a:rPr>
              <a:t>（4サイクル） （n=281）</a:t>
            </a:r>
          </a:p>
        </p:txBody>
      </p:sp>
      <p:sp>
        <p:nvSpPr>
          <p:cNvPr id="41" name="AutoShape 8"/>
          <p:cNvSpPr>
            <a:spLocks noChangeArrowheads="1"/>
          </p:cNvSpPr>
          <p:nvPr/>
        </p:nvSpPr>
        <p:spPr bwMode="auto">
          <a:xfrm>
            <a:off x="5049100" y="2402353"/>
            <a:ext cx="3043000" cy="1110923"/>
          </a:xfrm>
          <a:prstGeom prst="roundRect">
            <a:avLst>
              <a:gd name="adj" fmla="val 16667"/>
            </a:avLst>
          </a:prstGeom>
          <a:solidFill>
            <a:schemeClr val="accent2"/>
          </a:solidFill>
          <a:ln w="9525" algn="ctr">
            <a:noFill/>
            <a:round/>
            <a:headEnd/>
            <a:tailEnd/>
          </a:ln>
        </p:spPr>
        <p:txBody>
          <a:bodyPr lIns="90488" tIns="0" rIns="90488" bIns="0" anchor="ctr"/>
          <a:lstStyle/>
          <a:p>
            <a:pPr algn="ctr" defTabSz="892175" eaLnBrk="0" hangingPunct="0">
              <a:defRPr/>
            </a:pPr>
            <a:r>
              <a:rPr lang="ja-JP" sz="1200" dirty="0">
                <a:solidFill>
                  <a:srgbClr val="FFFFFF"/>
                </a:solidFill>
                <a:latin typeface="Arial" panose="020B0604020202020204" pitchFamily="34" charset="0"/>
                <a:ea typeface="MS Mincho"/>
                <a:cs typeface="Arial" panose="020B0604020202020204" pitchFamily="34" charset="0"/>
              </a:rPr>
              <a:t>ペムブロリズマブ 200mg q3w + </a:t>
            </a:r>
            <a:br>
              <a:rPr lang="ja-JP" sz="1200" dirty="0">
                <a:solidFill>
                  <a:srgbClr val="FFFFFF"/>
                </a:solidFill>
                <a:latin typeface="Arial" panose="020B0604020202020204" pitchFamily="34" charset="0"/>
                <a:ea typeface="MS Mincho"/>
                <a:cs typeface="Arial" panose="020B0604020202020204" pitchFamily="34" charset="0"/>
              </a:rPr>
            </a:br>
            <a:r>
              <a:rPr lang="ja-JP" sz="1200" dirty="0">
                <a:solidFill>
                  <a:srgbClr val="FFFFFF"/>
                </a:solidFill>
                <a:latin typeface="Arial" panose="020B0604020202020204" pitchFamily="34" charset="0"/>
                <a:ea typeface="MS Mincho"/>
                <a:cs typeface="Arial" panose="020B0604020202020204" pitchFamily="34" charset="0"/>
              </a:rPr>
              <a:t>カルボプラチンAUC6 q3w + </a:t>
            </a:r>
          </a:p>
          <a:p>
            <a:pPr algn="ctr" defTabSz="892175" eaLnBrk="0" hangingPunct="0">
              <a:defRPr/>
            </a:pPr>
            <a:r>
              <a:rPr lang="ja-JP" sz="1200" dirty="0">
                <a:solidFill>
                  <a:srgbClr val="FFFFFF"/>
                </a:solidFill>
                <a:latin typeface="Arial" panose="020B0604020202020204" pitchFamily="34" charset="0"/>
                <a:ea typeface="MS Mincho"/>
                <a:cs typeface="Arial" panose="020B0604020202020204" pitchFamily="34" charset="0"/>
              </a:rPr>
              <a:t>パクリタキセル 200mg/m</a:t>
            </a:r>
            <a:r>
              <a:rPr lang="ja-JP" sz="1200" baseline="30000" dirty="0">
                <a:solidFill>
                  <a:srgbClr val="FFFFFF"/>
                </a:solidFill>
                <a:latin typeface="Arial" panose="020B0604020202020204" pitchFamily="34" charset="0"/>
                <a:ea typeface="MS Mincho"/>
                <a:cs typeface="Arial" panose="020B0604020202020204" pitchFamily="34" charset="0"/>
              </a:rPr>
              <a:t>2</a:t>
            </a:r>
            <a:r>
              <a:rPr lang="ja-JP" sz="1200" dirty="0">
                <a:solidFill>
                  <a:srgbClr val="FFFFFF"/>
                </a:solidFill>
                <a:latin typeface="Arial" panose="020B0604020202020204" pitchFamily="34" charset="0"/>
                <a:ea typeface="MS Mincho"/>
                <a:cs typeface="Arial" panose="020B0604020202020204" pitchFamily="34" charset="0"/>
              </a:rPr>
              <a:t> q3w </a:t>
            </a:r>
            <a:r>
              <a:rPr lang="ja-JP" sz="1200" b="1" dirty="0">
                <a:solidFill>
                  <a:srgbClr val="FFFFFF"/>
                </a:solidFill>
                <a:latin typeface="Arial" panose="020B0604020202020204" pitchFamily="34" charset="0"/>
                <a:ea typeface="MS Mincho"/>
                <a:cs typeface="Arial" panose="020B0604020202020204" pitchFamily="34" charset="0"/>
              </a:rPr>
              <a:t>または</a:t>
            </a:r>
            <a:br>
              <a:rPr lang="ja-JP" sz="1200" dirty="0">
                <a:solidFill>
                  <a:srgbClr val="FFFFFF"/>
                </a:solidFill>
                <a:latin typeface="Arial" panose="020B0604020202020204" pitchFamily="34" charset="0"/>
                <a:ea typeface="MS Mincho"/>
                <a:cs typeface="Arial" panose="020B0604020202020204" pitchFamily="34" charset="0"/>
              </a:rPr>
            </a:br>
            <a:r>
              <a:rPr lang="ja-JP" sz="1200" dirty="0">
                <a:solidFill>
                  <a:srgbClr val="FFFFFF"/>
                </a:solidFill>
                <a:latin typeface="Arial" panose="020B0604020202020204" pitchFamily="34" charset="0"/>
                <a:ea typeface="MS Mincho"/>
                <a:cs typeface="Arial" panose="020B0604020202020204" pitchFamily="34" charset="0"/>
              </a:rPr>
              <a:t>ナブパクリタキセル 100mg/m</a:t>
            </a:r>
            <a:r>
              <a:rPr lang="ja-JP" sz="1200" baseline="30000" dirty="0">
                <a:solidFill>
                  <a:srgbClr val="FFFFFF"/>
                </a:solidFill>
                <a:latin typeface="Arial" panose="020B0604020202020204" pitchFamily="34" charset="0"/>
                <a:ea typeface="MS Mincho"/>
                <a:cs typeface="Arial" panose="020B0604020202020204" pitchFamily="34" charset="0"/>
              </a:rPr>
              <a:t>2</a:t>
            </a:r>
            <a:r>
              <a:rPr lang="ja-JP" sz="1200" dirty="0">
                <a:solidFill>
                  <a:srgbClr val="FFFFFF"/>
                </a:solidFill>
                <a:latin typeface="Arial" panose="020B0604020202020204" pitchFamily="34" charset="0"/>
                <a:ea typeface="MS Mincho"/>
                <a:cs typeface="Arial" panose="020B0604020202020204" pitchFamily="34" charset="0"/>
              </a:rPr>
              <a:t> q1w </a:t>
            </a:r>
            <a:br>
              <a:rPr lang="ja-JP" sz="1200" dirty="0">
                <a:solidFill>
                  <a:srgbClr val="FFFFFF"/>
                </a:solidFill>
                <a:latin typeface="Arial" panose="020B0604020202020204" pitchFamily="34" charset="0"/>
                <a:ea typeface="MS Mincho"/>
                <a:cs typeface="Arial" panose="020B0604020202020204" pitchFamily="34" charset="0"/>
              </a:rPr>
            </a:br>
            <a:r>
              <a:rPr lang="ja-JP" sz="1200" dirty="0">
                <a:solidFill>
                  <a:srgbClr val="FFFFFF"/>
                </a:solidFill>
                <a:latin typeface="Arial" panose="020B0604020202020204" pitchFamily="34" charset="0"/>
                <a:ea typeface="MS Mincho"/>
                <a:cs typeface="Arial" panose="020B0604020202020204" pitchFamily="34" charset="0"/>
              </a:rPr>
              <a:t>（4サイクル） （n=278）</a:t>
            </a:r>
          </a:p>
        </p:txBody>
      </p:sp>
      <p:sp>
        <p:nvSpPr>
          <p:cNvPr id="42" name="Rectangle 9"/>
          <p:cNvSpPr txBox="1">
            <a:spLocks noChangeArrowheads="1"/>
          </p:cNvSpPr>
          <p:nvPr/>
        </p:nvSpPr>
        <p:spPr bwMode="auto">
          <a:xfrm>
            <a:off x="1591194" y="5441719"/>
            <a:ext cx="4267200" cy="778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20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2000">
                <a:solidFill>
                  <a:schemeClr val="tx1"/>
                </a:solidFill>
                <a:latin typeface="+mn-lt"/>
                <a:cs typeface="+mn-cs"/>
              </a:defRPr>
            </a:lvl2pPr>
            <a:lvl3pPr marL="812800" indent="-249238" algn="l" rtl="0" fontAlgn="base">
              <a:spcBef>
                <a:spcPts val="0"/>
              </a:spcBef>
              <a:spcAft>
                <a:spcPts val="600"/>
              </a:spcAft>
              <a:buClr>
                <a:schemeClr val="bg1"/>
              </a:buClr>
              <a:buChar char="•"/>
              <a:defRPr sz="2000">
                <a:solidFill>
                  <a:schemeClr val="tx1"/>
                </a:solidFill>
                <a:latin typeface="+mn-lt"/>
                <a:cs typeface="+mn-cs"/>
              </a:defRPr>
            </a:lvl3pPr>
            <a:lvl4pPr marL="1101725" indent="-287338" algn="l" rtl="0" fontAlgn="base">
              <a:spcBef>
                <a:spcPts val="0"/>
              </a:spcBef>
              <a:spcAft>
                <a:spcPts val="600"/>
              </a:spcAft>
              <a:buClr>
                <a:schemeClr val="bg1"/>
              </a:buClr>
              <a:buChar char="–"/>
              <a:defRPr sz="2000">
                <a:solidFill>
                  <a:schemeClr val="tx1"/>
                </a:solidFill>
                <a:latin typeface="+mn-lt"/>
                <a:cs typeface="+mn-cs"/>
              </a:defRPr>
            </a:lvl4pPr>
            <a:lvl5pPr marL="1390650" indent="-287338" algn="l" rtl="0" fontAlgn="base">
              <a:spcBef>
                <a:spcPts val="0"/>
              </a:spcBef>
              <a:spcAft>
                <a:spcPts val="600"/>
              </a:spcAft>
              <a:buClr>
                <a:schemeClr val="bg1"/>
              </a:buClr>
              <a:buChar char="»"/>
              <a:defRPr sz="20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02850"/>
              </a:buClr>
              <a:buFontTx/>
              <a:buNone/>
              <a:defRPr/>
            </a:pPr>
            <a:r>
              <a:rPr lang="ja-JP" sz="1600" b="1">
                <a:solidFill>
                  <a:srgbClr val="363636"/>
                </a:solidFill>
              </a:rPr>
              <a:t>主要複合評価項目</a:t>
            </a:r>
          </a:p>
          <a:p>
            <a:pPr>
              <a:buClr>
                <a:srgbClr val="002850"/>
              </a:buClr>
              <a:defRPr/>
            </a:pPr>
            <a:r>
              <a:rPr lang="ja-JP" sz="1600">
                <a:solidFill>
                  <a:srgbClr val="363636"/>
                </a:solidFill>
              </a:rPr>
              <a:t>PFS （BICR）、OS</a:t>
            </a:r>
          </a:p>
          <a:p>
            <a:pPr>
              <a:buClr>
                <a:srgbClr val="002850"/>
              </a:buClr>
              <a:defRPr/>
            </a:pPr>
            <a:endParaRPr lang="en-GB" sz="1600" dirty="0">
              <a:solidFill>
                <a:srgbClr val="363636"/>
              </a:solidFill>
            </a:endParaRPr>
          </a:p>
        </p:txBody>
      </p:sp>
      <p:sp>
        <p:nvSpPr>
          <p:cNvPr id="43" name="Content Placeholder 26"/>
          <p:cNvSpPr txBox="1">
            <a:spLocks/>
          </p:cNvSpPr>
          <p:nvPr/>
        </p:nvSpPr>
        <p:spPr>
          <a:xfrm>
            <a:off x="5484857" y="5441719"/>
            <a:ext cx="5227411" cy="778812"/>
          </a:xfrm>
          <a:prstGeom prst="rect">
            <a:avLst/>
          </a:prstGeom>
        </p:spPr>
        <p:txBody>
          <a:bodyPr/>
          <a:lstStyle>
            <a:lvl1pPr marL="250825" indent="-250825" algn="l" rtl="0" fontAlgn="base">
              <a:spcBef>
                <a:spcPct val="20000"/>
              </a:spcBef>
              <a:spcAft>
                <a:spcPct val="0"/>
              </a:spcAft>
              <a:buClr>
                <a:schemeClr val="bg1"/>
              </a:buClr>
              <a:buSzPct val="110000"/>
              <a:buChar char="•"/>
              <a:defRPr sz="2000">
                <a:solidFill>
                  <a:schemeClr val="tx1"/>
                </a:solidFill>
                <a:latin typeface="+mn-lt"/>
                <a:ea typeface="+mn-ea"/>
                <a:cs typeface="+mn-cs"/>
              </a:defRPr>
            </a:lvl1pPr>
            <a:lvl2pPr marL="561975" indent="-309563" algn="l" rtl="0" fontAlgn="base">
              <a:spcBef>
                <a:spcPct val="20000"/>
              </a:spcBef>
              <a:spcAft>
                <a:spcPct val="0"/>
              </a:spcAft>
              <a:buClr>
                <a:schemeClr val="bg1"/>
              </a:buClr>
              <a:buChar char="–"/>
              <a:defRPr sz="2000">
                <a:solidFill>
                  <a:schemeClr val="tx1"/>
                </a:solidFill>
                <a:latin typeface="+mn-lt"/>
                <a:cs typeface="+mn-cs"/>
              </a:defRPr>
            </a:lvl2pPr>
            <a:lvl3pPr marL="812800" indent="-249238" algn="l" rtl="0" fontAlgn="base">
              <a:spcBef>
                <a:spcPct val="20000"/>
              </a:spcBef>
              <a:spcAft>
                <a:spcPct val="0"/>
              </a:spcAft>
              <a:buClr>
                <a:schemeClr val="bg1"/>
              </a:buClr>
              <a:buChar char="•"/>
              <a:defRPr sz="2000">
                <a:solidFill>
                  <a:schemeClr val="tx1"/>
                </a:solidFill>
                <a:latin typeface="+mn-lt"/>
                <a:cs typeface="+mn-cs"/>
              </a:defRPr>
            </a:lvl3pPr>
            <a:lvl4pPr marL="1101725" indent="-287338" algn="l" rtl="0" fontAlgn="base">
              <a:spcBef>
                <a:spcPct val="20000"/>
              </a:spcBef>
              <a:spcAft>
                <a:spcPct val="0"/>
              </a:spcAft>
              <a:buClr>
                <a:schemeClr val="bg1"/>
              </a:buClr>
              <a:buChar char="–"/>
              <a:defRPr sz="2000">
                <a:solidFill>
                  <a:schemeClr val="tx1"/>
                </a:solidFill>
                <a:latin typeface="+mn-lt"/>
                <a:cs typeface="+mn-cs"/>
              </a:defRPr>
            </a:lvl4pPr>
            <a:lvl5pPr marL="1390650" indent="-287338" algn="l" rtl="0" fontAlgn="base">
              <a:spcBef>
                <a:spcPct val="20000"/>
              </a:spcBef>
              <a:spcAft>
                <a:spcPct val="0"/>
              </a:spcAft>
              <a:buClr>
                <a:schemeClr val="bg1"/>
              </a:buClr>
              <a:buChar char="»"/>
              <a:defRPr sz="20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02850"/>
              </a:buClr>
              <a:buFontTx/>
              <a:buNone/>
              <a:defRPr/>
            </a:pPr>
            <a:r>
              <a:rPr lang="ja-JP" sz="1600" b="1">
                <a:solidFill>
                  <a:srgbClr val="363636"/>
                </a:solidFill>
              </a:rPr>
              <a:t>副次評価項目</a:t>
            </a:r>
          </a:p>
          <a:p>
            <a:pPr>
              <a:buClr>
                <a:srgbClr val="002850"/>
              </a:buClr>
              <a:defRPr/>
            </a:pPr>
            <a:r>
              <a:rPr lang="ja-JP" sz="1600">
                <a:solidFill>
                  <a:srgbClr val="363636"/>
                </a:solidFill>
              </a:rPr>
              <a:t>PFS2、ORR、DoR、安全性</a:t>
            </a:r>
          </a:p>
        </p:txBody>
      </p:sp>
      <p:sp>
        <p:nvSpPr>
          <p:cNvPr id="44" name="AutoShape 8"/>
          <p:cNvSpPr>
            <a:spLocks noChangeArrowheads="1"/>
          </p:cNvSpPr>
          <p:nvPr/>
        </p:nvSpPr>
        <p:spPr bwMode="auto">
          <a:xfrm>
            <a:off x="8390417" y="2589140"/>
            <a:ext cx="1803449" cy="737348"/>
          </a:xfrm>
          <a:prstGeom prst="roundRect">
            <a:avLst>
              <a:gd name="adj" fmla="val 16667"/>
            </a:avLst>
          </a:prstGeom>
          <a:solidFill>
            <a:schemeClr val="accent2"/>
          </a:solidFill>
          <a:ln w="9525" algn="ctr">
            <a:noFill/>
            <a:round/>
            <a:headEnd/>
            <a:tailEnd/>
          </a:ln>
        </p:spPr>
        <p:txBody>
          <a:bodyPr lIns="90488" tIns="0" rIns="90488" bIns="0" anchor="ctr"/>
          <a:lstStyle/>
          <a:p>
            <a:pPr algn="ctr" defTabSz="892175" eaLnBrk="0" hangingPunct="0">
              <a:defRPr/>
            </a:pPr>
            <a:r>
              <a:rPr lang="ja-JP" sz="1200" dirty="0">
                <a:solidFill>
                  <a:srgbClr val="FFFFFF"/>
                </a:solidFill>
                <a:latin typeface="Arial" panose="020B0604020202020204" pitchFamily="34" charset="0"/>
                <a:ea typeface="MS Mincho"/>
                <a:cs typeface="Arial" panose="020B0604020202020204" pitchFamily="34" charset="0"/>
              </a:rPr>
              <a:t>ペムブロリズマブ 200mg q3w </a:t>
            </a:r>
            <a:br>
              <a:rPr lang="ja-JP" sz="1200" dirty="0">
                <a:solidFill>
                  <a:srgbClr val="FFFFFF"/>
                </a:solidFill>
                <a:latin typeface="Arial" panose="020B0604020202020204" pitchFamily="34" charset="0"/>
                <a:ea typeface="MS Mincho"/>
                <a:cs typeface="Arial" panose="020B0604020202020204" pitchFamily="34" charset="0"/>
              </a:rPr>
            </a:br>
            <a:r>
              <a:rPr lang="ja-JP" sz="1200" dirty="0">
                <a:solidFill>
                  <a:srgbClr val="FFFFFF"/>
                </a:solidFill>
                <a:latin typeface="Arial" panose="020B0604020202020204" pitchFamily="34" charset="0"/>
                <a:ea typeface="MS Mincho"/>
                <a:cs typeface="Arial" panose="020B0604020202020204" pitchFamily="34" charset="0"/>
              </a:rPr>
              <a:t>（最大31サイクル）</a:t>
            </a:r>
          </a:p>
        </p:txBody>
      </p:sp>
      <p:sp>
        <p:nvSpPr>
          <p:cNvPr id="45" name="AutoShape 8"/>
          <p:cNvSpPr>
            <a:spLocks noChangeArrowheads="1"/>
          </p:cNvSpPr>
          <p:nvPr/>
        </p:nvSpPr>
        <p:spPr bwMode="auto">
          <a:xfrm>
            <a:off x="8390418" y="4515605"/>
            <a:ext cx="1803448" cy="738449"/>
          </a:xfrm>
          <a:prstGeom prst="roundRect">
            <a:avLst>
              <a:gd name="adj" fmla="val 16667"/>
            </a:avLst>
          </a:prstGeom>
          <a:solidFill>
            <a:schemeClr val="accent1"/>
          </a:solidFill>
          <a:ln w="9525" algn="ctr">
            <a:noFill/>
            <a:round/>
            <a:headEnd/>
            <a:tailEnd/>
          </a:ln>
        </p:spPr>
        <p:txBody>
          <a:bodyPr lIns="90488" tIns="0" rIns="90488" bIns="0" anchor="ctr"/>
          <a:lstStyle/>
          <a:p>
            <a:pPr algn="ctr" defTabSz="892175" eaLnBrk="0" hangingPunct="0">
              <a:defRPr/>
            </a:pPr>
            <a:r>
              <a:rPr lang="ja-JP" sz="1200" dirty="0">
                <a:solidFill>
                  <a:srgbClr val="FFFFFF"/>
                </a:solidFill>
                <a:latin typeface="Arial" panose="020B0604020202020204" pitchFamily="34" charset="0"/>
                <a:ea typeface="MS Mincho"/>
                <a:cs typeface="Arial" panose="020B0604020202020204" pitchFamily="34" charset="0"/>
              </a:rPr>
              <a:t>プラセボ q3w （最大31サイクルまで）</a:t>
            </a:r>
            <a:r>
              <a:rPr lang="ja-JP" sz="1200" baseline="30000" dirty="0">
                <a:solidFill>
                  <a:srgbClr val="FFFFFF"/>
                </a:solidFill>
                <a:latin typeface="Arial" panose="020B0604020202020204" pitchFamily="34" charset="0"/>
                <a:ea typeface="MS Mincho"/>
                <a:cs typeface="Arial" panose="020B0604020202020204" pitchFamily="34" charset="0"/>
              </a:rPr>
              <a:t>*</a:t>
            </a:r>
          </a:p>
        </p:txBody>
      </p:sp>
    </p:spTree>
    <p:extLst>
      <p:ext uri="{BB962C8B-B14F-4D97-AF65-F5344CB8AC3E}">
        <p14:creationId xmlns:p14="http://schemas.microsoft.com/office/powerpoint/2010/main" val="94469019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974MO：KEYNOTE-407からの5年アップデート: 扁平上皮非小細胞肺がん（NSCLC）におけるペムブロリズマブ+化学療法 – Novello S,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395741"/>
          </a:xfrm>
        </p:spPr>
        <p:txBody>
          <a:bodyPr/>
          <a:lstStyle/>
          <a:p>
            <a:r>
              <a:rPr lang="ja-JP" sz="1400" b="1"/>
              <a:t>主な結果（続き）</a:t>
            </a:r>
          </a:p>
        </p:txBody>
      </p:sp>
      <p:sp>
        <p:nvSpPr>
          <p:cNvPr id="5" name="Text Placeholder 4"/>
          <p:cNvSpPr>
            <a:spLocks noGrp="1"/>
          </p:cNvSpPr>
          <p:nvPr>
            <p:ph type="body" sz="quarter" idx="11"/>
          </p:nvPr>
        </p:nvSpPr>
        <p:spPr/>
        <p:txBody>
          <a:bodyPr/>
          <a:lstStyle/>
          <a:p>
            <a:r>
              <a:rPr lang="ja-JP" dirty="0"/>
              <a:t>Novello S, et al.Ann Oncol 2022;33（suppl）:Abstr 974MO</a:t>
            </a:r>
          </a:p>
        </p:txBody>
      </p:sp>
      <p:sp>
        <p:nvSpPr>
          <p:cNvPr id="395" name="Content Placeholder 26">
            <a:extLst>
              <a:ext uri="{FF2B5EF4-FFF2-40B4-BE49-F238E27FC236}">
                <a16:creationId xmlns:a16="http://schemas.microsoft.com/office/drawing/2014/main" id="{16BAD327-BB22-5046-7225-C8934978F9E8}"/>
              </a:ext>
            </a:extLst>
          </p:cNvPr>
          <p:cNvSpPr txBox="1">
            <a:spLocks/>
          </p:cNvSpPr>
          <p:nvPr/>
        </p:nvSpPr>
        <p:spPr bwMode="auto">
          <a:xfrm>
            <a:off x="1557315" y="1575869"/>
            <a:ext cx="333724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lang="ja-JP" sz="1200" b="1">
                <a:solidFill>
                  <a:srgbClr val="363636"/>
                </a:solidFill>
                <a:latin typeface="Arial"/>
                <a:ea typeface="MS Mincho"/>
              </a:rPr>
              <a:t>全生存期間</a:t>
            </a:r>
          </a:p>
        </p:txBody>
      </p:sp>
      <p:graphicFrame>
        <p:nvGraphicFramePr>
          <p:cNvPr id="397" name="Table 396">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4246055975"/>
              </p:ext>
            </p:extLst>
          </p:nvPr>
        </p:nvGraphicFramePr>
        <p:xfrm>
          <a:off x="1027100" y="1868687"/>
          <a:ext cx="4829414" cy="1000380"/>
        </p:xfrm>
        <a:graphic>
          <a:graphicData uri="http://schemas.openxmlformats.org/drawingml/2006/table">
            <a:tbl>
              <a:tblPr firstRow="1" bandRow="1"/>
              <a:tblGrid>
                <a:gridCol w="1438514">
                  <a:extLst>
                    <a:ext uri="{9D8B030D-6E8A-4147-A177-3AD203B41FA5}">
                      <a16:colId xmlns:a16="http://schemas.microsoft.com/office/drawing/2014/main" val="238386395"/>
                    </a:ext>
                  </a:extLst>
                </a:gridCol>
                <a:gridCol w="2041072">
                  <a:extLst>
                    <a:ext uri="{9D8B030D-6E8A-4147-A177-3AD203B41FA5}">
                      <a16:colId xmlns:a16="http://schemas.microsoft.com/office/drawing/2014/main" val="2132770122"/>
                    </a:ext>
                  </a:extLst>
                </a:gridCol>
                <a:gridCol w="1349828">
                  <a:extLst>
                    <a:ext uri="{9D8B030D-6E8A-4147-A177-3AD203B41FA5}">
                      <a16:colId xmlns:a16="http://schemas.microsoft.com/office/drawing/2014/main" val="3468305285"/>
                    </a:ext>
                  </a:extLst>
                </a:gridCol>
              </a:tblGrid>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0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dirty="0">
                          <a:solidFill>
                            <a:schemeClr val="tx2"/>
                          </a:solidFill>
                        </a:rPr>
                        <a:t>ペムブロリズマブ + 化学療法</a:t>
                      </a:r>
                    </a:p>
                  </a:txBody>
                  <a:tcPr marL="90000" marR="90000" marT="46800" marB="46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a:solidFill>
                            <a:schemeClr val="tx2"/>
                          </a:solidFill>
                        </a:rPr>
                        <a:t>化学療法</a:t>
                      </a:r>
                    </a:p>
                  </a:txBody>
                  <a:tcPr marL="90000" marR="90000" marT="46800" marB="46800"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latin typeface="+mn-lt"/>
                          <a:ea typeface="MS Mincho"/>
                        </a:rPr>
                        <a:t>イベント、n（％）</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solidFill>
                            <a:schemeClr val="tx1"/>
                          </a:solidFill>
                          <a:latin typeface="Arial"/>
                          <a:ea typeface="MS Mincho"/>
                          <a:cs typeface="+mn-cs"/>
                        </a:rPr>
                        <a:t>225 （80.9）</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50">
                          <a:solidFill>
                            <a:schemeClr val="tx1"/>
                          </a:solidFill>
                          <a:latin typeface="Arial"/>
                          <a:ea typeface="MS Mincho"/>
                          <a:cs typeface="+mn-cs"/>
                        </a:rPr>
                        <a:t>248 （88.3）</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39644350"/>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000">
                          <a:latin typeface="+mn-lt"/>
                          <a:ea typeface="MS Mincho"/>
                        </a:rPr>
                        <a:t>mOS、月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latin typeface="+mn-lt"/>
                          <a:ea typeface="MS Mincho"/>
                        </a:rPr>
                        <a:t>17.2 （14.4、19.7）</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solidFill>
                            <a:schemeClr val="tx1"/>
                          </a:solidFill>
                          <a:latin typeface="Arial"/>
                          <a:ea typeface="MS Mincho"/>
                          <a:cs typeface="+mn-cs"/>
                        </a:rPr>
                        <a:t>11.6 （10.1、13.7） </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22944068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latin typeface="+mn-lt"/>
                          <a:ea typeface="MS Mincho"/>
                        </a:rPr>
                        <a:t>HR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ja-JP" sz="1000" dirty="0">
                          <a:latin typeface="+mn-lt"/>
                          <a:ea typeface="MS Mincho"/>
                        </a:rPr>
                        <a:t>0.71 （0.59、0.85）</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l" rtl="0"/>
                      <a:endParaRPr lang="en-US" sz="1050" dirty="0">
                        <a:latin typeface="+mn-lt"/>
                      </a:endParaRP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0841022"/>
                  </a:ext>
                </a:extLst>
              </a:tr>
            </a:tbl>
          </a:graphicData>
        </a:graphic>
      </p:graphicFrame>
      <p:graphicFrame>
        <p:nvGraphicFramePr>
          <p:cNvPr id="398" name="Table 397">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847932487"/>
              </p:ext>
            </p:extLst>
          </p:nvPr>
        </p:nvGraphicFramePr>
        <p:xfrm>
          <a:off x="568081" y="5420023"/>
          <a:ext cx="5315709" cy="928116"/>
        </p:xfrm>
        <a:graphic>
          <a:graphicData uri="http://schemas.openxmlformats.org/drawingml/2006/table">
            <a:tbl>
              <a:tblPr firstRow="1" bandRow="1"/>
              <a:tblGrid>
                <a:gridCol w="1142607">
                  <a:extLst>
                    <a:ext uri="{9D8B030D-6E8A-4147-A177-3AD203B41FA5}">
                      <a16:colId xmlns:a16="http://schemas.microsoft.com/office/drawing/2014/main" val="238386395"/>
                    </a:ext>
                  </a:extLst>
                </a:gridCol>
                <a:gridCol w="695517">
                  <a:extLst>
                    <a:ext uri="{9D8B030D-6E8A-4147-A177-3AD203B41FA5}">
                      <a16:colId xmlns:a16="http://schemas.microsoft.com/office/drawing/2014/main" val="2132770122"/>
                    </a:ext>
                  </a:extLst>
                </a:gridCol>
                <a:gridCol w="695517">
                  <a:extLst>
                    <a:ext uri="{9D8B030D-6E8A-4147-A177-3AD203B41FA5}">
                      <a16:colId xmlns:a16="http://schemas.microsoft.com/office/drawing/2014/main" val="3403290573"/>
                    </a:ext>
                  </a:extLst>
                </a:gridCol>
                <a:gridCol w="695517">
                  <a:extLst>
                    <a:ext uri="{9D8B030D-6E8A-4147-A177-3AD203B41FA5}">
                      <a16:colId xmlns:a16="http://schemas.microsoft.com/office/drawing/2014/main" val="3137416049"/>
                    </a:ext>
                  </a:extLst>
                </a:gridCol>
                <a:gridCol w="695517">
                  <a:extLst>
                    <a:ext uri="{9D8B030D-6E8A-4147-A177-3AD203B41FA5}">
                      <a16:colId xmlns:a16="http://schemas.microsoft.com/office/drawing/2014/main" val="4007351349"/>
                    </a:ext>
                  </a:extLst>
                </a:gridCol>
                <a:gridCol w="695517">
                  <a:extLst>
                    <a:ext uri="{9D8B030D-6E8A-4147-A177-3AD203B41FA5}">
                      <a16:colId xmlns:a16="http://schemas.microsoft.com/office/drawing/2014/main" val="382187791"/>
                    </a:ext>
                  </a:extLst>
                </a:gridCol>
                <a:gridCol w="695517">
                  <a:extLst>
                    <a:ext uri="{9D8B030D-6E8A-4147-A177-3AD203B41FA5}">
                      <a16:colId xmlns:a16="http://schemas.microsoft.com/office/drawing/2014/main" val="2194456176"/>
                    </a:ext>
                  </a:extLst>
                </a:gridCol>
              </a:tblGrid>
              <a:tr h="0">
                <a:tc row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lnSpc>
                          <a:spcPct val="90000"/>
                        </a:lnSpc>
                      </a:pPr>
                      <a:endParaRPr lang="en-US" sz="8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a:solidFill>
                            <a:schemeClr val="tx2"/>
                          </a:solidFill>
                          <a:latin typeface="+mn-lt"/>
                          <a:ea typeface="MS Mincho"/>
                        </a:rPr>
                        <a:t>PD-L1 TPS</a:t>
                      </a:r>
                      <a:r>
                        <a:rPr lang="ja-JP" sz="800" b="1" baseline="0">
                          <a:solidFill>
                            <a:schemeClr val="tx2"/>
                          </a:solidFill>
                          <a:latin typeface="+mn-lt"/>
                          <a:ea typeface="MS Mincho"/>
                        </a:rPr>
                        <a:t> ≥50％</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a:solidFill>
                            <a:schemeClr val="tx2"/>
                          </a:solidFill>
                          <a:latin typeface="+mn-lt"/>
                          <a:ea typeface="MS Mincho"/>
                          <a:cs typeface="Arial" panose="020B0604020202020204" pitchFamily="34" charset="0"/>
                        </a:rPr>
                        <a:t>PD-L1 TPS</a:t>
                      </a:r>
                      <a:r>
                        <a:rPr lang="ja-JP" sz="800" b="1" baseline="0">
                          <a:solidFill>
                            <a:schemeClr val="tx2"/>
                          </a:solidFill>
                          <a:latin typeface="+mn-lt"/>
                          <a:ea typeface="MS Mincho"/>
                          <a:cs typeface="Arial" panose="020B0604020202020204" pitchFamily="34" charset="0"/>
                        </a:rPr>
                        <a:t> 1％–49％</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GB"/>
                    </a:p>
                  </a:txBody>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a:solidFill>
                            <a:schemeClr val="tx2"/>
                          </a:solidFill>
                          <a:latin typeface="+mn-lt"/>
                          <a:ea typeface="MS Mincho"/>
                        </a:rPr>
                        <a:t>PD-L1 TPS &lt;1％</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extLst>
                  <a:ext uri="{0D108BD9-81ED-4DB2-BD59-A6C34878D82A}">
                    <a16:rowId xmlns:a16="http://schemas.microsoft.com/office/drawing/2014/main" val="4002880395"/>
                  </a:ext>
                </a:extLst>
              </a:tr>
              <a:tr h="0">
                <a:tc vMerge="1">
                  <a:txBody>
                    <a:bodyPr/>
                    <a:lstStyle/>
                    <a:p>
                      <a:endParaRPr lang="en-US" sz="1200" b="1" dirty="0">
                        <a:solidFill>
                          <a:schemeClr val="tx1"/>
                        </a:solidFill>
                        <a:latin typeface="+mn-lt"/>
                      </a:endParaRPr>
                    </a:p>
                  </a:txBody>
                  <a:tcPr anchor="ctr">
                    <a:lnL w="190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P + C</a:t>
                      </a:r>
                    </a:p>
                    <a:p>
                      <a:pPr algn="ctr">
                        <a:lnSpc>
                          <a:spcPct val="90000"/>
                        </a:lnSpc>
                      </a:pPr>
                      <a:r>
                        <a:rPr lang="ja-JP" sz="800" b="1" baseline="0">
                          <a:solidFill>
                            <a:schemeClr val="tx2"/>
                          </a:solidFill>
                          <a:latin typeface="+mn-lt"/>
                          <a:ea typeface="MS Mincho"/>
                          <a:cs typeface="Arial" panose="020B0604020202020204" pitchFamily="34" charset="0"/>
                        </a:rPr>
                        <a:t>（n=73）</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（n=73）</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P + C</a:t>
                      </a:r>
                    </a:p>
                    <a:p>
                      <a:pPr algn="ctr">
                        <a:lnSpc>
                          <a:spcPct val="90000"/>
                        </a:lnSpc>
                      </a:pPr>
                      <a:r>
                        <a:rPr lang="ja-JP" sz="800" b="1" baseline="0">
                          <a:solidFill>
                            <a:schemeClr val="tx2"/>
                          </a:solidFill>
                          <a:latin typeface="+mn-lt"/>
                          <a:ea typeface="MS Mincho"/>
                          <a:cs typeface="Arial" panose="020B0604020202020204" pitchFamily="34" charset="0"/>
                        </a:rPr>
                        <a:t>（n=103）</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（n=104）</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P + C</a:t>
                      </a:r>
                    </a:p>
                    <a:p>
                      <a:pPr algn="ctr">
                        <a:lnSpc>
                          <a:spcPct val="90000"/>
                        </a:lnSpc>
                      </a:pPr>
                      <a:r>
                        <a:rPr lang="ja-JP" sz="800" b="1" baseline="0">
                          <a:solidFill>
                            <a:schemeClr val="tx2"/>
                          </a:solidFill>
                          <a:latin typeface="+mn-lt"/>
                          <a:ea typeface="MS Mincho"/>
                          <a:cs typeface="Arial" panose="020B0604020202020204" pitchFamily="34" charset="0"/>
                        </a:rPr>
                        <a:t>（n=95）</a:t>
                      </a:r>
                    </a:p>
                  </a:txBody>
                  <a:tcPr anchor="ctr">
                    <a:lnL w="381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（n=99）</a:t>
                      </a:r>
                    </a:p>
                  </a:txBody>
                  <a:tcPr anchor="ctr">
                    <a:lnL w="1905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353444458"/>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90000"/>
                        </a:lnSpc>
                      </a:pPr>
                      <a:r>
                        <a:rPr lang="ja-JP" sz="800">
                          <a:latin typeface="+mn-lt"/>
                          <a:ea typeface="MS Mincho"/>
                        </a:rPr>
                        <a:t>OS HR</a:t>
                      </a:r>
                      <a:r>
                        <a:rPr lang="ja-JP" sz="800" baseline="0">
                          <a:latin typeface="+mn-lt"/>
                          <a:ea typeface="MS Mincho"/>
                        </a:rPr>
                        <a:t>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457250" rtl="0" eaLnBrk="1" fontAlgn="auto" latinLnBrk="0" hangingPunct="1">
                        <a:lnSpc>
                          <a:spcPct val="90000"/>
                        </a:lnSpc>
                        <a:spcBef>
                          <a:spcPts val="0"/>
                        </a:spcBef>
                        <a:spcAft>
                          <a:spcPts val="0"/>
                        </a:spcAft>
                        <a:buClrTx/>
                        <a:buSzTx/>
                        <a:buFontTx/>
                        <a:buNone/>
                        <a:tabLst/>
                        <a:defRPr/>
                      </a:pPr>
                      <a:r>
                        <a:rPr lang="ja-JP" sz="900" b="0">
                          <a:solidFill>
                            <a:schemeClr val="tx1"/>
                          </a:solidFill>
                          <a:latin typeface="Arial"/>
                          <a:ea typeface="MS Mincho"/>
                          <a:cs typeface="Arial" panose="020B0604020202020204" pitchFamily="34" charset="0"/>
                        </a:rPr>
                        <a:t>0.68 （0.47、</a:t>
                      </a:r>
                      <a:r>
                        <a:rPr lang="ja-JP" sz="900" b="0">
                          <a:solidFill>
                            <a:schemeClr val="tx1"/>
                          </a:solidFill>
                          <a:latin typeface="Arial"/>
                          <a:ea typeface="MS Mincho"/>
                          <a:cs typeface="+mn-cs"/>
                        </a:rPr>
                        <a:t>0</a:t>
                      </a:r>
                      <a:r>
                        <a:rPr lang="ja-JP" sz="900" b="0">
                          <a:solidFill>
                            <a:schemeClr val="tx1"/>
                          </a:solidFill>
                          <a:latin typeface="Arial"/>
                          <a:ea typeface="MS Mincho"/>
                          <a:cs typeface="Arial" panose="020B0604020202020204" pitchFamily="34" charset="0"/>
                        </a:rPr>
                        <a:t>.97）</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457250" rtl="0" eaLnBrk="1" fontAlgn="auto" latinLnBrk="0" hangingPunct="1">
                        <a:lnSpc>
                          <a:spcPct val="90000"/>
                        </a:lnSpc>
                        <a:spcBef>
                          <a:spcPts val="0"/>
                        </a:spcBef>
                        <a:spcAft>
                          <a:spcPts val="0"/>
                        </a:spcAft>
                        <a:buClrTx/>
                        <a:buSzTx/>
                        <a:buFontTx/>
                        <a:buNone/>
                        <a:tabLst/>
                        <a:defRPr/>
                      </a:pPr>
                      <a:r>
                        <a:rPr lang="ja-JP" sz="900" b="0">
                          <a:solidFill>
                            <a:schemeClr val="tx1"/>
                          </a:solidFill>
                          <a:latin typeface="Arial"/>
                          <a:ea typeface="MS Mincho"/>
                          <a:cs typeface="Arial" panose="020B0604020202020204" pitchFamily="34" charset="0"/>
                        </a:rPr>
                        <a:t>0.61 （0.45、</a:t>
                      </a:r>
                      <a:r>
                        <a:rPr lang="ja-JP" sz="900" b="0">
                          <a:solidFill>
                            <a:schemeClr val="tx1"/>
                          </a:solidFill>
                          <a:latin typeface="Arial"/>
                          <a:ea typeface="MS Mincho"/>
                          <a:cs typeface="+mn-cs"/>
                        </a:rPr>
                        <a:t>0.83）</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GB"/>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indent="0" algn="ctr">
                        <a:lnSpc>
                          <a:spcPct val="90000"/>
                        </a:lnSpc>
                        <a:spcBef>
                          <a:spcPts val="0"/>
                        </a:spcBef>
                        <a:spcAft>
                          <a:spcPts val="0"/>
                        </a:spcAft>
                      </a:pPr>
                      <a:r>
                        <a:rPr lang="ja-JP" sz="900" b="0">
                          <a:solidFill>
                            <a:schemeClr val="tx1"/>
                          </a:solidFill>
                          <a:latin typeface="+mn-lt"/>
                          <a:ea typeface="MS Mincho"/>
                          <a:cs typeface="Arial" panose="020B0604020202020204" pitchFamily="34" charset="0"/>
                        </a:rPr>
                        <a:t>0.83 （0.61、</a:t>
                      </a:r>
                      <a:r>
                        <a:rPr lang="ja-JP" sz="900" b="0">
                          <a:latin typeface="+mn-lt"/>
                          <a:ea typeface="MS Mincho"/>
                          <a:cs typeface="Arial" panose="020B0604020202020204" pitchFamily="34" charset="0"/>
                        </a:rPr>
                        <a:t>1.13）</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5346169"/>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90000"/>
                        </a:lnSpc>
                      </a:pPr>
                      <a:r>
                        <a:rPr lang="ja-JP" sz="800">
                          <a:latin typeface="+mn-lt"/>
                          <a:ea typeface="MS Mincho"/>
                        </a:rPr>
                        <a:t>5年全生存率（％）</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900" b="0">
                          <a:latin typeface="+mn-lt"/>
                          <a:ea typeface="MS Mincho" panose="020F0502020204030204" pitchFamily="34" charset="0"/>
                          <a:cs typeface="Arial" panose="020B0604020202020204" pitchFamily="34" charset="0"/>
                        </a:rPr>
                        <a:t>23.3</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900" b="0">
                          <a:latin typeface="+mn-lt"/>
                          <a:ea typeface="MS Mincho" panose="020F0502020204030204" pitchFamily="34" charset="0"/>
                          <a:cs typeface="Arial" panose="020B0604020202020204" pitchFamily="34" charset="0"/>
                        </a:rPr>
                        <a:t>8.3</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900" b="0">
                          <a:latin typeface="+mn-lt"/>
                          <a:ea typeface="MS Mincho" panose="020F0502020204030204" pitchFamily="34" charset="0"/>
                          <a:cs typeface="Arial" panose="020B0604020202020204" pitchFamily="34" charset="0"/>
                        </a:rPr>
                        <a:t>20.6</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900" b="0">
                          <a:latin typeface="+mn-lt"/>
                          <a:ea typeface="MS Mincho" panose="020F0502020204030204" pitchFamily="34" charset="0"/>
                          <a:cs typeface="Arial" panose="020B0604020202020204" pitchFamily="34" charset="0"/>
                        </a:rPr>
                        <a:t>7.6</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900" b="0">
                          <a:latin typeface="+mn-lt"/>
                          <a:ea typeface="MS Mincho" panose="020F0502020204030204" pitchFamily="34" charset="0"/>
                          <a:cs typeface="Arial" panose="020B0604020202020204" pitchFamily="34" charset="0"/>
                        </a:rPr>
                        <a:t>10.7</a:t>
                      </a:r>
                    </a:p>
                  </a:txBody>
                  <a:tcPr marL="0" marR="0" marT="0" marB="0" anchor="ctr">
                    <a:lnL w="381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900" b="0" dirty="0">
                          <a:latin typeface="+mn-lt"/>
                          <a:ea typeface="MS Mincho" panose="020F0502020204030204" pitchFamily="34" charset="0"/>
                          <a:cs typeface="Arial" panose="020B0604020202020204" pitchFamily="34" charset="0"/>
                        </a:rPr>
                        <a:t>13.1</a:t>
                      </a:r>
                    </a:p>
                  </a:txBody>
                  <a:tcPr marL="0" marR="0" marT="0" marB="0" anchor="ctr">
                    <a:lnL w="1905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bl>
          </a:graphicData>
        </a:graphic>
      </p:graphicFrame>
      <p:grpSp>
        <p:nvGrpSpPr>
          <p:cNvPr id="399" name="Group 398"/>
          <p:cNvGrpSpPr/>
          <p:nvPr/>
        </p:nvGrpSpPr>
        <p:grpSpPr>
          <a:xfrm>
            <a:off x="6487391" y="2938127"/>
            <a:ext cx="5210716" cy="2388711"/>
            <a:chOff x="1740590" y="1801947"/>
            <a:chExt cx="7596192" cy="3715066"/>
          </a:xfrm>
        </p:grpSpPr>
        <p:sp>
          <p:nvSpPr>
            <p:cNvPr id="400" name="Rounded Rectangle 399"/>
            <p:cNvSpPr/>
            <p:nvPr/>
          </p:nvSpPr>
          <p:spPr>
            <a:xfrm>
              <a:off x="7663199" y="3289041"/>
              <a:ext cx="1491076" cy="759384"/>
            </a:xfrm>
            <a:prstGeom prst="roundRect">
              <a:avLst/>
            </a:prstGeom>
            <a:solidFill>
              <a:srgbClr val="FFFFFF"/>
            </a:solidFill>
            <a:ln w="19050" cap="flat" cmpd="sng" algn="ctr">
              <a:noFill/>
              <a:prstDash val="solid"/>
              <a:round/>
              <a:headEnd type="none" w="med" len="med"/>
              <a:tailEnd type="none" w="med" len="med"/>
            </a:ln>
            <a:effectLst/>
          </p:spPr>
          <p:txBody>
            <a:bodyPr rtlCol="0" anchor="ctr"/>
            <a:lstStyle/>
            <a:p>
              <a:pPr marL="0" marR="0" lvl="0" indent="0" algn="ctr" defTabSz="457250" eaLnBrk="1" fontAlgn="auto" latinLnBrk="0" hangingPunct="1">
                <a:lnSpc>
                  <a:spcPct val="100000"/>
                </a:lnSpc>
                <a:spcBef>
                  <a:spcPts val="0"/>
                </a:spcBef>
                <a:spcAft>
                  <a:spcPts val="0"/>
                </a:spcAft>
                <a:buClrTx/>
                <a:buSzTx/>
                <a:buFontTx/>
                <a:buNone/>
                <a:tabLst/>
                <a:defRPr/>
              </a:pPr>
              <a:r>
                <a:rPr kumimoji="0" lang="ja-JP" sz="800" b="1" i="0" u="none" strike="noStrike" cap="none" normalizeH="0" baseline="0" noProof="0">
                  <a:ln>
                    <a:noFill/>
                  </a:ln>
                  <a:solidFill>
                    <a:srgbClr val="000000"/>
                  </a:solidFill>
                  <a:uLnTx/>
                  <a:uFillTx/>
                  <a:latin typeface="Arial"/>
                  <a:ea typeface="MS Mincho"/>
                  <a:cs typeface="+mn-cs"/>
                </a:rPr>
                <a:t>5-yr PFS</a:t>
              </a:r>
            </a:p>
            <a:p>
              <a:pPr marL="0" marR="0" lvl="0" indent="0" algn="ctr" defTabSz="457250" eaLnBrk="1" fontAlgn="auto" latinLnBrk="0" hangingPunct="1">
                <a:lnSpc>
                  <a:spcPct val="100000"/>
                </a:lnSpc>
                <a:spcBef>
                  <a:spcPts val="0"/>
                </a:spcBef>
                <a:spcAft>
                  <a:spcPts val="0"/>
                </a:spcAft>
                <a:buClrTx/>
                <a:buSzTx/>
                <a:buFontTx/>
                <a:buNone/>
                <a:tabLst/>
                <a:defRPr/>
              </a:pPr>
              <a:r>
                <a:rPr kumimoji="0" lang="ja-JP" sz="800" b="1" i="0" u="none" strike="noStrike" cap="none" normalizeH="0" baseline="0" noProof="0">
                  <a:ln>
                    <a:noFill/>
                  </a:ln>
                  <a:solidFill>
                    <a:schemeClr val="accent2"/>
                  </a:solidFill>
                  <a:uLnTx/>
                  <a:uFillTx/>
                  <a:latin typeface="Arial"/>
                  <a:ea typeface="MS Mincho"/>
                  <a:cs typeface="+mn-cs"/>
                </a:rPr>
                <a:t>10.8％</a:t>
              </a:r>
            </a:p>
            <a:p>
              <a:pPr marL="0" marR="0" lvl="0" indent="0" algn="ctr" defTabSz="457250" eaLnBrk="1" fontAlgn="auto" latinLnBrk="0" hangingPunct="1">
                <a:lnSpc>
                  <a:spcPct val="100000"/>
                </a:lnSpc>
                <a:spcBef>
                  <a:spcPts val="0"/>
                </a:spcBef>
                <a:spcAft>
                  <a:spcPts val="0"/>
                </a:spcAft>
                <a:buClrTx/>
                <a:buSzTx/>
                <a:buFontTx/>
                <a:buNone/>
                <a:tabLst/>
                <a:defRPr/>
              </a:pPr>
              <a:r>
                <a:rPr kumimoji="0" lang="ja-JP" sz="800" b="1" i="0" u="none" strike="noStrike" cap="none" normalizeH="0" baseline="0" noProof="0">
                  <a:ln>
                    <a:noFill/>
                  </a:ln>
                  <a:solidFill>
                    <a:schemeClr val="accent1"/>
                  </a:solidFill>
                  <a:uLnTx/>
                  <a:uFillTx/>
                  <a:latin typeface="Arial"/>
                  <a:ea typeface="MS Mincho"/>
                  <a:cs typeface="+mn-cs"/>
                </a:rPr>
                <a:t>3.5％</a:t>
              </a:r>
            </a:p>
          </p:txBody>
        </p:sp>
        <p:sp>
          <p:nvSpPr>
            <p:cNvPr id="402" name="Freeform 21">
              <a:extLst>
                <a:ext uri="{FF2B5EF4-FFF2-40B4-BE49-F238E27FC236}">
                  <a16:creationId xmlns:a16="http://schemas.microsoft.com/office/drawing/2014/main" id="{FB3703BE-6CD4-4218-63B5-4F3FB05DEA55}"/>
                </a:ext>
              </a:extLst>
            </p:cNvPr>
            <p:cNvSpPr>
              <a:spLocks/>
            </p:cNvSpPr>
            <p:nvPr/>
          </p:nvSpPr>
          <p:spPr bwMode="auto">
            <a:xfrm rot="16200000">
              <a:off x="4096014" y="3781333"/>
              <a:ext cx="1221399" cy="11095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403" name="Freeform 21">
              <a:extLst>
                <a:ext uri="{FF2B5EF4-FFF2-40B4-BE49-F238E27FC236}">
                  <a16:creationId xmlns:a16="http://schemas.microsoft.com/office/drawing/2014/main" id="{FB3703BE-6CD4-4218-63B5-4F3FB05DEA55}"/>
                </a:ext>
              </a:extLst>
            </p:cNvPr>
            <p:cNvSpPr>
              <a:spLocks/>
            </p:cNvSpPr>
            <p:nvPr/>
          </p:nvSpPr>
          <p:spPr bwMode="auto">
            <a:xfrm rot="16200000">
              <a:off x="5155220" y="3804882"/>
              <a:ext cx="1222870" cy="6238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404" name="Freeform 21">
              <a:extLst>
                <a:ext uri="{FF2B5EF4-FFF2-40B4-BE49-F238E27FC236}">
                  <a16:creationId xmlns:a16="http://schemas.microsoft.com/office/drawing/2014/main" id="{FB3703BE-6CD4-4218-63B5-4F3FB05DEA55}"/>
                </a:ext>
              </a:extLst>
            </p:cNvPr>
            <p:cNvSpPr>
              <a:spLocks/>
            </p:cNvSpPr>
            <p:nvPr/>
          </p:nvSpPr>
          <p:spPr bwMode="auto">
            <a:xfrm rot="16200000">
              <a:off x="6188286" y="3804882"/>
              <a:ext cx="1222870" cy="6238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405" name="Freeform 21">
              <a:extLst>
                <a:ext uri="{FF2B5EF4-FFF2-40B4-BE49-F238E27FC236}">
                  <a16:creationId xmlns:a16="http://schemas.microsoft.com/office/drawing/2014/main" id="{FB3703BE-6CD4-4218-63B5-4F3FB05DEA55}"/>
                </a:ext>
              </a:extLst>
            </p:cNvPr>
            <p:cNvSpPr>
              <a:spLocks/>
            </p:cNvSpPr>
            <p:nvPr/>
          </p:nvSpPr>
          <p:spPr bwMode="auto">
            <a:xfrm rot="16200000">
              <a:off x="7218542" y="3804883"/>
              <a:ext cx="1222870" cy="6238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406" name="Freeform 21">
              <a:extLst>
                <a:ext uri="{FF2B5EF4-FFF2-40B4-BE49-F238E27FC236}">
                  <a16:creationId xmlns:a16="http://schemas.microsoft.com/office/drawing/2014/main" id="{FB3703BE-6CD4-4218-63B5-4F3FB05DEA55}"/>
                </a:ext>
              </a:extLst>
            </p:cNvPr>
            <p:cNvSpPr>
              <a:spLocks/>
            </p:cNvSpPr>
            <p:nvPr/>
          </p:nvSpPr>
          <p:spPr bwMode="auto">
            <a:xfrm rot="16200000" flipV="1">
              <a:off x="2986980" y="3653208"/>
              <a:ext cx="1539032" cy="4956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407" name="Freeform 21">
              <a:extLst>
                <a:ext uri="{FF2B5EF4-FFF2-40B4-BE49-F238E27FC236}">
                  <a16:creationId xmlns:a16="http://schemas.microsoft.com/office/drawing/2014/main" id="{FB3703BE-6CD4-4218-63B5-4F3FB05DEA55}"/>
                </a:ext>
              </a:extLst>
            </p:cNvPr>
            <p:cNvSpPr>
              <a:spLocks/>
            </p:cNvSpPr>
            <p:nvPr/>
          </p:nvSpPr>
          <p:spPr bwMode="auto">
            <a:xfrm>
              <a:off x="2704944" y="3106423"/>
              <a:ext cx="6192105" cy="11968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409" name="TextBox 408">
              <a:extLst>
                <a:ext uri="{FF2B5EF4-FFF2-40B4-BE49-F238E27FC236}">
                  <a16:creationId xmlns:a16="http://schemas.microsoft.com/office/drawing/2014/main" id="{574B9A16-8C1F-5B7F-11F2-B34697A7032C}"/>
                </a:ext>
              </a:extLst>
            </p:cNvPr>
            <p:cNvSpPr txBox="1"/>
            <p:nvPr/>
          </p:nvSpPr>
          <p:spPr>
            <a:xfrm>
              <a:off x="2035274" y="1801947"/>
              <a:ext cx="612726" cy="406871"/>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100</a:t>
              </a:r>
            </a:p>
          </p:txBody>
        </p:sp>
        <p:sp>
          <p:nvSpPr>
            <p:cNvPr id="410" name="TextBox 409">
              <a:extLst>
                <a:ext uri="{FF2B5EF4-FFF2-40B4-BE49-F238E27FC236}">
                  <a16:creationId xmlns:a16="http://schemas.microsoft.com/office/drawing/2014/main" id="{15103413-7E7B-E6FC-8A48-900CD924F68F}"/>
                </a:ext>
              </a:extLst>
            </p:cNvPr>
            <p:cNvSpPr txBox="1"/>
            <p:nvPr/>
          </p:nvSpPr>
          <p:spPr>
            <a:xfrm rot="16200000">
              <a:off x="711320" y="3091922"/>
              <a:ext cx="2439915" cy="381376"/>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050" b="0" i="0" u="none" strike="noStrike" cap="none" normalizeH="0" baseline="0" noProof="0" dirty="0">
                  <a:ln>
                    <a:noFill/>
                  </a:ln>
                  <a:solidFill>
                    <a:srgbClr val="000000"/>
                  </a:solidFill>
                  <a:uLnTx/>
                  <a:uFillTx/>
                  <a:latin typeface="Arial" panose="020B0604020202020204" pitchFamily="34" charset="0"/>
                  <a:ea typeface="MS Mincho"/>
                  <a:cs typeface="Arial" panose="020B0604020202020204" pitchFamily="34" charset="0"/>
                </a:rPr>
                <a:t>PFS（％）</a:t>
              </a:r>
            </a:p>
          </p:txBody>
        </p:sp>
        <p:sp>
          <p:nvSpPr>
            <p:cNvPr id="411" name="TextBox 410">
              <a:extLst>
                <a:ext uri="{FF2B5EF4-FFF2-40B4-BE49-F238E27FC236}">
                  <a16:creationId xmlns:a16="http://schemas.microsoft.com/office/drawing/2014/main" id="{38D4AB08-270F-AFF8-9283-9D249DB8D557}"/>
                </a:ext>
              </a:extLst>
            </p:cNvPr>
            <p:cNvSpPr txBox="1"/>
            <p:nvPr/>
          </p:nvSpPr>
          <p:spPr>
            <a:xfrm>
              <a:off x="2149782" y="2776028"/>
              <a:ext cx="498218" cy="406871"/>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60</a:t>
              </a:r>
            </a:p>
          </p:txBody>
        </p:sp>
        <p:sp>
          <p:nvSpPr>
            <p:cNvPr id="415" name="TextBox 414">
              <a:extLst>
                <a:ext uri="{FF2B5EF4-FFF2-40B4-BE49-F238E27FC236}">
                  <a16:creationId xmlns:a16="http://schemas.microsoft.com/office/drawing/2014/main" id="{652F78A8-D514-039A-2E4D-DC23B4AE1D7D}"/>
                </a:ext>
              </a:extLst>
            </p:cNvPr>
            <p:cNvSpPr txBox="1"/>
            <p:nvPr/>
          </p:nvSpPr>
          <p:spPr>
            <a:xfrm>
              <a:off x="2272105" y="4235816"/>
              <a:ext cx="383712" cy="406871"/>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416" name="TextBox 415">
              <a:extLst>
                <a:ext uri="{FF2B5EF4-FFF2-40B4-BE49-F238E27FC236}">
                  <a16:creationId xmlns:a16="http://schemas.microsoft.com/office/drawing/2014/main" id="{7211C8CE-E25E-A8B6-0200-00B956CFEE5B}"/>
                </a:ext>
              </a:extLst>
            </p:cNvPr>
            <p:cNvSpPr txBox="1"/>
            <p:nvPr/>
          </p:nvSpPr>
          <p:spPr>
            <a:xfrm>
              <a:off x="6659112" y="4470004"/>
              <a:ext cx="334999" cy="37634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48</a:t>
              </a:r>
            </a:p>
          </p:txBody>
        </p:sp>
        <p:sp>
          <p:nvSpPr>
            <p:cNvPr id="417" name="TextBox 416">
              <a:extLst>
                <a:ext uri="{FF2B5EF4-FFF2-40B4-BE49-F238E27FC236}">
                  <a16:creationId xmlns:a16="http://schemas.microsoft.com/office/drawing/2014/main" id="{62593FC5-B6DC-5653-80B7-91A8B1E8E747}"/>
                </a:ext>
              </a:extLst>
            </p:cNvPr>
            <p:cNvSpPr txBox="1"/>
            <p:nvPr/>
          </p:nvSpPr>
          <p:spPr>
            <a:xfrm>
              <a:off x="5624556" y="4470004"/>
              <a:ext cx="334999" cy="37634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36</a:t>
              </a:r>
            </a:p>
          </p:txBody>
        </p:sp>
        <p:sp>
          <p:nvSpPr>
            <p:cNvPr id="418" name="TextBox 417">
              <a:extLst>
                <a:ext uri="{FF2B5EF4-FFF2-40B4-BE49-F238E27FC236}">
                  <a16:creationId xmlns:a16="http://schemas.microsoft.com/office/drawing/2014/main" id="{93CE73AE-4D07-71D7-A6DA-3F46481AAF00}"/>
                </a:ext>
              </a:extLst>
            </p:cNvPr>
            <p:cNvSpPr txBox="1"/>
            <p:nvPr/>
          </p:nvSpPr>
          <p:spPr>
            <a:xfrm>
              <a:off x="3561713" y="4470004"/>
              <a:ext cx="334999" cy="37634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12</a:t>
              </a:r>
            </a:p>
          </p:txBody>
        </p:sp>
        <p:sp>
          <p:nvSpPr>
            <p:cNvPr id="419" name="Line 21">
              <a:extLst>
                <a:ext uri="{FF2B5EF4-FFF2-40B4-BE49-F238E27FC236}">
                  <a16:creationId xmlns:a16="http://schemas.microsoft.com/office/drawing/2014/main" id="{E3DA3D91-4C22-E50F-2772-A238AF90816A}"/>
                </a:ext>
              </a:extLst>
            </p:cNvPr>
            <p:cNvSpPr>
              <a:spLocks noChangeShapeType="1"/>
            </p:cNvSpPr>
            <p:nvPr/>
          </p:nvSpPr>
          <p:spPr bwMode="auto">
            <a:xfrm>
              <a:off x="2698643"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 name="TextBox 419">
              <a:extLst>
                <a:ext uri="{FF2B5EF4-FFF2-40B4-BE49-F238E27FC236}">
                  <a16:creationId xmlns:a16="http://schemas.microsoft.com/office/drawing/2014/main" id="{E24B3352-D6A8-C8D0-243D-1F229969A68B}"/>
                </a:ext>
              </a:extLst>
            </p:cNvPr>
            <p:cNvSpPr txBox="1"/>
            <p:nvPr/>
          </p:nvSpPr>
          <p:spPr>
            <a:xfrm>
              <a:off x="2591134" y="4470004"/>
              <a:ext cx="220494" cy="37634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421" name="TextBox 420">
              <a:extLst>
                <a:ext uri="{FF2B5EF4-FFF2-40B4-BE49-F238E27FC236}">
                  <a16:creationId xmlns:a16="http://schemas.microsoft.com/office/drawing/2014/main" id="{CDF68BD4-C1C5-C799-1040-7152EA711DA2}"/>
                </a:ext>
              </a:extLst>
            </p:cNvPr>
            <p:cNvSpPr txBox="1"/>
            <p:nvPr/>
          </p:nvSpPr>
          <p:spPr>
            <a:xfrm>
              <a:off x="5166881" y="4699687"/>
              <a:ext cx="1316120" cy="335071"/>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800" b="0" i="0" u="none" strike="noStrike" cap="none" normalizeH="0" baseline="0" noProof="0" dirty="0">
                  <a:ln>
                    <a:noFill/>
                  </a:ln>
                  <a:solidFill>
                    <a:srgbClr val="000000"/>
                  </a:solidFill>
                  <a:uLnTx/>
                  <a:uFillTx/>
                  <a:latin typeface="Arial" panose="020B0604020202020204" pitchFamily="34" charset="0"/>
                  <a:ea typeface="MS Mincho"/>
                  <a:cs typeface="Arial" panose="020B0604020202020204" pitchFamily="34" charset="0"/>
                </a:rPr>
                <a:t>経過時間（月）</a:t>
              </a:r>
            </a:p>
          </p:txBody>
        </p:sp>
        <p:sp>
          <p:nvSpPr>
            <p:cNvPr id="424" name="TextBox 423">
              <a:extLst>
                <a:ext uri="{FF2B5EF4-FFF2-40B4-BE49-F238E27FC236}">
                  <a16:creationId xmlns:a16="http://schemas.microsoft.com/office/drawing/2014/main" id="{98EFB97F-6ECC-5B66-E919-4BAB6E097D15}"/>
                </a:ext>
              </a:extLst>
            </p:cNvPr>
            <p:cNvSpPr txBox="1"/>
            <p:nvPr/>
          </p:nvSpPr>
          <p:spPr>
            <a:xfrm>
              <a:off x="2149782" y="3749221"/>
              <a:ext cx="498218" cy="406871"/>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20</a:t>
              </a:r>
            </a:p>
          </p:txBody>
        </p:sp>
        <p:sp>
          <p:nvSpPr>
            <p:cNvPr id="425" name="TextBox 424">
              <a:extLst>
                <a:ext uri="{FF2B5EF4-FFF2-40B4-BE49-F238E27FC236}">
                  <a16:creationId xmlns:a16="http://schemas.microsoft.com/office/drawing/2014/main" id="{C6C9E5A9-AF16-D7C3-1C02-8DFACCB547FC}"/>
                </a:ext>
              </a:extLst>
            </p:cNvPr>
            <p:cNvSpPr txBox="1"/>
            <p:nvPr/>
          </p:nvSpPr>
          <p:spPr>
            <a:xfrm>
              <a:off x="2149782" y="3262625"/>
              <a:ext cx="498218" cy="406871"/>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40</a:t>
              </a:r>
            </a:p>
          </p:txBody>
        </p:sp>
        <p:sp>
          <p:nvSpPr>
            <p:cNvPr id="426" name="TextBox 425">
              <a:extLst>
                <a:ext uri="{FF2B5EF4-FFF2-40B4-BE49-F238E27FC236}">
                  <a16:creationId xmlns:a16="http://schemas.microsoft.com/office/drawing/2014/main" id="{A9DB8251-CDC6-03A7-B963-4E35ADE4AA37}"/>
                </a:ext>
              </a:extLst>
            </p:cNvPr>
            <p:cNvSpPr txBox="1"/>
            <p:nvPr/>
          </p:nvSpPr>
          <p:spPr>
            <a:xfrm>
              <a:off x="2149782" y="2289432"/>
              <a:ext cx="498218" cy="406871"/>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80</a:t>
              </a:r>
            </a:p>
          </p:txBody>
        </p:sp>
        <p:sp>
          <p:nvSpPr>
            <p:cNvPr id="427" name="TextBox 426">
              <a:extLst>
                <a:ext uri="{FF2B5EF4-FFF2-40B4-BE49-F238E27FC236}">
                  <a16:creationId xmlns:a16="http://schemas.microsoft.com/office/drawing/2014/main" id="{63531253-2164-FF15-E94D-23702A045B92}"/>
                </a:ext>
              </a:extLst>
            </p:cNvPr>
            <p:cNvSpPr txBox="1"/>
            <p:nvPr/>
          </p:nvSpPr>
          <p:spPr>
            <a:xfrm>
              <a:off x="8727765" y="4470004"/>
              <a:ext cx="334999" cy="37634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72</a:t>
              </a:r>
            </a:p>
          </p:txBody>
        </p:sp>
        <p:sp>
          <p:nvSpPr>
            <p:cNvPr id="428" name="TextBox 427">
              <a:extLst>
                <a:ext uri="{FF2B5EF4-FFF2-40B4-BE49-F238E27FC236}">
                  <a16:creationId xmlns:a16="http://schemas.microsoft.com/office/drawing/2014/main" id="{A78121EC-29A3-D10D-2F44-296FB6E47AB8}"/>
                </a:ext>
              </a:extLst>
            </p:cNvPr>
            <p:cNvSpPr txBox="1"/>
            <p:nvPr/>
          </p:nvSpPr>
          <p:spPr>
            <a:xfrm>
              <a:off x="4589774" y="4470004"/>
              <a:ext cx="334999" cy="37634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24</a:t>
              </a:r>
            </a:p>
          </p:txBody>
        </p:sp>
        <p:sp>
          <p:nvSpPr>
            <p:cNvPr id="429" name="TextBox 428">
              <a:extLst>
                <a:ext uri="{FF2B5EF4-FFF2-40B4-BE49-F238E27FC236}">
                  <a16:creationId xmlns:a16="http://schemas.microsoft.com/office/drawing/2014/main" id="{6D13585F-CA3D-DD5B-2BDD-11369ECEA079}"/>
                </a:ext>
              </a:extLst>
            </p:cNvPr>
            <p:cNvSpPr txBox="1"/>
            <p:nvPr/>
          </p:nvSpPr>
          <p:spPr>
            <a:xfrm>
              <a:off x="2383798" y="4899177"/>
              <a:ext cx="742272" cy="359004"/>
            </a:xfrm>
            <a:prstGeom prst="rect">
              <a:avLst/>
            </a:prstGeom>
            <a:noFill/>
          </p:spPr>
          <p:txBody>
            <a:bodyPr wrap="square" rtlCol="0">
              <a:spAutoFit/>
            </a:bodyPr>
            <a:lstStyle/>
            <a:p>
              <a:pPr algn="ctr">
                <a:lnSpc>
                  <a:spcPct val="90000"/>
                </a:lnSpc>
              </a:pPr>
              <a:r>
                <a:rPr lang="ja-JP" sz="1000">
                  <a:solidFill>
                    <a:schemeClr val="accent2"/>
                  </a:solidFill>
                  <a:latin typeface="Arial" panose="020B0604020202020204" pitchFamily="34" charset="0"/>
                  <a:ea typeface="MS Mincho"/>
                  <a:cs typeface="Arial" panose="020B0604020202020204" pitchFamily="34" charset="0"/>
                </a:rPr>
                <a:t>278</a:t>
              </a:r>
            </a:p>
          </p:txBody>
        </p:sp>
        <p:sp>
          <p:nvSpPr>
            <p:cNvPr id="430" name="TextBox 429">
              <a:extLst>
                <a:ext uri="{FF2B5EF4-FFF2-40B4-BE49-F238E27FC236}">
                  <a16:creationId xmlns:a16="http://schemas.microsoft.com/office/drawing/2014/main" id="{DC125A67-7DDD-3E62-266C-978A09DC06AB}"/>
                </a:ext>
              </a:extLst>
            </p:cNvPr>
            <p:cNvSpPr txBox="1"/>
            <p:nvPr/>
          </p:nvSpPr>
          <p:spPr>
            <a:xfrm>
              <a:off x="3418918" y="4899177"/>
              <a:ext cx="742272" cy="359004"/>
            </a:xfrm>
            <a:prstGeom prst="rect">
              <a:avLst/>
            </a:prstGeom>
            <a:noFill/>
          </p:spPr>
          <p:txBody>
            <a:bodyPr wrap="square" rtlCol="0">
              <a:spAutoFit/>
            </a:bodyPr>
            <a:lstStyle/>
            <a:p>
              <a:pPr algn="ctr">
                <a:lnSpc>
                  <a:spcPct val="90000"/>
                </a:lnSpc>
              </a:pPr>
              <a:r>
                <a:rPr lang="ja-JP" sz="1000">
                  <a:solidFill>
                    <a:schemeClr val="accent2"/>
                  </a:solidFill>
                  <a:latin typeface="Arial" panose="020B0604020202020204" pitchFamily="34" charset="0"/>
                  <a:ea typeface="MS Mincho"/>
                  <a:cs typeface="Arial" panose="020B0604020202020204" pitchFamily="34" charset="0"/>
                </a:rPr>
                <a:t>100</a:t>
              </a:r>
            </a:p>
          </p:txBody>
        </p:sp>
        <p:sp>
          <p:nvSpPr>
            <p:cNvPr id="431" name="TextBox 430">
              <a:extLst>
                <a:ext uri="{FF2B5EF4-FFF2-40B4-BE49-F238E27FC236}">
                  <a16:creationId xmlns:a16="http://schemas.microsoft.com/office/drawing/2014/main" id="{1C6915AD-841D-115A-13EE-26EEDFD4E377}"/>
                </a:ext>
              </a:extLst>
            </p:cNvPr>
            <p:cNvSpPr txBox="1"/>
            <p:nvPr/>
          </p:nvSpPr>
          <p:spPr>
            <a:xfrm>
              <a:off x="4454035" y="4906763"/>
              <a:ext cx="742272" cy="369774"/>
            </a:xfrm>
            <a:prstGeom prst="rect">
              <a:avLst/>
            </a:prstGeom>
            <a:noFill/>
          </p:spPr>
          <p:txBody>
            <a:bodyPr wrap="square" rtlCol="0">
              <a:spAutoFit/>
            </a:bodyPr>
            <a:lstStyle/>
            <a:p>
              <a:pPr algn="ctr">
                <a:lnSpc>
                  <a:spcPct val="90000"/>
                </a:lnSpc>
              </a:pPr>
              <a:r>
                <a:rPr lang="ja-JP" sz="1000">
                  <a:solidFill>
                    <a:schemeClr val="accent2"/>
                  </a:solidFill>
                  <a:latin typeface="Arial" panose="020B0604020202020204" pitchFamily="34" charset="0"/>
                  <a:ea typeface="MS Mincho"/>
                  <a:cs typeface="Arial" panose="020B0604020202020204" pitchFamily="34" charset="0"/>
                </a:rPr>
                <a:t>56</a:t>
              </a:r>
            </a:p>
          </p:txBody>
        </p:sp>
        <p:sp>
          <p:nvSpPr>
            <p:cNvPr id="432" name="TextBox 431">
              <a:extLst>
                <a:ext uri="{FF2B5EF4-FFF2-40B4-BE49-F238E27FC236}">
                  <a16:creationId xmlns:a16="http://schemas.microsoft.com/office/drawing/2014/main" id="{460CC2AF-5CDB-66BE-2419-CDB6632B5FEB}"/>
                </a:ext>
              </a:extLst>
            </p:cNvPr>
            <p:cNvSpPr txBox="1"/>
            <p:nvPr/>
          </p:nvSpPr>
          <p:spPr>
            <a:xfrm>
              <a:off x="5489154" y="4906763"/>
              <a:ext cx="742272" cy="369774"/>
            </a:xfrm>
            <a:prstGeom prst="rect">
              <a:avLst/>
            </a:prstGeom>
            <a:noFill/>
          </p:spPr>
          <p:txBody>
            <a:bodyPr wrap="square" rtlCol="0">
              <a:spAutoFit/>
            </a:bodyPr>
            <a:lstStyle/>
            <a:p>
              <a:pPr algn="ctr">
                <a:lnSpc>
                  <a:spcPct val="90000"/>
                </a:lnSpc>
              </a:pPr>
              <a:r>
                <a:rPr lang="ja-JP" sz="1000">
                  <a:solidFill>
                    <a:schemeClr val="accent2"/>
                  </a:solidFill>
                  <a:latin typeface="Arial" panose="020B0604020202020204" pitchFamily="34" charset="0"/>
                  <a:ea typeface="MS Mincho"/>
                  <a:cs typeface="Arial" panose="020B0604020202020204" pitchFamily="34" charset="0"/>
                </a:rPr>
                <a:t>40</a:t>
              </a:r>
            </a:p>
          </p:txBody>
        </p:sp>
        <p:sp>
          <p:nvSpPr>
            <p:cNvPr id="433" name="TextBox 432">
              <a:extLst>
                <a:ext uri="{FF2B5EF4-FFF2-40B4-BE49-F238E27FC236}">
                  <a16:creationId xmlns:a16="http://schemas.microsoft.com/office/drawing/2014/main" id="{32821CDF-E7FF-2256-67B8-E523FE5813A3}"/>
                </a:ext>
              </a:extLst>
            </p:cNvPr>
            <p:cNvSpPr txBox="1"/>
            <p:nvPr/>
          </p:nvSpPr>
          <p:spPr>
            <a:xfrm>
              <a:off x="6524271" y="4906763"/>
              <a:ext cx="742272" cy="369774"/>
            </a:xfrm>
            <a:prstGeom prst="rect">
              <a:avLst/>
            </a:prstGeom>
            <a:noFill/>
          </p:spPr>
          <p:txBody>
            <a:bodyPr wrap="square" rtlCol="0">
              <a:spAutoFit/>
            </a:bodyPr>
            <a:lstStyle/>
            <a:p>
              <a:pPr algn="ctr">
                <a:lnSpc>
                  <a:spcPct val="90000"/>
                </a:lnSpc>
              </a:pPr>
              <a:r>
                <a:rPr lang="ja-JP" sz="1000">
                  <a:solidFill>
                    <a:schemeClr val="accent2"/>
                  </a:solidFill>
                  <a:latin typeface="Arial" panose="020B0604020202020204" pitchFamily="34" charset="0"/>
                  <a:ea typeface="MS Mincho"/>
                  <a:cs typeface="Arial" panose="020B0604020202020204" pitchFamily="34" charset="0"/>
                </a:rPr>
                <a:t>30</a:t>
              </a:r>
            </a:p>
          </p:txBody>
        </p:sp>
        <p:sp>
          <p:nvSpPr>
            <p:cNvPr id="434" name="TextBox 433">
              <a:extLst>
                <a:ext uri="{FF2B5EF4-FFF2-40B4-BE49-F238E27FC236}">
                  <a16:creationId xmlns:a16="http://schemas.microsoft.com/office/drawing/2014/main" id="{597A67F6-D481-8F90-897A-B30B18AA986C}"/>
                </a:ext>
              </a:extLst>
            </p:cNvPr>
            <p:cNvSpPr txBox="1"/>
            <p:nvPr/>
          </p:nvSpPr>
          <p:spPr>
            <a:xfrm>
              <a:off x="8594510" y="4906763"/>
              <a:ext cx="742272" cy="369774"/>
            </a:xfrm>
            <a:prstGeom prst="rect">
              <a:avLst/>
            </a:prstGeom>
            <a:noFill/>
          </p:spPr>
          <p:txBody>
            <a:bodyPr wrap="square" rtlCol="0">
              <a:spAutoFit/>
            </a:bodyPr>
            <a:lstStyle/>
            <a:p>
              <a:pPr algn="ctr">
                <a:lnSpc>
                  <a:spcPct val="90000"/>
                </a:lnSpc>
              </a:pPr>
              <a:r>
                <a:rPr lang="ja-JP" sz="1000">
                  <a:solidFill>
                    <a:schemeClr val="accent2"/>
                  </a:solidFill>
                  <a:latin typeface="Arial" panose="020B0604020202020204" pitchFamily="34" charset="0"/>
                  <a:ea typeface="MS Mincho"/>
                  <a:cs typeface="Arial" panose="020B0604020202020204" pitchFamily="34" charset="0"/>
                </a:rPr>
                <a:t>0</a:t>
              </a:r>
            </a:p>
          </p:txBody>
        </p:sp>
        <p:sp>
          <p:nvSpPr>
            <p:cNvPr id="435" name="TextBox 434">
              <a:extLst>
                <a:ext uri="{FF2B5EF4-FFF2-40B4-BE49-F238E27FC236}">
                  <a16:creationId xmlns:a16="http://schemas.microsoft.com/office/drawing/2014/main" id="{C2056DA7-D599-3834-1888-518FDA8DEB63}"/>
                </a:ext>
              </a:extLst>
            </p:cNvPr>
            <p:cNvSpPr txBox="1"/>
            <p:nvPr/>
          </p:nvSpPr>
          <p:spPr>
            <a:xfrm>
              <a:off x="2383798" y="5139653"/>
              <a:ext cx="742272" cy="359004"/>
            </a:xfrm>
            <a:prstGeom prst="rect">
              <a:avLst/>
            </a:prstGeom>
            <a:noFill/>
          </p:spPr>
          <p:txBody>
            <a:bodyPr wrap="square" rtlCol="0">
              <a:spAutoFit/>
            </a:bodyPr>
            <a:lstStyle/>
            <a:p>
              <a:pPr algn="ctr">
                <a:lnSpc>
                  <a:spcPct val="90000"/>
                </a:lnSpc>
              </a:pPr>
              <a:r>
                <a:rPr lang="ja-JP" sz="1000">
                  <a:solidFill>
                    <a:schemeClr val="accent1"/>
                  </a:solidFill>
                  <a:latin typeface="Arial" panose="020B0604020202020204" pitchFamily="34" charset="0"/>
                  <a:ea typeface="MS Mincho"/>
                  <a:cs typeface="Arial" panose="020B0604020202020204" pitchFamily="34" charset="0"/>
                </a:rPr>
                <a:t>281</a:t>
              </a:r>
            </a:p>
          </p:txBody>
        </p:sp>
        <p:sp>
          <p:nvSpPr>
            <p:cNvPr id="436" name="TextBox 435">
              <a:extLst>
                <a:ext uri="{FF2B5EF4-FFF2-40B4-BE49-F238E27FC236}">
                  <a16:creationId xmlns:a16="http://schemas.microsoft.com/office/drawing/2014/main" id="{4B806BBC-0EDF-A197-A73E-65AF8F923F6C}"/>
                </a:ext>
              </a:extLst>
            </p:cNvPr>
            <p:cNvSpPr txBox="1"/>
            <p:nvPr/>
          </p:nvSpPr>
          <p:spPr>
            <a:xfrm>
              <a:off x="3418918" y="5147239"/>
              <a:ext cx="742272" cy="369774"/>
            </a:xfrm>
            <a:prstGeom prst="rect">
              <a:avLst/>
            </a:prstGeom>
            <a:noFill/>
          </p:spPr>
          <p:txBody>
            <a:bodyPr wrap="square" rtlCol="0">
              <a:spAutoFit/>
            </a:bodyPr>
            <a:lstStyle/>
            <a:p>
              <a:pPr algn="ctr">
                <a:lnSpc>
                  <a:spcPct val="90000"/>
                </a:lnSpc>
              </a:pPr>
              <a:r>
                <a:rPr lang="ja-JP" sz="1000">
                  <a:solidFill>
                    <a:schemeClr val="accent1"/>
                  </a:solidFill>
                  <a:latin typeface="Arial" panose="020B0604020202020204" pitchFamily="34" charset="0"/>
                  <a:ea typeface="MS Mincho"/>
                  <a:cs typeface="Arial" panose="020B0604020202020204" pitchFamily="34" charset="0"/>
                </a:rPr>
                <a:t>53</a:t>
              </a:r>
            </a:p>
          </p:txBody>
        </p:sp>
        <p:sp>
          <p:nvSpPr>
            <p:cNvPr id="437" name="TextBox 436">
              <a:extLst>
                <a:ext uri="{FF2B5EF4-FFF2-40B4-BE49-F238E27FC236}">
                  <a16:creationId xmlns:a16="http://schemas.microsoft.com/office/drawing/2014/main" id="{65DB1A3F-EC59-CFC1-87D6-4425F7A0F424}"/>
                </a:ext>
              </a:extLst>
            </p:cNvPr>
            <p:cNvSpPr txBox="1"/>
            <p:nvPr/>
          </p:nvSpPr>
          <p:spPr>
            <a:xfrm>
              <a:off x="4454035" y="5147239"/>
              <a:ext cx="742272" cy="369774"/>
            </a:xfrm>
            <a:prstGeom prst="rect">
              <a:avLst/>
            </a:prstGeom>
            <a:noFill/>
          </p:spPr>
          <p:txBody>
            <a:bodyPr wrap="square" rtlCol="0">
              <a:spAutoFit/>
            </a:bodyPr>
            <a:lstStyle/>
            <a:p>
              <a:pPr algn="ctr">
                <a:lnSpc>
                  <a:spcPct val="90000"/>
                </a:lnSpc>
              </a:pPr>
              <a:r>
                <a:rPr lang="ja-JP" sz="1000">
                  <a:solidFill>
                    <a:schemeClr val="accent1"/>
                  </a:solidFill>
                  <a:latin typeface="Arial" panose="020B0604020202020204" pitchFamily="34" charset="0"/>
                  <a:ea typeface="MS Mincho"/>
                  <a:cs typeface="Arial" panose="020B0604020202020204" pitchFamily="34" charset="0"/>
                </a:rPr>
                <a:t>27</a:t>
              </a:r>
            </a:p>
          </p:txBody>
        </p:sp>
        <p:sp>
          <p:nvSpPr>
            <p:cNvPr id="438" name="TextBox 437">
              <a:extLst>
                <a:ext uri="{FF2B5EF4-FFF2-40B4-BE49-F238E27FC236}">
                  <a16:creationId xmlns:a16="http://schemas.microsoft.com/office/drawing/2014/main" id="{27BBCF05-F968-748F-EBBA-64967770CAA2}"/>
                </a:ext>
              </a:extLst>
            </p:cNvPr>
            <p:cNvSpPr txBox="1"/>
            <p:nvPr/>
          </p:nvSpPr>
          <p:spPr>
            <a:xfrm>
              <a:off x="5489154" y="5147239"/>
              <a:ext cx="742272" cy="369774"/>
            </a:xfrm>
            <a:prstGeom prst="rect">
              <a:avLst/>
            </a:prstGeom>
            <a:noFill/>
          </p:spPr>
          <p:txBody>
            <a:bodyPr wrap="square" rtlCol="0">
              <a:spAutoFit/>
            </a:bodyPr>
            <a:lstStyle/>
            <a:p>
              <a:pPr algn="ctr">
                <a:lnSpc>
                  <a:spcPct val="90000"/>
                </a:lnSpc>
              </a:pPr>
              <a:r>
                <a:rPr lang="ja-JP" sz="1000">
                  <a:solidFill>
                    <a:schemeClr val="accent1"/>
                  </a:solidFill>
                  <a:latin typeface="Arial" panose="020B0604020202020204" pitchFamily="34" charset="0"/>
                  <a:ea typeface="MS Mincho"/>
                  <a:cs typeface="Arial" panose="020B0604020202020204" pitchFamily="34" charset="0"/>
                </a:rPr>
                <a:t>20</a:t>
              </a:r>
            </a:p>
          </p:txBody>
        </p:sp>
        <p:sp>
          <p:nvSpPr>
            <p:cNvPr id="439" name="TextBox 438">
              <a:extLst>
                <a:ext uri="{FF2B5EF4-FFF2-40B4-BE49-F238E27FC236}">
                  <a16:creationId xmlns:a16="http://schemas.microsoft.com/office/drawing/2014/main" id="{973DB267-B687-BE5A-983D-02C4930BC5CE}"/>
                </a:ext>
              </a:extLst>
            </p:cNvPr>
            <p:cNvSpPr txBox="1"/>
            <p:nvPr/>
          </p:nvSpPr>
          <p:spPr>
            <a:xfrm>
              <a:off x="6524271" y="5147239"/>
              <a:ext cx="742272" cy="369774"/>
            </a:xfrm>
            <a:prstGeom prst="rect">
              <a:avLst/>
            </a:prstGeom>
            <a:noFill/>
          </p:spPr>
          <p:txBody>
            <a:bodyPr wrap="square" rtlCol="0">
              <a:spAutoFit/>
            </a:bodyPr>
            <a:lstStyle/>
            <a:p>
              <a:pPr algn="ctr">
                <a:lnSpc>
                  <a:spcPct val="90000"/>
                </a:lnSpc>
              </a:pPr>
              <a:r>
                <a:rPr lang="ja-JP" sz="1000">
                  <a:solidFill>
                    <a:schemeClr val="accent1"/>
                  </a:solidFill>
                  <a:latin typeface="Arial" panose="020B0604020202020204" pitchFamily="34" charset="0"/>
                  <a:ea typeface="MS Mincho"/>
                  <a:cs typeface="Arial" panose="020B0604020202020204" pitchFamily="34" charset="0"/>
                </a:rPr>
                <a:t>14</a:t>
              </a:r>
            </a:p>
          </p:txBody>
        </p:sp>
        <p:sp>
          <p:nvSpPr>
            <p:cNvPr id="440" name="TextBox 439">
              <a:extLst>
                <a:ext uri="{FF2B5EF4-FFF2-40B4-BE49-F238E27FC236}">
                  <a16:creationId xmlns:a16="http://schemas.microsoft.com/office/drawing/2014/main" id="{DF630516-DDD5-5B49-6811-D6E66AF291A3}"/>
                </a:ext>
              </a:extLst>
            </p:cNvPr>
            <p:cNvSpPr txBox="1"/>
            <p:nvPr/>
          </p:nvSpPr>
          <p:spPr>
            <a:xfrm>
              <a:off x="8594510" y="5147239"/>
              <a:ext cx="742272" cy="369774"/>
            </a:xfrm>
            <a:prstGeom prst="rect">
              <a:avLst/>
            </a:prstGeom>
            <a:noFill/>
          </p:spPr>
          <p:txBody>
            <a:bodyPr wrap="square" rtlCol="0">
              <a:spAutoFit/>
            </a:bodyPr>
            <a:lstStyle/>
            <a:p>
              <a:pPr algn="ctr">
                <a:lnSpc>
                  <a:spcPct val="90000"/>
                </a:lnSpc>
              </a:pPr>
              <a:r>
                <a:rPr lang="ja-JP" sz="1000">
                  <a:solidFill>
                    <a:schemeClr val="accent1"/>
                  </a:solidFill>
                  <a:latin typeface="Arial" panose="020B0604020202020204" pitchFamily="34" charset="0"/>
                  <a:ea typeface="MS Mincho"/>
                  <a:cs typeface="Arial" panose="020B0604020202020204" pitchFamily="34" charset="0"/>
                </a:rPr>
                <a:t>0</a:t>
              </a:r>
            </a:p>
          </p:txBody>
        </p:sp>
        <p:sp>
          <p:nvSpPr>
            <p:cNvPr id="441" name="TextBox 440">
              <a:extLst>
                <a:ext uri="{FF2B5EF4-FFF2-40B4-BE49-F238E27FC236}">
                  <a16:creationId xmlns:a16="http://schemas.microsoft.com/office/drawing/2014/main" id="{916ED57E-93D0-4B17-65BD-9ED511E6D2D8}"/>
                </a:ext>
              </a:extLst>
            </p:cNvPr>
            <p:cNvSpPr txBox="1"/>
            <p:nvPr/>
          </p:nvSpPr>
          <p:spPr>
            <a:xfrm>
              <a:off x="7693440" y="4470004"/>
              <a:ext cx="334999" cy="37634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60</a:t>
              </a:r>
            </a:p>
          </p:txBody>
        </p:sp>
        <p:sp>
          <p:nvSpPr>
            <p:cNvPr id="442" name="TextBox 441">
              <a:extLst>
                <a:ext uri="{FF2B5EF4-FFF2-40B4-BE49-F238E27FC236}">
                  <a16:creationId xmlns:a16="http://schemas.microsoft.com/office/drawing/2014/main" id="{E6C34C79-3F97-8F72-99D6-CED89A4FA102}"/>
                </a:ext>
              </a:extLst>
            </p:cNvPr>
            <p:cNvSpPr txBox="1"/>
            <p:nvPr/>
          </p:nvSpPr>
          <p:spPr>
            <a:xfrm>
              <a:off x="7559390" y="4906763"/>
              <a:ext cx="742272" cy="369774"/>
            </a:xfrm>
            <a:prstGeom prst="rect">
              <a:avLst/>
            </a:prstGeom>
            <a:noFill/>
          </p:spPr>
          <p:txBody>
            <a:bodyPr wrap="square" rtlCol="0">
              <a:spAutoFit/>
            </a:bodyPr>
            <a:lstStyle/>
            <a:p>
              <a:pPr algn="ctr">
                <a:lnSpc>
                  <a:spcPct val="90000"/>
                </a:lnSpc>
              </a:pPr>
              <a:r>
                <a:rPr lang="ja-JP" sz="1000">
                  <a:solidFill>
                    <a:schemeClr val="accent2"/>
                  </a:solidFill>
                  <a:latin typeface="Arial" panose="020B0604020202020204" pitchFamily="34" charset="0"/>
                  <a:ea typeface="MS Mincho"/>
                  <a:cs typeface="Arial" panose="020B0604020202020204" pitchFamily="34" charset="0"/>
                </a:rPr>
                <a:t>7</a:t>
              </a:r>
            </a:p>
          </p:txBody>
        </p:sp>
        <p:sp>
          <p:nvSpPr>
            <p:cNvPr id="443" name="TextBox 442">
              <a:extLst>
                <a:ext uri="{FF2B5EF4-FFF2-40B4-BE49-F238E27FC236}">
                  <a16:creationId xmlns:a16="http://schemas.microsoft.com/office/drawing/2014/main" id="{9982DC7E-E7B4-2761-42DD-3F798336BC9E}"/>
                </a:ext>
              </a:extLst>
            </p:cNvPr>
            <p:cNvSpPr txBox="1"/>
            <p:nvPr/>
          </p:nvSpPr>
          <p:spPr>
            <a:xfrm>
              <a:off x="7559390" y="5147239"/>
              <a:ext cx="742272" cy="369774"/>
            </a:xfrm>
            <a:prstGeom prst="rect">
              <a:avLst/>
            </a:prstGeom>
            <a:noFill/>
          </p:spPr>
          <p:txBody>
            <a:bodyPr wrap="square" rtlCol="0">
              <a:spAutoFit/>
            </a:bodyPr>
            <a:lstStyle/>
            <a:p>
              <a:pPr algn="ctr">
                <a:lnSpc>
                  <a:spcPct val="90000"/>
                </a:lnSpc>
              </a:pPr>
              <a:r>
                <a:rPr lang="ja-JP" sz="1000">
                  <a:solidFill>
                    <a:schemeClr val="accent1"/>
                  </a:solidFill>
                  <a:latin typeface="Arial" panose="020B0604020202020204" pitchFamily="34" charset="0"/>
                  <a:ea typeface="MS Mincho"/>
                  <a:cs typeface="Arial" panose="020B0604020202020204" pitchFamily="34" charset="0"/>
                </a:rPr>
                <a:t>1</a:t>
              </a:r>
            </a:p>
          </p:txBody>
        </p:sp>
        <p:sp>
          <p:nvSpPr>
            <p:cNvPr id="444" name="TextBox 443">
              <a:extLst>
                <a:ext uri="{FF2B5EF4-FFF2-40B4-BE49-F238E27FC236}">
                  <a16:creationId xmlns:a16="http://schemas.microsoft.com/office/drawing/2014/main" id="{5EF90DAC-0214-C2DA-B312-831BBB3351AD}"/>
                </a:ext>
              </a:extLst>
            </p:cNvPr>
            <p:cNvSpPr txBox="1"/>
            <p:nvPr/>
          </p:nvSpPr>
          <p:spPr>
            <a:xfrm>
              <a:off x="3830326" y="3137372"/>
              <a:ext cx="549991" cy="496010"/>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8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36.3％</a:t>
              </a:r>
            </a:p>
            <a:p>
              <a:pPr marL="0" marR="0" lvl="0" indent="0" algn="ctr" defTabSz="914400" rtl="0" eaLnBrk="1" fontAlgn="auto" latinLnBrk="0" hangingPunct="1">
                <a:lnSpc>
                  <a:spcPct val="100000"/>
                </a:lnSpc>
                <a:spcBef>
                  <a:spcPts val="0"/>
                </a:spcBef>
                <a:spcAft>
                  <a:spcPts val="0"/>
                </a:spcAft>
                <a:buClrTx/>
                <a:buSzTx/>
                <a:buFontTx/>
                <a:buNone/>
                <a:tabLst/>
                <a:defRPr/>
              </a:pPr>
              <a:r>
                <a:rPr lang="ja-JP" sz="800">
                  <a:solidFill>
                    <a:srgbClr val="00A2E1"/>
                  </a:solidFill>
                  <a:latin typeface="Arial" panose="020B0604020202020204" pitchFamily="34" charset="0"/>
                  <a:ea typeface="MS Mincho"/>
                  <a:cs typeface="Arial" panose="020B0604020202020204" pitchFamily="34" charset="0"/>
                </a:rPr>
                <a:t>19.2％</a:t>
              </a:r>
            </a:p>
          </p:txBody>
        </p:sp>
        <p:sp>
          <p:nvSpPr>
            <p:cNvPr id="445" name="Line 21">
              <a:extLst>
                <a:ext uri="{FF2B5EF4-FFF2-40B4-BE49-F238E27FC236}">
                  <a16:creationId xmlns:a16="http://schemas.microsoft.com/office/drawing/2014/main" id="{CFB58ED2-436A-0A6B-775A-5E0C8D48CFFE}"/>
                </a:ext>
              </a:extLst>
            </p:cNvPr>
            <p:cNvSpPr>
              <a:spLocks noChangeShapeType="1"/>
            </p:cNvSpPr>
            <p:nvPr/>
          </p:nvSpPr>
          <p:spPr bwMode="auto">
            <a:xfrm>
              <a:off x="6830912"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6" name="Line 21">
              <a:extLst>
                <a:ext uri="{FF2B5EF4-FFF2-40B4-BE49-F238E27FC236}">
                  <a16:creationId xmlns:a16="http://schemas.microsoft.com/office/drawing/2014/main" id="{4467E465-A5C3-0F95-4A51-46B8FC359F15}"/>
                </a:ext>
              </a:extLst>
            </p:cNvPr>
            <p:cNvSpPr>
              <a:spLocks noChangeShapeType="1"/>
            </p:cNvSpPr>
            <p:nvPr/>
          </p:nvSpPr>
          <p:spPr bwMode="auto">
            <a:xfrm>
              <a:off x="5797845"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7" name="Line 21">
              <a:extLst>
                <a:ext uri="{FF2B5EF4-FFF2-40B4-BE49-F238E27FC236}">
                  <a16:creationId xmlns:a16="http://schemas.microsoft.com/office/drawing/2014/main" id="{CC410DEE-BD3B-89EF-2573-ED07A0296C52}"/>
                </a:ext>
              </a:extLst>
            </p:cNvPr>
            <p:cNvSpPr>
              <a:spLocks noChangeShapeType="1"/>
            </p:cNvSpPr>
            <p:nvPr/>
          </p:nvSpPr>
          <p:spPr bwMode="auto">
            <a:xfrm>
              <a:off x="3731710"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8" name="Line 21">
              <a:extLst>
                <a:ext uri="{FF2B5EF4-FFF2-40B4-BE49-F238E27FC236}">
                  <a16:creationId xmlns:a16="http://schemas.microsoft.com/office/drawing/2014/main" id="{E89E0FBF-4A4D-BA5C-77DD-58DE37311977}"/>
                </a:ext>
              </a:extLst>
            </p:cNvPr>
            <p:cNvSpPr>
              <a:spLocks noChangeShapeType="1"/>
            </p:cNvSpPr>
            <p:nvPr/>
          </p:nvSpPr>
          <p:spPr bwMode="auto">
            <a:xfrm>
              <a:off x="4764778"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9" name="Line 21">
              <a:extLst>
                <a:ext uri="{FF2B5EF4-FFF2-40B4-BE49-F238E27FC236}">
                  <a16:creationId xmlns:a16="http://schemas.microsoft.com/office/drawing/2014/main" id="{2400F8F6-79D1-FAE2-0DCE-B9E28C3F5C6E}"/>
                </a:ext>
              </a:extLst>
            </p:cNvPr>
            <p:cNvSpPr>
              <a:spLocks noChangeShapeType="1"/>
            </p:cNvSpPr>
            <p:nvPr/>
          </p:nvSpPr>
          <p:spPr bwMode="auto">
            <a:xfrm>
              <a:off x="8897047"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0" name="Line 21">
              <a:extLst>
                <a:ext uri="{FF2B5EF4-FFF2-40B4-BE49-F238E27FC236}">
                  <a16:creationId xmlns:a16="http://schemas.microsoft.com/office/drawing/2014/main" id="{3771FE18-CB4C-516A-4F23-C1E2D69BF999}"/>
                </a:ext>
              </a:extLst>
            </p:cNvPr>
            <p:cNvSpPr>
              <a:spLocks noChangeShapeType="1"/>
            </p:cNvSpPr>
            <p:nvPr/>
          </p:nvSpPr>
          <p:spPr bwMode="auto">
            <a:xfrm>
              <a:off x="7863981"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51" name="Group 450"/>
            <p:cNvGrpSpPr/>
            <p:nvPr/>
          </p:nvGrpSpPr>
          <p:grpSpPr>
            <a:xfrm>
              <a:off x="2612353" y="1998475"/>
              <a:ext cx="6281827" cy="2452333"/>
              <a:chOff x="1263183" y="1984762"/>
              <a:chExt cx="4494560" cy="3237626"/>
            </a:xfrm>
          </p:grpSpPr>
          <p:sp>
            <p:nvSpPr>
              <p:cNvPr id="504" name="Line 7">
                <a:extLst>
                  <a:ext uri="{FF2B5EF4-FFF2-40B4-BE49-F238E27FC236}">
                    <a16:creationId xmlns:a16="http://schemas.microsoft.com/office/drawing/2014/main" id="{BC9BED7E-6699-8DB1-F453-7C738C7D64DB}"/>
                  </a:ext>
                </a:extLst>
              </p:cNvPr>
              <p:cNvSpPr>
                <a:spLocks noChangeShapeType="1"/>
              </p:cNvSpPr>
              <p:nvPr/>
            </p:nvSpPr>
            <p:spPr bwMode="auto">
              <a:xfrm>
                <a:off x="1263183" y="3279810"/>
                <a:ext cx="6624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505" name="Line 8">
                <a:extLst>
                  <a:ext uri="{FF2B5EF4-FFF2-40B4-BE49-F238E27FC236}">
                    <a16:creationId xmlns:a16="http://schemas.microsoft.com/office/drawing/2014/main" id="{43A65C79-580A-0C03-7ED1-9496FF17F380}"/>
                  </a:ext>
                </a:extLst>
              </p:cNvPr>
              <p:cNvSpPr>
                <a:spLocks noChangeShapeType="1"/>
              </p:cNvSpPr>
              <p:nvPr/>
            </p:nvSpPr>
            <p:spPr bwMode="auto">
              <a:xfrm>
                <a:off x="1263183" y="3603572"/>
                <a:ext cx="6624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506" name="Line 9">
                <a:extLst>
                  <a:ext uri="{FF2B5EF4-FFF2-40B4-BE49-F238E27FC236}">
                    <a16:creationId xmlns:a16="http://schemas.microsoft.com/office/drawing/2014/main" id="{AF63E1D7-3016-9445-DBA5-1BEFC1067BA7}"/>
                  </a:ext>
                </a:extLst>
              </p:cNvPr>
              <p:cNvSpPr>
                <a:spLocks noChangeShapeType="1"/>
              </p:cNvSpPr>
              <p:nvPr/>
            </p:nvSpPr>
            <p:spPr bwMode="auto">
              <a:xfrm>
                <a:off x="1263183" y="4251096"/>
                <a:ext cx="6624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507" name="Line 10">
                <a:extLst>
                  <a:ext uri="{FF2B5EF4-FFF2-40B4-BE49-F238E27FC236}">
                    <a16:creationId xmlns:a16="http://schemas.microsoft.com/office/drawing/2014/main" id="{5183BEB7-FDDC-7F66-BF9A-2BEF4BE9DADE}"/>
                  </a:ext>
                </a:extLst>
              </p:cNvPr>
              <p:cNvSpPr>
                <a:spLocks noChangeShapeType="1"/>
              </p:cNvSpPr>
              <p:nvPr/>
            </p:nvSpPr>
            <p:spPr bwMode="auto">
              <a:xfrm>
                <a:off x="1263183" y="4898620"/>
                <a:ext cx="6624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508" name="Line 11">
                <a:extLst>
                  <a:ext uri="{FF2B5EF4-FFF2-40B4-BE49-F238E27FC236}">
                    <a16:creationId xmlns:a16="http://schemas.microsoft.com/office/drawing/2014/main" id="{C5BD742E-CEA4-6763-F37D-7C1687380C85}"/>
                  </a:ext>
                </a:extLst>
              </p:cNvPr>
              <p:cNvSpPr>
                <a:spLocks noChangeShapeType="1"/>
              </p:cNvSpPr>
              <p:nvPr/>
            </p:nvSpPr>
            <p:spPr bwMode="auto">
              <a:xfrm>
                <a:off x="1263183" y="5218033"/>
                <a:ext cx="6624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509" name="Line 7">
                <a:extLst>
                  <a:ext uri="{FF2B5EF4-FFF2-40B4-BE49-F238E27FC236}">
                    <a16:creationId xmlns:a16="http://schemas.microsoft.com/office/drawing/2014/main" id="{788B000C-8341-6D08-2BF6-8C892F868EF4}"/>
                  </a:ext>
                </a:extLst>
              </p:cNvPr>
              <p:cNvSpPr>
                <a:spLocks noChangeShapeType="1"/>
              </p:cNvSpPr>
              <p:nvPr/>
            </p:nvSpPr>
            <p:spPr bwMode="auto">
              <a:xfrm>
                <a:off x="1263183" y="2308524"/>
                <a:ext cx="6624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510" name="Line 7">
                <a:extLst>
                  <a:ext uri="{FF2B5EF4-FFF2-40B4-BE49-F238E27FC236}">
                    <a16:creationId xmlns:a16="http://schemas.microsoft.com/office/drawing/2014/main" id="{E08FC1A7-0B14-7C4F-FDE2-555D6FBF5976}"/>
                  </a:ext>
                </a:extLst>
              </p:cNvPr>
              <p:cNvSpPr>
                <a:spLocks noChangeShapeType="1"/>
              </p:cNvSpPr>
              <p:nvPr/>
            </p:nvSpPr>
            <p:spPr bwMode="auto">
              <a:xfrm>
                <a:off x="1263183" y="2956048"/>
                <a:ext cx="6624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511" name="Line 10">
                <a:extLst>
                  <a:ext uri="{FF2B5EF4-FFF2-40B4-BE49-F238E27FC236}">
                    <a16:creationId xmlns:a16="http://schemas.microsoft.com/office/drawing/2014/main" id="{41B114A2-089B-5135-C20F-D2C065627F54}"/>
                  </a:ext>
                </a:extLst>
              </p:cNvPr>
              <p:cNvSpPr>
                <a:spLocks noChangeShapeType="1"/>
              </p:cNvSpPr>
              <p:nvPr/>
            </p:nvSpPr>
            <p:spPr bwMode="auto">
              <a:xfrm>
                <a:off x="1263183" y="4574858"/>
                <a:ext cx="6624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512" name="Line 10">
                <a:extLst>
                  <a:ext uri="{FF2B5EF4-FFF2-40B4-BE49-F238E27FC236}">
                    <a16:creationId xmlns:a16="http://schemas.microsoft.com/office/drawing/2014/main" id="{AF8765B9-31EF-5FEF-CBD6-B08D8DE48CA6}"/>
                  </a:ext>
                </a:extLst>
              </p:cNvPr>
              <p:cNvSpPr>
                <a:spLocks noChangeShapeType="1"/>
              </p:cNvSpPr>
              <p:nvPr/>
            </p:nvSpPr>
            <p:spPr bwMode="auto">
              <a:xfrm>
                <a:off x="1263183" y="3927334"/>
                <a:ext cx="6624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513" name="Line 7">
                <a:extLst>
                  <a:ext uri="{FF2B5EF4-FFF2-40B4-BE49-F238E27FC236}">
                    <a16:creationId xmlns:a16="http://schemas.microsoft.com/office/drawing/2014/main" id="{DD19326C-2E91-472E-62CA-4E9820AA49D5}"/>
                  </a:ext>
                </a:extLst>
              </p:cNvPr>
              <p:cNvSpPr>
                <a:spLocks noChangeShapeType="1"/>
              </p:cNvSpPr>
              <p:nvPr/>
            </p:nvSpPr>
            <p:spPr bwMode="auto">
              <a:xfrm>
                <a:off x="1263183" y="2632286"/>
                <a:ext cx="6624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514" name="Freeform 21">
                <a:extLst>
                  <a:ext uri="{FF2B5EF4-FFF2-40B4-BE49-F238E27FC236}">
                    <a16:creationId xmlns:a16="http://schemas.microsoft.com/office/drawing/2014/main" id="{FB3703BE-6CD4-4218-63B5-4F3FB05DEA55}"/>
                  </a:ext>
                </a:extLst>
              </p:cNvPr>
              <p:cNvSpPr>
                <a:spLocks/>
              </p:cNvSpPr>
              <p:nvPr/>
            </p:nvSpPr>
            <p:spPr bwMode="auto">
              <a:xfrm>
                <a:off x="1329430" y="1993884"/>
                <a:ext cx="4428313" cy="322850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515" name="Line 6">
                <a:extLst>
                  <a:ext uri="{FF2B5EF4-FFF2-40B4-BE49-F238E27FC236}">
                    <a16:creationId xmlns:a16="http://schemas.microsoft.com/office/drawing/2014/main" id="{DE4F2F31-DD9E-AF4F-45FC-E61CDCB4B8EC}"/>
                  </a:ext>
                </a:extLst>
              </p:cNvPr>
              <p:cNvSpPr>
                <a:spLocks noChangeShapeType="1"/>
              </p:cNvSpPr>
              <p:nvPr/>
            </p:nvSpPr>
            <p:spPr bwMode="auto">
              <a:xfrm>
                <a:off x="1263183" y="1984762"/>
                <a:ext cx="6624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grpSp>
        <p:sp>
          <p:nvSpPr>
            <p:cNvPr id="452" name="Freeform 451"/>
            <p:cNvSpPr/>
            <p:nvPr/>
          </p:nvSpPr>
          <p:spPr>
            <a:xfrm>
              <a:off x="2718472" y="2003381"/>
              <a:ext cx="5227045" cy="2362200"/>
            </a:xfrm>
            <a:custGeom>
              <a:avLst/>
              <a:gdLst>
                <a:gd name="connsiteX0" fmla="*/ 5235575 w 5235575"/>
                <a:gd name="connsiteY0" fmla="*/ 2362200 h 2362200"/>
                <a:gd name="connsiteX1" fmla="*/ 4911725 w 5235575"/>
                <a:gd name="connsiteY1" fmla="*/ 2362200 h 2362200"/>
                <a:gd name="connsiteX2" fmla="*/ 4911725 w 5235575"/>
                <a:gd name="connsiteY2" fmla="*/ 2324100 h 2362200"/>
                <a:gd name="connsiteX3" fmla="*/ 4356100 w 5235575"/>
                <a:gd name="connsiteY3" fmla="*/ 2324100 h 2362200"/>
                <a:gd name="connsiteX4" fmla="*/ 4356100 w 5235575"/>
                <a:gd name="connsiteY4" fmla="*/ 2324100 h 2362200"/>
                <a:gd name="connsiteX5" fmla="*/ 4219575 w 5235575"/>
                <a:gd name="connsiteY5" fmla="*/ 2314575 h 2362200"/>
                <a:gd name="connsiteX6" fmla="*/ 4219575 w 5235575"/>
                <a:gd name="connsiteY6" fmla="*/ 2301875 h 2362200"/>
                <a:gd name="connsiteX7" fmla="*/ 3806825 w 5235575"/>
                <a:gd name="connsiteY7" fmla="*/ 2305050 h 2362200"/>
                <a:gd name="connsiteX8" fmla="*/ 3749675 w 5235575"/>
                <a:gd name="connsiteY8" fmla="*/ 2282825 h 2362200"/>
                <a:gd name="connsiteX9" fmla="*/ 3505200 w 5235575"/>
                <a:gd name="connsiteY9" fmla="*/ 2279650 h 2362200"/>
                <a:gd name="connsiteX10" fmla="*/ 3460750 w 5235575"/>
                <a:gd name="connsiteY10" fmla="*/ 2260600 h 2362200"/>
                <a:gd name="connsiteX11" fmla="*/ 3003550 w 5235575"/>
                <a:gd name="connsiteY11" fmla="*/ 2266950 h 2362200"/>
                <a:gd name="connsiteX12" fmla="*/ 2990850 w 5235575"/>
                <a:gd name="connsiteY12" fmla="*/ 2241550 h 2362200"/>
                <a:gd name="connsiteX13" fmla="*/ 2921000 w 5235575"/>
                <a:gd name="connsiteY13" fmla="*/ 2244725 h 2362200"/>
                <a:gd name="connsiteX14" fmla="*/ 2921000 w 5235575"/>
                <a:gd name="connsiteY14" fmla="*/ 2244725 h 2362200"/>
                <a:gd name="connsiteX15" fmla="*/ 2324100 w 5235575"/>
                <a:gd name="connsiteY15" fmla="*/ 2235200 h 2362200"/>
                <a:gd name="connsiteX16" fmla="*/ 2324100 w 5235575"/>
                <a:gd name="connsiteY16" fmla="*/ 2235200 h 2362200"/>
                <a:gd name="connsiteX17" fmla="*/ 2244725 w 5235575"/>
                <a:gd name="connsiteY17" fmla="*/ 2216150 h 2362200"/>
                <a:gd name="connsiteX18" fmla="*/ 2178050 w 5235575"/>
                <a:gd name="connsiteY18" fmla="*/ 2212975 h 2362200"/>
                <a:gd name="connsiteX19" fmla="*/ 2066925 w 5235575"/>
                <a:gd name="connsiteY19" fmla="*/ 2219325 h 2362200"/>
                <a:gd name="connsiteX20" fmla="*/ 2003425 w 5235575"/>
                <a:gd name="connsiteY20" fmla="*/ 2181225 h 2362200"/>
                <a:gd name="connsiteX21" fmla="*/ 1955800 w 5235575"/>
                <a:gd name="connsiteY21" fmla="*/ 2181225 h 2362200"/>
                <a:gd name="connsiteX22" fmla="*/ 1930400 w 5235575"/>
                <a:gd name="connsiteY22" fmla="*/ 2171700 h 2362200"/>
                <a:gd name="connsiteX23" fmla="*/ 1816100 w 5235575"/>
                <a:gd name="connsiteY23" fmla="*/ 2171700 h 2362200"/>
                <a:gd name="connsiteX24" fmla="*/ 1816100 w 5235575"/>
                <a:gd name="connsiteY24" fmla="*/ 2171700 h 2362200"/>
                <a:gd name="connsiteX25" fmla="*/ 1644650 w 5235575"/>
                <a:gd name="connsiteY25" fmla="*/ 2159000 h 2362200"/>
                <a:gd name="connsiteX26" fmla="*/ 1616075 w 5235575"/>
                <a:gd name="connsiteY26" fmla="*/ 2149475 h 2362200"/>
                <a:gd name="connsiteX27" fmla="*/ 1584325 w 5235575"/>
                <a:gd name="connsiteY27" fmla="*/ 2149475 h 2362200"/>
                <a:gd name="connsiteX28" fmla="*/ 1584325 w 5235575"/>
                <a:gd name="connsiteY28" fmla="*/ 2149475 h 2362200"/>
                <a:gd name="connsiteX29" fmla="*/ 1533525 w 5235575"/>
                <a:gd name="connsiteY29" fmla="*/ 2127250 h 2362200"/>
                <a:gd name="connsiteX30" fmla="*/ 1498600 w 5235575"/>
                <a:gd name="connsiteY30" fmla="*/ 2124075 h 2362200"/>
                <a:gd name="connsiteX31" fmla="*/ 1450975 w 5235575"/>
                <a:gd name="connsiteY31" fmla="*/ 2114550 h 2362200"/>
                <a:gd name="connsiteX32" fmla="*/ 1419225 w 5235575"/>
                <a:gd name="connsiteY32" fmla="*/ 2108200 h 2362200"/>
                <a:gd name="connsiteX33" fmla="*/ 1384300 w 5235575"/>
                <a:gd name="connsiteY33" fmla="*/ 2105025 h 2362200"/>
                <a:gd name="connsiteX34" fmla="*/ 1384300 w 5235575"/>
                <a:gd name="connsiteY34" fmla="*/ 2105025 h 2362200"/>
                <a:gd name="connsiteX35" fmla="*/ 1301750 w 5235575"/>
                <a:gd name="connsiteY35" fmla="*/ 2089150 h 2362200"/>
                <a:gd name="connsiteX36" fmla="*/ 1301750 w 5235575"/>
                <a:gd name="connsiteY36" fmla="*/ 2089150 h 2362200"/>
                <a:gd name="connsiteX37" fmla="*/ 1250950 w 5235575"/>
                <a:gd name="connsiteY37" fmla="*/ 2076450 h 2362200"/>
                <a:gd name="connsiteX38" fmla="*/ 1250950 w 5235575"/>
                <a:gd name="connsiteY38" fmla="*/ 2076450 h 2362200"/>
                <a:gd name="connsiteX39" fmla="*/ 1203325 w 5235575"/>
                <a:gd name="connsiteY39" fmla="*/ 2063750 h 2362200"/>
                <a:gd name="connsiteX40" fmla="*/ 1177925 w 5235575"/>
                <a:gd name="connsiteY40" fmla="*/ 2054225 h 2362200"/>
                <a:gd name="connsiteX41" fmla="*/ 1136650 w 5235575"/>
                <a:gd name="connsiteY41" fmla="*/ 2054225 h 2362200"/>
                <a:gd name="connsiteX42" fmla="*/ 1136650 w 5235575"/>
                <a:gd name="connsiteY42" fmla="*/ 2054225 h 2362200"/>
                <a:gd name="connsiteX43" fmla="*/ 1104900 w 5235575"/>
                <a:gd name="connsiteY43" fmla="*/ 2012950 h 2362200"/>
                <a:gd name="connsiteX44" fmla="*/ 1104900 w 5235575"/>
                <a:gd name="connsiteY44" fmla="*/ 2012950 h 2362200"/>
                <a:gd name="connsiteX45" fmla="*/ 1079500 w 5235575"/>
                <a:gd name="connsiteY45" fmla="*/ 1987550 h 2362200"/>
                <a:gd name="connsiteX46" fmla="*/ 1041400 w 5235575"/>
                <a:gd name="connsiteY46" fmla="*/ 1987550 h 2362200"/>
                <a:gd name="connsiteX47" fmla="*/ 1041400 w 5235575"/>
                <a:gd name="connsiteY47" fmla="*/ 1987550 h 2362200"/>
                <a:gd name="connsiteX48" fmla="*/ 996950 w 5235575"/>
                <a:gd name="connsiteY48" fmla="*/ 1978025 h 2362200"/>
                <a:gd name="connsiteX49" fmla="*/ 996950 w 5235575"/>
                <a:gd name="connsiteY49" fmla="*/ 1978025 h 2362200"/>
                <a:gd name="connsiteX50" fmla="*/ 936625 w 5235575"/>
                <a:gd name="connsiteY50" fmla="*/ 1968500 h 2362200"/>
                <a:gd name="connsiteX51" fmla="*/ 936625 w 5235575"/>
                <a:gd name="connsiteY51" fmla="*/ 1968500 h 2362200"/>
                <a:gd name="connsiteX52" fmla="*/ 892175 w 5235575"/>
                <a:gd name="connsiteY52" fmla="*/ 1952625 h 2362200"/>
                <a:gd name="connsiteX53" fmla="*/ 892175 w 5235575"/>
                <a:gd name="connsiteY53" fmla="*/ 1952625 h 2362200"/>
                <a:gd name="connsiteX54" fmla="*/ 873125 w 5235575"/>
                <a:gd name="connsiteY54" fmla="*/ 1908175 h 2362200"/>
                <a:gd name="connsiteX55" fmla="*/ 809625 w 5235575"/>
                <a:gd name="connsiteY55" fmla="*/ 1905000 h 2362200"/>
                <a:gd name="connsiteX56" fmla="*/ 809625 w 5235575"/>
                <a:gd name="connsiteY56" fmla="*/ 1905000 h 2362200"/>
                <a:gd name="connsiteX57" fmla="*/ 768350 w 5235575"/>
                <a:gd name="connsiteY57" fmla="*/ 1870075 h 2362200"/>
                <a:gd name="connsiteX58" fmla="*/ 752475 w 5235575"/>
                <a:gd name="connsiteY58" fmla="*/ 1844675 h 2362200"/>
                <a:gd name="connsiteX59" fmla="*/ 736600 w 5235575"/>
                <a:gd name="connsiteY59" fmla="*/ 1822450 h 2362200"/>
                <a:gd name="connsiteX60" fmla="*/ 714375 w 5235575"/>
                <a:gd name="connsiteY60" fmla="*/ 1803400 h 2362200"/>
                <a:gd name="connsiteX61" fmla="*/ 701675 w 5235575"/>
                <a:gd name="connsiteY61" fmla="*/ 1762125 h 2362200"/>
                <a:gd name="connsiteX62" fmla="*/ 685800 w 5235575"/>
                <a:gd name="connsiteY62" fmla="*/ 1720850 h 2362200"/>
                <a:gd name="connsiteX63" fmla="*/ 641350 w 5235575"/>
                <a:gd name="connsiteY63" fmla="*/ 1720850 h 2362200"/>
                <a:gd name="connsiteX64" fmla="*/ 622300 w 5235575"/>
                <a:gd name="connsiteY64" fmla="*/ 1692275 h 2362200"/>
                <a:gd name="connsiteX65" fmla="*/ 622300 w 5235575"/>
                <a:gd name="connsiteY65" fmla="*/ 1692275 h 2362200"/>
                <a:gd name="connsiteX66" fmla="*/ 587375 w 5235575"/>
                <a:gd name="connsiteY66" fmla="*/ 1676400 h 2362200"/>
                <a:gd name="connsiteX67" fmla="*/ 571500 w 5235575"/>
                <a:gd name="connsiteY67" fmla="*/ 1654175 h 2362200"/>
                <a:gd name="connsiteX68" fmla="*/ 571500 w 5235575"/>
                <a:gd name="connsiteY68" fmla="*/ 1654175 h 2362200"/>
                <a:gd name="connsiteX69" fmla="*/ 533400 w 5235575"/>
                <a:gd name="connsiteY69" fmla="*/ 1612900 h 2362200"/>
                <a:gd name="connsiteX70" fmla="*/ 523875 w 5235575"/>
                <a:gd name="connsiteY70" fmla="*/ 1568450 h 2362200"/>
                <a:gd name="connsiteX71" fmla="*/ 517525 w 5235575"/>
                <a:gd name="connsiteY71" fmla="*/ 1476375 h 2362200"/>
                <a:gd name="connsiteX72" fmla="*/ 514350 w 5235575"/>
                <a:gd name="connsiteY72" fmla="*/ 1419225 h 2362200"/>
                <a:gd name="connsiteX73" fmla="*/ 501650 w 5235575"/>
                <a:gd name="connsiteY73" fmla="*/ 1377950 h 2362200"/>
                <a:gd name="connsiteX74" fmla="*/ 488950 w 5235575"/>
                <a:gd name="connsiteY74" fmla="*/ 1323975 h 2362200"/>
                <a:gd name="connsiteX75" fmla="*/ 469900 w 5235575"/>
                <a:gd name="connsiteY75" fmla="*/ 1292225 h 2362200"/>
                <a:gd name="connsiteX76" fmla="*/ 441325 w 5235575"/>
                <a:gd name="connsiteY76" fmla="*/ 1273175 h 2362200"/>
                <a:gd name="connsiteX77" fmla="*/ 419100 w 5235575"/>
                <a:gd name="connsiteY77" fmla="*/ 1209675 h 2362200"/>
                <a:gd name="connsiteX78" fmla="*/ 396875 w 5235575"/>
                <a:gd name="connsiteY78" fmla="*/ 1177925 h 2362200"/>
                <a:gd name="connsiteX79" fmla="*/ 381000 w 5235575"/>
                <a:gd name="connsiteY79" fmla="*/ 1146175 h 2362200"/>
                <a:gd name="connsiteX80" fmla="*/ 365125 w 5235575"/>
                <a:gd name="connsiteY80" fmla="*/ 1111250 h 2362200"/>
                <a:gd name="connsiteX81" fmla="*/ 352425 w 5235575"/>
                <a:gd name="connsiteY81" fmla="*/ 1073150 h 2362200"/>
                <a:gd name="connsiteX82" fmla="*/ 349250 w 5235575"/>
                <a:gd name="connsiteY82" fmla="*/ 1031875 h 2362200"/>
                <a:gd name="connsiteX83" fmla="*/ 339725 w 5235575"/>
                <a:gd name="connsiteY83" fmla="*/ 971550 h 2362200"/>
                <a:gd name="connsiteX84" fmla="*/ 339725 w 5235575"/>
                <a:gd name="connsiteY84" fmla="*/ 863600 h 2362200"/>
                <a:gd name="connsiteX85" fmla="*/ 336550 w 5235575"/>
                <a:gd name="connsiteY85" fmla="*/ 825500 h 2362200"/>
                <a:gd name="connsiteX86" fmla="*/ 320675 w 5235575"/>
                <a:gd name="connsiteY86" fmla="*/ 733425 h 2362200"/>
                <a:gd name="connsiteX87" fmla="*/ 320675 w 5235575"/>
                <a:gd name="connsiteY87" fmla="*/ 733425 h 2362200"/>
                <a:gd name="connsiteX88" fmla="*/ 292100 w 5235575"/>
                <a:gd name="connsiteY88" fmla="*/ 688975 h 2362200"/>
                <a:gd name="connsiteX89" fmla="*/ 254000 w 5235575"/>
                <a:gd name="connsiteY89" fmla="*/ 654050 h 2362200"/>
                <a:gd name="connsiteX90" fmla="*/ 225425 w 5235575"/>
                <a:gd name="connsiteY90" fmla="*/ 628650 h 2362200"/>
                <a:gd name="connsiteX91" fmla="*/ 222250 w 5235575"/>
                <a:gd name="connsiteY91" fmla="*/ 517525 h 2362200"/>
                <a:gd name="connsiteX92" fmla="*/ 203200 w 5235575"/>
                <a:gd name="connsiteY92" fmla="*/ 492125 h 2362200"/>
                <a:gd name="connsiteX93" fmla="*/ 203200 w 5235575"/>
                <a:gd name="connsiteY93" fmla="*/ 492125 h 2362200"/>
                <a:gd name="connsiteX94" fmla="*/ 177800 w 5235575"/>
                <a:gd name="connsiteY94" fmla="*/ 431800 h 2362200"/>
                <a:gd name="connsiteX95" fmla="*/ 120650 w 5235575"/>
                <a:gd name="connsiteY95" fmla="*/ 425450 h 2362200"/>
                <a:gd name="connsiteX96" fmla="*/ 114300 w 5235575"/>
                <a:gd name="connsiteY96" fmla="*/ 381000 h 2362200"/>
                <a:gd name="connsiteX97" fmla="*/ 104775 w 5235575"/>
                <a:gd name="connsiteY97" fmla="*/ 349250 h 2362200"/>
                <a:gd name="connsiteX98" fmla="*/ 104775 w 5235575"/>
                <a:gd name="connsiteY98" fmla="*/ 285750 h 2362200"/>
                <a:gd name="connsiteX99" fmla="*/ 98425 w 5235575"/>
                <a:gd name="connsiteY99" fmla="*/ 247650 h 2362200"/>
                <a:gd name="connsiteX100" fmla="*/ 92075 w 5235575"/>
                <a:gd name="connsiteY100" fmla="*/ 187325 h 2362200"/>
                <a:gd name="connsiteX101" fmla="*/ 85725 w 5235575"/>
                <a:gd name="connsiteY101" fmla="*/ 155575 h 2362200"/>
                <a:gd name="connsiteX102" fmla="*/ 82550 w 5235575"/>
                <a:gd name="connsiteY102" fmla="*/ 127000 h 2362200"/>
                <a:gd name="connsiteX103" fmla="*/ 47625 w 5235575"/>
                <a:gd name="connsiteY103" fmla="*/ 107950 h 2362200"/>
                <a:gd name="connsiteX104" fmla="*/ 44450 w 5235575"/>
                <a:gd name="connsiteY104" fmla="*/ 73025 h 2362200"/>
                <a:gd name="connsiteX105" fmla="*/ 12700 w 5235575"/>
                <a:gd name="connsiteY105" fmla="*/ 69850 h 2362200"/>
                <a:gd name="connsiteX106" fmla="*/ 0 w 5235575"/>
                <a:gd name="connsiteY106" fmla="*/ 0 h 236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5235575" h="2362200">
                  <a:moveTo>
                    <a:pt x="5235575" y="2362200"/>
                  </a:moveTo>
                  <a:lnTo>
                    <a:pt x="4911725" y="2362200"/>
                  </a:lnTo>
                  <a:lnTo>
                    <a:pt x="4911725" y="2324100"/>
                  </a:lnTo>
                  <a:lnTo>
                    <a:pt x="4356100" y="2324100"/>
                  </a:lnTo>
                  <a:lnTo>
                    <a:pt x="4356100" y="2324100"/>
                  </a:lnTo>
                  <a:lnTo>
                    <a:pt x="4219575" y="2314575"/>
                  </a:lnTo>
                  <a:lnTo>
                    <a:pt x="4219575" y="2301875"/>
                  </a:lnTo>
                  <a:lnTo>
                    <a:pt x="3806825" y="2305050"/>
                  </a:lnTo>
                  <a:lnTo>
                    <a:pt x="3749675" y="2282825"/>
                  </a:lnTo>
                  <a:lnTo>
                    <a:pt x="3505200" y="2279650"/>
                  </a:lnTo>
                  <a:lnTo>
                    <a:pt x="3460750" y="2260600"/>
                  </a:lnTo>
                  <a:lnTo>
                    <a:pt x="3003550" y="2266950"/>
                  </a:lnTo>
                  <a:lnTo>
                    <a:pt x="2990850" y="2241550"/>
                  </a:lnTo>
                  <a:lnTo>
                    <a:pt x="2921000" y="2244725"/>
                  </a:lnTo>
                  <a:lnTo>
                    <a:pt x="2921000" y="2244725"/>
                  </a:lnTo>
                  <a:lnTo>
                    <a:pt x="2324100" y="2235200"/>
                  </a:lnTo>
                  <a:lnTo>
                    <a:pt x="2324100" y="2235200"/>
                  </a:lnTo>
                  <a:lnTo>
                    <a:pt x="2244725" y="2216150"/>
                  </a:lnTo>
                  <a:lnTo>
                    <a:pt x="2178050" y="2212975"/>
                  </a:lnTo>
                  <a:lnTo>
                    <a:pt x="2066925" y="2219325"/>
                  </a:lnTo>
                  <a:lnTo>
                    <a:pt x="2003425" y="2181225"/>
                  </a:lnTo>
                  <a:lnTo>
                    <a:pt x="1955800" y="2181225"/>
                  </a:lnTo>
                  <a:lnTo>
                    <a:pt x="1930400" y="2171700"/>
                  </a:lnTo>
                  <a:lnTo>
                    <a:pt x="1816100" y="2171700"/>
                  </a:lnTo>
                  <a:lnTo>
                    <a:pt x="1816100" y="2171700"/>
                  </a:lnTo>
                  <a:lnTo>
                    <a:pt x="1644650" y="2159000"/>
                  </a:lnTo>
                  <a:lnTo>
                    <a:pt x="1616075" y="2149475"/>
                  </a:lnTo>
                  <a:lnTo>
                    <a:pt x="1584325" y="2149475"/>
                  </a:lnTo>
                  <a:lnTo>
                    <a:pt x="1584325" y="2149475"/>
                  </a:lnTo>
                  <a:lnTo>
                    <a:pt x="1533525" y="2127250"/>
                  </a:lnTo>
                  <a:lnTo>
                    <a:pt x="1498600" y="2124075"/>
                  </a:lnTo>
                  <a:lnTo>
                    <a:pt x="1450975" y="2114550"/>
                  </a:lnTo>
                  <a:lnTo>
                    <a:pt x="1419225" y="2108200"/>
                  </a:lnTo>
                  <a:lnTo>
                    <a:pt x="1384300" y="2105025"/>
                  </a:lnTo>
                  <a:lnTo>
                    <a:pt x="1384300" y="2105025"/>
                  </a:lnTo>
                  <a:lnTo>
                    <a:pt x="1301750" y="2089150"/>
                  </a:lnTo>
                  <a:lnTo>
                    <a:pt x="1301750" y="2089150"/>
                  </a:lnTo>
                  <a:lnTo>
                    <a:pt x="1250950" y="2076450"/>
                  </a:lnTo>
                  <a:lnTo>
                    <a:pt x="1250950" y="2076450"/>
                  </a:lnTo>
                  <a:lnTo>
                    <a:pt x="1203325" y="2063750"/>
                  </a:lnTo>
                  <a:lnTo>
                    <a:pt x="1177925" y="2054225"/>
                  </a:lnTo>
                  <a:lnTo>
                    <a:pt x="1136650" y="2054225"/>
                  </a:lnTo>
                  <a:lnTo>
                    <a:pt x="1136650" y="2054225"/>
                  </a:lnTo>
                  <a:lnTo>
                    <a:pt x="1104900" y="2012950"/>
                  </a:lnTo>
                  <a:lnTo>
                    <a:pt x="1104900" y="2012950"/>
                  </a:lnTo>
                  <a:lnTo>
                    <a:pt x="1079500" y="1987550"/>
                  </a:lnTo>
                  <a:lnTo>
                    <a:pt x="1041400" y="1987550"/>
                  </a:lnTo>
                  <a:lnTo>
                    <a:pt x="1041400" y="1987550"/>
                  </a:lnTo>
                  <a:lnTo>
                    <a:pt x="996950" y="1978025"/>
                  </a:lnTo>
                  <a:lnTo>
                    <a:pt x="996950" y="1978025"/>
                  </a:lnTo>
                  <a:lnTo>
                    <a:pt x="936625" y="1968500"/>
                  </a:lnTo>
                  <a:lnTo>
                    <a:pt x="936625" y="1968500"/>
                  </a:lnTo>
                  <a:lnTo>
                    <a:pt x="892175" y="1952625"/>
                  </a:lnTo>
                  <a:lnTo>
                    <a:pt x="892175" y="1952625"/>
                  </a:lnTo>
                  <a:lnTo>
                    <a:pt x="873125" y="1908175"/>
                  </a:lnTo>
                  <a:lnTo>
                    <a:pt x="809625" y="1905000"/>
                  </a:lnTo>
                  <a:lnTo>
                    <a:pt x="809625" y="1905000"/>
                  </a:lnTo>
                  <a:lnTo>
                    <a:pt x="768350" y="1870075"/>
                  </a:lnTo>
                  <a:lnTo>
                    <a:pt x="752475" y="1844675"/>
                  </a:lnTo>
                  <a:lnTo>
                    <a:pt x="736600" y="1822450"/>
                  </a:lnTo>
                  <a:lnTo>
                    <a:pt x="714375" y="1803400"/>
                  </a:lnTo>
                  <a:lnTo>
                    <a:pt x="701675" y="1762125"/>
                  </a:lnTo>
                  <a:lnTo>
                    <a:pt x="685800" y="1720850"/>
                  </a:lnTo>
                  <a:lnTo>
                    <a:pt x="641350" y="1720850"/>
                  </a:lnTo>
                  <a:lnTo>
                    <a:pt x="622300" y="1692275"/>
                  </a:lnTo>
                  <a:lnTo>
                    <a:pt x="622300" y="1692275"/>
                  </a:lnTo>
                  <a:lnTo>
                    <a:pt x="587375" y="1676400"/>
                  </a:lnTo>
                  <a:lnTo>
                    <a:pt x="571500" y="1654175"/>
                  </a:lnTo>
                  <a:lnTo>
                    <a:pt x="571500" y="1654175"/>
                  </a:lnTo>
                  <a:lnTo>
                    <a:pt x="533400" y="1612900"/>
                  </a:lnTo>
                  <a:lnTo>
                    <a:pt x="523875" y="1568450"/>
                  </a:lnTo>
                  <a:lnTo>
                    <a:pt x="517525" y="1476375"/>
                  </a:lnTo>
                  <a:lnTo>
                    <a:pt x="514350" y="1419225"/>
                  </a:lnTo>
                  <a:lnTo>
                    <a:pt x="501650" y="1377950"/>
                  </a:lnTo>
                  <a:lnTo>
                    <a:pt x="488950" y="1323975"/>
                  </a:lnTo>
                  <a:lnTo>
                    <a:pt x="469900" y="1292225"/>
                  </a:lnTo>
                  <a:lnTo>
                    <a:pt x="441325" y="1273175"/>
                  </a:lnTo>
                  <a:lnTo>
                    <a:pt x="419100" y="1209675"/>
                  </a:lnTo>
                  <a:lnTo>
                    <a:pt x="396875" y="1177925"/>
                  </a:lnTo>
                  <a:lnTo>
                    <a:pt x="381000" y="1146175"/>
                  </a:lnTo>
                  <a:lnTo>
                    <a:pt x="365125" y="1111250"/>
                  </a:lnTo>
                  <a:lnTo>
                    <a:pt x="352425" y="1073150"/>
                  </a:lnTo>
                  <a:lnTo>
                    <a:pt x="349250" y="1031875"/>
                  </a:lnTo>
                  <a:lnTo>
                    <a:pt x="339725" y="971550"/>
                  </a:lnTo>
                  <a:lnTo>
                    <a:pt x="339725" y="863600"/>
                  </a:lnTo>
                  <a:lnTo>
                    <a:pt x="336550" y="825500"/>
                  </a:lnTo>
                  <a:lnTo>
                    <a:pt x="320675" y="733425"/>
                  </a:lnTo>
                  <a:lnTo>
                    <a:pt x="320675" y="733425"/>
                  </a:lnTo>
                  <a:lnTo>
                    <a:pt x="292100" y="688975"/>
                  </a:lnTo>
                  <a:lnTo>
                    <a:pt x="254000" y="654050"/>
                  </a:lnTo>
                  <a:lnTo>
                    <a:pt x="225425" y="628650"/>
                  </a:lnTo>
                  <a:cubicBezTo>
                    <a:pt x="224367" y="591608"/>
                    <a:pt x="223308" y="554567"/>
                    <a:pt x="222250" y="517525"/>
                  </a:cubicBezTo>
                  <a:lnTo>
                    <a:pt x="203200" y="492125"/>
                  </a:lnTo>
                  <a:lnTo>
                    <a:pt x="203200" y="492125"/>
                  </a:lnTo>
                  <a:lnTo>
                    <a:pt x="177800" y="431800"/>
                  </a:lnTo>
                  <a:lnTo>
                    <a:pt x="120650" y="425450"/>
                  </a:lnTo>
                  <a:lnTo>
                    <a:pt x="114300" y="381000"/>
                  </a:lnTo>
                  <a:lnTo>
                    <a:pt x="104775" y="349250"/>
                  </a:lnTo>
                  <a:lnTo>
                    <a:pt x="104775" y="285750"/>
                  </a:lnTo>
                  <a:lnTo>
                    <a:pt x="98425" y="247650"/>
                  </a:lnTo>
                  <a:lnTo>
                    <a:pt x="92075" y="187325"/>
                  </a:lnTo>
                  <a:lnTo>
                    <a:pt x="85725" y="155575"/>
                  </a:lnTo>
                  <a:lnTo>
                    <a:pt x="82550" y="127000"/>
                  </a:lnTo>
                  <a:lnTo>
                    <a:pt x="47625" y="107950"/>
                  </a:lnTo>
                  <a:lnTo>
                    <a:pt x="44450" y="73025"/>
                  </a:lnTo>
                  <a:lnTo>
                    <a:pt x="12700" y="69850"/>
                  </a:lnTo>
                  <a:lnTo>
                    <a:pt x="0" y="0"/>
                  </a:lnTo>
                </a:path>
              </a:pathLst>
            </a:custGeom>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700"/>
            </a:p>
          </p:txBody>
        </p:sp>
        <p:sp>
          <p:nvSpPr>
            <p:cNvPr id="453" name="Freeform 452"/>
            <p:cNvSpPr/>
            <p:nvPr/>
          </p:nvSpPr>
          <p:spPr>
            <a:xfrm>
              <a:off x="2718472" y="2009731"/>
              <a:ext cx="5411006" cy="2174875"/>
            </a:xfrm>
            <a:custGeom>
              <a:avLst/>
              <a:gdLst>
                <a:gd name="connsiteX0" fmla="*/ 5416550 w 5416550"/>
                <a:gd name="connsiteY0" fmla="*/ 2174875 h 2174875"/>
                <a:gd name="connsiteX1" fmla="*/ 4968875 w 5416550"/>
                <a:gd name="connsiteY1" fmla="*/ 2174875 h 2174875"/>
                <a:gd name="connsiteX2" fmla="*/ 4965700 w 5416550"/>
                <a:gd name="connsiteY2" fmla="*/ 2136775 h 2174875"/>
                <a:gd name="connsiteX3" fmla="*/ 4505325 w 5416550"/>
                <a:gd name="connsiteY3" fmla="*/ 2136775 h 2174875"/>
                <a:gd name="connsiteX4" fmla="*/ 4505325 w 5416550"/>
                <a:gd name="connsiteY4" fmla="*/ 2136775 h 2174875"/>
                <a:gd name="connsiteX5" fmla="*/ 4308475 w 5416550"/>
                <a:gd name="connsiteY5" fmla="*/ 2124075 h 2174875"/>
                <a:gd name="connsiteX6" fmla="*/ 4308475 w 5416550"/>
                <a:gd name="connsiteY6" fmla="*/ 2124075 h 2174875"/>
                <a:gd name="connsiteX7" fmla="*/ 4000500 w 5416550"/>
                <a:gd name="connsiteY7" fmla="*/ 2120900 h 2174875"/>
                <a:gd name="connsiteX8" fmla="*/ 3997325 w 5416550"/>
                <a:gd name="connsiteY8" fmla="*/ 2105025 h 2174875"/>
                <a:gd name="connsiteX9" fmla="*/ 3879850 w 5416550"/>
                <a:gd name="connsiteY9" fmla="*/ 2101850 h 2174875"/>
                <a:gd name="connsiteX10" fmla="*/ 3879850 w 5416550"/>
                <a:gd name="connsiteY10" fmla="*/ 2101850 h 2174875"/>
                <a:gd name="connsiteX11" fmla="*/ 3616325 w 5416550"/>
                <a:gd name="connsiteY11" fmla="*/ 2092325 h 2174875"/>
                <a:gd name="connsiteX12" fmla="*/ 3616325 w 5416550"/>
                <a:gd name="connsiteY12" fmla="*/ 2092325 h 2174875"/>
                <a:gd name="connsiteX13" fmla="*/ 3514725 w 5416550"/>
                <a:gd name="connsiteY13" fmla="*/ 2089150 h 2174875"/>
                <a:gd name="connsiteX14" fmla="*/ 3476625 w 5416550"/>
                <a:gd name="connsiteY14" fmla="*/ 2066925 h 2174875"/>
                <a:gd name="connsiteX15" fmla="*/ 3232150 w 5416550"/>
                <a:gd name="connsiteY15" fmla="*/ 2063750 h 2174875"/>
                <a:gd name="connsiteX16" fmla="*/ 3206750 w 5416550"/>
                <a:gd name="connsiteY16" fmla="*/ 2054225 h 2174875"/>
                <a:gd name="connsiteX17" fmla="*/ 3089275 w 5416550"/>
                <a:gd name="connsiteY17" fmla="*/ 2054225 h 2174875"/>
                <a:gd name="connsiteX18" fmla="*/ 3054350 w 5416550"/>
                <a:gd name="connsiteY18" fmla="*/ 2038350 h 2174875"/>
                <a:gd name="connsiteX19" fmla="*/ 2886075 w 5416550"/>
                <a:gd name="connsiteY19" fmla="*/ 2038350 h 2174875"/>
                <a:gd name="connsiteX20" fmla="*/ 2819400 w 5416550"/>
                <a:gd name="connsiteY20" fmla="*/ 2032000 h 2174875"/>
                <a:gd name="connsiteX21" fmla="*/ 2787650 w 5416550"/>
                <a:gd name="connsiteY21" fmla="*/ 2038350 h 2174875"/>
                <a:gd name="connsiteX22" fmla="*/ 2765425 w 5416550"/>
                <a:gd name="connsiteY22" fmla="*/ 2022475 h 2174875"/>
                <a:gd name="connsiteX23" fmla="*/ 2520950 w 5416550"/>
                <a:gd name="connsiteY23" fmla="*/ 2016125 h 2174875"/>
                <a:gd name="connsiteX24" fmla="*/ 2520950 w 5416550"/>
                <a:gd name="connsiteY24" fmla="*/ 2016125 h 2174875"/>
                <a:gd name="connsiteX25" fmla="*/ 2444750 w 5416550"/>
                <a:gd name="connsiteY25" fmla="*/ 2006600 h 2174875"/>
                <a:gd name="connsiteX26" fmla="*/ 2444750 w 5416550"/>
                <a:gd name="connsiteY26" fmla="*/ 2006600 h 2174875"/>
                <a:gd name="connsiteX27" fmla="*/ 2403475 w 5416550"/>
                <a:gd name="connsiteY27" fmla="*/ 1990725 h 2174875"/>
                <a:gd name="connsiteX28" fmla="*/ 2403475 w 5416550"/>
                <a:gd name="connsiteY28" fmla="*/ 1990725 h 2174875"/>
                <a:gd name="connsiteX29" fmla="*/ 2314575 w 5416550"/>
                <a:gd name="connsiteY29" fmla="*/ 1984375 h 2174875"/>
                <a:gd name="connsiteX30" fmla="*/ 2298700 w 5416550"/>
                <a:gd name="connsiteY30" fmla="*/ 1962150 h 2174875"/>
                <a:gd name="connsiteX31" fmla="*/ 2149475 w 5416550"/>
                <a:gd name="connsiteY31" fmla="*/ 1955800 h 2174875"/>
                <a:gd name="connsiteX32" fmla="*/ 2149475 w 5416550"/>
                <a:gd name="connsiteY32" fmla="*/ 1955800 h 2174875"/>
                <a:gd name="connsiteX33" fmla="*/ 2101850 w 5416550"/>
                <a:gd name="connsiteY33" fmla="*/ 1946275 h 2174875"/>
                <a:gd name="connsiteX34" fmla="*/ 2101850 w 5416550"/>
                <a:gd name="connsiteY34" fmla="*/ 1946275 h 2174875"/>
                <a:gd name="connsiteX35" fmla="*/ 2057400 w 5416550"/>
                <a:gd name="connsiteY35" fmla="*/ 1933575 h 2174875"/>
                <a:gd name="connsiteX36" fmla="*/ 2028825 w 5416550"/>
                <a:gd name="connsiteY36" fmla="*/ 1908175 h 2174875"/>
                <a:gd name="connsiteX37" fmla="*/ 1927225 w 5416550"/>
                <a:gd name="connsiteY37" fmla="*/ 1905000 h 2174875"/>
                <a:gd name="connsiteX38" fmla="*/ 1927225 w 5416550"/>
                <a:gd name="connsiteY38" fmla="*/ 1905000 h 2174875"/>
                <a:gd name="connsiteX39" fmla="*/ 1876425 w 5416550"/>
                <a:gd name="connsiteY39" fmla="*/ 1879600 h 2174875"/>
                <a:gd name="connsiteX40" fmla="*/ 1822450 w 5416550"/>
                <a:gd name="connsiteY40" fmla="*/ 1879600 h 2174875"/>
                <a:gd name="connsiteX41" fmla="*/ 1822450 w 5416550"/>
                <a:gd name="connsiteY41" fmla="*/ 1844675 h 2174875"/>
                <a:gd name="connsiteX42" fmla="*/ 1762125 w 5416550"/>
                <a:gd name="connsiteY42" fmla="*/ 1822450 h 2174875"/>
                <a:gd name="connsiteX43" fmla="*/ 1663700 w 5416550"/>
                <a:gd name="connsiteY43" fmla="*/ 1825625 h 2174875"/>
                <a:gd name="connsiteX44" fmla="*/ 1663700 w 5416550"/>
                <a:gd name="connsiteY44" fmla="*/ 1825625 h 2174875"/>
                <a:gd name="connsiteX45" fmla="*/ 1619250 w 5416550"/>
                <a:gd name="connsiteY45" fmla="*/ 1806575 h 2174875"/>
                <a:gd name="connsiteX46" fmla="*/ 1584325 w 5416550"/>
                <a:gd name="connsiteY46" fmla="*/ 1803400 h 2174875"/>
                <a:gd name="connsiteX47" fmla="*/ 1584325 w 5416550"/>
                <a:gd name="connsiteY47" fmla="*/ 1803400 h 2174875"/>
                <a:gd name="connsiteX48" fmla="*/ 1508125 w 5416550"/>
                <a:gd name="connsiteY48" fmla="*/ 1787525 h 2174875"/>
                <a:gd name="connsiteX49" fmla="*/ 1466850 w 5416550"/>
                <a:gd name="connsiteY49" fmla="*/ 1758950 h 2174875"/>
                <a:gd name="connsiteX50" fmla="*/ 1349375 w 5416550"/>
                <a:gd name="connsiteY50" fmla="*/ 1762125 h 2174875"/>
                <a:gd name="connsiteX51" fmla="*/ 1333500 w 5416550"/>
                <a:gd name="connsiteY51" fmla="*/ 1739900 h 2174875"/>
                <a:gd name="connsiteX52" fmla="*/ 1276350 w 5416550"/>
                <a:gd name="connsiteY52" fmla="*/ 1743075 h 2174875"/>
                <a:gd name="connsiteX53" fmla="*/ 1228725 w 5416550"/>
                <a:gd name="connsiteY53" fmla="*/ 1724025 h 2174875"/>
                <a:gd name="connsiteX54" fmla="*/ 1136650 w 5416550"/>
                <a:gd name="connsiteY54" fmla="*/ 1724025 h 2174875"/>
                <a:gd name="connsiteX55" fmla="*/ 1108075 w 5416550"/>
                <a:gd name="connsiteY55" fmla="*/ 1676400 h 2174875"/>
                <a:gd name="connsiteX56" fmla="*/ 1104900 w 5416550"/>
                <a:gd name="connsiteY56" fmla="*/ 1635125 h 2174875"/>
                <a:gd name="connsiteX57" fmla="*/ 1082675 w 5416550"/>
                <a:gd name="connsiteY57" fmla="*/ 1612900 h 2174875"/>
                <a:gd name="connsiteX58" fmla="*/ 1063625 w 5416550"/>
                <a:gd name="connsiteY58" fmla="*/ 1590675 h 2174875"/>
                <a:gd name="connsiteX59" fmla="*/ 1054100 w 5416550"/>
                <a:gd name="connsiteY59" fmla="*/ 1552575 h 2174875"/>
                <a:gd name="connsiteX60" fmla="*/ 974725 w 5416550"/>
                <a:gd name="connsiteY60" fmla="*/ 1555750 h 2174875"/>
                <a:gd name="connsiteX61" fmla="*/ 946150 w 5416550"/>
                <a:gd name="connsiteY61" fmla="*/ 1527175 h 2174875"/>
                <a:gd name="connsiteX62" fmla="*/ 908050 w 5416550"/>
                <a:gd name="connsiteY62" fmla="*/ 1524000 h 2174875"/>
                <a:gd name="connsiteX63" fmla="*/ 892175 w 5416550"/>
                <a:gd name="connsiteY63" fmla="*/ 1489075 h 2174875"/>
                <a:gd name="connsiteX64" fmla="*/ 879475 w 5416550"/>
                <a:gd name="connsiteY64" fmla="*/ 1460500 h 2174875"/>
                <a:gd name="connsiteX65" fmla="*/ 863600 w 5416550"/>
                <a:gd name="connsiteY65" fmla="*/ 1416050 h 2174875"/>
                <a:gd name="connsiteX66" fmla="*/ 835025 w 5416550"/>
                <a:gd name="connsiteY66" fmla="*/ 1406525 h 2174875"/>
                <a:gd name="connsiteX67" fmla="*/ 746125 w 5416550"/>
                <a:gd name="connsiteY67" fmla="*/ 1412875 h 2174875"/>
                <a:gd name="connsiteX68" fmla="*/ 720725 w 5416550"/>
                <a:gd name="connsiteY68" fmla="*/ 1384300 h 2174875"/>
                <a:gd name="connsiteX69" fmla="*/ 720725 w 5416550"/>
                <a:gd name="connsiteY69" fmla="*/ 1384300 h 2174875"/>
                <a:gd name="connsiteX70" fmla="*/ 701675 w 5416550"/>
                <a:gd name="connsiteY70" fmla="*/ 1336675 h 2174875"/>
                <a:gd name="connsiteX71" fmla="*/ 692150 w 5416550"/>
                <a:gd name="connsiteY71" fmla="*/ 1304925 h 2174875"/>
                <a:gd name="connsiteX72" fmla="*/ 692150 w 5416550"/>
                <a:gd name="connsiteY72" fmla="*/ 1304925 h 2174875"/>
                <a:gd name="connsiteX73" fmla="*/ 688975 w 5416550"/>
                <a:gd name="connsiteY73" fmla="*/ 1254125 h 2174875"/>
                <a:gd name="connsiteX74" fmla="*/ 669925 w 5416550"/>
                <a:gd name="connsiteY74" fmla="*/ 1206500 h 2174875"/>
                <a:gd name="connsiteX75" fmla="*/ 644525 w 5416550"/>
                <a:gd name="connsiteY75" fmla="*/ 1196975 h 2174875"/>
                <a:gd name="connsiteX76" fmla="*/ 609600 w 5416550"/>
                <a:gd name="connsiteY76" fmla="*/ 1196975 h 2174875"/>
                <a:gd name="connsiteX77" fmla="*/ 574675 w 5416550"/>
                <a:gd name="connsiteY77" fmla="*/ 1177925 h 2174875"/>
                <a:gd name="connsiteX78" fmla="*/ 533400 w 5416550"/>
                <a:gd name="connsiteY78" fmla="*/ 1152525 h 2174875"/>
                <a:gd name="connsiteX79" fmla="*/ 517525 w 5416550"/>
                <a:gd name="connsiteY79" fmla="*/ 1098550 h 2174875"/>
                <a:gd name="connsiteX80" fmla="*/ 517525 w 5416550"/>
                <a:gd name="connsiteY80" fmla="*/ 984250 h 2174875"/>
                <a:gd name="connsiteX81" fmla="*/ 511175 w 5416550"/>
                <a:gd name="connsiteY81" fmla="*/ 933450 h 2174875"/>
                <a:gd name="connsiteX82" fmla="*/ 501650 w 5416550"/>
                <a:gd name="connsiteY82" fmla="*/ 885825 h 2174875"/>
                <a:gd name="connsiteX83" fmla="*/ 501650 w 5416550"/>
                <a:gd name="connsiteY83" fmla="*/ 838200 h 2174875"/>
                <a:gd name="connsiteX84" fmla="*/ 473075 w 5416550"/>
                <a:gd name="connsiteY84" fmla="*/ 828675 h 2174875"/>
                <a:gd name="connsiteX85" fmla="*/ 473075 w 5416550"/>
                <a:gd name="connsiteY85" fmla="*/ 828675 h 2174875"/>
                <a:gd name="connsiteX86" fmla="*/ 447675 w 5416550"/>
                <a:gd name="connsiteY86" fmla="*/ 790575 h 2174875"/>
                <a:gd name="connsiteX87" fmla="*/ 447675 w 5416550"/>
                <a:gd name="connsiteY87" fmla="*/ 790575 h 2174875"/>
                <a:gd name="connsiteX88" fmla="*/ 400050 w 5416550"/>
                <a:gd name="connsiteY88" fmla="*/ 762000 h 2174875"/>
                <a:gd name="connsiteX89" fmla="*/ 381000 w 5416550"/>
                <a:gd name="connsiteY89" fmla="*/ 669925 h 2174875"/>
                <a:gd name="connsiteX90" fmla="*/ 361950 w 5416550"/>
                <a:gd name="connsiteY90" fmla="*/ 641350 h 2174875"/>
                <a:gd name="connsiteX91" fmla="*/ 349250 w 5416550"/>
                <a:gd name="connsiteY91" fmla="*/ 612775 h 2174875"/>
                <a:gd name="connsiteX92" fmla="*/ 342900 w 5416550"/>
                <a:gd name="connsiteY92" fmla="*/ 577850 h 2174875"/>
                <a:gd name="connsiteX93" fmla="*/ 327025 w 5416550"/>
                <a:gd name="connsiteY93" fmla="*/ 511175 h 2174875"/>
                <a:gd name="connsiteX94" fmla="*/ 311150 w 5416550"/>
                <a:gd name="connsiteY94" fmla="*/ 431800 h 2174875"/>
                <a:gd name="connsiteX95" fmla="*/ 295275 w 5416550"/>
                <a:gd name="connsiteY95" fmla="*/ 409575 h 2174875"/>
                <a:gd name="connsiteX96" fmla="*/ 266700 w 5416550"/>
                <a:gd name="connsiteY96" fmla="*/ 387350 h 2174875"/>
                <a:gd name="connsiteX97" fmla="*/ 234950 w 5416550"/>
                <a:gd name="connsiteY97" fmla="*/ 384175 h 2174875"/>
                <a:gd name="connsiteX98" fmla="*/ 225425 w 5416550"/>
                <a:gd name="connsiteY98" fmla="*/ 336550 h 2174875"/>
                <a:gd name="connsiteX99" fmla="*/ 212725 w 5416550"/>
                <a:gd name="connsiteY99" fmla="*/ 301625 h 2174875"/>
                <a:gd name="connsiteX100" fmla="*/ 187325 w 5416550"/>
                <a:gd name="connsiteY100" fmla="*/ 282575 h 2174875"/>
                <a:gd name="connsiteX101" fmla="*/ 187325 w 5416550"/>
                <a:gd name="connsiteY101" fmla="*/ 282575 h 2174875"/>
                <a:gd name="connsiteX102" fmla="*/ 146050 w 5416550"/>
                <a:gd name="connsiteY102" fmla="*/ 244475 h 2174875"/>
                <a:gd name="connsiteX103" fmla="*/ 146050 w 5416550"/>
                <a:gd name="connsiteY103" fmla="*/ 244475 h 2174875"/>
                <a:gd name="connsiteX104" fmla="*/ 127000 w 5416550"/>
                <a:gd name="connsiteY104" fmla="*/ 212725 h 2174875"/>
                <a:gd name="connsiteX105" fmla="*/ 101600 w 5416550"/>
                <a:gd name="connsiteY105" fmla="*/ 155575 h 2174875"/>
                <a:gd name="connsiteX106" fmla="*/ 92075 w 5416550"/>
                <a:gd name="connsiteY106" fmla="*/ 127000 h 2174875"/>
                <a:gd name="connsiteX107" fmla="*/ 82550 w 5416550"/>
                <a:gd name="connsiteY107" fmla="*/ 92075 h 2174875"/>
                <a:gd name="connsiteX108" fmla="*/ 82550 w 5416550"/>
                <a:gd name="connsiteY108" fmla="*/ 92075 h 2174875"/>
                <a:gd name="connsiteX109" fmla="*/ 41275 w 5416550"/>
                <a:gd name="connsiteY109" fmla="*/ 66675 h 2174875"/>
                <a:gd name="connsiteX110" fmla="*/ 41275 w 5416550"/>
                <a:gd name="connsiteY110" fmla="*/ 66675 h 2174875"/>
                <a:gd name="connsiteX111" fmla="*/ 15875 w 5416550"/>
                <a:gd name="connsiteY111" fmla="*/ 28575 h 2174875"/>
                <a:gd name="connsiteX112" fmla="*/ 0 w 5416550"/>
                <a:gd name="connsiteY112" fmla="*/ 0 h 217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5416550" h="2174875">
                  <a:moveTo>
                    <a:pt x="5416550" y="2174875"/>
                  </a:moveTo>
                  <a:lnTo>
                    <a:pt x="4968875" y="2174875"/>
                  </a:lnTo>
                  <a:lnTo>
                    <a:pt x="4965700" y="2136775"/>
                  </a:lnTo>
                  <a:lnTo>
                    <a:pt x="4505325" y="2136775"/>
                  </a:lnTo>
                  <a:lnTo>
                    <a:pt x="4505325" y="2136775"/>
                  </a:lnTo>
                  <a:lnTo>
                    <a:pt x="4308475" y="2124075"/>
                  </a:lnTo>
                  <a:lnTo>
                    <a:pt x="4308475" y="2124075"/>
                  </a:lnTo>
                  <a:lnTo>
                    <a:pt x="4000500" y="2120900"/>
                  </a:lnTo>
                  <a:lnTo>
                    <a:pt x="3997325" y="2105025"/>
                  </a:lnTo>
                  <a:lnTo>
                    <a:pt x="3879850" y="2101850"/>
                  </a:lnTo>
                  <a:lnTo>
                    <a:pt x="3879850" y="2101850"/>
                  </a:lnTo>
                  <a:lnTo>
                    <a:pt x="3616325" y="2092325"/>
                  </a:lnTo>
                  <a:lnTo>
                    <a:pt x="3616325" y="2092325"/>
                  </a:lnTo>
                  <a:lnTo>
                    <a:pt x="3514725" y="2089150"/>
                  </a:lnTo>
                  <a:lnTo>
                    <a:pt x="3476625" y="2066925"/>
                  </a:lnTo>
                  <a:lnTo>
                    <a:pt x="3232150" y="2063750"/>
                  </a:lnTo>
                  <a:lnTo>
                    <a:pt x="3206750" y="2054225"/>
                  </a:lnTo>
                  <a:lnTo>
                    <a:pt x="3089275" y="2054225"/>
                  </a:lnTo>
                  <a:lnTo>
                    <a:pt x="3054350" y="2038350"/>
                  </a:lnTo>
                  <a:lnTo>
                    <a:pt x="2886075" y="2038350"/>
                  </a:lnTo>
                  <a:lnTo>
                    <a:pt x="2819400" y="2032000"/>
                  </a:lnTo>
                  <a:lnTo>
                    <a:pt x="2787650" y="2038350"/>
                  </a:lnTo>
                  <a:lnTo>
                    <a:pt x="2765425" y="2022475"/>
                  </a:lnTo>
                  <a:lnTo>
                    <a:pt x="2520950" y="2016125"/>
                  </a:lnTo>
                  <a:lnTo>
                    <a:pt x="2520950" y="2016125"/>
                  </a:lnTo>
                  <a:lnTo>
                    <a:pt x="2444750" y="2006600"/>
                  </a:lnTo>
                  <a:lnTo>
                    <a:pt x="2444750" y="2006600"/>
                  </a:lnTo>
                  <a:lnTo>
                    <a:pt x="2403475" y="1990725"/>
                  </a:lnTo>
                  <a:lnTo>
                    <a:pt x="2403475" y="1990725"/>
                  </a:lnTo>
                  <a:lnTo>
                    <a:pt x="2314575" y="1984375"/>
                  </a:lnTo>
                  <a:lnTo>
                    <a:pt x="2298700" y="1962150"/>
                  </a:lnTo>
                  <a:lnTo>
                    <a:pt x="2149475" y="1955800"/>
                  </a:lnTo>
                  <a:lnTo>
                    <a:pt x="2149475" y="1955800"/>
                  </a:lnTo>
                  <a:lnTo>
                    <a:pt x="2101850" y="1946275"/>
                  </a:lnTo>
                  <a:lnTo>
                    <a:pt x="2101850" y="1946275"/>
                  </a:lnTo>
                  <a:lnTo>
                    <a:pt x="2057400" y="1933575"/>
                  </a:lnTo>
                  <a:lnTo>
                    <a:pt x="2028825" y="1908175"/>
                  </a:lnTo>
                  <a:lnTo>
                    <a:pt x="1927225" y="1905000"/>
                  </a:lnTo>
                  <a:lnTo>
                    <a:pt x="1927225" y="1905000"/>
                  </a:lnTo>
                  <a:lnTo>
                    <a:pt x="1876425" y="1879600"/>
                  </a:lnTo>
                  <a:lnTo>
                    <a:pt x="1822450" y="1879600"/>
                  </a:lnTo>
                  <a:lnTo>
                    <a:pt x="1822450" y="1844675"/>
                  </a:lnTo>
                  <a:lnTo>
                    <a:pt x="1762125" y="1822450"/>
                  </a:lnTo>
                  <a:lnTo>
                    <a:pt x="1663700" y="1825625"/>
                  </a:lnTo>
                  <a:lnTo>
                    <a:pt x="1663700" y="1825625"/>
                  </a:lnTo>
                  <a:lnTo>
                    <a:pt x="1619250" y="1806575"/>
                  </a:lnTo>
                  <a:lnTo>
                    <a:pt x="1584325" y="1803400"/>
                  </a:lnTo>
                  <a:lnTo>
                    <a:pt x="1584325" y="1803400"/>
                  </a:lnTo>
                  <a:lnTo>
                    <a:pt x="1508125" y="1787525"/>
                  </a:lnTo>
                  <a:lnTo>
                    <a:pt x="1466850" y="1758950"/>
                  </a:lnTo>
                  <a:lnTo>
                    <a:pt x="1349375" y="1762125"/>
                  </a:lnTo>
                  <a:lnTo>
                    <a:pt x="1333500" y="1739900"/>
                  </a:lnTo>
                  <a:lnTo>
                    <a:pt x="1276350" y="1743075"/>
                  </a:lnTo>
                  <a:lnTo>
                    <a:pt x="1228725" y="1724025"/>
                  </a:lnTo>
                  <a:lnTo>
                    <a:pt x="1136650" y="1724025"/>
                  </a:lnTo>
                  <a:lnTo>
                    <a:pt x="1108075" y="1676400"/>
                  </a:lnTo>
                  <a:lnTo>
                    <a:pt x="1104900" y="1635125"/>
                  </a:lnTo>
                  <a:lnTo>
                    <a:pt x="1082675" y="1612900"/>
                  </a:lnTo>
                  <a:lnTo>
                    <a:pt x="1063625" y="1590675"/>
                  </a:lnTo>
                  <a:lnTo>
                    <a:pt x="1054100" y="1552575"/>
                  </a:lnTo>
                  <a:lnTo>
                    <a:pt x="974725" y="1555750"/>
                  </a:lnTo>
                  <a:lnTo>
                    <a:pt x="946150" y="1527175"/>
                  </a:lnTo>
                  <a:lnTo>
                    <a:pt x="908050" y="1524000"/>
                  </a:lnTo>
                  <a:lnTo>
                    <a:pt x="892175" y="1489075"/>
                  </a:lnTo>
                  <a:lnTo>
                    <a:pt x="879475" y="1460500"/>
                  </a:lnTo>
                  <a:lnTo>
                    <a:pt x="863600" y="1416050"/>
                  </a:lnTo>
                  <a:lnTo>
                    <a:pt x="835025" y="1406525"/>
                  </a:lnTo>
                  <a:lnTo>
                    <a:pt x="746125" y="1412875"/>
                  </a:lnTo>
                  <a:lnTo>
                    <a:pt x="720725" y="1384300"/>
                  </a:lnTo>
                  <a:lnTo>
                    <a:pt x="720725" y="1384300"/>
                  </a:lnTo>
                  <a:lnTo>
                    <a:pt x="701675" y="1336675"/>
                  </a:lnTo>
                  <a:lnTo>
                    <a:pt x="692150" y="1304925"/>
                  </a:lnTo>
                  <a:lnTo>
                    <a:pt x="692150" y="1304925"/>
                  </a:lnTo>
                  <a:lnTo>
                    <a:pt x="688975" y="1254125"/>
                  </a:lnTo>
                  <a:lnTo>
                    <a:pt x="669925" y="1206500"/>
                  </a:lnTo>
                  <a:lnTo>
                    <a:pt x="644525" y="1196975"/>
                  </a:lnTo>
                  <a:lnTo>
                    <a:pt x="609600" y="1196975"/>
                  </a:lnTo>
                  <a:lnTo>
                    <a:pt x="574675" y="1177925"/>
                  </a:lnTo>
                  <a:lnTo>
                    <a:pt x="533400" y="1152525"/>
                  </a:lnTo>
                  <a:lnTo>
                    <a:pt x="517525" y="1098550"/>
                  </a:lnTo>
                  <a:lnTo>
                    <a:pt x="517525" y="984250"/>
                  </a:lnTo>
                  <a:lnTo>
                    <a:pt x="511175" y="933450"/>
                  </a:lnTo>
                  <a:lnTo>
                    <a:pt x="501650" y="885825"/>
                  </a:lnTo>
                  <a:lnTo>
                    <a:pt x="501650" y="838200"/>
                  </a:lnTo>
                  <a:lnTo>
                    <a:pt x="473075" y="828675"/>
                  </a:lnTo>
                  <a:lnTo>
                    <a:pt x="473075" y="828675"/>
                  </a:lnTo>
                  <a:lnTo>
                    <a:pt x="447675" y="790575"/>
                  </a:lnTo>
                  <a:lnTo>
                    <a:pt x="447675" y="790575"/>
                  </a:lnTo>
                  <a:lnTo>
                    <a:pt x="400050" y="762000"/>
                  </a:lnTo>
                  <a:lnTo>
                    <a:pt x="381000" y="669925"/>
                  </a:lnTo>
                  <a:lnTo>
                    <a:pt x="361950" y="641350"/>
                  </a:lnTo>
                  <a:lnTo>
                    <a:pt x="349250" y="612775"/>
                  </a:lnTo>
                  <a:lnTo>
                    <a:pt x="342900" y="577850"/>
                  </a:lnTo>
                  <a:lnTo>
                    <a:pt x="327025" y="511175"/>
                  </a:lnTo>
                  <a:lnTo>
                    <a:pt x="311150" y="431800"/>
                  </a:lnTo>
                  <a:lnTo>
                    <a:pt x="295275" y="409575"/>
                  </a:lnTo>
                  <a:lnTo>
                    <a:pt x="266700" y="387350"/>
                  </a:lnTo>
                  <a:lnTo>
                    <a:pt x="234950" y="384175"/>
                  </a:lnTo>
                  <a:lnTo>
                    <a:pt x="225425" y="336550"/>
                  </a:lnTo>
                  <a:lnTo>
                    <a:pt x="212725" y="301625"/>
                  </a:lnTo>
                  <a:lnTo>
                    <a:pt x="187325" y="282575"/>
                  </a:lnTo>
                  <a:lnTo>
                    <a:pt x="187325" y="282575"/>
                  </a:lnTo>
                  <a:lnTo>
                    <a:pt x="146050" y="244475"/>
                  </a:lnTo>
                  <a:lnTo>
                    <a:pt x="146050" y="244475"/>
                  </a:lnTo>
                  <a:lnTo>
                    <a:pt x="127000" y="212725"/>
                  </a:lnTo>
                  <a:lnTo>
                    <a:pt x="101600" y="155575"/>
                  </a:lnTo>
                  <a:lnTo>
                    <a:pt x="92075" y="127000"/>
                  </a:lnTo>
                  <a:lnTo>
                    <a:pt x="82550" y="92075"/>
                  </a:lnTo>
                  <a:lnTo>
                    <a:pt x="82550" y="92075"/>
                  </a:lnTo>
                  <a:lnTo>
                    <a:pt x="41275" y="66675"/>
                  </a:lnTo>
                  <a:lnTo>
                    <a:pt x="41275" y="66675"/>
                  </a:lnTo>
                  <a:lnTo>
                    <a:pt x="15875" y="28575"/>
                  </a:lnTo>
                  <a:lnTo>
                    <a:pt x="0" y="0"/>
                  </a:lnTo>
                </a:path>
              </a:pathLst>
            </a:cu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700"/>
            </a:p>
          </p:txBody>
        </p:sp>
        <p:sp>
          <p:nvSpPr>
            <p:cNvPr id="454" name="TextBox 453">
              <a:extLst>
                <a:ext uri="{FF2B5EF4-FFF2-40B4-BE49-F238E27FC236}">
                  <a16:creationId xmlns:a16="http://schemas.microsoft.com/office/drawing/2014/main" id="{5EF90DAC-0214-C2DA-B312-831BBB3351AD}"/>
                </a:ext>
              </a:extLst>
            </p:cNvPr>
            <p:cNvSpPr txBox="1"/>
            <p:nvPr/>
          </p:nvSpPr>
          <p:spPr>
            <a:xfrm>
              <a:off x="4794975" y="3276654"/>
              <a:ext cx="549991" cy="496010"/>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8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20.7％</a:t>
              </a:r>
            </a:p>
            <a:p>
              <a:pPr marL="0" marR="0" lvl="0" indent="0" algn="ctr" defTabSz="914400" rtl="0" eaLnBrk="1" fontAlgn="auto" latinLnBrk="0" hangingPunct="1">
                <a:lnSpc>
                  <a:spcPct val="100000"/>
                </a:lnSpc>
                <a:spcBef>
                  <a:spcPts val="0"/>
                </a:spcBef>
                <a:spcAft>
                  <a:spcPts val="0"/>
                </a:spcAft>
                <a:buClrTx/>
                <a:buSzTx/>
                <a:buFontTx/>
                <a:buNone/>
                <a:tabLst/>
                <a:defRPr/>
              </a:pPr>
              <a:r>
                <a:rPr lang="ja-JP" sz="800">
                  <a:solidFill>
                    <a:srgbClr val="00A2E1"/>
                  </a:solidFill>
                  <a:latin typeface="Arial" panose="020B0604020202020204" pitchFamily="34" charset="0"/>
                  <a:ea typeface="MS Mincho"/>
                  <a:cs typeface="Arial" panose="020B0604020202020204" pitchFamily="34" charset="0"/>
                </a:rPr>
                <a:t>10.1％</a:t>
              </a:r>
            </a:p>
          </p:txBody>
        </p:sp>
        <p:sp>
          <p:nvSpPr>
            <p:cNvPr id="455" name="TextBox 454">
              <a:extLst>
                <a:ext uri="{FF2B5EF4-FFF2-40B4-BE49-F238E27FC236}">
                  <a16:creationId xmlns:a16="http://schemas.microsoft.com/office/drawing/2014/main" id="{5EF90DAC-0214-C2DA-B312-831BBB3351AD}"/>
                </a:ext>
              </a:extLst>
            </p:cNvPr>
            <p:cNvSpPr txBox="1"/>
            <p:nvPr/>
          </p:nvSpPr>
          <p:spPr>
            <a:xfrm>
              <a:off x="5792276" y="3415257"/>
              <a:ext cx="549991" cy="496010"/>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8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16.1％</a:t>
              </a:r>
            </a:p>
            <a:p>
              <a:pPr marL="0" marR="0" lvl="0" indent="0" algn="ctr" defTabSz="914400" rtl="0" eaLnBrk="1" fontAlgn="auto" latinLnBrk="0" hangingPunct="1">
                <a:lnSpc>
                  <a:spcPct val="100000"/>
                </a:lnSpc>
                <a:spcBef>
                  <a:spcPts val="0"/>
                </a:spcBef>
                <a:spcAft>
                  <a:spcPts val="0"/>
                </a:spcAft>
                <a:buClrTx/>
                <a:buSzTx/>
                <a:buFontTx/>
                <a:buNone/>
                <a:tabLst/>
                <a:defRPr/>
              </a:pPr>
              <a:r>
                <a:rPr lang="ja-JP" sz="800">
                  <a:solidFill>
                    <a:srgbClr val="00A2E1"/>
                  </a:solidFill>
                  <a:latin typeface="Arial" panose="020B0604020202020204" pitchFamily="34" charset="0"/>
                  <a:ea typeface="MS Mincho"/>
                  <a:cs typeface="Arial" panose="020B0604020202020204" pitchFamily="34" charset="0"/>
                </a:rPr>
                <a:t>7.5％</a:t>
              </a:r>
            </a:p>
          </p:txBody>
        </p:sp>
        <p:sp>
          <p:nvSpPr>
            <p:cNvPr id="456" name="TextBox 455">
              <a:extLst>
                <a:ext uri="{FF2B5EF4-FFF2-40B4-BE49-F238E27FC236}">
                  <a16:creationId xmlns:a16="http://schemas.microsoft.com/office/drawing/2014/main" id="{5EF90DAC-0214-C2DA-B312-831BBB3351AD}"/>
                </a:ext>
              </a:extLst>
            </p:cNvPr>
            <p:cNvSpPr txBox="1"/>
            <p:nvPr/>
          </p:nvSpPr>
          <p:spPr>
            <a:xfrm>
              <a:off x="6829275" y="3499381"/>
              <a:ext cx="549991" cy="496010"/>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8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13.3％</a:t>
              </a:r>
            </a:p>
            <a:p>
              <a:pPr marL="0" marR="0" lvl="0" indent="0" algn="ctr" defTabSz="914400" rtl="0" eaLnBrk="1" fontAlgn="auto" latinLnBrk="0" hangingPunct="1">
                <a:lnSpc>
                  <a:spcPct val="100000"/>
                </a:lnSpc>
                <a:spcBef>
                  <a:spcPts val="0"/>
                </a:spcBef>
                <a:spcAft>
                  <a:spcPts val="0"/>
                </a:spcAft>
                <a:buClrTx/>
                <a:buSzTx/>
                <a:buFontTx/>
                <a:buNone/>
                <a:tabLst/>
                <a:defRPr/>
              </a:pPr>
              <a:r>
                <a:rPr lang="ja-JP" sz="800">
                  <a:solidFill>
                    <a:srgbClr val="00A2E1"/>
                  </a:solidFill>
                  <a:latin typeface="Arial" panose="020B0604020202020204" pitchFamily="34" charset="0"/>
                  <a:ea typeface="MS Mincho"/>
                  <a:cs typeface="Arial" panose="020B0604020202020204" pitchFamily="34" charset="0"/>
                </a:rPr>
                <a:t>5.6％</a:t>
              </a:r>
            </a:p>
          </p:txBody>
        </p:sp>
        <p:cxnSp>
          <p:nvCxnSpPr>
            <p:cNvPr id="457" name="Straight Connector 456"/>
            <p:cNvCxnSpPr/>
            <p:nvPr/>
          </p:nvCxnSpPr>
          <p:spPr>
            <a:xfrm flipH="1">
              <a:off x="7940569" y="4289381"/>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58" name="Straight Connector 457"/>
            <p:cNvCxnSpPr/>
            <p:nvPr/>
          </p:nvCxnSpPr>
          <p:spPr>
            <a:xfrm flipH="1">
              <a:off x="7882580" y="4289381"/>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59" name="Straight Connector 458"/>
            <p:cNvCxnSpPr/>
            <p:nvPr/>
          </p:nvCxnSpPr>
          <p:spPr>
            <a:xfrm flipH="1">
              <a:off x="7863980" y="4289381"/>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60" name="Straight Connector 459"/>
            <p:cNvCxnSpPr/>
            <p:nvPr/>
          </p:nvCxnSpPr>
          <p:spPr>
            <a:xfrm flipH="1">
              <a:off x="7625341" y="4264405"/>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61" name="Straight Connector 460"/>
            <p:cNvCxnSpPr/>
            <p:nvPr/>
          </p:nvCxnSpPr>
          <p:spPr>
            <a:xfrm flipH="1">
              <a:off x="7411938" y="4258055"/>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62" name="Straight Connector 461"/>
            <p:cNvCxnSpPr/>
            <p:nvPr/>
          </p:nvCxnSpPr>
          <p:spPr>
            <a:xfrm flipH="1">
              <a:off x="7316786" y="4258055"/>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63" name="Straight Connector 462"/>
            <p:cNvCxnSpPr/>
            <p:nvPr/>
          </p:nvCxnSpPr>
          <p:spPr>
            <a:xfrm flipH="1">
              <a:off x="7208618" y="4258055"/>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64" name="Straight Connector 463"/>
            <p:cNvCxnSpPr/>
            <p:nvPr/>
          </p:nvCxnSpPr>
          <p:spPr>
            <a:xfrm flipH="1">
              <a:off x="7176004" y="4258055"/>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65" name="Straight Connector 464"/>
            <p:cNvCxnSpPr/>
            <p:nvPr/>
          </p:nvCxnSpPr>
          <p:spPr>
            <a:xfrm flipH="1">
              <a:off x="7175678" y="4258055"/>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66" name="Straight Connector 465"/>
            <p:cNvCxnSpPr/>
            <p:nvPr/>
          </p:nvCxnSpPr>
          <p:spPr>
            <a:xfrm flipH="1">
              <a:off x="7175350" y="4258055"/>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67" name="Straight Connector 466"/>
            <p:cNvCxnSpPr/>
            <p:nvPr/>
          </p:nvCxnSpPr>
          <p:spPr>
            <a:xfrm flipH="1">
              <a:off x="7158460" y="4261230"/>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68" name="Straight Connector 467"/>
            <p:cNvCxnSpPr/>
            <p:nvPr/>
          </p:nvCxnSpPr>
          <p:spPr>
            <a:xfrm flipH="1">
              <a:off x="6953131" y="4245544"/>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69" name="Straight Connector 468"/>
            <p:cNvCxnSpPr/>
            <p:nvPr/>
          </p:nvCxnSpPr>
          <p:spPr>
            <a:xfrm flipH="1">
              <a:off x="6912956" y="4239194"/>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70" name="Straight Connector 469"/>
            <p:cNvCxnSpPr/>
            <p:nvPr/>
          </p:nvCxnSpPr>
          <p:spPr>
            <a:xfrm flipH="1">
              <a:off x="6759281" y="4236443"/>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71" name="Straight Connector 470"/>
            <p:cNvCxnSpPr/>
            <p:nvPr/>
          </p:nvCxnSpPr>
          <p:spPr>
            <a:xfrm flipH="1">
              <a:off x="4325223" y="4082790"/>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72" name="Straight Connector 471"/>
            <p:cNvCxnSpPr/>
            <p:nvPr/>
          </p:nvCxnSpPr>
          <p:spPr>
            <a:xfrm flipH="1">
              <a:off x="3265687" y="3550755"/>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73" name="Straight Connector 472"/>
            <p:cNvCxnSpPr/>
            <p:nvPr/>
          </p:nvCxnSpPr>
          <p:spPr>
            <a:xfrm flipH="1">
              <a:off x="2854979" y="2348410"/>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74" name="Straight Connector 473"/>
            <p:cNvCxnSpPr/>
            <p:nvPr/>
          </p:nvCxnSpPr>
          <p:spPr>
            <a:xfrm flipH="1">
              <a:off x="2845136" y="2307183"/>
              <a:ext cx="328"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475" name="Straight Connector 474"/>
            <p:cNvCxnSpPr/>
            <p:nvPr/>
          </p:nvCxnSpPr>
          <p:spPr>
            <a:xfrm flipH="1">
              <a:off x="3061471" y="2461915"/>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76" name="Straight Connector 475"/>
            <p:cNvCxnSpPr/>
            <p:nvPr/>
          </p:nvCxnSpPr>
          <p:spPr>
            <a:xfrm flipH="1">
              <a:off x="3070986" y="2518151"/>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77" name="Straight Connector 476"/>
            <p:cNvCxnSpPr/>
            <p:nvPr/>
          </p:nvCxnSpPr>
          <p:spPr>
            <a:xfrm flipH="1">
              <a:off x="4780333" y="3866422"/>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78" name="Straight Connector 477"/>
            <p:cNvCxnSpPr/>
            <p:nvPr/>
          </p:nvCxnSpPr>
          <p:spPr>
            <a:xfrm flipH="1">
              <a:off x="5042920" y="3917321"/>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79" name="Straight Connector 478"/>
            <p:cNvCxnSpPr/>
            <p:nvPr/>
          </p:nvCxnSpPr>
          <p:spPr>
            <a:xfrm flipH="1">
              <a:off x="4976982" y="3896762"/>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80" name="Straight Connector 479"/>
            <p:cNvCxnSpPr/>
            <p:nvPr/>
          </p:nvCxnSpPr>
          <p:spPr>
            <a:xfrm flipH="1">
              <a:off x="5488825" y="3960338"/>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81" name="Straight Connector 480"/>
            <p:cNvCxnSpPr/>
            <p:nvPr/>
          </p:nvCxnSpPr>
          <p:spPr>
            <a:xfrm flipH="1">
              <a:off x="5553515" y="3969863"/>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82" name="Straight Connector 481"/>
            <p:cNvCxnSpPr/>
            <p:nvPr/>
          </p:nvCxnSpPr>
          <p:spPr>
            <a:xfrm flipH="1">
              <a:off x="6651438" y="404143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83" name="Straight Connector 482"/>
            <p:cNvCxnSpPr/>
            <p:nvPr/>
          </p:nvCxnSpPr>
          <p:spPr>
            <a:xfrm flipH="1">
              <a:off x="6765297" y="405893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84" name="Straight Connector 483"/>
            <p:cNvCxnSpPr/>
            <p:nvPr/>
          </p:nvCxnSpPr>
          <p:spPr>
            <a:xfrm flipH="1">
              <a:off x="6790999" y="405893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85" name="Straight Connector 484"/>
            <p:cNvCxnSpPr/>
            <p:nvPr/>
          </p:nvCxnSpPr>
          <p:spPr>
            <a:xfrm flipH="1">
              <a:off x="6944963" y="405893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86" name="Straight Connector 485"/>
            <p:cNvCxnSpPr/>
            <p:nvPr/>
          </p:nvCxnSpPr>
          <p:spPr>
            <a:xfrm flipH="1">
              <a:off x="6970664" y="405893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87" name="Straight Connector 486"/>
            <p:cNvCxnSpPr/>
            <p:nvPr/>
          </p:nvCxnSpPr>
          <p:spPr>
            <a:xfrm flipH="1">
              <a:off x="7129015" y="405893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88" name="Straight Connector 487"/>
            <p:cNvCxnSpPr/>
            <p:nvPr/>
          </p:nvCxnSpPr>
          <p:spPr>
            <a:xfrm flipH="1">
              <a:off x="7154719" y="405893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89" name="Straight Connector 488"/>
            <p:cNvCxnSpPr/>
            <p:nvPr/>
          </p:nvCxnSpPr>
          <p:spPr>
            <a:xfrm flipH="1">
              <a:off x="7181554" y="405893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90" name="Straight Connector 489"/>
            <p:cNvCxnSpPr/>
            <p:nvPr/>
          </p:nvCxnSpPr>
          <p:spPr>
            <a:xfrm flipH="1">
              <a:off x="7197736" y="405893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91" name="Straight Connector 490"/>
            <p:cNvCxnSpPr/>
            <p:nvPr/>
          </p:nvCxnSpPr>
          <p:spPr>
            <a:xfrm flipH="1">
              <a:off x="8125972" y="4112990"/>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92" name="Straight Connector 491"/>
            <p:cNvCxnSpPr/>
            <p:nvPr/>
          </p:nvCxnSpPr>
          <p:spPr>
            <a:xfrm flipH="1">
              <a:off x="8048732" y="4112990"/>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93" name="Straight Connector 492"/>
            <p:cNvCxnSpPr/>
            <p:nvPr/>
          </p:nvCxnSpPr>
          <p:spPr>
            <a:xfrm flipH="1">
              <a:off x="7972062" y="4112990"/>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94" name="Straight Connector 493"/>
            <p:cNvCxnSpPr/>
            <p:nvPr/>
          </p:nvCxnSpPr>
          <p:spPr>
            <a:xfrm flipH="1">
              <a:off x="7938575" y="4112990"/>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95" name="Straight Connector 494"/>
            <p:cNvCxnSpPr/>
            <p:nvPr/>
          </p:nvCxnSpPr>
          <p:spPr>
            <a:xfrm flipH="1">
              <a:off x="7938246" y="4112990"/>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96" name="Straight Connector 495"/>
            <p:cNvCxnSpPr/>
            <p:nvPr/>
          </p:nvCxnSpPr>
          <p:spPr>
            <a:xfrm flipH="1">
              <a:off x="7922054" y="4112990"/>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97" name="Straight Connector 496"/>
            <p:cNvCxnSpPr/>
            <p:nvPr/>
          </p:nvCxnSpPr>
          <p:spPr>
            <a:xfrm flipH="1">
              <a:off x="7897500" y="4112990"/>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98" name="Straight Connector 497"/>
            <p:cNvCxnSpPr/>
            <p:nvPr/>
          </p:nvCxnSpPr>
          <p:spPr>
            <a:xfrm flipH="1">
              <a:off x="7828652" y="4112990"/>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499" name="Straight Connector 498"/>
            <p:cNvCxnSpPr/>
            <p:nvPr/>
          </p:nvCxnSpPr>
          <p:spPr>
            <a:xfrm flipH="1">
              <a:off x="7663718" y="407798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500" name="Straight Connector 499"/>
            <p:cNvCxnSpPr/>
            <p:nvPr/>
          </p:nvCxnSpPr>
          <p:spPr>
            <a:xfrm flipH="1">
              <a:off x="7625656" y="407798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501" name="Straight Connector 500"/>
            <p:cNvCxnSpPr/>
            <p:nvPr/>
          </p:nvCxnSpPr>
          <p:spPr>
            <a:xfrm flipH="1">
              <a:off x="7645179" y="407798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502" name="Straight Connector 501"/>
            <p:cNvCxnSpPr/>
            <p:nvPr/>
          </p:nvCxnSpPr>
          <p:spPr>
            <a:xfrm flipH="1">
              <a:off x="7421331" y="407798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503" name="Straight Connector 502"/>
            <p:cNvCxnSpPr/>
            <p:nvPr/>
          </p:nvCxnSpPr>
          <p:spPr>
            <a:xfrm flipH="1">
              <a:off x="7454458" y="4077989"/>
              <a:ext cx="328"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grpSp>
      <p:graphicFrame>
        <p:nvGraphicFramePr>
          <p:cNvPr id="516" name="Table 515">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1946657045"/>
              </p:ext>
            </p:extLst>
          </p:nvPr>
        </p:nvGraphicFramePr>
        <p:xfrm>
          <a:off x="6241948" y="5420023"/>
          <a:ext cx="5315709" cy="914400"/>
        </p:xfrm>
        <a:graphic>
          <a:graphicData uri="http://schemas.openxmlformats.org/drawingml/2006/table">
            <a:tbl>
              <a:tblPr firstRow="1" bandRow="1"/>
              <a:tblGrid>
                <a:gridCol w="1198884">
                  <a:extLst>
                    <a:ext uri="{9D8B030D-6E8A-4147-A177-3AD203B41FA5}">
                      <a16:colId xmlns:a16="http://schemas.microsoft.com/office/drawing/2014/main" val="238386395"/>
                    </a:ext>
                  </a:extLst>
                </a:gridCol>
                <a:gridCol w="639240">
                  <a:extLst>
                    <a:ext uri="{9D8B030D-6E8A-4147-A177-3AD203B41FA5}">
                      <a16:colId xmlns:a16="http://schemas.microsoft.com/office/drawing/2014/main" val="2132770122"/>
                    </a:ext>
                  </a:extLst>
                </a:gridCol>
                <a:gridCol w="695517">
                  <a:extLst>
                    <a:ext uri="{9D8B030D-6E8A-4147-A177-3AD203B41FA5}">
                      <a16:colId xmlns:a16="http://schemas.microsoft.com/office/drawing/2014/main" val="3403290573"/>
                    </a:ext>
                  </a:extLst>
                </a:gridCol>
                <a:gridCol w="695517">
                  <a:extLst>
                    <a:ext uri="{9D8B030D-6E8A-4147-A177-3AD203B41FA5}">
                      <a16:colId xmlns:a16="http://schemas.microsoft.com/office/drawing/2014/main" val="3137416049"/>
                    </a:ext>
                  </a:extLst>
                </a:gridCol>
                <a:gridCol w="695517">
                  <a:extLst>
                    <a:ext uri="{9D8B030D-6E8A-4147-A177-3AD203B41FA5}">
                      <a16:colId xmlns:a16="http://schemas.microsoft.com/office/drawing/2014/main" val="4007351349"/>
                    </a:ext>
                  </a:extLst>
                </a:gridCol>
                <a:gridCol w="695517">
                  <a:extLst>
                    <a:ext uri="{9D8B030D-6E8A-4147-A177-3AD203B41FA5}">
                      <a16:colId xmlns:a16="http://schemas.microsoft.com/office/drawing/2014/main" val="382187791"/>
                    </a:ext>
                  </a:extLst>
                </a:gridCol>
                <a:gridCol w="695517">
                  <a:extLst>
                    <a:ext uri="{9D8B030D-6E8A-4147-A177-3AD203B41FA5}">
                      <a16:colId xmlns:a16="http://schemas.microsoft.com/office/drawing/2014/main" val="2194456176"/>
                    </a:ext>
                  </a:extLst>
                </a:gridCol>
              </a:tblGrid>
              <a:tr h="0">
                <a:tc row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lnSpc>
                          <a:spcPct val="90000"/>
                        </a:lnSpc>
                      </a:pPr>
                      <a:endParaRPr lang="en-US" sz="8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a:solidFill>
                            <a:schemeClr val="tx2"/>
                          </a:solidFill>
                          <a:latin typeface="+mn-lt"/>
                          <a:ea typeface="MS Mincho"/>
                        </a:rPr>
                        <a:t>PD-L1 TPS</a:t>
                      </a:r>
                      <a:r>
                        <a:rPr lang="ja-JP" sz="800" b="1" baseline="0">
                          <a:solidFill>
                            <a:schemeClr val="tx2"/>
                          </a:solidFill>
                          <a:latin typeface="+mn-lt"/>
                          <a:ea typeface="MS Mincho"/>
                        </a:rPr>
                        <a:t> ≥50％</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a:solidFill>
                            <a:schemeClr val="tx2"/>
                          </a:solidFill>
                          <a:latin typeface="+mn-lt"/>
                          <a:ea typeface="MS Mincho"/>
                          <a:cs typeface="Arial" panose="020B0604020202020204" pitchFamily="34" charset="0"/>
                        </a:rPr>
                        <a:t>PD-L1 TPS</a:t>
                      </a:r>
                      <a:r>
                        <a:rPr lang="ja-JP" sz="800" b="1" baseline="0">
                          <a:solidFill>
                            <a:schemeClr val="tx2"/>
                          </a:solidFill>
                          <a:latin typeface="+mn-lt"/>
                          <a:ea typeface="MS Mincho"/>
                          <a:cs typeface="Arial" panose="020B0604020202020204" pitchFamily="34" charset="0"/>
                        </a:rPr>
                        <a:t> 1％–49％</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GB"/>
                    </a:p>
                  </a:txBody>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a:solidFill>
                            <a:schemeClr val="tx2"/>
                          </a:solidFill>
                          <a:latin typeface="+mn-lt"/>
                          <a:ea typeface="MS Mincho"/>
                        </a:rPr>
                        <a:t>PD-L1 TPS &lt;1％</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tc>
                <a:extLst>
                  <a:ext uri="{0D108BD9-81ED-4DB2-BD59-A6C34878D82A}">
                    <a16:rowId xmlns:a16="http://schemas.microsoft.com/office/drawing/2014/main" val="4002880395"/>
                  </a:ext>
                </a:extLst>
              </a:tr>
              <a:tr h="0">
                <a:tc vMerge="1">
                  <a:txBody>
                    <a:bodyPr/>
                    <a:lstStyle/>
                    <a:p>
                      <a:endParaRPr lang="en-US" sz="1200" b="1" dirty="0">
                        <a:solidFill>
                          <a:schemeClr val="tx1"/>
                        </a:solidFill>
                        <a:latin typeface="+mn-lt"/>
                      </a:endParaRPr>
                    </a:p>
                  </a:txBody>
                  <a:tcPr anchor="ctr">
                    <a:lnL w="190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P + C</a:t>
                      </a:r>
                    </a:p>
                    <a:p>
                      <a:pPr algn="ctr">
                        <a:lnSpc>
                          <a:spcPct val="90000"/>
                        </a:lnSpc>
                      </a:pPr>
                      <a:r>
                        <a:rPr lang="ja-JP" sz="800" b="1" baseline="0">
                          <a:solidFill>
                            <a:schemeClr val="tx2"/>
                          </a:solidFill>
                          <a:latin typeface="+mn-lt"/>
                          <a:ea typeface="MS Mincho"/>
                          <a:cs typeface="Arial" panose="020B0604020202020204" pitchFamily="34" charset="0"/>
                        </a:rPr>
                        <a:t>（n=73）</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（n=73）</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P + C</a:t>
                      </a:r>
                    </a:p>
                    <a:p>
                      <a:pPr algn="ctr">
                        <a:lnSpc>
                          <a:spcPct val="90000"/>
                        </a:lnSpc>
                      </a:pPr>
                      <a:r>
                        <a:rPr lang="ja-JP" sz="800" b="1" baseline="0">
                          <a:solidFill>
                            <a:schemeClr val="tx2"/>
                          </a:solidFill>
                          <a:latin typeface="+mn-lt"/>
                          <a:ea typeface="MS Mincho"/>
                          <a:cs typeface="Arial" panose="020B0604020202020204" pitchFamily="34" charset="0"/>
                        </a:rPr>
                        <a:t>（n=103）</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（n=104）</a:t>
                      </a:r>
                    </a:p>
                  </a:txBody>
                  <a:tcPr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P + C</a:t>
                      </a:r>
                    </a:p>
                    <a:p>
                      <a:pPr algn="ctr">
                        <a:lnSpc>
                          <a:spcPct val="90000"/>
                        </a:lnSpc>
                      </a:pPr>
                      <a:r>
                        <a:rPr lang="ja-JP" sz="800" b="1" baseline="0">
                          <a:solidFill>
                            <a:schemeClr val="tx2"/>
                          </a:solidFill>
                          <a:latin typeface="+mn-lt"/>
                          <a:ea typeface="MS Mincho"/>
                          <a:cs typeface="Arial" panose="020B0604020202020204" pitchFamily="34" charset="0"/>
                        </a:rPr>
                        <a:t>（n=95）</a:t>
                      </a:r>
                    </a:p>
                  </a:txBody>
                  <a:tcPr anchor="ctr">
                    <a:lnL w="381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90000"/>
                        </a:lnSpc>
                      </a:pPr>
                      <a:r>
                        <a:rPr lang="ja-JP" sz="800" b="1" baseline="0">
                          <a:solidFill>
                            <a:schemeClr val="tx2"/>
                          </a:solidFill>
                          <a:latin typeface="+mn-lt"/>
                          <a:ea typeface="MS Mincho"/>
                          <a:cs typeface="Arial" panose="020B0604020202020204" pitchFamily="34" charset="0"/>
                        </a:rPr>
                        <a:t>C</a:t>
                      </a:r>
                    </a:p>
                    <a:p>
                      <a:pPr algn="ctr">
                        <a:lnSpc>
                          <a:spcPct val="90000"/>
                        </a:lnSpc>
                      </a:pPr>
                      <a:r>
                        <a:rPr lang="ja-JP" sz="800" b="1" baseline="0">
                          <a:solidFill>
                            <a:schemeClr val="tx2"/>
                          </a:solidFill>
                          <a:latin typeface="+mn-lt"/>
                          <a:ea typeface="MS Mincho"/>
                          <a:cs typeface="Arial" panose="020B0604020202020204" pitchFamily="34" charset="0"/>
                        </a:rPr>
                        <a:t>（n=99）</a:t>
                      </a:r>
                    </a:p>
                  </a:txBody>
                  <a:tcPr anchor="ctr">
                    <a:lnL w="1905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353444458"/>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90000"/>
                        </a:lnSpc>
                      </a:pPr>
                      <a:r>
                        <a:rPr lang="ja-JP" sz="800">
                          <a:latin typeface="+mn-lt"/>
                          <a:ea typeface="MS Mincho"/>
                        </a:rPr>
                        <a:t>PFS HR</a:t>
                      </a:r>
                      <a:r>
                        <a:rPr lang="ja-JP" sz="800" baseline="0">
                          <a:latin typeface="+mn-lt"/>
                          <a:ea typeface="MS Mincho"/>
                        </a:rPr>
                        <a:t>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0.48 （0.33、</a:t>
                      </a:r>
                      <a:r>
                        <a:rPr lang="ja-JP" sz="800" b="0">
                          <a:latin typeface="+mn-lt"/>
                          <a:ea typeface="MS Mincho" panose="020F0502020204030204" pitchFamily="34" charset="0"/>
                          <a:cs typeface="Arial" panose="020B0604020202020204" pitchFamily="34" charset="0"/>
                        </a:rPr>
                        <a:t>0.69)</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0.60 （0.45、</a:t>
                      </a:r>
                      <a:r>
                        <a:rPr lang="ja-JP" sz="800" b="0">
                          <a:latin typeface="+mn-lt"/>
                          <a:ea typeface="MS Mincho" panose="020F0502020204030204" pitchFamily="34" charset="0"/>
                          <a:cs typeface="Arial" panose="020B0604020202020204" pitchFamily="34" charset="0"/>
                        </a:rPr>
                        <a:t>0.81)</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GB"/>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0.70 （0.52、</a:t>
                      </a:r>
                      <a:r>
                        <a:rPr lang="ja-JP" sz="800" b="0">
                          <a:latin typeface="+mn-lt"/>
                          <a:ea typeface="MS Mincho" panose="020F0502020204030204" pitchFamily="34" charset="0"/>
                          <a:cs typeface="Arial" panose="020B0604020202020204" pitchFamily="34" charset="0"/>
                        </a:rPr>
                        <a:t>0.95)</a:t>
                      </a:r>
                    </a:p>
                  </a:txBody>
                  <a:tcPr marL="0" marR="0" marT="0" marB="0"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marL="0" marR="0" algn="l" rtl="0">
                        <a:lnSpc>
                          <a:spcPct val="200000"/>
                        </a:lnSpc>
                        <a:spcBef>
                          <a:spcPts val="0"/>
                        </a:spcBef>
                        <a:spcAft>
                          <a:spcPts val="0"/>
                        </a:spcAft>
                      </a:pPr>
                      <a:endParaRPr lang="en-US" sz="1400" dirty="0">
                        <a:effectLst/>
                        <a:latin typeface="Arial" panose="020B0604020202020204" pitchFamily="34" charset="0"/>
                        <a:ea typeface="Calibri" panose="020F0502020204030204" pitchFamily="34" charset="0"/>
                        <a:cs typeface="Arial" panose="020B0604020202020204" pitchFamily="34" charset="0"/>
                      </a:endParaRPr>
                    </a:p>
                  </a:txBody>
                  <a:tcPr marL="0" marR="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5346169"/>
                  </a:ext>
                </a:extLst>
              </a:tr>
              <a:tr h="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90000"/>
                        </a:lnSpc>
                      </a:pPr>
                      <a:r>
                        <a:rPr lang="ja-JP" sz="800">
                          <a:latin typeface="+mn-lt"/>
                          <a:ea typeface="MS Mincho"/>
                        </a:rPr>
                        <a:t>5年無増悪率（％）</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15.0</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NR</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11.8</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NR</a:t>
                      </a:r>
                    </a:p>
                  </a:txBody>
                  <a:tcPr marL="0" marR="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a:latin typeface="+mn-lt"/>
                          <a:ea typeface="MS Mincho" panose="020F0502020204030204" pitchFamily="34" charset="0"/>
                          <a:cs typeface="Arial" panose="020B0604020202020204" pitchFamily="34" charset="0"/>
                        </a:rPr>
                        <a:t>7.1 </a:t>
                      </a:r>
                    </a:p>
                  </a:txBody>
                  <a:tcPr marL="0" marR="0" marT="0" marB="0" anchor="ctr">
                    <a:lnL w="381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90000"/>
                        </a:lnSpc>
                        <a:spcBef>
                          <a:spcPts val="0"/>
                        </a:spcBef>
                        <a:spcAft>
                          <a:spcPts val="0"/>
                        </a:spcAft>
                      </a:pPr>
                      <a:r>
                        <a:rPr lang="ja-JP" sz="800" dirty="0">
                          <a:latin typeface="+mn-lt"/>
                          <a:ea typeface="MS Mincho" panose="020F0502020204030204" pitchFamily="34" charset="0"/>
                          <a:cs typeface="Arial" panose="020B0604020202020204" pitchFamily="34" charset="0"/>
                        </a:rPr>
                        <a:t>6.7</a:t>
                      </a:r>
                    </a:p>
                  </a:txBody>
                  <a:tcPr marL="0" marR="0" marT="0" marB="0" anchor="ctr">
                    <a:lnL w="1905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363532476"/>
                  </a:ext>
                </a:extLst>
              </a:tr>
            </a:tbl>
          </a:graphicData>
        </a:graphic>
      </p:graphicFrame>
      <p:sp>
        <p:nvSpPr>
          <p:cNvPr id="517" name="Content Placeholder 26">
            <a:extLst>
              <a:ext uri="{FF2B5EF4-FFF2-40B4-BE49-F238E27FC236}">
                <a16:creationId xmlns:a16="http://schemas.microsoft.com/office/drawing/2014/main" id="{16BAD327-BB22-5046-7225-C8934978F9E8}"/>
              </a:ext>
            </a:extLst>
          </p:cNvPr>
          <p:cNvSpPr txBox="1">
            <a:spLocks/>
          </p:cNvSpPr>
          <p:nvPr/>
        </p:nvSpPr>
        <p:spPr bwMode="auto">
          <a:xfrm>
            <a:off x="7231182" y="1575869"/>
            <a:ext cx="333724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lang="ja-JP" sz="1200" b="1">
                <a:solidFill>
                  <a:srgbClr val="363636"/>
                </a:solidFill>
                <a:latin typeface="Arial"/>
                <a:ea typeface="MS Mincho"/>
              </a:rPr>
              <a:t>無増悪生存期間</a:t>
            </a:r>
          </a:p>
        </p:txBody>
      </p:sp>
      <p:graphicFrame>
        <p:nvGraphicFramePr>
          <p:cNvPr id="518" name="Table 517">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2173969806"/>
              </p:ext>
            </p:extLst>
          </p:nvPr>
        </p:nvGraphicFramePr>
        <p:xfrm>
          <a:off x="6768645" y="1868687"/>
          <a:ext cx="5061055" cy="1035524"/>
        </p:xfrm>
        <a:graphic>
          <a:graphicData uri="http://schemas.openxmlformats.org/drawingml/2006/table">
            <a:tbl>
              <a:tblPr firstRow="1" bandRow="1"/>
              <a:tblGrid>
                <a:gridCol w="1550412">
                  <a:extLst>
                    <a:ext uri="{9D8B030D-6E8A-4147-A177-3AD203B41FA5}">
                      <a16:colId xmlns:a16="http://schemas.microsoft.com/office/drawing/2014/main" val="238386395"/>
                    </a:ext>
                  </a:extLst>
                </a:gridCol>
                <a:gridCol w="2144486">
                  <a:extLst>
                    <a:ext uri="{9D8B030D-6E8A-4147-A177-3AD203B41FA5}">
                      <a16:colId xmlns:a16="http://schemas.microsoft.com/office/drawing/2014/main" val="2132770122"/>
                    </a:ext>
                  </a:extLst>
                </a:gridCol>
                <a:gridCol w="1366157">
                  <a:extLst>
                    <a:ext uri="{9D8B030D-6E8A-4147-A177-3AD203B41FA5}">
                      <a16:colId xmlns:a16="http://schemas.microsoft.com/office/drawing/2014/main" val="3468305285"/>
                    </a:ext>
                  </a:extLst>
                </a:gridCol>
              </a:tblGrid>
              <a:tr h="21957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0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dirty="0">
                          <a:solidFill>
                            <a:schemeClr val="tx2"/>
                          </a:solidFill>
                        </a:rPr>
                        <a:t>ペムブロリズマブ + 化学療法</a:t>
                      </a:r>
                    </a:p>
                  </a:txBody>
                  <a:tcPr marL="90000" marR="90000" marT="46800" marB="46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dirty="0">
                          <a:solidFill>
                            <a:schemeClr val="tx2"/>
                          </a:solidFill>
                        </a:rPr>
                        <a:t>化学療法</a:t>
                      </a:r>
                    </a:p>
                  </a:txBody>
                  <a:tcPr marL="90000" marR="90000" marT="46800" marB="46800"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21135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latin typeface="+mn-lt"/>
                          <a:ea typeface="MS Mincho"/>
                        </a:rPr>
                        <a:t>イベント、n（％）</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solidFill>
                            <a:schemeClr val="tx1"/>
                          </a:solidFill>
                          <a:latin typeface="Arial"/>
                          <a:ea typeface="MS Mincho"/>
                          <a:cs typeface="+mn-cs"/>
                        </a:rPr>
                        <a:t>241 （86.7）</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50">
                          <a:solidFill>
                            <a:schemeClr val="tx1"/>
                          </a:solidFill>
                          <a:latin typeface="Arial"/>
                          <a:ea typeface="MS Mincho"/>
                          <a:cs typeface="+mn-cs"/>
                        </a:rPr>
                        <a:t>265 （94.3）</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39644350"/>
                  </a:ext>
                </a:extLst>
              </a:tr>
              <a:tr h="278984">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000">
                          <a:latin typeface="+mn-lt"/>
                          <a:ea typeface="MS Mincho"/>
                        </a:rPr>
                        <a:t>mPFS、月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solidFill>
                            <a:schemeClr val="tx1"/>
                          </a:solidFill>
                          <a:latin typeface="Arial"/>
                          <a:ea typeface="MS Mincho"/>
                          <a:cs typeface="+mn-cs"/>
                        </a:rPr>
                        <a:t>8.0 （6.3、8.5） </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000">
                          <a:solidFill>
                            <a:schemeClr val="tx1"/>
                          </a:solidFill>
                          <a:latin typeface="Arial"/>
                          <a:ea typeface="MS Mincho"/>
                          <a:cs typeface="+mn-cs"/>
                        </a:rPr>
                        <a:t>5.1 （4.3、6.0） </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229440689"/>
                  </a:ext>
                </a:extLst>
              </a:tr>
              <a:tr h="2113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latin typeface="+mn-lt"/>
                          <a:ea typeface="MS Mincho"/>
                        </a:rPr>
                        <a:t>HR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ja-JP" sz="1000" dirty="0">
                          <a:latin typeface="+mn-lt"/>
                          <a:ea typeface="MS Mincho"/>
                        </a:rPr>
                        <a:t>0.62 （0.52、0.74）</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pPr algn="l" rtl="0"/>
                      <a:endParaRPr lang="en-US" sz="1050" dirty="0">
                        <a:latin typeface="+mn-lt"/>
                      </a:endParaRP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0841022"/>
                  </a:ext>
                </a:extLst>
              </a:tr>
            </a:tbl>
          </a:graphicData>
        </a:graphic>
      </p:graphicFrame>
      <p:grpSp>
        <p:nvGrpSpPr>
          <p:cNvPr id="4" name="Group 3"/>
          <p:cNvGrpSpPr/>
          <p:nvPr/>
        </p:nvGrpSpPr>
        <p:grpSpPr>
          <a:xfrm>
            <a:off x="0" y="2938127"/>
            <a:ext cx="5854232" cy="2394978"/>
            <a:chOff x="-360945" y="3103834"/>
            <a:chExt cx="5854232" cy="2394978"/>
          </a:xfrm>
        </p:grpSpPr>
        <p:grpSp>
          <p:nvGrpSpPr>
            <p:cNvPr id="132" name="Group 131"/>
            <p:cNvGrpSpPr/>
            <p:nvPr/>
          </p:nvGrpSpPr>
          <p:grpSpPr>
            <a:xfrm>
              <a:off x="294517" y="3103834"/>
              <a:ext cx="5198770" cy="2394978"/>
              <a:chOff x="1662388" y="1802622"/>
              <a:chExt cx="7623286" cy="3712477"/>
            </a:xfrm>
          </p:grpSpPr>
          <p:sp>
            <p:nvSpPr>
              <p:cNvPr id="135" name="Rounded Rectangle 134"/>
              <p:cNvSpPr/>
              <p:nvPr/>
            </p:nvSpPr>
            <p:spPr>
              <a:xfrm>
                <a:off x="7739401" y="3112822"/>
                <a:ext cx="1429927" cy="923447"/>
              </a:xfrm>
              <a:prstGeom prst="roundRect">
                <a:avLst/>
              </a:prstGeom>
              <a:solidFill>
                <a:srgbClr val="FFFFFF"/>
              </a:solidFill>
              <a:ln w="19050" cap="flat" cmpd="sng" algn="ctr">
                <a:noFill/>
                <a:prstDash val="solid"/>
                <a:round/>
                <a:headEnd type="none" w="med" len="med"/>
                <a:tailEnd type="none" w="med" len="med"/>
              </a:ln>
              <a:effectLst/>
            </p:spPr>
            <p:txBody>
              <a:bodyPr rtlCol="0" anchor="ctr"/>
              <a:lstStyle/>
              <a:p>
                <a:pPr marL="0" marR="0" lvl="0" indent="0" algn="ctr" defTabSz="457250" eaLnBrk="1" fontAlgn="auto" latinLnBrk="0" hangingPunct="1">
                  <a:lnSpc>
                    <a:spcPct val="100000"/>
                  </a:lnSpc>
                  <a:spcBef>
                    <a:spcPts val="0"/>
                  </a:spcBef>
                  <a:spcAft>
                    <a:spcPts val="0"/>
                  </a:spcAft>
                  <a:buClrTx/>
                  <a:buSzTx/>
                  <a:buFontTx/>
                  <a:buNone/>
                  <a:tabLst/>
                  <a:defRPr/>
                </a:pPr>
                <a:r>
                  <a:rPr kumimoji="0" lang="ja-JP" sz="800" b="1" i="0" u="none" strike="noStrike" cap="none" normalizeH="0" baseline="0" noProof="0" dirty="0">
                    <a:ln>
                      <a:noFill/>
                    </a:ln>
                    <a:solidFill>
                      <a:srgbClr val="000000"/>
                    </a:solidFill>
                    <a:uLnTx/>
                    <a:uFillTx/>
                    <a:latin typeface="Arial"/>
                    <a:ea typeface="MS Mincho"/>
                    <a:cs typeface="+mn-cs"/>
                  </a:rPr>
                  <a:t>5年全生存率</a:t>
                </a:r>
              </a:p>
              <a:p>
                <a:pPr marL="0" marR="0" lvl="0" indent="0" algn="ctr" defTabSz="457250" eaLnBrk="1" fontAlgn="auto" latinLnBrk="0" hangingPunct="1">
                  <a:lnSpc>
                    <a:spcPct val="100000"/>
                  </a:lnSpc>
                  <a:spcBef>
                    <a:spcPts val="0"/>
                  </a:spcBef>
                  <a:spcAft>
                    <a:spcPts val="0"/>
                  </a:spcAft>
                  <a:buClrTx/>
                  <a:buSzTx/>
                  <a:buFontTx/>
                  <a:buNone/>
                  <a:tabLst/>
                  <a:defRPr/>
                </a:pPr>
                <a:r>
                  <a:rPr kumimoji="0" lang="ja-JP" sz="800" b="1" i="0" u="none" strike="noStrike" cap="none" normalizeH="0" baseline="0" noProof="0" dirty="0">
                    <a:ln>
                      <a:noFill/>
                    </a:ln>
                    <a:solidFill>
                      <a:schemeClr val="accent2"/>
                    </a:solidFill>
                    <a:uLnTx/>
                    <a:uFillTx/>
                    <a:latin typeface="Arial"/>
                    <a:ea typeface="MS Mincho"/>
                    <a:cs typeface="+mn-cs"/>
                  </a:rPr>
                  <a:t>18.4％</a:t>
                </a:r>
              </a:p>
              <a:p>
                <a:pPr marL="0" marR="0" lvl="0" indent="0" algn="ctr" defTabSz="457250" eaLnBrk="1" fontAlgn="auto" latinLnBrk="0" hangingPunct="1">
                  <a:lnSpc>
                    <a:spcPct val="100000"/>
                  </a:lnSpc>
                  <a:spcBef>
                    <a:spcPts val="0"/>
                  </a:spcBef>
                  <a:spcAft>
                    <a:spcPts val="0"/>
                  </a:spcAft>
                  <a:buClrTx/>
                  <a:buSzTx/>
                  <a:buFontTx/>
                  <a:buNone/>
                  <a:tabLst/>
                  <a:defRPr/>
                </a:pPr>
                <a:r>
                  <a:rPr kumimoji="0" lang="ja-JP" sz="800" b="1" i="0" u="none" strike="noStrike" cap="none" normalizeH="0" baseline="0" noProof="0" dirty="0">
                    <a:ln>
                      <a:noFill/>
                    </a:ln>
                    <a:solidFill>
                      <a:schemeClr val="accent1"/>
                    </a:solidFill>
                    <a:uLnTx/>
                    <a:uFillTx/>
                    <a:latin typeface="Arial"/>
                    <a:ea typeface="MS Mincho"/>
                    <a:cs typeface="+mn-cs"/>
                  </a:rPr>
                  <a:t>9.7％</a:t>
                </a:r>
              </a:p>
            </p:txBody>
          </p:sp>
          <p:sp>
            <p:nvSpPr>
              <p:cNvPr id="136" name="Freeform 21">
                <a:extLst>
                  <a:ext uri="{FF2B5EF4-FFF2-40B4-BE49-F238E27FC236}">
                    <a16:creationId xmlns:a16="http://schemas.microsoft.com/office/drawing/2014/main" id="{FB3703BE-6CD4-4218-63B5-4F3FB05DEA55}"/>
                  </a:ext>
                </a:extLst>
              </p:cNvPr>
              <p:cNvSpPr>
                <a:spLocks/>
              </p:cNvSpPr>
              <p:nvPr/>
            </p:nvSpPr>
            <p:spPr bwMode="auto">
              <a:xfrm rot="16200000">
                <a:off x="4036836" y="3721482"/>
                <a:ext cx="1341086" cy="11096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143" name="Freeform 21">
                <a:extLst>
                  <a:ext uri="{FF2B5EF4-FFF2-40B4-BE49-F238E27FC236}">
                    <a16:creationId xmlns:a16="http://schemas.microsoft.com/office/drawing/2014/main" id="{FB3703BE-6CD4-4218-63B5-4F3FB05DEA55}"/>
                  </a:ext>
                </a:extLst>
              </p:cNvPr>
              <p:cNvSpPr>
                <a:spLocks/>
              </p:cNvSpPr>
              <p:nvPr/>
            </p:nvSpPr>
            <p:spPr bwMode="auto">
              <a:xfrm rot="16200000">
                <a:off x="5156037" y="3804877"/>
                <a:ext cx="1222870" cy="6239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254" name="Freeform 21">
                <a:extLst>
                  <a:ext uri="{FF2B5EF4-FFF2-40B4-BE49-F238E27FC236}">
                    <a16:creationId xmlns:a16="http://schemas.microsoft.com/office/drawing/2014/main" id="{FB3703BE-6CD4-4218-63B5-4F3FB05DEA55}"/>
                  </a:ext>
                </a:extLst>
              </p:cNvPr>
              <p:cNvSpPr>
                <a:spLocks/>
              </p:cNvSpPr>
              <p:nvPr/>
            </p:nvSpPr>
            <p:spPr bwMode="auto">
              <a:xfrm rot="16200000">
                <a:off x="6189248" y="3804877"/>
                <a:ext cx="1222870" cy="6239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255" name="Freeform 21">
                <a:extLst>
                  <a:ext uri="{FF2B5EF4-FFF2-40B4-BE49-F238E27FC236}">
                    <a16:creationId xmlns:a16="http://schemas.microsoft.com/office/drawing/2014/main" id="{FB3703BE-6CD4-4218-63B5-4F3FB05DEA55}"/>
                  </a:ext>
                </a:extLst>
              </p:cNvPr>
              <p:cNvSpPr>
                <a:spLocks/>
              </p:cNvSpPr>
              <p:nvPr/>
            </p:nvSpPr>
            <p:spPr bwMode="auto">
              <a:xfrm rot="16200000">
                <a:off x="7219650" y="3804878"/>
                <a:ext cx="1222870" cy="6239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256" name="Freeform 21">
                <a:extLst>
                  <a:ext uri="{FF2B5EF4-FFF2-40B4-BE49-F238E27FC236}">
                    <a16:creationId xmlns:a16="http://schemas.microsoft.com/office/drawing/2014/main" id="{FB3703BE-6CD4-4218-63B5-4F3FB05DEA55}"/>
                  </a:ext>
                </a:extLst>
              </p:cNvPr>
              <p:cNvSpPr>
                <a:spLocks/>
              </p:cNvSpPr>
              <p:nvPr/>
            </p:nvSpPr>
            <p:spPr bwMode="auto">
              <a:xfrm rot="16200000">
                <a:off x="2739152" y="3450526"/>
                <a:ext cx="1948286" cy="4567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257" name="Freeform 21">
                <a:extLst>
                  <a:ext uri="{FF2B5EF4-FFF2-40B4-BE49-F238E27FC236}">
                    <a16:creationId xmlns:a16="http://schemas.microsoft.com/office/drawing/2014/main" id="{FB3703BE-6CD4-4218-63B5-4F3FB05DEA55}"/>
                  </a:ext>
                </a:extLst>
              </p:cNvPr>
              <p:cNvSpPr>
                <a:spLocks/>
              </p:cNvSpPr>
              <p:nvPr/>
            </p:nvSpPr>
            <p:spPr bwMode="auto">
              <a:xfrm>
                <a:off x="2705326" y="3069000"/>
                <a:ext cx="6192982" cy="15711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6350" cap="sq" cmpd="sng">
                <a:solidFill>
                  <a:srgbClr val="000000"/>
                </a:solidFill>
                <a:prstDash val="dot"/>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258" name="TextBox 257">
                <a:extLst>
                  <a:ext uri="{FF2B5EF4-FFF2-40B4-BE49-F238E27FC236}">
                    <a16:creationId xmlns:a16="http://schemas.microsoft.com/office/drawing/2014/main" id="{574B9A16-8C1F-5B7F-11F2-B34697A7032C}"/>
                  </a:ext>
                </a:extLst>
              </p:cNvPr>
              <p:cNvSpPr txBox="1"/>
              <p:nvPr/>
            </p:nvSpPr>
            <p:spPr>
              <a:xfrm>
                <a:off x="2032048" y="1802622"/>
                <a:ext cx="616324" cy="4055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100</a:t>
                </a:r>
              </a:p>
            </p:txBody>
          </p:sp>
          <p:sp>
            <p:nvSpPr>
              <p:cNvPr id="259" name="TextBox 258">
                <a:extLst>
                  <a:ext uri="{FF2B5EF4-FFF2-40B4-BE49-F238E27FC236}">
                    <a16:creationId xmlns:a16="http://schemas.microsoft.com/office/drawing/2014/main" id="{15103413-7E7B-E6FC-8A48-900CD924F68F}"/>
                  </a:ext>
                </a:extLst>
              </p:cNvPr>
              <p:cNvSpPr txBox="1"/>
              <p:nvPr/>
            </p:nvSpPr>
            <p:spPr>
              <a:xfrm rot="16200000">
                <a:off x="634238" y="3077000"/>
                <a:ext cx="2439915" cy="383615"/>
              </a:xfrm>
              <a:prstGeom prst="rect">
                <a:avLst/>
              </a:prstGeom>
              <a:noFill/>
            </p:spPr>
            <p:txBody>
              <a:bodyPr wrap="square" rtlCol="0">
                <a:spAutoFit/>
              </a:bodyPr>
              <a:lstStyle/>
              <a:p>
                <a:pPr lvl="0" algn="ctr" fontAlgn="base" hangingPunct="1">
                  <a:spcBef>
                    <a:spcPct val="0"/>
                  </a:spcBef>
                  <a:spcAft>
                    <a:spcPct val="0"/>
                  </a:spcAft>
                  <a:defRPr/>
                </a:pPr>
                <a:r>
                  <a:rPr lang="en-US" altLang="ja-JP" sz="1050" dirty="0">
                    <a:solidFill>
                      <a:srgbClr val="000000"/>
                    </a:solidFill>
                    <a:latin typeface="Arial" panose="020B0604020202020204" pitchFamily="34" charset="0"/>
                    <a:cs typeface="Arial" panose="020B0604020202020204" pitchFamily="34" charset="0"/>
                  </a:rPr>
                  <a:t>OS</a:t>
                </a:r>
                <a:r>
                  <a:rPr lang="ja-JP" altLang="en-US" sz="1050" dirty="0">
                    <a:solidFill>
                      <a:srgbClr val="000000"/>
                    </a:solidFill>
                    <a:latin typeface="Arial" panose="020B0604020202020204" pitchFamily="34" charset="0"/>
                    <a:cs typeface="Arial" panose="020B0604020202020204" pitchFamily="34" charset="0"/>
                  </a:rPr>
                  <a:t>（％）</a:t>
                </a:r>
              </a:p>
            </p:txBody>
          </p:sp>
          <p:sp>
            <p:nvSpPr>
              <p:cNvPr id="260" name="TextBox 259">
                <a:extLst>
                  <a:ext uri="{FF2B5EF4-FFF2-40B4-BE49-F238E27FC236}">
                    <a16:creationId xmlns:a16="http://schemas.microsoft.com/office/drawing/2014/main" id="{38D4AB08-270F-AFF8-9283-9D249DB8D557}"/>
                  </a:ext>
                </a:extLst>
              </p:cNvPr>
              <p:cNvSpPr txBox="1"/>
              <p:nvPr/>
            </p:nvSpPr>
            <p:spPr>
              <a:xfrm>
                <a:off x="2147232" y="2776703"/>
                <a:ext cx="501144" cy="4055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60</a:t>
                </a:r>
              </a:p>
            </p:txBody>
          </p:sp>
          <p:sp>
            <p:nvSpPr>
              <p:cNvPr id="264" name="TextBox 263">
                <a:extLst>
                  <a:ext uri="{FF2B5EF4-FFF2-40B4-BE49-F238E27FC236}">
                    <a16:creationId xmlns:a16="http://schemas.microsoft.com/office/drawing/2014/main" id="{652F78A8-D514-039A-2E4D-DC23B4AE1D7D}"/>
                  </a:ext>
                </a:extLst>
              </p:cNvPr>
              <p:cNvSpPr txBox="1"/>
              <p:nvPr/>
            </p:nvSpPr>
            <p:spPr>
              <a:xfrm>
                <a:off x="2270228" y="4236490"/>
                <a:ext cx="385966" cy="4055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265" name="TextBox 264">
                <a:extLst>
                  <a:ext uri="{FF2B5EF4-FFF2-40B4-BE49-F238E27FC236}">
                    <a16:creationId xmlns:a16="http://schemas.microsoft.com/office/drawing/2014/main" id="{7211C8CE-E25E-A8B6-0200-00B956CFEE5B}"/>
                  </a:ext>
                </a:extLst>
              </p:cNvPr>
              <p:cNvSpPr txBox="1"/>
              <p:nvPr/>
            </p:nvSpPr>
            <p:spPr>
              <a:xfrm>
                <a:off x="6659098" y="4470003"/>
                <a:ext cx="336966" cy="37509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48</a:t>
                </a:r>
              </a:p>
            </p:txBody>
          </p:sp>
          <p:sp>
            <p:nvSpPr>
              <p:cNvPr id="266" name="TextBox 265">
                <a:extLst>
                  <a:ext uri="{FF2B5EF4-FFF2-40B4-BE49-F238E27FC236}">
                    <a16:creationId xmlns:a16="http://schemas.microsoft.com/office/drawing/2014/main" id="{62593FC5-B6DC-5653-80B7-91A8B1E8E747}"/>
                  </a:ext>
                </a:extLst>
              </p:cNvPr>
              <p:cNvSpPr txBox="1"/>
              <p:nvPr/>
            </p:nvSpPr>
            <p:spPr>
              <a:xfrm>
                <a:off x="5624395" y="4470003"/>
                <a:ext cx="336966" cy="37509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36</a:t>
                </a:r>
              </a:p>
            </p:txBody>
          </p:sp>
          <p:sp>
            <p:nvSpPr>
              <p:cNvPr id="267" name="TextBox 266">
                <a:extLst>
                  <a:ext uri="{FF2B5EF4-FFF2-40B4-BE49-F238E27FC236}">
                    <a16:creationId xmlns:a16="http://schemas.microsoft.com/office/drawing/2014/main" id="{93CE73AE-4D07-71D7-A6DA-3F46481AAF00}"/>
                  </a:ext>
                </a:extLst>
              </p:cNvPr>
              <p:cNvSpPr txBox="1"/>
              <p:nvPr/>
            </p:nvSpPr>
            <p:spPr>
              <a:xfrm>
                <a:off x="3561258" y="4470003"/>
                <a:ext cx="336966" cy="37509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12</a:t>
                </a:r>
              </a:p>
            </p:txBody>
          </p:sp>
          <p:sp>
            <p:nvSpPr>
              <p:cNvPr id="268" name="Line 21">
                <a:extLst>
                  <a:ext uri="{FF2B5EF4-FFF2-40B4-BE49-F238E27FC236}">
                    <a16:creationId xmlns:a16="http://schemas.microsoft.com/office/drawing/2014/main" id="{E3DA3D91-4C22-E50F-2772-A238AF90816A}"/>
                  </a:ext>
                </a:extLst>
              </p:cNvPr>
              <p:cNvSpPr>
                <a:spLocks noChangeShapeType="1"/>
              </p:cNvSpPr>
              <p:nvPr/>
            </p:nvSpPr>
            <p:spPr bwMode="auto">
              <a:xfrm>
                <a:off x="2699026"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9" name="TextBox 268">
                <a:extLst>
                  <a:ext uri="{FF2B5EF4-FFF2-40B4-BE49-F238E27FC236}">
                    <a16:creationId xmlns:a16="http://schemas.microsoft.com/office/drawing/2014/main" id="{E24B3352-D6A8-C8D0-243D-1F229969A68B}"/>
                  </a:ext>
                </a:extLst>
              </p:cNvPr>
              <p:cNvSpPr txBox="1"/>
              <p:nvPr/>
            </p:nvSpPr>
            <p:spPr>
              <a:xfrm>
                <a:off x="2590869" y="4470003"/>
                <a:ext cx="221789" cy="37509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270" name="TextBox 269">
                <a:extLst>
                  <a:ext uri="{FF2B5EF4-FFF2-40B4-BE49-F238E27FC236}">
                    <a16:creationId xmlns:a16="http://schemas.microsoft.com/office/drawing/2014/main" id="{CDF68BD4-C1C5-C799-1040-7152EA711DA2}"/>
                  </a:ext>
                </a:extLst>
              </p:cNvPr>
              <p:cNvSpPr txBox="1"/>
              <p:nvPr/>
            </p:nvSpPr>
            <p:spPr>
              <a:xfrm>
                <a:off x="5119500" y="4626825"/>
                <a:ext cx="1361460" cy="381669"/>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ja-JP" sz="800" dirty="0">
                    <a:solidFill>
                      <a:srgbClr val="000000"/>
                    </a:solidFill>
                    <a:latin typeface="Arial" panose="020B0604020202020204" pitchFamily="34" charset="0"/>
                    <a:ea typeface="MS Mincho"/>
                    <a:cs typeface="Arial" panose="020B0604020202020204" pitchFamily="34" charset="0"/>
                  </a:rPr>
                  <a:t>経過時間（月</a:t>
                </a:r>
                <a:r>
                  <a:rPr lang="ja-JP" sz="1000" dirty="0">
                    <a:solidFill>
                      <a:srgbClr val="000000"/>
                    </a:solidFill>
                    <a:latin typeface="Arial" panose="020B0604020202020204" pitchFamily="34" charset="0"/>
                    <a:ea typeface="MS Mincho"/>
                    <a:cs typeface="Arial" panose="020B0604020202020204" pitchFamily="34" charset="0"/>
                  </a:rPr>
                  <a:t>）</a:t>
                </a:r>
              </a:p>
            </p:txBody>
          </p:sp>
          <p:sp>
            <p:nvSpPr>
              <p:cNvPr id="273" name="TextBox 272">
                <a:extLst>
                  <a:ext uri="{FF2B5EF4-FFF2-40B4-BE49-F238E27FC236}">
                    <a16:creationId xmlns:a16="http://schemas.microsoft.com/office/drawing/2014/main" id="{98EFB97F-6ECC-5B66-E919-4BAB6E097D15}"/>
                  </a:ext>
                </a:extLst>
              </p:cNvPr>
              <p:cNvSpPr txBox="1"/>
              <p:nvPr/>
            </p:nvSpPr>
            <p:spPr>
              <a:xfrm>
                <a:off x="2147232" y="3749895"/>
                <a:ext cx="501144" cy="4055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20</a:t>
                </a:r>
              </a:p>
            </p:txBody>
          </p:sp>
          <p:sp>
            <p:nvSpPr>
              <p:cNvPr id="274" name="TextBox 273">
                <a:extLst>
                  <a:ext uri="{FF2B5EF4-FFF2-40B4-BE49-F238E27FC236}">
                    <a16:creationId xmlns:a16="http://schemas.microsoft.com/office/drawing/2014/main" id="{C6C9E5A9-AF16-D7C3-1C02-8DFACCB547FC}"/>
                  </a:ext>
                </a:extLst>
              </p:cNvPr>
              <p:cNvSpPr txBox="1"/>
              <p:nvPr/>
            </p:nvSpPr>
            <p:spPr>
              <a:xfrm>
                <a:off x="2147232" y="3263299"/>
                <a:ext cx="501144" cy="4055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40</a:t>
                </a:r>
              </a:p>
            </p:txBody>
          </p:sp>
          <p:sp>
            <p:nvSpPr>
              <p:cNvPr id="275" name="TextBox 274">
                <a:extLst>
                  <a:ext uri="{FF2B5EF4-FFF2-40B4-BE49-F238E27FC236}">
                    <a16:creationId xmlns:a16="http://schemas.microsoft.com/office/drawing/2014/main" id="{A9DB8251-CDC6-03A7-B963-4E35ADE4AA37}"/>
                  </a:ext>
                </a:extLst>
              </p:cNvPr>
              <p:cNvSpPr txBox="1"/>
              <p:nvPr/>
            </p:nvSpPr>
            <p:spPr>
              <a:xfrm>
                <a:off x="2147232" y="2290105"/>
                <a:ext cx="501144" cy="40552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80</a:t>
                </a:r>
              </a:p>
            </p:txBody>
          </p:sp>
          <p:sp>
            <p:nvSpPr>
              <p:cNvPr id="276" name="TextBox 275">
                <a:extLst>
                  <a:ext uri="{FF2B5EF4-FFF2-40B4-BE49-F238E27FC236}">
                    <a16:creationId xmlns:a16="http://schemas.microsoft.com/office/drawing/2014/main" id="{63531253-2164-FF15-E94D-23702A045B92}"/>
                  </a:ext>
                </a:extLst>
              </p:cNvPr>
              <p:cNvSpPr txBox="1"/>
              <p:nvPr/>
            </p:nvSpPr>
            <p:spPr>
              <a:xfrm>
                <a:off x="8728044" y="4470003"/>
                <a:ext cx="336966" cy="37509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72</a:t>
                </a:r>
              </a:p>
            </p:txBody>
          </p:sp>
          <p:sp>
            <p:nvSpPr>
              <p:cNvPr id="277" name="TextBox 276">
                <a:extLst>
                  <a:ext uri="{FF2B5EF4-FFF2-40B4-BE49-F238E27FC236}">
                    <a16:creationId xmlns:a16="http://schemas.microsoft.com/office/drawing/2014/main" id="{A78121EC-29A3-D10D-2F44-296FB6E47AB8}"/>
                  </a:ext>
                </a:extLst>
              </p:cNvPr>
              <p:cNvSpPr txBox="1"/>
              <p:nvPr/>
            </p:nvSpPr>
            <p:spPr>
              <a:xfrm>
                <a:off x="4589465" y="4470003"/>
                <a:ext cx="336966" cy="37509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24</a:t>
                </a:r>
              </a:p>
            </p:txBody>
          </p:sp>
          <p:sp>
            <p:nvSpPr>
              <p:cNvPr id="278" name="TextBox 277">
                <a:extLst>
                  <a:ext uri="{FF2B5EF4-FFF2-40B4-BE49-F238E27FC236}">
                    <a16:creationId xmlns:a16="http://schemas.microsoft.com/office/drawing/2014/main" id="{6D13585F-CA3D-DD5B-2BDD-11369ECEA079}"/>
                  </a:ext>
                </a:extLst>
              </p:cNvPr>
              <p:cNvSpPr txBox="1"/>
              <p:nvPr/>
            </p:nvSpPr>
            <p:spPr>
              <a:xfrm>
                <a:off x="2384136" y="4924931"/>
                <a:ext cx="689946" cy="357815"/>
              </a:xfrm>
              <a:prstGeom prst="rect">
                <a:avLst/>
              </a:prstGeom>
              <a:noFill/>
            </p:spPr>
            <p:txBody>
              <a:bodyPr wrap="square" rtlCol="0">
                <a:spAutoFit/>
              </a:bodyPr>
              <a:lstStyle/>
              <a:p>
                <a:pPr algn="ctr">
                  <a:lnSpc>
                    <a:spcPct val="90000"/>
                  </a:lnSpc>
                </a:pPr>
                <a:r>
                  <a:rPr lang="ja-JP" sz="1000">
                    <a:solidFill>
                      <a:schemeClr val="accent2"/>
                    </a:solidFill>
                    <a:latin typeface="+mn-lt"/>
                    <a:ea typeface="MS Mincho"/>
                    <a:cs typeface="Arial" panose="020B0604020202020204" pitchFamily="34" charset="0"/>
                  </a:rPr>
                  <a:t>278</a:t>
                </a:r>
              </a:p>
            </p:txBody>
          </p:sp>
          <p:sp>
            <p:nvSpPr>
              <p:cNvPr id="279" name="TextBox 278">
                <a:extLst>
                  <a:ext uri="{FF2B5EF4-FFF2-40B4-BE49-F238E27FC236}">
                    <a16:creationId xmlns:a16="http://schemas.microsoft.com/office/drawing/2014/main" id="{DC125A67-7DDD-3E62-266C-978A09DC06AB}"/>
                  </a:ext>
                </a:extLst>
              </p:cNvPr>
              <p:cNvSpPr txBox="1"/>
              <p:nvPr/>
            </p:nvSpPr>
            <p:spPr>
              <a:xfrm>
                <a:off x="3419402" y="4924931"/>
                <a:ext cx="689946" cy="357815"/>
              </a:xfrm>
              <a:prstGeom prst="rect">
                <a:avLst/>
              </a:prstGeom>
              <a:noFill/>
            </p:spPr>
            <p:txBody>
              <a:bodyPr wrap="square" rtlCol="0">
                <a:spAutoFit/>
              </a:bodyPr>
              <a:lstStyle/>
              <a:p>
                <a:pPr algn="ctr">
                  <a:lnSpc>
                    <a:spcPct val="90000"/>
                  </a:lnSpc>
                </a:pPr>
                <a:r>
                  <a:rPr lang="ja-JP" sz="1000">
                    <a:solidFill>
                      <a:schemeClr val="accent2"/>
                    </a:solidFill>
                    <a:latin typeface="+mn-lt"/>
                    <a:ea typeface="MS Mincho"/>
                    <a:cs typeface="Arial" panose="020B0604020202020204" pitchFamily="34" charset="0"/>
                  </a:rPr>
                  <a:t>180</a:t>
                </a:r>
              </a:p>
            </p:txBody>
          </p:sp>
          <p:sp>
            <p:nvSpPr>
              <p:cNvPr id="280" name="TextBox 279">
                <a:extLst>
                  <a:ext uri="{FF2B5EF4-FFF2-40B4-BE49-F238E27FC236}">
                    <a16:creationId xmlns:a16="http://schemas.microsoft.com/office/drawing/2014/main" id="{1C6915AD-841D-115A-13EE-26EEDFD4E377}"/>
                  </a:ext>
                </a:extLst>
              </p:cNvPr>
              <p:cNvSpPr txBox="1"/>
              <p:nvPr/>
            </p:nvSpPr>
            <p:spPr>
              <a:xfrm>
                <a:off x="4454666" y="4924931"/>
                <a:ext cx="689946" cy="357815"/>
              </a:xfrm>
              <a:prstGeom prst="rect">
                <a:avLst/>
              </a:prstGeom>
              <a:noFill/>
            </p:spPr>
            <p:txBody>
              <a:bodyPr wrap="square" rtlCol="0">
                <a:spAutoFit/>
              </a:bodyPr>
              <a:lstStyle/>
              <a:p>
                <a:pPr algn="ctr">
                  <a:lnSpc>
                    <a:spcPct val="90000"/>
                  </a:lnSpc>
                </a:pPr>
                <a:r>
                  <a:rPr lang="ja-JP" sz="1000">
                    <a:solidFill>
                      <a:schemeClr val="accent2"/>
                    </a:solidFill>
                    <a:latin typeface="+mn-lt"/>
                    <a:ea typeface="MS Mincho"/>
                    <a:cs typeface="Arial" panose="020B0604020202020204" pitchFamily="34" charset="0"/>
                  </a:rPr>
                  <a:t>100</a:t>
                </a:r>
              </a:p>
            </p:txBody>
          </p:sp>
          <p:sp>
            <p:nvSpPr>
              <p:cNvPr id="281" name="TextBox 280">
                <a:extLst>
                  <a:ext uri="{FF2B5EF4-FFF2-40B4-BE49-F238E27FC236}">
                    <a16:creationId xmlns:a16="http://schemas.microsoft.com/office/drawing/2014/main" id="{460CC2AF-5CDB-66BE-2419-CDB6632B5FEB}"/>
                  </a:ext>
                </a:extLst>
              </p:cNvPr>
              <p:cNvSpPr txBox="1"/>
              <p:nvPr/>
            </p:nvSpPr>
            <p:spPr>
              <a:xfrm>
                <a:off x="5489931" y="4922636"/>
                <a:ext cx="689946" cy="357815"/>
              </a:xfrm>
              <a:prstGeom prst="rect">
                <a:avLst/>
              </a:prstGeom>
              <a:noFill/>
            </p:spPr>
            <p:txBody>
              <a:bodyPr wrap="square" rtlCol="0">
                <a:spAutoFit/>
              </a:bodyPr>
              <a:lstStyle/>
              <a:p>
                <a:pPr algn="ctr">
                  <a:lnSpc>
                    <a:spcPct val="90000"/>
                  </a:lnSpc>
                </a:pPr>
                <a:r>
                  <a:rPr lang="ja-JP" sz="1000">
                    <a:solidFill>
                      <a:schemeClr val="accent2"/>
                    </a:solidFill>
                    <a:latin typeface="+mn-lt"/>
                    <a:ea typeface="MS Mincho"/>
                    <a:cs typeface="Arial" panose="020B0604020202020204" pitchFamily="34" charset="0"/>
                  </a:rPr>
                  <a:t>83</a:t>
                </a:r>
              </a:p>
            </p:txBody>
          </p:sp>
          <p:sp>
            <p:nvSpPr>
              <p:cNvPr id="282" name="TextBox 281">
                <a:extLst>
                  <a:ext uri="{FF2B5EF4-FFF2-40B4-BE49-F238E27FC236}">
                    <a16:creationId xmlns:a16="http://schemas.microsoft.com/office/drawing/2014/main" id="{32821CDF-E7FF-2256-67B8-E523FE5813A3}"/>
                  </a:ext>
                </a:extLst>
              </p:cNvPr>
              <p:cNvSpPr txBox="1"/>
              <p:nvPr/>
            </p:nvSpPr>
            <p:spPr>
              <a:xfrm>
                <a:off x="6525197" y="4922636"/>
                <a:ext cx="689946" cy="357815"/>
              </a:xfrm>
              <a:prstGeom prst="rect">
                <a:avLst/>
              </a:prstGeom>
              <a:noFill/>
            </p:spPr>
            <p:txBody>
              <a:bodyPr wrap="square" rtlCol="0">
                <a:spAutoFit/>
              </a:bodyPr>
              <a:lstStyle/>
              <a:p>
                <a:pPr algn="ctr">
                  <a:lnSpc>
                    <a:spcPct val="90000"/>
                  </a:lnSpc>
                </a:pPr>
                <a:r>
                  <a:rPr lang="ja-JP" sz="1000">
                    <a:solidFill>
                      <a:schemeClr val="accent2"/>
                    </a:solidFill>
                    <a:latin typeface="+mn-lt"/>
                    <a:ea typeface="MS Mincho"/>
                    <a:cs typeface="Arial" panose="020B0604020202020204" pitchFamily="34" charset="0"/>
                  </a:rPr>
                  <a:t>60</a:t>
                </a:r>
              </a:p>
            </p:txBody>
          </p:sp>
          <p:sp>
            <p:nvSpPr>
              <p:cNvPr id="283" name="TextBox 282">
                <a:extLst>
                  <a:ext uri="{FF2B5EF4-FFF2-40B4-BE49-F238E27FC236}">
                    <a16:creationId xmlns:a16="http://schemas.microsoft.com/office/drawing/2014/main" id="{597A67F6-D481-8F90-897A-B30B18AA986C}"/>
                  </a:ext>
                </a:extLst>
              </p:cNvPr>
              <p:cNvSpPr txBox="1"/>
              <p:nvPr/>
            </p:nvSpPr>
            <p:spPr>
              <a:xfrm>
                <a:off x="8595728" y="4922636"/>
                <a:ext cx="689946" cy="357815"/>
              </a:xfrm>
              <a:prstGeom prst="rect">
                <a:avLst/>
              </a:prstGeom>
              <a:noFill/>
            </p:spPr>
            <p:txBody>
              <a:bodyPr wrap="square" rtlCol="0">
                <a:spAutoFit/>
              </a:bodyPr>
              <a:lstStyle/>
              <a:p>
                <a:pPr algn="ctr">
                  <a:lnSpc>
                    <a:spcPct val="90000"/>
                  </a:lnSpc>
                </a:pPr>
                <a:r>
                  <a:rPr lang="ja-JP" sz="1000">
                    <a:solidFill>
                      <a:schemeClr val="accent2"/>
                    </a:solidFill>
                    <a:latin typeface="+mn-lt"/>
                    <a:ea typeface="MS Mincho"/>
                    <a:cs typeface="Arial" panose="020B0604020202020204" pitchFamily="34" charset="0"/>
                  </a:rPr>
                  <a:t>0</a:t>
                </a:r>
              </a:p>
            </p:txBody>
          </p:sp>
          <p:sp>
            <p:nvSpPr>
              <p:cNvPr id="284" name="TextBox 283">
                <a:extLst>
                  <a:ext uri="{FF2B5EF4-FFF2-40B4-BE49-F238E27FC236}">
                    <a16:creationId xmlns:a16="http://schemas.microsoft.com/office/drawing/2014/main" id="{C2056DA7-D599-3834-1888-518FDA8DEB63}"/>
                  </a:ext>
                </a:extLst>
              </p:cNvPr>
              <p:cNvSpPr txBox="1"/>
              <p:nvPr/>
            </p:nvSpPr>
            <p:spPr>
              <a:xfrm>
                <a:off x="2384136" y="5157284"/>
                <a:ext cx="689946" cy="357815"/>
              </a:xfrm>
              <a:prstGeom prst="rect">
                <a:avLst/>
              </a:prstGeom>
              <a:noFill/>
            </p:spPr>
            <p:txBody>
              <a:bodyPr wrap="square" rtlCol="0">
                <a:spAutoFit/>
              </a:bodyPr>
              <a:lstStyle/>
              <a:p>
                <a:pPr algn="ctr">
                  <a:lnSpc>
                    <a:spcPct val="90000"/>
                  </a:lnSpc>
                </a:pPr>
                <a:r>
                  <a:rPr lang="ja-JP" sz="1000">
                    <a:solidFill>
                      <a:schemeClr val="accent1"/>
                    </a:solidFill>
                    <a:latin typeface="+mn-lt"/>
                    <a:ea typeface="MS Mincho"/>
                    <a:cs typeface="Arial" panose="020B0604020202020204" pitchFamily="34" charset="0"/>
                  </a:rPr>
                  <a:t>281</a:t>
                </a:r>
              </a:p>
            </p:txBody>
          </p:sp>
          <p:sp>
            <p:nvSpPr>
              <p:cNvPr id="285" name="TextBox 284">
                <a:extLst>
                  <a:ext uri="{FF2B5EF4-FFF2-40B4-BE49-F238E27FC236}">
                    <a16:creationId xmlns:a16="http://schemas.microsoft.com/office/drawing/2014/main" id="{4B806BBC-0EDF-A197-A73E-65AF8F923F6C}"/>
                  </a:ext>
                </a:extLst>
              </p:cNvPr>
              <p:cNvSpPr txBox="1"/>
              <p:nvPr/>
            </p:nvSpPr>
            <p:spPr>
              <a:xfrm>
                <a:off x="3419402" y="5157284"/>
                <a:ext cx="689946" cy="357815"/>
              </a:xfrm>
              <a:prstGeom prst="rect">
                <a:avLst/>
              </a:prstGeom>
              <a:noFill/>
            </p:spPr>
            <p:txBody>
              <a:bodyPr wrap="square" rtlCol="0">
                <a:spAutoFit/>
              </a:bodyPr>
              <a:lstStyle/>
              <a:p>
                <a:pPr algn="ctr">
                  <a:lnSpc>
                    <a:spcPct val="90000"/>
                  </a:lnSpc>
                </a:pPr>
                <a:r>
                  <a:rPr lang="ja-JP" sz="1000">
                    <a:solidFill>
                      <a:schemeClr val="accent1"/>
                    </a:solidFill>
                    <a:latin typeface="+mn-lt"/>
                    <a:ea typeface="MS Mincho"/>
                    <a:cs typeface="Arial" panose="020B0604020202020204" pitchFamily="34" charset="0"/>
                  </a:rPr>
                  <a:t>137</a:t>
                </a:r>
              </a:p>
            </p:txBody>
          </p:sp>
          <p:sp>
            <p:nvSpPr>
              <p:cNvPr id="286" name="TextBox 285">
                <a:extLst>
                  <a:ext uri="{FF2B5EF4-FFF2-40B4-BE49-F238E27FC236}">
                    <a16:creationId xmlns:a16="http://schemas.microsoft.com/office/drawing/2014/main" id="{65DB1A3F-EC59-CFC1-87D6-4425F7A0F424}"/>
                  </a:ext>
                </a:extLst>
              </p:cNvPr>
              <p:cNvSpPr txBox="1"/>
              <p:nvPr/>
            </p:nvSpPr>
            <p:spPr>
              <a:xfrm>
                <a:off x="4454666" y="5154992"/>
                <a:ext cx="689946" cy="357815"/>
              </a:xfrm>
              <a:prstGeom prst="rect">
                <a:avLst/>
              </a:prstGeom>
              <a:noFill/>
            </p:spPr>
            <p:txBody>
              <a:bodyPr wrap="square" rtlCol="0">
                <a:spAutoFit/>
              </a:bodyPr>
              <a:lstStyle/>
              <a:p>
                <a:pPr algn="ctr">
                  <a:lnSpc>
                    <a:spcPct val="90000"/>
                  </a:lnSpc>
                </a:pPr>
                <a:r>
                  <a:rPr lang="ja-JP" sz="1000">
                    <a:solidFill>
                      <a:schemeClr val="accent1"/>
                    </a:solidFill>
                    <a:latin typeface="+mn-lt"/>
                    <a:ea typeface="MS Mincho"/>
                    <a:cs typeface="Arial" panose="020B0604020202020204" pitchFamily="34" charset="0"/>
                  </a:rPr>
                  <a:t>84</a:t>
                </a:r>
              </a:p>
            </p:txBody>
          </p:sp>
          <p:sp>
            <p:nvSpPr>
              <p:cNvPr id="287" name="TextBox 286">
                <a:extLst>
                  <a:ext uri="{FF2B5EF4-FFF2-40B4-BE49-F238E27FC236}">
                    <a16:creationId xmlns:a16="http://schemas.microsoft.com/office/drawing/2014/main" id="{27BBCF05-F968-748F-EBBA-64967770CAA2}"/>
                  </a:ext>
                </a:extLst>
              </p:cNvPr>
              <p:cNvSpPr txBox="1"/>
              <p:nvPr/>
            </p:nvSpPr>
            <p:spPr>
              <a:xfrm>
                <a:off x="5489931" y="5154992"/>
                <a:ext cx="689946" cy="357815"/>
              </a:xfrm>
              <a:prstGeom prst="rect">
                <a:avLst/>
              </a:prstGeom>
              <a:noFill/>
            </p:spPr>
            <p:txBody>
              <a:bodyPr wrap="square" rtlCol="0">
                <a:spAutoFit/>
              </a:bodyPr>
              <a:lstStyle/>
              <a:p>
                <a:pPr algn="ctr">
                  <a:lnSpc>
                    <a:spcPct val="90000"/>
                  </a:lnSpc>
                </a:pPr>
                <a:r>
                  <a:rPr lang="ja-JP" sz="1000">
                    <a:solidFill>
                      <a:schemeClr val="accent1"/>
                    </a:solidFill>
                    <a:latin typeface="+mn-lt"/>
                    <a:ea typeface="MS Mincho"/>
                    <a:cs typeface="Arial" panose="020B0604020202020204" pitchFamily="34" charset="0"/>
                  </a:rPr>
                  <a:t>50</a:t>
                </a:r>
              </a:p>
            </p:txBody>
          </p:sp>
          <p:sp>
            <p:nvSpPr>
              <p:cNvPr id="288" name="TextBox 287">
                <a:extLst>
                  <a:ext uri="{FF2B5EF4-FFF2-40B4-BE49-F238E27FC236}">
                    <a16:creationId xmlns:a16="http://schemas.microsoft.com/office/drawing/2014/main" id="{973DB267-B687-BE5A-983D-02C4930BC5CE}"/>
                  </a:ext>
                </a:extLst>
              </p:cNvPr>
              <p:cNvSpPr txBox="1"/>
              <p:nvPr/>
            </p:nvSpPr>
            <p:spPr>
              <a:xfrm>
                <a:off x="6525197" y="5154992"/>
                <a:ext cx="689946" cy="357815"/>
              </a:xfrm>
              <a:prstGeom prst="rect">
                <a:avLst/>
              </a:prstGeom>
              <a:noFill/>
            </p:spPr>
            <p:txBody>
              <a:bodyPr wrap="square" rtlCol="0">
                <a:spAutoFit/>
              </a:bodyPr>
              <a:lstStyle/>
              <a:p>
                <a:pPr algn="ctr">
                  <a:lnSpc>
                    <a:spcPct val="90000"/>
                  </a:lnSpc>
                </a:pPr>
                <a:r>
                  <a:rPr lang="ja-JP" sz="1000">
                    <a:solidFill>
                      <a:schemeClr val="accent1"/>
                    </a:solidFill>
                    <a:latin typeface="+mn-lt"/>
                    <a:ea typeface="MS Mincho"/>
                    <a:cs typeface="Arial" panose="020B0604020202020204" pitchFamily="34" charset="0"/>
                  </a:rPr>
                  <a:t>33</a:t>
                </a:r>
              </a:p>
            </p:txBody>
          </p:sp>
          <p:sp>
            <p:nvSpPr>
              <p:cNvPr id="289" name="TextBox 288">
                <a:extLst>
                  <a:ext uri="{FF2B5EF4-FFF2-40B4-BE49-F238E27FC236}">
                    <a16:creationId xmlns:a16="http://schemas.microsoft.com/office/drawing/2014/main" id="{DF630516-DDD5-5B49-6811-D6E66AF291A3}"/>
                  </a:ext>
                </a:extLst>
              </p:cNvPr>
              <p:cNvSpPr txBox="1"/>
              <p:nvPr/>
            </p:nvSpPr>
            <p:spPr>
              <a:xfrm>
                <a:off x="8595728" y="5154992"/>
                <a:ext cx="689946" cy="357815"/>
              </a:xfrm>
              <a:prstGeom prst="rect">
                <a:avLst/>
              </a:prstGeom>
              <a:noFill/>
            </p:spPr>
            <p:txBody>
              <a:bodyPr wrap="square" rtlCol="0">
                <a:spAutoFit/>
              </a:bodyPr>
              <a:lstStyle/>
              <a:p>
                <a:pPr algn="ctr">
                  <a:lnSpc>
                    <a:spcPct val="90000"/>
                  </a:lnSpc>
                </a:pPr>
                <a:r>
                  <a:rPr lang="ja-JP" sz="1000">
                    <a:solidFill>
                      <a:schemeClr val="accent1"/>
                    </a:solidFill>
                    <a:latin typeface="+mn-lt"/>
                    <a:ea typeface="MS Mincho"/>
                    <a:cs typeface="Arial" panose="020B0604020202020204" pitchFamily="34" charset="0"/>
                  </a:rPr>
                  <a:t>0</a:t>
                </a:r>
              </a:p>
            </p:txBody>
          </p:sp>
          <p:sp>
            <p:nvSpPr>
              <p:cNvPr id="290" name="TextBox 289">
                <a:extLst>
                  <a:ext uri="{FF2B5EF4-FFF2-40B4-BE49-F238E27FC236}">
                    <a16:creationId xmlns:a16="http://schemas.microsoft.com/office/drawing/2014/main" id="{916ED57E-93D0-4B17-65BD-9ED511E6D2D8}"/>
                  </a:ext>
                </a:extLst>
              </p:cNvPr>
              <p:cNvSpPr txBox="1"/>
              <p:nvPr/>
            </p:nvSpPr>
            <p:spPr>
              <a:xfrm>
                <a:off x="7693571" y="4470005"/>
                <a:ext cx="336966" cy="37509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60</a:t>
                </a:r>
              </a:p>
            </p:txBody>
          </p:sp>
          <p:sp>
            <p:nvSpPr>
              <p:cNvPr id="291" name="TextBox 290">
                <a:extLst>
                  <a:ext uri="{FF2B5EF4-FFF2-40B4-BE49-F238E27FC236}">
                    <a16:creationId xmlns:a16="http://schemas.microsoft.com/office/drawing/2014/main" id="{E6C34C79-3F97-8F72-99D6-CED89A4FA102}"/>
                  </a:ext>
                </a:extLst>
              </p:cNvPr>
              <p:cNvSpPr txBox="1"/>
              <p:nvPr/>
            </p:nvSpPr>
            <p:spPr>
              <a:xfrm>
                <a:off x="7560462" y="4922635"/>
                <a:ext cx="689946" cy="357815"/>
              </a:xfrm>
              <a:prstGeom prst="rect">
                <a:avLst/>
              </a:prstGeom>
              <a:noFill/>
            </p:spPr>
            <p:txBody>
              <a:bodyPr wrap="square" rtlCol="0">
                <a:spAutoFit/>
              </a:bodyPr>
              <a:lstStyle/>
              <a:p>
                <a:pPr algn="ctr">
                  <a:lnSpc>
                    <a:spcPct val="90000"/>
                  </a:lnSpc>
                </a:pPr>
                <a:r>
                  <a:rPr lang="ja-JP" sz="1000">
                    <a:solidFill>
                      <a:schemeClr val="accent2"/>
                    </a:solidFill>
                    <a:latin typeface="+mn-lt"/>
                    <a:ea typeface="MS Mincho"/>
                    <a:cs typeface="Arial" panose="020B0604020202020204" pitchFamily="34" charset="0"/>
                  </a:rPr>
                  <a:t>10</a:t>
                </a:r>
              </a:p>
            </p:txBody>
          </p:sp>
          <p:sp>
            <p:nvSpPr>
              <p:cNvPr id="292" name="TextBox 291">
                <a:extLst>
                  <a:ext uri="{FF2B5EF4-FFF2-40B4-BE49-F238E27FC236}">
                    <a16:creationId xmlns:a16="http://schemas.microsoft.com/office/drawing/2014/main" id="{9982DC7E-E7B4-2761-42DD-3F798336BC9E}"/>
                  </a:ext>
                </a:extLst>
              </p:cNvPr>
              <p:cNvSpPr txBox="1"/>
              <p:nvPr/>
            </p:nvSpPr>
            <p:spPr>
              <a:xfrm>
                <a:off x="7560462" y="5154992"/>
                <a:ext cx="689946" cy="357815"/>
              </a:xfrm>
              <a:prstGeom prst="rect">
                <a:avLst/>
              </a:prstGeom>
              <a:noFill/>
            </p:spPr>
            <p:txBody>
              <a:bodyPr wrap="square" rtlCol="0">
                <a:spAutoFit/>
              </a:bodyPr>
              <a:lstStyle/>
              <a:p>
                <a:pPr algn="ctr">
                  <a:lnSpc>
                    <a:spcPct val="90000"/>
                  </a:lnSpc>
                </a:pPr>
                <a:r>
                  <a:rPr lang="ja-JP" sz="1000">
                    <a:solidFill>
                      <a:schemeClr val="accent1"/>
                    </a:solidFill>
                    <a:latin typeface="+mn-lt"/>
                    <a:ea typeface="MS Mincho"/>
                    <a:cs typeface="Arial" panose="020B0604020202020204" pitchFamily="34" charset="0"/>
                  </a:rPr>
                  <a:t>7</a:t>
                </a:r>
              </a:p>
            </p:txBody>
          </p:sp>
          <p:sp>
            <p:nvSpPr>
              <p:cNvPr id="293" name="TextBox 292">
                <a:extLst>
                  <a:ext uri="{FF2B5EF4-FFF2-40B4-BE49-F238E27FC236}">
                    <a16:creationId xmlns:a16="http://schemas.microsoft.com/office/drawing/2014/main" id="{5EF90DAC-0214-C2DA-B312-831BBB3351AD}"/>
                  </a:ext>
                </a:extLst>
              </p:cNvPr>
              <p:cNvSpPr txBox="1"/>
              <p:nvPr/>
            </p:nvSpPr>
            <p:spPr>
              <a:xfrm>
                <a:off x="3813276" y="2414624"/>
                <a:ext cx="553221" cy="49436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8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64.7％</a:t>
                </a:r>
              </a:p>
              <a:p>
                <a:pPr marL="0" marR="0" lvl="0" indent="0" algn="ctr" defTabSz="914400" rtl="0" eaLnBrk="1" fontAlgn="auto" latinLnBrk="0" hangingPunct="1">
                  <a:lnSpc>
                    <a:spcPct val="100000"/>
                  </a:lnSpc>
                  <a:spcBef>
                    <a:spcPts val="0"/>
                  </a:spcBef>
                  <a:spcAft>
                    <a:spcPts val="0"/>
                  </a:spcAft>
                  <a:buClrTx/>
                  <a:buSzTx/>
                  <a:buFontTx/>
                  <a:buNone/>
                  <a:tabLst/>
                  <a:defRPr/>
                </a:pPr>
                <a:r>
                  <a:rPr lang="ja-JP" sz="800">
                    <a:solidFill>
                      <a:srgbClr val="00A2E1"/>
                    </a:solidFill>
                    <a:latin typeface="Arial" panose="020B0604020202020204" pitchFamily="34" charset="0"/>
                    <a:ea typeface="MS Mincho"/>
                    <a:cs typeface="Arial" panose="020B0604020202020204" pitchFamily="34" charset="0"/>
                  </a:rPr>
                  <a:t>49.6％</a:t>
                </a:r>
              </a:p>
            </p:txBody>
          </p:sp>
          <p:sp>
            <p:nvSpPr>
              <p:cNvPr id="294" name="Line 21">
                <a:extLst>
                  <a:ext uri="{FF2B5EF4-FFF2-40B4-BE49-F238E27FC236}">
                    <a16:creationId xmlns:a16="http://schemas.microsoft.com/office/drawing/2014/main" id="{CFB58ED2-436A-0A6B-775A-5E0C8D48CFFE}"/>
                  </a:ext>
                </a:extLst>
              </p:cNvPr>
              <p:cNvSpPr>
                <a:spLocks noChangeShapeType="1"/>
              </p:cNvSpPr>
              <p:nvPr/>
            </p:nvSpPr>
            <p:spPr bwMode="auto">
              <a:xfrm>
                <a:off x="6831882"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5" name="Line 21">
                <a:extLst>
                  <a:ext uri="{FF2B5EF4-FFF2-40B4-BE49-F238E27FC236}">
                    <a16:creationId xmlns:a16="http://schemas.microsoft.com/office/drawing/2014/main" id="{4467E465-A5C3-0F95-4A51-46B8FC359F15}"/>
                  </a:ext>
                </a:extLst>
              </p:cNvPr>
              <p:cNvSpPr>
                <a:spLocks noChangeShapeType="1"/>
              </p:cNvSpPr>
              <p:nvPr/>
            </p:nvSpPr>
            <p:spPr bwMode="auto">
              <a:xfrm>
                <a:off x="5798667"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6" name="Line 21">
                <a:extLst>
                  <a:ext uri="{FF2B5EF4-FFF2-40B4-BE49-F238E27FC236}">
                    <a16:creationId xmlns:a16="http://schemas.microsoft.com/office/drawing/2014/main" id="{CC410DEE-BD3B-89EF-2573-ED07A0296C52}"/>
                  </a:ext>
                </a:extLst>
              </p:cNvPr>
              <p:cNvSpPr>
                <a:spLocks noChangeShapeType="1"/>
              </p:cNvSpPr>
              <p:nvPr/>
            </p:nvSpPr>
            <p:spPr bwMode="auto">
              <a:xfrm>
                <a:off x="3732239"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7" name="Line 21">
                <a:extLst>
                  <a:ext uri="{FF2B5EF4-FFF2-40B4-BE49-F238E27FC236}">
                    <a16:creationId xmlns:a16="http://schemas.microsoft.com/office/drawing/2014/main" id="{E89E0FBF-4A4D-BA5C-77DD-58DE37311977}"/>
                  </a:ext>
                </a:extLst>
              </p:cNvPr>
              <p:cNvSpPr>
                <a:spLocks noChangeShapeType="1"/>
              </p:cNvSpPr>
              <p:nvPr/>
            </p:nvSpPr>
            <p:spPr bwMode="auto">
              <a:xfrm>
                <a:off x="4765454"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8" name="Line 21">
                <a:extLst>
                  <a:ext uri="{FF2B5EF4-FFF2-40B4-BE49-F238E27FC236}">
                    <a16:creationId xmlns:a16="http://schemas.microsoft.com/office/drawing/2014/main" id="{2400F8F6-79D1-FAE2-0DCE-B9E28C3F5C6E}"/>
                  </a:ext>
                </a:extLst>
              </p:cNvPr>
              <p:cNvSpPr>
                <a:spLocks noChangeShapeType="1"/>
              </p:cNvSpPr>
              <p:nvPr/>
            </p:nvSpPr>
            <p:spPr bwMode="auto">
              <a:xfrm>
                <a:off x="8898308"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9" name="Line 21">
                <a:extLst>
                  <a:ext uri="{FF2B5EF4-FFF2-40B4-BE49-F238E27FC236}">
                    <a16:creationId xmlns:a16="http://schemas.microsoft.com/office/drawing/2014/main" id="{3771FE18-CB4C-516A-4F23-C1E2D69BF999}"/>
                  </a:ext>
                </a:extLst>
              </p:cNvPr>
              <p:cNvSpPr>
                <a:spLocks noChangeShapeType="1"/>
              </p:cNvSpPr>
              <p:nvPr/>
            </p:nvSpPr>
            <p:spPr bwMode="auto">
              <a:xfrm>
                <a:off x="7865095" y="4456296"/>
                <a:ext cx="0" cy="56877"/>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0" name="Line 7">
                <a:extLst>
                  <a:ext uri="{FF2B5EF4-FFF2-40B4-BE49-F238E27FC236}">
                    <a16:creationId xmlns:a16="http://schemas.microsoft.com/office/drawing/2014/main" id="{BC9BED7E-6699-8DB1-F453-7C738C7D64DB}"/>
                  </a:ext>
                </a:extLst>
              </p:cNvPr>
              <p:cNvSpPr>
                <a:spLocks noChangeShapeType="1"/>
              </p:cNvSpPr>
              <p:nvPr/>
            </p:nvSpPr>
            <p:spPr bwMode="auto">
              <a:xfrm>
                <a:off x="2612723" y="2979406"/>
                <a:ext cx="9260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301" name="Line 8">
                <a:extLst>
                  <a:ext uri="{FF2B5EF4-FFF2-40B4-BE49-F238E27FC236}">
                    <a16:creationId xmlns:a16="http://schemas.microsoft.com/office/drawing/2014/main" id="{43A65C79-580A-0C03-7ED1-9496FF17F380}"/>
                  </a:ext>
                </a:extLst>
              </p:cNvPr>
              <p:cNvSpPr>
                <a:spLocks noChangeShapeType="1"/>
              </p:cNvSpPr>
              <p:nvPr/>
            </p:nvSpPr>
            <p:spPr bwMode="auto">
              <a:xfrm>
                <a:off x="2612723" y="3224639"/>
                <a:ext cx="9260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302" name="Line 9">
                <a:extLst>
                  <a:ext uri="{FF2B5EF4-FFF2-40B4-BE49-F238E27FC236}">
                    <a16:creationId xmlns:a16="http://schemas.microsoft.com/office/drawing/2014/main" id="{AF63E1D7-3016-9445-DBA5-1BEFC1067BA7}"/>
                  </a:ext>
                </a:extLst>
              </p:cNvPr>
              <p:cNvSpPr>
                <a:spLocks noChangeShapeType="1"/>
              </p:cNvSpPr>
              <p:nvPr/>
            </p:nvSpPr>
            <p:spPr bwMode="auto">
              <a:xfrm>
                <a:off x="2612723" y="3715105"/>
                <a:ext cx="9260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303" name="Line 10">
                <a:extLst>
                  <a:ext uri="{FF2B5EF4-FFF2-40B4-BE49-F238E27FC236}">
                    <a16:creationId xmlns:a16="http://schemas.microsoft.com/office/drawing/2014/main" id="{5183BEB7-FDDC-7F66-BF9A-2BEF4BE9DADE}"/>
                  </a:ext>
                </a:extLst>
              </p:cNvPr>
              <p:cNvSpPr>
                <a:spLocks noChangeShapeType="1"/>
              </p:cNvSpPr>
              <p:nvPr/>
            </p:nvSpPr>
            <p:spPr bwMode="auto">
              <a:xfrm>
                <a:off x="2612723" y="4205571"/>
                <a:ext cx="9260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304" name="Line 11">
                <a:extLst>
                  <a:ext uri="{FF2B5EF4-FFF2-40B4-BE49-F238E27FC236}">
                    <a16:creationId xmlns:a16="http://schemas.microsoft.com/office/drawing/2014/main" id="{C5BD742E-CEA4-6763-F37D-7C1687380C85}"/>
                  </a:ext>
                </a:extLst>
              </p:cNvPr>
              <p:cNvSpPr>
                <a:spLocks noChangeShapeType="1"/>
              </p:cNvSpPr>
              <p:nvPr/>
            </p:nvSpPr>
            <p:spPr bwMode="auto">
              <a:xfrm>
                <a:off x="2612723" y="4447509"/>
                <a:ext cx="9260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305" name="Line 7">
                <a:extLst>
                  <a:ext uri="{FF2B5EF4-FFF2-40B4-BE49-F238E27FC236}">
                    <a16:creationId xmlns:a16="http://schemas.microsoft.com/office/drawing/2014/main" id="{788B000C-8341-6D08-2BF6-8C892F868EF4}"/>
                  </a:ext>
                </a:extLst>
              </p:cNvPr>
              <p:cNvSpPr>
                <a:spLocks noChangeShapeType="1"/>
              </p:cNvSpPr>
              <p:nvPr/>
            </p:nvSpPr>
            <p:spPr bwMode="auto">
              <a:xfrm>
                <a:off x="2612723" y="2243708"/>
                <a:ext cx="9260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306" name="Line 7">
                <a:extLst>
                  <a:ext uri="{FF2B5EF4-FFF2-40B4-BE49-F238E27FC236}">
                    <a16:creationId xmlns:a16="http://schemas.microsoft.com/office/drawing/2014/main" id="{E08FC1A7-0B14-7C4F-FDE2-555D6FBF5976}"/>
                  </a:ext>
                </a:extLst>
              </p:cNvPr>
              <p:cNvSpPr>
                <a:spLocks noChangeShapeType="1"/>
              </p:cNvSpPr>
              <p:nvPr/>
            </p:nvSpPr>
            <p:spPr bwMode="auto">
              <a:xfrm>
                <a:off x="2612723" y="2734174"/>
                <a:ext cx="9260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307" name="Line 10">
                <a:extLst>
                  <a:ext uri="{FF2B5EF4-FFF2-40B4-BE49-F238E27FC236}">
                    <a16:creationId xmlns:a16="http://schemas.microsoft.com/office/drawing/2014/main" id="{41B114A2-089B-5135-C20F-D2C065627F54}"/>
                  </a:ext>
                </a:extLst>
              </p:cNvPr>
              <p:cNvSpPr>
                <a:spLocks noChangeShapeType="1"/>
              </p:cNvSpPr>
              <p:nvPr/>
            </p:nvSpPr>
            <p:spPr bwMode="auto">
              <a:xfrm>
                <a:off x="2612723" y="3960338"/>
                <a:ext cx="9260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308" name="Line 10">
                <a:extLst>
                  <a:ext uri="{FF2B5EF4-FFF2-40B4-BE49-F238E27FC236}">
                    <a16:creationId xmlns:a16="http://schemas.microsoft.com/office/drawing/2014/main" id="{AF8765B9-31EF-5FEF-CBD6-B08D8DE48CA6}"/>
                  </a:ext>
                </a:extLst>
              </p:cNvPr>
              <p:cNvSpPr>
                <a:spLocks noChangeShapeType="1"/>
              </p:cNvSpPr>
              <p:nvPr/>
            </p:nvSpPr>
            <p:spPr bwMode="auto">
              <a:xfrm>
                <a:off x="2612723" y="3469872"/>
                <a:ext cx="9260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309" name="Line 7">
                <a:extLst>
                  <a:ext uri="{FF2B5EF4-FFF2-40B4-BE49-F238E27FC236}">
                    <a16:creationId xmlns:a16="http://schemas.microsoft.com/office/drawing/2014/main" id="{DD19326C-2E91-472E-62CA-4E9820AA49D5}"/>
                  </a:ext>
                </a:extLst>
              </p:cNvPr>
              <p:cNvSpPr>
                <a:spLocks noChangeShapeType="1"/>
              </p:cNvSpPr>
              <p:nvPr/>
            </p:nvSpPr>
            <p:spPr bwMode="auto">
              <a:xfrm>
                <a:off x="2612723" y="2488941"/>
                <a:ext cx="9260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310" name="Freeform 21">
                <a:extLst>
                  <a:ext uri="{FF2B5EF4-FFF2-40B4-BE49-F238E27FC236}">
                    <a16:creationId xmlns:a16="http://schemas.microsoft.com/office/drawing/2014/main" id="{FB3703BE-6CD4-4218-63B5-4F3FB05DEA55}"/>
                  </a:ext>
                </a:extLst>
              </p:cNvPr>
              <p:cNvSpPr>
                <a:spLocks/>
              </p:cNvSpPr>
              <p:nvPr/>
            </p:nvSpPr>
            <p:spPr bwMode="auto">
              <a:xfrm>
                <a:off x="2705327" y="2005384"/>
                <a:ext cx="6190113" cy="244542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363636"/>
                  </a:solidFill>
                  <a:effectLst/>
                  <a:uLnTx/>
                  <a:uFillTx/>
                  <a:latin typeface="Calibri"/>
                  <a:ea typeface="+mn-ea"/>
                  <a:cs typeface="+mn-cs"/>
                </a:endParaRPr>
              </a:p>
            </p:txBody>
          </p:sp>
          <p:sp>
            <p:nvSpPr>
              <p:cNvPr id="311" name="Line 6">
                <a:extLst>
                  <a:ext uri="{FF2B5EF4-FFF2-40B4-BE49-F238E27FC236}">
                    <a16:creationId xmlns:a16="http://schemas.microsoft.com/office/drawing/2014/main" id="{DE4F2F31-DD9E-AF4F-45FC-E61CDCB4B8EC}"/>
                  </a:ext>
                </a:extLst>
              </p:cNvPr>
              <p:cNvSpPr>
                <a:spLocks noChangeShapeType="1"/>
              </p:cNvSpPr>
              <p:nvPr/>
            </p:nvSpPr>
            <p:spPr bwMode="auto">
              <a:xfrm>
                <a:off x="2612723" y="1998475"/>
                <a:ext cx="92604"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700" b="0" i="0" u="none" strike="noStrike" kern="1200" cap="none" spc="0" normalizeH="0" baseline="0" noProof="0">
                  <a:ln>
                    <a:noFill/>
                  </a:ln>
                  <a:solidFill>
                    <a:srgbClr val="000000"/>
                  </a:solidFill>
                  <a:effectLst/>
                  <a:uLnTx/>
                  <a:uFillTx/>
                  <a:latin typeface="Calibri"/>
                  <a:ea typeface="+mn-ea"/>
                  <a:cs typeface="+mn-cs"/>
                </a:endParaRPr>
              </a:p>
            </p:txBody>
          </p:sp>
          <p:sp>
            <p:nvSpPr>
              <p:cNvPr id="312" name="TextBox 311">
                <a:extLst>
                  <a:ext uri="{FF2B5EF4-FFF2-40B4-BE49-F238E27FC236}">
                    <a16:creationId xmlns:a16="http://schemas.microsoft.com/office/drawing/2014/main" id="{5EF90DAC-0214-C2DA-B312-831BBB3351AD}"/>
                  </a:ext>
                </a:extLst>
              </p:cNvPr>
              <p:cNvSpPr txBox="1"/>
              <p:nvPr/>
            </p:nvSpPr>
            <p:spPr>
              <a:xfrm>
                <a:off x="4794141" y="2735637"/>
                <a:ext cx="553221" cy="49436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8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36.0％</a:t>
                </a:r>
              </a:p>
              <a:p>
                <a:pPr marL="0" marR="0" lvl="0" indent="0" algn="ctr" defTabSz="914400" rtl="0" eaLnBrk="1" fontAlgn="auto" latinLnBrk="0" hangingPunct="1">
                  <a:lnSpc>
                    <a:spcPct val="100000"/>
                  </a:lnSpc>
                  <a:spcBef>
                    <a:spcPts val="0"/>
                  </a:spcBef>
                  <a:spcAft>
                    <a:spcPts val="0"/>
                  </a:spcAft>
                  <a:buClrTx/>
                  <a:buSzTx/>
                  <a:buFontTx/>
                  <a:buNone/>
                  <a:tabLst/>
                  <a:defRPr/>
                </a:pPr>
                <a:r>
                  <a:rPr lang="ja-JP" sz="800">
                    <a:solidFill>
                      <a:srgbClr val="00A2E1"/>
                    </a:solidFill>
                    <a:latin typeface="Arial" panose="020B0604020202020204" pitchFamily="34" charset="0"/>
                    <a:ea typeface="MS Mincho"/>
                    <a:cs typeface="Arial" panose="020B0604020202020204" pitchFamily="34" charset="0"/>
                  </a:rPr>
                  <a:t>30.8％</a:t>
                </a:r>
              </a:p>
            </p:txBody>
          </p:sp>
          <p:sp>
            <p:nvSpPr>
              <p:cNvPr id="313" name="TextBox 312">
                <a:extLst>
                  <a:ext uri="{FF2B5EF4-FFF2-40B4-BE49-F238E27FC236}">
                    <a16:creationId xmlns:a16="http://schemas.microsoft.com/office/drawing/2014/main" id="{5EF90DAC-0214-C2DA-B312-831BBB3351AD}"/>
                  </a:ext>
                </a:extLst>
              </p:cNvPr>
              <p:cNvSpPr txBox="1"/>
              <p:nvPr/>
            </p:nvSpPr>
            <p:spPr>
              <a:xfrm>
                <a:off x="5887223" y="3215861"/>
                <a:ext cx="553221" cy="49436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8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29.9％</a:t>
                </a:r>
              </a:p>
              <a:p>
                <a:pPr marL="0" marR="0" lvl="0" indent="0" algn="ctr" defTabSz="914400" rtl="0" eaLnBrk="1" fontAlgn="auto" latinLnBrk="0" hangingPunct="1">
                  <a:lnSpc>
                    <a:spcPct val="100000"/>
                  </a:lnSpc>
                  <a:spcBef>
                    <a:spcPts val="0"/>
                  </a:spcBef>
                  <a:spcAft>
                    <a:spcPts val="0"/>
                  </a:spcAft>
                  <a:buClrTx/>
                  <a:buSzTx/>
                  <a:buFontTx/>
                  <a:buNone/>
                  <a:tabLst/>
                  <a:defRPr/>
                </a:pPr>
                <a:r>
                  <a:rPr lang="ja-JP" sz="800">
                    <a:solidFill>
                      <a:srgbClr val="00A2E1"/>
                    </a:solidFill>
                    <a:latin typeface="Arial" panose="020B0604020202020204" pitchFamily="34" charset="0"/>
                    <a:ea typeface="MS Mincho"/>
                    <a:cs typeface="Arial" panose="020B0604020202020204" pitchFamily="34" charset="0"/>
                  </a:rPr>
                  <a:t>18.6％</a:t>
                </a:r>
              </a:p>
            </p:txBody>
          </p:sp>
          <p:sp>
            <p:nvSpPr>
              <p:cNvPr id="314" name="TextBox 313">
                <a:extLst>
                  <a:ext uri="{FF2B5EF4-FFF2-40B4-BE49-F238E27FC236}">
                    <a16:creationId xmlns:a16="http://schemas.microsoft.com/office/drawing/2014/main" id="{5EF90DAC-0214-C2DA-B312-831BBB3351AD}"/>
                  </a:ext>
                </a:extLst>
              </p:cNvPr>
              <p:cNvSpPr txBox="1"/>
              <p:nvPr/>
            </p:nvSpPr>
            <p:spPr>
              <a:xfrm>
                <a:off x="6900580" y="3233971"/>
                <a:ext cx="553221" cy="49436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800" b="0" i="0" u="none" strike="noStrike" cap="none" normalizeH="0" baseline="0" noProof="0">
                    <a:ln>
                      <a:noFill/>
                    </a:ln>
                    <a:solidFill>
                      <a:schemeClr val="accent2"/>
                    </a:solidFill>
                    <a:uLnTx/>
                    <a:uFillTx/>
                    <a:latin typeface="Arial" panose="020B0604020202020204" pitchFamily="34" charset="0"/>
                    <a:ea typeface="MS Mincho"/>
                    <a:cs typeface="Arial" panose="020B0604020202020204" pitchFamily="34" charset="0"/>
                  </a:rPr>
                  <a:t>21.9％</a:t>
                </a:r>
              </a:p>
              <a:p>
                <a:pPr marL="0" marR="0" lvl="0" indent="0" algn="ctr" defTabSz="914400" rtl="0" eaLnBrk="1" fontAlgn="auto" latinLnBrk="0" hangingPunct="1">
                  <a:lnSpc>
                    <a:spcPct val="100000"/>
                  </a:lnSpc>
                  <a:spcBef>
                    <a:spcPts val="0"/>
                  </a:spcBef>
                  <a:spcAft>
                    <a:spcPts val="0"/>
                  </a:spcAft>
                  <a:buClrTx/>
                  <a:buSzTx/>
                  <a:buFontTx/>
                  <a:buNone/>
                  <a:tabLst/>
                  <a:defRPr/>
                </a:pPr>
                <a:r>
                  <a:rPr lang="ja-JP" sz="800">
                    <a:solidFill>
                      <a:srgbClr val="00A2E1"/>
                    </a:solidFill>
                    <a:latin typeface="Arial" panose="020B0604020202020204" pitchFamily="34" charset="0"/>
                    <a:ea typeface="MS Mincho"/>
                    <a:cs typeface="Arial" panose="020B0604020202020204" pitchFamily="34" charset="0"/>
                  </a:rPr>
                  <a:t>12.3％</a:t>
                </a:r>
              </a:p>
            </p:txBody>
          </p:sp>
          <p:cxnSp>
            <p:nvCxnSpPr>
              <p:cNvPr id="315" name="Straight Connector 314"/>
              <p:cNvCxnSpPr/>
              <p:nvPr/>
            </p:nvCxnSpPr>
            <p:spPr>
              <a:xfrm flipH="1">
                <a:off x="8245924" y="4132146"/>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16" name="Straight Connector 315"/>
              <p:cNvCxnSpPr/>
              <p:nvPr/>
            </p:nvCxnSpPr>
            <p:spPr>
              <a:xfrm flipH="1">
                <a:off x="8162551" y="4132146"/>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17" name="Straight Connector 316"/>
              <p:cNvCxnSpPr/>
              <p:nvPr/>
            </p:nvCxnSpPr>
            <p:spPr>
              <a:xfrm flipH="1">
                <a:off x="8143947" y="4132146"/>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18" name="Straight Connector 317"/>
              <p:cNvCxnSpPr/>
              <p:nvPr/>
            </p:nvCxnSpPr>
            <p:spPr>
              <a:xfrm flipH="1">
                <a:off x="7999474" y="4129950"/>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19" name="Straight Connector 318"/>
              <p:cNvCxnSpPr/>
              <p:nvPr/>
            </p:nvCxnSpPr>
            <p:spPr>
              <a:xfrm flipH="1">
                <a:off x="7789213" y="4123600"/>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20" name="Straight Connector 319"/>
              <p:cNvCxnSpPr/>
              <p:nvPr/>
            </p:nvCxnSpPr>
            <p:spPr>
              <a:xfrm flipH="1">
                <a:off x="7706735" y="4123600"/>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21" name="Straight Connector 320"/>
              <p:cNvCxnSpPr/>
              <p:nvPr/>
            </p:nvCxnSpPr>
            <p:spPr>
              <a:xfrm flipH="1">
                <a:off x="7631898" y="4123600"/>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22" name="Straight Connector 321"/>
              <p:cNvCxnSpPr/>
              <p:nvPr/>
            </p:nvCxnSpPr>
            <p:spPr>
              <a:xfrm flipH="1">
                <a:off x="7324765" y="4126699"/>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23" name="Straight Connector 322"/>
              <p:cNvCxnSpPr/>
              <p:nvPr/>
            </p:nvCxnSpPr>
            <p:spPr>
              <a:xfrm flipH="1">
                <a:off x="7459565" y="4126515"/>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a:xfrm flipH="1">
                <a:off x="7666790" y="4123600"/>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25" name="Straight Connector 324"/>
              <p:cNvCxnSpPr/>
              <p:nvPr/>
            </p:nvCxnSpPr>
            <p:spPr>
              <a:xfrm flipH="1">
                <a:off x="7649897" y="4126775"/>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26" name="Straight Connector 325"/>
              <p:cNvCxnSpPr/>
              <p:nvPr/>
            </p:nvCxnSpPr>
            <p:spPr>
              <a:xfrm flipH="1">
                <a:off x="6997359" y="4072172"/>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27" name="Straight Connector 326"/>
              <p:cNvCxnSpPr/>
              <p:nvPr/>
            </p:nvCxnSpPr>
            <p:spPr>
              <a:xfrm flipH="1">
                <a:off x="4677271" y="3612334"/>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28" name="Straight Connector 327"/>
              <p:cNvCxnSpPr/>
              <p:nvPr/>
            </p:nvCxnSpPr>
            <p:spPr>
              <a:xfrm flipH="1">
                <a:off x="3396869" y="2794996"/>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29" name="Straight Connector 328"/>
              <p:cNvCxnSpPr/>
              <p:nvPr/>
            </p:nvCxnSpPr>
            <p:spPr>
              <a:xfrm flipH="1">
                <a:off x="2970853" y="2225579"/>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30" name="Straight Connector 329"/>
              <p:cNvCxnSpPr/>
              <p:nvPr/>
            </p:nvCxnSpPr>
            <p:spPr>
              <a:xfrm flipH="1">
                <a:off x="5884467" y="366956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p:cNvCxnSpPr/>
              <p:nvPr/>
            </p:nvCxnSpPr>
            <p:spPr>
              <a:xfrm flipH="1">
                <a:off x="6991182" y="385407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32" name="Straight Connector 331"/>
              <p:cNvCxnSpPr/>
              <p:nvPr/>
            </p:nvCxnSpPr>
            <p:spPr>
              <a:xfrm flipH="1">
                <a:off x="7039094" y="385407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33" name="Straight Connector 332"/>
              <p:cNvCxnSpPr/>
              <p:nvPr/>
            </p:nvCxnSpPr>
            <p:spPr>
              <a:xfrm flipH="1">
                <a:off x="7127776" y="387312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34" name="Straight Connector 333"/>
              <p:cNvCxnSpPr/>
              <p:nvPr/>
            </p:nvCxnSpPr>
            <p:spPr>
              <a:xfrm flipH="1">
                <a:off x="7153482" y="387312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35" name="Straight Connector 334"/>
              <p:cNvCxnSpPr/>
              <p:nvPr/>
            </p:nvCxnSpPr>
            <p:spPr>
              <a:xfrm flipH="1">
                <a:off x="7310542" y="389217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36" name="Straight Connector 335"/>
              <p:cNvCxnSpPr/>
              <p:nvPr/>
            </p:nvCxnSpPr>
            <p:spPr>
              <a:xfrm flipH="1">
                <a:off x="7350401" y="389217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37" name="Straight Connector 336"/>
              <p:cNvCxnSpPr/>
              <p:nvPr/>
            </p:nvCxnSpPr>
            <p:spPr>
              <a:xfrm flipH="1">
                <a:off x="7395140" y="389217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38" name="Straight Connector 337"/>
              <p:cNvCxnSpPr/>
              <p:nvPr/>
            </p:nvCxnSpPr>
            <p:spPr>
              <a:xfrm flipH="1">
                <a:off x="8295973" y="397798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39" name="Straight Connector 338"/>
              <p:cNvCxnSpPr/>
              <p:nvPr/>
            </p:nvCxnSpPr>
            <p:spPr>
              <a:xfrm flipH="1">
                <a:off x="8215547" y="397798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40" name="Straight Connector 339"/>
              <p:cNvCxnSpPr/>
              <p:nvPr/>
            </p:nvCxnSpPr>
            <p:spPr>
              <a:xfrm flipH="1">
                <a:off x="8126177" y="397798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41" name="Straight Connector 340"/>
              <p:cNvCxnSpPr/>
              <p:nvPr/>
            </p:nvCxnSpPr>
            <p:spPr>
              <a:xfrm flipH="1">
                <a:off x="8038423" y="397798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42" name="Straight Connector 341"/>
              <p:cNvCxnSpPr/>
              <p:nvPr/>
            </p:nvCxnSpPr>
            <p:spPr>
              <a:xfrm flipH="1">
                <a:off x="7996856" y="397798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43" name="Straight Connector 342"/>
              <p:cNvCxnSpPr/>
              <p:nvPr/>
            </p:nvCxnSpPr>
            <p:spPr>
              <a:xfrm flipH="1">
                <a:off x="7972307" y="397798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44" name="Straight Connector 343"/>
              <p:cNvCxnSpPr/>
              <p:nvPr/>
            </p:nvCxnSpPr>
            <p:spPr>
              <a:xfrm flipH="1">
                <a:off x="7925653" y="397798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45" name="Straight Connector 344"/>
              <p:cNvCxnSpPr/>
              <p:nvPr/>
            </p:nvCxnSpPr>
            <p:spPr>
              <a:xfrm flipH="1">
                <a:off x="7749132" y="392235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46" name="Straight Connector 345"/>
              <p:cNvCxnSpPr/>
              <p:nvPr/>
            </p:nvCxnSpPr>
            <p:spPr>
              <a:xfrm flipH="1">
                <a:off x="7711065" y="392235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47" name="Straight Connector 346"/>
              <p:cNvCxnSpPr/>
              <p:nvPr/>
            </p:nvCxnSpPr>
            <p:spPr>
              <a:xfrm flipH="1">
                <a:off x="7730597" y="392235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48" name="Straight Connector 347"/>
              <p:cNvCxnSpPr/>
              <p:nvPr/>
            </p:nvCxnSpPr>
            <p:spPr>
              <a:xfrm flipH="1">
                <a:off x="7596675" y="3895354"/>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49" name="Straight Connector 348"/>
              <p:cNvCxnSpPr/>
              <p:nvPr/>
            </p:nvCxnSpPr>
            <p:spPr>
              <a:xfrm flipH="1">
                <a:off x="7622054" y="3895354"/>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sp>
            <p:nvSpPr>
              <p:cNvPr id="350" name="Freeform 349"/>
              <p:cNvSpPr/>
              <p:nvPr/>
            </p:nvSpPr>
            <p:spPr>
              <a:xfrm>
                <a:off x="2718576" y="1997075"/>
                <a:ext cx="5529143" cy="2209800"/>
              </a:xfrm>
              <a:custGeom>
                <a:avLst/>
                <a:gdLst>
                  <a:gd name="connsiteX0" fmla="*/ 5534025 w 5534025"/>
                  <a:gd name="connsiteY0" fmla="*/ 2209800 h 2209800"/>
                  <a:gd name="connsiteX1" fmla="*/ 4629150 w 5534025"/>
                  <a:gd name="connsiteY1" fmla="*/ 2206625 h 2209800"/>
                  <a:gd name="connsiteX2" fmla="*/ 4629150 w 5534025"/>
                  <a:gd name="connsiteY2" fmla="*/ 2206625 h 2209800"/>
                  <a:gd name="connsiteX3" fmla="*/ 4584700 w 5534025"/>
                  <a:gd name="connsiteY3" fmla="*/ 2197100 h 2209800"/>
                  <a:gd name="connsiteX4" fmla="*/ 4584700 w 5534025"/>
                  <a:gd name="connsiteY4" fmla="*/ 2197100 h 2209800"/>
                  <a:gd name="connsiteX5" fmla="*/ 4584700 w 5534025"/>
                  <a:gd name="connsiteY5" fmla="*/ 2168525 h 2209800"/>
                  <a:gd name="connsiteX6" fmla="*/ 4346575 w 5534025"/>
                  <a:gd name="connsiteY6" fmla="*/ 2174875 h 2209800"/>
                  <a:gd name="connsiteX7" fmla="*/ 4330700 w 5534025"/>
                  <a:gd name="connsiteY7" fmla="*/ 2149475 h 2209800"/>
                  <a:gd name="connsiteX8" fmla="*/ 4238625 w 5534025"/>
                  <a:gd name="connsiteY8" fmla="*/ 2152650 h 2209800"/>
                  <a:gd name="connsiteX9" fmla="*/ 4127500 w 5534025"/>
                  <a:gd name="connsiteY9" fmla="*/ 2146300 h 2209800"/>
                  <a:gd name="connsiteX10" fmla="*/ 4041775 w 5534025"/>
                  <a:gd name="connsiteY10" fmla="*/ 2146300 h 2209800"/>
                  <a:gd name="connsiteX11" fmla="*/ 4041775 w 5534025"/>
                  <a:gd name="connsiteY11" fmla="*/ 2146300 h 2209800"/>
                  <a:gd name="connsiteX12" fmla="*/ 3946525 w 5534025"/>
                  <a:gd name="connsiteY12" fmla="*/ 2130425 h 2209800"/>
                  <a:gd name="connsiteX13" fmla="*/ 3819525 w 5534025"/>
                  <a:gd name="connsiteY13" fmla="*/ 2130425 h 2209800"/>
                  <a:gd name="connsiteX14" fmla="*/ 3819525 w 5534025"/>
                  <a:gd name="connsiteY14" fmla="*/ 2130425 h 2209800"/>
                  <a:gd name="connsiteX15" fmla="*/ 3765550 w 5534025"/>
                  <a:gd name="connsiteY15" fmla="*/ 2101850 h 2209800"/>
                  <a:gd name="connsiteX16" fmla="*/ 3724275 w 5534025"/>
                  <a:gd name="connsiteY16" fmla="*/ 2085975 h 2209800"/>
                  <a:gd name="connsiteX17" fmla="*/ 3667125 w 5534025"/>
                  <a:gd name="connsiteY17" fmla="*/ 2076450 h 2209800"/>
                  <a:gd name="connsiteX18" fmla="*/ 3511550 w 5534025"/>
                  <a:gd name="connsiteY18" fmla="*/ 2076450 h 2209800"/>
                  <a:gd name="connsiteX19" fmla="*/ 3489325 w 5534025"/>
                  <a:gd name="connsiteY19" fmla="*/ 2057400 h 2209800"/>
                  <a:gd name="connsiteX20" fmla="*/ 3470275 w 5534025"/>
                  <a:gd name="connsiteY20" fmla="*/ 2041525 h 2209800"/>
                  <a:gd name="connsiteX21" fmla="*/ 3460750 w 5534025"/>
                  <a:gd name="connsiteY21" fmla="*/ 2012950 h 2209800"/>
                  <a:gd name="connsiteX22" fmla="*/ 3114675 w 5534025"/>
                  <a:gd name="connsiteY22" fmla="*/ 2012950 h 2209800"/>
                  <a:gd name="connsiteX23" fmla="*/ 3086100 w 5534025"/>
                  <a:gd name="connsiteY23" fmla="*/ 1990725 h 2209800"/>
                  <a:gd name="connsiteX24" fmla="*/ 3073400 w 5534025"/>
                  <a:gd name="connsiteY24" fmla="*/ 1962150 h 2209800"/>
                  <a:gd name="connsiteX25" fmla="*/ 2981325 w 5534025"/>
                  <a:gd name="connsiteY25" fmla="*/ 1962150 h 2209800"/>
                  <a:gd name="connsiteX26" fmla="*/ 2981325 w 5534025"/>
                  <a:gd name="connsiteY26" fmla="*/ 1962150 h 2209800"/>
                  <a:gd name="connsiteX27" fmla="*/ 2905125 w 5534025"/>
                  <a:gd name="connsiteY27" fmla="*/ 1943100 h 2209800"/>
                  <a:gd name="connsiteX28" fmla="*/ 2905125 w 5534025"/>
                  <a:gd name="connsiteY28" fmla="*/ 1943100 h 2209800"/>
                  <a:gd name="connsiteX29" fmla="*/ 2867025 w 5534025"/>
                  <a:gd name="connsiteY29" fmla="*/ 1914525 h 2209800"/>
                  <a:gd name="connsiteX30" fmla="*/ 2692400 w 5534025"/>
                  <a:gd name="connsiteY30" fmla="*/ 1917700 h 2209800"/>
                  <a:gd name="connsiteX31" fmla="*/ 2692400 w 5534025"/>
                  <a:gd name="connsiteY31" fmla="*/ 1917700 h 2209800"/>
                  <a:gd name="connsiteX32" fmla="*/ 2597150 w 5534025"/>
                  <a:gd name="connsiteY32" fmla="*/ 1898650 h 2209800"/>
                  <a:gd name="connsiteX33" fmla="*/ 2568575 w 5534025"/>
                  <a:gd name="connsiteY33" fmla="*/ 1885950 h 2209800"/>
                  <a:gd name="connsiteX34" fmla="*/ 2536825 w 5534025"/>
                  <a:gd name="connsiteY34" fmla="*/ 1879600 h 2209800"/>
                  <a:gd name="connsiteX35" fmla="*/ 2511425 w 5534025"/>
                  <a:gd name="connsiteY35" fmla="*/ 1870075 h 2209800"/>
                  <a:gd name="connsiteX36" fmla="*/ 2511425 w 5534025"/>
                  <a:gd name="connsiteY36" fmla="*/ 1870075 h 2209800"/>
                  <a:gd name="connsiteX37" fmla="*/ 2451100 w 5534025"/>
                  <a:gd name="connsiteY37" fmla="*/ 1863725 h 2209800"/>
                  <a:gd name="connsiteX38" fmla="*/ 2451100 w 5534025"/>
                  <a:gd name="connsiteY38" fmla="*/ 1863725 h 2209800"/>
                  <a:gd name="connsiteX39" fmla="*/ 2409825 w 5534025"/>
                  <a:gd name="connsiteY39" fmla="*/ 1835150 h 2209800"/>
                  <a:gd name="connsiteX40" fmla="*/ 2349500 w 5534025"/>
                  <a:gd name="connsiteY40" fmla="*/ 1828800 h 2209800"/>
                  <a:gd name="connsiteX41" fmla="*/ 2317750 w 5534025"/>
                  <a:gd name="connsiteY41" fmla="*/ 1822450 h 2209800"/>
                  <a:gd name="connsiteX42" fmla="*/ 2317750 w 5534025"/>
                  <a:gd name="connsiteY42" fmla="*/ 1822450 h 2209800"/>
                  <a:gd name="connsiteX43" fmla="*/ 2289175 w 5534025"/>
                  <a:gd name="connsiteY43" fmla="*/ 1800225 h 2209800"/>
                  <a:gd name="connsiteX44" fmla="*/ 2247900 w 5534025"/>
                  <a:gd name="connsiteY44" fmla="*/ 1800225 h 2209800"/>
                  <a:gd name="connsiteX45" fmla="*/ 2247900 w 5534025"/>
                  <a:gd name="connsiteY45" fmla="*/ 1800225 h 2209800"/>
                  <a:gd name="connsiteX46" fmla="*/ 2193925 w 5534025"/>
                  <a:gd name="connsiteY46" fmla="*/ 1778000 h 2209800"/>
                  <a:gd name="connsiteX47" fmla="*/ 2155825 w 5534025"/>
                  <a:gd name="connsiteY47" fmla="*/ 1755775 h 2209800"/>
                  <a:gd name="connsiteX48" fmla="*/ 2124075 w 5534025"/>
                  <a:gd name="connsiteY48" fmla="*/ 1743075 h 2209800"/>
                  <a:gd name="connsiteX49" fmla="*/ 2076450 w 5534025"/>
                  <a:gd name="connsiteY49" fmla="*/ 1739900 h 2209800"/>
                  <a:gd name="connsiteX50" fmla="*/ 2076450 w 5534025"/>
                  <a:gd name="connsiteY50" fmla="*/ 1724025 h 2209800"/>
                  <a:gd name="connsiteX51" fmla="*/ 2076450 w 5534025"/>
                  <a:gd name="connsiteY51" fmla="*/ 1724025 h 2209800"/>
                  <a:gd name="connsiteX52" fmla="*/ 2047875 w 5534025"/>
                  <a:gd name="connsiteY52" fmla="*/ 1692275 h 2209800"/>
                  <a:gd name="connsiteX53" fmla="*/ 1936750 w 5534025"/>
                  <a:gd name="connsiteY53" fmla="*/ 1689100 h 2209800"/>
                  <a:gd name="connsiteX54" fmla="*/ 1936750 w 5534025"/>
                  <a:gd name="connsiteY54" fmla="*/ 1689100 h 2209800"/>
                  <a:gd name="connsiteX55" fmla="*/ 1841500 w 5534025"/>
                  <a:gd name="connsiteY55" fmla="*/ 1682750 h 2209800"/>
                  <a:gd name="connsiteX56" fmla="*/ 1841500 w 5534025"/>
                  <a:gd name="connsiteY56" fmla="*/ 1682750 h 2209800"/>
                  <a:gd name="connsiteX57" fmla="*/ 1739900 w 5534025"/>
                  <a:gd name="connsiteY57" fmla="*/ 1666875 h 2209800"/>
                  <a:gd name="connsiteX58" fmla="*/ 1711325 w 5534025"/>
                  <a:gd name="connsiteY58" fmla="*/ 1654175 h 2209800"/>
                  <a:gd name="connsiteX59" fmla="*/ 1679575 w 5534025"/>
                  <a:gd name="connsiteY59" fmla="*/ 1647825 h 2209800"/>
                  <a:gd name="connsiteX60" fmla="*/ 1644650 w 5534025"/>
                  <a:gd name="connsiteY60" fmla="*/ 1638300 h 2209800"/>
                  <a:gd name="connsiteX61" fmla="*/ 1619250 w 5534025"/>
                  <a:gd name="connsiteY61" fmla="*/ 1603375 h 2209800"/>
                  <a:gd name="connsiteX62" fmla="*/ 1568450 w 5534025"/>
                  <a:gd name="connsiteY62" fmla="*/ 1603375 h 2209800"/>
                  <a:gd name="connsiteX63" fmla="*/ 1558925 w 5534025"/>
                  <a:gd name="connsiteY63" fmla="*/ 1577975 h 2209800"/>
                  <a:gd name="connsiteX64" fmla="*/ 1524000 w 5534025"/>
                  <a:gd name="connsiteY64" fmla="*/ 1555750 h 2209800"/>
                  <a:gd name="connsiteX65" fmla="*/ 1492250 w 5534025"/>
                  <a:gd name="connsiteY65" fmla="*/ 1543050 h 2209800"/>
                  <a:gd name="connsiteX66" fmla="*/ 1466850 w 5534025"/>
                  <a:gd name="connsiteY66" fmla="*/ 1524000 h 2209800"/>
                  <a:gd name="connsiteX67" fmla="*/ 1435100 w 5534025"/>
                  <a:gd name="connsiteY67" fmla="*/ 1501775 h 2209800"/>
                  <a:gd name="connsiteX68" fmla="*/ 1358900 w 5534025"/>
                  <a:gd name="connsiteY68" fmla="*/ 1501775 h 2209800"/>
                  <a:gd name="connsiteX69" fmla="*/ 1330325 w 5534025"/>
                  <a:gd name="connsiteY69" fmla="*/ 1466850 h 2209800"/>
                  <a:gd name="connsiteX70" fmla="*/ 1289050 w 5534025"/>
                  <a:gd name="connsiteY70" fmla="*/ 1466850 h 2209800"/>
                  <a:gd name="connsiteX71" fmla="*/ 1289050 w 5534025"/>
                  <a:gd name="connsiteY71" fmla="*/ 1466850 h 2209800"/>
                  <a:gd name="connsiteX72" fmla="*/ 1250950 w 5534025"/>
                  <a:gd name="connsiteY72" fmla="*/ 1438275 h 2209800"/>
                  <a:gd name="connsiteX73" fmla="*/ 1228725 w 5534025"/>
                  <a:gd name="connsiteY73" fmla="*/ 1425575 h 2209800"/>
                  <a:gd name="connsiteX74" fmla="*/ 1228725 w 5534025"/>
                  <a:gd name="connsiteY74" fmla="*/ 1425575 h 2209800"/>
                  <a:gd name="connsiteX75" fmla="*/ 1196975 w 5534025"/>
                  <a:gd name="connsiteY75" fmla="*/ 1390650 h 2209800"/>
                  <a:gd name="connsiteX76" fmla="*/ 1165225 w 5534025"/>
                  <a:gd name="connsiteY76" fmla="*/ 1384300 h 2209800"/>
                  <a:gd name="connsiteX77" fmla="*/ 1165225 w 5534025"/>
                  <a:gd name="connsiteY77" fmla="*/ 1384300 h 2209800"/>
                  <a:gd name="connsiteX78" fmla="*/ 1149350 w 5534025"/>
                  <a:gd name="connsiteY78" fmla="*/ 1343025 h 2209800"/>
                  <a:gd name="connsiteX79" fmla="*/ 1127125 w 5534025"/>
                  <a:gd name="connsiteY79" fmla="*/ 1327150 h 2209800"/>
                  <a:gd name="connsiteX80" fmla="*/ 1127125 w 5534025"/>
                  <a:gd name="connsiteY80" fmla="*/ 1327150 h 2209800"/>
                  <a:gd name="connsiteX81" fmla="*/ 1101725 w 5534025"/>
                  <a:gd name="connsiteY81" fmla="*/ 1292225 h 2209800"/>
                  <a:gd name="connsiteX82" fmla="*/ 1101725 w 5534025"/>
                  <a:gd name="connsiteY82" fmla="*/ 1292225 h 2209800"/>
                  <a:gd name="connsiteX83" fmla="*/ 1066800 w 5534025"/>
                  <a:gd name="connsiteY83" fmla="*/ 1266825 h 2209800"/>
                  <a:gd name="connsiteX84" fmla="*/ 1066800 w 5534025"/>
                  <a:gd name="connsiteY84" fmla="*/ 1266825 h 2209800"/>
                  <a:gd name="connsiteX85" fmla="*/ 1035050 w 5534025"/>
                  <a:gd name="connsiteY85" fmla="*/ 1238250 h 2209800"/>
                  <a:gd name="connsiteX86" fmla="*/ 974725 w 5534025"/>
                  <a:gd name="connsiteY86" fmla="*/ 1238250 h 2209800"/>
                  <a:gd name="connsiteX87" fmla="*/ 955675 w 5534025"/>
                  <a:gd name="connsiteY87" fmla="*/ 1203325 h 2209800"/>
                  <a:gd name="connsiteX88" fmla="*/ 955675 w 5534025"/>
                  <a:gd name="connsiteY88" fmla="*/ 1203325 h 2209800"/>
                  <a:gd name="connsiteX89" fmla="*/ 923925 w 5534025"/>
                  <a:gd name="connsiteY89" fmla="*/ 1177925 h 2209800"/>
                  <a:gd name="connsiteX90" fmla="*/ 920750 w 5534025"/>
                  <a:gd name="connsiteY90" fmla="*/ 1143000 h 2209800"/>
                  <a:gd name="connsiteX91" fmla="*/ 920750 w 5534025"/>
                  <a:gd name="connsiteY91" fmla="*/ 1143000 h 2209800"/>
                  <a:gd name="connsiteX92" fmla="*/ 879475 w 5534025"/>
                  <a:gd name="connsiteY92" fmla="*/ 1123950 h 2209800"/>
                  <a:gd name="connsiteX93" fmla="*/ 879475 w 5534025"/>
                  <a:gd name="connsiteY93" fmla="*/ 1123950 h 2209800"/>
                  <a:gd name="connsiteX94" fmla="*/ 854075 w 5534025"/>
                  <a:gd name="connsiteY94" fmla="*/ 1089025 h 2209800"/>
                  <a:gd name="connsiteX95" fmla="*/ 841375 w 5534025"/>
                  <a:gd name="connsiteY95" fmla="*/ 1063625 h 2209800"/>
                  <a:gd name="connsiteX96" fmla="*/ 793750 w 5534025"/>
                  <a:gd name="connsiteY96" fmla="*/ 1066800 h 2209800"/>
                  <a:gd name="connsiteX97" fmla="*/ 771525 w 5534025"/>
                  <a:gd name="connsiteY97" fmla="*/ 1035050 h 2209800"/>
                  <a:gd name="connsiteX98" fmla="*/ 752475 w 5534025"/>
                  <a:gd name="connsiteY98" fmla="*/ 1003300 h 2209800"/>
                  <a:gd name="connsiteX99" fmla="*/ 752475 w 5534025"/>
                  <a:gd name="connsiteY99" fmla="*/ 1003300 h 2209800"/>
                  <a:gd name="connsiteX100" fmla="*/ 723900 w 5534025"/>
                  <a:gd name="connsiteY100" fmla="*/ 955675 h 2209800"/>
                  <a:gd name="connsiteX101" fmla="*/ 711200 w 5534025"/>
                  <a:gd name="connsiteY101" fmla="*/ 908050 h 2209800"/>
                  <a:gd name="connsiteX102" fmla="*/ 679450 w 5534025"/>
                  <a:gd name="connsiteY102" fmla="*/ 901700 h 2209800"/>
                  <a:gd name="connsiteX103" fmla="*/ 682625 w 5534025"/>
                  <a:gd name="connsiteY103" fmla="*/ 869950 h 2209800"/>
                  <a:gd name="connsiteX104" fmla="*/ 654050 w 5534025"/>
                  <a:gd name="connsiteY104" fmla="*/ 860425 h 2209800"/>
                  <a:gd name="connsiteX105" fmla="*/ 631825 w 5534025"/>
                  <a:gd name="connsiteY105" fmla="*/ 838200 h 2209800"/>
                  <a:gd name="connsiteX106" fmla="*/ 622300 w 5534025"/>
                  <a:gd name="connsiteY106" fmla="*/ 806450 h 2209800"/>
                  <a:gd name="connsiteX107" fmla="*/ 622300 w 5534025"/>
                  <a:gd name="connsiteY107" fmla="*/ 806450 h 2209800"/>
                  <a:gd name="connsiteX108" fmla="*/ 612775 w 5534025"/>
                  <a:gd name="connsiteY108" fmla="*/ 752475 h 2209800"/>
                  <a:gd name="connsiteX109" fmla="*/ 612775 w 5534025"/>
                  <a:gd name="connsiteY109" fmla="*/ 752475 h 2209800"/>
                  <a:gd name="connsiteX110" fmla="*/ 612775 w 5534025"/>
                  <a:gd name="connsiteY110" fmla="*/ 752475 h 2209800"/>
                  <a:gd name="connsiteX111" fmla="*/ 574675 w 5534025"/>
                  <a:gd name="connsiteY111" fmla="*/ 720725 h 2209800"/>
                  <a:gd name="connsiteX112" fmla="*/ 574675 w 5534025"/>
                  <a:gd name="connsiteY112" fmla="*/ 720725 h 2209800"/>
                  <a:gd name="connsiteX113" fmla="*/ 542925 w 5534025"/>
                  <a:gd name="connsiteY113" fmla="*/ 682625 h 2209800"/>
                  <a:gd name="connsiteX114" fmla="*/ 527050 w 5534025"/>
                  <a:gd name="connsiteY114" fmla="*/ 650875 h 2209800"/>
                  <a:gd name="connsiteX115" fmla="*/ 527050 w 5534025"/>
                  <a:gd name="connsiteY115" fmla="*/ 650875 h 2209800"/>
                  <a:gd name="connsiteX116" fmla="*/ 501650 w 5534025"/>
                  <a:gd name="connsiteY116" fmla="*/ 596900 h 2209800"/>
                  <a:gd name="connsiteX117" fmla="*/ 501650 w 5534025"/>
                  <a:gd name="connsiteY117" fmla="*/ 596900 h 2209800"/>
                  <a:gd name="connsiteX118" fmla="*/ 466725 w 5534025"/>
                  <a:gd name="connsiteY118" fmla="*/ 574675 h 2209800"/>
                  <a:gd name="connsiteX119" fmla="*/ 466725 w 5534025"/>
                  <a:gd name="connsiteY119" fmla="*/ 574675 h 2209800"/>
                  <a:gd name="connsiteX120" fmla="*/ 438150 w 5534025"/>
                  <a:gd name="connsiteY120" fmla="*/ 542925 h 2209800"/>
                  <a:gd name="connsiteX121" fmla="*/ 428625 w 5534025"/>
                  <a:gd name="connsiteY121" fmla="*/ 511175 h 2209800"/>
                  <a:gd name="connsiteX122" fmla="*/ 400050 w 5534025"/>
                  <a:gd name="connsiteY122" fmla="*/ 501650 h 2209800"/>
                  <a:gd name="connsiteX123" fmla="*/ 400050 w 5534025"/>
                  <a:gd name="connsiteY123" fmla="*/ 501650 h 2209800"/>
                  <a:gd name="connsiteX124" fmla="*/ 384175 w 5534025"/>
                  <a:gd name="connsiteY124" fmla="*/ 457200 h 2209800"/>
                  <a:gd name="connsiteX125" fmla="*/ 384175 w 5534025"/>
                  <a:gd name="connsiteY125" fmla="*/ 457200 h 2209800"/>
                  <a:gd name="connsiteX126" fmla="*/ 361950 w 5534025"/>
                  <a:gd name="connsiteY126" fmla="*/ 412750 h 2209800"/>
                  <a:gd name="connsiteX127" fmla="*/ 349250 w 5534025"/>
                  <a:gd name="connsiteY127" fmla="*/ 377825 h 2209800"/>
                  <a:gd name="connsiteX128" fmla="*/ 349250 w 5534025"/>
                  <a:gd name="connsiteY128" fmla="*/ 377825 h 2209800"/>
                  <a:gd name="connsiteX129" fmla="*/ 311150 w 5534025"/>
                  <a:gd name="connsiteY129" fmla="*/ 352425 h 2209800"/>
                  <a:gd name="connsiteX130" fmla="*/ 311150 w 5534025"/>
                  <a:gd name="connsiteY130" fmla="*/ 352425 h 2209800"/>
                  <a:gd name="connsiteX131" fmla="*/ 266700 w 5534025"/>
                  <a:gd name="connsiteY131" fmla="*/ 333375 h 2209800"/>
                  <a:gd name="connsiteX132" fmla="*/ 266700 w 5534025"/>
                  <a:gd name="connsiteY132" fmla="*/ 304800 h 2209800"/>
                  <a:gd name="connsiteX133" fmla="*/ 266700 w 5534025"/>
                  <a:gd name="connsiteY133" fmla="*/ 304800 h 2209800"/>
                  <a:gd name="connsiteX134" fmla="*/ 225425 w 5534025"/>
                  <a:gd name="connsiteY134" fmla="*/ 292100 h 2209800"/>
                  <a:gd name="connsiteX135" fmla="*/ 225425 w 5534025"/>
                  <a:gd name="connsiteY135" fmla="*/ 292100 h 2209800"/>
                  <a:gd name="connsiteX136" fmla="*/ 215900 w 5534025"/>
                  <a:gd name="connsiteY136" fmla="*/ 247650 h 2209800"/>
                  <a:gd name="connsiteX137" fmla="*/ 215900 w 5534025"/>
                  <a:gd name="connsiteY137" fmla="*/ 247650 h 2209800"/>
                  <a:gd name="connsiteX138" fmla="*/ 180975 w 5534025"/>
                  <a:gd name="connsiteY138" fmla="*/ 219075 h 2209800"/>
                  <a:gd name="connsiteX139" fmla="*/ 180975 w 5534025"/>
                  <a:gd name="connsiteY139" fmla="*/ 219075 h 2209800"/>
                  <a:gd name="connsiteX140" fmla="*/ 158750 w 5534025"/>
                  <a:gd name="connsiteY140" fmla="*/ 190500 h 2209800"/>
                  <a:gd name="connsiteX141" fmla="*/ 117475 w 5534025"/>
                  <a:gd name="connsiteY141" fmla="*/ 187325 h 2209800"/>
                  <a:gd name="connsiteX142" fmla="*/ 104775 w 5534025"/>
                  <a:gd name="connsiteY142" fmla="*/ 155575 h 2209800"/>
                  <a:gd name="connsiteX143" fmla="*/ 85725 w 5534025"/>
                  <a:gd name="connsiteY143" fmla="*/ 133350 h 2209800"/>
                  <a:gd name="connsiteX144" fmla="*/ 85725 w 5534025"/>
                  <a:gd name="connsiteY144" fmla="*/ 133350 h 2209800"/>
                  <a:gd name="connsiteX145" fmla="*/ 60325 w 5534025"/>
                  <a:gd name="connsiteY145" fmla="*/ 104775 h 2209800"/>
                  <a:gd name="connsiteX146" fmla="*/ 60325 w 5534025"/>
                  <a:gd name="connsiteY146" fmla="*/ 104775 h 2209800"/>
                  <a:gd name="connsiteX147" fmla="*/ 41275 w 5534025"/>
                  <a:gd name="connsiteY147" fmla="*/ 73025 h 2209800"/>
                  <a:gd name="connsiteX148" fmla="*/ 12700 w 5534025"/>
                  <a:gd name="connsiteY148" fmla="*/ 69850 h 2209800"/>
                  <a:gd name="connsiteX149" fmla="*/ 0 w 5534025"/>
                  <a:gd name="connsiteY149" fmla="*/ 0 h 22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5534025" h="2209800">
                    <a:moveTo>
                      <a:pt x="5534025" y="2209800"/>
                    </a:moveTo>
                    <a:lnTo>
                      <a:pt x="4629150" y="2206625"/>
                    </a:lnTo>
                    <a:lnTo>
                      <a:pt x="4629150" y="2206625"/>
                    </a:lnTo>
                    <a:lnTo>
                      <a:pt x="4584700" y="2197100"/>
                    </a:lnTo>
                    <a:lnTo>
                      <a:pt x="4584700" y="2197100"/>
                    </a:lnTo>
                    <a:lnTo>
                      <a:pt x="4584700" y="2168525"/>
                    </a:lnTo>
                    <a:lnTo>
                      <a:pt x="4346575" y="2174875"/>
                    </a:lnTo>
                    <a:lnTo>
                      <a:pt x="4330700" y="2149475"/>
                    </a:lnTo>
                    <a:lnTo>
                      <a:pt x="4238625" y="2152650"/>
                    </a:lnTo>
                    <a:lnTo>
                      <a:pt x="4127500" y="2146300"/>
                    </a:lnTo>
                    <a:lnTo>
                      <a:pt x="4041775" y="2146300"/>
                    </a:lnTo>
                    <a:lnTo>
                      <a:pt x="4041775" y="2146300"/>
                    </a:lnTo>
                    <a:lnTo>
                      <a:pt x="3946525" y="2130425"/>
                    </a:lnTo>
                    <a:lnTo>
                      <a:pt x="3819525" y="2130425"/>
                    </a:lnTo>
                    <a:lnTo>
                      <a:pt x="3819525" y="2130425"/>
                    </a:lnTo>
                    <a:lnTo>
                      <a:pt x="3765550" y="2101850"/>
                    </a:lnTo>
                    <a:lnTo>
                      <a:pt x="3724275" y="2085975"/>
                    </a:lnTo>
                    <a:lnTo>
                      <a:pt x="3667125" y="2076450"/>
                    </a:lnTo>
                    <a:lnTo>
                      <a:pt x="3511550" y="2076450"/>
                    </a:lnTo>
                    <a:lnTo>
                      <a:pt x="3489325" y="2057400"/>
                    </a:lnTo>
                    <a:lnTo>
                      <a:pt x="3470275" y="2041525"/>
                    </a:lnTo>
                    <a:lnTo>
                      <a:pt x="3460750" y="2012950"/>
                    </a:lnTo>
                    <a:lnTo>
                      <a:pt x="3114675" y="2012950"/>
                    </a:lnTo>
                    <a:lnTo>
                      <a:pt x="3086100" y="1990725"/>
                    </a:lnTo>
                    <a:lnTo>
                      <a:pt x="3073400" y="1962150"/>
                    </a:lnTo>
                    <a:lnTo>
                      <a:pt x="2981325" y="1962150"/>
                    </a:lnTo>
                    <a:lnTo>
                      <a:pt x="2981325" y="1962150"/>
                    </a:lnTo>
                    <a:lnTo>
                      <a:pt x="2905125" y="1943100"/>
                    </a:lnTo>
                    <a:lnTo>
                      <a:pt x="2905125" y="1943100"/>
                    </a:lnTo>
                    <a:lnTo>
                      <a:pt x="2867025" y="1914525"/>
                    </a:lnTo>
                    <a:lnTo>
                      <a:pt x="2692400" y="1917700"/>
                    </a:lnTo>
                    <a:lnTo>
                      <a:pt x="2692400" y="1917700"/>
                    </a:lnTo>
                    <a:lnTo>
                      <a:pt x="2597150" y="1898650"/>
                    </a:lnTo>
                    <a:lnTo>
                      <a:pt x="2568575" y="1885950"/>
                    </a:lnTo>
                    <a:lnTo>
                      <a:pt x="2536825" y="1879600"/>
                    </a:lnTo>
                    <a:lnTo>
                      <a:pt x="2511425" y="1870075"/>
                    </a:lnTo>
                    <a:lnTo>
                      <a:pt x="2511425" y="1870075"/>
                    </a:lnTo>
                    <a:lnTo>
                      <a:pt x="2451100" y="1863725"/>
                    </a:lnTo>
                    <a:lnTo>
                      <a:pt x="2451100" y="1863725"/>
                    </a:lnTo>
                    <a:lnTo>
                      <a:pt x="2409825" y="1835150"/>
                    </a:lnTo>
                    <a:lnTo>
                      <a:pt x="2349500" y="1828800"/>
                    </a:lnTo>
                    <a:lnTo>
                      <a:pt x="2317750" y="1822450"/>
                    </a:lnTo>
                    <a:lnTo>
                      <a:pt x="2317750" y="1822450"/>
                    </a:lnTo>
                    <a:lnTo>
                      <a:pt x="2289175" y="1800225"/>
                    </a:lnTo>
                    <a:lnTo>
                      <a:pt x="2247900" y="1800225"/>
                    </a:lnTo>
                    <a:lnTo>
                      <a:pt x="2247900" y="1800225"/>
                    </a:lnTo>
                    <a:lnTo>
                      <a:pt x="2193925" y="1778000"/>
                    </a:lnTo>
                    <a:lnTo>
                      <a:pt x="2155825" y="1755775"/>
                    </a:lnTo>
                    <a:lnTo>
                      <a:pt x="2124075" y="1743075"/>
                    </a:lnTo>
                    <a:lnTo>
                      <a:pt x="2076450" y="1739900"/>
                    </a:lnTo>
                    <a:lnTo>
                      <a:pt x="2076450" y="1724025"/>
                    </a:lnTo>
                    <a:lnTo>
                      <a:pt x="2076450" y="1724025"/>
                    </a:lnTo>
                    <a:lnTo>
                      <a:pt x="2047875" y="1692275"/>
                    </a:lnTo>
                    <a:lnTo>
                      <a:pt x="1936750" y="1689100"/>
                    </a:lnTo>
                    <a:lnTo>
                      <a:pt x="1936750" y="1689100"/>
                    </a:lnTo>
                    <a:lnTo>
                      <a:pt x="1841500" y="1682750"/>
                    </a:lnTo>
                    <a:lnTo>
                      <a:pt x="1841500" y="1682750"/>
                    </a:lnTo>
                    <a:lnTo>
                      <a:pt x="1739900" y="1666875"/>
                    </a:lnTo>
                    <a:lnTo>
                      <a:pt x="1711325" y="1654175"/>
                    </a:lnTo>
                    <a:lnTo>
                      <a:pt x="1679575" y="1647825"/>
                    </a:lnTo>
                    <a:lnTo>
                      <a:pt x="1644650" y="1638300"/>
                    </a:lnTo>
                    <a:lnTo>
                      <a:pt x="1619250" y="1603375"/>
                    </a:lnTo>
                    <a:lnTo>
                      <a:pt x="1568450" y="1603375"/>
                    </a:lnTo>
                    <a:lnTo>
                      <a:pt x="1558925" y="1577975"/>
                    </a:lnTo>
                    <a:lnTo>
                      <a:pt x="1524000" y="1555750"/>
                    </a:lnTo>
                    <a:lnTo>
                      <a:pt x="1492250" y="1543050"/>
                    </a:lnTo>
                    <a:lnTo>
                      <a:pt x="1466850" y="1524000"/>
                    </a:lnTo>
                    <a:lnTo>
                      <a:pt x="1435100" y="1501775"/>
                    </a:lnTo>
                    <a:lnTo>
                      <a:pt x="1358900" y="1501775"/>
                    </a:lnTo>
                    <a:lnTo>
                      <a:pt x="1330325" y="1466850"/>
                    </a:lnTo>
                    <a:lnTo>
                      <a:pt x="1289050" y="1466850"/>
                    </a:lnTo>
                    <a:lnTo>
                      <a:pt x="1289050" y="1466850"/>
                    </a:lnTo>
                    <a:lnTo>
                      <a:pt x="1250950" y="1438275"/>
                    </a:lnTo>
                    <a:lnTo>
                      <a:pt x="1228725" y="1425575"/>
                    </a:lnTo>
                    <a:lnTo>
                      <a:pt x="1228725" y="1425575"/>
                    </a:lnTo>
                    <a:lnTo>
                      <a:pt x="1196975" y="1390650"/>
                    </a:lnTo>
                    <a:lnTo>
                      <a:pt x="1165225" y="1384300"/>
                    </a:lnTo>
                    <a:lnTo>
                      <a:pt x="1165225" y="1384300"/>
                    </a:lnTo>
                    <a:lnTo>
                      <a:pt x="1149350" y="1343025"/>
                    </a:lnTo>
                    <a:lnTo>
                      <a:pt x="1127125" y="1327150"/>
                    </a:lnTo>
                    <a:lnTo>
                      <a:pt x="1127125" y="1327150"/>
                    </a:lnTo>
                    <a:lnTo>
                      <a:pt x="1101725" y="1292225"/>
                    </a:lnTo>
                    <a:lnTo>
                      <a:pt x="1101725" y="1292225"/>
                    </a:lnTo>
                    <a:lnTo>
                      <a:pt x="1066800" y="1266825"/>
                    </a:lnTo>
                    <a:lnTo>
                      <a:pt x="1066800" y="1266825"/>
                    </a:lnTo>
                    <a:lnTo>
                      <a:pt x="1035050" y="1238250"/>
                    </a:lnTo>
                    <a:lnTo>
                      <a:pt x="974725" y="1238250"/>
                    </a:lnTo>
                    <a:lnTo>
                      <a:pt x="955675" y="1203325"/>
                    </a:lnTo>
                    <a:lnTo>
                      <a:pt x="955675" y="1203325"/>
                    </a:lnTo>
                    <a:lnTo>
                      <a:pt x="923925" y="1177925"/>
                    </a:lnTo>
                    <a:lnTo>
                      <a:pt x="920750" y="1143000"/>
                    </a:lnTo>
                    <a:lnTo>
                      <a:pt x="920750" y="1143000"/>
                    </a:lnTo>
                    <a:lnTo>
                      <a:pt x="879475" y="1123950"/>
                    </a:lnTo>
                    <a:lnTo>
                      <a:pt x="879475" y="1123950"/>
                    </a:lnTo>
                    <a:lnTo>
                      <a:pt x="854075" y="1089025"/>
                    </a:lnTo>
                    <a:lnTo>
                      <a:pt x="841375" y="1063625"/>
                    </a:lnTo>
                    <a:lnTo>
                      <a:pt x="793750" y="1066800"/>
                    </a:lnTo>
                    <a:lnTo>
                      <a:pt x="771525" y="1035050"/>
                    </a:lnTo>
                    <a:lnTo>
                      <a:pt x="752475" y="1003300"/>
                    </a:lnTo>
                    <a:lnTo>
                      <a:pt x="752475" y="1003300"/>
                    </a:lnTo>
                    <a:lnTo>
                      <a:pt x="723900" y="955675"/>
                    </a:lnTo>
                    <a:lnTo>
                      <a:pt x="711200" y="908050"/>
                    </a:lnTo>
                    <a:lnTo>
                      <a:pt x="679450" y="901700"/>
                    </a:lnTo>
                    <a:lnTo>
                      <a:pt x="682625" y="869950"/>
                    </a:lnTo>
                    <a:lnTo>
                      <a:pt x="654050" y="860425"/>
                    </a:lnTo>
                    <a:lnTo>
                      <a:pt x="631825" y="838200"/>
                    </a:lnTo>
                    <a:lnTo>
                      <a:pt x="622300" y="806450"/>
                    </a:lnTo>
                    <a:lnTo>
                      <a:pt x="622300" y="806450"/>
                    </a:lnTo>
                    <a:lnTo>
                      <a:pt x="612775" y="752475"/>
                    </a:lnTo>
                    <a:lnTo>
                      <a:pt x="612775" y="752475"/>
                    </a:lnTo>
                    <a:lnTo>
                      <a:pt x="612775" y="752475"/>
                    </a:lnTo>
                    <a:lnTo>
                      <a:pt x="574675" y="720725"/>
                    </a:lnTo>
                    <a:lnTo>
                      <a:pt x="574675" y="720725"/>
                    </a:lnTo>
                    <a:lnTo>
                      <a:pt x="542925" y="682625"/>
                    </a:lnTo>
                    <a:lnTo>
                      <a:pt x="527050" y="650875"/>
                    </a:lnTo>
                    <a:lnTo>
                      <a:pt x="527050" y="650875"/>
                    </a:lnTo>
                    <a:lnTo>
                      <a:pt x="501650" y="596900"/>
                    </a:lnTo>
                    <a:lnTo>
                      <a:pt x="501650" y="596900"/>
                    </a:lnTo>
                    <a:lnTo>
                      <a:pt x="466725" y="574675"/>
                    </a:lnTo>
                    <a:lnTo>
                      <a:pt x="466725" y="574675"/>
                    </a:lnTo>
                    <a:lnTo>
                      <a:pt x="438150" y="542925"/>
                    </a:lnTo>
                    <a:lnTo>
                      <a:pt x="428625" y="511175"/>
                    </a:lnTo>
                    <a:lnTo>
                      <a:pt x="400050" y="501650"/>
                    </a:lnTo>
                    <a:lnTo>
                      <a:pt x="400050" y="501650"/>
                    </a:lnTo>
                    <a:lnTo>
                      <a:pt x="384175" y="457200"/>
                    </a:lnTo>
                    <a:lnTo>
                      <a:pt x="384175" y="457200"/>
                    </a:lnTo>
                    <a:lnTo>
                      <a:pt x="361950" y="412750"/>
                    </a:lnTo>
                    <a:lnTo>
                      <a:pt x="349250" y="377825"/>
                    </a:lnTo>
                    <a:lnTo>
                      <a:pt x="349250" y="377825"/>
                    </a:lnTo>
                    <a:lnTo>
                      <a:pt x="311150" y="352425"/>
                    </a:lnTo>
                    <a:lnTo>
                      <a:pt x="311150" y="352425"/>
                    </a:lnTo>
                    <a:lnTo>
                      <a:pt x="266700" y="333375"/>
                    </a:lnTo>
                    <a:lnTo>
                      <a:pt x="266700" y="304800"/>
                    </a:lnTo>
                    <a:lnTo>
                      <a:pt x="266700" y="304800"/>
                    </a:lnTo>
                    <a:lnTo>
                      <a:pt x="225425" y="292100"/>
                    </a:lnTo>
                    <a:lnTo>
                      <a:pt x="225425" y="292100"/>
                    </a:lnTo>
                    <a:lnTo>
                      <a:pt x="215900" y="247650"/>
                    </a:lnTo>
                    <a:lnTo>
                      <a:pt x="215900" y="247650"/>
                    </a:lnTo>
                    <a:lnTo>
                      <a:pt x="180975" y="219075"/>
                    </a:lnTo>
                    <a:lnTo>
                      <a:pt x="180975" y="219075"/>
                    </a:lnTo>
                    <a:lnTo>
                      <a:pt x="158750" y="190500"/>
                    </a:lnTo>
                    <a:lnTo>
                      <a:pt x="117475" y="187325"/>
                    </a:lnTo>
                    <a:lnTo>
                      <a:pt x="104775" y="155575"/>
                    </a:lnTo>
                    <a:lnTo>
                      <a:pt x="85725" y="133350"/>
                    </a:lnTo>
                    <a:lnTo>
                      <a:pt x="85725" y="133350"/>
                    </a:lnTo>
                    <a:lnTo>
                      <a:pt x="60325" y="104775"/>
                    </a:lnTo>
                    <a:lnTo>
                      <a:pt x="60325" y="104775"/>
                    </a:lnTo>
                    <a:lnTo>
                      <a:pt x="41275" y="73025"/>
                    </a:lnTo>
                    <a:lnTo>
                      <a:pt x="12700" y="69850"/>
                    </a:lnTo>
                    <a:lnTo>
                      <a:pt x="0" y="0"/>
                    </a:lnTo>
                  </a:path>
                </a:pathLst>
              </a:custGeom>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700"/>
              </a:p>
            </p:txBody>
          </p:sp>
          <p:sp>
            <p:nvSpPr>
              <p:cNvPr id="351" name="Freeform 350"/>
              <p:cNvSpPr/>
              <p:nvPr/>
            </p:nvSpPr>
            <p:spPr>
              <a:xfrm>
                <a:off x="2709059" y="1993900"/>
                <a:ext cx="5592587" cy="2060575"/>
              </a:xfrm>
              <a:custGeom>
                <a:avLst/>
                <a:gdLst>
                  <a:gd name="connsiteX0" fmla="*/ 5597525 w 5597525"/>
                  <a:gd name="connsiteY0" fmla="*/ 2060575 h 2060575"/>
                  <a:gd name="connsiteX1" fmla="*/ 5187950 w 5597525"/>
                  <a:gd name="connsiteY1" fmla="*/ 2057400 h 2060575"/>
                  <a:gd name="connsiteX2" fmla="*/ 5187950 w 5597525"/>
                  <a:gd name="connsiteY2" fmla="*/ 2000250 h 2060575"/>
                  <a:gd name="connsiteX3" fmla="*/ 4978400 w 5597525"/>
                  <a:gd name="connsiteY3" fmla="*/ 2003425 h 2060575"/>
                  <a:gd name="connsiteX4" fmla="*/ 4978400 w 5597525"/>
                  <a:gd name="connsiteY4" fmla="*/ 2003425 h 2060575"/>
                  <a:gd name="connsiteX5" fmla="*/ 4978400 w 5597525"/>
                  <a:gd name="connsiteY5" fmla="*/ 2003425 h 2060575"/>
                  <a:gd name="connsiteX6" fmla="*/ 4978400 w 5597525"/>
                  <a:gd name="connsiteY6" fmla="*/ 1974850 h 2060575"/>
                  <a:gd name="connsiteX7" fmla="*/ 4749800 w 5597525"/>
                  <a:gd name="connsiteY7" fmla="*/ 1978025 h 2060575"/>
                  <a:gd name="connsiteX8" fmla="*/ 4749800 w 5597525"/>
                  <a:gd name="connsiteY8" fmla="*/ 1978025 h 2060575"/>
                  <a:gd name="connsiteX9" fmla="*/ 4749800 w 5597525"/>
                  <a:gd name="connsiteY9" fmla="*/ 1978025 h 2060575"/>
                  <a:gd name="connsiteX10" fmla="*/ 4749800 w 5597525"/>
                  <a:gd name="connsiteY10" fmla="*/ 1978025 h 2060575"/>
                  <a:gd name="connsiteX11" fmla="*/ 4527550 w 5597525"/>
                  <a:gd name="connsiteY11" fmla="*/ 1962150 h 2060575"/>
                  <a:gd name="connsiteX12" fmla="*/ 4476750 w 5597525"/>
                  <a:gd name="connsiteY12" fmla="*/ 1952625 h 2060575"/>
                  <a:gd name="connsiteX13" fmla="*/ 4371975 w 5597525"/>
                  <a:gd name="connsiteY13" fmla="*/ 1955800 h 2060575"/>
                  <a:gd name="connsiteX14" fmla="*/ 4343400 w 5597525"/>
                  <a:gd name="connsiteY14" fmla="*/ 1943100 h 2060575"/>
                  <a:gd name="connsiteX15" fmla="*/ 4298950 w 5597525"/>
                  <a:gd name="connsiteY15" fmla="*/ 1933575 h 2060575"/>
                  <a:gd name="connsiteX16" fmla="*/ 4216400 w 5597525"/>
                  <a:gd name="connsiteY16" fmla="*/ 1927225 h 2060575"/>
                  <a:gd name="connsiteX17" fmla="*/ 4184650 w 5597525"/>
                  <a:gd name="connsiteY17" fmla="*/ 1911350 h 2060575"/>
                  <a:gd name="connsiteX18" fmla="*/ 4022725 w 5597525"/>
                  <a:gd name="connsiteY18" fmla="*/ 1914525 h 2060575"/>
                  <a:gd name="connsiteX19" fmla="*/ 3997325 w 5597525"/>
                  <a:gd name="connsiteY19" fmla="*/ 1895475 h 2060575"/>
                  <a:gd name="connsiteX20" fmla="*/ 3930650 w 5597525"/>
                  <a:gd name="connsiteY20" fmla="*/ 1895475 h 2060575"/>
                  <a:gd name="connsiteX21" fmla="*/ 3870325 w 5597525"/>
                  <a:gd name="connsiteY21" fmla="*/ 1873250 h 2060575"/>
                  <a:gd name="connsiteX22" fmla="*/ 3752850 w 5597525"/>
                  <a:gd name="connsiteY22" fmla="*/ 1873250 h 2060575"/>
                  <a:gd name="connsiteX23" fmla="*/ 3695700 w 5597525"/>
                  <a:gd name="connsiteY23" fmla="*/ 1863725 h 2060575"/>
                  <a:gd name="connsiteX24" fmla="*/ 3622675 w 5597525"/>
                  <a:gd name="connsiteY24" fmla="*/ 1851025 h 2060575"/>
                  <a:gd name="connsiteX25" fmla="*/ 3559175 w 5597525"/>
                  <a:gd name="connsiteY25" fmla="*/ 1844675 h 2060575"/>
                  <a:gd name="connsiteX26" fmla="*/ 3489325 w 5597525"/>
                  <a:gd name="connsiteY26" fmla="*/ 1844675 h 2060575"/>
                  <a:gd name="connsiteX27" fmla="*/ 3457575 w 5597525"/>
                  <a:gd name="connsiteY27" fmla="*/ 1828800 h 2060575"/>
                  <a:gd name="connsiteX28" fmla="*/ 3371850 w 5597525"/>
                  <a:gd name="connsiteY28" fmla="*/ 1828800 h 2060575"/>
                  <a:gd name="connsiteX29" fmla="*/ 3340100 w 5597525"/>
                  <a:gd name="connsiteY29" fmla="*/ 1803400 h 2060575"/>
                  <a:gd name="connsiteX30" fmla="*/ 3311525 w 5597525"/>
                  <a:gd name="connsiteY30" fmla="*/ 1784350 h 2060575"/>
                  <a:gd name="connsiteX31" fmla="*/ 3286125 w 5597525"/>
                  <a:gd name="connsiteY31" fmla="*/ 1762125 h 2060575"/>
                  <a:gd name="connsiteX32" fmla="*/ 3235325 w 5597525"/>
                  <a:gd name="connsiteY32" fmla="*/ 1749425 h 2060575"/>
                  <a:gd name="connsiteX33" fmla="*/ 3136900 w 5597525"/>
                  <a:gd name="connsiteY33" fmla="*/ 1746250 h 2060575"/>
                  <a:gd name="connsiteX34" fmla="*/ 3076575 w 5597525"/>
                  <a:gd name="connsiteY34" fmla="*/ 1711325 h 2060575"/>
                  <a:gd name="connsiteX35" fmla="*/ 2901950 w 5597525"/>
                  <a:gd name="connsiteY35" fmla="*/ 1714500 h 2060575"/>
                  <a:gd name="connsiteX36" fmla="*/ 2873375 w 5597525"/>
                  <a:gd name="connsiteY36" fmla="*/ 1698625 h 2060575"/>
                  <a:gd name="connsiteX37" fmla="*/ 2771775 w 5597525"/>
                  <a:gd name="connsiteY37" fmla="*/ 1692275 h 2060575"/>
                  <a:gd name="connsiteX38" fmla="*/ 2717800 w 5597525"/>
                  <a:gd name="connsiteY38" fmla="*/ 1682750 h 2060575"/>
                  <a:gd name="connsiteX39" fmla="*/ 2670175 w 5597525"/>
                  <a:gd name="connsiteY39" fmla="*/ 1666875 h 2060575"/>
                  <a:gd name="connsiteX40" fmla="*/ 2587625 w 5597525"/>
                  <a:gd name="connsiteY40" fmla="*/ 1647825 h 2060575"/>
                  <a:gd name="connsiteX41" fmla="*/ 2406650 w 5597525"/>
                  <a:gd name="connsiteY41" fmla="*/ 1641475 h 2060575"/>
                  <a:gd name="connsiteX42" fmla="*/ 2368550 w 5597525"/>
                  <a:gd name="connsiteY42" fmla="*/ 1631950 h 2060575"/>
                  <a:gd name="connsiteX43" fmla="*/ 2270125 w 5597525"/>
                  <a:gd name="connsiteY43" fmla="*/ 1631950 h 2060575"/>
                  <a:gd name="connsiteX44" fmla="*/ 2216150 w 5597525"/>
                  <a:gd name="connsiteY44" fmla="*/ 1612900 h 2060575"/>
                  <a:gd name="connsiteX45" fmla="*/ 2149475 w 5597525"/>
                  <a:gd name="connsiteY45" fmla="*/ 1609725 h 2060575"/>
                  <a:gd name="connsiteX46" fmla="*/ 2120900 w 5597525"/>
                  <a:gd name="connsiteY46" fmla="*/ 1590675 h 2060575"/>
                  <a:gd name="connsiteX47" fmla="*/ 2120900 w 5597525"/>
                  <a:gd name="connsiteY47" fmla="*/ 1590675 h 2060575"/>
                  <a:gd name="connsiteX48" fmla="*/ 2051050 w 5597525"/>
                  <a:gd name="connsiteY48" fmla="*/ 1581150 h 2060575"/>
                  <a:gd name="connsiteX49" fmla="*/ 2019300 w 5597525"/>
                  <a:gd name="connsiteY49" fmla="*/ 1568450 h 2060575"/>
                  <a:gd name="connsiteX50" fmla="*/ 1987550 w 5597525"/>
                  <a:gd name="connsiteY50" fmla="*/ 1552575 h 2060575"/>
                  <a:gd name="connsiteX51" fmla="*/ 1962150 w 5597525"/>
                  <a:gd name="connsiteY51" fmla="*/ 1533525 h 2060575"/>
                  <a:gd name="connsiteX52" fmla="*/ 1930400 w 5597525"/>
                  <a:gd name="connsiteY52" fmla="*/ 1514475 h 2060575"/>
                  <a:gd name="connsiteX53" fmla="*/ 1930400 w 5597525"/>
                  <a:gd name="connsiteY53" fmla="*/ 1514475 h 2060575"/>
                  <a:gd name="connsiteX54" fmla="*/ 1873250 w 5597525"/>
                  <a:gd name="connsiteY54" fmla="*/ 1476375 h 2060575"/>
                  <a:gd name="connsiteX55" fmla="*/ 1844675 w 5597525"/>
                  <a:gd name="connsiteY55" fmla="*/ 1460500 h 2060575"/>
                  <a:gd name="connsiteX56" fmla="*/ 1844675 w 5597525"/>
                  <a:gd name="connsiteY56" fmla="*/ 1460500 h 2060575"/>
                  <a:gd name="connsiteX57" fmla="*/ 1797050 w 5597525"/>
                  <a:gd name="connsiteY57" fmla="*/ 1435100 h 2060575"/>
                  <a:gd name="connsiteX58" fmla="*/ 1797050 w 5597525"/>
                  <a:gd name="connsiteY58" fmla="*/ 1435100 h 2060575"/>
                  <a:gd name="connsiteX59" fmla="*/ 1746250 w 5597525"/>
                  <a:gd name="connsiteY59" fmla="*/ 1416050 h 2060575"/>
                  <a:gd name="connsiteX60" fmla="*/ 1746250 w 5597525"/>
                  <a:gd name="connsiteY60" fmla="*/ 1416050 h 2060575"/>
                  <a:gd name="connsiteX61" fmla="*/ 1711325 w 5597525"/>
                  <a:gd name="connsiteY61" fmla="*/ 1374775 h 2060575"/>
                  <a:gd name="connsiteX62" fmla="*/ 1685925 w 5597525"/>
                  <a:gd name="connsiteY62" fmla="*/ 1358900 h 2060575"/>
                  <a:gd name="connsiteX63" fmla="*/ 1685925 w 5597525"/>
                  <a:gd name="connsiteY63" fmla="*/ 1358900 h 2060575"/>
                  <a:gd name="connsiteX64" fmla="*/ 1654175 w 5597525"/>
                  <a:gd name="connsiteY64" fmla="*/ 1327150 h 2060575"/>
                  <a:gd name="connsiteX65" fmla="*/ 1631950 w 5597525"/>
                  <a:gd name="connsiteY65" fmla="*/ 1323975 h 2060575"/>
                  <a:gd name="connsiteX66" fmla="*/ 1631950 w 5597525"/>
                  <a:gd name="connsiteY66" fmla="*/ 1323975 h 2060575"/>
                  <a:gd name="connsiteX67" fmla="*/ 1581150 w 5597525"/>
                  <a:gd name="connsiteY67" fmla="*/ 1304925 h 2060575"/>
                  <a:gd name="connsiteX68" fmla="*/ 1581150 w 5597525"/>
                  <a:gd name="connsiteY68" fmla="*/ 1304925 h 2060575"/>
                  <a:gd name="connsiteX69" fmla="*/ 1549400 w 5597525"/>
                  <a:gd name="connsiteY69" fmla="*/ 1270000 h 2060575"/>
                  <a:gd name="connsiteX70" fmla="*/ 1549400 w 5597525"/>
                  <a:gd name="connsiteY70" fmla="*/ 1270000 h 2060575"/>
                  <a:gd name="connsiteX71" fmla="*/ 1508125 w 5597525"/>
                  <a:gd name="connsiteY71" fmla="*/ 1254125 h 2060575"/>
                  <a:gd name="connsiteX72" fmla="*/ 1473200 w 5597525"/>
                  <a:gd name="connsiteY72" fmla="*/ 1241425 h 2060575"/>
                  <a:gd name="connsiteX73" fmla="*/ 1460500 w 5597525"/>
                  <a:gd name="connsiteY73" fmla="*/ 1206500 h 2060575"/>
                  <a:gd name="connsiteX74" fmla="*/ 1419225 w 5597525"/>
                  <a:gd name="connsiteY74" fmla="*/ 1206500 h 2060575"/>
                  <a:gd name="connsiteX75" fmla="*/ 1393825 w 5597525"/>
                  <a:gd name="connsiteY75" fmla="*/ 1187450 h 2060575"/>
                  <a:gd name="connsiteX76" fmla="*/ 1393825 w 5597525"/>
                  <a:gd name="connsiteY76" fmla="*/ 1187450 h 2060575"/>
                  <a:gd name="connsiteX77" fmla="*/ 1349375 w 5597525"/>
                  <a:gd name="connsiteY77" fmla="*/ 1165225 h 2060575"/>
                  <a:gd name="connsiteX78" fmla="*/ 1327150 w 5597525"/>
                  <a:gd name="connsiteY78" fmla="*/ 1149350 h 2060575"/>
                  <a:gd name="connsiteX79" fmla="*/ 1301750 w 5597525"/>
                  <a:gd name="connsiteY79" fmla="*/ 1133475 h 2060575"/>
                  <a:gd name="connsiteX80" fmla="*/ 1301750 w 5597525"/>
                  <a:gd name="connsiteY80" fmla="*/ 1133475 h 2060575"/>
                  <a:gd name="connsiteX81" fmla="*/ 1257300 w 5597525"/>
                  <a:gd name="connsiteY81" fmla="*/ 1108075 h 2060575"/>
                  <a:gd name="connsiteX82" fmla="*/ 1225550 w 5597525"/>
                  <a:gd name="connsiteY82" fmla="*/ 1089025 h 2060575"/>
                  <a:gd name="connsiteX83" fmla="*/ 1190625 w 5597525"/>
                  <a:gd name="connsiteY83" fmla="*/ 1060450 h 2060575"/>
                  <a:gd name="connsiteX84" fmla="*/ 1190625 w 5597525"/>
                  <a:gd name="connsiteY84" fmla="*/ 1060450 h 2060575"/>
                  <a:gd name="connsiteX85" fmla="*/ 1165225 w 5597525"/>
                  <a:gd name="connsiteY85" fmla="*/ 1019175 h 2060575"/>
                  <a:gd name="connsiteX86" fmla="*/ 1165225 w 5597525"/>
                  <a:gd name="connsiteY86" fmla="*/ 1019175 h 2060575"/>
                  <a:gd name="connsiteX87" fmla="*/ 1139825 w 5597525"/>
                  <a:gd name="connsiteY87" fmla="*/ 974725 h 2060575"/>
                  <a:gd name="connsiteX88" fmla="*/ 1117600 w 5597525"/>
                  <a:gd name="connsiteY88" fmla="*/ 958850 h 2060575"/>
                  <a:gd name="connsiteX89" fmla="*/ 1117600 w 5597525"/>
                  <a:gd name="connsiteY89" fmla="*/ 958850 h 2060575"/>
                  <a:gd name="connsiteX90" fmla="*/ 1082675 w 5597525"/>
                  <a:gd name="connsiteY90" fmla="*/ 927100 h 2060575"/>
                  <a:gd name="connsiteX91" fmla="*/ 1060450 w 5597525"/>
                  <a:gd name="connsiteY91" fmla="*/ 911225 h 2060575"/>
                  <a:gd name="connsiteX92" fmla="*/ 1057275 w 5597525"/>
                  <a:gd name="connsiteY92" fmla="*/ 873125 h 2060575"/>
                  <a:gd name="connsiteX93" fmla="*/ 1003300 w 5597525"/>
                  <a:gd name="connsiteY93" fmla="*/ 869950 h 2060575"/>
                  <a:gd name="connsiteX94" fmla="*/ 981075 w 5597525"/>
                  <a:gd name="connsiteY94" fmla="*/ 841375 h 2060575"/>
                  <a:gd name="connsiteX95" fmla="*/ 981075 w 5597525"/>
                  <a:gd name="connsiteY95" fmla="*/ 841375 h 2060575"/>
                  <a:gd name="connsiteX96" fmla="*/ 933450 w 5597525"/>
                  <a:gd name="connsiteY96" fmla="*/ 815975 h 2060575"/>
                  <a:gd name="connsiteX97" fmla="*/ 933450 w 5597525"/>
                  <a:gd name="connsiteY97" fmla="*/ 815975 h 2060575"/>
                  <a:gd name="connsiteX98" fmla="*/ 908050 w 5597525"/>
                  <a:gd name="connsiteY98" fmla="*/ 755650 h 2060575"/>
                  <a:gd name="connsiteX99" fmla="*/ 882650 w 5597525"/>
                  <a:gd name="connsiteY99" fmla="*/ 742950 h 2060575"/>
                  <a:gd name="connsiteX100" fmla="*/ 882650 w 5597525"/>
                  <a:gd name="connsiteY100" fmla="*/ 742950 h 2060575"/>
                  <a:gd name="connsiteX101" fmla="*/ 831850 w 5597525"/>
                  <a:gd name="connsiteY101" fmla="*/ 704850 h 2060575"/>
                  <a:gd name="connsiteX102" fmla="*/ 793750 w 5597525"/>
                  <a:gd name="connsiteY102" fmla="*/ 688975 h 2060575"/>
                  <a:gd name="connsiteX103" fmla="*/ 793750 w 5597525"/>
                  <a:gd name="connsiteY103" fmla="*/ 688975 h 2060575"/>
                  <a:gd name="connsiteX104" fmla="*/ 762000 w 5597525"/>
                  <a:gd name="connsiteY104" fmla="*/ 654050 h 2060575"/>
                  <a:gd name="connsiteX105" fmla="*/ 736600 w 5597525"/>
                  <a:gd name="connsiteY105" fmla="*/ 641350 h 2060575"/>
                  <a:gd name="connsiteX106" fmla="*/ 704850 w 5597525"/>
                  <a:gd name="connsiteY106" fmla="*/ 625475 h 2060575"/>
                  <a:gd name="connsiteX107" fmla="*/ 695325 w 5597525"/>
                  <a:gd name="connsiteY107" fmla="*/ 584200 h 2060575"/>
                  <a:gd name="connsiteX108" fmla="*/ 695325 w 5597525"/>
                  <a:gd name="connsiteY108" fmla="*/ 584200 h 2060575"/>
                  <a:gd name="connsiteX109" fmla="*/ 660400 w 5597525"/>
                  <a:gd name="connsiteY109" fmla="*/ 546100 h 2060575"/>
                  <a:gd name="connsiteX110" fmla="*/ 660400 w 5597525"/>
                  <a:gd name="connsiteY110" fmla="*/ 546100 h 2060575"/>
                  <a:gd name="connsiteX111" fmla="*/ 600075 w 5597525"/>
                  <a:gd name="connsiteY111" fmla="*/ 536575 h 2060575"/>
                  <a:gd name="connsiteX112" fmla="*/ 600075 w 5597525"/>
                  <a:gd name="connsiteY112" fmla="*/ 498475 h 2060575"/>
                  <a:gd name="connsiteX113" fmla="*/ 600075 w 5597525"/>
                  <a:gd name="connsiteY113" fmla="*/ 498475 h 2060575"/>
                  <a:gd name="connsiteX114" fmla="*/ 561975 w 5597525"/>
                  <a:gd name="connsiteY114" fmla="*/ 466725 h 2060575"/>
                  <a:gd name="connsiteX115" fmla="*/ 530225 w 5597525"/>
                  <a:gd name="connsiteY115" fmla="*/ 431800 h 2060575"/>
                  <a:gd name="connsiteX116" fmla="*/ 508000 w 5597525"/>
                  <a:gd name="connsiteY116" fmla="*/ 409575 h 2060575"/>
                  <a:gd name="connsiteX117" fmla="*/ 482600 w 5597525"/>
                  <a:gd name="connsiteY117" fmla="*/ 393700 h 2060575"/>
                  <a:gd name="connsiteX118" fmla="*/ 482600 w 5597525"/>
                  <a:gd name="connsiteY118" fmla="*/ 393700 h 2060575"/>
                  <a:gd name="connsiteX119" fmla="*/ 450850 w 5597525"/>
                  <a:gd name="connsiteY119" fmla="*/ 349250 h 2060575"/>
                  <a:gd name="connsiteX120" fmla="*/ 431800 w 5597525"/>
                  <a:gd name="connsiteY120" fmla="*/ 327025 h 2060575"/>
                  <a:gd name="connsiteX121" fmla="*/ 400050 w 5597525"/>
                  <a:gd name="connsiteY121" fmla="*/ 317500 h 2060575"/>
                  <a:gd name="connsiteX122" fmla="*/ 374650 w 5597525"/>
                  <a:gd name="connsiteY122" fmla="*/ 254000 h 2060575"/>
                  <a:gd name="connsiteX123" fmla="*/ 336550 w 5597525"/>
                  <a:gd name="connsiteY123" fmla="*/ 244475 h 2060575"/>
                  <a:gd name="connsiteX124" fmla="*/ 273050 w 5597525"/>
                  <a:gd name="connsiteY124" fmla="*/ 215900 h 2060575"/>
                  <a:gd name="connsiteX125" fmla="*/ 247650 w 5597525"/>
                  <a:gd name="connsiteY125" fmla="*/ 200025 h 2060575"/>
                  <a:gd name="connsiteX126" fmla="*/ 222250 w 5597525"/>
                  <a:gd name="connsiteY126" fmla="*/ 190500 h 2060575"/>
                  <a:gd name="connsiteX127" fmla="*/ 196850 w 5597525"/>
                  <a:gd name="connsiteY127" fmla="*/ 168275 h 2060575"/>
                  <a:gd name="connsiteX128" fmla="*/ 196850 w 5597525"/>
                  <a:gd name="connsiteY128" fmla="*/ 168275 h 2060575"/>
                  <a:gd name="connsiteX129" fmla="*/ 158750 w 5597525"/>
                  <a:gd name="connsiteY129" fmla="*/ 142875 h 2060575"/>
                  <a:gd name="connsiteX130" fmla="*/ 120650 w 5597525"/>
                  <a:gd name="connsiteY130" fmla="*/ 101600 h 2060575"/>
                  <a:gd name="connsiteX131" fmla="*/ 92075 w 5597525"/>
                  <a:gd name="connsiteY131" fmla="*/ 92075 h 2060575"/>
                  <a:gd name="connsiteX132" fmla="*/ 92075 w 5597525"/>
                  <a:gd name="connsiteY132" fmla="*/ 92075 h 2060575"/>
                  <a:gd name="connsiteX133" fmla="*/ 44450 w 5597525"/>
                  <a:gd name="connsiteY133" fmla="*/ 60325 h 2060575"/>
                  <a:gd name="connsiteX134" fmla="*/ 25400 w 5597525"/>
                  <a:gd name="connsiteY134" fmla="*/ 25400 h 2060575"/>
                  <a:gd name="connsiteX135" fmla="*/ 0 w 5597525"/>
                  <a:gd name="connsiteY135" fmla="*/ 0 h 206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5597525" h="2060575">
                    <a:moveTo>
                      <a:pt x="5597525" y="2060575"/>
                    </a:moveTo>
                    <a:lnTo>
                      <a:pt x="5187950" y="2057400"/>
                    </a:lnTo>
                    <a:lnTo>
                      <a:pt x="5187950" y="2000250"/>
                    </a:lnTo>
                    <a:lnTo>
                      <a:pt x="4978400" y="2003425"/>
                    </a:lnTo>
                    <a:lnTo>
                      <a:pt x="4978400" y="2003425"/>
                    </a:lnTo>
                    <a:lnTo>
                      <a:pt x="4978400" y="2003425"/>
                    </a:lnTo>
                    <a:lnTo>
                      <a:pt x="4978400" y="1974850"/>
                    </a:lnTo>
                    <a:lnTo>
                      <a:pt x="4749800" y="1978025"/>
                    </a:lnTo>
                    <a:lnTo>
                      <a:pt x="4749800" y="1978025"/>
                    </a:lnTo>
                    <a:lnTo>
                      <a:pt x="4749800" y="1978025"/>
                    </a:lnTo>
                    <a:lnTo>
                      <a:pt x="4749800" y="1978025"/>
                    </a:lnTo>
                    <a:lnTo>
                      <a:pt x="4527550" y="1962150"/>
                    </a:lnTo>
                    <a:lnTo>
                      <a:pt x="4476750" y="1952625"/>
                    </a:lnTo>
                    <a:lnTo>
                      <a:pt x="4371975" y="1955800"/>
                    </a:lnTo>
                    <a:lnTo>
                      <a:pt x="4343400" y="1943100"/>
                    </a:lnTo>
                    <a:lnTo>
                      <a:pt x="4298950" y="1933575"/>
                    </a:lnTo>
                    <a:lnTo>
                      <a:pt x="4216400" y="1927225"/>
                    </a:lnTo>
                    <a:lnTo>
                      <a:pt x="4184650" y="1911350"/>
                    </a:lnTo>
                    <a:lnTo>
                      <a:pt x="4022725" y="1914525"/>
                    </a:lnTo>
                    <a:lnTo>
                      <a:pt x="3997325" y="1895475"/>
                    </a:lnTo>
                    <a:lnTo>
                      <a:pt x="3930650" y="1895475"/>
                    </a:lnTo>
                    <a:lnTo>
                      <a:pt x="3870325" y="1873250"/>
                    </a:lnTo>
                    <a:lnTo>
                      <a:pt x="3752850" y="1873250"/>
                    </a:lnTo>
                    <a:lnTo>
                      <a:pt x="3695700" y="1863725"/>
                    </a:lnTo>
                    <a:lnTo>
                      <a:pt x="3622675" y="1851025"/>
                    </a:lnTo>
                    <a:lnTo>
                      <a:pt x="3559175" y="1844675"/>
                    </a:lnTo>
                    <a:lnTo>
                      <a:pt x="3489325" y="1844675"/>
                    </a:lnTo>
                    <a:lnTo>
                      <a:pt x="3457575" y="1828800"/>
                    </a:lnTo>
                    <a:lnTo>
                      <a:pt x="3371850" y="1828800"/>
                    </a:lnTo>
                    <a:lnTo>
                      <a:pt x="3340100" y="1803400"/>
                    </a:lnTo>
                    <a:lnTo>
                      <a:pt x="3311525" y="1784350"/>
                    </a:lnTo>
                    <a:lnTo>
                      <a:pt x="3286125" y="1762125"/>
                    </a:lnTo>
                    <a:lnTo>
                      <a:pt x="3235325" y="1749425"/>
                    </a:lnTo>
                    <a:lnTo>
                      <a:pt x="3136900" y="1746250"/>
                    </a:lnTo>
                    <a:lnTo>
                      <a:pt x="3076575" y="1711325"/>
                    </a:lnTo>
                    <a:lnTo>
                      <a:pt x="2901950" y="1714500"/>
                    </a:lnTo>
                    <a:lnTo>
                      <a:pt x="2873375" y="1698625"/>
                    </a:lnTo>
                    <a:lnTo>
                      <a:pt x="2771775" y="1692275"/>
                    </a:lnTo>
                    <a:lnTo>
                      <a:pt x="2717800" y="1682750"/>
                    </a:lnTo>
                    <a:lnTo>
                      <a:pt x="2670175" y="1666875"/>
                    </a:lnTo>
                    <a:lnTo>
                      <a:pt x="2587625" y="1647825"/>
                    </a:lnTo>
                    <a:lnTo>
                      <a:pt x="2406650" y="1641475"/>
                    </a:lnTo>
                    <a:lnTo>
                      <a:pt x="2368550" y="1631950"/>
                    </a:lnTo>
                    <a:lnTo>
                      <a:pt x="2270125" y="1631950"/>
                    </a:lnTo>
                    <a:lnTo>
                      <a:pt x="2216150" y="1612900"/>
                    </a:lnTo>
                    <a:lnTo>
                      <a:pt x="2149475" y="1609725"/>
                    </a:lnTo>
                    <a:lnTo>
                      <a:pt x="2120900" y="1590675"/>
                    </a:lnTo>
                    <a:lnTo>
                      <a:pt x="2120900" y="1590675"/>
                    </a:lnTo>
                    <a:lnTo>
                      <a:pt x="2051050" y="1581150"/>
                    </a:lnTo>
                    <a:lnTo>
                      <a:pt x="2019300" y="1568450"/>
                    </a:lnTo>
                    <a:lnTo>
                      <a:pt x="1987550" y="1552575"/>
                    </a:lnTo>
                    <a:lnTo>
                      <a:pt x="1962150" y="1533525"/>
                    </a:lnTo>
                    <a:lnTo>
                      <a:pt x="1930400" y="1514475"/>
                    </a:lnTo>
                    <a:lnTo>
                      <a:pt x="1930400" y="1514475"/>
                    </a:lnTo>
                    <a:lnTo>
                      <a:pt x="1873250" y="1476375"/>
                    </a:lnTo>
                    <a:lnTo>
                      <a:pt x="1844675" y="1460500"/>
                    </a:lnTo>
                    <a:lnTo>
                      <a:pt x="1844675" y="1460500"/>
                    </a:lnTo>
                    <a:lnTo>
                      <a:pt x="1797050" y="1435100"/>
                    </a:lnTo>
                    <a:lnTo>
                      <a:pt x="1797050" y="1435100"/>
                    </a:lnTo>
                    <a:lnTo>
                      <a:pt x="1746250" y="1416050"/>
                    </a:lnTo>
                    <a:lnTo>
                      <a:pt x="1746250" y="1416050"/>
                    </a:lnTo>
                    <a:lnTo>
                      <a:pt x="1711325" y="1374775"/>
                    </a:lnTo>
                    <a:lnTo>
                      <a:pt x="1685925" y="1358900"/>
                    </a:lnTo>
                    <a:lnTo>
                      <a:pt x="1685925" y="1358900"/>
                    </a:lnTo>
                    <a:lnTo>
                      <a:pt x="1654175" y="1327150"/>
                    </a:lnTo>
                    <a:lnTo>
                      <a:pt x="1631950" y="1323975"/>
                    </a:lnTo>
                    <a:lnTo>
                      <a:pt x="1631950" y="1323975"/>
                    </a:lnTo>
                    <a:lnTo>
                      <a:pt x="1581150" y="1304925"/>
                    </a:lnTo>
                    <a:lnTo>
                      <a:pt x="1581150" y="1304925"/>
                    </a:lnTo>
                    <a:lnTo>
                      <a:pt x="1549400" y="1270000"/>
                    </a:lnTo>
                    <a:lnTo>
                      <a:pt x="1549400" y="1270000"/>
                    </a:lnTo>
                    <a:lnTo>
                      <a:pt x="1508125" y="1254125"/>
                    </a:lnTo>
                    <a:lnTo>
                      <a:pt x="1473200" y="1241425"/>
                    </a:lnTo>
                    <a:lnTo>
                      <a:pt x="1460500" y="1206500"/>
                    </a:lnTo>
                    <a:lnTo>
                      <a:pt x="1419225" y="1206500"/>
                    </a:lnTo>
                    <a:lnTo>
                      <a:pt x="1393825" y="1187450"/>
                    </a:lnTo>
                    <a:lnTo>
                      <a:pt x="1393825" y="1187450"/>
                    </a:lnTo>
                    <a:lnTo>
                      <a:pt x="1349375" y="1165225"/>
                    </a:lnTo>
                    <a:lnTo>
                      <a:pt x="1327150" y="1149350"/>
                    </a:lnTo>
                    <a:lnTo>
                      <a:pt x="1301750" y="1133475"/>
                    </a:lnTo>
                    <a:lnTo>
                      <a:pt x="1301750" y="1133475"/>
                    </a:lnTo>
                    <a:lnTo>
                      <a:pt x="1257300" y="1108075"/>
                    </a:lnTo>
                    <a:lnTo>
                      <a:pt x="1225550" y="1089025"/>
                    </a:lnTo>
                    <a:lnTo>
                      <a:pt x="1190625" y="1060450"/>
                    </a:lnTo>
                    <a:lnTo>
                      <a:pt x="1190625" y="1060450"/>
                    </a:lnTo>
                    <a:lnTo>
                      <a:pt x="1165225" y="1019175"/>
                    </a:lnTo>
                    <a:lnTo>
                      <a:pt x="1165225" y="1019175"/>
                    </a:lnTo>
                    <a:lnTo>
                      <a:pt x="1139825" y="974725"/>
                    </a:lnTo>
                    <a:lnTo>
                      <a:pt x="1117600" y="958850"/>
                    </a:lnTo>
                    <a:lnTo>
                      <a:pt x="1117600" y="958850"/>
                    </a:lnTo>
                    <a:lnTo>
                      <a:pt x="1082675" y="927100"/>
                    </a:lnTo>
                    <a:lnTo>
                      <a:pt x="1060450" y="911225"/>
                    </a:lnTo>
                    <a:lnTo>
                      <a:pt x="1057275" y="873125"/>
                    </a:lnTo>
                    <a:lnTo>
                      <a:pt x="1003300" y="869950"/>
                    </a:lnTo>
                    <a:lnTo>
                      <a:pt x="981075" y="841375"/>
                    </a:lnTo>
                    <a:lnTo>
                      <a:pt x="981075" y="841375"/>
                    </a:lnTo>
                    <a:lnTo>
                      <a:pt x="933450" y="815975"/>
                    </a:lnTo>
                    <a:lnTo>
                      <a:pt x="933450" y="815975"/>
                    </a:lnTo>
                    <a:lnTo>
                      <a:pt x="908050" y="755650"/>
                    </a:lnTo>
                    <a:lnTo>
                      <a:pt x="882650" y="742950"/>
                    </a:lnTo>
                    <a:lnTo>
                      <a:pt x="882650" y="742950"/>
                    </a:lnTo>
                    <a:lnTo>
                      <a:pt x="831850" y="704850"/>
                    </a:lnTo>
                    <a:lnTo>
                      <a:pt x="793750" y="688975"/>
                    </a:lnTo>
                    <a:lnTo>
                      <a:pt x="793750" y="688975"/>
                    </a:lnTo>
                    <a:lnTo>
                      <a:pt x="762000" y="654050"/>
                    </a:lnTo>
                    <a:lnTo>
                      <a:pt x="736600" y="641350"/>
                    </a:lnTo>
                    <a:lnTo>
                      <a:pt x="704850" y="625475"/>
                    </a:lnTo>
                    <a:lnTo>
                      <a:pt x="695325" y="584200"/>
                    </a:lnTo>
                    <a:lnTo>
                      <a:pt x="695325" y="584200"/>
                    </a:lnTo>
                    <a:lnTo>
                      <a:pt x="660400" y="546100"/>
                    </a:lnTo>
                    <a:lnTo>
                      <a:pt x="660400" y="546100"/>
                    </a:lnTo>
                    <a:lnTo>
                      <a:pt x="600075" y="536575"/>
                    </a:lnTo>
                    <a:lnTo>
                      <a:pt x="600075" y="498475"/>
                    </a:lnTo>
                    <a:lnTo>
                      <a:pt x="600075" y="498475"/>
                    </a:lnTo>
                    <a:lnTo>
                      <a:pt x="561975" y="466725"/>
                    </a:lnTo>
                    <a:lnTo>
                      <a:pt x="530225" y="431800"/>
                    </a:lnTo>
                    <a:lnTo>
                      <a:pt x="508000" y="409575"/>
                    </a:lnTo>
                    <a:lnTo>
                      <a:pt x="482600" y="393700"/>
                    </a:lnTo>
                    <a:lnTo>
                      <a:pt x="482600" y="393700"/>
                    </a:lnTo>
                    <a:lnTo>
                      <a:pt x="450850" y="349250"/>
                    </a:lnTo>
                    <a:lnTo>
                      <a:pt x="431800" y="327025"/>
                    </a:lnTo>
                    <a:lnTo>
                      <a:pt x="400050" y="317500"/>
                    </a:lnTo>
                    <a:lnTo>
                      <a:pt x="374650" y="254000"/>
                    </a:lnTo>
                    <a:lnTo>
                      <a:pt x="336550" y="244475"/>
                    </a:lnTo>
                    <a:lnTo>
                      <a:pt x="273050" y="215900"/>
                    </a:lnTo>
                    <a:lnTo>
                      <a:pt x="247650" y="200025"/>
                    </a:lnTo>
                    <a:lnTo>
                      <a:pt x="222250" y="190500"/>
                    </a:lnTo>
                    <a:lnTo>
                      <a:pt x="196850" y="168275"/>
                    </a:lnTo>
                    <a:lnTo>
                      <a:pt x="196850" y="168275"/>
                    </a:lnTo>
                    <a:lnTo>
                      <a:pt x="158750" y="142875"/>
                    </a:lnTo>
                    <a:lnTo>
                      <a:pt x="120650" y="101600"/>
                    </a:lnTo>
                    <a:lnTo>
                      <a:pt x="92075" y="92075"/>
                    </a:lnTo>
                    <a:lnTo>
                      <a:pt x="92075" y="92075"/>
                    </a:lnTo>
                    <a:lnTo>
                      <a:pt x="44450" y="60325"/>
                    </a:lnTo>
                    <a:lnTo>
                      <a:pt x="25400" y="25400"/>
                    </a:lnTo>
                    <a:lnTo>
                      <a:pt x="0" y="0"/>
                    </a:lnTo>
                  </a:path>
                </a:pathLst>
              </a:custGeom>
              <a:ln>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700"/>
              </a:p>
            </p:txBody>
          </p:sp>
          <p:cxnSp>
            <p:nvCxnSpPr>
              <p:cNvPr id="352" name="Straight Connector 351"/>
              <p:cNvCxnSpPr/>
              <p:nvPr/>
            </p:nvCxnSpPr>
            <p:spPr>
              <a:xfrm flipH="1">
                <a:off x="5610399" y="3857290"/>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53" name="Straight Connector 352"/>
              <p:cNvCxnSpPr/>
              <p:nvPr/>
            </p:nvCxnSpPr>
            <p:spPr>
              <a:xfrm flipH="1">
                <a:off x="7970610" y="4132146"/>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54" name="Straight Connector 353"/>
              <p:cNvCxnSpPr/>
              <p:nvPr/>
            </p:nvCxnSpPr>
            <p:spPr>
              <a:xfrm flipH="1">
                <a:off x="7948832" y="4132146"/>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55" name="Straight Connector 354"/>
              <p:cNvCxnSpPr/>
              <p:nvPr/>
            </p:nvCxnSpPr>
            <p:spPr>
              <a:xfrm flipH="1">
                <a:off x="7869403" y="4123600"/>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56" name="Straight Connector 355"/>
              <p:cNvCxnSpPr/>
              <p:nvPr/>
            </p:nvCxnSpPr>
            <p:spPr>
              <a:xfrm flipH="1">
                <a:off x="7595228" y="4123600"/>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57" name="Straight Connector 356"/>
              <p:cNvCxnSpPr/>
              <p:nvPr/>
            </p:nvCxnSpPr>
            <p:spPr>
              <a:xfrm flipH="1">
                <a:off x="7578336" y="4126775"/>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58" name="Straight Connector 357"/>
              <p:cNvCxnSpPr/>
              <p:nvPr/>
            </p:nvCxnSpPr>
            <p:spPr>
              <a:xfrm flipH="1">
                <a:off x="7390157" y="4123600"/>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59" name="Straight Connector 358"/>
              <p:cNvCxnSpPr/>
              <p:nvPr/>
            </p:nvCxnSpPr>
            <p:spPr>
              <a:xfrm flipH="1">
                <a:off x="7373263" y="4126775"/>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60" name="Straight Connector 359"/>
              <p:cNvCxnSpPr/>
              <p:nvPr/>
            </p:nvCxnSpPr>
            <p:spPr>
              <a:xfrm flipH="1">
                <a:off x="7297527" y="4094300"/>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61" name="Straight Connector 360"/>
              <p:cNvCxnSpPr/>
              <p:nvPr/>
            </p:nvCxnSpPr>
            <p:spPr>
              <a:xfrm flipH="1">
                <a:off x="7182442" y="4099276"/>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62" name="Straight Connector 361"/>
              <p:cNvCxnSpPr/>
              <p:nvPr/>
            </p:nvCxnSpPr>
            <p:spPr>
              <a:xfrm flipH="1">
                <a:off x="7085502" y="4099276"/>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63" name="Straight Connector 362"/>
              <p:cNvCxnSpPr/>
              <p:nvPr/>
            </p:nvCxnSpPr>
            <p:spPr>
              <a:xfrm flipH="1">
                <a:off x="7145497" y="4099276"/>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64" name="Straight Connector 363"/>
              <p:cNvCxnSpPr/>
              <p:nvPr/>
            </p:nvCxnSpPr>
            <p:spPr>
              <a:xfrm flipH="1">
                <a:off x="7123263" y="4099276"/>
                <a:ext cx="327" cy="73101"/>
              </a:xfrm>
              <a:prstGeom prst="line">
                <a:avLst/>
              </a:prstGeom>
              <a:ln w="9525" cmpd="sng"/>
              <a:effectLst/>
            </p:spPr>
            <p:style>
              <a:lnRef idx="2">
                <a:schemeClr val="accent1"/>
              </a:lnRef>
              <a:fillRef idx="0">
                <a:schemeClr val="accent1"/>
              </a:fillRef>
              <a:effectRef idx="1">
                <a:schemeClr val="accent1"/>
              </a:effectRef>
              <a:fontRef idx="minor">
                <a:schemeClr val="tx1"/>
              </a:fontRef>
            </p:style>
          </p:cxnSp>
          <p:cxnSp>
            <p:nvCxnSpPr>
              <p:cNvPr id="365" name="Straight Connector 364"/>
              <p:cNvCxnSpPr/>
              <p:nvPr/>
            </p:nvCxnSpPr>
            <p:spPr>
              <a:xfrm flipH="1">
                <a:off x="7807420" y="3920288"/>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66" name="Straight Connector 365"/>
              <p:cNvCxnSpPr/>
              <p:nvPr/>
            </p:nvCxnSpPr>
            <p:spPr>
              <a:xfrm flipH="1">
                <a:off x="7769354" y="3920288"/>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67" name="Straight Connector 366"/>
              <p:cNvCxnSpPr/>
              <p:nvPr/>
            </p:nvCxnSpPr>
            <p:spPr>
              <a:xfrm flipH="1">
                <a:off x="7788886" y="3920288"/>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68" name="Straight Connector 367"/>
              <p:cNvCxnSpPr/>
              <p:nvPr/>
            </p:nvCxnSpPr>
            <p:spPr>
              <a:xfrm flipH="1">
                <a:off x="7450017" y="388835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69" name="Straight Connector 368"/>
              <p:cNvCxnSpPr/>
              <p:nvPr/>
            </p:nvCxnSpPr>
            <p:spPr>
              <a:xfrm flipH="1">
                <a:off x="7411952" y="388835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70" name="Straight Connector 369"/>
              <p:cNvCxnSpPr/>
              <p:nvPr/>
            </p:nvCxnSpPr>
            <p:spPr>
              <a:xfrm flipH="1">
                <a:off x="7364868" y="388835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71" name="Straight Connector 370"/>
              <p:cNvCxnSpPr/>
              <p:nvPr/>
            </p:nvCxnSpPr>
            <p:spPr>
              <a:xfrm flipH="1">
                <a:off x="7889038" y="3920288"/>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72" name="Straight Connector 371"/>
              <p:cNvCxnSpPr/>
              <p:nvPr/>
            </p:nvCxnSpPr>
            <p:spPr>
              <a:xfrm flipH="1">
                <a:off x="7898657" y="3920288"/>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73" name="Straight Connector 372"/>
              <p:cNvCxnSpPr/>
              <p:nvPr/>
            </p:nvCxnSpPr>
            <p:spPr>
              <a:xfrm flipH="1">
                <a:off x="7831087" y="3920288"/>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74" name="Straight Connector 373"/>
              <p:cNvCxnSpPr/>
              <p:nvPr/>
            </p:nvCxnSpPr>
            <p:spPr>
              <a:xfrm flipH="1">
                <a:off x="7085155" y="387312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75" name="Straight Connector 374"/>
              <p:cNvCxnSpPr/>
              <p:nvPr/>
            </p:nvCxnSpPr>
            <p:spPr>
              <a:xfrm flipH="1">
                <a:off x="7072462" y="3874678"/>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76" name="Straight Connector 375"/>
              <p:cNvCxnSpPr/>
              <p:nvPr/>
            </p:nvCxnSpPr>
            <p:spPr>
              <a:xfrm flipH="1">
                <a:off x="7153649" y="387312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77" name="Straight Connector 376"/>
              <p:cNvCxnSpPr/>
              <p:nvPr/>
            </p:nvCxnSpPr>
            <p:spPr>
              <a:xfrm flipH="1">
                <a:off x="7179354" y="387312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78" name="Straight Connector 377"/>
              <p:cNvCxnSpPr/>
              <p:nvPr/>
            </p:nvCxnSpPr>
            <p:spPr>
              <a:xfrm flipH="1">
                <a:off x="7169342" y="387312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79" name="Straight Connector 378"/>
              <p:cNvCxnSpPr/>
              <p:nvPr/>
            </p:nvCxnSpPr>
            <p:spPr>
              <a:xfrm flipH="1">
                <a:off x="7235010" y="3873129"/>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80" name="Straight Connector 379"/>
              <p:cNvCxnSpPr/>
              <p:nvPr/>
            </p:nvCxnSpPr>
            <p:spPr>
              <a:xfrm flipH="1">
                <a:off x="7427664" y="388835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81" name="Straight Connector 380"/>
              <p:cNvCxnSpPr/>
              <p:nvPr/>
            </p:nvCxnSpPr>
            <p:spPr>
              <a:xfrm flipH="1">
                <a:off x="7431828" y="3888350"/>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82" name="Straight Connector 381"/>
              <p:cNvCxnSpPr/>
              <p:nvPr/>
            </p:nvCxnSpPr>
            <p:spPr>
              <a:xfrm flipH="1">
                <a:off x="7641757" y="3895354"/>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83" name="Straight Connector 382"/>
              <p:cNvCxnSpPr/>
              <p:nvPr/>
            </p:nvCxnSpPr>
            <p:spPr>
              <a:xfrm flipH="1">
                <a:off x="7667136" y="3895354"/>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84" name="Straight Connector 383"/>
              <p:cNvCxnSpPr/>
              <p:nvPr/>
            </p:nvCxnSpPr>
            <p:spPr>
              <a:xfrm flipH="1">
                <a:off x="7656170" y="3895354"/>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p:cNvCxnSpPr/>
              <p:nvPr/>
            </p:nvCxnSpPr>
            <p:spPr>
              <a:xfrm flipH="1">
                <a:off x="7681550" y="3895354"/>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p:cNvCxnSpPr/>
              <p:nvPr/>
            </p:nvCxnSpPr>
            <p:spPr>
              <a:xfrm flipH="1">
                <a:off x="7552649" y="3895354"/>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p:cNvCxnSpPr/>
              <p:nvPr/>
            </p:nvCxnSpPr>
            <p:spPr>
              <a:xfrm flipH="1">
                <a:off x="7584695" y="3895354"/>
                <a:ext cx="327" cy="73101"/>
              </a:xfrm>
              <a:prstGeom prst="line">
                <a:avLst/>
              </a:pr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cxnSp>
        </p:grpSp>
        <p:sp>
          <p:nvSpPr>
            <p:cNvPr id="519" name="TextBox 518"/>
            <p:cNvSpPr txBox="1"/>
            <p:nvPr/>
          </p:nvSpPr>
          <p:spPr>
            <a:xfrm>
              <a:off x="-360945" y="5040862"/>
              <a:ext cx="1220951" cy="230832"/>
            </a:xfrm>
            <a:prstGeom prst="rect">
              <a:avLst/>
            </a:prstGeom>
            <a:noFill/>
          </p:spPr>
          <p:txBody>
            <a:bodyPr wrap="square" lIns="0" tIns="0" rIns="0" bIns="0" rtlCol="0" anchor="t" anchorCtr="0">
              <a:spAutoFit/>
            </a:bodyPr>
            <a:lstStyle/>
            <a:p>
              <a:pPr marL="0" marR="0" lvl="0" indent="0" algn="r" defTabSz="457250" eaLnBrk="1" fontAlgn="auto" latinLnBrk="0" hangingPunct="1">
                <a:lnSpc>
                  <a:spcPct val="100000"/>
                </a:lnSpc>
                <a:spcBef>
                  <a:spcPts val="0"/>
                </a:spcBef>
                <a:spcAft>
                  <a:spcPts val="0"/>
                </a:spcAft>
                <a:buClrTx/>
                <a:buSzTx/>
                <a:buFontTx/>
                <a:buNone/>
                <a:tabLst/>
                <a:defRPr/>
              </a:pPr>
              <a:r>
                <a:rPr kumimoji="0" lang="ja-JP" sz="800" i="0" u="none" strike="noStrike" cap="none" normalizeH="0" baseline="0" noProof="0" dirty="0">
                  <a:ln>
                    <a:noFill/>
                  </a:ln>
                  <a:solidFill>
                    <a:srgbClr val="000000"/>
                  </a:solidFill>
                  <a:uLnTx/>
                  <a:uFillTx/>
                  <a:latin typeface="+mn-lt"/>
                  <a:ea typeface="MS Mincho"/>
                  <a:cs typeface="+mn-cs"/>
                </a:rPr>
                <a:t>リスク有患者数</a:t>
              </a:r>
            </a:p>
            <a:p>
              <a:pPr marL="0" marR="0" lvl="0" indent="0" algn="r" defTabSz="457250" eaLnBrk="1" fontAlgn="auto" latinLnBrk="0" hangingPunct="1">
                <a:lnSpc>
                  <a:spcPct val="100000"/>
                </a:lnSpc>
                <a:spcBef>
                  <a:spcPts val="0"/>
                </a:spcBef>
                <a:spcAft>
                  <a:spcPts val="0"/>
                </a:spcAft>
                <a:buClrTx/>
                <a:buSzTx/>
                <a:buFontTx/>
                <a:buNone/>
                <a:tabLst/>
                <a:defRPr/>
              </a:pPr>
              <a:r>
                <a:rPr kumimoji="0" lang="ja-JP" sz="700" i="0" u="none" strike="noStrike" cap="none" normalizeH="0" baseline="0" noProof="0" dirty="0">
                  <a:ln>
                    <a:noFill/>
                  </a:ln>
                  <a:solidFill>
                    <a:schemeClr val="accent2"/>
                  </a:solidFill>
                  <a:uLnTx/>
                  <a:uFillTx/>
                  <a:latin typeface="+mn-lt"/>
                  <a:ea typeface="MS Mincho"/>
                  <a:cs typeface="+mn-cs"/>
                </a:rPr>
                <a:t>ペムブロリズマブ + 化学療法</a:t>
              </a:r>
            </a:p>
          </p:txBody>
        </p:sp>
        <p:sp>
          <p:nvSpPr>
            <p:cNvPr id="520" name="TextBox 519"/>
            <p:cNvSpPr txBox="1"/>
            <p:nvPr/>
          </p:nvSpPr>
          <p:spPr>
            <a:xfrm>
              <a:off x="-360945" y="5305601"/>
              <a:ext cx="1240036" cy="123111"/>
            </a:xfrm>
            <a:prstGeom prst="rect">
              <a:avLst/>
            </a:prstGeom>
            <a:noFill/>
          </p:spPr>
          <p:txBody>
            <a:bodyPr wrap="square" lIns="0" tIns="0" rIns="0" bIns="0" rtlCol="0" anchor="t" anchorCtr="0">
              <a:spAutoFit/>
            </a:bodyPr>
            <a:lstStyle/>
            <a:p>
              <a:pPr marL="0" marR="0" lvl="0" indent="0" algn="r" defTabSz="457250" rtl="0" eaLnBrk="1" fontAlgn="auto" latinLnBrk="0" hangingPunct="1">
                <a:lnSpc>
                  <a:spcPct val="100000"/>
                </a:lnSpc>
                <a:spcBef>
                  <a:spcPts val="0"/>
                </a:spcBef>
                <a:spcAft>
                  <a:spcPts val="0"/>
                </a:spcAft>
                <a:buClrTx/>
                <a:buSzTx/>
                <a:buFontTx/>
                <a:buNone/>
                <a:tabLst/>
                <a:defRPr/>
              </a:pPr>
              <a:r>
                <a:rPr kumimoji="0" lang="ja-JP" sz="800" i="0" u="none" strike="noStrike" cap="none" normalizeH="0" baseline="0" noProof="0" dirty="0">
                  <a:ln>
                    <a:noFill/>
                  </a:ln>
                  <a:solidFill>
                    <a:srgbClr val="00A2E1"/>
                  </a:solidFill>
                  <a:uLnTx/>
                  <a:uFillTx/>
                  <a:latin typeface="+mn-lt"/>
                  <a:ea typeface="MS Mincho"/>
                  <a:cs typeface="Times New Roman" panose="02020603050405020304" pitchFamily="18" charset="0"/>
                  <a:sym typeface="Helvetica"/>
                </a:rPr>
                <a:t>プラセボ＋化学療法</a:t>
              </a:r>
            </a:p>
          </p:txBody>
        </p:sp>
      </p:grpSp>
    </p:spTree>
    <p:extLst>
      <p:ext uri="{BB962C8B-B14F-4D97-AF65-F5344CB8AC3E}">
        <p14:creationId xmlns:p14="http://schemas.microsoft.com/office/powerpoint/2010/main" val="118888542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974MO：KEYNOTE-407からの5年アップデート: 扁平上皮非小細胞肺がん（NSCLC）におけるペムブロリズマブ+化学療法 – Novello S, et al.</a:t>
            </a:r>
          </a:p>
        </p:txBody>
      </p:sp>
      <p:sp>
        <p:nvSpPr>
          <p:cNvPr id="6" name="Content Placeholder 5"/>
          <p:cNvSpPr>
            <a:spLocks noGrp="1"/>
          </p:cNvSpPr>
          <p:nvPr>
            <p:ph idx="1"/>
          </p:nvPr>
        </p:nvSpPr>
        <p:spPr/>
        <p:txBody>
          <a:bodyPr/>
          <a:lstStyle/>
          <a:p>
            <a:r>
              <a:rPr lang="ja-JP" b="1"/>
              <a:t>主な結果（続き）</a:t>
            </a:r>
          </a:p>
          <a:p>
            <a:pPr>
              <a:spcBef>
                <a:spcPts val="25000"/>
              </a:spcBef>
            </a:pPr>
            <a:r>
              <a:rPr lang="ja-JP" b="1"/>
              <a:t>結論</a:t>
            </a:r>
          </a:p>
          <a:p>
            <a:pPr lvl="1"/>
            <a:r>
              <a:rPr lang="ja-JP"/>
              <a:t>ステージIVの扁平上皮NSCLC患者において1Lペムブロリズマブ＋併用化学療法後にペムブロリズマブを投与すると、引き続き強固で持続的な奏効が得られるが、新たな安全性シグナルは認められなかった</a:t>
            </a:r>
          </a:p>
        </p:txBody>
      </p:sp>
      <p:sp>
        <p:nvSpPr>
          <p:cNvPr id="5" name="Text Placeholder 4"/>
          <p:cNvSpPr>
            <a:spLocks noGrp="1"/>
          </p:cNvSpPr>
          <p:nvPr>
            <p:ph type="body" sz="quarter" idx="11"/>
          </p:nvPr>
        </p:nvSpPr>
        <p:spPr/>
        <p:txBody>
          <a:bodyPr/>
          <a:lstStyle/>
          <a:p>
            <a:r>
              <a:rPr lang="ja-JP"/>
              <a:t>Novello S, et al.Ann Oncol 2022;33（suppl）:Abstr 974MO</a:t>
            </a:r>
          </a:p>
        </p:txBody>
      </p:sp>
      <p:graphicFrame>
        <p:nvGraphicFramePr>
          <p:cNvPr id="8" name="Content Placeholder 3"/>
          <p:cNvGraphicFramePr>
            <a:graphicFrameLocks/>
          </p:cNvGraphicFramePr>
          <p:nvPr>
            <p:extLst>
              <p:ext uri="{D42A27DB-BD31-4B8C-83A1-F6EECF244321}">
                <p14:modId xmlns:p14="http://schemas.microsoft.com/office/powerpoint/2010/main" val="3788019312"/>
              </p:ext>
            </p:extLst>
          </p:nvPr>
        </p:nvGraphicFramePr>
        <p:xfrm>
          <a:off x="377826" y="1704290"/>
          <a:ext cx="11436348" cy="2842026"/>
        </p:xfrm>
        <a:graphic>
          <a:graphicData uri="http://schemas.openxmlformats.org/drawingml/2006/table">
            <a:tbl>
              <a:tblPr firstRow="1" bandRow="1"/>
              <a:tblGrid>
                <a:gridCol w="3377745">
                  <a:extLst>
                    <a:ext uri="{9D8B030D-6E8A-4147-A177-3AD203B41FA5}">
                      <a16:colId xmlns:a16="http://schemas.microsoft.com/office/drawing/2014/main" val="20000"/>
                    </a:ext>
                  </a:extLst>
                </a:gridCol>
                <a:gridCol w="2686201">
                  <a:extLst>
                    <a:ext uri="{9D8B030D-6E8A-4147-A177-3AD203B41FA5}">
                      <a16:colId xmlns:a16="http://schemas.microsoft.com/office/drawing/2014/main" val="20001"/>
                    </a:ext>
                  </a:extLst>
                </a:gridCol>
                <a:gridCol w="2686201">
                  <a:extLst>
                    <a:ext uri="{9D8B030D-6E8A-4147-A177-3AD203B41FA5}">
                      <a16:colId xmlns:a16="http://schemas.microsoft.com/office/drawing/2014/main" val="20002"/>
                    </a:ext>
                  </a:extLst>
                </a:gridCol>
                <a:gridCol w="2686201">
                  <a:extLst>
                    <a:ext uri="{9D8B030D-6E8A-4147-A177-3AD203B41FA5}">
                      <a16:colId xmlns:a16="http://schemas.microsoft.com/office/drawing/2014/main" val="1349873624"/>
                    </a:ext>
                  </a:extLst>
                </a:gridCol>
              </a:tblGrid>
              <a:tr h="0">
                <a:tc row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nSpc>
                          <a:spcPct val="100000"/>
                        </a:lnSpc>
                      </a:pPr>
                      <a:r>
                        <a:rPr lang="ja-JP" sz="1400" b="1">
                          <a:solidFill>
                            <a:schemeClr val="tx2"/>
                          </a:solidFill>
                          <a:latin typeface="+mn-lt"/>
                          <a:ea typeface="MS Mincho"/>
                          <a:cs typeface="Arial" panose="020B0604020202020204" pitchFamily="34" charset="0"/>
                        </a:rPr>
                        <a:t>有害事象</a:t>
                      </a:r>
                      <a:r>
                        <a:rPr lang="ja-JP" sz="1400" b="1" baseline="0">
                          <a:solidFill>
                            <a:schemeClr val="tx2"/>
                          </a:solidFill>
                          <a:latin typeface="+mn-lt"/>
                          <a:ea typeface="MS Mincho"/>
                          <a:cs typeface="Arial" panose="020B0604020202020204" pitchFamily="34" charset="0"/>
                        </a:rPr>
                        <a:t>、n （％） </a:t>
                      </a:r>
                    </a:p>
                  </a:txBody>
                  <a:tcPr anchor="b">
                    <a:lnL w="12700" cap="flat" cmpd="sng" algn="ctr">
                      <a:solidFill>
                        <a:schemeClr val="accent1"/>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lnSpc>
                          <a:spcPct val="100000"/>
                        </a:lnSpc>
                      </a:pPr>
                      <a:r>
                        <a:rPr lang="ja-JP" sz="1400" b="1" baseline="0">
                          <a:solidFill>
                            <a:schemeClr val="tx2"/>
                          </a:solidFill>
                          <a:latin typeface="+mn-lt"/>
                          <a:ea typeface="MS Mincho"/>
                          <a:cs typeface="Arial" panose="020B0604020202020204" pitchFamily="34" charset="0"/>
                        </a:rPr>
                        <a:t>全治療例</a:t>
                      </a:r>
                    </a:p>
                  </a:txBody>
                  <a:tcPr anchor="b">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pPr algn="l" rtl="0">
                        <a:lnSpc>
                          <a:spcPct val="100000"/>
                        </a:lnSpc>
                      </a:pPr>
                      <a:endParaRPr lang="en-US" sz="1600" b="1" kern="1200" baseline="0" dirty="0">
                        <a:solidFill>
                          <a:srgbClr val="600039"/>
                        </a:solidFill>
                        <a:latin typeface="+mn-lt"/>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2">
                        <a:lumMod val="60000"/>
                        <a:lumOff val="40000"/>
                      </a:schemeClr>
                    </a:solidFill>
                  </a:tcPr>
                </a:tc>
                <a:tc row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ja-JP" sz="1400" b="1" baseline="0">
                          <a:solidFill>
                            <a:schemeClr val="tx2"/>
                          </a:solidFill>
                          <a:latin typeface="+mn-lt"/>
                          <a:ea typeface="MS Mincho"/>
                          <a:cs typeface="Arial" panose="020B0604020202020204" pitchFamily="34" charset="0"/>
                        </a:rPr>
                        <a:t>ペムブロリズマブ35サイクル</a:t>
                      </a:r>
                    </a:p>
                    <a:p>
                      <a:pPr algn="ctr"/>
                      <a:r>
                        <a:rPr lang="ja-JP" sz="1400" b="1" baseline="0">
                          <a:solidFill>
                            <a:schemeClr val="tx2"/>
                          </a:solidFill>
                          <a:latin typeface="+mn-lt"/>
                          <a:ea typeface="MS Mincho"/>
                          <a:cs typeface="Arial" panose="020B0604020202020204" pitchFamily="34" charset="0"/>
                        </a:rPr>
                        <a:t>（n=55）</a:t>
                      </a:r>
                    </a:p>
                  </a:txBody>
                  <a:tcPr anchor="b">
                    <a:lnL w="12700" cap="flat" cmpd="sng" algn="ctr">
                      <a:solidFill>
                        <a:schemeClr val="tx2"/>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843299570"/>
                  </a:ext>
                </a:extLst>
              </a:tr>
              <a:tr h="156362">
                <a:tc vMerge="1">
                  <a:txBody>
                    <a:bodyPr/>
                    <a:lstStyle/>
                    <a:p>
                      <a:pPr algn="l" rtl="0">
                        <a:lnSpc>
                          <a:spcPct val="100000"/>
                        </a:lnSpc>
                      </a:pPr>
                      <a:endParaRPr lang="en-US" sz="1600" b="1" dirty="0">
                        <a:solidFill>
                          <a:schemeClr val="tx1"/>
                        </a:solidFill>
                        <a:latin typeface="+mn-lt"/>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2">
                        <a:lumMod val="60000"/>
                        <a:lumOff val="40000"/>
                      </a:schemeClr>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457250" rtl="0" eaLnBrk="1" fontAlgn="auto" latinLnBrk="0" hangingPunct="1">
                        <a:lnSpc>
                          <a:spcPct val="100000"/>
                        </a:lnSpc>
                        <a:spcBef>
                          <a:spcPts val="0"/>
                        </a:spcBef>
                        <a:spcAft>
                          <a:spcPts val="0"/>
                        </a:spcAft>
                        <a:buClrTx/>
                        <a:buSzTx/>
                        <a:buFontTx/>
                        <a:buNone/>
                        <a:tabLst/>
                        <a:defRPr/>
                      </a:pPr>
                      <a:r>
                        <a:rPr lang="ja-JP" sz="1400" b="1" baseline="0" dirty="0">
                          <a:solidFill>
                            <a:schemeClr val="tx2"/>
                          </a:solidFill>
                          <a:latin typeface="+mn-lt"/>
                          <a:ea typeface="MS Mincho"/>
                          <a:cs typeface="Arial" panose="020B0604020202020204" pitchFamily="34" charset="0"/>
                        </a:rPr>
                        <a:t>ペムブロリズマブ + 化学療法</a:t>
                      </a:r>
                    </a:p>
                    <a:p>
                      <a:pPr algn="ctr">
                        <a:lnSpc>
                          <a:spcPct val="100000"/>
                        </a:lnSpc>
                      </a:pPr>
                      <a:r>
                        <a:rPr lang="ja-JP" sz="1400" b="1" baseline="0" dirty="0">
                          <a:solidFill>
                            <a:schemeClr val="tx2"/>
                          </a:solidFill>
                          <a:latin typeface="+mn-lt"/>
                          <a:ea typeface="MS Mincho"/>
                          <a:cs typeface="Arial" panose="020B0604020202020204" pitchFamily="34" charset="0"/>
                        </a:rPr>
                        <a:t>（n=278）</a:t>
                      </a:r>
                    </a:p>
                  </a:txBody>
                  <a:tcPr anchor="b">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ctr" defTabSz="457250" rtl="0" eaLnBrk="1" fontAlgn="auto" latinLnBrk="0" hangingPunct="1">
                        <a:lnSpc>
                          <a:spcPct val="100000"/>
                        </a:lnSpc>
                        <a:spcBef>
                          <a:spcPts val="0"/>
                        </a:spcBef>
                        <a:spcAft>
                          <a:spcPts val="0"/>
                        </a:spcAft>
                        <a:buClrTx/>
                        <a:buSzTx/>
                        <a:buFontTx/>
                        <a:buNone/>
                        <a:tabLst/>
                        <a:defRPr/>
                      </a:pPr>
                      <a:r>
                        <a:rPr lang="ja-JP" sz="1400" b="1" baseline="0" dirty="0">
                          <a:solidFill>
                            <a:schemeClr val="tx2"/>
                          </a:solidFill>
                          <a:latin typeface="+mn-lt"/>
                          <a:ea typeface="MS Mincho"/>
                          <a:cs typeface="Arial" panose="020B0604020202020204" pitchFamily="34" charset="0"/>
                        </a:rPr>
                        <a:t>プラセボ＋化学療法</a:t>
                      </a:r>
                    </a:p>
                    <a:p>
                      <a:pPr algn="ctr">
                        <a:lnSpc>
                          <a:spcPct val="100000"/>
                        </a:lnSpc>
                      </a:pPr>
                      <a:r>
                        <a:rPr lang="ja-JP" sz="1400" b="1" baseline="0" dirty="0">
                          <a:solidFill>
                            <a:schemeClr val="tx2"/>
                          </a:solidFill>
                          <a:latin typeface="+mn-lt"/>
                          <a:ea typeface="MS Mincho"/>
                          <a:cs typeface="Arial" panose="020B0604020202020204" pitchFamily="34" charset="0"/>
                        </a:rPr>
                        <a:t>（n=280）</a:t>
                      </a:r>
                    </a:p>
                  </a:txBody>
                  <a:tcPr anchor="b">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vMerge="1">
                  <a:txBody>
                    <a:bodyPr/>
                    <a:lstStyle/>
                    <a:p>
                      <a:pPr algn="l" rtl="0"/>
                      <a:endParaRPr lang="en-US" sz="1600" b="1" kern="1200" baseline="0" dirty="0">
                        <a:solidFill>
                          <a:srgbClr val="009585"/>
                        </a:solidFill>
                        <a:latin typeface="+mn-lt"/>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2">
                        <a:lumMod val="60000"/>
                        <a:lumOff val="40000"/>
                      </a:schemeClr>
                    </a:solidFill>
                  </a:tcPr>
                </a:tc>
                <a:extLst>
                  <a:ext uri="{0D108BD9-81ED-4DB2-BD59-A6C34878D82A}">
                    <a16:rowId xmlns:a16="http://schemas.microsoft.com/office/drawing/2014/main" val="10000"/>
                  </a:ext>
                </a:extLst>
              </a:tr>
              <a:tr h="28843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indent="0" algn="l" defTabSz="914400" rtl="0" eaLnBrk="1" latinLnBrk="0" hangingPunct="1">
                        <a:lnSpc>
                          <a:spcPct val="100000"/>
                        </a:lnSpc>
                        <a:spcBef>
                          <a:spcPts val="600"/>
                        </a:spcBef>
                        <a:spcAft>
                          <a:spcPts val="600"/>
                        </a:spcAft>
                      </a:pPr>
                      <a:r>
                        <a:rPr lang="ja-JP" sz="1400" b="0">
                          <a:solidFill>
                            <a:schemeClr val="tx1"/>
                          </a:solidFill>
                          <a:latin typeface="+mn-lt"/>
                          <a:ea typeface="MS Mincho" panose="02020603050405020304" pitchFamily="18" charset="0"/>
                          <a:cs typeface="+mn-cs"/>
                        </a:rPr>
                        <a:t>全体</a:t>
                      </a:r>
                    </a:p>
                  </a:txBody>
                  <a:tcPr marL="6858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274 （98.6）</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275 （98.2）</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55 （100）</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2"/>
                  </a:ext>
                </a:extLst>
              </a:tr>
              <a:tr h="28843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indent="0" algn="l" defTabSz="914400" rtl="0" eaLnBrk="1" latinLnBrk="0" hangingPunct="1">
                        <a:spcBef>
                          <a:spcPts val="600"/>
                        </a:spcBef>
                        <a:spcAft>
                          <a:spcPts val="600"/>
                        </a:spcAft>
                      </a:pPr>
                      <a:r>
                        <a:rPr lang="ja-JP" sz="1400" b="0">
                          <a:solidFill>
                            <a:schemeClr val="tx1"/>
                          </a:solidFill>
                          <a:latin typeface="+mn-lt"/>
                          <a:ea typeface="MS Mincho" panose="02020603050405020304" pitchFamily="18" charset="0"/>
                          <a:cs typeface="+mn-cs"/>
                        </a:rPr>
                        <a:t>グレード3～5 </a:t>
                      </a:r>
                    </a:p>
                  </a:txBody>
                  <a:tcPr marL="18000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208 （74.8）</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196 （70.0）</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35 （63.6）</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578766079"/>
                  </a:ext>
                </a:extLst>
              </a:tr>
              <a:tr h="28843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lvl="1" indent="0" algn="l" defTabSz="914400" rtl="0" eaLnBrk="1" fontAlgn="auto" latinLnBrk="0" hangingPunct="1">
                        <a:lnSpc>
                          <a:spcPct val="100000"/>
                        </a:lnSpc>
                        <a:spcBef>
                          <a:spcPts val="600"/>
                        </a:spcBef>
                        <a:spcAft>
                          <a:spcPts val="600"/>
                        </a:spcAft>
                        <a:buClrTx/>
                        <a:buSzTx/>
                        <a:buFontTx/>
                        <a:buNone/>
                        <a:tabLst/>
                        <a:defRPr/>
                      </a:pPr>
                      <a:r>
                        <a:rPr lang="ja-JP" sz="1400" b="0">
                          <a:solidFill>
                            <a:schemeClr val="tx1"/>
                          </a:solidFill>
                          <a:latin typeface="Arial"/>
                          <a:ea typeface="MS Mincho" panose="02020603050405020304" pitchFamily="18" charset="0"/>
                          <a:cs typeface="+mn-cs"/>
                        </a:rPr>
                        <a:t>あらゆる</a:t>
                      </a:r>
                      <a:r>
                        <a:rPr lang="ja-JP" sz="1400" b="0" baseline="0">
                          <a:solidFill>
                            <a:schemeClr val="tx1"/>
                          </a:solidFill>
                          <a:latin typeface="Arial"/>
                          <a:ea typeface="MS Mincho" panose="02020603050405020304" pitchFamily="18" charset="0"/>
                          <a:cs typeface="+mn-cs"/>
                        </a:rPr>
                        <a:t>治療</a:t>
                      </a:r>
                      <a:r>
                        <a:rPr lang="ja-JP" sz="1400" b="0">
                          <a:solidFill>
                            <a:schemeClr val="tx1"/>
                          </a:solidFill>
                          <a:latin typeface="Arial"/>
                          <a:ea typeface="MS Mincho" panose="02020603050405020304" pitchFamily="18" charset="0"/>
                          <a:cs typeface="+mn-cs"/>
                        </a:rPr>
                        <a:t>の中止に至った</a:t>
                      </a:r>
                    </a:p>
                  </a:txBody>
                  <a:tcPr marL="18000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80 （28.8）</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37 （13.2）</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3</a:t>
                      </a:r>
                      <a:r>
                        <a:rPr lang="ja-JP" sz="1400" baseline="0">
                          <a:latin typeface="+mn-lt"/>
                          <a:ea typeface="MS Mincho" panose="02020603050405020304" pitchFamily="18" charset="0"/>
                        </a:rPr>
                        <a:t> （5.5）</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129103930"/>
                  </a:ext>
                </a:extLst>
              </a:tr>
              <a:tr h="28843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lvl="1" indent="0" algn="l" defTabSz="914400" rtl="0" eaLnBrk="1" fontAlgn="auto" latinLnBrk="0" hangingPunct="1">
                        <a:lnSpc>
                          <a:spcPct val="100000"/>
                        </a:lnSpc>
                        <a:spcBef>
                          <a:spcPts val="600"/>
                        </a:spcBef>
                        <a:spcAft>
                          <a:spcPts val="600"/>
                        </a:spcAft>
                        <a:buClrTx/>
                        <a:buSzTx/>
                        <a:buFontTx/>
                        <a:buNone/>
                        <a:tabLst/>
                        <a:defRPr/>
                      </a:pPr>
                      <a:r>
                        <a:rPr lang="ja-JP" sz="1400" b="0">
                          <a:solidFill>
                            <a:schemeClr val="tx1"/>
                          </a:solidFill>
                          <a:latin typeface="Arial"/>
                          <a:ea typeface="MS Mincho" panose="02020603050405020304" pitchFamily="18" charset="0"/>
                          <a:cs typeface="+mn-cs"/>
                        </a:rPr>
                        <a:t>すべての治療中止に至った</a:t>
                      </a:r>
                    </a:p>
                  </a:txBody>
                  <a:tcPr marL="18000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solidFill>
                            <a:schemeClr val="tx1"/>
                          </a:solidFill>
                          <a:latin typeface="+mn-lt"/>
                          <a:ea typeface="MS Mincho" panose="02020603050405020304" pitchFamily="18" charset="0"/>
                        </a:rPr>
                        <a:t>48 （17.3）</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solidFill>
                            <a:schemeClr val="tx1"/>
                          </a:solidFill>
                          <a:latin typeface="+mn-lt"/>
                          <a:ea typeface="MS Mincho" panose="02020603050405020304" pitchFamily="18" charset="0"/>
                        </a:rPr>
                        <a:t>21</a:t>
                      </a:r>
                      <a:r>
                        <a:rPr lang="ja-JP" sz="1400" baseline="0">
                          <a:solidFill>
                            <a:schemeClr val="tx1"/>
                          </a:solidFill>
                          <a:latin typeface="+mn-lt"/>
                          <a:ea typeface="MS Mincho" panose="02020603050405020304" pitchFamily="18" charset="0"/>
                        </a:rPr>
                        <a:t> （7.5）</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solidFill>
                            <a:schemeClr val="tx1"/>
                          </a:solidFill>
                          <a:latin typeface="+mn-lt"/>
                          <a:ea typeface="MS Mincho" panose="02020603050405020304" pitchFamily="18" charset="0"/>
                        </a:rPr>
                        <a:t>0</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534936446"/>
                  </a:ext>
                </a:extLst>
              </a:tr>
              <a:tr h="28843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lvl="0" indent="0" algn="l" defTabSz="914400" rtl="0" eaLnBrk="1" fontAlgn="auto" latinLnBrk="0" hangingPunct="1">
                        <a:lnSpc>
                          <a:spcPct val="100000"/>
                        </a:lnSpc>
                        <a:spcBef>
                          <a:spcPts val="600"/>
                        </a:spcBef>
                        <a:spcAft>
                          <a:spcPts val="600"/>
                        </a:spcAft>
                        <a:buClrTx/>
                        <a:buSzTx/>
                        <a:buFontTx/>
                        <a:buNone/>
                        <a:tabLst/>
                        <a:defRPr/>
                      </a:pPr>
                      <a:r>
                        <a:rPr lang="ja-JP" sz="1400" b="0">
                          <a:solidFill>
                            <a:schemeClr val="tx1"/>
                          </a:solidFill>
                          <a:latin typeface="Arial"/>
                          <a:ea typeface="MS Mincho" panose="02020603050405020304" pitchFamily="18" charset="0"/>
                          <a:cs typeface="+mn-cs"/>
                        </a:rPr>
                        <a:t>死亡に至った</a:t>
                      </a:r>
                    </a:p>
                  </a:txBody>
                  <a:tcPr marL="18000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32 （11.5）</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20 （7.1）</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0</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912819014"/>
                  </a:ext>
                </a:extLst>
              </a:tr>
              <a:tr h="28843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lvl="0" indent="0" algn="l" defTabSz="914400" rtl="0" eaLnBrk="1" latinLnBrk="0" hangingPunct="1">
                        <a:lnSpc>
                          <a:spcPct val="100000"/>
                        </a:lnSpc>
                        <a:spcBef>
                          <a:spcPts val="600"/>
                        </a:spcBef>
                        <a:spcAft>
                          <a:spcPts val="600"/>
                        </a:spcAft>
                      </a:pPr>
                      <a:r>
                        <a:rPr lang="ja-JP" sz="1400" b="0">
                          <a:solidFill>
                            <a:schemeClr val="tx1"/>
                          </a:solidFill>
                          <a:latin typeface="+mn-lt"/>
                          <a:ea typeface="MS Mincho" panose="02020603050405020304" pitchFamily="18" charset="0"/>
                          <a:cs typeface="+mn-cs"/>
                        </a:rPr>
                        <a:t>免疫媒介性有害事象および輸液反応</a:t>
                      </a:r>
                    </a:p>
                  </a:txBody>
                  <a:tcPr marL="6858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99 （35.6）</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26 （9.3）</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algn="ctr">
                        <a:lnSpc>
                          <a:spcPct val="100000"/>
                        </a:lnSpc>
                        <a:spcBef>
                          <a:spcPts val="600"/>
                        </a:spcBef>
                        <a:spcAft>
                          <a:spcPts val="600"/>
                        </a:spcAft>
                      </a:pPr>
                      <a:r>
                        <a:rPr lang="ja-JP" sz="1400">
                          <a:latin typeface="+mn-lt"/>
                          <a:ea typeface="MS Mincho" panose="02020603050405020304" pitchFamily="18" charset="0"/>
                        </a:rPr>
                        <a:t>21 （38.2）</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714478705"/>
                  </a:ext>
                </a:extLst>
              </a:tr>
              <a:tr h="288438">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171450" marR="0" lvl="1" indent="0" algn="l" defTabSz="914400" rtl="0" eaLnBrk="1" fontAlgn="auto" latinLnBrk="0" hangingPunct="1">
                        <a:lnSpc>
                          <a:spcPct val="100000"/>
                        </a:lnSpc>
                        <a:spcBef>
                          <a:spcPts val="600"/>
                        </a:spcBef>
                        <a:spcAft>
                          <a:spcPts val="600"/>
                        </a:spcAft>
                        <a:buClrTx/>
                        <a:buSzTx/>
                        <a:buFontTx/>
                        <a:buNone/>
                        <a:tabLst/>
                        <a:defRPr/>
                      </a:pPr>
                      <a:r>
                        <a:rPr lang="ja-JP" sz="1400" b="0">
                          <a:solidFill>
                            <a:schemeClr val="tx1"/>
                          </a:solidFill>
                          <a:latin typeface="+mn-lt"/>
                          <a:ea typeface="MS Mincho" panose="02020603050405020304" pitchFamily="18" charset="0"/>
                          <a:cs typeface="+mn-cs"/>
                        </a:rPr>
                        <a:t>グレード3～5</a:t>
                      </a:r>
                    </a:p>
                  </a:txBody>
                  <a:tcPr marL="180000" marR="68580" marT="0" marB="0" anchor="ctr">
                    <a:lnL w="12700" cap="flat" cmpd="sng" algn="ctr">
                      <a:solidFill>
                        <a:schemeClr val="accent1"/>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indent="0" algn="ctr">
                        <a:lnSpc>
                          <a:spcPct val="100000"/>
                        </a:lnSpc>
                        <a:spcBef>
                          <a:spcPts val="0"/>
                        </a:spcBef>
                        <a:spcAft>
                          <a:spcPts val="0"/>
                        </a:spcAft>
                      </a:pPr>
                      <a:r>
                        <a:rPr lang="ja-JP" sz="1400" b="0">
                          <a:solidFill>
                            <a:schemeClr val="tx1"/>
                          </a:solidFill>
                          <a:latin typeface="+mn-lt"/>
                          <a:ea typeface="MS Mincho"/>
                          <a:cs typeface="Arial" panose="020B0604020202020204" pitchFamily="34" charset="0"/>
                        </a:rPr>
                        <a:t>37 （13.3）</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indent="0" algn="ctr">
                        <a:lnSpc>
                          <a:spcPct val="100000"/>
                        </a:lnSpc>
                        <a:spcBef>
                          <a:spcPts val="0"/>
                        </a:spcBef>
                        <a:spcAft>
                          <a:spcPts val="0"/>
                        </a:spcAft>
                      </a:pPr>
                      <a:r>
                        <a:rPr lang="ja-JP" sz="1400" b="0">
                          <a:solidFill>
                            <a:schemeClr val="tx1"/>
                          </a:solidFill>
                          <a:latin typeface="+mn-lt"/>
                          <a:ea typeface="MS Mincho"/>
                          <a:cs typeface="Arial" panose="020B0604020202020204" pitchFamily="34" charset="0"/>
                        </a:rPr>
                        <a:t>9 （3.2）</a:t>
                      </a:r>
                    </a:p>
                  </a:txBody>
                  <a:tcPr marL="68580" marR="68580" marT="0" marB="0" anchor="ctr">
                    <a:lnL w="38100" cap="flat" cmpd="sng" algn="ctr">
                      <a:solidFill>
                        <a:srgbClr val="FFFFFF"/>
                      </a:solidFill>
                      <a:prstDash val="solid"/>
                      <a:round/>
                      <a:headEnd type="none" w="med" len="med"/>
                      <a:tailEnd type="none" w="med" len="med"/>
                    </a:lnL>
                    <a:lnR w="38100" cap="flat" cmpd="sng" algn="ctr">
                      <a:solidFill>
                        <a:srgbClr val="FFFFFF"/>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indent="0" algn="ctr">
                        <a:lnSpc>
                          <a:spcPct val="100000"/>
                        </a:lnSpc>
                        <a:spcBef>
                          <a:spcPts val="0"/>
                        </a:spcBef>
                        <a:spcAft>
                          <a:spcPts val="0"/>
                        </a:spcAft>
                      </a:pPr>
                      <a:r>
                        <a:rPr lang="ja-JP" sz="1400" b="0" dirty="0">
                          <a:solidFill>
                            <a:schemeClr val="tx1"/>
                          </a:solidFill>
                          <a:latin typeface="+mn-lt"/>
                          <a:ea typeface="MS Mincho"/>
                          <a:cs typeface="Arial" panose="020B0604020202020204" pitchFamily="34" charset="0"/>
                        </a:rPr>
                        <a:t>1 （1.8）</a:t>
                      </a:r>
                    </a:p>
                  </a:txBody>
                  <a:tcPr marL="68580" marR="68580" marT="0" marB="0" anchor="ctr">
                    <a:lnL w="38100" cap="flat" cmpd="sng" algn="ctr">
                      <a:solidFill>
                        <a:srgbClr val="FFFFFF"/>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978582391"/>
                  </a:ext>
                </a:extLst>
              </a:tr>
            </a:tbl>
          </a:graphicData>
        </a:graphic>
      </p:graphicFrame>
    </p:spTree>
    <p:extLst>
      <p:ext uri="{BB962C8B-B14F-4D97-AF65-F5344CB8AC3E}">
        <p14:creationId xmlns:p14="http://schemas.microsoft.com/office/powerpoint/2010/main" val="303916118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LBA11：IPSOS：白金製剤含有レジメンが適応とならないNSCLC患者（pts）を対象とした初回投与（1L）アテゾリズマブ（atezo）と単剤化学療法（chemo）の比較第III相試験結果 – Lee SM, et al.</a:t>
            </a:r>
          </a:p>
        </p:txBody>
      </p:sp>
      <p:sp>
        <p:nvSpPr>
          <p:cNvPr id="6" name="Content Placeholder 5"/>
          <p:cNvSpPr>
            <a:spLocks noGrp="1"/>
          </p:cNvSpPr>
          <p:nvPr>
            <p:ph idx="1"/>
          </p:nvPr>
        </p:nvSpPr>
        <p:spPr/>
        <p:txBody>
          <a:bodyPr/>
          <a:lstStyle/>
          <a:p>
            <a:r>
              <a:rPr lang="ja-JP" b="1"/>
              <a:t>研究目的</a:t>
            </a:r>
          </a:p>
          <a:p>
            <a:pPr lvl="1"/>
            <a:r>
              <a:rPr lang="ja-JP"/>
              <a:t>IPSOS試験において、局所進行性または転移性の未治療のNSCLC患者を対象に、アテゾリズマブとビノレルビンまたはゲムシタビンを比較し、その有効性と安全性を評価すること</a:t>
            </a:r>
          </a:p>
        </p:txBody>
      </p:sp>
      <p:sp>
        <p:nvSpPr>
          <p:cNvPr id="5" name="Text Placeholder 4"/>
          <p:cNvSpPr>
            <a:spLocks noGrp="1"/>
          </p:cNvSpPr>
          <p:nvPr>
            <p:ph type="body" sz="quarter" idx="11"/>
          </p:nvPr>
        </p:nvSpPr>
        <p:spPr/>
        <p:txBody>
          <a:bodyPr/>
          <a:lstStyle/>
          <a:p>
            <a:r>
              <a:rPr lang="ja-JP"/>
              <a:t>Lee SM, et al.Ann Oncol 2022;33（suppl）:Abstr LBA11</a:t>
            </a:r>
          </a:p>
        </p:txBody>
      </p:sp>
      <p:sp>
        <p:nvSpPr>
          <p:cNvPr id="8" name="AutoShape 9"/>
          <p:cNvSpPr>
            <a:spLocks noChangeArrowheads="1"/>
          </p:cNvSpPr>
          <p:nvPr/>
        </p:nvSpPr>
        <p:spPr bwMode="auto">
          <a:xfrm>
            <a:off x="709438" y="2478259"/>
            <a:ext cx="5108674" cy="3217452"/>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扁平上皮または非扁平上皮</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EGFR/ALK変異なし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noProof="0">
                <a:ln>
                  <a:noFill/>
                </a:ln>
                <a:solidFill>
                  <a:srgbClr val="FFFFFF"/>
                </a:solidFill>
                <a:uLnTx/>
                <a:uFillTx/>
                <a:latin typeface="Arial" panose="020B0604020202020204"/>
                <a:ea typeface="MS Mincho" pitchFamily="2" charset="-122"/>
                <a:cs typeface="+mj-cs"/>
                <a:sym typeface="Helvetica"/>
              </a:rPr>
              <a:t>白金製剤不適応の理由</a:t>
            </a: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a:t>
            </a:r>
          </a:p>
          <a:p>
            <a:pPr marL="538163" lvl="3" indent="-268288" defTabSz="892175" eaLnBrk="0" fontAlgn="base">
              <a:spcBef>
                <a:spcPct val="0"/>
              </a:spcBef>
              <a:spcAft>
                <a:spcPct val="30000"/>
              </a:spcAft>
              <a:buFont typeface="Arial" pitchFamily="34" charset="0"/>
              <a:buChar char="•"/>
              <a:defRPr/>
            </a:pPr>
            <a:r>
              <a:rPr lang="ja-JP" sz="1600" baseline="0">
                <a:latin typeface="Arial" panose="020B0604020202020204"/>
                <a:ea typeface="MS Mincho" pitchFamily="2" charset="-122"/>
              </a:rPr>
              <a:t>ECOG PS</a:t>
            </a:r>
            <a:r>
              <a:rPr lang="ja-JP" sz="1600">
                <a:latin typeface="Arial" panose="020B0604020202020204"/>
                <a:ea typeface="MS Mincho" pitchFamily="2" charset="-122"/>
              </a:rPr>
              <a:t> 2–3</a:t>
            </a:r>
          </a:p>
          <a:p>
            <a:pPr marL="538163" lvl="3" indent="-268288" defTabSz="892175" eaLnBrk="0" fontAlgn="base">
              <a:spcBef>
                <a:spcPct val="0"/>
              </a:spcBef>
              <a:spcAft>
                <a:spcPct val="30000"/>
              </a:spcAft>
              <a:buFont typeface="Arial" pitchFamily="34" charset="0"/>
              <a:buChar char="•"/>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ECOG PS 0-1は</a:t>
            </a:r>
            <a:r>
              <a:rPr kumimoji="0" lang="ja-JP" sz="1600" b="0" i="0" u="none" strike="noStrike" cap="none" normalizeH="0" noProof="0">
                <a:ln>
                  <a:noFill/>
                </a:ln>
                <a:solidFill>
                  <a:srgbClr val="FFFFFF"/>
                </a:solidFill>
                <a:uLnTx/>
                <a:uFillTx/>
                <a:latin typeface="Arial" panose="020B0604020202020204"/>
                <a:ea typeface="MS Mincho" pitchFamily="2" charset="-122"/>
                <a:cs typeface="+mj-cs"/>
                <a:sym typeface="Helvetica"/>
              </a:rPr>
              <a:t>70歳以上（≥70歳）で、重大な合併症がある場合、または白金製剤による化学療法が禁忌である場合に使用可能</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baseline="0">
                <a:latin typeface="Arial" panose="020B0604020202020204"/>
                <a:ea typeface="MS Mincho" pitchFamily="2" charset="-122"/>
              </a:rPr>
              <a:t>無症候性の</a:t>
            </a:r>
            <a:r>
              <a:rPr lang="ja-JP" sz="1600">
                <a:latin typeface="Arial" panose="020B0604020202020204"/>
                <a:ea typeface="MS Mincho" pitchFamily="2" charset="-122"/>
              </a:rPr>
              <a:t>脳転移は許容される</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（n=453）</a:t>
            </a:r>
          </a:p>
        </p:txBody>
      </p:sp>
      <p:sp>
        <p:nvSpPr>
          <p:cNvPr id="9" name="AutoShape 12"/>
          <p:cNvSpPr>
            <a:spLocks noChangeArrowheads="1"/>
          </p:cNvSpPr>
          <p:nvPr/>
        </p:nvSpPr>
        <p:spPr bwMode="auto">
          <a:xfrm>
            <a:off x="6599302" y="4870221"/>
            <a:ext cx="3328470" cy="618322"/>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ビノレルビンまたはゲムシタビン</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（n=151）</a:t>
            </a:r>
          </a:p>
        </p:txBody>
      </p:sp>
      <p:sp>
        <p:nvSpPr>
          <p:cNvPr id="10" name="AutoShape 8"/>
          <p:cNvSpPr>
            <a:spLocks noChangeArrowheads="1"/>
          </p:cNvSpPr>
          <p:nvPr/>
        </p:nvSpPr>
        <p:spPr bwMode="auto">
          <a:xfrm>
            <a:off x="6599300" y="2630404"/>
            <a:ext cx="3328471" cy="640964"/>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アテゾリズマブ 1200mg IV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（n=302）</a:t>
            </a:r>
          </a:p>
        </p:txBody>
      </p:sp>
      <p:sp>
        <p:nvSpPr>
          <p:cNvPr id="11" name="Rectangle 9"/>
          <p:cNvSpPr txBox="1">
            <a:spLocks noChangeArrowheads="1"/>
          </p:cNvSpPr>
          <p:nvPr/>
        </p:nvSpPr>
        <p:spPr bwMode="auto">
          <a:xfrm>
            <a:off x="2114197" y="5713010"/>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kumimoji="0" lang="ja-JP" sz="1600" b="0" i="0" u="none" strike="noStrike" cap="none" normalizeH="0" baseline="0" noProof="0">
                <a:ln>
                  <a:noFill/>
                </a:ln>
                <a:solidFill>
                  <a:srgbClr val="363636"/>
                </a:solidFill>
                <a:uLnTx/>
                <a:uFillTx/>
                <a:latin typeface="Arial"/>
                <a:ea typeface="MS Mincho"/>
                <a:cs typeface="Arial"/>
                <a:sym typeface="Helvetica"/>
              </a:rPr>
              <a:t>OS</a:t>
            </a:r>
          </a:p>
        </p:txBody>
      </p:sp>
      <p:sp>
        <p:nvSpPr>
          <p:cNvPr id="12" name="Content Placeholder 26"/>
          <p:cNvSpPr txBox="1">
            <a:spLocks/>
          </p:cNvSpPr>
          <p:nvPr/>
        </p:nvSpPr>
        <p:spPr>
          <a:xfrm>
            <a:off x="6356902" y="5713010"/>
            <a:ext cx="41271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kumimoji="0" lang="ja-JP" sz="1600" b="0" i="0" u="none" strike="noStrike" cap="none" normalizeH="0" baseline="0" noProof="0">
                <a:ln>
                  <a:noFill/>
                </a:ln>
                <a:solidFill>
                  <a:srgbClr val="363636"/>
                </a:solidFill>
                <a:uLnTx/>
                <a:uFillTx/>
                <a:latin typeface="Arial"/>
                <a:ea typeface="MS Mincho"/>
                <a:cs typeface="Arial"/>
                <a:sym typeface="Helvetica"/>
              </a:rPr>
              <a:t>PFS、ORR、DoR、安全性</a:t>
            </a:r>
          </a:p>
        </p:txBody>
      </p:sp>
      <p:sp>
        <p:nvSpPr>
          <p:cNvPr id="13" name="Oval 12"/>
          <p:cNvSpPr>
            <a:spLocks noChangeArrowheads="1"/>
          </p:cNvSpPr>
          <p:nvPr/>
        </p:nvSpPr>
        <p:spPr bwMode="auto">
          <a:xfrm>
            <a:off x="5981304" y="3794885"/>
            <a:ext cx="583595" cy="584200"/>
          </a:xfrm>
          <a:prstGeom prst="ellipse">
            <a:avLst/>
          </a:prstGeom>
          <a:noFill/>
          <a:ln w="38100">
            <a:solidFill>
              <a:schemeClr val="bg1"/>
            </a:solidFill>
            <a:round/>
            <a:headEnd/>
            <a:tailEnd/>
          </a:ln>
        </p:spPr>
        <p:txBody>
          <a:bodyPr wrap="none" anchor="ct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002850"/>
                </a:solidFill>
                <a:uLnTx/>
                <a:uFillTx/>
                <a:latin typeface="Arial" panose="020B0604020202020204"/>
                <a:ea typeface="MS Mincho" pitchFamily="2" charset="-122"/>
                <a:cs typeface="+mj-cs"/>
                <a:sym typeface="Helvetica"/>
              </a:rPr>
              <a:t>R</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002850"/>
                </a:solidFill>
                <a:uLnTx/>
                <a:uFillTx/>
                <a:latin typeface="Arial" panose="020B0604020202020204"/>
                <a:ea typeface="MS Mincho" pitchFamily="2" charset="-122"/>
                <a:cs typeface="+mj-cs"/>
                <a:sym typeface="Helvetica"/>
              </a:rPr>
              <a:t>2:1</a:t>
            </a:r>
          </a:p>
        </p:txBody>
      </p:sp>
      <p:cxnSp>
        <p:nvCxnSpPr>
          <p:cNvPr id="14" name="AutoShape 15"/>
          <p:cNvCxnSpPr>
            <a:cxnSpLocks noChangeShapeType="1"/>
            <a:stCxn id="13" idx="0"/>
            <a:endCxn id="10" idx="1"/>
          </p:cNvCxnSpPr>
          <p:nvPr/>
        </p:nvCxnSpPr>
        <p:spPr bwMode="auto">
          <a:xfrm rot="5400000" flipH="1" flipV="1">
            <a:off x="6014202" y="3209787"/>
            <a:ext cx="843999" cy="326198"/>
          </a:xfrm>
          <a:prstGeom prst="bentConnector2">
            <a:avLst/>
          </a:prstGeom>
          <a:noFill/>
          <a:ln w="38100">
            <a:solidFill>
              <a:schemeClr val="bg1"/>
            </a:solidFill>
            <a:miter lim="800000"/>
            <a:headEnd/>
            <a:tailEnd type="triangle" w="med" len="med"/>
          </a:ln>
        </p:spPr>
      </p:cxnSp>
      <p:cxnSp>
        <p:nvCxnSpPr>
          <p:cNvPr id="16" name="AutoShape 19"/>
          <p:cNvCxnSpPr>
            <a:cxnSpLocks noChangeShapeType="1"/>
            <a:stCxn id="8" idx="3"/>
            <a:endCxn id="13" idx="2"/>
          </p:cNvCxnSpPr>
          <p:nvPr/>
        </p:nvCxnSpPr>
        <p:spPr bwMode="auto">
          <a:xfrm>
            <a:off x="5818112" y="4086985"/>
            <a:ext cx="163192" cy="0"/>
          </a:xfrm>
          <a:prstGeom prst="straightConnector1">
            <a:avLst/>
          </a:prstGeom>
          <a:noFill/>
          <a:ln w="38100">
            <a:solidFill>
              <a:schemeClr val="bg1"/>
            </a:solidFill>
            <a:round/>
            <a:headEnd type="none" w="med" len="med"/>
            <a:tailEnd type="none" w="med" len="med"/>
          </a:ln>
        </p:spPr>
      </p:cxnSp>
      <p:sp>
        <p:nvSpPr>
          <p:cNvPr id="17" name="Content Placeholder 26"/>
          <p:cNvSpPr txBox="1">
            <a:spLocks/>
          </p:cNvSpPr>
          <p:nvPr/>
        </p:nvSpPr>
        <p:spPr bwMode="auto">
          <a:xfrm>
            <a:off x="6660733" y="3567237"/>
            <a:ext cx="5270308" cy="892175"/>
          </a:xfrm>
          <a:prstGeom prst="rect">
            <a:avLst/>
          </a:prstGeom>
          <a:noFill/>
          <a:ln w="9525">
            <a:noFill/>
            <a:miter lim="800000"/>
            <a:headEnd/>
            <a:tailEnd/>
          </a:ln>
        </p:spPr>
        <p:txBody>
          <a:bodyPr/>
          <a:lstStyle/>
          <a:p>
            <a:pPr marL="190500" marR="0" lvl="0" indent="-190500" algn="l" defTabSz="914400" rtl="0" eaLnBrk="1" fontAlgn="auto" latinLnBrk="0" hangingPunct="0">
              <a:lnSpc>
                <a:spcPct val="100000"/>
              </a:lnSpc>
              <a:spcBef>
                <a:spcPts val="0"/>
              </a:spcBef>
              <a:spcAft>
                <a:spcPts val="400"/>
              </a:spcAft>
              <a:buClrTx/>
              <a:buSzTx/>
              <a:buFontTx/>
              <a:buNone/>
              <a:tabLst/>
              <a:defRPr/>
            </a:pPr>
            <a:r>
              <a:rPr kumimoji="0" lang="ja-JP" sz="1200" b="1" i="0" u="none" strike="noStrike" cap="none" normalizeH="0" baseline="0" noProof="0" dirty="0">
                <a:ln>
                  <a:noFill/>
                </a:ln>
                <a:solidFill>
                  <a:srgbClr val="363636"/>
                </a:solidFill>
                <a:uLnTx/>
                <a:uFillTx/>
                <a:latin typeface="Arial"/>
                <a:ea typeface="MS Mincho"/>
                <a:cs typeface="+mj-cs"/>
                <a:sym typeface="Helvetica"/>
              </a:rPr>
              <a:t>層別化</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mj-cs"/>
                <a:sym typeface="Helvetica"/>
              </a:rPr>
              <a:t>組織型（扁平上皮 vs. 非扁平上皮）</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mj-cs"/>
                <a:sym typeface="Helvetica"/>
              </a:rPr>
              <a:t>PD-L1発現（TC3またはIC3 vs. TC0/1/2またはIC0/1/2 vs. 不明）</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mj-cs"/>
                <a:sym typeface="Helvetica"/>
              </a:rPr>
              <a:t>脳転移（あり vs なし）</a:t>
            </a:r>
          </a:p>
        </p:txBody>
      </p:sp>
      <p:sp>
        <p:nvSpPr>
          <p:cNvPr id="30" name="AutoShape 12"/>
          <p:cNvSpPr>
            <a:spLocks noChangeArrowheads="1"/>
          </p:cNvSpPr>
          <p:nvPr/>
        </p:nvSpPr>
        <p:spPr bwMode="auto">
          <a:xfrm>
            <a:off x="10159019" y="2630404"/>
            <a:ext cx="1036222" cy="635898"/>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PD/毒性</a:t>
            </a:r>
          </a:p>
        </p:txBody>
      </p:sp>
      <p:cxnSp>
        <p:nvCxnSpPr>
          <p:cNvPr id="31" name="AutoShape 19"/>
          <p:cNvCxnSpPr>
            <a:cxnSpLocks noChangeShapeType="1"/>
            <a:stCxn id="10" idx="3"/>
            <a:endCxn id="30" idx="1"/>
          </p:cNvCxnSpPr>
          <p:nvPr/>
        </p:nvCxnSpPr>
        <p:spPr bwMode="auto">
          <a:xfrm flipV="1">
            <a:off x="9927771" y="2948353"/>
            <a:ext cx="231248" cy="2533"/>
          </a:xfrm>
          <a:prstGeom prst="straightConnector1">
            <a:avLst/>
          </a:prstGeom>
          <a:noFill/>
          <a:ln w="38100">
            <a:solidFill>
              <a:schemeClr val="bg1"/>
            </a:solidFill>
            <a:round/>
            <a:headEnd/>
            <a:tailEnd type="triangle" w="med" len="med"/>
          </a:ln>
        </p:spPr>
      </p:cxnSp>
      <p:sp>
        <p:nvSpPr>
          <p:cNvPr id="32" name="AutoShape 12"/>
          <p:cNvSpPr>
            <a:spLocks noChangeArrowheads="1"/>
          </p:cNvSpPr>
          <p:nvPr/>
        </p:nvSpPr>
        <p:spPr bwMode="auto">
          <a:xfrm>
            <a:off x="10159019" y="4870221"/>
            <a:ext cx="1036222" cy="618322"/>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PD/毒性</a:t>
            </a:r>
          </a:p>
        </p:txBody>
      </p:sp>
      <p:cxnSp>
        <p:nvCxnSpPr>
          <p:cNvPr id="35" name="AutoShape 19"/>
          <p:cNvCxnSpPr>
            <a:cxnSpLocks noChangeShapeType="1"/>
            <a:stCxn id="9" idx="3"/>
            <a:endCxn id="32" idx="1"/>
          </p:cNvCxnSpPr>
          <p:nvPr/>
        </p:nvCxnSpPr>
        <p:spPr bwMode="auto">
          <a:xfrm>
            <a:off x="9927772" y="5179382"/>
            <a:ext cx="231247" cy="0"/>
          </a:xfrm>
          <a:prstGeom prst="straightConnector1">
            <a:avLst/>
          </a:prstGeom>
          <a:noFill/>
          <a:ln w="38100">
            <a:solidFill>
              <a:schemeClr val="bg1"/>
            </a:solidFill>
            <a:round/>
            <a:headEnd/>
            <a:tailEnd type="triangle" w="med" len="med"/>
          </a:ln>
        </p:spPr>
      </p:cxnSp>
      <p:cxnSp>
        <p:nvCxnSpPr>
          <p:cNvPr id="67" name="AutoShape 16"/>
          <p:cNvCxnSpPr>
            <a:cxnSpLocks noChangeShapeType="1"/>
            <a:stCxn id="13" idx="4"/>
            <a:endCxn id="9" idx="1"/>
          </p:cNvCxnSpPr>
          <p:nvPr/>
        </p:nvCxnSpPr>
        <p:spPr bwMode="auto">
          <a:xfrm rot="16200000" flipH="1">
            <a:off x="6036054" y="4616133"/>
            <a:ext cx="800297" cy="326200"/>
          </a:xfrm>
          <a:prstGeom prst="bentConnector2">
            <a:avLst/>
          </a:prstGeom>
          <a:noFill/>
          <a:ln w="38100">
            <a:solidFill>
              <a:schemeClr val="bg1"/>
            </a:solidFill>
            <a:miter lim="800000"/>
            <a:headEnd/>
            <a:tailEnd type="triangle" w="med" len="med"/>
          </a:ln>
        </p:spPr>
      </p:cxnSp>
    </p:spTree>
    <p:extLst>
      <p:ext uri="{BB962C8B-B14F-4D97-AF65-F5344CB8AC3E}">
        <p14:creationId xmlns:p14="http://schemas.microsoft.com/office/powerpoint/2010/main" val="401216415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hidden="1"/>
          <p:cNvPicPr>
            <a:picLocks noChangeAspect="1"/>
          </p:cNvPicPr>
          <p:nvPr/>
        </p:nvPicPr>
        <p:blipFill>
          <a:blip r:embed="rId2"/>
          <a:stretch>
            <a:fillRect/>
          </a:stretch>
        </p:blipFill>
        <p:spPr>
          <a:xfrm>
            <a:off x="304800" y="1350614"/>
            <a:ext cx="10111200" cy="5599717"/>
          </a:xfrm>
          <a:prstGeom prst="rect">
            <a:avLst/>
          </a:prstGeom>
        </p:spPr>
      </p:pic>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a:t>主な結果</a:t>
            </a:r>
          </a:p>
        </p:txBody>
      </p:sp>
      <p:sp>
        <p:nvSpPr>
          <p:cNvPr id="2" name="Title 1"/>
          <p:cNvSpPr>
            <a:spLocks noGrp="1"/>
          </p:cNvSpPr>
          <p:nvPr>
            <p:ph type="title"/>
          </p:nvPr>
        </p:nvSpPr>
        <p:spPr/>
        <p:txBody>
          <a:bodyPr/>
          <a:lstStyle/>
          <a:p>
            <a:r>
              <a:rPr lang="ja-JP"/>
              <a:t>LBA11：IPSOS：白金製剤含有レジメンが適応とならないNSCLC患者（pts）を対象とした初回投与（1L）アテゾリズマブ（atezo）と単剤化学療法（chemo）の比較第III相試験結果 – Lee SM, et al.</a:t>
            </a:r>
          </a:p>
        </p:txBody>
      </p:sp>
      <p:sp>
        <p:nvSpPr>
          <p:cNvPr id="5" name="Text Placeholder 4"/>
          <p:cNvSpPr>
            <a:spLocks noGrp="1"/>
          </p:cNvSpPr>
          <p:nvPr>
            <p:ph type="body" sz="quarter" idx="11"/>
          </p:nvPr>
        </p:nvSpPr>
        <p:spPr/>
        <p:txBody>
          <a:bodyPr/>
          <a:lstStyle/>
          <a:p>
            <a:r>
              <a:rPr lang="ja-JP"/>
              <a:t>Lee SM, et al.Ann Oncol 2022;33（suppl）:Abstr LBA11</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1066842" y="1667787"/>
            <a:ext cx="535305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全生存期間</a:t>
            </a:r>
          </a:p>
        </p:txBody>
      </p:sp>
      <p:graphicFrame>
        <p:nvGraphicFramePr>
          <p:cNvPr id="768" name="Table 767">
            <a:extLst>
              <a:ext uri="{FF2B5EF4-FFF2-40B4-BE49-F238E27FC236}">
                <a16:creationId xmlns:a16="http://schemas.microsoft.com/office/drawing/2014/main" id="{9513149A-7307-581C-4DDB-9612797A3D11}"/>
              </a:ext>
            </a:extLst>
          </p:cNvPr>
          <p:cNvGraphicFramePr>
            <a:graphicFrameLocks noGrp="1"/>
          </p:cNvGraphicFramePr>
          <p:nvPr>
            <p:extLst>
              <p:ext uri="{D42A27DB-BD31-4B8C-83A1-F6EECF244321}">
                <p14:modId xmlns:p14="http://schemas.microsoft.com/office/powerpoint/2010/main" val="4287047084"/>
              </p:ext>
            </p:extLst>
          </p:nvPr>
        </p:nvGraphicFramePr>
        <p:xfrm>
          <a:off x="87331" y="5948434"/>
          <a:ext cx="6828829" cy="519644"/>
        </p:xfrm>
        <a:graphic>
          <a:graphicData uri="http://schemas.openxmlformats.org/drawingml/2006/table">
            <a:tbl>
              <a:tblPr firstRow="1" bandRow="1">
                <a:tableStyleId>{2D5ABB26-0587-4C30-8999-92F81FD0307C}</a:tableStyleId>
              </a:tblPr>
              <a:tblGrid>
                <a:gridCol w="1068829">
                  <a:extLst>
                    <a:ext uri="{9D8B030D-6E8A-4147-A177-3AD203B41FA5}">
                      <a16:colId xmlns:a16="http://schemas.microsoft.com/office/drawing/2014/main" val="1922477207"/>
                    </a:ext>
                  </a:extLst>
                </a:gridCol>
                <a:gridCol w="576000">
                  <a:extLst>
                    <a:ext uri="{9D8B030D-6E8A-4147-A177-3AD203B41FA5}">
                      <a16:colId xmlns:a16="http://schemas.microsoft.com/office/drawing/2014/main" val="4221110395"/>
                    </a:ext>
                  </a:extLst>
                </a:gridCol>
                <a:gridCol w="576000">
                  <a:extLst>
                    <a:ext uri="{9D8B030D-6E8A-4147-A177-3AD203B41FA5}">
                      <a16:colId xmlns:a16="http://schemas.microsoft.com/office/drawing/2014/main" val="1982025498"/>
                    </a:ext>
                  </a:extLst>
                </a:gridCol>
                <a:gridCol w="576000">
                  <a:extLst>
                    <a:ext uri="{9D8B030D-6E8A-4147-A177-3AD203B41FA5}">
                      <a16:colId xmlns:a16="http://schemas.microsoft.com/office/drawing/2014/main" val="82261760"/>
                    </a:ext>
                  </a:extLst>
                </a:gridCol>
                <a:gridCol w="576000">
                  <a:extLst>
                    <a:ext uri="{9D8B030D-6E8A-4147-A177-3AD203B41FA5}">
                      <a16:colId xmlns:a16="http://schemas.microsoft.com/office/drawing/2014/main" val="3347891757"/>
                    </a:ext>
                  </a:extLst>
                </a:gridCol>
                <a:gridCol w="576000">
                  <a:extLst>
                    <a:ext uri="{9D8B030D-6E8A-4147-A177-3AD203B41FA5}">
                      <a16:colId xmlns:a16="http://schemas.microsoft.com/office/drawing/2014/main" val="1977194319"/>
                    </a:ext>
                  </a:extLst>
                </a:gridCol>
                <a:gridCol w="576000">
                  <a:extLst>
                    <a:ext uri="{9D8B030D-6E8A-4147-A177-3AD203B41FA5}">
                      <a16:colId xmlns:a16="http://schemas.microsoft.com/office/drawing/2014/main" val="2358900630"/>
                    </a:ext>
                  </a:extLst>
                </a:gridCol>
                <a:gridCol w="576000">
                  <a:extLst>
                    <a:ext uri="{9D8B030D-6E8A-4147-A177-3AD203B41FA5}">
                      <a16:colId xmlns:a16="http://schemas.microsoft.com/office/drawing/2014/main" val="3692123013"/>
                    </a:ext>
                  </a:extLst>
                </a:gridCol>
                <a:gridCol w="576000">
                  <a:extLst>
                    <a:ext uri="{9D8B030D-6E8A-4147-A177-3AD203B41FA5}">
                      <a16:colId xmlns:a16="http://schemas.microsoft.com/office/drawing/2014/main" val="187936254"/>
                    </a:ext>
                  </a:extLst>
                </a:gridCol>
                <a:gridCol w="576000">
                  <a:extLst>
                    <a:ext uri="{9D8B030D-6E8A-4147-A177-3AD203B41FA5}">
                      <a16:colId xmlns:a16="http://schemas.microsoft.com/office/drawing/2014/main" val="431122294"/>
                    </a:ext>
                  </a:extLst>
                </a:gridCol>
                <a:gridCol w="576000">
                  <a:extLst>
                    <a:ext uri="{9D8B030D-6E8A-4147-A177-3AD203B41FA5}">
                      <a16:colId xmlns:a16="http://schemas.microsoft.com/office/drawing/2014/main" val="2776922659"/>
                    </a:ext>
                  </a:extLst>
                </a:gridCol>
              </a:tblGrid>
              <a:tr h="92182">
                <a:tc>
                  <a:txBody>
                    <a:bodyPr/>
                    <a:lstStyle/>
                    <a:p>
                      <a:pPr marL="0" marR="0" lvl="0" indent="0" algn="r" defTabSz="914400" rtl="0" eaLnBrk="1" fontAlgn="auto" hangingPunct="1">
                        <a:lnSpc>
                          <a:spcPct val="100000"/>
                        </a:lnSpc>
                        <a:spcBef>
                          <a:spcPts val="0"/>
                        </a:spcBef>
                        <a:spcAft>
                          <a:spcPts val="0"/>
                        </a:spcAft>
                        <a:buFontTx/>
                        <a:buNone/>
                      </a:pPr>
                      <a:r>
                        <a:rPr lang="ja-JP" sz="1100" b="0" i="0" u="none" strike="noStrike" cap="none" normalizeH="0" baseline="0">
                          <a:solidFill>
                            <a:schemeClr val="tx1"/>
                          </a:solidFill>
                          <a:latin typeface="Arial" panose="020B0604020202020204" pitchFamily="34" charset="0"/>
                          <a:ea typeface="MS Mincho"/>
                          <a:cs typeface="+mn-cs"/>
                          <a:sym typeface=""/>
                        </a:rPr>
                        <a:t>リスク有患者数</a:t>
                      </a:r>
                    </a:p>
                  </a:txBody>
                  <a:tcPr marL="0" marR="0" marT="0" marB="0" anchor="ctr">
                    <a:lnL w="9525"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1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1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a:noFill/>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1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1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1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1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1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1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1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hangingPunct="1">
                        <a:lnSpc>
                          <a:spcPct val="100000"/>
                        </a:lnSpc>
                        <a:spcBef>
                          <a:spcPts val="0"/>
                        </a:spcBef>
                        <a:spcAft>
                          <a:spcPts val="0"/>
                        </a:spcAft>
                        <a:buFontTx/>
                        <a:buNone/>
                      </a:pPr>
                      <a:endParaRPr lang="en-GB" sz="1100" b="0" i="0" u="none" strike="noStrike" kern="1200" cap="none" spc="0" normalizeH="0" baseline="0" dirty="0">
                        <a:solidFill>
                          <a:srgbClr val="000000"/>
                        </a:solidFill>
                        <a:latin typeface="Arial" panose="020B0604020202020204" pitchFamily="34" charset="0"/>
                        <a:ea typeface="+mn-ea"/>
                        <a:cs typeface="+mn-cs"/>
                        <a:sym typeface=""/>
                      </a:endParaRPr>
                    </a:p>
                  </a:txBody>
                  <a:tcPr marL="0" marR="0" marT="0" marB="0" anchor="ctr">
                    <a:lnL>
                      <a:noFill/>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5944628"/>
                  </a:ext>
                </a:extLst>
              </a:tr>
              <a:tr h="184364">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100" b="0" i="0" u="none" strike="noStrike" cap="none" normalizeH="0" baseline="0">
                          <a:solidFill>
                            <a:schemeClr val="accent1"/>
                          </a:solidFill>
                          <a:latin typeface="Arial" panose="020B0604020202020204" pitchFamily="34" charset="0"/>
                          <a:ea typeface="MS Mincho"/>
                          <a:cs typeface="+mn-cs"/>
                          <a:sym typeface=""/>
                        </a:rPr>
                        <a:t>アテゾリズマブ</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1"/>
                          </a:solidFill>
                          <a:latin typeface="Arial" panose="020B0604020202020204" pitchFamily="34" charset="0"/>
                          <a:ea typeface="MS Mincho"/>
                          <a:cs typeface="+mn-cs"/>
                          <a:sym typeface=""/>
                        </a:rPr>
                        <a:t>302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1"/>
                          </a:solidFill>
                          <a:latin typeface="Arial" panose="020B0604020202020204" pitchFamily="34" charset="0"/>
                          <a:ea typeface="MS Mincho"/>
                          <a:cs typeface="+mn-cs"/>
                          <a:sym typeface=""/>
                        </a:rPr>
                        <a:t>180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1"/>
                          </a:solidFill>
                          <a:latin typeface="Arial" panose="020B0604020202020204" pitchFamily="34" charset="0"/>
                          <a:ea typeface="MS Mincho"/>
                          <a:cs typeface="+mn-cs"/>
                          <a:sym typeface=""/>
                        </a:rPr>
                        <a:t>122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1"/>
                          </a:solidFill>
                          <a:latin typeface="Arial" panose="020B0604020202020204" pitchFamily="34" charset="0"/>
                          <a:ea typeface="MS Mincho"/>
                          <a:cs typeface="+mn-cs"/>
                          <a:sym typeface=""/>
                        </a:rPr>
                        <a:t>86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1"/>
                          </a:solidFill>
                          <a:latin typeface="Arial" panose="020B0604020202020204" pitchFamily="34" charset="0"/>
                          <a:ea typeface="MS Mincho"/>
                          <a:cs typeface="+mn-cs"/>
                          <a:sym typeface=""/>
                        </a:rPr>
                        <a:t>64</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1"/>
                          </a:solidFill>
                          <a:latin typeface="Arial" panose="020B0604020202020204" pitchFamily="34" charset="0"/>
                          <a:ea typeface="MS Mincho"/>
                          <a:cs typeface="+mn-cs"/>
                          <a:sym typeface=""/>
                        </a:rPr>
                        <a:t>50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1"/>
                          </a:solidFill>
                          <a:latin typeface="Arial" panose="020B0604020202020204" pitchFamily="34" charset="0"/>
                          <a:ea typeface="MS Mincho"/>
                          <a:cs typeface="+mn-cs"/>
                          <a:sym typeface=""/>
                        </a:rPr>
                        <a:t>37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1"/>
                          </a:solidFill>
                          <a:latin typeface="Arial" panose="020B0604020202020204" pitchFamily="34" charset="0"/>
                          <a:ea typeface="MS Mincho"/>
                          <a:cs typeface="+mn-cs"/>
                          <a:sym typeface=""/>
                        </a:rPr>
                        <a:t>17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1"/>
                          </a:solidFill>
                          <a:latin typeface="Arial" panose="020B0604020202020204" pitchFamily="34" charset="0"/>
                          <a:ea typeface="MS Mincho"/>
                          <a:cs typeface="+mn-cs"/>
                          <a:sym typeface=""/>
                        </a:rPr>
                        <a:t>5</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1"/>
                          </a:solidFill>
                          <a:latin typeface="Arial" panose="020B0604020202020204" pitchFamily="34" charset="0"/>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49933894"/>
                  </a:ext>
                </a:extLst>
              </a:tr>
              <a:tr h="92182">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100" b="0" i="0" u="none" strike="noStrike" cap="none" normalizeH="0" baseline="0">
                          <a:solidFill>
                            <a:schemeClr val="accent2"/>
                          </a:solidFill>
                          <a:latin typeface="Arial" panose="020B0604020202020204" pitchFamily="34" charset="0"/>
                          <a:ea typeface="MS Mincho"/>
                          <a:cs typeface="+mn-cs"/>
                          <a:sym typeface=""/>
                        </a:rPr>
                        <a:t>化学療法</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2"/>
                          </a:solidFill>
                          <a:latin typeface="Arial" panose="020B0604020202020204" pitchFamily="34" charset="0"/>
                          <a:ea typeface="MS Mincho"/>
                          <a:cs typeface="+mn-cs"/>
                          <a:sym typeface=""/>
                        </a:rPr>
                        <a:t>151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2"/>
                          </a:solidFill>
                          <a:latin typeface="Arial" panose="020B0604020202020204" pitchFamily="34" charset="0"/>
                          <a:ea typeface="MS Mincho"/>
                          <a:cs typeface="+mn-cs"/>
                          <a:sym typeface=""/>
                        </a:rPr>
                        <a:t>80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2"/>
                          </a:solidFill>
                          <a:latin typeface="Arial" panose="020B0604020202020204" pitchFamily="34" charset="0"/>
                          <a:ea typeface="MS Mincho"/>
                          <a:cs typeface="+mn-cs"/>
                          <a:sym typeface=""/>
                        </a:rPr>
                        <a:t>52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2"/>
                          </a:solidFill>
                          <a:latin typeface="Arial" panose="020B0604020202020204" pitchFamily="34" charset="0"/>
                          <a:ea typeface="MS Mincho"/>
                          <a:cs typeface="+mn-cs"/>
                          <a:sym typeface=""/>
                        </a:rPr>
                        <a:t>31</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2"/>
                          </a:solidFill>
                          <a:latin typeface="Arial" panose="020B0604020202020204" pitchFamily="34" charset="0"/>
                          <a:ea typeface="MS Mincho"/>
                          <a:cs typeface="+mn-cs"/>
                          <a:sym typeface=""/>
                        </a:rPr>
                        <a:t>16</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2"/>
                          </a:solidFill>
                          <a:latin typeface="Arial" panose="020B0604020202020204" pitchFamily="34" charset="0"/>
                          <a:ea typeface="MS Mincho"/>
                          <a:cs typeface="+mn-cs"/>
                          <a:sym typeface=""/>
                        </a:rPr>
                        <a:t>9</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2"/>
                          </a:solidFill>
                          <a:latin typeface="Arial" panose="020B0604020202020204" pitchFamily="34" charset="0"/>
                          <a:ea typeface="MS Mincho"/>
                          <a:cs typeface="+mn-cs"/>
                          <a:sym typeface=""/>
                        </a:rPr>
                        <a:t>7</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2"/>
                          </a:solidFill>
                          <a:latin typeface="Arial" panose="020B0604020202020204" pitchFamily="34" charset="0"/>
                          <a:ea typeface="MS Mincho"/>
                          <a:cs typeface="+mn-cs"/>
                          <a:sym typeface=""/>
                        </a:rPr>
                        <a:t>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2"/>
                          </a:solidFill>
                          <a:latin typeface="Arial" panose="020B0604020202020204" pitchFamily="34" charset="0"/>
                          <a:ea typeface="MS Mincho"/>
                          <a:cs typeface="+mn-cs"/>
                          <a:sym typeface=""/>
                        </a:rPr>
                        <a:t>2</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FontTx/>
                        <a:buNone/>
                      </a:pPr>
                      <a:r>
                        <a:rPr lang="ja-JP" sz="1100" b="0" i="0" u="none" strike="noStrike" cap="none" normalizeH="0" baseline="0">
                          <a:solidFill>
                            <a:schemeClr val="accent2"/>
                          </a:solidFill>
                          <a:latin typeface="Arial" panose="020B0604020202020204" pitchFamily="34" charset="0"/>
                          <a:ea typeface="MS Mincho"/>
                          <a:cs typeface="+mn-cs"/>
                          <a:sym typeface=""/>
                        </a:rPr>
                        <a:t>0</a:t>
                      </a:r>
                    </a:p>
                  </a:txBody>
                  <a:tcPr marL="0" marR="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58142056"/>
                  </a:ext>
                </a:extLst>
              </a:tr>
            </a:tbl>
          </a:graphicData>
        </a:graphic>
      </p:graphicFrame>
      <p:grpSp>
        <p:nvGrpSpPr>
          <p:cNvPr id="975" name="Group 974">
            <a:extLst>
              <a:ext uri="{FF2B5EF4-FFF2-40B4-BE49-F238E27FC236}">
                <a16:creationId xmlns:a16="http://schemas.microsoft.com/office/drawing/2014/main" id="{11D0511A-E8C4-91AB-8B3E-1ED5E8806F55}"/>
              </a:ext>
            </a:extLst>
          </p:cNvPr>
          <p:cNvGrpSpPr/>
          <p:nvPr/>
        </p:nvGrpSpPr>
        <p:grpSpPr>
          <a:xfrm>
            <a:off x="601662" y="2684523"/>
            <a:ext cx="6175261" cy="3322578"/>
            <a:chOff x="598571" y="2328047"/>
            <a:chExt cx="6837797" cy="3679053"/>
          </a:xfrm>
        </p:grpSpPr>
        <p:grpSp>
          <p:nvGrpSpPr>
            <p:cNvPr id="779" name="Graphic 766">
              <a:extLst>
                <a:ext uri="{FF2B5EF4-FFF2-40B4-BE49-F238E27FC236}">
                  <a16:creationId xmlns:a16="http://schemas.microsoft.com/office/drawing/2014/main" id="{1AEC043F-D0AF-06EC-797F-A3F503CEB0C3}"/>
                </a:ext>
              </a:extLst>
            </p:cNvPr>
            <p:cNvGrpSpPr/>
            <p:nvPr/>
          </p:nvGrpSpPr>
          <p:grpSpPr>
            <a:xfrm>
              <a:off x="1514475" y="2352978"/>
              <a:ext cx="5741238" cy="2956625"/>
              <a:chOff x="1771650" y="2352978"/>
              <a:chExt cx="5741238" cy="2956625"/>
            </a:xfrm>
            <a:noFill/>
          </p:grpSpPr>
          <p:sp>
            <p:nvSpPr>
              <p:cNvPr id="780" name="Freeform: Shape 779">
                <a:extLst>
                  <a:ext uri="{FF2B5EF4-FFF2-40B4-BE49-F238E27FC236}">
                    <a16:creationId xmlns:a16="http://schemas.microsoft.com/office/drawing/2014/main" id="{1622F71B-4B5D-B823-57E4-7980DD803411}"/>
                  </a:ext>
                </a:extLst>
              </p:cNvPr>
              <p:cNvSpPr/>
              <p:nvPr/>
            </p:nvSpPr>
            <p:spPr>
              <a:xfrm>
                <a:off x="1795727" y="2380759"/>
                <a:ext cx="5689997" cy="2898593"/>
              </a:xfrm>
              <a:custGeom>
                <a:avLst/>
                <a:gdLst>
                  <a:gd name="connsiteX0" fmla="*/ 0 w 5689997"/>
                  <a:gd name="connsiteY0" fmla="*/ 0 h 2898593"/>
                  <a:gd name="connsiteX1" fmla="*/ 66444 w 5689997"/>
                  <a:gd name="connsiteY1" fmla="*/ 0 h 2898593"/>
                  <a:gd name="connsiteX2" fmla="*/ 66444 w 5689997"/>
                  <a:gd name="connsiteY2" fmla="*/ 28785 h 2898593"/>
                  <a:gd name="connsiteX3" fmla="*/ 93839 w 5689997"/>
                  <a:gd name="connsiteY3" fmla="*/ 28785 h 2898593"/>
                  <a:gd name="connsiteX4" fmla="*/ 93839 w 5689997"/>
                  <a:gd name="connsiteY4" fmla="*/ 67215 h 2898593"/>
                  <a:gd name="connsiteX5" fmla="*/ 102714 w 5689997"/>
                  <a:gd name="connsiteY5" fmla="*/ 67215 h 2898593"/>
                  <a:gd name="connsiteX6" fmla="*/ 102714 w 5689997"/>
                  <a:gd name="connsiteY6" fmla="*/ 108579 h 2898593"/>
                  <a:gd name="connsiteX7" fmla="*/ 123395 w 5689997"/>
                  <a:gd name="connsiteY7" fmla="*/ 108579 h 2898593"/>
                  <a:gd name="connsiteX8" fmla="*/ 123395 w 5689997"/>
                  <a:gd name="connsiteY8" fmla="*/ 125633 h 2898593"/>
                  <a:gd name="connsiteX9" fmla="*/ 152180 w 5689997"/>
                  <a:gd name="connsiteY9" fmla="*/ 125633 h 2898593"/>
                  <a:gd name="connsiteX10" fmla="*/ 152180 w 5689997"/>
                  <a:gd name="connsiteY10" fmla="*/ 152952 h 2898593"/>
                  <a:gd name="connsiteX11" fmla="*/ 163987 w 5689997"/>
                  <a:gd name="connsiteY11" fmla="*/ 152952 h 2898593"/>
                  <a:gd name="connsiteX12" fmla="*/ 163987 w 5689997"/>
                  <a:gd name="connsiteY12" fmla="*/ 172861 h 2898593"/>
                  <a:gd name="connsiteX13" fmla="*/ 170624 w 5689997"/>
                  <a:gd name="connsiteY13" fmla="*/ 172861 h 2898593"/>
                  <a:gd name="connsiteX14" fmla="*/ 170624 w 5689997"/>
                  <a:gd name="connsiteY14" fmla="*/ 185440 h 2898593"/>
                  <a:gd name="connsiteX15" fmla="*/ 212064 w 5689997"/>
                  <a:gd name="connsiteY15" fmla="*/ 185440 h 2898593"/>
                  <a:gd name="connsiteX16" fmla="*/ 212064 w 5689997"/>
                  <a:gd name="connsiteY16" fmla="*/ 227575 h 2898593"/>
                  <a:gd name="connsiteX17" fmla="*/ 238611 w 5689997"/>
                  <a:gd name="connsiteY17" fmla="*/ 227575 h 2898593"/>
                  <a:gd name="connsiteX18" fmla="*/ 238611 w 5689997"/>
                  <a:gd name="connsiteY18" fmla="*/ 249723 h 2898593"/>
                  <a:gd name="connsiteX19" fmla="*/ 257131 w 5689997"/>
                  <a:gd name="connsiteY19" fmla="*/ 249723 h 2898593"/>
                  <a:gd name="connsiteX20" fmla="*/ 257131 w 5689997"/>
                  <a:gd name="connsiteY20" fmla="*/ 262996 h 2898593"/>
                  <a:gd name="connsiteX21" fmla="*/ 261530 w 5689997"/>
                  <a:gd name="connsiteY21" fmla="*/ 262996 h 2898593"/>
                  <a:gd name="connsiteX22" fmla="*/ 261530 w 5689997"/>
                  <a:gd name="connsiteY22" fmla="*/ 318482 h 2898593"/>
                  <a:gd name="connsiteX23" fmla="*/ 278508 w 5689997"/>
                  <a:gd name="connsiteY23" fmla="*/ 318482 h 2898593"/>
                  <a:gd name="connsiteX24" fmla="*/ 278508 w 5689997"/>
                  <a:gd name="connsiteY24" fmla="*/ 356835 h 2898593"/>
                  <a:gd name="connsiteX25" fmla="*/ 285916 w 5689997"/>
                  <a:gd name="connsiteY25" fmla="*/ 356835 h 2898593"/>
                  <a:gd name="connsiteX26" fmla="*/ 285916 w 5689997"/>
                  <a:gd name="connsiteY26" fmla="*/ 400437 h 2898593"/>
                  <a:gd name="connsiteX27" fmla="*/ 302893 w 5689997"/>
                  <a:gd name="connsiteY27" fmla="*/ 400437 h 2898593"/>
                  <a:gd name="connsiteX28" fmla="*/ 302893 w 5689997"/>
                  <a:gd name="connsiteY28" fmla="*/ 458855 h 2898593"/>
                  <a:gd name="connsiteX29" fmla="*/ 316938 w 5689997"/>
                  <a:gd name="connsiteY29" fmla="*/ 458855 h 2898593"/>
                  <a:gd name="connsiteX30" fmla="*/ 316938 w 5689997"/>
                  <a:gd name="connsiteY30" fmla="*/ 472128 h 2898593"/>
                  <a:gd name="connsiteX31" fmla="*/ 322109 w 5689997"/>
                  <a:gd name="connsiteY31" fmla="*/ 472128 h 2898593"/>
                  <a:gd name="connsiteX32" fmla="*/ 322109 w 5689997"/>
                  <a:gd name="connsiteY32" fmla="*/ 554854 h 2898593"/>
                  <a:gd name="connsiteX33" fmla="*/ 335459 w 5689997"/>
                  <a:gd name="connsiteY33" fmla="*/ 554854 h 2898593"/>
                  <a:gd name="connsiteX34" fmla="*/ 335459 w 5689997"/>
                  <a:gd name="connsiteY34" fmla="*/ 570366 h 2898593"/>
                  <a:gd name="connsiteX35" fmla="*/ 343562 w 5689997"/>
                  <a:gd name="connsiteY35" fmla="*/ 570366 h 2898593"/>
                  <a:gd name="connsiteX36" fmla="*/ 343562 w 5689997"/>
                  <a:gd name="connsiteY36" fmla="*/ 589581 h 2898593"/>
                  <a:gd name="connsiteX37" fmla="*/ 360540 w 5689997"/>
                  <a:gd name="connsiteY37" fmla="*/ 589581 h 2898593"/>
                  <a:gd name="connsiteX38" fmla="*/ 360540 w 5689997"/>
                  <a:gd name="connsiteY38" fmla="*/ 649465 h 2898593"/>
                  <a:gd name="connsiteX39" fmla="*/ 371652 w 5689997"/>
                  <a:gd name="connsiteY39" fmla="*/ 649465 h 2898593"/>
                  <a:gd name="connsiteX40" fmla="*/ 371652 w 5689997"/>
                  <a:gd name="connsiteY40" fmla="*/ 680488 h 2898593"/>
                  <a:gd name="connsiteX41" fmla="*/ 394495 w 5689997"/>
                  <a:gd name="connsiteY41" fmla="*/ 680488 h 2898593"/>
                  <a:gd name="connsiteX42" fmla="*/ 394495 w 5689997"/>
                  <a:gd name="connsiteY42" fmla="*/ 723317 h 2898593"/>
                  <a:gd name="connsiteX43" fmla="*/ 401903 w 5689997"/>
                  <a:gd name="connsiteY43" fmla="*/ 723317 h 2898593"/>
                  <a:gd name="connsiteX44" fmla="*/ 401903 w 5689997"/>
                  <a:gd name="connsiteY44" fmla="*/ 752873 h 2898593"/>
                  <a:gd name="connsiteX45" fmla="*/ 410083 w 5689997"/>
                  <a:gd name="connsiteY45" fmla="*/ 752873 h 2898593"/>
                  <a:gd name="connsiteX46" fmla="*/ 410083 w 5689997"/>
                  <a:gd name="connsiteY46" fmla="*/ 763214 h 2898593"/>
                  <a:gd name="connsiteX47" fmla="*/ 427755 w 5689997"/>
                  <a:gd name="connsiteY47" fmla="*/ 763214 h 2898593"/>
                  <a:gd name="connsiteX48" fmla="*/ 427755 w 5689997"/>
                  <a:gd name="connsiteY48" fmla="*/ 780269 h 2898593"/>
                  <a:gd name="connsiteX49" fmla="*/ 435935 w 5689997"/>
                  <a:gd name="connsiteY49" fmla="*/ 780269 h 2898593"/>
                  <a:gd name="connsiteX50" fmla="*/ 435935 w 5689997"/>
                  <a:gd name="connsiteY50" fmla="*/ 805349 h 2898593"/>
                  <a:gd name="connsiteX51" fmla="*/ 459549 w 5689997"/>
                  <a:gd name="connsiteY51" fmla="*/ 805349 h 2898593"/>
                  <a:gd name="connsiteX52" fmla="*/ 459549 w 5689997"/>
                  <a:gd name="connsiteY52" fmla="*/ 818622 h 2898593"/>
                  <a:gd name="connsiteX53" fmla="*/ 469890 w 5689997"/>
                  <a:gd name="connsiteY53" fmla="*/ 818622 h 2898593"/>
                  <a:gd name="connsiteX54" fmla="*/ 469890 w 5689997"/>
                  <a:gd name="connsiteY54" fmla="*/ 864462 h 2898593"/>
                  <a:gd name="connsiteX55" fmla="*/ 476527 w 5689997"/>
                  <a:gd name="connsiteY55" fmla="*/ 864462 h 2898593"/>
                  <a:gd name="connsiteX56" fmla="*/ 476527 w 5689997"/>
                  <a:gd name="connsiteY56" fmla="*/ 900654 h 2898593"/>
                  <a:gd name="connsiteX57" fmla="*/ 480231 w 5689997"/>
                  <a:gd name="connsiteY57" fmla="*/ 900654 h 2898593"/>
                  <a:gd name="connsiteX58" fmla="*/ 480231 w 5689997"/>
                  <a:gd name="connsiteY58" fmla="*/ 918404 h 2898593"/>
                  <a:gd name="connsiteX59" fmla="*/ 485401 w 5689997"/>
                  <a:gd name="connsiteY59" fmla="*/ 918404 h 2898593"/>
                  <a:gd name="connsiteX60" fmla="*/ 485401 w 5689997"/>
                  <a:gd name="connsiteY60" fmla="*/ 934687 h 2898593"/>
                  <a:gd name="connsiteX61" fmla="*/ 501684 w 5689997"/>
                  <a:gd name="connsiteY61" fmla="*/ 934687 h 2898593"/>
                  <a:gd name="connsiteX62" fmla="*/ 501684 w 5689997"/>
                  <a:gd name="connsiteY62" fmla="*/ 955368 h 2898593"/>
                  <a:gd name="connsiteX63" fmla="*/ 518662 w 5689997"/>
                  <a:gd name="connsiteY63" fmla="*/ 955368 h 2898593"/>
                  <a:gd name="connsiteX64" fmla="*/ 518662 w 5689997"/>
                  <a:gd name="connsiteY64" fmla="*/ 1001902 h 2898593"/>
                  <a:gd name="connsiteX65" fmla="*/ 558559 w 5689997"/>
                  <a:gd name="connsiteY65" fmla="*/ 1001902 h 2898593"/>
                  <a:gd name="connsiteX66" fmla="*/ 558559 w 5689997"/>
                  <a:gd name="connsiteY66" fmla="*/ 1027754 h 2898593"/>
                  <a:gd name="connsiteX67" fmla="*/ 565195 w 5689997"/>
                  <a:gd name="connsiteY67" fmla="*/ 1027754 h 2898593"/>
                  <a:gd name="connsiteX68" fmla="*/ 565195 w 5689997"/>
                  <a:gd name="connsiteY68" fmla="*/ 1083162 h 2898593"/>
                  <a:gd name="connsiteX69" fmla="*/ 574070 w 5689997"/>
                  <a:gd name="connsiteY69" fmla="*/ 1083162 h 2898593"/>
                  <a:gd name="connsiteX70" fmla="*/ 574070 w 5689997"/>
                  <a:gd name="connsiteY70" fmla="*/ 1121593 h 2898593"/>
                  <a:gd name="connsiteX71" fmla="*/ 582944 w 5689997"/>
                  <a:gd name="connsiteY71" fmla="*/ 1121593 h 2898593"/>
                  <a:gd name="connsiteX72" fmla="*/ 582944 w 5689997"/>
                  <a:gd name="connsiteY72" fmla="*/ 1154082 h 2898593"/>
                  <a:gd name="connsiteX73" fmla="*/ 596218 w 5689997"/>
                  <a:gd name="connsiteY73" fmla="*/ 1154082 h 2898593"/>
                  <a:gd name="connsiteX74" fmla="*/ 596218 w 5689997"/>
                  <a:gd name="connsiteY74" fmla="*/ 1173297 h 2898593"/>
                  <a:gd name="connsiteX75" fmla="*/ 613967 w 5689997"/>
                  <a:gd name="connsiteY75" fmla="*/ 1173297 h 2898593"/>
                  <a:gd name="connsiteX76" fmla="*/ 613967 w 5689997"/>
                  <a:gd name="connsiteY76" fmla="*/ 1191818 h 2898593"/>
                  <a:gd name="connsiteX77" fmla="*/ 625079 w 5689997"/>
                  <a:gd name="connsiteY77" fmla="*/ 1191818 h 2898593"/>
                  <a:gd name="connsiteX78" fmla="*/ 625079 w 5689997"/>
                  <a:gd name="connsiteY78" fmla="*/ 1257567 h 2898593"/>
                  <a:gd name="connsiteX79" fmla="*/ 637581 w 5689997"/>
                  <a:gd name="connsiteY79" fmla="*/ 1257567 h 2898593"/>
                  <a:gd name="connsiteX80" fmla="*/ 637581 w 5689997"/>
                  <a:gd name="connsiteY80" fmla="*/ 1273773 h 2898593"/>
                  <a:gd name="connsiteX81" fmla="*/ 653864 w 5689997"/>
                  <a:gd name="connsiteY81" fmla="*/ 1273773 h 2898593"/>
                  <a:gd name="connsiteX82" fmla="*/ 653864 w 5689997"/>
                  <a:gd name="connsiteY82" fmla="*/ 1305567 h 2898593"/>
                  <a:gd name="connsiteX83" fmla="*/ 754340 w 5689997"/>
                  <a:gd name="connsiteY83" fmla="*/ 1305567 h 2898593"/>
                  <a:gd name="connsiteX84" fmla="*/ 754340 w 5689997"/>
                  <a:gd name="connsiteY84" fmla="*/ 1329181 h 2898593"/>
                  <a:gd name="connsiteX85" fmla="*/ 764680 w 5689997"/>
                  <a:gd name="connsiteY85" fmla="*/ 1329181 h 2898593"/>
                  <a:gd name="connsiteX86" fmla="*/ 764680 w 5689997"/>
                  <a:gd name="connsiteY86" fmla="*/ 1365451 h 2898593"/>
                  <a:gd name="connsiteX87" fmla="*/ 768385 w 5689997"/>
                  <a:gd name="connsiteY87" fmla="*/ 1365451 h 2898593"/>
                  <a:gd name="connsiteX88" fmla="*/ 768385 w 5689997"/>
                  <a:gd name="connsiteY88" fmla="*/ 1388294 h 2898593"/>
                  <a:gd name="connsiteX89" fmla="*/ 823098 w 5689997"/>
                  <a:gd name="connsiteY89" fmla="*/ 1388294 h 2898593"/>
                  <a:gd name="connsiteX90" fmla="*/ 823098 w 5689997"/>
                  <a:gd name="connsiteY90" fmla="*/ 1408975 h 2898593"/>
                  <a:gd name="connsiteX91" fmla="*/ 827497 w 5689997"/>
                  <a:gd name="connsiteY91" fmla="*/ 1408975 h 2898593"/>
                  <a:gd name="connsiteX92" fmla="*/ 827497 w 5689997"/>
                  <a:gd name="connsiteY92" fmla="*/ 1427496 h 2898593"/>
                  <a:gd name="connsiteX93" fmla="*/ 859986 w 5689997"/>
                  <a:gd name="connsiteY93" fmla="*/ 1427496 h 2898593"/>
                  <a:gd name="connsiteX94" fmla="*/ 859986 w 5689997"/>
                  <a:gd name="connsiteY94" fmla="*/ 1454043 h 2898593"/>
                  <a:gd name="connsiteX95" fmla="*/ 877735 w 5689997"/>
                  <a:gd name="connsiteY95" fmla="*/ 1454043 h 2898593"/>
                  <a:gd name="connsiteX96" fmla="*/ 877735 w 5689997"/>
                  <a:gd name="connsiteY96" fmla="*/ 1474030 h 2898593"/>
                  <a:gd name="connsiteX97" fmla="*/ 967870 w 5689997"/>
                  <a:gd name="connsiteY97" fmla="*/ 1474030 h 2898593"/>
                  <a:gd name="connsiteX98" fmla="*/ 967870 w 5689997"/>
                  <a:gd name="connsiteY98" fmla="*/ 1497644 h 2898593"/>
                  <a:gd name="connsiteX99" fmla="*/ 973812 w 5689997"/>
                  <a:gd name="connsiteY99" fmla="*/ 1497644 h 2898593"/>
                  <a:gd name="connsiteX100" fmla="*/ 973812 w 5689997"/>
                  <a:gd name="connsiteY100" fmla="*/ 1519097 h 2898593"/>
                  <a:gd name="connsiteX101" fmla="*/ 1018108 w 5689997"/>
                  <a:gd name="connsiteY101" fmla="*/ 1519097 h 2898593"/>
                  <a:gd name="connsiteX102" fmla="*/ 1018108 w 5689997"/>
                  <a:gd name="connsiteY102" fmla="*/ 1541245 h 2898593"/>
                  <a:gd name="connsiteX103" fmla="*/ 1026982 w 5689997"/>
                  <a:gd name="connsiteY103" fmla="*/ 1541245 h 2898593"/>
                  <a:gd name="connsiteX104" fmla="*/ 1026982 w 5689997"/>
                  <a:gd name="connsiteY104" fmla="*/ 1553824 h 2898593"/>
                  <a:gd name="connsiteX105" fmla="*/ 1041799 w 5689997"/>
                  <a:gd name="connsiteY105" fmla="*/ 1553824 h 2898593"/>
                  <a:gd name="connsiteX106" fmla="*/ 1041799 w 5689997"/>
                  <a:gd name="connsiteY106" fmla="*/ 1587779 h 2898593"/>
                  <a:gd name="connsiteX107" fmla="*/ 1080230 w 5689997"/>
                  <a:gd name="connsiteY107" fmla="*/ 1587779 h 2898593"/>
                  <a:gd name="connsiteX108" fmla="*/ 1080230 w 5689997"/>
                  <a:gd name="connsiteY108" fmla="*/ 1606300 h 2898593"/>
                  <a:gd name="connsiteX109" fmla="*/ 1101606 w 5689997"/>
                  <a:gd name="connsiteY109" fmla="*/ 1606300 h 2898593"/>
                  <a:gd name="connsiteX110" fmla="*/ 1101606 w 5689997"/>
                  <a:gd name="connsiteY110" fmla="*/ 1632152 h 2898593"/>
                  <a:gd name="connsiteX111" fmla="*/ 1111947 w 5689997"/>
                  <a:gd name="connsiteY111" fmla="*/ 1632152 h 2898593"/>
                  <a:gd name="connsiteX112" fmla="*/ 1111947 w 5689997"/>
                  <a:gd name="connsiteY112" fmla="*/ 1647663 h 2898593"/>
                  <a:gd name="connsiteX113" fmla="*/ 1142275 w 5689997"/>
                  <a:gd name="connsiteY113" fmla="*/ 1647663 h 2898593"/>
                  <a:gd name="connsiteX114" fmla="*/ 1142275 w 5689997"/>
                  <a:gd name="connsiteY114" fmla="*/ 1687560 h 2898593"/>
                  <a:gd name="connsiteX115" fmla="*/ 1155548 w 5689997"/>
                  <a:gd name="connsiteY115" fmla="*/ 1687560 h 2898593"/>
                  <a:gd name="connsiteX116" fmla="*/ 1155548 w 5689997"/>
                  <a:gd name="connsiteY116" fmla="*/ 1720049 h 2898593"/>
                  <a:gd name="connsiteX117" fmla="*/ 1179934 w 5689997"/>
                  <a:gd name="connsiteY117" fmla="*/ 1720049 h 2898593"/>
                  <a:gd name="connsiteX118" fmla="*/ 1179934 w 5689997"/>
                  <a:gd name="connsiteY118" fmla="*/ 1745206 h 2898593"/>
                  <a:gd name="connsiteX119" fmla="*/ 1189580 w 5689997"/>
                  <a:gd name="connsiteY119" fmla="*/ 1745206 h 2898593"/>
                  <a:gd name="connsiteX120" fmla="*/ 1189580 w 5689997"/>
                  <a:gd name="connsiteY120" fmla="*/ 1760717 h 2898593"/>
                  <a:gd name="connsiteX121" fmla="*/ 1196217 w 5689997"/>
                  <a:gd name="connsiteY121" fmla="*/ 1760717 h 2898593"/>
                  <a:gd name="connsiteX122" fmla="*/ 1196217 w 5689997"/>
                  <a:gd name="connsiteY122" fmla="*/ 1780627 h 2898593"/>
                  <a:gd name="connsiteX123" fmla="*/ 1215432 w 5689997"/>
                  <a:gd name="connsiteY123" fmla="*/ 1780627 h 2898593"/>
                  <a:gd name="connsiteX124" fmla="*/ 1215432 w 5689997"/>
                  <a:gd name="connsiteY124" fmla="*/ 1808023 h 2898593"/>
                  <a:gd name="connsiteX125" fmla="*/ 1236808 w 5689997"/>
                  <a:gd name="connsiteY125" fmla="*/ 1808023 h 2898593"/>
                  <a:gd name="connsiteX126" fmla="*/ 1236808 w 5689997"/>
                  <a:gd name="connsiteY126" fmla="*/ 1830865 h 2898593"/>
                  <a:gd name="connsiteX127" fmla="*/ 1255329 w 5689997"/>
                  <a:gd name="connsiteY127" fmla="*/ 1830865 h 2898593"/>
                  <a:gd name="connsiteX128" fmla="*/ 1255329 w 5689997"/>
                  <a:gd name="connsiteY128" fmla="*/ 1846453 h 2898593"/>
                  <a:gd name="connsiteX129" fmla="*/ 1285580 w 5689997"/>
                  <a:gd name="connsiteY129" fmla="*/ 1846453 h 2898593"/>
                  <a:gd name="connsiteX130" fmla="*/ 1285580 w 5689997"/>
                  <a:gd name="connsiteY130" fmla="*/ 1868601 h 2898593"/>
                  <a:gd name="connsiteX131" fmla="*/ 1316602 w 5689997"/>
                  <a:gd name="connsiteY131" fmla="*/ 1868601 h 2898593"/>
                  <a:gd name="connsiteX132" fmla="*/ 1316602 w 5689997"/>
                  <a:gd name="connsiteY132" fmla="*/ 1893682 h 2898593"/>
                  <a:gd name="connsiteX133" fmla="*/ 1325477 w 5689997"/>
                  <a:gd name="connsiteY133" fmla="*/ 1893682 h 2898593"/>
                  <a:gd name="connsiteX134" fmla="*/ 1325477 w 5689997"/>
                  <a:gd name="connsiteY134" fmla="*/ 1924010 h 2898593"/>
                  <a:gd name="connsiteX135" fmla="*/ 1366840 w 5689997"/>
                  <a:gd name="connsiteY135" fmla="*/ 1924010 h 2898593"/>
                  <a:gd name="connsiteX136" fmla="*/ 1366840 w 5689997"/>
                  <a:gd name="connsiteY136" fmla="*/ 1940987 h 2898593"/>
                  <a:gd name="connsiteX137" fmla="*/ 1423792 w 5689997"/>
                  <a:gd name="connsiteY137" fmla="*/ 1940987 h 2898593"/>
                  <a:gd name="connsiteX138" fmla="*/ 1423792 w 5689997"/>
                  <a:gd name="connsiteY138" fmla="*/ 1960974 h 2898593"/>
                  <a:gd name="connsiteX139" fmla="*/ 1438532 w 5689997"/>
                  <a:gd name="connsiteY139" fmla="*/ 1960974 h 2898593"/>
                  <a:gd name="connsiteX140" fmla="*/ 1438532 w 5689997"/>
                  <a:gd name="connsiteY140" fmla="*/ 1989759 h 2898593"/>
                  <a:gd name="connsiteX141" fmla="*/ 1479895 w 5689997"/>
                  <a:gd name="connsiteY141" fmla="*/ 1989759 h 2898593"/>
                  <a:gd name="connsiteX142" fmla="*/ 1479895 w 5689997"/>
                  <a:gd name="connsiteY142" fmla="*/ 2050337 h 2898593"/>
                  <a:gd name="connsiteX143" fmla="*/ 1510223 w 5689997"/>
                  <a:gd name="connsiteY143" fmla="*/ 2050337 h 2898593"/>
                  <a:gd name="connsiteX144" fmla="*/ 1510223 w 5689997"/>
                  <a:gd name="connsiteY144" fmla="*/ 2082826 h 2898593"/>
                  <a:gd name="connsiteX145" fmla="*/ 1570801 w 5689997"/>
                  <a:gd name="connsiteY145" fmla="*/ 2082826 h 2898593"/>
                  <a:gd name="connsiteX146" fmla="*/ 1570801 w 5689997"/>
                  <a:gd name="connsiteY146" fmla="*/ 2102813 h 2898593"/>
                  <a:gd name="connsiteX147" fmla="*/ 1596654 w 5689997"/>
                  <a:gd name="connsiteY147" fmla="*/ 2102813 h 2898593"/>
                  <a:gd name="connsiteX148" fmla="*/ 1596654 w 5689997"/>
                  <a:gd name="connsiteY148" fmla="*/ 2122723 h 2898593"/>
                  <a:gd name="connsiteX149" fmla="*/ 1661708 w 5689997"/>
                  <a:gd name="connsiteY149" fmla="*/ 2122723 h 2898593"/>
                  <a:gd name="connsiteX150" fmla="*/ 1661708 w 5689997"/>
                  <a:gd name="connsiteY150" fmla="*/ 2191482 h 2898593"/>
                  <a:gd name="connsiteX151" fmla="*/ 1760718 w 5689997"/>
                  <a:gd name="connsiteY151" fmla="*/ 2191482 h 2898593"/>
                  <a:gd name="connsiteX152" fmla="*/ 1760718 w 5689997"/>
                  <a:gd name="connsiteY152" fmla="*/ 2221038 h 2898593"/>
                  <a:gd name="connsiteX153" fmla="*/ 1803547 w 5689997"/>
                  <a:gd name="connsiteY153" fmla="*/ 2221038 h 2898593"/>
                  <a:gd name="connsiteX154" fmla="*/ 1803547 w 5689997"/>
                  <a:gd name="connsiteY154" fmla="*/ 2243186 h 2898593"/>
                  <a:gd name="connsiteX155" fmla="*/ 1813116 w 5689997"/>
                  <a:gd name="connsiteY155" fmla="*/ 2243186 h 2898593"/>
                  <a:gd name="connsiteX156" fmla="*/ 1813116 w 5689997"/>
                  <a:gd name="connsiteY156" fmla="*/ 2266800 h 2898593"/>
                  <a:gd name="connsiteX157" fmla="*/ 1910659 w 5689997"/>
                  <a:gd name="connsiteY157" fmla="*/ 2266800 h 2898593"/>
                  <a:gd name="connsiteX158" fmla="*/ 1910659 w 5689997"/>
                  <a:gd name="connsiteY158" fmla="*/ 2289025 h 2898593"/>
                  <a:gd name="connsiteX159" fmla="*/ 1994929 w 5689997"/>
                  <a:gd name="connsiteY159" fmla="*/ 2289025 h 2898593"/>
                  <a:gd name="connsiteX160" fmla="*/ 1994929 w 5689997"/>
                  <a:gd name="connsiteY160" fmla="*/ 2311173 h 2898593"/>
                  <a:gd name="connsiteX161" fmla="*/ 2015611 w 5689997"/>
                  <a:gd name="connsiteY161" fmla="*/ 2311173 h 2898593"/>
                  <a:gd name="connsiteX162" fmla="*/ 2015611 w 5689997"/>
                  <a:gd name="connsiteY162" fmla="*/ 2335559 h 2898593"/>
                  <a:gd name="connsiteX163" fmla="*/ 2043701 w 5689997"/>
                  <a:gd name="connsiteY163" fmla="*/ 2335559 h 2898593"/>
                  <a:gd name="connsiteX164" fmla="*/ 2043701 w 5689997"/>
                  <a:gd name="connsiteY164" fmla="*/ 2354003 h 2898593"/>
                  <a:gd name="connsiteX165" fmla="*/ 2107212 w 5689997"/>
                  <a:gd name="connsiteY165" fmla="*/ 2354003 h 2898593"/>
                  <a:gd name="connsiteX166" fmla="*/ 2107212 w 5689997"/>
                  <a:gd name="connsiteY166" fmla="*/ 2382864 h 2898593"/>
                  <a:gd name="connsiteX167" fmla="*/ 2112383 w 5689997"/>
                  <a:gd name="connsiteY167" fmla="*/ 2382864 h 2898593"/>
                  <a:gd name="connsiteX168" fmla="*/ 2112383 w 5689997"/>
                  <a:gd name="connsiteY168" fmla="*/ 2405707 h 2898593"/>
                  <a:gd name="connsiteX169" fmla="*/ 2130826 w 5689997"/>
                  <a:gd name="connsiteY169" fmla="*/ 2405707 h 2898593"/>
                  <a:gd name="connsiteX170" fmla="*/ 2130826 w 5689997"/>
                  <a:gd name="connsiteY170" fmla="*/ 2426388 h 2898593"/>
                  <a:gd name="connsiteX171" fmla="*/ 2147881 w 5689997"/>
                  <a:gd name="connsiteY171" fmla="*/ 2426388 h 2898593"/>
                  <a:gd name="connsiteX172" fmla="*/ 2147881 w 5689997"/>
                  <a:gd name="connsiteY172" fmla="*/ 2456716 h 2898593"/>
                  <a:gd name="connsiteX173" fmla="*/ 2263096 w 5689997"/>
                  <a:gd name="connsiteY173" fmla="*/ 2456716 h 2898593"/>
                  <a:gd name="connsiteX174" fmla="*/ 2263096 w 5689997"/>
                  <a:gd name="connsiteY174" fmla="*/ 2472999 h 2898593"/>
                  <a:gd name="connsiteX175" fmla="*/ 2308164 w 5689997"/>
                  <a:gd name="connsiteY175" fmla="*/ 2472999 h 2898593"/>
                  <a:gd name="connsiteX176" fmla="*/ 2308164 w 5689997"/>
                  <a:gd name="connsiteY176" fmla="*/ 2495841 h 2898593"/>
                  <a:gd name="connsiteX177" fmla="*/ 2371752 w 5689997"/>
                  <a:gd name="connsiteY177" fmla="*/ 2495841 h 2898593"/>
                  <a:gd name="connsiteX178" fmla="*/ 2371752 w 5689997"/>
                  <a:gd name="connsiteY178" fmla="*/ 2543919 h 2898593"/>
                  <a:gd name="connsiteX179" fmla="*/ 2385025 w 5689997"/>
                  <a:gd name="connsiteY179" fmla="*/ 2543919 h 2898593"/>
                  <a:gd name="connsiteX180" fmla="*/ 2385025 w 5689997"/>
                  <a:gd name="connsiteY180" fmla="*/ 2594851 h 2898593"/>
                  <a:gd name="connsiteX181" fmla="*/ 2434569 w 5689997"/>
                  <a:gd name="connsiteY181" fmla="*/ 2594851 h 2898593"/>
                  <a:gd name="connsiteX182" fmla="*/ 2434569 w 5689997"/>
                  <a:gd name="connsiteY182" fmla="*/ 2618542 h 2898593"/>
                  <a:gd name="connsiteX183" fmla="*/ 2451546 w 5689997"/>
                  <a:gd name="connsiteY183" fmla="*/ 2618542 h 2898593"/>
                  <a:gd name="connsiteX184" fmla="*/ 2451546 w 5689997"/>
                  <a:gd name="connsiteY184" fmla="*/ 2637758 h 2898593"/>
                  <a:gd name="connsiteX185" fmla="*/ 2597089 w 5689997"/>
                  <a:gd name="connsiteY185" fmla="*/ 2637758 h 2898593"/>
                  <a:gd name="connsiteX186" fmla="*/ 2597089 w 5689997"/>
                  <a:gd name="connsiteY186" fmla="*/ 2667314 h 2898593"/>
                  <a:gd name="connsiteX187" fmla="*/ 2752279 w 5689997"/>
                  <a:gd name="connsiteY187" fmla="*/ 2667314 h 2898593"/>
                  <a:gd name="connsiteX188" fmla="*/ 2752279 w 5689997"/>
                  <a:gd name="connsiteY188" fmla="*/ 2688690 h 2898593"/>
                  <a:gd name="connsiteX189" fmla="*/ 2823893 w 5689997"/>
                  <a:gd name="connsiteY189" fmla="*/ 2688690 h 2898593"/>
                  <a:gd name="connsiteX190" fmla="*/ 2823893 w 5689997"/>
                  <a:gd name="connsiteY190" fmla="*/ 2707906 h 2898593"/>
                  <a:gd name="connsiteX191" fmla="*/ 3024150 w 5689997"/>
                  <a:gd name="connsiteY191" fmla="*/ 2707906 h 2898593"/>
                  <a:gd name="connsiteX192" fmla="*/ 3024150 w 5689997"/>
                  <a:gd name="connsiteY192" fmla="*/ 2727893 h 2898593"/>
                  <a:gd name="connsiteX193" fmla="*/ 3092831 w 5689997"/>
                  <a:gd name="connsiteY193" fmla="*/ 2727893 h 2898593"/>
                  <a:gd name="connsiteX194" fmla="*/ 3092831 w 5689997"/>
                  <a:gd name="connsiteY194" fmla="*/ 2776664 h 2898593"/>
                  <a:gd name="connsiteX195" fmla="*/ 3158657 w 5689997"/>
                  <a:gd name="connsiteY195" fmla="*/ 2776664 h 2898593"/>
                  <a:gd name="connsiteX196" fmla="*/ 3158657 w 5689997"/>
                  <a:gd name="connsiteY196" fmla="*/ 2798040 h 2898593"/>
                  <a:gd name="connsiteX197" fmla="*/ 3316702 w 5689997"/>
                  <a:gd name="connsiteY197" fmla="*/ 2798040 h 2898593"/>
                  <a:gd name="connsiteX198" fmla="*/ 3316702 w 5689997"/>
                  <a:gd name="connsiteY198" fmla="*/ 2826902 h 2898593"/>
                  <a:gd name="connsiteX199" fmla="*/ 4083698 w 5689997"/>
                  <a:gd name="connsiteY199" fmla="*/ 2826902 h 2898593"/>
                  <a:gd name="connsiteX200" fmla="*/ 4083698 w 5689997"/>
                  <a:gd name="connsiteY200" fmla="*/ 2860163 h 2898593"/>
                  <a:gd name="connsiteX201" fmla="*/ 4122823 w 5689997"/>
                  <a:gd name="connsiteY201" fmla="*/ 2860163 h 2898593"/>
                  <a:gd name="connsiteX202" fmla="*/ 4122823 w 5689997"/>
                  <a:gd name="connsiteY202" fmla="*/ 2898593 h 2898593"/>
                  <a:gd name="connsiteX203" fmla="*/ 5689998 w 5689997"/>
                  <a:gd name="connsiteY203" fmla="*/ 2898593 h 289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5689997" h="2898593">
                    <a:moveTo>
                      <a:pt x="0" y="0"/>
                    </a:moveTo>
                    <a:lnTo>
                      <a:pt x="66444" y="0"/>
                    </a:lnTo>
                    <a:lnTo>
                      <a:pt x="66444" y="28785"/>
                    </a:lnTo>
                    <a:lnTo>
                      <a:pt x="93839" y="28785"/>
                    </a:lnTo>
                    <a:lnTo>
                      <a:pt x="93839" y="67215"/>
                    </a:lnTo>
                    <a:lnTo>
                      <a:pt x="102714" y="67215"/>
                    </a:lnTo>
                    <a:lnTo>
                      <a:pt x="102714" y="108579"/>
                    </a:lnTo>
                    <a:lnTo>
                      <a:pt x="123395" y="108579"/>
                    </a:lnTo>
                    <a:lnTo>
                      <a:pt x="123395" y="125633"/>
                    </a:lnTo>
                    <a:lnTo>
                      <a:pt x="152180" y="125633"/>
                    </a:lnTo>
                    <a:lnTo>
                      <a:pt x="152180" y="152952"/>
                    </a:lnTo>
                    <a:lnTo>
                      <a:pt x="163987" y="152952"/>
                    </a:lnTo>
                    <a:lnTo>
                      <a:pt x="163987" y="172861"/>
                    </a:lnTo>
                    <a:lnTo>
                      <a:pt x="170624" y="172861"/>
                    </a:lnTo>
                    <a:lnTo>
                      <a:pt x="170624" y="185440"/>
                    </a:lnTo>
                    <a:lnTo>
                      <a:pt x="212064" y="185440"/>
                    </a:lnTo>
                    <a:lnTo>
                      <a:pt x="212064" y="227575"/>
                    </a:lnTo>
                    <a:lnTo>
                      <a:pt x="238611" y="227575"/>
                    </a:lnTo>
                    <a:lnTo>
                      <a:pt x="238611" y="249723"/>
                    </a:lnTo>
                    <a:lnTo>
                      <a:pt x="257131" y="249723"/>
                    </a:lnTo>
                    <a:lnTo>
                      <a:pt x="257131" y="262996"/>
                    </a:lnTo>
                    <a:lnTo>
                      <a:pt x="261530" y="262996"/>
                    </a:lnTo>
                    <a:lnTo>
                      <a:pt x="261530" y="318482"/>
                    </a:lnTo>
                    <a:lnTo>
                      <a:pt x="278508" y="318482"/>
                    </a:lnTo>
                    <a:lnTo>
                      <a:pt x="278508" y="356835"/>
                    </a:lnTo>
                    <a:lnTo>
                      <a:pt x="285916" y="356835"/>
                    </a:lnTo>
                    <a:lnTo>
                      <a:pt x="285916" y="400437"/>
                    </a:lnTo>
                    <a:lnTo>
                      <a:pt x="302893" y="400437"/>
                    </a:lnTo>
                    <a:lnTo>
                      <a:pt x="302893" y="458855"/>
                    </a:lnTo>
                    <a:lnTo>
                      <a:pt x="316938" y="458855"/>
                    </a:lnTo>
                    <a:lnTo>
                      <a:pt x="316938" y="472128"/>
                    </a:lnTo>
                    <a:lnTo>
                      <a:pt x="322109" y="472128"/>
                    </a:lnTo>
                    <a:lnTo>
                      <a:pt x="322109" y="554854"/>
                    </a:lnTo>
                    <a:lnTo>
                      <a:pt x="335459" y="554854"/>
                    </a:lnTo>
                    <a:lnTo>
                      <a:pt x="335459" y="570366"/>
                    </a:lnTo>
                    <a:lnTo>
                      <a:pt x="343562" y="570366"/>
                    </a:lnTo>
                    <a:lnTo>
                      <a:pt x="343562" y="589581"/>
                    </a:lnTo>
                    <a:lnTo>
                      <a:pt x="360540" y="589581"/>
                    </a:lnTo>
                    <a:lnTo>
                      <a:pt x="360540" y="649465"/>
                    </a:lnTo>
                    <a:lnTo>
                      <a:pt x="371652" y="649465"/>
                    </a:lnTo>
                    <a:lnTo>
                      <a:pt x="371652" y="680488"/>
                    </a:lnTo>
                    <a:lnTo>
                      <a:pt x="394495" y="680488"/>
                    </a:lnTo>
                    <a:lnTo>
                      <a:pt x="394495" y="723317"/>
                    </a:lnTo>
                    <a:lnTo>
                      <a:pt x="401903" y="723317"/>
                    </a:lnTo>
                    <a:lnTo>
                      <a:pt x="401903" y="752873"/>
                    </a:lnTo>
                    <a:lnTo>
                      <a:pt x="410083" y="752873"/>
                    </a:lnTo>
                    <a:lnTo>
                      <a:pt x="410083" y="763214"/>
                    </a:lnTo>
                    <a:lnTo>
                      <a:pt x="427755" y="763214"/>
                    </a:lnTo>
                    <a:lnTo>
                      <a:pt x="427755" y="780269"/>
                    </a:lnTo>
                    <a:lnTo>
                      <a:pt x="435935" y="780269"/>
                    </a:lnTo>
                    <a:lnTo>
                      <a:pt x="435935" y="805349"/>
                    </a:lnTo>
                    <a:lnTo>
                      <a:pt x="459549" y="805349"/>
                    </a:lnTo>
                    <a:lnTo>
                      <a:pt x="459549" y="818622"/>
                    </a:lnTo>
                    <a:lnTo>
                      <a:pt x="469890" y="818622"/>
                    </a:lnTo>
                    <a:lnTo>
                      <a:pt x="469890" y="864462"/>
                    </a:lnTo>
                    <a:lnTo>
                      <a:pt x="476527" y="864462"/>
                    </a:lnTo>
                    <a:lnTo>
                      <a:pt x="476527" y="900654"/>
                    </a:lnTo>
                    <a:lnTo>
                      <a:pt x="480231" y="900654"/>
                    </a:lnTo>
                    <a:lnTo>
                      <a:pt x="480231" y="918404"/>
                    </a:lnTo>
                    <a:lnTo>
                      <a:pt x="485401" y="918404"/>
                    </a:lnTo>
                    <a:lnTo>
                      <a:pt x="485401" y="934687"/>
                    </a:lnTo>
                    <a:lnTo>
                      <a:pt x="501684" y="934687"/>
                    </a:lnTo>
                    <a:lnTo>
                      <a:pt x="501684" y="955368"/>
                    </a:lnTo>
                    <a:lnTo>
                      <a:pt x="518662" y="955368"/>
                    </a:lnTo>
                    <a:lnTo>
                      <a:pt x="518662" y="1001902"/>
                    </a:lnTo>
                    <a:lnTo>
                      <a:pt x="558559" y="1001902"/>
                    </a:lnTo>
                    <a:lnTo>
                      <a:pt x="558559" y="1027754"/>
                    </a:lnTo>
                    <a:lnTo>
                      <a:pt x="565195" y="1027754"/>
                    </a:lnTo>
                    <a:lnTo>
                      <a:pt x="565195" y="1083162"/>
                    </a:lnTo>
                    <a:lnTo>
                      <a:pt x="574070" y="1083162"/>
                    </a:lnTo>
                    <a:lnTo>
                      <a:pt x="574070" y="1121593"/>
                    </a:lnTo>
                    <a:lnTo>
                      <a:pt x="582944" y="1121593"/>
                    </a:lnTo>
                    <a:lnTo>
                      <a:pt x="582944" y="1154082"/>
                    </a:lnTo>
                    <a:lnTo>
                      <a:pt x="596218" y="1154082"/>
                    </a:lnTo>
                    <a:lnTo>
                      <a:pt x="596218" y="1173297"/>
                    </a:lnTo>
                    <a:lnTo>
                      <a:pt x="613967" y="1173297"/>
                    </a:lnTo>
                    <a:lnTo>
                      <a:pt x="613967" y="1191818"/>
                    </a:lnTo>
                    <a:lnTo>
                      <a:pt x="625079" y="1191818"/>
                    </a:lnTo>
                    <a:lnTo>
                      <a:pt x="625079" y="1257567"/>
                    </a:lnTo>
                    <a:lnTo>
                      <a:pt x="637581" y="1257567"/>
                    </a:lnTo>
                    <a:lnTo>
                      <a:pt x="637581" y="1273773"/>
                    </a:lnTo>
                    <a:lnTo>
                      <a:pt x="653864" y="1273773"/>
                    </a:lnTo>
                    <a:lnTo>
                      <a:pt x="653864" y="1305567"/>
                    </a:lnTo>
                    <a:lnTo>
                      <a:pt x="754340" y="1305567"/>
                    </a:lnTo>
                    <a:lnTo>
                      <a:pt x="754340" y="1329181"/>
                    </a:lnTo>
                    <a:lnTo>
                      <a:pt x="764680" y="1329181"/>
                    </a:lnTo>
                    <a:lnTo>
                      <a:pt x="764680" y="1365451"/>
                    </a:lnTo>
                    <a:lnTo>
                      <a:pt x="768385" y="1365451"/>
                    </a:lnTo>
                    <a:lnTo>
                      <a:pt x="768385" y="1388294"/>
                    </a:lnTo>
                    <a:lnTo>
                      <a:pt x="823098" y="1388294"/>
                    </a:lnTo>
                    <a:lnTo>
                      <a:pt x="823098" y="1408975"/>
                    </a:lnTo>
                    <a:lnTo>
                      <a:pt x="827497" y="1408975"/>
                    </a:lnTo>
                    <a:lnTo>
                      <a:pt x="827497" y="1427496"/>
                    </a:lnTo>
                    <a:lnTo>
                      <a:pt x="859986" y="1427496"/>
                    </a:lnTo>
                    <a:lnTo>
                      <a:pt x="859986" y="1454043"/>
                    </a:lnTo>
                    <a:lnTo>
                      <a:pt x="877735" y="1454043"/>
                    </a:lnTo>
                    <a:lnTo>
                      <a:pt x="877735" y="1474030"/>
                    </a:lnTo>
                    <a:lnTo>
                      <a:pt x="967870" y="1474030"/>
                    </a:lnTo>
                    <a:lnTo>
                      <a:pt x="967870" y="1497644"/>
                    </a:lnTo>
                    <a:lnTo>
                      <a:pt x="973812" y="1497644"/>
                    </a:lnTo>
                    <a:lnTo>
                      <a:pt x="973812" y="1519097"/>
                    </a:lnTo>
                    <a:lnTo>
                      <a:pt x="1018108" y="1519097"/>
                    </a:lnTo>
                    <a:lnTo>
                      <a:pt x="1018108" y="1541245"/>
                    </a:lnTo>
                    <a:lnTo>
                      <a:pt x="1026982" y="1541245"/>
                    </a:lnTo>
                    <a:lnTo>
                      <a:pt x="1026982" y="1553824"/>
                    </a:lnTo>
                    <a:lnTo>
                      <a:pt x="1041799" y="1553824"/>
                    </a:lnTo>
                    <a:lnTo>
                      <a:pt x="1041799" y="1587779"/>
                    </a:lnTo>
                    <a:lnTo>
                      <a:pt x="1080230" y="1587779"/>
                    </a:lnTo>
                    <a:lnTo>
                      <a:pt x="1080230" y="1606300"/>
                    </a:lnTo>
                    <a:lnTo>
                      <a:pt x="1101606" y="1606300"/>
                    </a:lnTo>
                    <a:lnTo>
                      <a:pt x="1101606" y="1632152"/>
                    </a:lnTo>
                    <a:lnTo>
                      <a:pt x="1111947" y="1632152"/>
                    </a:lnTo>
                    <a:lnTo>
                      <a:pt x="1111947" y="1647663"/>
                    </a:lnTo>
                    <a:lnTo>
                      <a:pt x="1142275" y="1647663"/>
                    </a:lnTo>
                    <a:lnTo>
                      <a:pt x="1142275" y="1687560"/>
                    </a:lnTo>
                    <a:lnTo>
                      <a:pt x="1155548" y="1687560"/>
                    </a:lnTo>
                    <a:lnTo>
                      <a:pt x="1155548" y="1720049"/>
                    </a:lnTo>
                    <a:lnTo>
                      <a:pt x="1179934" y="1720049"/>
                    </a:lnTo>
                    <a:lnTo>
                      <a:pt x="1179934" y="1745206"/>
                    </a:lnTo>
                    <a:lnTo>
                      <a:pt x="1189580" y="1745206"/>
                    </a:lnTo>
                    <a:lnTo>
                      <a:pt x="1189580" y="1760717"/>
                    </a:lnTo>
                    <a:lnTo>
                      <a:pt x="1196217" y="1760717"/>
                    </a:lnTo>
                    <a:lnTo>
                      <a:pt x="1196217" y="1780627"/>
                    </a:lnTo>
                    <a:lnTo>
                      <a:pt x="1215432" y="1780627"/>
                    </a:lnTo>
                    <a:lnTo>
                      <a:pt x="1215432" y="1808023"/>
                    </a:lnTo>
                    <a:lnTo>
                      <a:pt x="1236808" y="1808023"/>
                    </a:lnTo>
                    <a:lnTo>
                      <a:pt x="1236808" y="1830865"/>
                    </a:lnTo>
                    <a:lnTo>
                      <a:pt x="1255329" y="1830865"/>
                    </a:lnTo>
                    <a:lnTo>
                      <a:pt x="1255329" y="1846453"/>
                    </a:lnTo>
                    <a:lnTo>
                      <a:pt x="1285580" y="1846453"/>
                    </a:lnTo>
                    <a:lnTo>
                      <a:pt x="1285580" y="1868601"/>
                    </a:lnTo>
                    <a:lnTo>
                      <a:pt x="1316602" y="1868601"/>
                    </a:lnTo>
                    <a:lnTo>
                      <a:pt x="1316602" y="1893682"/>
                    </a:lnTo>
                    <a:lnTo>
                      <a:pt x="1325477" y="1893682"/>
                    </a:lnTo>
                    <a:lnTo>
                      <a:pt x="1325477" y="1924010"/>
                    </a:lnTo>
                    <a:lnTo>
                      <a:pt x="1366840" y="1924010"/>
                    </a:lnTo>
                    <a:lnTo>
                      <a:pt x="1366840" y="1940987"/>
                    </a:lnTo>
                    <a:lnTo>
                      <a:pt x="1423792" y="1940987"/>
                    </a:lnTo>
                    <a:lnTo>
                      <a:pt x="1423792" y="1960974"/>
                    </a:lnTo>
                    <a:lnTo>
                      <a:pt x="1438532" y="1960974"/>
                    </a:lnTo>
                    <a:lnTo>
                      <a:pt x="1438532" y="1989759"/>
                    </a:lnTo>
                    <a:lnTo>
                      <a:pt x="1479895" y="1989759"/>
                    </a:lnTo>
                    <a:lnTo>
                      <a:pt x="1479895" y="2050337"/>
                    </a:lnTo>
                    <a:lnTo>
                      <a:pt x="1510223" y="2050337"/>
                    </a:lnTo>
                    <a:lnTo>
                      <a:pt x="1510223" y="2082826"/>
                    </a:lnTo>
                    <a:lnTo>
                      <a:pt x="1570801" y="2082826"/>
                    </a:lnTo>
                    <a:lnTo>
                      <a:pt x="1570801" y="2102813"/>
                    </a:lnTo>
                    <a:lnTo>
                      <a:pt x="1596654" y="2102813"/>
                    </a:lnTo>
                    <a:lnTo>
                      <a:pt x="1596654" y="2122723"/>
                    </a:lnTo>
                    <a:lnTo>
                      <a:pt x="1661708" y="2122723"/>
                    </a:lnTo>
                    <a:lnTo>
                      <a:pt x="1661708" y="2191482"/>
                    </a:lnTo>
                    <a:lnTo>
                      <a:pt x="1760718" y="2191482"/>
                    </a:lnTo>
                    <a:lnTo>
                      <a:pt x="1760718" y="2221038"/>
                    </a:lnTo>
                    <a:lnTo>
                      <a:pt x="1803547" y="2221038"/>
                    </a:lnTo>
                    <a:lnTo>
                      <a:pt x="1803547" y="2243186"/>
                    </a:lnTo>
                    <a:lnTo>
                      <a:pt x="1813116" y="2243186"/>
                    </a:lnTo>
                    <a:lnTo>
                      <a:pt x="1813116" y="2266800"/>
                    </a:lnTo>
                    <a:lnTo>
                      <a:pt x="1910659" y="2266800"/>
                    </a:lnTo>
                    <a:lnTo>
                      <a:pt x="1910659" y="2289025"/>
                    </a:lnTo>
                    <a:lnTo>
                      <a:pt x="1994929" y="2289025"/>
                    </a:lnTo>
                    <a:lnTo>
                      <a:pt x="1994929" y="2311173"/>
                    </a:lnTo>
                    <a:lnTo>
                      <a:pt x="2015611" y="2311173"/>
                    </a:lnTo>
                    <a:lnTo>
                      <a:pt x="2015611" y="2335559"/>
                    </a:lnTo>
                    <a:lnTo>
                      <a:pt x="2043701" y="2335559"/>
                    </a:lnTo>
                    <a:lnTo>
                      <a:pt x="2043701" y="2354003"/>
                    </a:lnTo>
                    <a:lnTo>
                      <a:pt x="2107212" y="2354003"/>
                    </a:lnTo>
                    <a:lnTo>
                      <a:pt x="2107212" y="2382864"/>
                    </a:lnTo>
                    <a:lnTo>
                      <a:pt x="2112383" y="2382864"/>
                    </a:lnTo>
                    <a:lnTo>
                      <a:pt x="2112383" y="2405707"/>
                    </a:lnTo>
                    <a:lnTo>
                      <a:pt x="2130826" y="2405707"/>
                    </a:lnTo>
                    <a:lnTo>
                      <a:pt x="2130826" y="2426388"/>
                    </a:lnTo>
                    <a:lnTo>
                      <a:pt x="2147881" y="2426388"/>
                    </a:lnTo>
                    <a:lnTo>
                      <a:pt x="2147881" y="2456716"/>
                    </a:lnTo>
                    <a:lnTo>
                      <a:pt x="2263096" y="2456716"/>
                    </a:lnTo>
                    <a:lnTo>
                      <a:pt x="2263096" y="2472999"/>
                    </a:lnTo>
                    <a:lnTo>
                      <a:pt x="2308164" y="2472999"/>
                    </a:lnTo>
                    <a:lnTo>
                      <a:pt x="2308164" y="2495841"/>
                    </a:lnTo>
                    <a:lnTo>
                      <a:pt x="2371752" y="2495841"/>
                    </a:lnTo>
                    <a:lnTo>
                      <a:pt x="2371752" y="2543919"/>
                    </a:lnTo>
                    <a:lnTo>
                      <a:pt x="2385025" y="2543919"/>
                    </a:lnTo>
                    <a:lnTo>
                      <a:pt x="2385025" y="2594851"/>
                    </a:lnTo>
                    <a:lnTo>
                      <a:pt x="2434569" y="2594851"/>
                    </a:lnTo>
                    <a:lnTo>
                      <a:pt x="2434569" y="2618542"/>
                    </a:lnTo>
                    <a:lnTo>
                      <a:pt x="2451546" y="2618542"/>
                    </a:lnTo>
                    <a:lnTo>
                      <a:pt x="2451546" y="2637758"/>
                    </a:lnTo>
                    <a:lnTo>
                      <a:pt x="2597089" y="2637758"/>
                    </a:lnTo>
                    <a:lnTo>
                      <a:pt x="2597089" y="2667314"/>
                    </a:lnTo>
                    <a:lnTo>
                      <a:pt x="2752279" y="2667314"/>
                    </a:lnTo>
                    <a:lnTo>
                      <a:pt x="2752279" y="2688690"/>
                    </a:lnTo>
                    <a:lnTo>
                      <a:pt x="2823893" y="2688690"/>
                    </a:lnTo>
                    <a:lnTo>
                      <a:pt x="2823893" y="2707906"/>
                    </a:lnTo>
                    <a:lnTo>
                      <a:pt x="3024150" y="2707906"/>
                    </a:lnTo>
                    <a:lnTo>
                      <a:pt x="3024150" y="2727893"/>
                    </a:lnTo>
                    <a:lnTo>
                      <a:pt x="3092831" y="2727893"/>
                    </a:lnTo>
                    <a:lnTo>
                      <a:pt x="3092831" y="2776664"/>
                    </a:lnTo>
                    <a:lnTo>
                      <a:pt x="3158657" y="2776664"/>
                    </a:lnTo>
                    <a:lnTo>
                      <a:pt x="3158657" y="2798040"/>
                    </a:lnTo>
                    <a:lnTo>
                      <a:pt x="3316702" y="2798040"/>
                    </a:lnTo>
                    <a:lnTo>
                      <a:pt x="3316702" y="2826902"/>
                    </a:lnTo>
                    <a:lnTo>
                      <a:pt x="4083698" y="2826902"/>
                    </a:lnTo>
                    <a:lnTo>
                      <a:pt x="4083698" y="2860163"/>
                    </a:lnTo>
                    <a:lnTo>
                      <a:pt x="4122823" y="2860163"/>
                    </a:lnTo>
                    <a:lnTo>
                      <a:pt x="4122823" y="2898593"/>
                    </a:lnTo>
                    <a:lnTo>
                      <a:pt x="5689998" y="2898593"/>
                    </a:lnTo>
                  </a:path>
                </a:pathLst>
              </a:custGeom>
              <a:noFill/>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nvGrpSpPr>
              <p:cNvPr id="781" name="Graphic 766">
                <a:extLst>
                  <a:ext uri="{FF2B5EF4-FFF2-40B4-BE49-F238E27FC236}">
                    <a16:creationId xmlns:a16="http://schemas.microsoft.com/office/drawing/2014/main" id="{74657AA7-E80F-7B66-33C3-605477256566}"/>
                  </a:ext>
                </a:extLst>
              </p:cNvPr>
              <p:cNvGrpSpPr/>
              <p:nvPr/>
            </p:nvGrpSpPr>
            <p:grpSpPr>
              <a:xfrm>
                <a:off x="7452309" y="5249024"/>
                <a:ext cx="60578" cy="60578"/>
                <a:chOff x="7452309" y="5249024"/>
                <a:chExt cx="60578" cy="60578"/>
              </a:xfrm>
            </p:grpSpPr>
            <p:sp>
              <p:nvSpPr>
                <p:cNvPr id="782" name="Freeform: Shape 781">
                  <a:extLst>
                    <a:ext uri="{FF2B5EF4-FFF2-40B4-BE49-F238E27FC236}">
                      <a16:creationId xmlns:a16="http://schemas.microsoft.com/office/drawing/2014/main" id="{789FE0CE-E213-FF0C-FCF1-F91DB44D7438}"/>
                    </a:ext>
                  </a:extLst>
                </p:cNvPr>
                <p:cNvSpPr/>
                <p:nvPr/>
              </p:nvSpPr>
              <p:spPr>
                <a:xfrm>
                  <a:off x="7482560" y="5249024"/>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3" name="Freeform: Shape 782">
                  <a:extLst>
                    <a:ext uri="{FF2B5EF4-FFF2-40B4-BE49-F238E27FC236}">
                      <a16:creationId xmlns:a16="http://schemas.microsoft.com/office/drawing/2014/main" id="{EFAF9049-1BCD-2820-EA5C-203FAD5EA4B2}"/>
                    </a:ext>
                  </a:extLst>
                </p:cNvPr>
                <p:cNvSpPr/>
                <p:nvPr/>
              </p:nvSpPr>
              <p:spPr>
                <a:xfrm>
                  <a:off x="7452309" y="5279275"/>
                  <a:ext cx="60578" cy="7717"/>
                </a:xfrm>
                <a:custGeom>
                  <a:avLst/>
                  <a:gdLst>
                    <a:gd name="connsiteX0" fmla="*/ 0 w 60578"/>
                    <a:gd name="connsiteY0" fmla="*/ 0 h 7717"/>
                    <a:gd name="connsiteX1" fmla="*/ 60578 w 60578"/>
                    <a:gd name="connsiteY1" fmla="*/ 0 h 7717"/>
                  </a:gdLst>
                  <a:ahLst/>
                  <a:cxnLst>
                    <a:cxn ang="0">
                      <a:pos x="connsiteX0" y="connsiteY0"/>
                    </a:cxn>
                    <a:cxn ang="0">
                      <a:pos x="connsiteX1" y="connsiteY1"/>
                    </a:cxn>
                  </a:cxnLst>
                  <a:rect l="l" t="t" r="r" b="b"/>
                  <a:pathLst>
                    <a:path w="60578" h="7717">
                      <a:moveTo>
                        <a:pt x="0" y="0"/>
                      </a:moveTo>
                      <a:lnTo>
                        <a:pt x="60578"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784" name="Graphic 766">
                <a:extLst>
                  <a:ext uri="{FF2B5EF4-FFF2-40B4-BE49-F238E27FC236}">
                    <a16:creationId xmlns:a16="http://schemas.microsoft.com/office/drawing/2014/main" id="{D0C388ED-DFD8-54D8-C52B-A775E6EC6DFC}"/>
                  </a:ext>
                </a:extLst>
              </p:cNvPr>
              <p:cNvGrpSpPr/>
              <p:nvPr/>
            </p:nvGrpSpPr>
            <p:grpSpPr>
              <a:xfrm>
                <a:off x="7356695" y="5249024"/>
                <a:ext cx="60578" cy="60578"/>
                <a:chOff x="7356695" y="5249024"/>
                <a:chExt cx="60578" cy="60578"/>
              </a:xfrm>
            </p:grpSpPr>
            <p:sp>
              <p:nvSpPr>
                <p:cNvPr id="785" name="Freeform: Shape 784">
                  <a:extLst>
                    <a:ext uri="{FF2B5EF4-FFF2-40B4-BE49-F238E27FC236}">
                      <a16:creationId xmlns:a16="http://schemas.microsoft.com/office/drawing/2014/main" id="{1C2B007F-1DA9-B724-DD1A-D420A81E4DF0}"/>
                    </a:ext>
                  </a:extLst>
                </p:cNvPr>
                <p:cNvSpPr/>
                <p:nvPr/>
              </p:nvSpPr>
              <p:spPr>
                <a:xfrm>
                  <a:off x="7387023" y="5249024"/>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6" name="Freeform: Shape 785">
                  <a:extLst>
                    <a:ext uri="{FF2B5EF4-FFF2-40B4-BE49-F238E27FC236}">
                      <a16:creationId xmlns:a16="http://schemas.microsoft.com/office/drawing/2014/main" id="{F92415C1-B802-CC5C-B53C-AC88DCB8A3EE}"/>
                    </a:ext>
                  </a:extLst>
                </p:cNvPr>
                <p:cNvSpPr/>
                <p:nvPr/>
              </p:nvSpPr>
              <p:spPr>
                <a:xfrm>
                  <a:off x="7356695" y="5279275"/>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787" name="Graphic 766">
                <a:extLst>
                  <a:ext uri="{FF2B5EF4-FFF2-40B4-BE49-F238E27FC236}">
                    <a16:creationId xmlns:a16="http://schemas.microsoft.com/office/drawing/2014/main" id="{BD9C1683-403D-2523-66E6-57B5AB608B81}"/>
                  </a:ext>
                </a:extLst>
              </p:cNvPr>
              <p:cNvGrpSpPr/>
              <p:nvPr/>
            </p:nvGrpSpPr>
            <p:grpSpPr>
              <a:xfrm>
                <a:off x="6005135" y="5249024"/>
                <a:ext cx="60501" cy="60578"/>
                <a:chOff x="6005135" y="5249024"/>
                <a:chExt cx="60501" cy="60578"/>
              </a:xfrm>
            </p:grpSpPr>
            <p:sp>
              <p:nvSpPr>
                <p:cNvPr id="788" name="Freeform: Shape 787">
                  <a:extLst>
                    <a:ext uri="{FF2B5EF4-FFF2-40B4-BE49-F238E27FC236}">
                      <a16:creationId xmlns:a16="http://schemas.microsoft.com/office/drawing/2014/main" id="{AE7ACD18-2F00-3E87-A9F5-81A41AA9F6D2}"/>
                    </a:ext>
                  </a:extLst>
                </p:cNvPr>
                <p:cNvSpPr/>
                <p:nvPr/>
              </p:nvSpPr>
              <p:spPr>
                <a:xfrm>
                  <a:off x="6035386" y="5249024"/>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89" name="Freeform: Shape 788">
                  <a:extLst>
                    <a:ext uri="{FF2B5EF4-FFF2-40B4-BE49-F238E27FC236}">
                      <a16:creationId xmlns:a16="http://schemas.microsoft.com/office/drawing/2014/main" id="{1040C3BC-B11E-1C40-2B10-7B105599E7CA}"/>
                    </a:ext>
                  </a:extLst>
                </p:cNvPr>
                <p:cNvSpPr/>
                <p:nvPr/>
              </p:nvSpPr>
              <p:spPr>
                <a:xfrm>
                  <a:off x="6005135" y="5279275"/>
                  <a:ext cx="60501" cy="7717"/>
                </a:xfrm>
                <a:custGeom>
                  <a:avLst/>
                  <a:gdLst>
                    <a:gd name="connsiteX0" fmla="*/ 0 w 60501"/>
                    <a:gd name="connsiteY0" fmla="*/ 0 h 7717"/>
                    <a:gd name="connsiteX1" fmla="*/ 60501 w 60501"/>
                    <a:gd name="connsiteY1" fmla="*/ 0 h 7717"/>
                  </a:gdLst>
                  <a:ahLst/>
                  <a:cxnLst>
                    <a:cxn ang="0">
                      <a:pos x="connsiteX0" y="connsiteY0"/>
                    </a:cxn>
                    <a:cxn ang="0">
                      <a:pos x="connsiteX1" y="connsiteY1"/>
                    </a:cxn>
                  </a:cxnLst>
                  <a:rect l="l" t="t" r="r" b="b"/>
                  <a:pathLst>
                    <a:path w="60501" h="7717">
                      <a:moveTo>
                        <a:pt x="0" y="0"/>
                      </a:moveTo>
                      <a:lnTo>
                        <a:pt x="60501"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790" name="Graphic 766">
                <a:extLst>
                  <a:ext uri="{FF2B5EF4-FFF2-40B4-BE49-F238E27FC236}">
                    <a16:creationId xmlns:a16="http://schemas.microsoft.com/office/drawing/2014/main" id="{D1A1D071-A5BD-3544-3EC9-23127AF5155B}"/>
                  </a:ext>
                </a:extLst>
              </p:cNvPr>
              <p:cNvGrpSpPr/>
              <p:nvPr/>
            </p:nvGrpSpPr>
            <p:grpSpPr>
              <a:xfrm>
                <a:off x="5674074" y="5174400"/>
                <a:ext cx="60578" cy="60578"/>
                <a:chOff x="5674074" y="5174400"/>
                <a:chExt cx="60578" cy="60578"/>
              </a:xfrm>
            </p:grpSpPr>
            <p:sp>
              <p:nvSpPr>
                <p:cNvPr id="791" name="Freeform: Shape 790">
                  <a:extLst>
                    <a:ext uri="{FF2B5EF4-FFF2-40B4-BE49-F238E27FC236}">
                      <a16:creationId xmlns:a16="http://schemas.microsoft.com/office/drawing/2014/main" id="{58D1CF05-A93C-8CB8-AB14-69388225A8DC}"/>
                    </a:ext>
                  </a:extLst>
                </p:cNvPr>
                <p:cNvSpPr/>
                <p:nvPr/>
              </p:nvSpPr>
              <p:spPr>
                <a:xfrm>
                  <a:off x="5704402" y="5174400"/>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2" name="Freeform: Shape 791">
                  <a:extLst>
                    <a:ext uri="{FF2B5EF4-FFF2-40B4-BE49-F238E27FC236}">
                      <a16:creationId xmlns:a16="http://schemas.microsoft.com/office/drawing/2014/main" id="{DD219301-9D6B-8528-7F39-F37F7C7E4E81}"/>
                    </a:ext>
                  </a:extLst>
                </p:cNvPr>
                <p:cNvSpPr/>
                <p:nvPr/>
              </p:nvSpPr>
              <p:spPr>
                <a:xfrm>
                  <a:off x="5674074" y="5204651"/>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793" name="Graphic 766">
                <a:extLst>
                  <a:ext uri="{FF2B5EF4-FFF2-40B4-BE49-F238E27FC236}">
                    <a16:creationId xmlns:a16="http://schemas.microsoft.com/office/drawing/2014/main" id="{558E1DB5-7548-2EED-6507-A5F2D1F13E54}"/>
                  </a:ext>
                </a:extLst>
              </p:cNvPr>
              <p:cNvGrpSpPr/>
              <p:nvPr/>
            </p:nvGrpSpPr>
            <p:grpSpPr>
              <a:xfrm>
                <a:off x="5644518" y="5174400"/>
                <a:ext cx="60578" cy="60578"/>
                <a:chOff x="5644518" y="5174400"/>
                <a:chExt cx="60578" cy="60578"/>
              </a:xfrm>
            </p:grpSpPr>
            <p:sp>
              <p:nvSpPr>
                <p:cNvPr id="794" name="Freeform: Shape 793">
                  <a:extLst>
                    <a:ext uri="{FF2B5EF4-FFF2-40B4-BE49-F238E27FC236}">
                      <a16:creationId xmlns:a16="http://schemas.microsoft.com/office/drawing/2014/main" id="{0574C392-628D-A915-836D-1FAAAB22AA74}"/>
                    </a:ext>
                  </a:extLst>
                </p:cNvPr>
                <p:cNvSpPr/>
                <p:nvPr/>
              </p:nvSpPr>
              <p:spPr>
                <a:xfrm>
                  <a:off x="5674846" y="5174400"/>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5" name="Freeform: Shape 794">
                  <a:extLst>
                    <a:ext uri="{FF2B5EF4-FFF2-40B4-BE49-F238E27FC236}">
                      <a16:creationId xmlns:a16="http://schemas.microsoft.com/office/drawing/2014/main" id="{CA762F11-B6AF-9E0A-7E2C-670A823BA196}"/>
                    </a:ext>
                  </a:extLst>
                </p:cNvPr>
                <p:cNvSpPr/>
                <p:nvPr/>
              </p:nvSpPr>
              <p:spPr>
                <a:xfrm>
                  <a:off x="5644518" y="5204651"/>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796" name="Graphic 766">
                <a:extLst>
                  <a:ext uri="{FF2B5EF4-FFF2-40B4-BE49-F238E27FC236}">
                    <a16:creationId xmlns:a16="http://schemas.microsoft.com/office/drawing/2014/main" id="{2805CF6F-FA39-F5A0-79A6-15F16D1AF80C}"/>
                  </a:ext>
                </a:extLst>
              </p:cNvPr>
              <p:cNvGrpSpPr/>
              <p:nvPr/>
            </p:nvGrpSpPr>
            <p:grpSpPr>
              <a:xfrm>
                <a:off x="5411078" y="5174400"/>
                <a:ext cx="60501" cy="60578"/>
                <a:chOff x="5411078" y="5174400"/>
                <a:chExt cx="60501" cy="60578"/>
              </a:xfrm>
            </p:grpSpPr>
            <p:sp>
              <p:nvSpPr>
                <p:cNvPr id="797" name="Freeform: Shape 796">
                  <a:extLst>
                    <a:ext uri="{FF2B5EF4-FFF2-40B4-BE49-F238E27FC236}">
                      <a16:creationId xmlns:a16="http://schemas.microsoft.com/office/drawing/2014/main" id="{B88E5978-BE83-4C78-8662-A0046A86A984}"/>
                    </a:ext>
                  </a:extLst>
                </p:cNvPr>
                <p:cNvSpPr/>
                <p:nvPr/>
              </p:nvSpPr>
              <p:spPr>
                <a:xfrm>
                  <a:off x="5441329" y="5174400"/>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798" name="Freeform: Shape 797">
                  <a:extLst>
                    <a:ext uri="{FF2B5EF4-FFF2-40B4-BE49-F238E27FC236}">
                      <a16:creationId xmlns:a16="http://schemas.microsoft.com/office/drawing/2014/main" id="{B37D88B6-57D6-F74A-B2A0-7F8C6A951BBC}"/>
                    </a:ext>
                  </a:extLst>
                </p:cNvPr>
                <p:cNvSpPr/>
                <p:nvPr/>
              </p:nvSpPr>
              <p:spPr>
                <a:xfrm>
                  <a:off x="5411078" y="5204651"/>
                  <a:ext cx="60501" cy="7717"/>
                </a:xfrm>
                <a:custGeom>
                  <a:avLst/>
                  <a:gdLst>
                    <a:gd name="connsiteX0" fmla="*/ 0 w 60501"/>
                    <a:gd name="connsiteY0" fmla="*/ 0 h 7717"/>
                    <a:gd name="connsiteX1" fmla="*/ 60502 w 60501"/>
                    <a:gd name="connsiteY1" fmla="*/ 0 h 7717"/>
                  </a:gdLst>
                  <a:ahLst/>
                  <a:cxnLst>
                    <a:cxn ang="0">
                      <a:pos x="connsiteX0" y="connsiteY0"/>
                    </a:cxn>
                    <a:cxn ang="0">
                      <a:pos x="connsiteX1" y="connsiteY1"/>
                    </a:cxn>
                  </a:cxnLst>
                  <a:rect l="l" t="t" r="r" b="b"/>
                  <a:pathLst>
                    <a:path w="60501" h="7717">
                      <a:moveTo>
                        <a:pt x="0" y="0"/>
                      </a:moveTo>
                      <a:lnTo>
                        <a:pt x="60502"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799" name="Graphic 766">
                <a:extLst>
                  <a:ext uri="{FF2B5EF4-FFF2-40B4-BE49-F238E27FC236}">
                    <a16:creationId xmlns:a16="http://schemas.microsoft.com/office/drawing/2014/main" id="{CE53CB99-CC8D-4319-6023-321F805801A5}"/>
                  </a:ext>
                </a:extLst>
              </p:cNvPr>
              <p:cNvGrpSpPr/>
              <p:nvPr/>
            </p:nvGrpSpPr>
            <p:grpSpPr>
              <a:xfrm>
                <a:off x="3139802" y="4287559"/>
                <a:ext cx="60578" cy="60578"/>
                <a:chOff x="3139802" y="4287559"/>
                <a:chExt cx="60578" cy="60578"/>
              </a:xfrm>
            </p:grpSpPr>
            <p:sp>
              <p:nvSpPr>
                <p:cNvPr id="800" name="Freeform: Shape 799">
                  <a:extLst>
                    <a:ext uri="{FF2B5EF4-FFF2-40B4-BE49-F238E27FC236}">
                      <a16:creationId xmlns:a16="http://schemas.microsoft.com/office/drawing/2014/main" id="{15E78C35-9F8B-DC11-BC7B-E66A9D220698}"/>
                    </a:ext>
                  </a:extLst>
                </p:cNvPr>
                <p:cNvSpPr/>
                <p:nvPr/>
              </p:nvSpPr>
              <p:spPr>
                <a:xfrm>
                  <a:off x="3170052" y="4287559"/>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1" name="Freeform: Shape 800">
                  <a:extLst>
                    <a:ext uri="{FF2B5EF4-FFF2-40B4-BE49-F238E27FC236}">
                      <a16:creationId xmlns:a16="http://schemas.microsoft.com/office/drawing/2014/main" id="{1201F9AE-2CC7-58BE-281A-FDBA3AF37557}"/>
                    </a:ext>
                  </a:extLst>
                </p:cNvPr>
                <p:cNvSpPr/>
                <p:nvPr/>
              </p:nvSpPr>
              <p:spPr>
                <a:xfrm>
                  <a:off x="3139802" y="4317887"/>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02" name="Graphic 766">
                <a:extLst>
                  <a:ext uri="{FF2B5EF4-FFF2-40B4-BE49-F238E27FC236}">
                    <a16:creationId xmlns:a16="http://schemas.microsoft.com/office/drawing/2014/main" id="{16F18EC2-12C6-85A8-C214-7855B8DD5B73}"/>
                  </a:ext>
                </a:extLst>
              </p:cNvPr>
              <p:cNvGrpSpPr/>
              <p:nvPr/>
            </p:nvGrpSpPr>
            <p:grpSpPr>
              <a:xfrm>
                <a:off x="3052136" y="4214634"/>
                <a:ext cx="60501" cy="60578"/>
                <a:chOff x="3052136" y="4214634"/>
                <a:chExt cx="60501" cy="60578"/>
              </a:xfrm>
            </p:grpSpPr>
            <p:sp>
              <p:nvSpPr>
                <p:cNvPr id="803" name="Freeform: Shape 802">
                  <a:extLst>
                    <a:ext uri="{FF2B5EF4-FFF2-40B4-BE49-F238E27FC236}">
                      <a16:creationId xmlns:a16="http://schemas.microsoft.com/office/drawing/2014/main" id="{9CB7BF4D-9EAA-BC36-D54A-59080D253976}"/>
                    </a:ext>
                  </a:extLst>
                </p:cNvPr>
                <p:cNvSpPr/>
                <p:nvPr/>
              </p:nvSpPr>
              <p:spPr>
                <a:xfrm>
                  <a:off x="3082387" y="4214634"/>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4" name="Freeform: Shape 803">
                  <a:extLst>
                    <a:ext uri="{FF2B5EF4-FFF2-40B4-BE49-F238E27FC236}">
                      <a16:creationId xmlns:a16="http://schemas.microsoft.com/office/drawing/2014/main" id="{1A70FD08-0D6A-BC14-415F-4CEB3AEE9510}"/>
                    </a:ext>
                  </a:extLst>
                </p:cNvPr>
                <p:cNvSpPr/>
                <p:nvPr/>
              </p:nvSpPr>
              <p:spPr>
                <a:xfrm>
                  <a:off x="3052136" y="4244961"/>
                  <a:ext cx="60501" cy="7717"/>
                </a:xfrm>
                <a:custGeom>
                  <a:avLst/>
                  <a:gdLst>
                    <a:gd name="connsiteX0" fmla="*/ 0 w 60501"/>
                    <a:gd name="connsiteY0" fmla="*/ 0 h 7717"/>
                    <a:gd name="connsiteX1" fmla="*/ 60502 w 60501"/>
                    <a:gd name="connsiteY1" fmla="*/ 0 h 7717"/>
                  </a:gdLst>
                  <a:ahLst/>
                  <a:cxnLst>
                    <a:cxn ang="0">
                      <a:pos x="connsiteX0" y="connsiteY0"/>
                    </a:cxn>
                    <a:cxn ang="0">
                      <a:pos x="connsiteX1" y="connsiteY1"/>
                    </a:cxn>
                  </a:cxnLst>
                  <a:rect l="l" t="t" r="r" b="b"/>
                  <a:pathLst>
                    <a:path w="60501" h="7717">
                      <a:moveTo>
                        <a:pt x="0" y="0"/>
                      </a:moveTo>
                      <a:lnTo>
                        <a:pt x="60502"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05" name="Graphic 766">
                <a:extLst>
                  <a:ext uri="{FF2B5EF4-FFF2-40B4-BE49-F238E27FC236}">
                    <a16:creationId xmlns:a16="http://schemas.microsoft.com/office/drawing/2014/main" id="{95A81FB4-B8C8-E0FD-55BA-C74C6B4BB8D9}"/>
                  </a:ext>
                </a:extLst>
              </p:cNvPr>
              <p:cNvGrpSpPr/>
              <p:nvPr/>
            </p:nvGrpSpPr>
            <p:grpSpPr>
              <a:xfrm>
                <a:off x="2917628" y="4038299"/>
                <a:ext cx="60578" cy="60578"/>
                <a:chOff x="2917628" y="4038299"/>
                <a:chExt cx="60578" cy="60578"/>
              </a:xfrm>
            </p:grpSpPr>
            <p:sp>
              <p:nvSpPr>
                <p:cNvPr id="806" name="Freeform: Shape 805">
                  <a:extLst>
                    <a:ext uri="{FF2B5EF4-FFF2-40B4-BE49-F238E27FC236}">
                      <a16:creationId xmlns:a16="http://schemas.microsoft.com/office/drawing/2014/main" id="{EC4A0445-FA2C-0613-E4E0-CA00465E4FCD}"/>
                    </a:ext>
                  </a:extLst>
                </p:cNvPr>
                <p:cNvSpPr/>
                <p:nvPr/>
              </p:nvSpPr>
              <p:spPr>
                <a:xfrm>
                  <a:off x="2947879" y="4038299"/>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07" name="Freeform: Shape 806">
                  <a:extLst>
                    <a:ext uri="{FF2B5EF4-FFF2-40B4-BE49-F238E27FC236}">
                      <a16:creationId xmlns:a16="http://schemas.microsoft.com/office/drawing/2014/main" id="{2BE2255E-79FA-FDFB-79C8-F977872EE195}"/>
                    </a:ext>
                  </a:extLst>
                </p:cNvPr>
                <p:cNvSpPr/>
                <p:nvPr/>
              </p:nvSpPr>
              <p:spPr>
                <a:xfrm>
                  <a:off x="2917628" y="4068627"/>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08" name="Graphic 766">
                <a:extLst>
                  <a:ext uri="{FF2B5EF4-FFF2-40B4-BE49-F238E27FC236}">
                    <a16:creationId xmlns:a16="http://schemas.microsoft.com/office/drawing/2014/main" id="{9D1C42C1-CC7C-36B3-6070-76BF29281860}"/>
                  </a:ext>
                </a:extLst>
              </p:cNvPr>
              <p:cNvGrpSpPr/>
              <p:nvPr/>
            </p:nvGrpSpPr>
            <p:grpSpPr>
              <a:xfrm>
                <a:off x="2237141" y="3170134"/>
                <a:ext cx="60578" cy="60578"/>
                <a:chOff x="2237141" y="3170134"/>
                <a:chExt cx="60578" cy="60578"/>
              </a:xfrm>
            </p:grpSpPr>
            <p:sp>
              <p:nvSpPr>
                <p:cNvPr id="809" name="Freeform: Shape 808">
                  <a:extLst>
                    <a:ext uri="{FF2B5EF4-FFF2-40B4-BE49-F238E27FC236}">
                      <a16:creationId xmlns:a16="http://schemas.microsoft.com/office/drawing/2014/main" id="{64786F3C-38FD-A4DD-998A-F5CD9E47392D}"/>
                    </a:ext>
                  </a:extLst>
                </p:cNvPr>
                <p:cNvSpPr/>
                <p:nvPr/>
              </p:nvSpPr>
              <p:spPr>
                <a:xfrm>
                  <a:off x="2267391" y="3170134"/>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0" name="Freeform: Shape 809">
                  <a:extLst>
                    <a:ext uri="{FF2B5EF4-FFF2-40B4-BE49-F238E27FC236}">
                      <a16:creationId xmlns:a16="http://schemas.microsoft.com/office/drawing/2014/main" id="{6D5AFC9C-7E71-1818-7F10-532B3E2FE047}"/>
                    </a:ext>
                  </a:extLst>
                </p:cNvPr>
                <p:cNvSpPr/>
                <p:nvPr/>
              </p:nvSpPr>
              <p:spPr>
                <a:xfrm>
                  <a:off x="2237141" y="3200462"/>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11" name="Graphic 766">
                <a:extLst>
                  <a:ext uri="{FF2B5EF4-FFF2-40B4-BE49-F238E27FC236}">
                    <a16:creationId xmlns:a16="http://schemas.microsoft.com/office/drawing/2014/main" id="{75B45331-1669-0FDF-CBF8-D3D814C8AB6C}"/>
                  </a:ext>
                </a:extLst>
              </p:cNvPr>
              <p:cNvGrpSpPr/>
              <p:nvPr/>
            </p:nvGrpSpPr>
            <p:grpSpPr>
              <a:xfrm>
                <a:off x="2059803" y="2747549"/>
                <a:ext cx="60578" cy="60578"/>
                <a:chOff x="2059803" y="2747549"/>
                <a:chExt cx="60578" cy="60578"/>
              </a:xfrm>
            </p:grpSpPr>
            <p:sp>
              <p:nvSpPr>
                <p:cNvPr id="812" name="Freeform: Shape 811">
                  <a:extLst>
                    <a:ext uri="{FF2B5EF4-FFF2-40B4-BE49-F238E27FC236}">
                      <a16:creationId xmlns:a16="http://schemas.microsoft.com/office/drawing/2014/main" id="{8DEFB7B7-21B8-5708-1024-824FBF668B08}"/>
                    </a:ext>
                  </a:extLst>
                </p:cNvPr>
                <p:cNvSpPr/>
                <p:nvPr/>
              </p:nvSpPr>
              <p:spPr>
                <a:xfrm>
                  <a:off x="2090054" y="2747549"/>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3" name="Freeform: Shape 812">
                  <a:extLst>
                    <a:ext uri="{FF2B5EF4-FFF2-40B4-BE49-F238E27FC236}">
                      <a16:creationId xmlns:a16="http://schemas.microsoft.com/office/drawing/2014/main" id="{21B3A0F9-09BF-AD41-3748-AECCC5ACA89D}"/>
                    </a:ext>
                  </a:extLst>
                </p:cNvPr>
                <p:cNvSpPr/>
                <p:nvPr/>
              </p:nvSpPr>
              <p:spPr>
                <a:xfrm>
                  <a:off x="2059803" y="2777800"/>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14" name="Graphic 766">
                <a:extLst>
                  <a:ext uri="{FF2B5EF4-FFF2-40B4-BE49-F238E27FC236}">
                    <a16:creationId xmlns:a16="http://schemas.microsoft.com/office/drawing/2014/main" id="{DB0D4D5B-B963-25D6-6AD5-929999014161}"/>
                  </a:ext>
                </a:extLst>
              </p:cNvPr>
              <p:cNvGrpSpPr/>
              <p:nvPr/>
            </p:nvGrpSpPr>
            <p:grpSpPr>
              <a:xfrm>
                <a:off x="1943816" y="2535485"/>
                <a:ext cx="60578" cy="60578"/>
                <a:chOff x="1943816" y="2535485"/>
                <a:chExt cx="60578" cy="60578"/>
              </a:xfrm>
            </p:grpSpPr>
            <p:sp>
              <p:nvSpPr>
                <p:cNvPr id="815" name="Freeform: Shape 814">
                  <a:extLst>
                    <a:ext uri="{FF2B5EF4-FFF2-40B4-BE49-F238E27FC236}">
                      <a16:creationId xmlns:a16="http://schemas.microsoft.com/office/drawing/2014/main" id="{4332C3A1-02E2-F7D6-45BE-C74C8A820258}"/>
                    </a:ext>
                  </a:extLst>
                </p:cNvPr>
                <p:cNvSpPr/>
                <p:nvPr/>
              </p:nvSpPr>
              <p:spPr>
                <a:xfrm>
                  <a:off x="1974067" y="2535485"/>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6" name="Freeform: Shape 815">
                  <a:extLst>
                    <a:ext uri="{FF2B5EF4-FFF2-40B4-BE49-F238E27FC236}">
                      <a16:creationId xmlns:a16="http://schemas.microsoft.com/office/drawing/2014/main" id="{1A7CD49B-B03C-8BAA-CF71-5ADCB47A09ED}"/>
                    </a:ext>
                  </a:extLst>
                </p:cNvPr>
                <p:cNvSpPr/>
                <p:nvPr/>
              </p:nvSpPr>
              <p:spPr>
                <a:xfrm>
                  <a:off x="1943816" y="2565736"/>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17" name="Graphic 766">
                <a:extLst>
                  <a:ext uri="{FF2B5EF4-FFF2-40B4-BE49-F238E27FC236}">
                    <a16:creationId xmlns:a16="http://schemas.microsoft.com/office/drawing/2014/main" id="{E1A7C23E-ECD6-0C79-2F5B-1E714974D188}"/>
                  </a:ext>
                </a:extLst>
              </p:cNvPr>
              <p:cNvGrpSpPr/>
              <p:nvPr/>
            </p:nvGrpSpPr>
            <p:grpSpPr>
              <a:xfrm>
                <a:off x="1934556" y="2525839"/>
                <a:ext cx="60578" cy="60578"/>
                <a:chOff x="1934556" y="2525839"/>
                <a:chExt cx="60578" cy="60578"/>
              </a:xfrm>
            </p:grpSpPr>
            <p:sp>
              <p:nvSpPr>
                <p:cNvPr id="818" name="Freeform: Shape 817">
                  <a:extLst>
                    <a:ext uri="{FF2B5EF4-FFF2-40B4-BE49-F238E27FC236}">
                      <a16:creationId xmlns:a16="http://schemas.microsoft.com/office/drawing/2014/main" id="{3157D0D9-2E40-8FA5-136B-B2E48049DBFA}"/>
                    </a:ext>
                  </a:extLst>
                </p:cNvPr>
                <p:cNvSpPr/>
                <p:nvPr/>
              </p:nvSpPr>
              <p:spPr>
                <a:xfrm>
                  <a:off x="1964884" y="2525839"/>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19" name="Freeform: Shape 818">
                  <a:extLst>
                    <a:ext uri="{FF2B5EF4-FFF2-40B4-BE49-F238E27FC236}">
                      <a16:creationId xmlns:a16="http://schemas.microsoft.com/office/drawing/2014/main" id="{B742AB9F-23BE-52C8-0E12-E5A559133DCB}"/>
                    </a:ext>
                  </a:extLst>
                </p:cNvPr>
                <p:cNvSpPr/>
                <p:nvPr/>
              </p:nvSpPr>
              <p:spPr>
                <a:xfrm>
                  <a:off x="1934556" y="2556167"/>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20" name="Graphic 766">
                <a:extLst>
                  <a:ext uri="{FF2B5EF4-FFF2-40B4-BE49-F238E27FC236}">
                    <a16:creationId xmlns:a16="http://schemas.microsoft.com/office/drawing/2014/main" id="{2E74A12D-F037-ADC3-D5CE-2E58CCD77F9F}"/>
                  </a:ext>
                </a:extLst>
              </p:cNvPr>
              <p:cNvGrpSpPr/>
              <p:nvPr/>
            </p:nvGrpSpPr>
            <p:grpSpPr>
              <a:xfrm>
                <a:off x="1924987" y="2515189"/>
                <a:ext cx="60578" cy="60501"/>
                <a:chOff x="1924987" y="2515189"/>
                <a:chExt cx="60578" cy="60501"/>
              </a:xfrm>
            </p:grpSpPr>
            <p:sp>
              <p:nvSpPr>
                <p:cNvPr id="821" name="Freeform: Shape 820">
                  <a:extLst>
                    <a:ext uri="{FF2B5EF4-FFF2-40B4-BE49-F238E27FC236}">
                      <a16:creationId xmlns:a16="http://schemas.microsoft.com/office/drawing/2014/main" id="{268C7D57-FBD5-F793-B57B-45014462CB03}"/>
                    </a:ext>
                  </a:extLst>
                </p:cNvPr>
                <p:cNvSpPr/>
                <p:nvPr/>
              </p:nvSpPr>
              <p:spPr>
                <a:xfrm>
                  <a:off x="1955238" y="2515189"/>
                  <a:ext cx="7717" cy="60501"/>
                </a:xfrm>
                <a:custGeom>
                  <a:avLst/>
                  <a:gdLst>
                    <a:gd name="connsiteX0" fmla="*/ 0 w 7717"/>
                    <a:gd name="connsiteY0" fmla="*/ 0 h 60501"/>
                    <a:gd name="connsiteX1" fmla="*/ 0 w 7717"/>
                    <a:gd name="connsiteY1" fmla="*/ 60502 h 60501"/>
                  </a:gdLst>
                  <a:ahLst/>
                  <a:cxnLst>
                    <a:cxn ang="0">
                      <a:pos x="connsiteX0" y="connsiteY0"/>
                    </a:cxn>
                    <a:cxn ang="0">
                      <a:pos x="connsiteX1" y="connsiteY1"/>
                    </a:cxn>
                  </a:cxnLst>
                  <a:rect l="l" t="t" r="r" b="b"/>
                  <a:pathLst>
                    <a:path w="7717" h="60501">
                      <a:moveTo>
                        <a:pt x="0" y="0"/>
                      </a:moveTo>
                      <a:lnTo>
                        <a:pt x="0" y="6050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2" name="Freeform: Shape 821">
                  <a:extLst>
                    <a:ext uri="{FF2B5EF4-FFF2-40B4-BE49-F238E27FC236}">
                      <a16:creationId xmlns:a16="http://schemas.microsoft.com/office/drawing/2014/main" id="{E18C8875-D43C-B730-8614-06E187C58245}"/>
                    </a:ext>
                  </a:extLst>
                </p:cNvPr>
                <p:cNvSpPr/>
                <p:nvPr/>
              </p:nvSpPr>
              <p:spPr>
                <a:xfrm>
                  <a:off x="1924987" y="2545440"/>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23" name="Graphic 766">
                <a:extLst>
                  <a:ext uri="{FF2B5EF4-FFF2-40B4-BE49-F238E27FC236}">
                    <a16:creationId xmlns:a16="http://schemas.microsoft.com/office/drawing/2014/main" id="{C0491967-BA49-EA4E-2929-58C51A9D1014}"/>
                  </a:ext>
                </a:extLst>
              </p:cNvPr>
              <p:cNvGrpSpPr/>
              <p:nvPr/>
            </p:nvGrpSpPr>
            <p:grpSpPr>
              <a:xfrm>
                <a:off x="1912794" y="2502225"/>
                <a:ext cx="60578" cy="60578"/>
                <a:chOff x="1912794" y="2502225"/>
                <a:chExt cx="60578" cy="60578"/>
              </a:xfrm>
            </p:grpSpPr>
            <p:sp>
              <p:nvSpPr>
                <p:cNvPr id="824" name="Freeform: Shape 823">
                  <a:extLst>
                    <a:ext uri="{FF2B5EF4-FFF2-40B4-BE49-F238E27FC236}">
                      <a16:creationId xmlns:a16="http://schemas.microsoft.com/office/drawing/2014/main" id="{E861B262-9459-CBFD-5193-748C68ED6D4E}"/>
                    </a:ext>
                  </a:extLst>
                </p:cNvPr>
                <p:cNvSpPr/>
                <p:nvPr/>
              </p:nvSpPr>
              <p:spPr>
                <a:xfrm>
                  <a:off x="1943045" y="2502225"/>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5" name="Freeform: Shape 824">
                  <a:extLst>
                    <a:ext uri="{FF2B5EF4-FFF2-40B4-BE49-F238E27FC236}">
                      <a16:creationId xmlns:a16="http://schemas.microsoft.com/office/drawing/2014/main" id="{6AA39D1A-05AC-8827-B91E-84C8E92F3CA9}"/>
                    </a:ext>
                  </a:extLst>
                </p:cNvPr>
                <p:cNvSpPr/>
                <p:nvPr/>
              </p:nvSpPr>
              <p:spPr>
                <a:xfrm>
                  <a:off x="1912794" y="2532476"/>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26" name="Graphic 766">
                <a:extLst>
                  <a:ext uri="{FF2B5EF4-FFF2-40B4-BE49-F238E27FC236}">
                    <a16:creationId xmlns:a16="http://schemas.microsoft.com/office/drawing/2014/main" id="{8D0CE10C-7782-5A2A-C108-A24675B6BC38}"/>
                  </a:ext>
                </a:extLst>
              </p:cNvPr>
              <p:cNvGrpSpPr/>
              <p:nvPr/>
            </p:nvGrpSpPr>
            <p:grpSpPr>
              <a:xfrm>
                <a:off x="1862865" y="2413556"/>
                <a:ext cx="60578" cy="60578"/>
                <a:chOff x="1862865" y="2413556"/>
                <a:chExt cx="60578" cy="60578"/>
              </a:xfrm>
            </p:grpSpPr>
            <p:sp>
              <p:nvSpPr>
                <p:cNvPr id="827" name="Freeform: Shape 826">
                  <a:extLst>
                    <a:ext uri="{FF2B5EF4-FFF2-40B4-BE49-F238E27FC236}">
                      <a16:creationId xmlns:a16="http://schemas.microsoft.com/office/drawing/2014/main" id="{FF21F5BC-DD05-A3C1-58CB-12BC0B710F47}"/>
                    </a:ext>
                  </a:extLst>
                </p:cNvPr>
                <p:cNvSpPr/>
                <p:nvPr/>
              </p:nvSpPr>
              <p:spPr>
                <a:xfrm>
                  <a:off x="1893193" y="2413556"/>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28" name="Freeform: Shape 827">
                  <a:extLst>
                    <a:ext uri="{FF2B5EF4-FFF2-40B4-BE49-F238E27FC236}">
                      <a16:creationId xmlns:a16="http://schemas.microsoft.com/office/drawing/2014/main" id="{3DA89E49-5460-D2F3-9BB5-1543734C7803}"/>
                    </a:ext>
                  </a:extLst>
                </p:cNvPr>
                <p:cNvSpPr/>
                <p:nvPr/>
              </p:nvSpPr>
              <p:spPr>
                <a:xfrm>
                  <a:off x="1862865" y="2443884"/>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29" name="Graphic 766">
                <a:extLst>
                  <a:ext uri="{FF2B5EF4-FFF2-40B4-BE49-F238E27FC236}">
                    <a16:creationId xmlns:a16="http://schemas.microsoft.com/office/drawing/2014/main" id="{648DA66D-BE20-881E-6CA8-D9B87313F59C}"/>
                  </a:ext>
                </a:extLst>
              </p:cNvPr>
              <p:cNvGrpSpPr/>
              <p:nvPr/>
            </p:nvGrpSpPr>
            <p:grpSpPr>
              <a:xfrm>
                <a:off x="1771650" y="2352978"/>
                <a:ext cx="60578" cy="60578"/>
                <a:chOff x="1771650" y="2352978"/>
                <a:chExt cx="60578" cy="60578"/>
              </a:xfrm>
            </p:grpSpPr>
            <p:sp>
              <p:nvSpPr>
                <p:cNvPr id="830" name="Freeform: Shape 829">
                  <a:extLst>
                    <a:ext uri="{FF2B5EF4-FFF2-40B4-BE49-F238E27FC236}">
                      <a16:creationId xmlns:a16="http://schemas.microsoft.com/office/drawing/2014/main" id="{F3F42A9C-98FE-FE40-2A14-A3ABC8AC0E20}"/>
                    </a:ext>
                  </a:extLst>
                </p:cNvPr>
                <p:cNvSpPr/>
                <p:nvPr/>
              </p:nvSpPr>
              <p:spPr>
                <a:xfrm>
                  <a:off x="1801900" y="235297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1" name="Freeform: Shape 830">
                  <a:extLst>
                    <a:ext uri="{FF2B5EF4-FFF2-40B4-BE49-F238E27FC236}">
                      <a16:creationId xmlns:a16="http://schemas.microsoft.com/office/drawing/2014/main" id="{35DCA328-F9F7-FEB5-37CB-0BC664C5F32C}"/>
                    </a:ext>
                  </a:extLst>
                </p:cNvPr>
                <p:cNvSpPr/>
                <p:nvPr/>
              </p:nvSpPr>
              <p:spPr>
                <a:xfrm>
                  <a:off x="1771650" y="238322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32" name="Graphic 766">
                <a:extLst>
                  <a:ext uri="{FF2B5EF4-FFF2-40B4-BE49-F238E27FC236}">
                    <a16:creationId xmlns:a16="http://schemas.microsoft.com/office/drawing/2014/main" id="{AF78C847-C728-1CB4-8CAA-75C38DE27FE1}"/>
                  </a:ext>
                </a:extLst>
              </p:cNvPr>
              <p:cNvGrpSpPr/>
              <p:nvPr/>
            </p:nvGrpSpPr>
            <p:grpSpPr>
              <a:xfrm>
                <a:off x="1840022" y="2371113"/>
                <a:ext cx="60501" cy="60501"/>
                <a:chOff x="1840022" y="2371113"/>
                <a:chExt cx="60501" cy="60501"/>
              </a:xfrm>
            </p:grpSpPr>
            <p:sp>
              <p:nvSpPr>
                <p:cNvPr id="833" name="Freeform: Shape 832">
                  <a:extLst>
                    <a:ext uri="{FF2B5EF4-FFF2-40B4-BE49-F238E27FC236}">
                      <a16:creationId xmlns:a16="http://schemas.microsoft.com/office/drawing/2014/main" id="{CC03EF0A-E992-0C43-DD36-28628131388D}"/>
                    </a:ext>
                  </a:extLst>
                </p:cNvPr>
                <p:cNvSpPr/>
                <p:nvPr/>
              </p:nvSpPr>
              <p:spPr>
                <a:xfrm>
                  <a:off x="1870273" y="2371113"/>
                  <a:ext cx="7717" cy="60501"/>
                </a:xfrm>
                <a:custGeom>
                  <a:avLst/>
                  <a:gdLst>
                    <a:gd name="connsiteX0" fmla="*/ 0 w 7717"/>
                    <a:gd name="connsiteY0" fmla="*/ 0 h 60501"/>
                    <a:gd name="connsiteX1" fmla="*/ 0 w 7717"/>
                    <a:gd name="connsiteY1" fmla="*/ 60502 h 60501"/>
                  </a:gdLst>
                  <a:ahLst/>
                  <a:cxnLst>
                    <a:cxn ang="0">
                      <a:pos x="connsiteX0" y="connsiteY0"/>
                    </a:cxn>
                    <a:cxn ang="0">
                      <a:pos x="connsiteX1" y="connsiteY1"/>
                    </a:cxn>
                  </a:cxnLst>
                  <a:rect l="l" t="t" r="r" b="b"/>
                  <a:pathLst>
                    <a:path w="7717" h="60501">
                      <a:moveTo>
                        <a:pt x="0" y="0"/>
                      </a:moveTo>
                      <a:lnTo>
                        <a:pt x="0" y="60502"/>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4" name="Freeform: Shape 833">
                  <a:extLst>
                    <a:ext uri="{FF2B5EF4-FFF2-40B4-BE49-F238E27FC236}">
                      <a16:creationId xmlns:a16="http://schemas.microsoft.com/office/drawing/2014/main" id="{5E6055C5-59F5-9484-6192-7E2F0CFF9AE4}"/>
                    </a:ext>
                  </a:extLst>
                </p:cNvPr>
                <p:cNvSpPr/>
                <p:nvPr/>
              </p:nvSpPr>
              <p:spPr>
                <a:xfrm>
                  <a:off x="1840022" y="2401363"/>
                  <a:ext cx="60501" cy="7717"/>
                </a:xfrm>
                <a:custGeom>
                  <a:avLst/>
                  <a:gdLst>
                    <a:gd name="connsiteX0" fmla="*/ 0 w 60501"/>
                    <a:gd name="connsiteY0" fmla="*/ 0 h 7717"/>
                    <a:gd name="connsiteX1" fmla="*/ 60502 w 60501"/>
                    <a:gd name="connsiteY1" fmla="*/ 0 h 7717"/>
                  </a:gdLst>
                  <a:ahLst/>
                  <a:cxnLst>
                    <a:cxn ang="0">
                      <a:pos x="connsiteX0" y="connsiteY0"/>
                    </a:cxn>
                    <a:cxn ang="0">
                      <a:pos x="connsiteX1" y="connsiteY1"/>
                    </a:cxn>
                  </a:cxnLst>
                  <a:rect l="l" t="t" r="r" b="b"/>
                  <a:pathLst>
                    <a:path w="60501" h="7717">
                      <a:moveTo>
                        <a:pt x="0" y="0"/>
                      </a:moveTo>
                      <a:lnTo>
                        <a:pt x="60502" y="0"/>
                      </a:lnTo>
                    </a:path>
                  </a:pathLst>
                </a:custGeom>
                <a:ln w="9525"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grpSp>
          <p:nvGrpSpPr>
            <p:cNvPr id="963" name="Group 962">
              <a:extLst>
                <a:ext uri="{FF2B5EF4-FFF2-40B4-BE49-F238E27FC236}">
                  <a16:creationId xmlns:a16="http://schemas.microsoft.com/office/drawing/2014/main" id="{F707484E-D7A9-F7D5-2BF9-FAD3F0782A53}"/>
                </a:ext>
              </a:extLst>
            </p:cNvPr>
            <p:cNvGrpSpPr/>
            <p:nvPr/>
          </p:nvGrpSpPr>
          <p:grpSpPr>
            <a:xfrm>
              <a:off x="1526436" y="2387164"/>
              <a:ext cx="5515051" cy="2768252"/>
              <a:chOff x="1783611" y="2387164"/>
              <a:chExt cx="5515051" cy="2768252"/>
            </a:xfrm>
          </p:grpSpPr>
          <p:grpSp>
            <p:nvGrpSpPr>
              <p:cNvPr id="835" name="Graphic 766">
                <a:extLst>
                  <a:ext uri="{FF2B5EF4-FFF2-40B4-BE49-F238E27FC236}">
                    <a16:creationId xmlns:a16="http://schemas.microsoft.com/office/drawing/2014/main" id="{FA8F7DB3-3D80-6CEC-1ADA-431A416184D6}"/>
                  </a:ext>
                </a:extLst>
              </p:cNvPr>
              <p:cNvGrpSpPr/>
              <p:nvPr/>
            </p:nvGrpSpPr>
            <p:grpSpPr>
              <a:xfrm>
                <a:off x="1908009" y="2657800"/>
                <a:ext cx="5390653" cy="2497616"/>
                <a:chOff x="1908009" y="2657800"/>
                <a:chExt cx="5390653" cy="2497616"/>
              </a:xfrm>
            </p:grpSpPr>
            <p:grpSp>
              <p:nvGrpSpPr>
                <p:cNvPr id="836" name="Graphic 766">
                  <a:extLst>
                    <a:ext uri="{FF2B5EF4-FFF2-40B4-BE49-F238E27FC236}">
                      <a16:creationId xmlns:a16="http://schemas.microsoft.com/office/drawing/2014/main" id="{12F1F037-715C-4594-3A82-F483C54A3E0D}"/>
                    </a:ext>
                  </a:extLst>
                </p:cNvPr>
                <p:cNvGrpSpPr/>
                <p:nvPr/>
              </p:nvGrpSpPr>
              <p:grpSpPr>
                <a:xfrm>
                  <a:off x="1908009" y="2657800"/>
                  <a:ext cx="60578" cy="60578"/>
                  <a:chOff x="1908009" y="2657800"/>
                  <a:chExt cx="60578" cy="60578"/>
                </a:xfrm>
              </p:grpSpPr>
              <p:sp>
                <p:nvSpPr>
                  <p:cNvPr id="837" name="Freeform: Shape 836">
                    <a:extLst>
                      <a:ext uri="{FF2B5EF4-FFF2-40B4-BE49-F238E27FC236}">
                        <a16:creationId xmlns:a16="http://schemas.microsoft.com/office/drawing/2014/main" id="{4D2DBCD4-5A28-75C3-F2EF-960AAC432211}"/>
                      </a:ext>
                    </a:extLst>
                  </p:cNvPr>
                  <p:cNvSpPr/>
                  <p:nvPr/>
                </p:nvSpPr>
                <p:spPr>
                  <a:xfrm>
                    <a:off x="1938337" y="2657800"/>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38" name="Freeform: Shape 837">
                    <a:extLst>
                      <a:ext uri="{FF2B5EF4-FFF2-40B4-BE49-F238E27FC236}">
                        <a16:creationId xmlns:a16="http://schemas.microsoft.com/office/drawing/2014/main" id="{B42F92EE-A38A-5C0B-1B86-3B11A450D8E5}"/>
                      </a:ext>
                    </a:extLst>
                  </p:cNvPr>
                  <p:cNvSpPr/>
                  <p:nvPr/>
                </p:nvSpPr>
                <p:spPr>
                  <a:xfrm>
                    <a:off x="1908009" y="268812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39" name="Graphic 766">
                  <a:extLst>
                    <a:ext uri="{FF2B5EF4-FFF2-40B4-BE49-F238E27FC236}">
                      <a16:creationId xmlns:a16="http://schemas.microsoft.com/office/drawing/2014/main" id="{30FC8EE9-DFF1-AB7E-13FE-C1E40305B3D7}"/>
                    </a:ext>
                  </a:extLst>
                </p:cNvPr>
                <p:cNvGrpSpPr/>
                <p:nvPr/>
              </p:nvGrpSpPr>
              <p:grpSpPr>
                <a:xfrm>
                  <a:off x="2020292" y="2933684"/>
                  <a:ext cx="60578" cy="60578"/>
                  <a:chOff x="2020292" y="2933684"/>
                  <a:chExt cx="60578" cy="60578"/>
                </a:xfrm>
              </p:grpSpPr>
              <p:sp>
                <p:nvSpPr>
                  <p:cNvPr id="840" name="Freeform: Shape 839">
                    <a:extLst>
                      <a:ext uri="{FF2B5EF4-FFF2-40B4-BE49-F238E27FC236}">
                        <a16:creationId xmlns:a16="http://schemas.microsoft.com/office/drawing/2014/main" id="{4FDAB7E0-B57B-CC81-B65B-42842C5296AC}"/>
                      </a:ext>
                    </a:extLst>
                  </p:cNvPr>
                  <p:cNvSpPr/>
                  <p:nvPr/>
                </p:nvSpPr>
                <p:spPr>
                  <a:xfrm>
                    <a:off x="2050620" y="2933684"/>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41" name="Freeform: Shape 840">
                    <a:extLst>
                      <a:ext uri="{FF2B5EF4-FFF2-40B4-BE49-F238E27FC236}">
                        <a16:creationId xmlns:a16="http://schemas.microsoft.com/office/drawing/2014/main" id="{C2B8BBF4-A863-03FE-5533-6F0E29838913}"/>
                      </a:ext>
                    </a:extLst>
                  </p:cNvPr>
                  <p:cNvSpPr/>
                  <p:nvPr/>
                </p:nvSpPr>
                <p:spPr>
                  <a:xfrm>
                    <a:off x="2020292" y="2963935"/>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42" name="Graphic 766">
                  <a:extLst>
                    <a:ext uri="{FF2B5EF4-FFF2-40B4-BE49-F238E27FC236}">
                      <a16:creationId xmlns:a16="http://schemas.microsoft.com/office/drawing/2014/main" id="{46465138-88CA-02D2-7584-9DC607F59CB4}"/>
                    </a:ext>
                  </a:extLst>
                </p:cNvPr>
                <p:cNvGrpSpPr/>
                <p:nvPr/>
              </p:nvGrpSpPr>
              <p:grpSpPr>
                <a:xfrm>
                  <a:off x="2003546" y="2868629"/>
                  <a:ext cx="60578" cy="60578"/>
                  <a:chOff x="2003546" y="2868629"/>
                  <a:chExt cx="60578" cy="60578"/>
                </a:xfrm>
              </p:grpSpPr>
              <p:sp>
                <p:nvSpPr>
                  <p:cNvPr id="843" name="Freeform: Shape 842">
                    <a:extLst>
                      <a:ext uri="{FF2B5EF4-FFF2-40B4-BE49-F238E27FC236}">
                        <a16:creationId xmlns:a16="http://schemas.microsoft.com/office/drawing/2014/main" id="{DD2C2E7D-8C93-535D-EB5C-C7CF6911AFC4}"/>
                      </a:ext>
                    </a:extLst>
                  </p:cNvPr>
                  <p:cNvSpPr/>
                  <p:nvPr/>
                </p:nvSpPr>
                <p:spPr>
                  <a:xfrm>
                    <a:off x="2033874" y="2868629"/>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44" name="Freeform: Shape 843">
                    <a:extLst>
                      <a:ext uri="{FF2B5EF4-FFF2-40B4-BE49-F238E27FC236}">
                        <a16:creationId xmlns:a16="http://schemas.microsoft.com/office/drawing/2014/main" id="{C824F161-DAD9-51BC-792D-94F06D9E5E4E}"/>
                      </a:ext>
                    </a:extLst>
                  </p:cNvPr>
                  <p:cNvSpPr/>
                  <p:nvPr/>
                </p:nvSpPr>
                <p:spPr>
                  <a:xfrm>
                    <a:off x="2003546" y="2898957"/>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45" name="Graphic 766">
                  <a:extLst>
                    <a:ext uri="{FF2B5EF4-FFF2-40B4-BE49-F238E27FC236}">
                      <a16:creationId xmlns:a16="http://schemas.microsoft.com/office/drawing/2014/main" id="{7D838896-D6DD-5135-F8AB-02EF4E9761F1}"/>
                    </a:ext>
                  </a:extLst>
                </p:cNvPr>
                <p:cNvGrpSpPr/>
                <p:nvPr/>
              </p:nvGrpSpPr>
              <p:grpSpPr>
                <a:xfrm>
                  <a:off x="2096151" y="3020346"/>
                  <a:ext cx="60578" cy="60578"/>
                  <a:chOff x="2096151" y="3020346"/>
                  <a:chExt cx="60578" cy="60578"/>
                </a:xfrm>
              </p:grpSpPr>
              <p:sp>
                <p:nvSpPr>
                  <p:cNvPr id="846" name="Freeform: Shape 845">
                    <a:extLst>
                      <a:ext uri="{FF2B5EF4-FFF2-40B4-BE49-F238E27FC236}">
                        <a16:creationId xmlns:a16="http://schemas.microsoft.com/office/drawing/2014/main" id="{EC2926E4-71B8-8255-053C-9E8F340C3B6B}"/>
                      </a:ext>
                    </a:extLst>
                  </p:cNvPr>
                  <p:cNvSpPr/>
                  <p:nvPr/>
                </p:nvSpPr>
                <p:spPr>
                  <a:xfrm>
                    <a:off x="2126479" y="3020346"/>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47" name="Freeform: Shape 846">
                    <a:extLst>
                      <a:ext uri="{FF2B5EF4-FFF2-40B4-BE49-F238E27FC236}">
                        <a16:creationId xmlns:a16="http://schemas.microsoft.com/office/drawing/2014/main" id="{285950E7-626C-7E5F-79D1-BAAF92E01732}"/>
                      </a:ext>
                    </a:extLst>
                  </p:cNvPr>
                  <p:cNvSpPr/>
                  <p:nvPr/>
                </p:nvSpPr>
                <p:spPr>
                  <a:xfrm>
                    <a:off x="2096151" y="3050674"/>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48" name="Graphic 766">
                  <a:extLst>
                    <a:ext uri="{FF2B5EF4-FFF2-40B4-BE49-F238E27FC236}">
                      <a16:creationId xmlns:a16="http://schemas.microsoft.com/office/drawing/2014/main" id="{2ED6BC6C-94C2-0979-ACDD-C42D9BF6274D}"/>
                    </a:ext>
                  </a:extLst>
                </p:cNvPr>
                <p:cNvGrpSpPr/>
                <p:nvPr/>
              </p:nvGrpSpPr>
              <p:grpSpPr>
                <a:xfrm>
                  <a:off x="2331674" y="3310969"/>
                  <a:ext cx="60501" cy="60578"/>
                  <a:chOff x="2331674" y="3310969"/>
                  <a:chExt cx="60501" cy="60578"/>
                </a:xfrm>
              </p:grpSpPr>
              <p:sp>
                <p:nvSpPr>
                  <p:cNvPr id="849" name="Freeform: Shape 848">
                    <a:extLst>
                      <a:ext uri="{FF2B5EF4-FFF2-40B4-BE49-F238E27FC236}">
                        <a16:creationId xmlns:a16="http://schemas.microsoft.com/office/drawing/2014/main" id="{A65EE98E-0CDD-4263-B742-98F6C03455A2}"/>
                      </a:ext>
                    </a:extLst>
                  </p:cNvPr>
                  <p:cNvSpPr/>
                  <p:nvPr/>
                </p:nvSpPr>
                <p:spPr>
                  <a:xfrm>
                    <a:off x="2361925" y="3310969"/>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0" name="Freeform: Shape 849">
                    <a:extLst>
                      <a:ext uri="{FF2B5EF4-FFF2-40B4-BE49-F238E27FC236}">
                        <a16:creationId xmlns:a16="http://schemas.microsoft.com/office/drawing/2014/main" id="{6F19BDC8-734B-057D-BE5E-43114372D8E8}"/>
                      </a:ext>
                    </a:extLst>
                  </p:cNvPr>
                  <p:cNvSpPr/>
                  <p:nvPr/>
                </p:nvSpPr>
                <p:spPr>
                  <a:xfrm>
                    <a:off x="2331674" y="3341297"/>
                    <a:ext cx="60501" cy="7717"/>
                  </a:xfrm>
                  <a:custGeom>
                    <a:avLst/>
                    <a:gdLst>
                      <a:gd name="connsiteX0" fmla="*/ 0 w 60501"/>
                      <a:gd name="connsiteY0" fmla="*/ 0 h 7717"/>
                      <a:gd name="connsiteX1" fmla="*/ 60502 w 60501"/>
                      <a:gd name="connsiteY1" fmla="*/ 0 h 7717"/>
                    </a:gdLst>
                    <a:ahLst/>
                    <a:cxnLst>
                      <a:cxn ang="0">
                        <a:pos x="connsiteX0" y="connsiteY0"/>
                      </a:cxn>
                      <a:cxn ang="0">
                        <a:pos x="connsiteX1" y="connsiteY1"/>
                      </a:cxn>
                    </a:cxnLst>
                    <a:rect l="l" t="t" r="r" b="b"/>
                    <a:pathLst>
                      <a:path w="60501" h="7717">
                        <a:moveTo>
                          <a:pt x="0" y="0"/>
                        </a:moveTo>
                        <a:lnTo>
                          <a:pt x="60502"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51" name="Graphic 766">
                  <a:extLst>
                    <a:ext uri="{FF2B5EF4-FFF2-40B4-BE49-F238E27FC236}">
                      <a16:creationId xmlns:a16="http://schemas.microsoft.com/office/drawing/2014/main" id="{95160909-F9BB-9920-3899-2744F8045964}"/>
                    </a:ext>
                  </a:extLst>
                </p:cNvPr>
                <p:cNvGrpSpPr/>
                <p:nvPr/>
              </p:nvGrpSpPr>
              <p:grpSpPr>
                <a:xfrm>
                  <a:off x="2363160" y="3368153"/>
                  <a:ext cx="60578" cy="60578"/>
                  <a:chOff x="2363160" y="3368153"/>
                  <a:chExt cx="60578" cy="60578"/>
                </a:xfrm>
              </p:grpSpPr>
              <p:sp>
                <p:nvSpPr>
                  <p:cNvPr id="852" name="Freeform: Shape 851">
                    <a:extLst>
                      <a:ext uri="{FF2B5EF4-FFF2-40B4-BE49-F238E27FC236}">
                        <a16:creationId xmlns:a16="http://schemas.microsoft.com/office/drawing/2014/main" id="{C67BF9CF-1612-35E0-1673-539B59112DC6}"/>
                      </a:ext>
                    </a:extLst>
                  </p:cNvPr>
                  <p:cNvSpPr/>
                  <p:nvPr/>
                </p:nvSpPr>
                <p:spPr>
                  <a:xfrm>
                    <a:off x="2393411" y="3368153"/>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3" name="Freeform: Shape 852">
                    <a:extLst>
                      <a:ext uri="{FF2B5EF4-FFF2-40B4-BE49-F238E27FC236}">
                        <a16:creationId xmlns:a16="http://schemas.microsoft.com/office/drawing/2014/main" id="{03FED868-0A00-9E0B-BBA5-C2B7BE364025}"/>
                      </a:ext>
                    </a:extLst>
                  </p:cNvPr>
                  <p:cNvSpPr/>
                  <p:nvPr/>
                </p:nvSpPr>
                <p:spPr>
                  <a:xfrm>
                    <a:off x="2363160" y="3398403"/>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54" name="Graphic 766">
                  <a:extLst>
                    <a:ext uri="{FF2B5EF4-FFF2-40B4-BE49-F238E27FC236}">
                      <a16:creationId xmlns:a16="http://schemas.microsoft.com/office/drawing/2014/main" id="{FBC7D8CF-A4C2-AD46-1C04-73F97E4E1474}"/>
                    </a:ext>
                  </a:extLst>
                </p:cNvPr>
                <p:cNvGrpSpPr/>
                <p:nvPr/>
              </p:nvGrpSpPr>
              <p:grpSpPr>
                <a:xfrm>
                  <a:off x="2398658" y="3436140"/>
                  <a:ext cx="60501" cy="60501"/>
                  <a:chOff x="2398658" y="3436140"/>
                  <a:chExt cx="60501" cy="60501"/>
                </a:xfrm>
              </p:grpSpPr>
              <p:sp>
                <p:nvSpPr>
                  <p:cNvPr id="855" name="Freeform: Shape 854">
                    <a:extLst>
                      <a:ext uri="{FF2B5EF4-FFF2-40B4-BE49-F238E27FC236}">
                        <a16:creationId xmlns:a16="http://schemas.microsoft.com/office/drawing/2014/main" id="{EE44A7CC-B621-C014-3780-BC7B29137B8D}"/>
                      </a:ext>
                    </a:extLst>
                  </p:cNvPr>
                  <p:cNvSpPr/>
                  <p:nvPr/>
                </p:nvSpPr>
                <p:spPr>
                  <a:xfrm>
                    <a:off x="2428909" y="3436140"/>
                    <a:ext cx="7717" cy="60501"/>
                  </a:xfrm>
                  <a:custGeom>
                    <a:avLst/>
                    <a:gdLst>
                      <a:gd name="connsiteX0" fmla="*/ 0 w 7717"/>
                      <a:gd name="connsiteY0" fmla="*/ 0 h 60501"/>
                      <a:gd name="connsiteX1" fmla="*/ 0 w 7717"/>
                      <a:gd name="connsiteY1" fmla="*/ 60501 h 60501"/>
                    </a:gdLst>
                    <a:ahLst/>
                    <a:cxnLst>
                      <a:cxn ang="0">
                        <a:pos x="connsiteX0" y="connsiteY0"/>
                      </a:cxn>
                      <a:cxn ang="0">
                        <a:pos x="connsiteX1" y="connsiteY1"/>
                      </a:cxn>
                    </a:cxnLst>
                    <a:rect l="l" t="t" r="r" b="b"/>
                    <a:pathLst>
                      <a:path w="7717" h="60501">
                        <a:moveTo>
                          <a:pt x="0" y="0"/>
                        </a:moveTo>
                        <a:lnTo>
                          <a:pt x="0" y="6050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6" name="Freeform: Shape 855">
                    <a:extLst>
                      <a:ext uri="{FF2B5EF4-FFF2-40B4-BE49-F238E27FC236}">
                        <a16:creationId xmlns:a16="http://schemas.microsoft.com/office/drawing/2014/main" id="{92910B97-76EF-BA17-2CC3-AFDCB3B90901}"/>
                      </a:ext>
                    </a:extLst>
                  </p:cNvPr>
                  <p:cNvSpPr/>
                  <p:nvPr/>
                </p:nvSpPr>
                <p:spPr>
                  <a:xfrm>
                    <a:off x="2398658" y="3466390"/>
                    <a:ext cx="60501" cy="7717"/>
                  </a:xfrm>
                  <a:custGeom>
                    <a:avLst/>
                    <a:gdLst>
                      <a:gd name="connsiteX0" fmla="*/ 0 w 60501"/>
                      <a:gd name="connsiteY0" fmla="*/ 0 h 7717"/>
                      <a:gd name="connsiteX1" fmla="*/ 60501 w 60501"/>
                      <a:gd name="connsiteY1" fmla="*/ 0 h 7717"/>
                    </a:gdLst>
                    <a:ahLst/>
                    <a:cxnLst>
                      <a:cxn ang="0">
                        <a:pos x="connsiteX0" y="connsiteY0"/>
                      </a:cxn>
                      <a:cxn ang="0">
                        <a:pos x="connsiteX1" y="connsiteY1"/>
                      </a:cxn>
                    </a:cxnLst>
                    <a:rect l="l" t="t" r="r" b="b"/>
                    <a:pathLst>
                      <a:path w="60501" h="7717">
                        <a:moveTo>
                          <a:pt x="0" y="0"/>
                        </a:moveTo>
                        <a:lnTo>
                          <a:pt x="60501"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57" name="Graphic 766">
                  <a:extLst>
                    <a:ext uri="{FF2B5EF4-FFF2-40B4-BE49-F238E27FC236}">
                      <a16:creationId xmlns:a16="http://schemas.microsoft.com/office/drawing/2014/main" id="{D4857791-758B-157A-17BF-5A3C32095CAC}"/>
                    </a:ext>
                  </a:extLst>
                </p:cNvPr>
                <p:cNvGrpSpPr/>
                <p:nvPr/>
              </p:nvGrpSpPr>
              <p:grpSpPr>
                <a:xfrm>
                  <a:off x="2576922" y="3575046"/>
                  <a:ext cx="60578" cy="60501"/>
                  <a:chOff x="2576922" y="3575046"/>
                  <a:chExt cx="60578" cy="60501"/>
                </a:xfrm>
              </p:grpSpPr>
              <p:sp>
                <p:nvSpPr>
                  <p:cNvPr id="858" name="Freeform: Shape 857">
                    <a:extLst>
                      <a:ext uri="{FF2B5EF4-FFF2-40B4-BE49-F238E27FC236}">
                        <a16:creationId xmlns:a16="http://schemas.microsoft.com/office/drawing/2014/main" id="{6D543ACF-4B5E-D2A8-EA2A-5E9A87900BD6}"/>
                      </a:ext>
                    </a:extLst>
                  </p:cNvPr>
                  <p:cNvSpPr/>
                  <p:nvPr/>
                </p:nvSpPr>
                <p:spPr>
                  <a:xfrm>
                    <a:off x="2607249" y="3575046"/>
                    <a:ext cx="7717" cy="60501"/>
                  </a:xfrm>
                  <a:custGeom>
                    <a:avLst/>
                    <a:gdLst>
                      <a:gd name="connsiteX0" fmla="*/ 0 w 7717"/>
                      <a:gd name="connsiteY0" fmla="*/ 0 h 60501"/>
                      <a:gd name="connsiteX1" fmla="*/ 0 w 7717"/>
                      <a:gd name="connsiteY1" fmla="*/ 60501 h 60501"/>
                    </a:gdLst>
                    <a:ahLst/>
                    <a:cxnLst>
                      <a:cxn ang="0">
                        <a:pos x="connsiteX0" y="connsiteY0"/>
                      </a:cxn>
                      <a:cxn ang="0">
                        <a:pos x="connsiteX1" y="connsiteY1"/>
                      </a:cxn>
                    </a:cxnLst>
                    <a:rect l="l" t="t" r="r" b="b"/>
                    <a:pathLst>
                      <a:path w="7717" h="60501">
                        <a:moveTo>
                          <a:pt x="0" y="0"/>
                        </a:moveTo>
                        <a:lnTo>
                          <a:pt x="0" y="6050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59" name="Freeform: Shape 858">
                    <a:extLst>
                      <a:ext uri="{FF2B5EF4-FFF2-40B4-BE49-F238E27FC236}">
                        <a16:creationId xmlns:a16="http://schemas.microsoft.com/office/drawing/2014/main" id="{728737B6-2D9E-64FF-E843-C59A6C8601FB}"/>
                      </a:ext>
                    </a:extLst>
                  </p:cNvPr>
                  <p:cNvSpPr/>
                  <p:nvPr/>
                </p:nvSpPr>
                <p:spPr>
                  <a:xfrm>
                    <a:off x="2576922" y="3605297"/>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60" name="Graphic 766">
                  <a:extLst>
                    <a:ext uri="{FF2B5EF4-FFF2-40B4-BE49-F238E27FC236}">
                      <a16:creationId xmlns:a16="http://schemas.microsoft.com/office/drawing/2014/main" id="{5421A6D6-555E-9BD7-2064-E183AB0B752D}"/>
                    </a:ext>
                  </a:extLst>
                </p:cNvPr>
                <p:cNvGrpSpPr/>
                <p:nvPr/>
              </p:nvGrpSpPr>
              <p:grpSpPr>
                <a:xfrm>
                  <a:off x="3236959" y="4170029"/>
                  <a:ext cx="60578" cy="60578"/>
                  <a:chOff x="3236959" y="4170029"/>
                  <a:chExt cx="60578" cy="60578"/>
                </a:xfrm>
              </p:grpSpPr>
              <p:sp>
                <p:nvSpPr>
                  <p:cNvPr id="861" name="Freeform: Shape 860">
                    <a:extLst>
                      <a:ext uri="{FF2B5EF4-FFF2-40B4-BE49-F238E27FC236}">
                        <a16:creationId xmlns:a16="http://schemas.microsoft.com/office/drawing/2014/main" id="{FD5F68CD-0EF8-50B6-2549-20320114A422}"/>
                      </a:ext>
                    </a:extLst>
                  </p:cNvPr>
                  <p:cNvSpPr/>
                  <p:nvPr/>
                </p:nvSpPr>
                <p:spPr>
                  <a:xfrm>
                    <a:off x="3267287" y="4170029"/>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62" name="Freeform: Shape 861">
                    <a:extLst>
                      <a:ext uri="{FF2B5EF4-FFF2-40B4-BE49-F238E27FC236}">
                        <a16:creationId xmlns:a16="http://schemas.microsoft.com/office/drawing/2014/main" id="{887F1825-AC7F-FB60-4AE1-3F81B4D961D2}"/>
                      </a:ext>
                    </a:extLst>
                  </p:cNvPr>
                  <p:cNvSpPr/>
                  <p:nvPr/>
                </p:nvSpPr>
                <p:spPr>
                  <a:xfrm>
                    <a:off x="3236959" y="4200357"/>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63" name="Graphic 766">
                  <a:extLst>
                    <a:ext uri="{FF2B5EF4-FFF2-40B4-BE49-F238E27FC236}">
                      <a16:creationId xmlns:a16="http://schemas.microsoft.com/office/drawing/2014/main" id="{8A5437B0-19C7-9C18-AF95-E66DD6BFD88E}"/>
                    </a:ext>
                  </a:extLst>
                </p:cNvPr>
                <p:cNvGrpSpPr/>
                <p:nvPr/>
              </p:nvGrpSpPr>
              <p:grpSpPr>
                <a:xfrm>
                  <a:off x="3654682" y="4411418"/>
                  <a:ext cx="60578" cy="60578"/>
                  <a:chOff x="3654682" y="4411418"/>
                  <a:chExt cx="60578" cy="60578"/>
                </a:xfrm>
              </p:grpSpPr>
              <p:sp>
                <p:nvSpPr>
                  <p:cNvPr id="864" name="Freeform: Shape 863">
                    <a:extLst>
                      <a:ext uri="{FF2B5EF4-FFF2-40B4-BE49-F238E27FC236}">
                        <a16:creationId xmlns:a16="http://schemas.microsoft.com/office/drawing/2014/main" id="{C940F42E-4F5B-1C04-263D-FB7DAA4E26C0}"/>
                      </a:ext>
                    </a:extLst>
                  </p:cNvPr>
                  <p:cNvSpPr/>
                  <p:nvPr/>
                </p:nvSpPr>
                <p:spPr>
                  <a:xfrm>
                    <a:off x="3685010" y="441141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65" name="Freeform: Shape 864">
                    <a:extLst>
                      <a:ext uri="{FF2B5EF4-FFF2-40B4-BE49-F238E27FC236}">
                        <a16:creationId xmlns:a16="http://schemas.microsoft.com/office/drawing/2014/main" id="{9BE9A31A-2675-AB36-CBE4-677475A3F73D}"/>
                      </a:ext>
                    </a:extLst>
                  </p:cNvPr>
                  <p:cNvSpPr/>
                  <p:nvPr/>
                </p:nvSpPr>
                <p:spPr>
                  <a:xfrm>
                    <a:off x="3654682" y="444166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66" name="Graphic 766">
                  <a:extLst>
                    <a:ext uri="{FF2B5EF4-FFF2-40B4-BE49-F238E27FC236}">
                      <a16:creationId xmlns:a16="http://schemas.microsoft.com/office/drawing/2014/main" id="{9D045181-3FD9-59F5-4D4F-B5FB06E48884}"/>
                    </a:ext>
                  </a:extLst>
                </p:cNvPr>
                <p:cNvGrpSpPr/>
                <p:nvPr/>
              </p:nvGrpSpPr>
              <p:grpSpPr>
                <a:xfrm>
                  <a:off x="3848765" y="4492215"/>
                  <a:ext cx="60578" cy="60578"/>
                  <a:chOff x="3848765" y="4492215"/>
                  <a:chExt cx="60578" cy="60578"/>
                </a:xfrm>
              </p:grpSpPr>
              <p:sp>
                <p:nvSpPr>
                  <p:cNvPr id="867" name="Freeform: Shape 866">
                    <a:extLst>
                      <a:ext uri="{FF2B5EF4-FFF2-40B4-BE49-F238E27FC236}">
                        <a16:creationId xmlns:a16="http://schemas.microsoft.com/office/drawing/2014/main" id="{66A80B28-F316-9980-30E6-5EFCCD479411}"/>
                      </a:ext>
                    </a:extLst>
                  </p:cNvPr>
                  <p:cNvSpPr/>
                  <p:nvPr/>
                </p:nvSpPr>
                <p:spPr>
                  <a:xfrm>
                    <a:off x="3879093" y="4492215"/>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68" name="Freeform: Shape 867">
                    <a:extLst>
                      <a:ext uri="{FF2B5EF4-FFF2-40B4-BE49-F238E27FC236}">
                        <a16:creationId xmlns:a16="http://schemas.microsoft.com/office/drawing/2014/main" id="{5357F790-472E-0DF1-8DA5-824EFA3CC6A4}"/>
                      </a:ext>
                    </a:extLst>
                  </p:cNvPr>
                  <p:cNvSpPr/>
                  <p:nvPr/>
                </p:nvSpPr>
                <p:spPr>
                  <a:xfrm>
                    <a:off x="3848765" y="4522466"/>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69" name="Graphic 766">
                  <a:extLst>
                    <a:ext uri="{FF2B5EF4-FFF2-40B4-BE49-F238E27FC236}">
                      <a16:creationId xmlns:a16="http://schemas.microsoft.com/office/drawing/2014/main" id="{6BB7B974-5ADD-ACA5-88E0-683FB6FF4DE1}"/>
                    </a:ext>
                  </a:extLst>
                </p:cNvPr>
                <p:cNvGrpSpPr/>
                <p:nvPr/>
              </p:nvGrpSpPr>
              <p:grpSpPr>
                <a:xfrm>
                  <a:off x="3877318" y="4503019"/>
                  <a:ext cx="60578" cy="60578"/>
                  <a:chOff x="3877318" y="4503019"/>
                  <a:chExt cx="60578" cy="60578"/>
                </a:xfrm>
              </p:grpSpPr>
              <p:sp>
                <p:nvSpPr>
                  <p:cNvPr id="870" name="Freeform: Shape 869">
                    <a:extLst>
                      <a:ext uri="{FF2B5EF4-FFF2-40B4-BE49-F238E27FC236}">
                        <a16:creationId xmlns:a16="http://schemas.microsoft.com/office/drawing/2014/main" id="{E42FE542-8F6A-B311-98D1-40C6B5D43854}"/>
                      </a:ext>
                    </a:extLst>
                  </p:cNvPr>
                  <p:cNvSpPr/>
                  <p:nvPr/>
                </p:nvSpPr>
                <p:spPr>
                  <a:xfrm>
                    <a:off x="3907646" y="4503019"/>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71" name="Freeform: Shape 870">
                    <a:extLst>
                      <a:ext uri="{FF2B5EF4-FFF2-40B4-BE49-F238E27FC236}">
                        <a16:creationId xmlns:a16="http://schemas.microsoft.com/office/drawing/2014/main" id="{C77282A8-606A-B22D-472C-F69F063C322B}"/>
                      </a:ext>
                    </a:extLst>
                  </p:cNvPr>
                  <p:cNvSpPr/>
                  <p:nvPr/>
                </p:nvSpPr>
                <p:spPr>
                  <a:xfrm>
                    <a:off x="3877318" y="4533347"/>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72" name="Graphic 766">
                  <a:extLst>
                    <a:ext uri="{FF2B5EF4-FFF2-40B4-BE49-F238E27FC236}">
                      <a16:creationId xmlns:a16="http://schemas.microsoft.com/office/drawing/2014/main" id="{259EAF5D-53AC-AAFB-070D-1C73D042F500}"/>
                    </a:ext>
                  </a:extLst>
                </p:cNvPr>
                <p:cNvGrpSpPr/>
                <p:nvPr/>
              </p:nvGrpSpPr>
              <p:grpSpPr>
                <a:xfrm>
                  <a:off x="3929562" y="4513900"/>
                  <a:ext cx="60578" cy="60501"/>
                  <a:chOff x="3929562" y="4513900"/>
                  <a:chExt cx="60578" cy="60501"/>
                </a:xfrm>
              </p:grpSpPr>
              <p:sp>
                <p:nvSpPr>
                  <p:cNvPr id="873" name="Freeform: Shape 872">
                    <a:extLst>
                      <a:ext uri="{FF2B5EF4-FFF2-40B4-BE49-F238E27FC236}">
                        <a16:creationId xmlns:a16="http://schemas.microsoft.com/office/drawing/2014/main" id="{E16C74E7-BBA1-BDCD-BDD9-B1C88ED9C817}"/>
                      </a:ext>
                    </a:extLst>
                  </p:cNvPr>
                  <p:cNvSpPr/>
                  <p:nvPr/>
                </p:nvSpPr>
                <p:spPr>
                  <a:xfrm>
                    <a:off x="3959813" y="4513900"/>
                    <a:ext cx="7717" cy="60501"/>
                  </a:xfrm>
                  <a:custGeom>
                    <a:avLst/>
                    <a:gdLst>
                      <a:gd name="connsiteX0" fmla="*/ 0 w 7717"/>
                      <a:gd name="connsiteY0" fmla="*/ 0 h 60501"/>
                      <a:gd name="connsiteX1" fmla="*/ 0 w 7717"/>
                      <a:gd name="connsiteY1" fmla="*/ 60501 h 60501"/>
                    </a:gdLst>
                    <a:ahLst/>
                    <a:cxnLst>
                      <a:cxn ang="0">
                        <a:pos x="connsiteX0" y="connsiteY0"/>
                      </a:cxn>
                      <a:cxn ang="0">
                        <a:pos x="connsiteX1" y="connsiteY1"/>
                      </a:cxn>
                    </a:cxnLst>
                    <a:rect l="l" t="t" r="r" b="b"/>
                    <a:pathLst>
                      <a:path w="7717" h="60501">
                        <a:moveTo>
                          <a:pt x="0" y="0"/>
                        </a:moveTo>
                        <a:lnTo>
                          <a:pt x="0" y="60501"/>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74" name="Freeform: Shape 873">
                    <a:extLst>
                      <a:ext uri="{FF2B5EF4-FFF2-40B4-BE49-F238E27FC236}">
                        <a16:creationId xmlns:a16="http://schemas.microsoft.com/office/drawing/2014/main" id="{819380AF-7C5F-DAF3-D2DC-2632369B7B09}"/>
                      </a:ext>
                    </a:extLst>
                  </p:cNvPr>
                  <p:cNvSpPr/>
                  <p:nvPr/>
                </p:nvSpPr>
                <p:spPr>
                  <a:xfrm>
                    <a:off x="3929562" y="4544151"/>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75" name="Graphic 766">
                  <a:extLst>
                    <a:ext uri="{FF2B5EF4-FFF2-40B4-BE49-F238E27FC236}">
                      <a16:creationId xmlns:a16="http://schemas.microsoft.com/office/drawing/2014/main" id="{A298B119-1C13-1055-4A7C-7B31F778C45D}"/>
                    </a:ext>
                  </a:extLst>
                </p:cNvPr>
                <p:cNvGrpSpPr/>
                <p:nvPr/>
              </p:nvGrpSpPr>
              <p:grpSpPr>
                <a:xfrm>
                  <a:off x="4537356" y="4693166"/>
                  <a:ext cx="60578" cy="60578"/>
                  <a:chOff x="4537356" y="4693166"/>
                  <a:chExt cx="60578" cy="60578"/>
                </a:xfrm>
              </p:grpSpPr>
              <p:sp>
                <p:nvSpPr>
                  <p:cNvPr id="876" name="Freeform: Shape 875">
                    <a:extLst>
                      <a:ext uri="{FF2B5EF4-FFF2-40B4-BE49-F238E27FC236}">
                        <a16:creationId xmlns:a16="http://schemas.microsoft.com/office/drawing/2014/main" id="{FEDF3CBF-5310-D280-42C3-31F5DECAA0A3}"/>
                      </a:ext>
                    </a:extLst>
                  </p:cNvPr>
                  <p:cNvSpPr/>
                  <p:nvPr/>
                </p:nvSpPr>
                <p:spPr>
                  <a:xfrm>
                    <a:off x="4567684" y="4693166"/>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77" name="Freeform: Shape 876">
                    <a:extLst>
                      <a:ext uri="{FF2B5EF4-FFF2-40B4-BE49-F238E27FC236}">
                        <a16:creationId xmlns:a16="http://schemas.microsoft.com/office/drawing/2014/main" id="{706B713A-93E9-8434-76BD-49E17068A0AE}"/>
                      </a:ext>
                    </a:extLst>
                  </p:cNvPr>
                  <p:cNvSpPr/>
                  <p:nvPr/>
                </p:nvSpPr>
                <p:spPr>
                  <a:xfrm>
                    <a:off x="4537356" y="4723417"/>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78" name="Graphic 766">
                  <a:extLst>
                    <a:ext uri="{FF2B5EF4-FFF2-40B4-BE49-F238E27FC236}">
                      <a16:creationId xmlns:a16="http://schemas.microsoft.com/office/drawing/2014/main" id="{9168919A-6893-F05C-D264-51431F937CEA}"/>
                    </a:ext>
                  </a:extLst>
                </p:cNvPr>
                <p:cNvGrpSpPr/>
                <p:nvPr/>
              </p:nvGrpSpPr>
              <p:grpSpPr>
                <a:xfrm>
                  <a:off x="5266384" y="4835005"/>
                  <a:ext cx="60578" cy="60578"/>
                  <a:chOff x="5266384" y="4835005"/>
                  <a:chExt cx="60578" cy="60578"/>
                </a:xfrm>
              </p:grpSpPr>
              <p:sp>
                <p:nvSpPr>
                  <p:cNvPr id="879" name="Freeform: Shape 878">
                    <a:extLst>
                      <a:ext uri="{FF2B5EF4-FFF2-40B4-BE49-F238E27FC236}">
                        <a16:creationId xmlns:a16="http://schemas.microsoft.com/office/drawing/2014/main" id="{E6055C78-41CC-ED7D-5D9F-74195F352C2C}"/>
                      </a:ext>
                    </a:extLst>
                  </p:cNvPr>
                  <p:cNvSpPr/>
                  <p:nvPr/>
                </p:nvSpPr>
                <p:spPr>
                  <a:xfrm>
                    <a:off x="5296711" y="4835005"/>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80" name="Freeform: Shape 879">
                    <a:extLst>
                      <a:ext uri="{FF2B5EF4-FFF2-40B4-BE49-F238E27FC236}">
                        <a16:creationId xmlns:a16="http://schemas.microsoft.com/office/drawing/2014/main" id="{9FFD0D7A-D190-6EA9-A3D2-F913286ECA74}"/>
                      </a:ext>
                    </a:extLst>
                  </p:cNvPr>
                  <p:cNvSpPr/>
                  <p:nvPr/>
                </p:nvSpPr>
                <p:spPr>
                  <a:xfrm>
                    <a:off x="5266384" y="4865333"/>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81" name="Graphic 766">
                  <a:extLst>
                    <a:ext uri="{FF2B5EF4-FFF2-40B4-BE49-F238E27FC236}">
                      <a16:creationId xmlns:a16="http://schemas.microsoft.com/office/drawing/2014/main" id="{26AD2C4F-FDCE-97F0-E19F-B45C75AF52FF}"/>
                    </a:ext>
                  </a:extLst>
                </p:cNvPr>
                <p:cNvGrpSpPr/>
                <p:nvPr/>
              </p:nvGrpSpPr>
              <p:grpSpPr>
                <a:xfrm>
                  <a:off x="5367862" y="4846813"/>
                  <a:ext cx="60578" cy="60578"/>
                  <a:chOff x="5367862" y="4846813"/>
                  <a:chExt cx="60578" cy="60578"/>
                </a:xfrm>
              </p:grpSpPr>
              <p:sp>
                <p:nvSpPr>
                  <p:cNvPr id="882" name="Freeform: Shape 881">
                    <a:extLst>
                      <a:ext uri="{FF2B5EF4-FFF2-40B4-BE49-F238E27FC236}">
                        <a16:creationId xmlns:a16="http://schemas.microsoft.com/office/drawing/2014/main" id="{57E2DC95-CC58-0BAD-A681-5F4831B68A9F}"/>
                      </a:ext>
                    </a:extLst>
                  </p:cNvPr>
                  <p:cNvSpPr/>
                  <p:nvPr/>
                </p:nvSpPr>
                <p:spPr>
                  <a:xfrm>
                    <a:off x="5398190" y="4846813"/>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83" name="Freeform: Shape 882">
                    <a:extLst>
                      <a:ext uri="{FF2B5EF4-FFF2-40B4-BE49-F238E27FC236}">
                        <a16:creationId xmlns:a16="http://schemas.microsoft.com/office/drawing/2014/main" id="{896756F5-CD78-544D-287A-D035CC08F757}"/>
                      </a:ext>
                    </a:extLst>
                  </p:cNvPr>
                  <p:cNvSpPr/>
                  <p:nvPr/>
                </p:nvSpPr>
                <p:spPr>
                  <a:xfrm>
                    <a:off x="5367862" y="4877140"/>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84" name="Graphic 766">
                  <a:extLst>
                    <a:ext uri="{FF2B5EF4-FFF2-40B4-BE49-F238E27FC236}">
                      <a16:creationId xmlns:a16="http://schemas.microsoft.com/office/drawing/2014/main" id="{34037FE4-5AAE-7990-7C11-7399C25BEA11}"/>
                    </a:ext>
                  </a:extLst>
                </p:cNvPr>
                <p:cNvGrpSpPr/>
                <p:nvPr/>
              </p:nvGrpSpPr>
              <p:grpSpPr>
                <a:xfrm>
                  <a:off x="5540261" y="4893115"/>
                  <a:ext cx="60578" cy="60578"/>
                  <a:chOff x="5540261" y="4893115"/>
                  <a:chExt cx="60578" cy="60578"/>
                </a:xfrm>
              </p:grpSpPr>
              <p:sp>
                <p:nvSpPr>
                  <p:cNvPr id="885" name="Freeform: Shape 884">
                    <a:extLst>
                      <a:ext uri="{FF2B5EF4-FFF2-40B4-BE49-F238E27FC236}">
                        <a16:creationId xmlns:a16="http://schemas.microsoft.com/office/drawing/2014/main" id="{2B9286C7-1DEE-6D2B-BC0A-AA03CBF8B67B}"/>
                      </a:ext>
                    </a:extLst>
                  </p:cNvPr>
                  <p:cNvSpPr/>
                  <p:nvPr/>
                </p:nvSpPr>
                <p:spPr>
                  <a:xfrm>
                    <a:off x="5570589" y="4893115"/>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86" name="Freeform: Shape 885">
                    <a:extLst>
                      <a:ext uri="{FF2B5EF4-FFF2-40B4-BE49-F238E27FC236}">
                        <a16:creationId xmlns:a16="http://schemas.microsoft.com/office/drawing/2014/main" id="{5247F4C9-4562-DCCA-0A03-622DE185FA84}"/>
                      </a:ext>
                    </a:extLst>
                  </p:cNvPr>
                  <p:cNvSpPr/>
                  <p:nvPr/>
                </p:nvSpPr>
                <p:spPr>
                  <a:xfrm>
                    <a:off x="5540261" y="4923443"/>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87" name="Graphic 766">
                  <a:extLst>
                    <a:ext uri="{FF2B5EF4-FFF2-40B4-BE49-F238E27FC236}">
                      <a16:creationId xmlns:a16="http://schemas.microsoft.com/office/drawing/2014/main" id="{3941A294-65B2-06D8-E121-65FFAE223B7C}"/>
                    </a:ext>
                  </a:extLst>
                </p:cNvPr>
                <p:cNvGrpSpPr/>
                <p:nvPr/>
              </p:nvGrpSpPr>
              <p:grpSpPr>
                <a:xfrm>
                  <a:off x="5664428" y="4906928"/>
                  <a:ext cx="60578" cy="60578"/>
                  <a:chOff x="5664428" y="4906928"/>
                  <a:chExt cx="60578" cy="60578"/>
                </a:xfrm>
              </p:grpSpPr>
              <p:sp>
                <p:nvSpPr>
                  <p:cNvPr id="888" name="Freeform: Shape 887">
                    <a:extLst>
                      <a:ext uri="{FF2B5EF4-FFF2-40B4-BE49-F238E27FC236}">
                        <a16:creationId xmlns:a16="http://schemas.microsoft.com/office/drawing/2014/main" id="{321A7429-9E65-7D35-E83D-24F850BAF34A}"/>
                      </a:ext>
                    </a:extLst>
                  </p:cNvPr>
                  <p:cNvSpPr/>
                  <p:nvPr/>
                </p:nvSpPr>
                <p:spPr>
                  <a:xfrm>
                    <a:off x="5694679" y="490692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89" name="Freeform: Shape 888">
                    <a:extLst>
                      <a:ext uri="{FF2B5EF4-FFF2-40B4-BE49-F238E27FC236}">
                        <a16:creationId xmlns:a16="http://schemas.microsoft.com/office/drawing/2014/main" id="{A06D808F-CEDE-1DB3-8214-1A9E9F218451}"/>
                      </a:ext>
                    </a:extLst>
                  </p:cNvPr>
                  <p:cNvSpPr/>
                  <p:nvPr/>
                </p:nvSpPr>
                <p:spPr>
                  <a:xfrm>
                    <a:off x="5664428" y="4937256"/>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90" name="Graphic 766">
                  <a:extLst>
                    <a:ext uri="{FF2B5EF4-FFF2-40B4-BE49-F238E27FC236}">
                      <a16:creationId xmlns:a16="http://schemas.microsoft.com/office/drawing/2014/main" id="{3B7143DC-3F41-E93E-B207-E79E082054D4}"/>
                    </a:ext>
                  </a:extLst>
                </p:cNvPr>
                <p:cNvGrpSpPr/>
                <p:nvPr/>
              </p:nvGrpSpPr>
              <p:grpSpPr>
                <a:xfrm>
                  <a:off x="5802331" y="4925681"/>
                  <a:ext cx="60578" cy="60578"/>
                  <a:chOff x="5802331" y="4925681"/>
                  <a:chExt cx="60578" cy="60578"/>
                </a:xfrm>
              </p:grpSpPr>
              <p:sp>
                <p:nvSpPr>
                  <p:cNvPr id="891" name="Freeform: Shape 890">
                    <a:extLst>
                      <a:ext uri="{FF2B5EF4-FFF2-40B4-BE49-F238E27FC236}">
                        <a16:creationId xmlns:a16="http://schemas.microsoft.com/office/drawing/2014/main" id="{9E1EFE16-B0CB-8F10-150B-80AA6CC14D7B}"/>
                      </a:ext>
                    </a:extLst>
                  </p:cNvPr>
                  <p:cNvSpPr/>
                  <p:nvPr/>
                </p:nvSpPr>
                <p:spPr>
                  <a:xfrm>
                    <a:off x="5832582" y="4925681"/>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92" name="Freeform: Shape 891">
                    <a:extLst>
                      <a:ext uri="{FF2B5EF4-FFF2-40B4-BE49-F238E27FC236}">
                        <a16:creationId xmlns:a16="http://schemas.microsoft.com/office/drawing/2014/main" id="{072A8365-A72A-E270-4E7F-A072FE2F1447}"/>
                      </a:ext>
                    </a:extLst>
                  </p:cNvPr>
                  <p:cNvSpPr/>
                  <p:nvPr/>
                </p:nvSpPr>
                <p:spPr>
                  <a:xfrm>
                    <a:off x="5802331" y="4955931"/>
                    <a:ext cx="60578" cy="7717"/>
                  </a:xfrm>
                  <a:custGeom>
                    <a:avLst/>
                    <a:gdLst>
                      <a:gd name="connsiteX0" fmla="*/ 0 w 60578"/>
                      <a:gd name="connsiteY0" fmla="*/ 0 h 7717"/>
                      <a:gd name="connsiteX1" fmla="*/ 60578 w 60578"/>
                      <a:gd name="connsiteY1" fmla="*/ 0 h 7717"/>
                    </a:gdLst>
                    <a:ahLst/>
                    <a:cxnLst>
                      <a:cxn ang="0">
                        <a:pos x="connsiteX0" y="connsiteY0"/>
                      </a:cxn>
                      <a:cxn ang="0">
                        <a:pos x="connsiteX1" y="connsiteY1"/>
                      </a:cxn>
                    </a:cxnLst>
                    <a:rect l="l" t="t" r="r" b="b"/>
                    <a:pathLst>
                      <a:path w="60578" h="7717">
                        <a:moveTo>
                          <a:pt x="0" y="0"/>
                        </a:moveTo>
                        <a:lnTo>
                          <a:pt x="60578"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93" name="Graphic 766">
                  <a:extLst>
                    <a:ext uri="{FF2B5EF4-FFF2-40B4-BE49-F238E27FC236}">
                      <a16:creationId xmlns:a16="http://schemas.microsoft.com/office/drawing/2014/main" id="{86269663-67C7-DAAD-18ED-1B48A52B854D}"/>
                    </a:ext>
                  </a:extLst>
                </p:cNvPr>
                <p:cNvGrpSpPr/>
                <p:nvPr/>
              </p:nvGrpSpPr>
              <p:grpSpPr>
                <a:xfrm>
                  <a:off x="5974961" y="4965578"/>
                  <a:ext cx="60578" cy="60578"/>
                  <a:chOff x="5974961" y="4965578"/>
                  <a:chExt cx="60578" cy="60578"/>
                </a:xfrm>
              </p:grpSpPr>
              <p:sp>
                <p:nvSpPr>
                  <p:cNvPr id="894" name="Freeform: Shape 893">
                    <a:extLst>
                      <a:ext uri="{FF2B5EF4-FFF2-40B4-BE49-F238E27FC236}">
                        <a16:creationId xmlns:a16="http://schemas.microsoft.com/office/drawing/2014/main" id="{9527C3E3-D7F6-52CF-EA3E-83040ECA62FE}"/>
                      </a:ext>
                    </a:extLst>
                  </p:cNvPr>
                  <p:cNvSpPr/>
                  <p:nvPr/>
                </p:nvSpPr>
                <p:spPr>
                  <a:xfrm>
                    <a:off x="6005289" y="496557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95" name="Freeform: Shape 894">
                    <a:extLst>
                      <a:ext uri="{FF2B5EF4-FFF2-40B4-BE49-F238E27FC236}">
                        <a16:creationId xmlns:a16="http://schemas.microsoft.com/office/drawing/2014/main" id="{52E1767D-B3A0-6B31-EDF9-2D0D8513E8F0}"/>
                      </a:ext>
                    </a:extLst>
                  </p:cNvPr>
                  <p:cNvSpPr/>
                  <p:nvPr/>
                </p:nvSpPr>
                <p:spPr>
                  <a:xfrm>
                    <a:off x="5974961" y="499582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96" name="Graphic 766">
                  <a:extLst>
                    <a:ext uri="{FF2B5EF4-FFF2-40B4-BE49-F238E27FC236}">
                      <a16:creationId xmlns:a16="http://schemas.microsoft.com/office/drawing/2014/main" id="{B49815E6-5A7F-C8C9-C8CE-801930F5D52A}"/>
                    </a:ext>
                  </a:extLst>
                </p:cNvPr>
                <p:cNvGrpSpPr/>
                <p:nvPr/>
              </p:nvGrpSpPr>
              <p:grpSpPr>
                <a:xfrm>
                  <a:off x="5996646" y="4965578"/>
                  <a:ext cx="60578" cy="60578"/>
                  <a:chOff x="5996646" y="4965578"/>
                  <a:chExt cx="60578" cy="60578"/>
                </a:xfrm>
              </p:grpSpPr>
              <p:sp>
                <p:nvSpPr>
                  <p:cNvPr id="897" name="Freeform: Shape 896">
                    <a:extLst>
                      <a:ext uri="{FF2B5EF4-FFF2-40B4-BE49-F238E27FC236}">
                        <a16:creationId xmlns:a16="http://schemas.microsoft.com/office/drawing/2014/main" id="{07B4BE51-D28D-8317-2413-77FA7C63D6C7}"/>
                      </a:ext>
                    </a:extLst>
                  </p:cNvPr>
                  <p:cNvSpPr/>
                  <p:nvPr/>
                </p:nvSpPr>
                <p:spPr>
                  <a:xfrm>
                    <a:off x="6026974" y="496557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898" name="Freeform: Shape 897">
                    <a:extLst>
                      <a:ext uri="{FF2B5EF4-FFF2-40B4-BE49-F238E27FC236}">
                        <a16:creationId xmlns:a16="http://schemas.microsoft.com/office/drawing/2014/main" id="{527AA576-8C4D-83AC-2298-156D40D63818}"/>
                      </a:ext>
                    </a:extLst>
                  </p:cNvPr>
                  <p:cNvSpPr/>
                  <p:nvPr/>
                </p:nvSpPr>
                <p:spPr>
                  <a:xfrm>
                    <a:off x="5996646" y="499582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899" name="Graphic 766">
                  <a:extLst>
                    <a:ext uri="{FF2B5EF4-FFF2-40B4-BE49-F238E27FC236}">
                      <a16:creationId xmlns:a16="http://schemas.microsoft.com/office/drawing/2014/main" id="{6DEC996C-6E1C-808D-872C-1C205EF7B79B}"/>
                    </a:ext>
                  </a:extLst>
                </p:cNvPr>
                <p:cNvGrpSpPr/>
                <p:nvPr/>
              </p:nvGrpSpPr>
              <p:grpSpPr>
                <a:xfrm>
                  <a:off x="6007990" y="4965578"/>
                  <a:ext cx="60578" cy="60578"/>
                  <a:chOff x="6007990" y="4965578"/>
                  <a:chExt cx="60578" cy="60578"/>
                </a:xfrm>
              </p:grpSpPr>
              <p:sp>
                <p:nvSpPr>
                  <p:cNvPr id="900" name="Freeform: Shape 899">
                    <a:extLst>
                      <a:ext uri="{FF2B5EF4-FFF2-40B4-BE49-F238E27FC236}">
                        <a16:creationId xmlns:a16="http://schemas.microsoft.com/office/drawing/2014/main" id="{EF14B6E5-7325-C360-EF73-1160282B2DBE}"/>
                      </a:ext>
                    </a:extLst>
                  </p:cNvPr>
                  <p:cNvSpPr/>
                  <p:nvPr/>
                </p:nvSpPr>
                <p:spPr>
                  <a:xfrm>
                    <a:off x="6038241" y="496557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01" name="Freeform: Shape 900">
                    <a:extLst>
                      <a:ext uri="{FF2B5EF4-FFF2-40B4-BE49-F238E27FC236}">
                        <a16:creationId xmlns:a16="http://schemas.microsoft.com/office/drawing/2014/main" id="{D83B3AAB-945E-4AF9-C804-646B18492566}"/>
                      </a:ext>
                    </a:extLst>
                  </p:cNvPr>
                  <p:cNvSpPr/>
                  <p:nvPr/>
                </p:nvSpPr>
                <p:spPr>
                  <a:xfrm>
                    <a:off x="6007990" y="499582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02" name="Graphic 766">
                  <a:extLst>
                    <a:ext uri="{FF2B5EF4-FFF2-40B4-BE49-F238E27FC236}">
                      <a16:creationId xmlns:a16="http://schemas.microsoft.com/office/drawing/2014/main" id="{AD99AF9F-34BB-A87F-936B-8140AB835F53}"/>
                    </a:ext>
                  </a:extLst>
                </p:cNvPr>
                <p:cNvGrpSpPr/>
                <p:nvPr/>
              </p:nvGrpSpPr>
              <p:grpSpPr>
                <a:xfrm>
                  <a:off x="6019797" y="4965578"/>
                  <a:ext cx="60578" cy="60578"/>
                  <a:chOff x="6019797" y="4965578"/>
                  <a:chExt cx="60578" cy="60578"/>
                </a:xfrm>
              </p:grpSpPr>
              <p:sp>
                <p:nvSpPr>
                  <p:cNvPr id="903" name="Freeform: Shape 902">
                    <a:extLst>
                      <a:ext uri="{FF2B5EF4-FFF2-40B4-BE49-F238E27FC236}">
                        <a16:creationId xmlns:a16="http://schemas.microsoft.com/office/drawing/2014/main" id="{7A70C6A0-7546-254B-57ED-D4516457F309}"/>
                      </a:ext>
                    </a:extLst>
                  </p:cNvPr>
                  <p:cNvSpPr/>
                  <p:nvPr/>
                </p:nvSpPr>
                <p:spPr>
                  <a:xfrm>
                    <a:off x="6050125" y="496557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04" name="Freeform: Shape 903">
                    <a:extLst>
                      <a:ext uri="{FF2B5EF4-FFF2-40B4-BE49-F238E27FC236}">
                        <a16:creationId xmlns:a16="http://schemas.microsoft.com/office/drawing/2014/main" id="{C89A0234-413C-E943-D3BD-8F08DCBAFEE8}"/>
                      </a:ext>
                    </a:extLst>
                  </p:cNvPr>
                  <p:cNvSpPr/>
                  <p:nvPr/>
                </p:nvSpPr>
                <p:spPr>
                  <a:xfrm>
                    <a:off x="6019797" y="499582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05" name="Graphic 766">
                  <a:extLst>
                    <a:ext uri="{FF2B5EF4-FFF2-40B4-BE49-F238E27FC236}">
                      <a16:creationId xmlns:a16="http://schemas.microsoft.com/office/drawing/2014/main" id="{2F24468A-8FBD-0E1B-1114-755F8BBA7F39}"/>
                    </a:ext>
                  </a:extLst>
                </p:cNvPr>
                <p:cNvGrpSpPr/>
                <p:nvPr/>
              </p:nvGrpSpPr>
              <p:grpSpPr>
                <a:xfrm>
                  <a:off x="6077906" y="4965578"/>
                  <a:ext cx="60578" cy="60578"/>
                  <a:chOff x="6077906" y="4965578"/>
                  <a:chExt cx="60578" cy="60578"/>
                </a:xfrm>
              </p:grpSpPr>
              <p:sp>
                <p:nvSpPr>
                  <p:cNvPr id="906" name="Freeform: Shape 905">
                    <a:extLst>
                      <a:ext uri="{FF2B5EF4-FFF2-40B4-BE49-F238E27FC236}">
                        <a16:creationId xmlns:a16="http://schemas.microsoft.com/office/drawing/2014/main" id="{820732B2-D8A3-785B-0CD1-92C1DC18534E}"/>
                      </a:ext>
                    </a:extLst>
                  </p:cNvPr>
                  <p:cNvSpPr/>
                  <p:nvPr/>
                </p:nvSpPr>
                <p:spPr>
                  <a:xfrm>
                    <a:off x="6108234" y="496557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07" name="Freeform: Shape 906">
                    <a:extLst>
                      <a:ext uri="{FF2B5EF4-FFF2-40B4-BE49-F238E27FC236}">
                        <a16:creationId xmlns:a16="http://schemas.microsoft.com/office/drawing/2014/main" id="{FB396F4A-7C69-B001-7627-03855519C097}"/>
                      </a:ext>
                    </a:extLst>
                  </p:cNvPr>
                  <p:cNvSpPr/>
                  <p:nvPr/>
                </p:nvSpPr>
                <p:spPr>
                  <a:xfrm>
                    <a:off x="6077906" y="499582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08" name="Graphic 766">
                  <a:extLst>
                    <a:ext uri="{FF2B5EF4-FFF2-40B4-BE49-F238E27FC236}">
                      <a16:creationId xmlns:a16="http://schemas.microsoft.com/office/drawing/2014/main" id="{9243FC48-C567-9DFD-CCFC-8E27FFBBAD2E}"/>
                    </a:ext>
                  </a:extLst>
                </p:cNvPr>
                <p:cNvGrpSpPr/>
                <p:nvPr/>
              </p:nvGrpSpPr>
              <p:grpSpPr>
                <a:xfrm>
                  <a:off x="6123745" y="4965578"/>
                  <a:ext cx="60578" cy="60578"/>
                  <a:chOff x="6123745" y="4965578"/>
                  <a:chExt cx="60578" cy="60578"/>
                </a:xfrm>
              </p:grpSpPr>
              <p:sp>
                <p:nvSpPr>
                  <p:cNvPr id="909" name="Freeform: Shape 908">
                    <a:extLst>
                      <a:ext uri="{FF2B5EF4-FFF2-40B4-BE49-F238E27FC236}">
                        <a16:creationId xmlns:a16="http://schemas.microsoft.com/office/drawing/2014/main" id="{C33AE015-FA2F-D83F-2476-279FAD1B4017}"/>
                      </a:ext>
                    </a:extLst>
                  </p:cNvPr>
                  <p:cNvSpPr/>
                  <p:nvPr/>
                </p:nvSpPr>
                <p:spPr>
                  <a:xfrm>
                    <a:off x="6153996" y="496557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10" name="Freeform: Shape 909">
                    <a:extLst>
                      <a:ext uri="{FF2B5EF4-FFF2-40B4-BE49-F238E27FC236}">
                        <a16:creationId xmlns:a16="http://schemas.microsoft.com/office/drawing/2014/main" id="{87ACD012-168A-538B-D92E-FC742B245B37}"/>
                      </a:ext>
                    </a:extLst>
                  </p:cNvPr>
                  <p:cNvSpPr/>
                  <p:nvPr/>
                </p:nvSpPr>
                <p:spPr>
                  <a:xfrm>
                    <a:off x="6123745" y="499582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11" name="Graphic 766">
                  <a:extLst>
                    <a:ext uri="{FF2B5EF4-FFF2-40B4-BE49-F238E27FC236}">
                      <a16:creationId xmlns:a16="http://schemas.microsoft.com/office/drawing/2014/main" id="{5A66D1B4-907B-86CD-DFBF-7A39DEB14101}"/>
                    </a:ext>
                  </a:extLst>
                </p:cNvPr>
                <p:cNvGrpSpPr/>
                <p:nvPr/>
              </p:nvGrpSpPr>
              <p:grpSpPr>
                <a:xfrm>
                  <a:off x="6149829" y="4965578"/>
                  <a:ext cx="60578" cy="60578"/>
                  <a:chOff x="6149829" y="4965578"/>
                  <a:chExt cx="60578" cy="60578"/>
                </a:xfrm>
              </p:grpSpPr>
              <p:sp>
                <p:nvSpPr>
                  <p:cNvPr id="912" name="Freeform: Shape 911">
                    <a:extLst>
                      <a:ext uri="{FF2B5EF4-FFF2-40B4-BE49-F238E27FC236}">
                        <a16:creationId xmlns:a16="http://schemas.microsoft.com/office/drawing/2014/main" id="{3558A1B1-E79D-4534-3294-DA51BA39BE6F}"/>
                      </a:ext>
                    </a:extLst>
                  </p:cNvPr>
                  <p:cNvSpPr/>
                  <p:nvPr/>
                </p:nvSpPr>
                <p:spPr>
                  <a:xfrm>
                    <a:off x="6180157" y="496557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13" name="Freeform: Shape 912">
                    <a:extLst>
                      <a:ext uri="{FF2B5EF4-FFF2-40B4-BE49-F238E27FC236}">
                        <a16:creationId xmlns:a16="http://schemas.microsoft.com/office/drawing/2014/main" id="{9A2896BC-E534-D249-0BEB-25E9F180C999}"/>
                      </a:ext>
                    </a:extLst>
                  </p:cNvPr>
                  <p:cNvSpPr/>
                  <p:nvPr/>
                </p:nvSpPr>
                <p:spPr>
                  <a:xfrm>
                    <a:off x="6149829" y="499582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14" name="Graphic 766">
                  <a:extLst>
                    <a:ext uri="{FF2B5EF4-FFF2-40B4-BE49-F238E27FC236}">
                      <a16:creationId xmlns:a16="http://schemas.microsoft.com/office/drawing/2014/main" id="{B2C62D0E-0A82-D921-A71F-24F7CAF3B644}"/>
                    </a:ext>
                  </a:extLst>
                </p:cNvPr>
                <p:cNvGrpSpPr/>
                <p:nvPr/>
              </p:nvGrpSpPr>
              <p:grpSpPr>
                <a:xfrm>
                  <a:off x="6170048" y="4965578"/>
                  <a:ext cx="60578" cy="60578"/>
                  <a:chOff x="6170048" y="4965578"/>
                  <a:chExt cx="60578" cy="60578"/>
                </a:xfrm>
              </p:grpSpPr>
              <p:sp>
                <p:nvSpPr>
                  <p:cNvPr id="915" name="Freeform: Shape 914">
                    <a:extLst>
                      <a:ext uri="{FF2B5EF4-FFF2-40B4-BE49-F238E27FC236}">
                        <a16:creationId xmlns:a16="http://schemas.microsoft.com/office/drawing/2014/main" id="{2534ABA6-27D7-F75D-A8A6-06E05ECB3D68}"/>
                      </a:ext>
                    </a:extLst>
                  </p:cNvPr>
                  <p:cNvSpPr/>
                  <p:nvPr/>
                </p:nvSpPr>
                <p:spPr>
                  <a:xfrm>
                    <a:off x="6200298" y="496557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16" name="Freeform: Shape 915">
                    <a:extLst>
                      <a:ext uri="{FF2B5EF4-FFF2-40B4-BE49-F238E27FC236}">
                        <a16:creationId xmlns:a16="http://schemas.microsoft.com/office/drawing/2014/main" id="{423E4473-7C86-270B-87A9-6DA1A9E4105B}"/>
                      </a:ext>
                    </a:extLst>
                  </p:cNvPr>
                  <p:cNvSpPr/>
                  <p:nvPr/>
                </p:nvSpPr>
                <p:spPr>
                  <a:xfrm>
                    <a:off x="6170048" y="499582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17" name="Graphic 766">
                  <a:extLst>
                    <a:ext uri="{FF2B5EF4-FFF2-40B4-BE49-F238E27FC236}">
                      <a16:creationId xmlns:a16="http://schemas.microsoft.com/office/drawing/2014/main" id="{35440D2A-5A87-D383-2A15-C09FAC27EFAC}"/>
                    </a:ext>
                  </a:extLst>
                </p:cNvPr>
                <p:cNvGrpSpPr/>
                <p:nvPr/>
              </p:nvGrpSpPr>
              <p:grpSpPr>
                <a:xfrm>
                  <a:off x="6190266" y="4965578"/>
                  <a:ext cx="60578" cy="60578"/>
                  <a:chOff x="6190266" y="4965578"/>
                  <a:chExt cx="60578" cy="60578"/>
                </a:xfrm>
              </p:grpSpPr>
              <p:sp>
                <p:nvSpPr>
                  <p:cNvPr id="918" name="Freeform: Shape 917">
                    <a:extLst>
                      <a:ext uri="{FF2B5EF4-FFF2-40B4-BE49-F238E27FC236}">
                        <a16:creationId xmlns:a16="http://schemas.microsoft.com/office/drawing/2014/main" id="{0BE5936B-F40F-7957-33D1-40D79515CEC3}"/>
                      </a:ext>
                    </a:extLst>
                  </p:cNvPr>
                  <p:cNvSpPr/>
                  <p:nvPr/>
                </p:nvSpPr>
                <p:spPr>
                  <a:xfrm>
                    <a:off x="6220517" y="496557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19" name="Freeform: Shape 918">
                    <a:extLst>
                      <a:ext uri="{FF2B5EF4-FFF2-40B4-BE49-F238E27FC236}">
                        <a16:creationId xmlns:a16="http://schemas.microsoft.com/office/drawing/2014/main" id="{C1A0FB38-C185-A6D0-443A-774011BB12B9}"/>
                      </a:ext>
                    </a:extLst>
                  </p:cNvPr>
                  <p:cNvSpPr/>
                  <p:nvPr/>
                </p:nvSpPr>
                <p:spPr>
                  <a:xfrm>
                    <a:off x="6190266" y="4995828"/>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20" name="Graphic 766">
                  <a:extLst>
                    <a:ext uri="{FF2B5EF4-FFF2-40B4-BE49-F238E27FC236}">
                      <a16:creationId xmlns:a16="http://schemas.microsoft.com/office/drawing/2014/main" id="{F3558BD0-E84E-8DCD-1FAF-90420900D9DD}"/>
                    </a:ext>
                  </a:extLst>
                </p:cNvPr>
                <p:cNvGrpSpPr/>
                <p:nvPr/>
              </p:nvGrpSpPr>
              <p:grpSpPr>
                <a:xfrm>
                  <a:off x="6264118" y="4987725"/>
                  <a:ext cx="60578" cy="60578"/>
                  <a:chOff x="6264118" y="4987725"/>
                  <a:chExt cx="60578" cy="60578"/>
                </a:xfrm>
              </p:grpSpPr>
              <p:sp>
                <p:nvSpPr>
                  <p:cNvPr id="921" name="Freeform: Shape 920">
                    <a:extLst>
                      <a:ext uri="{FF2B5EF4-FFF2-40B4-BE49-F238E27FC236}">
                        <a16:creationId xmlns:a16="http://schemas.microsoft.com/office/drawing/2014/main" id="{59C3F90C-360C-F8E8-1D48-C5651AA7D657}"/>
                      </a:ext>
                    </a:extLst>
                  </p:cNvPr>
                  <p:cNvSpPr/>
                  <p:nvPr/>
                </p:nvSpPr>
                <p:spPr>
                  <a:xfrm>
                    <a:off x="6294446" y="4987725"/>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22" name="Freeform: Shape 921">
                    <a:extLst>
                      <a:ext uri="{FF2B5EF4-FFF2-40B4-BE49-F238E27FC236}">
                        <a16:creationId xmlns:a16="http://schemas.microsoft.com/office/drawing/2014/main" id="{F9C4FEDC-6B74-9C26-DBDA-08AC1CDC56A6}"/>
                      </a:ext>
                    </a:extLst>
                  </p:cNvPr>
                  <p:cNvSpPr/>
                  <p:nvPr/>
                </p:nvSpPr>
                <p:spPr>
                  <a:xfrm>
                    <a:off x="6264118" y="5017976"/>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23" name="Graphic 766">
                  <a:extLst>
                    <a:ext uri="{FF2B5EF4-FFF2-40B4-BE49-F238E27FC236}">
                      <a16:creationId xmlns:a16="http://schemas.microsoft.com/office/drawing/2014/main" id="{AB3FE050-56CE-AED9-B919-651532ECF94B}"/>
                    </a:ext>
                  </a:extLst>
                </p:cNvPr>
                <p:cNvGrpSpPr/>
                <p:nvPr/>
              </p:nvGrpSpPr>
              <p:grpSpPr>
                <a:xfrm>
                  <a:off x="6284337" y="4987725"/>
                  <a:ext cx="60578" cy="60578"/>
                  <a:chOff x="6284337" y="4987725"/>
                  <a:chExt cx="60578" cy="60578"/>
                </a:xfrm>
              </p:grpSpPr>
              <p:sp>
                <p:nvSpPr>
                  <p:cNvPr id="924" name="Freeform: Shape 923">
                    <a:extLst>
                      <a:ext uri="{FF2B5EF4-FFF2-40B4-BE49-F238E27FC236}">
                        <a16:creationId xmlns:a16="http://schemas.microsoft.com/office/drawing/2014/main" id="{1B32469F-1AB6-81E1-B1E5-1EF585575332}"/>
                      </a:ext>
                    </a:extLst>
                  </p:cNvPr>
                  <p:cNvSpPr/>
                  <p:nvPr/>
                </p:nvSpPr>
                <p:spPr>
                  <a:xfrm>
                    <a:off x="6314588" y="4987725"/>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25" name="Freeform: Shape 924">
                    <a:extLst>
                      <a:ext uri="{FF2B5EF4-FFF2-40B4-BE49-F238E27FC236}">
                        <a16:creationId xmlns:a16="http://schemas.microsoft.com/office/drawing/2014/main" id="{3D2952F6-8584-06BF-7751-30A35F2B2062}"/>
                      </a:ext>
                    </a:extLst>
                  </p:cNvPr>
                  <p:cNvSpPr/>
                  <p:nvPr/>
                </p:nvSpPr>
                <p:spPr>
                  <a:xfrm>
                    <a:off x="6284337" y="5017976"/>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26" name="Graphic 766">
                  <a:extLst>
                    <a:ext uri="{FF2B5EF4-FFF2-40B4-BE49-F238E27FC236}">
                      <a16:creationId xmlns:a16="http://schemas.microsoft.com/office/drawing/2014/main" id="{2AB9AE43-BE21-3823-46E8-D213E5E76FBE}"/>
                    </a:ext>
                  </a:extLst>
                </p:cNvPr>
                <p:cNvGrpSpPr/>
                <p:nvPr/>
              </p:nvGrpSpPr>
              <p:grpSpPr>
                <a:xfrm>
                  <a:off x="6342909" y="5035957"/>
                  <a:ext cx="60578" cy="60578"/>
                  <a:chOff x="6342909" y="5035957"/>
                  <a:chExt cx="60578" cy="60578"/>
                </a:xfrm>
              </p:grpSpPr>
              <p:sp>
                <p:nvSpPr>
                  <p:cNvPr id="927" name="Freeform: Shape 926">
                    <a:extLst>
                      <a:ext uri="{FF2B5EF4-FFF2-40B4-BE49-F238E27FC236}">
                        <a16:creationId xmlns:a16="http://schemas.microsoft.com/office/drawing/2014/main" id="{F55832CA-185A-21E0-AB39-E37618268B14}"/>
                      </a:ext>
                    </a:extLst>
                  </p:cNvPr>
                  <p:cNvSpPr/>
                  <p:nvPr/>
                </p:nvSpPr>
                <p:spPr>
                  <a:xfrm>
                    <a:off x="6373237" y="5035957"/>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28" name="Freeform: Shape 927">
                    <a:extLst>
                      <a:ext uri="{FF2B5EF4-FFF2-40B4-BE49-F238E27FC236}">
                        <a16:creationId xmlns:a16="http://schemas.microsoft.com/office/drawing/2014/main" id="{DAEE8589-5916-FB01-DA9B-55F2D7791DAC}"/>
                      </a:ext>
                    </a:extLst>
                  </p:cNvPr>
                  <p:cNvSpPr/>
                  <p:nvPr/>
                </p:nvSpPr>
                <p:spPr>
                  <a:xfrm>
                    <a:off x="6342909" y="5066285"/>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29" name="Graphic 766">
                  <a:extLst>
                    <a:ext uri="{FF2B5EF4-FFF2-40B4-BE49-F238E27FC236}">
                      <a16:creationId xmlns:a16="http://schemas.microsoft.com/office/drawing/2014/main" id="{7054A608-05DB-D7CE-B4E3-96E13BF8AC02}"/>
                    </a:ext>
                  </a:extLst>
                </p:cNvPr>
                <p:cNvGrpSpPr/>
                <p:nvPr/>
              </p:nvGrpSpPr>
              <p:grpSpPr>
                <a:xfrm>
                  <a:off x="6462137" y="5067520"/>
                  <a:ext cx="60578" cy="60578"/>
                  <a:chOff x="6462137" y="5067520"/>
                  <a:chExt cx="60578" cy="60578"/>
                </a:xfrm>
              </p:grpSpPr>
              <p:sp>
                <p:nvSpPr>
                  <p:cNvPr id="930" name="Freeform: Shape 929">
                    <a:extLst>
                      <a:ext uri="{FF2B5EF4-FFF2-40B4-BE49-F238E27FC236}">
                        <a16:creationId xmlns:a16="http://schemas.microsoft.com/office/drawing/2014/main" id="{BC1F068E-5AA4-2A55-8A04-D87D857B1A07}"/>
                      </a:ext>
                    </a:extLst>
                  </p:cNvPr>
                  <p:cNvSpPr/>
                  <p:nvPr/>
                </p:nvSpPr>
                <p:spPr>
                  <a:xfrm>
                    <a:off x="6492465" y="5067520"/>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31" name="Freeform: Shape 930">
                    <a:extLst>
                      <a:ext uri="{FF2B5EF4-FFF2-40B4-BE49-F238E27FC236}">
                        <a16:creationId xmlns:a16="http://schemas.microsoft.com/office/drawing/2014/main" id="{F9957330-1307-8C5A-95E0-8A353F4778FA}"/>
                      </a:ext>
                    </a:extLst>
                  </p:cNvPr>
                  <p:cNvSpPr/>
                  <p:nvPr/>
                </p:nvSpPr>
                <p:spPr>
                  <a:xfrm>
                    <a:off x="6462137" y="5097770"/>
                    <a:ext cx="60578" cy="7717"/>
                  </a:xfrm>
                  <a:custGeom>
                    <a:avLst/>
                    <a:gdLst>
                      <a:gd name="connsiteX0" fmla="*/ 0 w 60578"/>
                      <a:gd name="connsiteY0" fmla="*/ 0 h 7717"/>
                      <a:gd name="connsiteX1" fmla="*/ 60578 w 60578"/>
                      <a:gd name="connsiteY1" fmla="*/ 0 h 7717"/>
                    </a:gdLst>
                    <a:ahLst/>
                    <a:cxnLst>
                      <a:cxn ang="0">
                        <a:pos x="connsiteX0" y="connsiteY0"/>
                      </a:cxn>
                      <a:cxn ang="0">
                        <a:pos x="connsiteX1" y="connsiteY1"/>
                      </a:cxn>
                    </a:cxnLst>
                    <a:rect l="l" t="t" r="r" b="b"/>
                    <a:pathLst>
                      <a:path w="60578" h="7717">
                        <a:moveTo>
                          <a:pt x="0" y="0"/>
                        </a:moveTo>
                        <a:lnTo>
                          <a:pt x="60578"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32" name="Graphic 766">
                  <a:extLst>
                    <a:ext uri="{FF2B5EF4-FFF2-40B4-BE49-F238E27FC236}">
                      <a16:creationId xmlns:a16="http://schemas.microsoft.com/office/drawing/2014/main" id="{C24156D1-FE0B-7056-E9B4-3D2A10CDE21E}"/>
                    </a:ext>
                  </a:extLst>
                </p:cNvPr>
                <p:cNvGrpSpPr/>
                <p:nvPr/>
              </p:nvGrpSpPr>
              <p:grpSpPr>
                <a:xfrm>
                  <a:off x="6491230" y="5067520"/>
                  <a:ext cx="60578" cy="60578"/>
                  <a:chOff x="6491230" y="5067520"/>
                  <a:chExt cx="60578" cy="60578"/>
                </a:xfrm>
              </p:grpSpPr>
              <p:sp>
                <p:nvSpPr>
                  <p:cNvPr id="933" name="Freeform: Shape 932">
                    <a:extLst>
                      <a:ext uri="{FF2B5EF4-FFF2-40B4-BE49-F238E27FC236}">
                        <a16:creationId xmlns:a16="http://schemas.microsoft.com/office/drawing/2014/main" id="{83AE389C-BD52-1056-4A3F-94A019693E4B}"/>
                      </a:ext>
                    </a:extLst>
                  </p:cNvPr>
                  <p:cNvSpPr/>
                  <p:nvPr/>
                </p:nvSpPr>
                <p:spPr>
                  <a:xfrm>
                    <a:off x="6521481" y="5067520"/>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34" name="Freeform: Shape 933">
                    <a:extLst>
                      <a:ext uri="{FF2B5EF4-FFF2-40B4-BE49-F238E27FC236}">
                        <a16:creationId xmlns:a16="http://schemas.microsoft.com/office/drawing/2014/main" id="{E245DB7E-D604-8920-7993-C195AC82B973}"/>
                      </a:ext>
                    </a:extLst>
                  </p:cNvPr>
                  <p:cNvSpPr/>
                  <p:nvPr/>
                </p:nvSpPr>
                <p:spPr>
                  <a:xfrm>
                    <a:off x="6491230" y="5097770"/>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35" name="Graphic 766">
                  <a:extLst>
                    <a:ext uri="{FF2B5EF4-FFF2-40B4-BE49-F238E27FC236}">
                      <a16:creationId xmlns:a16="http://schemas.microsoft.com/office/drawing/2014/main" id="{6B060B1D-5616-5835-A085-4F45D89848DF}"/>
                    </a:ext>
                  </a:extLst>
                </p:cNvPr>
                <p:cNvGrpSpPr/>
                <p:nvPr/>
              </p:nvGrpSpPr>
              <p:grpSpPr>
                <a:xfrm>
                  <a:off x="6529121" y="5067520"/>
                  <a:ext cx="60578" cy="60578"/>
                  <a:chOff x="6529121" y="5067520"/>
                  <a:chExt cx="60578" cy="60578"/>
                </a:xfrm>
              </p:grpSpPr>
              <p:sp>
                <p:nvSpPr>
                  <p:cNvPr id="936" name="Freeform: Shape 935">
                    <a:extLst>
                      <a:ext uri="{FF2B5EF4-FFF2-40B4-BE49-F238E27FC236}">
                        <a16:creationId xmlns:a16="http://schemas.microsoft.com/office/drawing/2014/main" id="{922CCF53-8672-1058-70D7-6FBA227E861C}"/>
                      </a:ext>
                    </a:extLst>
                  </p:cNvPr>
                  <p:cNvSpPr/>
                  <p:nvPr/>
                </p:nvSpPr>
                <p:spPr>
                  <a:xfrm>
                    <a:off x="6559449" y="5067520"/>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37" name="Freeform: Shape 936">
                    <a:extLst>
                      <a:ext uri="{FF2B5EF4-FFF2-40B4-BE49-F238E27FC236}">
                        <a16:creationId xmlns:a16="http://schemas.microsoft.com/office/drawing/2014/main" id="{45386000-C171-F02D-64DF-268E9B9A4DD2}"/>
                      </a:ext>
                    </a:extLst>
                  </p:cNvPr>
                  <p:cNvSpPr/>
                  <p:nvPr/>
                </p:nvSpPr>
                <p:spPr>
                  <a:xfrm>
                    <a:off x="6529121" y="5097770"/>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38" name="Graphic 766">
                  <a:extLst>
                    <a:ext uri="{FF2B5EF4-FFF2-40B4-BE49-F238E27FC236}">
                      <a16:creationId xmlns:a16="http://schemas.microsoft.com/office/drawing/2014/main" id="{81807276-6F13-2866-9BD4-F600909A98DB}"/>
                    </a:ext>
                  </a:extLst>
                </p:cNvPr>
                <p:cNvGrpSpPr/>
                <p:nvPr/>
              </p:nvGrpSpPr>
              <p:grpSpPr>
                <a:xfrm>
                  <a:off x="6837262" y="5094838"/>
                  <a:ext cx="60578" cy="60578"/>
                  <a:chOff x="6837262" y="5094838"/>
                  <a:chExt cx="60578" cy="60578"/>
                </a:xfrm>
              </p:grpSpPr>
              <p:sp>
                <p:nvSpPr>
                  <p:cNvPr id="939" name="Freeform: Shape 938">
                    <a:extLst>
                      <a:ext uri="{FF2B5EF4-FFF2-40B4-BE49-F238E27FC236}">
                        <a16:creationId xmlns:a16="http://schemas.microsoft.com/office/drawing/2014/main" id="{F77147D3-C1ED-9B6E-1796-8E89F5557F64}"/>
                      </a:ext>
                    </a:extLst>
                  </p:cNvPr>
                  <p:cNvSpPr/>
                  <p:nvPr/>
                </p:nvSpPr>
                <p:spPr>
                  <a:xfrm>
                    <a:off x="6867513" y="509483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40" name="Freeform: Shape 939">
                    <a:extLst>
                      <a:ext uri="{FF2B5EF4-FFF2-40B4-BE49-F238E27FC236}">
                        <a16:creationId xmlns:a16="http://schemas.microsoft.com/office/drawing/2014/main" id="{2003E53F-A2CB-D921-2437-6DE0C806A125}"/>
                      </a:ext>
                    </a:extLst>
                  </p:cNvPr>
                  <p:cNvSpPr/>
                  <p:nvPr/>
                </p:nvSpPr>
                <p:spPr>
                  <a:xfrm>
                    <a:off x="6837262" y="5125166"/>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41" name="Graphic 766">
                  <a:extLst>
                    <a:ext uri="{FF2B5EF4-FFF2-40B4-BE49-F238E27FC236}">
                      <a16:creationId xmlns:a16="http://schemas.microsoft.com/office/drawing/2014/main" id="{E8BE8349-6F04-C758-F70D-CF240F52FC3D}"/>
                    </a:ext>
                  </a:extLst>
                </p:cNvPr>
                <p:cNvGrpSpPr/>
                <p:nvPr/>
              </p:nvGrpSpPr>
              <p:grpSpPr>
                <a:xfrm>
                  <a:off x="6861648" y="5094838"/>
                  <a:ext cx="60578" cy="60578"/>
                  <a:chOff x="6861648" y="5094838"/>
                  <a:chExt cx="60578" cy="60578"/>
                </a:xfrm>
              </p:grpSpPr>
              <p:sp>
                <p:nvSpPr>
                  <p:cNvPr id="942" name="Freeform: Shape 941">
                    <a:extLst>
                      <a:ext uri="{FF2B5EF4-FFF2-40B4-BE49-F238E27FC236}">
                        <a16:creationId xmlns:a16="http://schemas.microsoft.com/office/drawing/2014/main" id="{3E2C39A0-1694-30E2-D312-B93FD9D61965}"/>
                      </a:ext>
                    </a:extLst>
                  </p:cNvPr>
                  <p:cNvSpPr/>
                  <p:nvPr/>
                </p:nvSpPr>
                <p:spPr>
                  <a:xfrm>
                    <a:off x="6891899" y="509483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43" name="Freeform: Shape 942">
                    <a:extLst>
                      <a:ext uri="{FF2B5EF4-FFF2-40B4-BE49-F238E27FC236}">
                        <a16:creationId xmlns:a16="http://schemas.microsoft.com/office/drawing/2014/main" id="{E30865DF-7449-5CAD-5A33-1CF2D492ED0A}"/>
                      </a:ext>
                    </a:extLst>
                  </p:cNvPr>
                  <p:cNvSpPr/>
                  <p:nvPr/>
                </p:nvSpPr>
                <p:spPr>
                  <a:xfrm>
                    <a:off x="6861648" y="5125166"/>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44" name="Graphic 766">
                  <a:extLst>
                    <a:ext uri="{FF2B5EF4-FFF2-40B4-BE49-F238E27FC236}">
                      <a16:creationId xmlns:a16="http://schemas.microsoft.com/office/drawing/2014/main" id="{78DE0A5F-F2E2-3F3C-875D-B80EC5F7B8F7}"/>
                    </a:ext>
                  </a:extLst>
                </p:cNvPr>
                <p:cNvGrpSpPr/>
                <p:nvPr/>
              </p:nvGrpSpPr>
              <p:grpSpPr>
                <a:xfrm>
                  <a:off x="6908182" y="5094838"/>
                  <a:ext cx="60578" cy="60578"/>
                  <a:chOff x="6908182" y="5094838"/>
                  <a:chExt cx="60578" cy="60578"/>
                </a:xfrm>
              </p:grpSpPr>
              <p:sp>
                <p:nvSpPr>
                  <p:cNvPr id="945" name="Freeform: Shape 944">
                    <a:extLst>
                      <a:ext uri="{FF2B5EF4-FFF2-40B4-BE49-F238E27FC236}">
                        <a16:creationId xmlns:a16="http://schemas.microsoft.com/office/drawing/2014/main" id="{BFDFAF89-57D2-6788-954C-F6DEC32B6801}"/>
                      </a:ext>
                    </a:extLst>
                  </p:cNvPr>
                  <p:cNvSpPr/>
                  <p:nvPr/>
                </p:nvSpPr>
                <p:spPr>
                  <a:xfrm>
                    <a:off x="6938432" y="509483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46" name="Freeform: Shape 945">
                    <a:extLst>
                      <a:ext uri="{FF2B5EF4-FFF2-40B4-BE49-F238E27FC236}">
                        <a16:creationId xmlns:a16="http://schemas.microsoft.com/office/drawing/2014/main" id="{6D311750-83A8-E0EA-6179-8423846BC6C6}"/>
                      </a:ext>
                    </a:extLst>
                  </p:cNvPr>
                  <p:cNvSpPr/>
                  <p:nvPr/>
                </p:nvSpPr>
                <p:spPr>
                  <a:xfrm>
                    <a:off x="6908182" y="5125166"/>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47" name="Graphic 766">
                  <a:extLst>
                    <a:ext uri="{FF2B5EF4-FFF2-40B4-BE49-F238E27FC236}">
                      <a16:creationId xmlns:a16="http://schemas.microsoft.com/office/drawing/2014/main" id="{8B9FC0B6-333F-FCA9-47DE-AD9E1D35E399}"/>
                    </a:ext>
                  </a:extLst>
                </p:cNvPr>
                <p:cNvGrpSpPr/>
                <p:nvPr/>
              </p:nvGrpSpPr>
              <p:grpSpPr>
                <a:xfrm>
                  <a:off x="6978021" y="5094838"/>
                  <a:ext cx="60578" cy="60578"/>
                  <a:chOff x="6978021" y="5094838"/>
                  <a:chExt cx="60578" cy="60578"/>
                </a:xfrm>
              </p:grpSpPr>
              <p:sp>
                <p:nvSpPr>
                  <p:cNvPr id="948" name="Freeform: Shape 947">
                    <a:extLst>
                      <a:ext uri="{FF2B5EF4-FFF2-40B4-BE49-F238E27FC236}">
                        <a16:creationId xmlns:a16="http://schemas.microsoft.com/office/drawing/2014/main" id="{BC77AB10-CEE8-591C-D26D-066D771D1105}"/>
                      </a:ext>
                    </a:extLst>
                  </p:cNvPr>
                  <p:cNvSpPr/>
                  <p:nvPr/>
                </p:nvSpPr>
                <p:spPr>
                  <a:xfrm>
                    <a:off x="7008271" y="509483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49" name="Freeform: Shape 948">
                    <a:extLst>
                      <a:ext uri="{FF2B5EF4-FFF2-40B4-BE49-F238E27FC236}">
                        <a16:creationId xmlns:a16="http://schemas.microsoft.com/office/drawing/2014/main" id="{6562BE79-2C44-CB24-9139-095728BD45DA}"/>
                      </a:ext>
                    </a:extLst>
                  </p:cNvPr>
                  <p:cNvSpPr/>
                  <p:nvPr/>
                </p:nvSpPr>
                <p:spPr>
                  <a:xfrm>
                    <a:off x="6978021" y="5125166"/>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50" name="Graphic 766">
                  <a:extLst>
                    <a:ext uri="{FF2B5EF4-FFF2-40B4-BE49-F238E27FC236}">
                      <a16:creationId xmlns:a16="http://schemas.microsoft.com/office/drawing/2014/main" id="{4BD90165-F5C4-58F5-BD2D-CB8E44368243}"/>
                    </a:ext>
                  </a:extLst>
                </p:cNvPr>
                <p:cNvGrpSpPr/>
                <p:nvPr/>
              </p:nvGrpSpPr>
              <p:grpSpPr>
                <a:xfrm>
                  <a:off x="7011281" y="5094838"/>
                  <a:ext cx="60501" cy="60578"/>
                  <a:chOff x="7011281" y="5094838"/>
                  <a:chExt cx="60501" cy="60578"/>
                </a:xfrm>
              </p:grpSpPr>
              <p:sp>
                <p:nvSpPr>
                  <p:cNvPr id="951" name="Freeform: Shape 950">
                    <a:extLst>
                      <a:ext uri="{FF2B5EF4-FFF2-40B4-BE49-F238E27FC236}">
                        <a16:creationId xmlns:a16="http://schemas.microsoft.com/office/drawing/2014/main" id="{FC5A270A-B707-6BD5-C6DB-54E7F13D2673}"/>
                      </a:ext>
                    </a:extLst>
                  </p:cNvPr>
                  <p:cNvSpPr/>
                  <p:nvPr/>
                </p:nvSpPr>
                <p:spPr>
                  <a:xfrm>
                    <a:off x="7041532" y="509483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52" name="Freeform: Shape 951">
                    <a:extLst>
                      <a:ext uri="{FF2B5EF4-FFF2-40B4-BE49-F238E27FC236}">
                        <a16:creationId xmlns:a16="http://schemas.microsoft.com/office/drawing/2014/main" id="{75BFD95E-8777-6930-7608-B9BCA9828D25}"/>
                      </a:ext>
                    </a:extLst>
                  </p:cNvPr>
                  <p:cNvSpPr/>
                  <p:nvPr/>
                </p:nvSpPr>
                <p:spPr>
                  <a:xfrm>
                    <a:off x="7011281" y="5125166"/>
                    <a:ext cx="60501" cy="7717"/>
                  </a:xfrm>
                  <a:custGeom>
                    <a:avLst/>
                    <a:gdLst>
                      <a:gd name="connsiteX0" fmla="*/ 0 w 60501"/>
                      <a:gd name="connsiteY0" fmla="*/ 0 h 7717"/>
                      <a:gd name="connsiteX1" fmla="*/ 60501 w 60501"/>
                      <a:gd name="connsiteY1" fmla="*/ 0 h 7717"/>
                    </a:gdLst>
                    <a:ahLst/>
                    <a:cxnLst>
                      <a:cxn ang="0">
                        <a:pos x="connsiteX0" y="connsiteY0"/>
                      </a:cxn>
                      <a:cxn ang="0">
                        <a:pos x="connsiteX1" y="connsiteY1"/>
                      </a:cxn>
                    </a:cxnLst>
                    <a:rect l="l" t="t" r="r" b="b"/>
                    <a:pathLst>
                      <a:path w="60501" h="7717">
                        <a:moveTo>
                          <a:pt x="0" y="0"/>
                        </a:moveTo>
                        <a:lnTo>
                          <a:pt x="60501"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53" name="Graphic 766">
                  <a:extLst>
                    <a:ext uri="{FF2B5EF4-FFF2-40B4-BE49-F238E27FC236}">
                      <a16:creationId xmlns:a16="http://schemas.microsoft.com/office/drawing/2014/main" id="{90E0BC84-616E-2740-BA3D-72BF6E6FD407}"/>
                    </a:ext>
                  </a:extLst>
                </p:cNvPr>
                <p:cNvGrpSpPr/>
                <p:nvPr/>
              </p:nvGrpSpPr>
              <p:grpSpPr>
                <a:xfrm>
                  <a:off x="7023088" y="5094838"/>
                  <a:ext cx="60578" cy="60578"/>
                  <a:chOff x="7023088" y="5094838"/>
                  <a:chExt cx="60578" cy="60578"/>
                </a:xfrm>
              </p:grpSpPr>
              <p:sp>
                <p:nvSpPr>
                  <p:cNvPr id="954" name="Freeform: Shape 953">
                    <a:extLst>
                      <a:ext uri="{FF2B5EF4-FFF2-40B4-BE49-F238E27FC236}">
                        <a16:creationId xmlns:a16="http://schemas.microsoft.com/office/drawing/2014/main" id="{9FE89FED-2A56-B875-73F5-CCDE09527035}"/>
                      </a:ext>
                    </a:extLst>
                  </p:cNvPr>
                  <p:cNvSpPr/>
                  <p:nvPr/>
                </p:nvSpPr>
                <p:spPr>
                  <a:xfrm>
                    <a:off x="7053339" y="509483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55" name="Freeform: Shape 954">
                    <a:extLst>
                      <a:ext uri="{FF2B5EF4-FFF2-40B4-BE49-F238E27FC236}">
                        <a16:creationId xmlns:a16="http://schemas.microsoft.com/office/drawing/2014/main" id="{925EB0CD-C81B-5B68-4A1C-24EF2113825F}"/>
                      </a:ext>
                    </a:extLst>
                  </p:cNvPr>
                  <p:cNvSpPr/>
                  <p:nvPr/>
                </p:nvSpPr>
                <p:spPr>
                  <a:xfrm>
                    <a:off x="7023088" y="5125166"/>
                    <a:ext cx="60578" cy="7717"/>
                  </a:xfrm>
                  <a:custGeom>
                    <a:avLst/>
                    <a:gdLst>
                      <a:gd name="connsiteX0" fmla="*/ 0 w 60578"/>
                      <a:gd name="connsiteY0" fmla="*/ 0 h 7717"/>
                      <a:gd name="connsiteX1" fmla="*/ 60578 w 60578"/>
                      <a:gd name="connsiteY1" fmla="*/ 0 h 7717"/>
                    </a:gdLst>
                    <a:ahLst/>
                    <a:cxnLst>
                      <a:cxn ang="0">
                        <a:pos x="connsiteX0" y="connsiteY0"/>
                      </a:cxn>
                      <a:cxn ang="0">
                        <a:pos x="connsiteX1" y="connsiteY1"/>
                      </a:cxn>
                    </a:cxnLst>
                    <a:rect l="l" t="t" r="r" b="b"/>
                    <a:pathLst>
                      <a:path w="60578" h="7717">
                        <a:moveTo>
                          <a:pt x="0" y="0"/>
                        </a:moveTo>
                        <a:lnTo>
                          <a:pt x="60578"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56" name="Graphic 766">
                  <a:extLst>
                    <a:ext uri="{FF2B5EF4-FFF2-40B4-BE49-F238E27FC236}">
                      <a16:creationId xmlns:a16="http://schemas.microsoft.com/office/drawing/2014/main" id="{5FAF1698-1CC6-3EC8-3DB1-8B5EE88A8BA6}"/>
                    </a:ext>
                  </a:extLst>
                </p:cNvPr>
                <p:cNvGrpSpPr/>
                <p:nvPr/>
              </p:nvGrpSpPr>
              <p:grpSpPr>
                <a:xfrm>
                  <a:off x="7238085" y="5094838"/>
                  <a:ext cx="60578" cy="60578"/>
                  <a:chOff x="7238085" y="5094838"/>
                  <a:chExt cx="60578" cy="60578"/>
                </a:xfrm>
              </p:grpSpPr>
              <p:sp>
                <p:nvSpPr>
                  <p:cNvPr id="957" name="Freeform: Shape 956">
                    <a:extLst>
                      <a:ext uri="{FF2B5EF4-FFF2-40B4-BE49-F238E27FC236}">
                        <a16:creationId xmlns:a16="http://schemas.microsoft.com/office/drawing/2014/main" id="{4513EBC3-D51A-BD3E-66CF-DC0D06C9A89A}"/>
                      </a:ext>
                    </a:extLst>
                  </p:cNvPr>
                  <p:cNvSpPr/>
                  <p:nvPr/>
                </p:nvSpPr>
                <p:spPr>
                  <a:xfrm>
                    <a:off x="7268335" y="5094838"/>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58" name="Freeform: Shape 957">
                    <a:extLst>
                      <a:ext uri="{FF2B5EF4-FFF2-40B4-BE49-F238E27FC236}">
                        <a16:creationId xmlns:a16="http://schemas.microsoft.com/office/drawing/2014/main" id="{B0120757-AAB9-0697-EB96-E84E85A94AF6}"/>
                      </a:ext>
                    </a:extLst>
                  </p:cNvPr>
                  <p:cNvSpPr/>
                  <p:nvPr/>
                </p:nvSpPr>
                <p:spPr>
                  <a:xfrm>
                    <a:off x="7238085" y="5125166"/>
                    <a:ext cx="60578" cy="7717"/>
                  </a:xfrm>
                  <a:custGeom>
                    <a:avLst/>
                    <a:gdLst>
                      <a:gd name="connsiteX0" fmla="*/ 0 w 60578"/>
                      <a:gd name="connsiteY0" fmla="*/ 0 h 7717"/>
                      <a:gd name="connsiteX1" fmla="*/ 60579 w 60578"/>
                      <a:gd name="connsiteY1" fmla="*/ 0 h 7717"/>
                    </a:gdLst>
                    <a:ahLst/>
                    <a:cxnLst>
                      <a:cxn ang="0">
                        <a:pos x="connsiteX0" y="connsiteY0"/>
                      </a:cxn>
                      <a:cxn ang="0">
                        <a:pos x="connsiteX1" y="connsiteY1"/>
                      </a:cxn>
                    </a:cxnLst>
                    <a:rect l="l" t="t" r="r" b="b"/>
                    <a:pathLst>
                      <a:path w="60578" h="7717">
                        <a:moveTo>
                          <a:pt x="0" y="0"/>
                        </a:moveTo>
                        <a:lnTo>
                          <a:pt x="60579"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nvGrpSpPr>
                <p:cNvPr id="959" name="Graphic 766">
                  <a:extLst>
                    <a:ext uri="{FF2B5EF4-FFF2-40B4-BE49-F238E27FC236}">
                      <a16:creationId xmlns:a16="http://schemas.microsoft.com/office/drawing/2014/main" id="{485861D3-AF38-DC03-DEB8-4F24B532F013}"/>
                    </a:ext>
                  </a:extLst>
                </p:cNvPr>
                <p:cNvGrpSpPr/>
                <p:nvPr/>
              </p:nvGrpSpPr>
              <p:grpSpPr>
                <a:xfrm>
                  <a:off x="5821084" y="4925681"/>
                  <a:ext cx="60501" cy="60578"/>
                  <a:chOff x="5821084" y="4925681"/>
                  <a:chExt cx="60501" cy="60578"/>
                </a:xfrm>
              </p:grpSpPr>
              <p:sp>
                <p:nvSpPr>
                  <p:cNvPr id="960" name="Freeform: Shape 959">
                    <a:extLst>
                      <a:ext uri="{FF2B5EF4-FFF2-40B4-BE49-F238E27FC236}">
                        <a16:creationId xmlns:a16="http://schemas.microsoft.com/office/drawing/2014/main" id="{979B52EC-C5E6-0490-6C2B-73B7FB323739}"/>
                      </a:ext>
                    </a:extLst>
                  </p:cNvPr>
                  <p:cNvSpPr/>
                  <p:nvPr/>
                </p:nvSpPr>
                <p:spPr>
                  <a:xfrm>
                    <a:off x="5851334" y="4925681"/>
                    <a:ext cx="7717" cy="60578"/>
                  </a:xfrm>
                  <a:custGeom>
                    <a:avLst/>
                    <a:gdLst>
                      <a:gd name="connsiteX0" fmla="*/ 0 w 7717"/>
                      <a:gd name="connsiteY0" fmla="*/ 0 h 60578"/>
                      <a:gd name="connsiteX1" fmla="*/ 0 w 7717"/>
                      <a:gd name="connsiteY1" fmla="*/ 60579 h 60578"/>
                    </a:gdLst>
                    <a:ahLst/>
                    <a:cxnLst>
                      <a:cxn ang="0">
                        <a:pos x="connsiteX0" y="connsiteY0"/>
                      </a:cxn>
                      <a:cxn ang="0">
                        <a:pos x="connsiteX1" y="connsiteY1"/>
                      </a:cxn>
                    </a:cxnLst>
                    <a:rect l="l" t="t" r="r" b="b"/>
                    <a:pathLst>
                      <a:path w="7717" h="60578">
                        <a:moveTo>
                          <a:pt x="0" y="0"/>
                        </a:moveTo>
                        <a:lnTo>
                          <a:pt x="0" y="60579"/>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961" name="Freeform: Shape 960">
                    <a:extLst>
                      <a:ext uri="{FF2B5EF4-FFF2-40B4-BE49-F238E27FC236}">
                        <a16:creationId xmlns:a16="http://schemas.microsoft.com/office/drawing/2014/main" id="{0AA4F507-3723-FA34-CF64-88C774580C6B}"/>
                      </a:ext>
                    </a:extLst>
                  </p:cNvPr>
                  <p:cNvSpPr/>
                  <p:nvPr/>
                </p:nvSpPr>
                <p:spPr>
                  <a:xfrm>
                    <a:off x="5821084" y="4955931"/>
                    <a:ext cx="60501" cy="7717"/>
                  </a:xfrm>
                  <a:custGeom>
                    <a:avLst/>
                    <a:gdLst>
                      <a:gd name="connsiteX0" fmla="*/ 0 w 60501"/>
                      <a:gd name="connsiteY0" fmla="*/ 0 h 7717"/>
                      <a:gd name="connsiteX1" fmla="*/ 60502 w 60501"/>
                      <a:gd name="connsiteY1" fmla="*/ 0 h 7717"/>
                    </a:gdLst>
                    <a:ahLst/>
                    <a:cxnLst>
                      <a:cxn ang="0">
                        <a:pos x="connsiteX0" y="connsiteY0"/>
                      </a:cxn>
                      <a:cxn ang="0">
                        <a:pos x="connsiteX1" y="connsiteY1"/>
                      </a:cxn>
                    </a:cxnLst>
                    <a:rect l="l" t="t" r="r" b="b"/>
                    <a:pathLst>
                      <a:path w="60501" h="7717">
                        <a:moveTo>
                          <a:pt x="0" y="0"/>
                        </a:moveTo>
                        <a:lnTo>
                          <a:pt x="60502" y="0"/>
                        </a:lnTo>
                      </a:path>
                    </a:pathLst>
                  </a:custGeom>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grpSp>
          <p:sp>
            <p:nvSpPr>
              <p:cNvPr id="962" name="Freeform: Shape 961">
                <a:extLst>
                  <a:ext uri="{FF2B5EF4-FFF2-40B4-BE49-F238E27FC236}">
                    <a16:creationId xmlns:a16="http://schemas.microsoft.com/office/drawing/2014/main" id="{7C0DB766-B50E-2502-50BC-0971F50BFC0C}"/>
                  </a:ext>
                </a:extLst>
              </p:cNvPr>
              <p:cNvSpPr/>
              <p:nvPr/>
            </p:nvSpPr>
            <p:spPr>
              <a:xfrm>
                <a:off x="1783611" y="2387164"/>
                <a:ext cx="5485341" cy="2738696"/>
              </a:xfrm>
              <a:custGeom>
                <a:avLst/>
                <a:gdLst>
                  <a:gd name="connsiteX0" fmla="*/ 0 w 5485341"/>
                  <a:gd name="connsiteY0" fmla="*/ 0 h 2738696"/>
                  <a:gd name="connsiteX1" fmla="*/ 42366 w 5485341"/>
                  <a:gd name="connsiteY1" fmla="*/ 0 h 2738696"/>
                  <a:gd name="connsiteX2" fmla="*/ 42366 w 5485341"/>
                  <a:gd name="connsiteY2" fmla="*/ 25621 h 2738696"/>
                  <a:gd name="connsiteX3" fmla="*/ 54174 w 5485341"/>
                  <a:gd name="connsiteY3" fmla="*/ 25621 h 2738696"/>
                  <a:gd name="connsiteX4" fmla="*/ 54174 w 5485341"/>
                  <a:gd name="connsiteY4" fmla="*/ 43370 h 2738696"/>
                  <a:gd name="connsiteX5" fmla="*/ 62122 w 5485341"/>
                  <a:gd name="connsiteY5" fmla="*/ 43370 h 2738696"/>
                  <a:gd name="connsiteX6" fmla="*/ 62122 w 5485341"/>
                  <a:gd name="connsiteY6" fmla="*/ 83730 h 2738696"/>
                  <a:gd name="connsiteX7" fmla="*/ 74932 w 5485341"/>
                  <a:gd name="connsiteY7" fmla="*/ 83730 h 2738696"/>
                  <a:gd name="connsiteX8" fmla="*/ 74932 w 5485341"/>
                  <a:gd name="connsiteY8" fmla="*/ 124090 h 2738696"/>
                  <a:gd name="connsiteX9" fmla="*/ 84733 w 5485341"/>
                  <a:gd name="connsiteY9" fmla="*/ 124090 h 2738696"/>
                  <a:gd name="connsiteX10" fmla="*/ 84733 w 5485341"/>
                  <a:gd name="connsiteY10" fmla="*/ 146778 h 2738696"/>
                  <a:gd name="connsiteX11" fmla="*/ 95614 w 5485341"/>
                  <a:gd name="connsiteY11" fmla="*/ 146778 h 2738696"/>
                  <a:gd name="connsiteX12" fmla="*/ 95614 w 5485341"/>
                  <a:gd name="connsiteY12" fmla="*/ 166456 h 2738696"/>
                  <a:gd name="connsiteX13" fmla="*/ 109350 w 5485341"/>
                  <a:gd name="connsiteY13" fmla="*/ 166456 h 2738696"/>
                  <a:gd name="connsiteX14" fmla="*/ 116759 w 5485341"/>
                  <a:gd name="connsiteY14" fmla="*/ 166456 h 2738696"/>
                  <a:gd name="connsiteX15" fmla="*/ 116759 w 5485341"/>
                  <a:gd name="connsiteY15" fmla="*/ 217234 h 2738696"/>
                  <a:gd name="connsiteX16" fmla="*/ 124630 w 5485341"/>
                  <a:gd name="connsiteY16" fmla="*/ 217234 h 2738696"/>
                  <a:gd name="connsiteX17" fmla="*/ 124630 w 5485341"/>
                  <a:gd name="connsiteY17" fmla="*/ 237376 h 2738696"/>
                  <a:gd name="connsiteX18" fmla="*/ 132501 w 5485341"/>
                  <a:gd name="connsiteY18" fmla="*/ 237376 h 2738696"/>
                  <a:gd name="connsiteX19" fmla="*/ 132501 w 5485341"/>
                  <a:gd name="connsiteY19" fmla="*/ 250186 h 2738696"/>
                  <a:gd name="connsiteX20" fmla="*/ 140913 w 5485341"/>
                  <a:gd name="connsiteY20" fmla="*/ 250186 h 2738696"/>
                  <a:gd name="connsiteX21" fmla="*/ 140913 w 5485341"/>
                  <a:gd name="connsiteY21" fmla="*/ 260527 h 2738696"/>
                  <a:gd name="connsiteX22" fmla="*/ 154186 w 5485341"/>
                  <a:gd name="connsiteY22" fmla="*/ 260527 h 2738696"/>
                  <a:gd name="connsiteX23" fmla="*/ 154186 w 5485341"/>
                  <a:gd name="connsiteY23" fmla="*/ 303897 h 2738696"/>
                  <a:gd name="connsiteX24" fmla="*/ 175408 w 5485341"/>
                  <a:gd name="connsiteY24" fmla="*/ 303897 h 2738696"/>
                  <a:gd name="connsiteX25" fmla="*/ 175408 w 5485341"/>
                  <a:gd name="connsiteY25" fmla="*/ 323652 h 2738696"/>
                  <a:gd name="connsiteX26" fmla="*/ 192154 w 5485341"/>
                  <a:gd name="connsiteY26" fmla="*/ 323652 h 2738696"/>
                  <a:gd name="connsiteX27" fmla="*/ 192154 w 5485341"/>
                  <a:gd name="connsiteY27" fmla="*/ 340398 h 2738696"/>
                  <a:gd name="connsiteX28" fmla="*/ 201029 w 5485341"/>
                  <a:gd name="connsiteY28" fmla="*/ 340398 h 2738696"/>
                  <a:gd name="connsiteX29" fmla="*/ 201029 w 5485341"/>
                  <a:gd name="connsiteY29" fmla="*/ 371884 h 2738696"/>
                  <a:gd name="connsiteX30" fmla="*/ 208360 w 5485341"/>
                  <a:gd name="connsiteY30" fmla="*/ 371884 h 2738696"/>
                  <a:gd name="connsiteX31" fmla="*/ 208360 w 5485341"/>
                  <a:gd name="connsiteY31" fmla="*/ 413787 h 2738696"/>
                  <a:gd name="connsiteX32" fmla="*/ 222636 w 5485341"/>
                  <a:gd name="connsiteY32" fmla="*/ 413787 h 2738696"/>
                  <a:gd name="connsiteX33" fmla="*/ 222636 w 5485341"/>
                  <a:gd name="connsiteY33" fmla="*/ 453144 h 2738696"/>
                  <a:gd name="connsiteX34" fmla="*/ 232514 w 5485341"/>
                  <a:gd name="connsiteY34" fmla="*/ 453144 h 2738696"/>
                  <a:gd name="connsiteX35" fmla="*/ 232514 w 5485341"/>
                  <a:gd name="connsiteY35" fmla="*/ 485170 h 2738696"/>
                  <a:gd name="connsiteX36" fmla="*/ 243395 w 5485341"/>
                  <a:gd name="connsiteY36" fmla="*/ 485170 h 2738696"/>
                  <a:gd name="connsiteX37" fmla="*/ 243395 w 5485341"/>
                  <a:gd name="connsiteY37" fmla="*/ 514263 h 2738696"/>
                  <a:gd name="connsiteX38" fmla="*/ 255665 w 5485341"/>
                  <a:gd name="connsiteY38" fmla="*/ 514263 h 2738696"/>
                  <a:gd name="connsiteX39" fmla="*/ 255665 w 5485341"/>
                  <a:gd name="connsiteY39" fmla="*/ 540346 h 2738696"/>
                  <a:gd name="connsiteX40" fmla="*/ 262070 w 5485341"/>
                  <a:gd name="connsiteY40" fmla="*/ 540346 h 2738696"/>
                  <a:gd name="connsiteX41" fmla="*/ 262070 w 5485341"/>
                  <a:gd name="connsiteY41" fmla="*/ 575845 h 2738696"/>
                  <a:gd name="connsiteX42" fmla="*/ 292090 w 5485341"/>
                  <a:gd name="connsiteY42" fmla="*/ 575845 h 2738696"/>
                  <a:gd name="connsiteX43" fmla="*/ 292090 w 5485341"/>
                  <a:gd name="connsiteY43" fmla="*/ 581710 h 2738696"/>
                  <a:gd name="connsiteX44" fmla="*/ 305440 w 5485341"/>
                  <a:gd name="connsiteY44" fmla="*/ 581710 h 2738696"/>
                  <a:gd name="connsiteX45" fmla="*/ 305440 w 5485341"/>
                  <a:gd name="connsiteY45" fmla="*/ 605401 h 2738696"/>
                  <a:gd name="connsiteX46" fmla="*/ 313774 w 5485341"/>
                  <a:gd name="connsiteY46" fmla="*/ 605401 h 2738696"/>
                  <a:gd name="connsiteX47" fmla="*/ 313774 w 5485341"/>
                  <a:gd name="connsiteY47" fmla="*/ 625079 h 2738696"/>
                  <a:gd name="connsiteX48" fmla="*/ 325582 w 5485341"/>
                  <a:gd name="connsiteY48" fmla="*/ 625079 h 2738696"/>
                  <a:gd name="connsiteX49" fmla="*/ 325582 w 5485341"/>
                  <a:gd name="connsiteY49" fmla="*/ 645761 h 2738696"/>
                  <a:gd name="connsiteX50" fmla="*/ 339395 w 5485341"/>
                  <a:gd name="connsiteY50" fmla="*/ 645761 h 2738696"/>
                  <a:gd name="connsiteX51" fmla="*/ 339395 w 5485341"/>
                  <a:gd name="connsiteY51" fmla="*/ 673311 h 2738696"/>
                  <a:gd name="connsiteX52" fmla="*/ 344797 w 5485341"/>
                  <a:gd name="connsiteY52" fmla="*/ 673311 h 2738696"/>
                  <a:gd name="connsiteX53" fmla="*/ 344797 w 5485341"/>
                  <a:gd name="connsiteY53" fmla="*/ 688127 h 2738696"/>
                  <a:gd name="connsiteX54" fmla="*/ 365479 w 5485341"/>
                  <a:gd name="connsiteY54" fmla="*/ 688127 h 2738696"/>
                  <a:gd name="connsiteX55" fmla="*/ 365479 w 5485341"/>
                  <a:gd name="connsiteY55" fmla="*/ 711742 h 2738696"/>
                  <a:gd name="connsiteX56" fmla="*/ 380758 w 5485341"/>
                  <a:gd name="connsiteY56" fmla="*/ 711742 h 2738696"/>
                  <a:gd name="connsiteX57" fmla="*/ 380758 w 5485341"/>
                  <a:gd name="connsiteY57" fmla="*/ 729028 h 2738696"/>
                  <a:gd name="connsiteX58" fmla="*/ 391099 w 5485341"/>
                  <a:gd name="connsiteY58" fmla="*/ 729028 h 2738696"/>
                  <a:gd name="connsiteX59" fmla="*/ 391099 w 5485341"/>
                  <a:gd name="connsiteY59" fmla="*/ 752179 h 2738696"/>
                  <a:gd name="connsiteX60" fmla="*/ 411318 w 5485341"/>
                  <a:gd name="connsiteY60" fmla="*/ 752179 h 2738696"/>
                  <a:gd name="connsiteX61" fmla="*/ 411318 w 5485341"/>
                  <a:gd name="connsiteY61" fmla="*/ 775793 h 2738696"/>
                  <a:gd name="connsiteX62" fmla="*/ 424591 w 5485341"/>
                  <a:gd name="connsiteY62" fmla="*/ 775793 h 2738696"/>
                  <a:gd name="connsiteX63" fmla="*/ 424591 w 5485341"/>
                  <a:gd name="connsiteY63" fmla="*/ 817156 h 2738696"/>
                  <a:gd name="connsiteX64" fmla="*/ 438945 w 5485341"/>
                  <a:gd name="connsiteY64" fmla="*/ 817156 h 2738696"/>
                  <a:gd name="connsiteX65" fmla="*/ 438945 w 5485341"/>
                  <a:gd name="connsiteY65" fmla="*/ 825568 h 2738696"/>
                  <a:gd name="connsiteX66" fmla="*/ 455691 w 5485341"/>
                  <a:gd name="connsiteY66" fmla="*/ 825568 h 2738696"/>
                  <a:gd name="connsiteX67" fmla="*/ 455691 w 5485341"/>
                  <a:gd name="connsiteY67" fmla="*/ 833439 h 2738696"/>
                  <a:gd name="connsiteX68" fmla="*/ 465028 w 5485341"/>
                  <a:gd name="connsiteY68" fmla="*/ 833439 h 2738696"/>
                  <a:gd name="connsiteX69" fmla="*/ 465028 w 5485341"/>
                  <a:gd name="connsiteY69" fmla="*/ 860989 h 2738696"/>
                  <a:gd name="connsiteX70" fmla="*/ 487639 w 5485341"/>
                  <a:gd name="connsiteY70" fmla="*/ 860989 h 2738696"/>
                  <a:gd name="connsiteX71" fmla="*/ 487639 w 5485341"/>
                  <a:gd name="connsiteY71" fmla="*/ 886609 h 2738696"/>
                  <a:gd name="connsiteX72" fmla="*/ 534945 w 5485341"/>
                  <a:gd name="connsiteY72" fmla="*/ 886609 h 2738696"/>
                  <a:gd name="connsiteX73" fmla="*/ 534945 w 5485341"/>
                  <a:gd name="connsiteY73" fmla="*/ 898417 h 2738696"/>
                  <a:gd name="connsiteX74" fmla="*/ 545826 w 5485341"/>
                  <a:gd name="connsiteY74" fmla="*/ 898417 h 2738696"/>
                  <a:gd name="connsiteX75" fmla="*/ 545826 w 5485341"/>
                  <a:gd name="connsiteY75" fmla="*/ 926043 h 2738696"/>
                  <a:gd name="connsiteX76" fmla="*/ 560102 w 5485341"/>
                  <a:gd name="connsiteY76" fmla="*/ 926043 h 2738696"/>
                  <a:gd name="connsiteX77" fmla="*/ 560102 w 5485341"/>
                  <a:gd name="connsiteY77" fmla="*/ 954597 h 2738696"/>
                  <a:gd name="connsiteX78" fmla="*/ 583253 w 5485341"/>
                  <a:gd name="connsiteY78" fmla="*/ 954597 h 2738696"/>
                  <a:gd name="connsiteX79" fmla="*/ 583253 w 5485341"/>
                  <a:gd name="connsiteY79" fmla="*/ 989092 h 2738696"/>
                  <a:gd name="connsiteX80" fmla="*/ 598533 w 5485341"/>
                  <a:gd name="connsiteY80" fmla="*/ 989092 h 2738696"/>
                  <a:gd name="connsiteX81" fmla="*/ 598533 w 5485341"/>
                  <a:gd name="connsiteY81" fmla="*/ 1006841 h 2738696"/>
                  <a:gd name="connsiteX82" fmla="*/ 611343 w 5485341"/>
                  <a:gd name="connsiteY82" fmla="*/ 1006841 h 2738696"/>
                  <a:gd name="connsiteX83" fmla="*/ 611343 w 5485341"/>
                  <a:gd name="connsiteY83" fmla="*/ 1029452 h 2738696"/>
                  <a:gd name="connsiteX84" fmla="*/ 625620 w 5485341"/>
                  <a:gd name="connsiteY84" fmla="*/ 1029452 h 2738696"/>
                  <a:gd name="connsiteX85" fmla="*/ 625620 w 5485341"/>
                  <a:gd name="connsiteY85" fmla="*/ 1061477 h 2738696"/>
                  <a:gd name="connsiteX86" fmla="*/ 644835 w 5485341"/>
                  <a:gd name="connsiteY86" fmla="*/ 1061477 h 2738696"/>
                  <a:gd name="connsiteX87" fmla="*/ 644835 w 5485341"/>
                  <a:gd name="connsiteY87" fmla="*/ 1082159 h 2738696"/>
                  <a:gd name="connsiteX88" fmla="*/ 668449 w 5485341"/>
                  <a:gd name="connsiteY88" fmla="*/ 1082159 h 2738696"/>
                  <a:gd name="connsiteX89" fmla="*/ 668449 w 5485341"/>
                  <a:gd name="connsiteY89" fmla="*/ 1099908 h 2738696"/>
                  <a:gd name="connsiteX90" fmla="*/ 678327 w 5485341"/>
                  <a:gd name="connsiteY90" fmla="*/ 1099908 h 2738696"/>
                  <a:gd name="connsiteX91" fmla="*/ 678327 w 5485341"/>
                  <a:gd name="connsiteY91" fmla="*/ 1109786 h 2738696"/>
                  <a:gd name="connsiteX92" fmla="*/ 707883 w 5485341"/>
                  <a:gd name="connsiteY92" fmla="*/ 1109786 h 2738696"/>
                  <a:gd name="connsiteX93" fmla="*/ 707883 w 5485341"/>
                  <a:gd name="connsiteY93" fmla="*/ 1119124 h 2738696"/>
                  <a:gd name="connsiteX94" fmla="*/ 714751 w 5485341"/>
                  <a:gd name="connsiteY94" fmla="*/ 1119124 h 2738696"/>
                  <a:gd name="connsiteX95" fmla="*/ 714751 w 5485341"/>
                  <a:gd name="connsiteY95" fmla="*/ 1137336 h 2738696"/>
                  <a:gd name="connsiteX96" fmla="*/ 747240 w 5485341"/>
                  <a:gd name="connsiteY96" fmla="*/ 1137336 h 2738696"/>
                  <a:gd name="connsiteX97" fmla="*/ 747240 w 5485341"/>
                  <a:gd name="connsiteY97" fmla="*/ 1151612 h 2738696"/>
                  <a:gd name="connsiteX98" fmla="*/ 756115 w 5485341"/>
                  <a:gd name="connsiteY98" fmla="*/ 1151612 h 2738696"/>
                  <a:gd name="connsiteX99" fmla="*/ 756115 w 5485341"/>
                  <a:gd name="connsiteY99" fmla="*/ 1169824 h 2738696"/>
                  <a:gd name="connsiteX100" fmla="*/ 764526 w 5485341"/>
                  <a:gd name="connsiteY100" fmla="*/ 1169824 h 2738696"/>
                  <a:gd name="connsiteX101" fmla="*/ 764526 w 5485341"/>
                  <a:gd name="connsiteY101" fmla="*/ 1187574 h 2738696"/>
                  <a:gd name="connsiteX102" fmla="*/ 814224 w 5485341"/>
                  <a:gd name="connsiteY102" fmla="*/ 1187574 h 2738696"/>
                  <a:gd name="connsiteX103" fmla="*/ 814224 w 5485341"/>
                  <a:gd name="connsiteY103" fmla="*/ 1197914 h 2738696"/>
                  <a:gd name="connsiteX104" fmla="*/ 825105 w 5485341"/>
                  <a:gd name="connsiteY104" fmla="*/ 1197914 h 2738696"/>
                  <a:gd name="connsiteX105" fmla="*/ 825105 w 5485341"/>
                  <a:gd name="connsiteY105" fmla="*/ 1225001 h 2738696"/>
                  <a:gd name="connsiteX106" fmla="*/ 882211 w 5485341"/>
                  <a:gd name="connsiteY106" fmla="*/ 1225001 h 2738696"/>
                  <a:gd name="connsiteX107" fmla="*/ 882211 w 5485341"/>
                  <a:gd name="connsiteY107" fmla="*/ 1235882 h 2738696"/>
                  <a:gd name="connsiteX108" fmla="*/ 911304 w 5485341"/>
                  <a:gd name="connsiteY108" fmla="*/ 1235882 h 2738696"/>
                  <a:gd name="connsiteX109" fmla="*/ 911304 w 5485341"/>
                  <a:gd name="connsiteY109" fmla="*/ 1261966 h 2738696"/>
                  <a:gd name="connsiteX110" fmla="*/ 920179 w 5485341"/>
                  <a:gd name="connsiteY110" fmla="*/ 1261966 h 2738696"/>
                  <a:gd name="connsiteX111" fmla="*/ 948732 w 5485341"/>
                  <a:gd name="connsiteY111" fmla="*/ 1261966 h 2738696"/>
                  <a:gd name="connsiteX112" fmla="*/ 948732 w 5485341"/>
                  <a:gd name="connsiteY112" fmla="*/ 1280718 h 2738696"/>
                  <a:gd name="connsiteX113" fmla="*/ 971883 w 5485341"/>
                  <a:gd name="connsiteY113" fmla="*/ 1280718 h 2738696"/>
                  <a:gd name="connsiteX114" fmla="*/ 971883 w 5485341"/>
                  <a:gd name="connsiteY114" fmla="*/ 1290056 h 2738696"/>
                  <a:gd name="connsiteX115" fmla="*/ 976822 w 5485341"/>
                  <a:gd name="connsiteY115" fmla="*/ 1290056 h 2738696"/>
                  <a:gd name="connsiteX116" fmla="*/ 976822 w 5485341"/>
                  <a:gd name="connsiteY116" fmla="*/ 1299934 h 2738696"/>
                  <a:gd name="connsiteX117" fmla="*/ 1007381 w 5485341"/>
                  <a:gd name="connsiteY117" fmla="*/ 1299934 h 2738696"/>
                  <a:gd name="connsiteX118" fmla="*/ 1007381 w 5485341"/>
                  <a:gd name="connsiteY118" fmla="*/ 1339290 h 2738696"/>
                  <a:gd name="connsiteX119" fmla="*/ 1016178 w 5485341"/>
                  <a:gd name="connsiteY119" fmla="*/ 1339290 h 2738696"/>
                  <a:gd name="connsiteX120" fmla="*/ 1016178 w 5485341"/>
                  <a:gd name="connsiteY120" fmla="*/ 1377721 h 2738696"/>
                  <a:gd name="connsiteX121" fmla="*/ 1027059 w 5485341"/>
                  <a:gd name="connsiteY121" fmla="*/ 1377721 h 2738696"/>
                  <a:gd name="connsiteX122" fmla="*/ 1027059 w 5485341"/>
                  <a:gd name="connsiteY122" fmla="*/ 1400409 h 2738696"/>
                  <a:gd name="connsiteX123" fmla="*/ 1046738 w 5485341"/>
                  <a:gd name="connsiteY123" fmla="*/ 1400409 h 2738696"/>
                  <a:gd name="connsiteX124" fmla="*/ 1046738 w 5485341"/>
                  <a:gd name="connsiteY124" fmla="*/ 1420088 h 2738696"/>
                  <a:gd name="connsiteX125" fmla="*/ 1064024 w 5485341"/>
                  <a:gd name="connsiteY125" fmla="*/ 1420088 h 2738696"/>
                  <a:gd name="connsiteX126" fmla="*/ 1064024 w 5485341"/>
                  <a:gd name="connsiteY126" fmla="*/ 1444705 h 2738696"/>
                  <a:gd name="connsiteX127" fmla="*/ 1076834 w 5485341"/>
                  <a:gd name="connsiteY127" fmla="*/ 1444705 h 2738696"/>
                  <a:gd name="connsiteX128" fmla="*/ 1086635 w 5485341"/>
                  <a:gd name="connsiteY128" fmla="*/ 1444705 h 2738696"/>
                  <a:gd name="connsiteX129" fmla="*/ 1086635 w 5485341"/>
                  <a:gd name="connsiteY129" fmla="*/ 1473258 h 2738696"/>
                  <a:gd name="connsiteX130" fmla="*/ 1095973 w 5485341"/>
                  <a:gd name="connsiteY130" fmla="*/ 1473258 h 2738696"/>
                  <a:gd name="connsiteX131" fmla="*/ 1095973 w 5485341"/>
                  <a:gd name="connsiteY131" fmla="*/ 1499882 h 2738696"/>
                  <a:gd name="connsiteX132" fmla="*/ 1113259 w 5485341"/>
                  <a:gd name="connsiteY132" fmla="*/ 1499882 h 2738696"/>
                  <a:gd name="connsiteX133" fmla="*/ 1113259 w 5485341"/>
                  <a:gd name="connsiteY133" fmla="*/ 1530441 h 2738696"/>
                  <a:gd name="connsiteX134" fmla="*/ 1122596 w 5485341"/>
                  <a:gd name="connsiteY134" fmla="*/ 1530441 h 2738696"/>
                  <a:gd name="connsiteX135" fmla="*/ 1136410 w 5485341"/>
                  <a:gd name="connsiteY135" fmla="*/ 1530441 h 2738696"/>
                  <a:gd name="connsiteX136" fmla="*/ 1136410 w 5485341"/>
                  <a:gd name="connsiteY136" fmla="*/ 1562930 h 2738696"/>
                  <a:gd name="connsiteX137" fmla="*/ 1166969 w 5485341"/>
                  <a:gd name="connsiteY137" fmla="*/ 1562930 h 2738696"/>
                  <a:gd name="connsiteX138" fmla="*/ 1166969 w 5485341"/>
                  <a:gd name="connsiteY138" fmla="*/ 1571341 h 2738696"/>
                  <a:gd name="connsiteX139" fmla="*/ 1179239 w 5485341"/>
                  <a:gd name="connsiteY139" fmla="*/ 1571341 h 2738696"/>
                  <a:gd name="connsiteX140" fmla="*/ 1179239 w 5485341"/>
                  <a:gd name="connsiteY140" fmla="*/ 1592023 h 2738696"/>
                  <a:gd name="connsiteX141" fmla="*/ 1189117 w 5485341"/>
                  <a:gd name="connsiteY141" fmla="*/ 1592023 h 2738696"/>
                  <a:gd name="connsiteX142" fmla="*/ 1189117 w 5485341"/>
                  <a:gd name="connsiteY142" fmla="*/ 1630454 h 2738696"/>
                  <a:gd name="connsiteX143" fmla="*/ 1209799 w 5485341"/>
                  <a:gd name="connsiteY143" fmla="*/ 1630454 h 2738696"/>
                  <a:gd name="connsiteX144" fmla="*/ 1209799 w 5485341"/>
                  <a:gd name="connsiteY144" fmla="*/ 1662943 h 2738696"/>
                  <a:gd name="connsiteX145" fmla="*/ 1274313 w 5485341"/>
                  <a:gd name="connsiteY145" fmla="*/ 1662943 h 2738696"/>
                  <a:gd name="connsiteX146" fmla="*/ 1274313 w 5485341"/>
                  <a:gd name="connsiteY146" fmla="*/ 1675753 h 2738696"/>
                  <a:gd name="connsiteX147" fmla="*/ 1284191 w 5485341"/>
                  <a:gd name="connsiteY147" fmla="*/ 1675753 h 2738696"/>
                  <a:gd name="connsiteX148" fmla="*/ 1284191 w 5485341"/>
                  <a:gd name="connsiteY148" fmla="*/ 1691033 h 2738696"/>
                  <a:gd name="connsiteX149" fmla="*/ 1290056 w 5485341"/>
                  <a:gd name="connsiteY149" fmla="*/ 1691033 h 2738696"/>
                  <a:gd name="connsiteX150" fmla="*/ 1290056 w 5485341"/>
                  <a:gd name="connsiteY150" fmla="*/ 1702299 h 2738696"/>
                  <a:gd name="connsiteX151" fmla="*/ 1303869 w 5485341"/>
                  <a:gd name="connsiteY151" fmla="*/ 1702299 h 2738696"/>
                  <a:gd name="connsiteX152" fmla="*/ 1303869 w 5485341"/>
                  <a:gd name="connsiteY152" fmla="*/ 1712177 h 2738696"/>
                  <a:gd name="connsiteX153" fmla="*/ 1360049 w 5485341"/>
                  <a:gd name="connsiteY153" fmla="*/ 1712177 h 2738696"/>
                  <a:gd name="connsiteX154" fmla="*/ 1360049 w 5485341"/>
                  <a:gd name="connsiteY154" fmla="*/ 1725451 h 2738696"/>
                  <a:gd name="connsiteX155" fmla="*/ 1377798 w 5485341"/>
                  <a:gd name="connsiteY155" fmla="*/ 1725451 h 2738696"/>
                  <a:gd name="connsiteX156" fmla="*/ 1377798 w 5485341"/>
                  <a:gd name="connsiteY156" fmla="*/ 1747135 h 2738696"/>
                  <a:gd name="connsiteX157" fmla="*/ 1397477 w 5485341"/>
                  <a:gd name="connsiteY157" fmla="*/ 1747135 h 2738696"/>
                  <a:gd name="connsiteX158" fmla="*/ 1397477 w 5485341"/>
                  <a:gd name="connsiteY158" fmla="*/ 1754544 h 2738696"/>
                  <a:gd name="connsiteX159" fmla="*/ 1410750 w 5485341"/>
                  <a:gd name="connsiteY159" fmla="*/ 1754544 h 2738696"/>
                  <a:gd name="connsiteX160" fmla="*/ 1410750 w 5485341"/>
                  <a:gd name="connsiteY160" fmla="*/ 1775225 h 2738696"/>
                  <a:gd name="connsiteX161" fmla="*/ 1450184 w 5485341"/>
                  <a:gd name="connsiteY161" fmla="*/ 1775225 h 2738696"/>
                  <a:gd name="connsiteX162" fmla="*/ 1450184 w 5485341"/>
                  <a:gd name="connsiteY162" fmla="*/ 1785103 h 2738696"/>
                  <a:gd name="connsiteX163" fmla="*/ 1462454 w 5485341"/>
                  <a:gd name="connsiteY163" fmla="*/ 1785103 h 2738696"/>
                  <a:gd name="connsiteX164" fmla="*/ 1462454 w 5485341"/>
                  <a:gd name="connsiteY164" fmla="*/ 1813656 h 2738696"/>
                  <a:gd name="connsiteX165" fmla="*/ 1490544 w 5485341"/>
                  <a:gd name="connsiteY165" fmla="*/ 1813656 h 2738696"/>
                  <a:gd name="connsiteX166" fmla="*/ 1490544 w 5485341"/>
                  <a:gd name="connsiteY166" fmla="*/ 1845219 h 2738696"/>
                  <a:gd name="connsiteX167" fmla="*/ 1530441 w 5485341"/>
                  <a:gd name="connsiteY167" fmla="*/ 1845219 h 2738696"/>
                  <a:gd name="connsiteX168" fmla="*/ 1530441 w 5485341"/>
                  <a:gd name="connsiteY168" fmla="*/ 1862891 h 2738696"/>
                  <a:gd name="connsiteX169" fmla="*/ 1586621 w 5485341"/>
                  <a:gd name="connsiteY169" fmla="*/ 1862891 h 2738696"/>
                  <a:gd name="connsiteX170" fmla="*/ 1586621 w 5485341"/>
                  <a:gd name="connsiteY170" fmla="*/ 1874775 h 2738696"/>
                  <a:gd name="connsiteX171" fmla="*/ 1619110 w 5485341"/>
                  <a:gd name="connsiteY171" fmla="*/ 1874775 h 2738696"/>
                  <a:gd name="connsiteX172" fmla="*/ 1619110 w 5485341"/>
                  <a:gd name="connsiteY172" fmla="*/ 1897386 h 2738696"/>
                  <a:gd name="connsiteX173" fmla="*/ 1639329 w 5485341"/>
                  <a:gd name="connsiteY173" fmla="*/ 1897386 h 2738696"/>
                  <a:gd name="connsiteX174" fmla="*/ 1639329 w 5485341"/>
                  <a:gd name="connsiteY174" fmla="*/ 1917064 h 2738696"/>
                  <a:gd name="connsiteX175" fmla="*/ 1659547 w 5485341"/>
                  <a:gd name="connsiteY175" fmla="*/ 1917064 h 2738696"/>
                  <a:gd name="connsiteX176" fmla="*/ 1659547 w 5485341"/>
                  <a:gd name="connsiteY176" fmla="*/ 1946157 h 2738696"/>
                  <a:gd name="connsiteX177" fmla="*/ 1689567 w 5485341"/>
                  <a:gd name="connsiteY177" fmla="*/ 1946157 h 2738696"/>
                  <a:gd name="connsiteX178" fmla="*/ 1689567 w 5485341"/>
                  <a:gd name="connsiteY178" fmla="*/ 1954569 h 2738696"/>
                  <a:gd name="connsiteX179" fmla="*/ 1696435 w 5485341"/>
                  <a:gd name="connsiteY179" fmla="*/ 1954569 h 2738696"/>
                  <a:gd name="connsiteX180" fmla="*/ 1696435 w 5485341"/>
                  <a:gd name="connsiteY180" fmla="*/ 1964370 h 2738696"/>
                  <a:gd name="connsiteX181" fmla="*/ 1743277 w 5485341"/>
                  <a:gd name="connsiteY181" fmla="*/ 1964370 h 2738696"/>
                  <a:gd name="connsiteX182" fmla="*/ 1743277 w 5485341"/>
                  <a:gd name="connsiteY182" fmla="*/ 1977180 h 2738696"/>
                  <a:gd name="connsiteX183" fmla="*/ 1764422 w 5485341"/>
                  <a:gd name="connsiteY183" fmla="*/ 1977180 h 2738696"/>
                  <a:gd name="connsiteX184" fmla="*/ 1764422 w 5485341"/>
                  <a:gd name="connsiteY184" fmla="*/ 1987521 h 2738696"/>
                  <a:gd name="connsiteX185" fmla="*/ 1784100 w 5485341"/>
                  <a:gd name="connsiteY185" fmla="*/ 1987521 h 2738696"/>
                  <a:gd name="connsiteX186" fmla="*/ 1784100 w 5485341"/>
                  <a:gd name="connsiteY186" fmla="*/ 1997862 h 2738696"/>
                  <a:gd name="connsiteX187" fmla="*/ 1804319 w 5485341"/>
                  <a:gd name="connsiteY187" fmla="*/ 1997862 h 2738696"/>
                  <a:gd name="connsiteX188" fmla="*/ 1804319 w 5485341"/>
                  <a:gd name="connsiteY188" fmla="*/ 2007276 h 2738696"/>
                  <a:gd name="connsiteX189" fmla="*/ 1815663 w 5485341"/>
                  <a:gd name="connsiteY189" fmla="*/ 2007276 h 2738696"/>
                  <a:gd name="connsiteX190" fmla="*/ 1815663 w 5485341"/>
                  <a:gd name="connsiteY190" fmla="*/ 2016614 h 2738696"/>
                  <a:gd name="connsiteX191" fmla="*/ 1826004 w 5485341"/>
                  <a:gd name="connsiteY191" fmla="*/ 2016614 h 2738696"/>
                  <a:gd name="connsiteX192" fmla="*/ 1826004 w 5485341"/>
                  <a:gd name="connsiteY192" fmla="*/ 2025952 h 2738696"/>
                  <a:gd name="connsiteX193" fmla="*/ 1839277 w 5485341"/>
                  <a:gd name="connsiteY193" fmla="*/ 2025952 h 2738696"/>
                  <a:gd name="connsiteX194" fmla="*/ 1839277 w 5485341"/>
                  <a:gd name="connsiteY194" fmla="*/ 2036292 h 2738696"/>
                  <a:gd name="connsiteX195" fmla="*/ 1899856 w 5485341"/>
                  <a:gd name="connsiteY195" fmla="*/ 2036292 h 2738696"/>
                  <a:gd name="connsiteX196" fmla="*/ 1899856 w 5485341"/>
                  <a:gd name="connsiteY196" fmla="*/ 2055045 h 2738696"/>
                  <a:gd name="connsiteX197" fmla="*/ 1950634 w 5485341"/>
                  <a:gd name="connsiteY197" fmla="*/ 2055045 h 2738696"/>
                  <a:gd name="connsiteX198" fmla="*/ 1950634 w 5485341"/>
                  <a:gd name="connsiteY198" fmla="*/ 2067315 h 2738696"/>
                  <a:gd name="connsiteX199" fmla="*/ 1970312 w 5485341"/>
                  <a:gd name="connsiteY199" fmla="*/ 2067315 h 2738696"/>
                  <a:gd name="connsiteX200" fmla="*/ 1970312 w 5485341"/>
                  <a:gd name="connsiteY200" fmla="*/ 2082595 h 2738696"/>
                  <a:gd name="connsiteX201" fmla="*/ 1984589 w 5485341"/>
                  <a:gd name="connsiteY201" fmla="*/ 2082595 h 2738696"/>
                  <a:gd name="connsiteX202" fmla="*/ 1984589 w 5485341"/>
                  <a:gd name="connsiteY202" fmla="*/ 2096871 h 2738696"/>
                  <a:gd name="connsiteX203" fmla="*/ 2015148 w 5485341"/>
                  <a:gd name="connsiteY203" fmla="*/ 2096871 h 2738696"/>
                  <a:gd name="connsiteX204" fmla="*/ 2015148 w 5485341"/>
                  <a:gd name="connsiteY204" fmla="*/ 2116087 h 2738696"/>
                  <a:gd name="connsiteX205" fmla="*/ 2056048 w 5485341"/>
                  <a:gd name="connsiteY205" fmla="*/ 2116087 h 2738696"/>
                  <a:gd name="connsiteX206" fmla="*/ 2056048 w 5485341"/>
                  <a:gd name="connsiteY206" fmla="*/ 2128434 h 2738696"/>
                  <a:gd name="connsiteX207" fmla="*/ 2076267 w 5485341"/>
                  <a:gd name="connsiteY207" fmla="*/ 2128434 h 2738696"/>
                  <a:gd name="connsiteX208" fmla="*/ 2076267 w 5485341"/>
                  <a:gd name="connsiteY208" fmla="*/ 2136305 h 2738696"/>
                  <a:gd name="connsiteX209" fmla="*/ 2098415 w 5485341"/>
                  <a:gd name="connsiteY209" fmla="*/ 2136305 h 2738696"/>
                  <a:gd name="connsiteX210" fmla="*/ 2098415 w 5485341"/>
                  <a:gd name="connsiteY210" fmla="*/ 2144640 h 2738696"/>
                  <a:gd name="connsiteX211" fmla="*/ 2126968 w 5485341"/>
                  <a:gd name="connsiteY211" fmla="*/ 2144640 h 2738696"/>
                  <a:gd name="connsiteX212" fmla="*/ 2126968 w 5485341"/>
                  <a:gd name="connsiteY212" fmla="*/ 2152588 h 2738696"/>
                  <a:gd name="connsiteX213" fmla="*/ 2148113 w 5485341"/>
                  <a:gd name="connsiteY213" fmla="*/ 2152588 h 2738696"/>
                  <a:gd name="connsiteX214" fmla="*/ 2148113 w 5485341"/>
                  <a:gd name="connsiteY214" fmla="*/ 2159919 h 2738696"/>
                  <a:gd name="connsiteX215" fmla="*/ 2190016 w 5485341"/>
                  <a:gd name="connsiteY215" fmla="*/ 2159919 h 2738696"/>
                  <a:gd name="connsiteX216" fmla="*/ 2190016 w 5485341"/>
                  <a:gd name="connsiteY216" fmla="*/ 2169334 h 2738696"/>
                  <a:gd name="connsiteX217" fmla="*/ 2261939 w 5485341"/>
                  <a:gd name="connsiteY217" fmla="*/ 2169334 h 2738696"/>
                  <a:gd name="connsiteX218" fmla="*/ 2261939 w 5485341"/>
                  <a:gd name="connsiteY218" fmla="*/ 2176665 h 2738696"/>
                  <a:gd name="connsiteX219" fmla="*/ 2288022 w 5485341"/>
                  <a:gd name="connsiteY219" fmla="*/ 2176665 h 2738696"/>
                  <a:gd name="connsiteX220" fmla="*/ 2288022 w 5485341"/>
                  <a:gd name="connsiteY220" fmla="*/ 2198350 h 2738696"/>
                  <a:gd name="connsiteX221" fmla="*/ 2328459 w 5485341"/>
                  <a:gd name="connsiteY221" fmla="*/ 2198350 h 2738696"/>
                  <a:gd name="connsiteX222" fmla="*/ 2328459 w 5485341"/>
                  <a:gd name="connsiteY222" fmla="*/ 2206222 h 2738696"/>
                  <a:gd name="connsiteX223" fmla="*/ 2347675 w 5485341"/>
                  <a:gd name="connsiteY223" fmla="*/ 2206222 h 2738696"/>
                  <a:gd name="connsiteX224" fmla="*/ 2347675 w 5485341"/>
                  <a:gd name="connsiteY224" fmla="*/ 2220035 h 2738696"/>
                  <a:gd name="connsiteX225" fmla="*/ 2504253 w 5485341"/>
                  <a:gd name="connsiteY225" fmla="*/ 2220035 h 2738696"/>
                  <a:gd name="connsiteX226" fmla="*/ 2504253 w 5485341"/>
                  <a:gd name="connsiteY226" fmla="*/ 2237784 h 2738696"/>
                  <a:gd name="connsiteX227" fmla="*/ 2529411 w 5485341"/>
                  <a:gd name="connsiteY227" fmla="*/ 2237784 h 2738696"/>
                  <a:gd name="connsiteX228" fmla="*/ 2529411 w 5485341"/>
                  <a:gd name="connsiteY228" fmla="*/ 2248588 h 2738696"/>
                  <a:gd name="connsiteX229" fmla="*/ 2565372 w 5485341"/>
                  <a:gd name="connsiteY229" fmla="*/ 2248588 h 2738696"/>
                  <a:gd name="connsiteX230" fmla="*/ 2565372 w 5485341"/>
                  <a:gd name="connsiteY230" fmla="*/ 2278144 h 2738696"/>
                  <a:gd name="connsiteX231" fmla="*/ 2687996 w 5485341"/>
                  <a:gd name="connsiteY231" fmla="*/ 2278144 h 2738696"/>
                  <a:gd name="connsiteX232" fmla="*/ 2687996 w 5485341"/>
                  <a:gd name="connsiteY232" fmla="*/ 2298363 h 2738696"/>
                  <a:gd name="connsiteX233" fmla="*/ 2708677 w 5485341"/>
                  <a:gd name="connsiteY233" fmla="*/ 2298363 h 2738696"/>
                  <a:gd name="connsiteX234" fmla="*/ 2708677 w 5485341"/>
                  <a:gd name="connsiteY234" fmla="*/ 2308241 h 2738696"/>
                  <a:gd name="connsiteX235" fmla="*/ 2745179 w 5485341"/>
                  <a:gd name="connsiteY235" fmla="*/ 2308241 h 2738696"/>
                  <a:gd name="connsiteX236" fmla="*/ 2745179 w 5485341"/>
                  <a:gd name="connsiteY236" fmla="*/ 2326916 h 2738696"/>
                  <a:gd name="connsiteX237" fmla="*/ 2769796 w 5485341"/>
                  <a:gd name="connsiteY237" fmla="*/ 2326916 h 2738696"/>
                  <a:gd name="connsiteX238" fmla="*/ 2769796 w 5485341"/>
                  <a:gd name="connsiteY238" fmla="*/ 2336794 h 2738696"/>
                  <a:gd name="connsiteX239" fmla="*/ 2784073 w 5485341"/>
                  <a:gd name="connsiteY239" fmla="*/ 2336794 h 2738696"/>
                  <a:gd name="connsiteX240" fmla="*/ 2784073 w 5485341"/>
                  <a:gd name="connsiteY240" fmla="*/ 2356472 h 2738696"/>
                  <a:gd name="connsiteX241" fmla="*/ 2824973 w 5485341"/>
                  <a:gd name="connsiteY241" fmla="*/ 2356472 h 2738696"/>
                  <a:gd name="connsiteX242" fmla="*/ 2824973 w 5485341"/>
                  <a:gd name="connsiteY242" fmla="*/ 2367816 h 2738696"/>
                  <a:gd name="connsiteX243" fmla="*/ 2909706 w 5485341"/>
                  <a:gd name="connsiteY243" fmla="*/ 2367816 h 2738696"/>
                  <a:gd name="connsiteX244" fmla="*/ 2909706 w 5485341"/>
                  <a:gd name="connsiteY244" fmla="*/ 2380626 h 2738696"/>
                  <a:gd name="connsiteX245" fmla="*/ 2980626 w 5485341"/>
                  <a:gd name="connsiteY245" fmla="*/ 2380626 h 2738696"/>
                  <a:gd name="connsiteX246" fmla="*/ 2980626 w 5485341"/>
                  <a:gd name="connsiteY246" fmla="*/ 2388498 h 2738696"/>
                  <a:gd name="connsiteX247" fmla="*/ 3017050 w 5485341"/>
                  <a:gd name="connsiteY247" fmla="*/ 2388498 h 2738696"/>
                  <a:gd name="connsiteX248" fmla="*/ 3017050 w 5485341"/>
                  <a:gd name="connsiteY248" fmla="*/ 2399301 h 2738696"/>
                  <a:gd name="connsiteX249" fmla="*/ 3067288 w 5485341"/>
                  <a:gd name="connsiteY249" fmla="*/ 2399301 h 2738696"/>
                  <a:gd name="connsiteX250" fmla="*/ 3067288 w 5485341"/>
                  <a:gd name="connsiteY250" fmla="*/ 2407250 h 2738696"/>
                  <a:gd name="connsiteX251" fmla="*/ 3117526 w 5485341"/>
                  <a:gd name="connsiteY251" fmla="*/ 2407250 h 2738696"/>
                  <a:gd name="connsiteX252" fmla="*/ 3117526 w 5485341"/>
                  <a:gd name="connsiteY252" fmla="*/ 2420523 h 2738696"/>
                  <a:gd name="connsiteX253" fmla="*/ 3286992 w 5485341"/>
                  <a:gd name="connsiteY253" fmla="*/ 2420523 h 2738696"/>
                  <a:gd name="connsiteX254" fmla="*/ 3286992 w 5485341"/>
                  <a:gd name="connsiteY254" fmla="*/ 2438273 h 2738696"/>
                  <a:gd name="connsiteX255" fmla="*/ 3340162 w 5485341"/>
                  <a:gd name="connsiteY255" fmla="*/ 2438273 h 2738696"/>
                  <a:gd name="connsiteX256" fmla="*/ 3340162 w 5485341"/>
                  <a:gd name="connsiteY256" fmla="*/ 2450543 h 2738696"/>
                  <a:gd name="connsiteX257" fmla="*/ 3380599 w 5485341"/>
                  <a:gd name="connsiteY257" fmla="*/ 2450543 h 2738696"/>
                  <a:gd name="connsiteX258" fmla="*/ 3380599 w 5485341"/>
                  <a:gd name="connsiteY258" fmla="*/ 2462350 h 2738696"/>
                  <a:gd name="connsiteX259" fmla="*/ 3435776 w 5485341"/>
                  <a:gd name="connsiteY259" fmla="*/ 2462350 h 2738696"/>
                  <a:gd name="connsiteX260" fmla="*/ 3435776 w 5485341"/>
                  <a:gd name="connsiteY260" fmla="*/ 2469295 h 2738696"/>
                  <a:gd name="connsiteX261" fmla="*/ 3481538 w 5485341"/>
                  <a:gd name="connsiteY261" fmla="*/ 2469295 h 2738696"/>
                  <a:gd name="connsiteX262" fmla="*/ 3481538 w 5485341"/>
                  <a:gd name="connsiteY262" fmla="*/ 2481102 h 2738696"/>
                  <a:gd name="connsiteX263" fmla="*/ 3560869 w 5485341"/>
                  <a:gd name="connsiteY263" fmla="*/ 2481102 h 2738696"/>
                  <a:gd name="connsiteX264" fmla="*/ 3560869 w 5485341"/>
                  <a:gd name="connsiteY264" fmla="*/ 2492909 h 2738696"/>
                  <a:gd name="connsiteX265" fmla="*/ 3641666 w 5485341"/>
                  <a:gd name="connsiteY265" fmla="*/ 2492909 h 2738696"/>
                  <a:gd name="connsiteX266" fmla="*/ 3641666 w 5485341"/>
                  <a:gd name="connsiteY266" fmla="*/ 2508189 h 2738696"/>
                  <a:gd name="connsiteX267" fmla="*/ 3691364 w 5485341"/>
                  <a:gd name="connsiteY267" fmla="*/ 2508189 h 2738696"/>
                  <a:gd name="connsiteX268" fmla="*/ 3691364 w 5485341"/>
                  <a:gd name="connsiteY268" fmla="*/ 2523005 h 2738696"/>
                  <a:gd name="connsiteX269" fmla="*/ 3708650 w 5485341"/>
                  <a:gd name="connsiteY269" fmla="*/ 2523005 h 2738696"/>
                  <a:gd name="connsiteX270" fmla="*/ 3708650 w 5485341"/>
                  <a:gd name="connsiteY270" fmla="*/ 2530337 h 2738696"/>
                  <a:gd name="connsiteX271" fmla="*/ 3729332 w 5485341"/>
                  <a:gd name="connsiteY271" fmla="*/ 2530337 h 2738696"/>
                  <a:gd name="connsiteX272" fmla="*/ 3729332 w 5485341"/>
                  <a:gd name="connsiteY272" fmla="*/ 2539211 h 2738696"/>
                  <a:gd name="connsiteX273" fmla="*/ 3884984 w 5485341"/>
                  <a:gd name="connsiteY273" fmla="*/ 2539211 h 2738696"/>
                  <a:gd name="connsiteX274" fmla="*/ 3884984 w 5485341"/>
                  <a:gd name="connsiteY274" fmla="*/ 2548549 h 2738696"/>
                  <a:gd name="connsiteX275" fmla="*/ 4045035 w 5485341"/>
                  <a:gd name="connsiteY275" fmla="*/ 2548549 h 2738696"/>
                  <a:gd name="connsiteX276" fmla="*/ 4045035 w 5485341"/>
                  <a:gd name="connsiteY276" fmla="*/ 2568767 h 2738696"/>
                  <a:gd name="connsiteX277" fmla="*/ 4116495 w 5485341"/>
                  <a:gd name="connsiteY277" fmla="*/ 2568767 h 2738696"/>
                  <a:gd name="connsiteX278" fmla="*/ 4116495 w 5485341"/>
                  <a:gd name="connsiteY278" fmla="*/ 2579648 h 2738696"/>
                  <a:gd name="connsiteX279" fmla="*/ 4144585 w 5485341"/>
                  <a:gd name="connsiteY279" fmla="*/ 2579648 h 2738696"/>
                  <a:gd name="connsiteX280" fmla="*/ 4144585 w 5485341"/>
                  <a:gd name="connsiteY280" fmla="*/ 2588986 h 2738696"/>
                  <a:gd name="connsiteX281" fmla="*/ 4183016 w 5485341"/>
                  <a:gd name="connsiteY281" fmla="*/ 2588986 h 2738696"/>
                  <a:gd name="connsiteX282" fmla="*/ 4183016 w 5485341"/>
                  <a:gd name="connsiteY282" fmla="*/ 2610671 h 2738696"/>
                  <a:gd name="connsiteX283" fmla="*/ 4472636 w 5485341"/>
                  <a:gd name="connsiteY283" fmla="*/ 2610671 h 2738696"/>
                  <a:gd name="connsiteX284" fmla="*/ 4472636 w 5485341"/>
                  <a:gd name="connsiteY284" fmla="*/ 2630812 h 2738696"/>
                  <a:gd name="connsiteX285" fmla="*/ 4583916 w 5485341"/>
                  <a:gd name="connsiteY285" fmla="*/ 2630812 h 2738696"/>
                  <a:gd name="connsiteX286" fmla="*/ 4583916 w 5485341"/>
                  <a:gd name="connsiteY286" fmla="*/ 2683057 h 2738696"/>
                  <a:gd name="connsiteX287" fmla="*/ 4704610 w 5485341"/>
                  <a:gd name="connsiteY287" fmla="*/ 2683057 h 2738696"/>
                  <a:gd name="connsiteX288" fmla="*/ 4704610 w 5485341"/>
                  <a:gd name="connsiteY288" fmla="*/ 2711610 h 2738696"/>
                  <a:gd name="connsiteX289" fmla="*/ 4793279 w 5485341"/>
                  <a:gd name="connsiteY289" fmla="*/ 2711610 h 2738696"/>
                  <a:gd name="connsiteX290" fmla="*/ 4793279 w 5485341"/>
                  <a:gd name="connsiteY290" fmla="*/ 2738697 h 2738696"/>
                  <a:gd name="connsiteX291" fmla="*/ 5485342 w 5485341"/>
                  <a:gd name="connsiteY291" fmla="*/ 2738697 h 2738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5485341" h="2738696">
                    <a:moveTo>
                      <a:pt x="0" y="0"/>
                    </a:moveTo>
                    <a:lnTo>
                      <a:pt x="42366" y="0"/>
                    </a:lnTo>
                    <a:lnTo>
                      <a:pt x="42366" y="25621"/>
                    </a:lnTo>
                    <a:lnTo>
                      <a:pt x="54174" y="25621"/>
                    </a:lnTo>
                    <a:lnTo>
                      <a:pt x="54174" y="43370"/>
                    </a:lnTo>
                    <a:lnTo>
                      <a:pt x="62122" y="43370"/>
                    </a:lnTo>
                    <a:lnTo>
                      <a:pt x="62122" y="83730"/>
                    </a:lnTo>
                    <a:lnTo>
                      <a:pt x="74932" y="83730"/>
                    </a:lnTo>
                    <a:lnTo>
                      <a:pt x="74932" y="124090"/>
                    </a:lnTo>
                    <a:lnTo>
                      <a:pt x="84733" y="124090"/>
                    </a:lnTo>
                    <a:lnTo>
                      <a:pt x="84733" y="146778"/>
                    </a:lnTo>
                    <a:lnTo>
                      <a:pt x="95614" y="146778"/>
                    </a:lnTo>
                    <a:lnTo>
                      <a:pt x="95614" y="166456"/>
                    </a:lnTo>
                    <a:lnTo>
                      <a:pt x="109350" y="166456"/>
                    </a:lnTo>
                    <a:lnTo>
                      <a:pt x="116759" y="166456"/>
                    </a:lnTo>
                    <a:lnTo>
                      <a:pt x="116759" y="217234"/>
                    </a:lnTo>
                    <a:lnTo>
                      <a:pt x="124630" y="217234"/>
                    </a:lnTo>
                    <a:lnTo>
                      <a:pt x="124630" y="237376"/>
                    </a:lnTo>
                    <a:lnTo>
                      <a:pt x="132501" y="237376"/>
                    </a:lnTo>
                    <a:lnTo>
                      <a:pt x="132501" y="250186"/>
                    </a:lnTo>
                    <a:lnTo>
                      <a:pt x="140913" y="250186"/>
                    </a:lnTo>
                    <a:lnTo>
                      <a:pt x="140913" y="260527"/>
                    </a:lnTo>
                    <a:lnTo>
                      <a:pt x="154186" y="260527"/>
                    </a:lnTo>
                    <a:lnTo>
                      <a:pt x="154186" y="303897"/>
                    </a:lnTo>
                    <a:lnTo>
                      <a:pt x="175408" y="303897"/>
                    </a:lnTo>
                    <a:lnTo>
                      <a:pt x="175408" y="323652"/>
                    </a:lnTo>
                    <a:lnTo>
                      <a:pt x="192154" y="323652"/>
                    </a:lnTo>
                    <a:lnTo>
                      <a:pt x="192154" y="340398"/>
                    </a:lnTo>
                    <a:lnTo>
                      <a:pt x="201029" y="340398"/>
                    </a:lnTo>
                    <a:lnTo>
                      <a:pt x="201029" y="371884"/>
                    </a:lnTo>
                    <a:lnTo>
                      <a:pt x="208360" y="371884"/>
                    </a:lnTo>
                    <a:lnTo>
                      <a:pt x="208360" y="413787"/>
                    </a:lnTo>
                    <a:lnTo>
                      <a:pt x="222636" y="413787"/>
                    </a:lnTo>
                    <a:lnTo>
                      <a:pt x="222636" y="453144"/>
                    </a:lnTo>
                    <a:lnTo>
                      <a:pt x="232514" y="453144"/>
                    </a:lnTo>
                    <a:lnTo>
                      <a:pt x="232514" y="485170"/>
                    </a:lnTo>
                    <a:lnTo>
                      <a:pt x="243395" y="485170"/>
                    </a:lnTo>
                    <a:lnTo>
                      <a:pt x="243395" y="514263"/>
                    </a:lnTo>
                    <a:lnTo>
                      <a:pt x="255665" y="514263"/>
                    </a:lnTo>
                    <a:lnTo>
                      <a:pt x="255665" y="540346"/>
                    </a:lnTo>
                    <a:lnTo>
                      <a:pt x="262070" y="540346"/>
                    </a:lnTo>
                    <a:lnTo>
                      <a:pt x="262070" y="575845"/>
                    </a:lnTo>
                    <a:lnTo>
                      <a:pt x="292090" y="575845"/>
                    </a:lnTo>
                    <a:lnTo>
                      <a:pt x="292090" y="581710"/>
                    </a:lnTo>
                    <a:lnTo>
                      <a:pt x="305440" y="581710"/>
                    </a:lnTo>
                    <a:lnTo>
                      <a:pt x="305440" y="605401"/>
                    </a:lnTo>
                    <a:lnTo>
                      <a:pt x="313774" y="605401"/>
                    </a:lnTo>
                    <a:lnTo>
                      <a:pt x="313774" y="625079"/>
                    </a:lnTo>
                    <a:lnTo>
                      <a:pt x="325582" y="625079"/>
                    </a:lnTo>
                    <a:lnTo>
                      <a:pt x="325582" y="645761"/>
                    </a:lnTo>
                    <a:lnTo>
                      <a:pt x="339395" y="645761"/>
                    </a:lnTo>
                    <a:lnTo>
                      <a:pt x="339395" y="673311"/>
                    </a:lnTo>
                    <a:lnTo>
                      <a:pt x="344797" y="673311"/>
                    </a:lnTo>
                    <a:lnTo>
                      <a:pt x="344797" y="688127"/>
                    </a:lnTo>
                    <a:lnTo>
                      <a:pt x="365479" y="688127"/>
                    </a:lnTo>
                    <a:lnTo>
                      <a:pt x="365479" y="711742"/>
                    </a:lnTo>
                    <a:lnTo>
                      <a:pt x="380758" y="711742"/>
                    </a:lnTo>
                    <a:lnTo>
                      <a:pt x="380758" y="729028"/>
                    </a:lnTo>
                    <a:lnTo>
                      <a:pt x="391099" y="729028"/>
                    </a:lnTo>
                    <a:lnTo>
                      <a:pt x="391099" y="752179"/>
                    </a:lnTo>
                    <a:lnTo>
                      <a:pt x="411318" y="752179"/>
                    </a:lnTo>
                    <a:lnTo>
                      <a:pt x="411318" y="775793"/>
                    </a:lnTo>
                    <a:lnTo>
                      <a:pt x="424591" y="775793"/>
                    </a:lnTo>
                    <a:lnTo>
                      <a:pt x="424591" y="817156"/>
                    </a:lnTo>
                    <a:lnTo>
                      <a:pt x="438945" y="817156"/>
                    </a:lnTo>
                    <a:lnTo>
                      <a:pt x="438945" y="825568"/>
                    </a:lnTo>
                    <a:lnTo>
                      <a:pt x="455691" y="825568"/>
                    </a:lnTo>
                    <a:lnTo>
                      <a:pt x="455691" y="833439"/>
                    </a:lnTo>
                    <a:lnTo>
                      <a:pt x="465028" y="833439"/>
                    </a:lnTo>
                    <a:lnTo>
                      <a:pt x="465028" y="860989"/>
                    </a:lnTo>
                    <a:lnTo>
                      <a:pt x="487639" y="860989"/>
                    </a:lnTo>
                    <a:lnTo>
                      <a:pt x="487639" y="886609"/>
                    </a:lnTo>
                    <a:lnTo>
                      <a:pt x="534945" y="886609"/>
                    </a:lnTo>
                    <a:lnTo>
                      <a:pt x="534945" y="898417"/>
                    </a:lnTo>
                    <a:lnTo>
                      <a:pt x="545826" y="898417"/>
                    </a:lnTo>
                    <a:lnTo>
                      <a:pt x="545826" y="926043"/>
                    </a:lnTo>
                    <a:lnTo>
                      <a:pt x="560102" y="926043"/>
                    </a:lnTo>
                    <a:lnTo>
                      <a:pt x="560102" y="954597"/>
                    </a:lnTo>
                    <a:lnTo>
                      <a:pt x="583253" y="954597"/>
                    </a:lnTo>
                    <a:lnTo>
                      <a:pt x="583253" y="989092"/>
                    </a:lnTo>
                    <a:lnTo>
                      <a:pt x="598533" y="989092"/>
                    </a:lnTo>
                    <a:lnTo>
                      <a:pt x="598533" y="1006841"/>
                    </a:lnTo>
                    <a:lnTo>
                      <a:pt x="611343" y="1006841"/>
                    </a:lnTo>
                    <a:lnTo>
                      <a:pt x="611343" y="1029452"/>
                    </a:lnTo>
                    <a:lnTo>
                      <a:pt x="625620" y="1029452"/>
                    </a:lnTo>
                    <a:lnTo>
                      <a:pt x="625620" y="1061477"/>
                    </a:lnTo>
                    <a:lnTo>
                      <a:pt x="644835" y="1061477"/>
                    </a:lnTo>
                    <a:lnTo>
                      <a:pt x="644835" y="1082159"/>
                    </a:lnTo>
                    <a:lnTo>
                      <a:pt x="668449" y="1082159"/>
                    </a:lnTo>
                    <a:lnTo>
                      <a:pt x="668449" y="1099908"/>
                    </a:lnTo>
                    <a:lnTo>
                      <a:pt x="678327" y="1099908"/>
                    </a:lnTo>
                    <a:lnTo>
                      <a:pt x="678327" y="1109786"/>
                    </a:lnTo>
                    <a:lnTo>
                      <a:pt x="707883" y="1109786"/>
                    </a:lnTo>
                    <a:lnTo>
                      <a:pt x="707883" y="1119124"/>
                    </a:lnTo>
                    <a:lnTo>
                      <a:pt x="714751" y="1119124"/>
                    </a:lnTo>
                    <a:lnTo>
                      <a:pt x="714751" y="1137336"/>
                    </a:lnTo>
                    <a:lnTo>
                      <a:pt x="747240" y="1137336"/>
                    </a:lnTo>
                    <a:lnTo>
                      <a:pt x="747240" y="1151612"/>
                    </a:lnTo>
                    <a:lnTo>
                      <a:pt x="756115" y="1151612"/>
                    </a:lnTo>
                    <a:lnTo>
                      <a:pt x="756115" y="1169824"/>
                    </a:lnTo>
                    <a:lnTo>
                      <a:pt x="764526" y="1169824"/>
                    </a:lnTo>
                    <a:lnTo>
                      <a:pt x="764526" y="1187574"/>
                    </a:lnTo>
                    <a:lnTo>
                      <a:pt x="814224" y="1187574"/>
                    </a:lnTo>
                    <a:lnTo>
                      <a:pt x="814224" y="1197914"/>
                    </a:lnTo>
                    <a:lnTo>
                      <a:pt x="825105" y="1197914"/>
                    </a:lnTo>
                    <a:lnTo>
                      <a:pt x="825105" y="1225001"/>
                    </a:lnTo>
                    <a:lnTo>
                      <a:pt x="882211" y="1225001"/>
                    </a:lnTo>
                    <a:lnTo>
                      <a:pt x="882211" y="1235882"/>
                    </a:lnTo>
                    <a:lnTo>
                      <a:pt x="911304" y="1235882"/>
                    </a:lnTo>
                    <a:lnTo>
                      <a:pt x="911304" y="1261966"/>
                    </a:lnTo>
                    <a:lnTo>
                      <a:pt x="920179" y="1261966"/>
                    </a:lnTo>
                    <a:lnTo>
                      <a:pt x="948732" y="1261966"/>
                    </a:lnTo>
                    <a:lnTo>
                      <a:pt x="948732" y="1280718"/>
                    </a:lnTo>
                    <a:lnTo>
                      <a:pt x="971883" y="1280718"/>
                    </a:lnTo>
                    <a:lnTo>
                      <a:pt x="971883" y="1290056"/>
                    </a:lnTo>
                    <a:lnTo>
                      <a:pt x="976822" y="1290056"/>
                    </a:lnTo>
                    <a:lnTo>
                      <a:pt x="976822" y="1299934"/>
                    </a:lnTo>
                    <a:lnTo>
                      <a:pt x="1007381" y="1299934"/>
                    </a:lnTo>
                    <a:lnTo>
                      <a:pt x="1007381" y="1339290"/>
                    </a:lnTo>
                    <a:lnTo>
                      <a:pt x="1016178" y="1339290"/>
                    </a:lnTo>
                    <a:lnTo>
                      <a:pt x="1016178" y="1377721"/>
                    </a:lnTo>
                    <a:lnTo>
                      <a:pt x="1027059" y="1377721"/>
                    </a:lnTo>
                    <a:lnTo>
                      <a:pt x="1027059" y="1400409"/>
                    </a:lnTo>
                    <a:lnTo>
                      <a:pt x="1046738" y="1400409"/>
                    </a:lnTo>
                    <a:lnTo>
                      <a:pt x="1046738" y="1420088"/>
                    </a:lnTo>
                    <a:lnTo>
                      <a:pt x="1064024" y="1420088"/>
                    </a:lnTo>
                    <a:lnTo>
                      <a:pt x="1064024" y="1444705"/>
                    </a:lnTo>
                    <a:lnTo>
                      <a:pt x="1076834" y="1444705"/>
                    </a:lnTo>
                    <a:lnTo>
                      <a:pt x="1086635" y="1444705"/>
                    </a:lnTo>
                    <a:lnTo>
                      <a:pt x="1086635" y="1473258"/>
                    </a:lnTo>
                    <a:lnTo>
                      <a:pt x="1095973" y="1473258"/>
                    </a:lnTo>
                    <a:lnTo>
                      <a:pt x="1095973" y="1499882"/>
                    </a:lnTo>
                    <a:lnTo>
                      <a:pt x="1113259" y="1499882"/>
                    </a:lnTo>
                    <a:lnTo>
                      <a:pt x="1113259" y="1530441"/>
                    </a:lnTo>
                    <a:lnTo>
                      <a:pt x="1122596" y="1530441"/>
                    </a:lnTo>
                    <a:lnTo>
                      <a:pt x="1136410" y="1530441"/>
                    </a:lnTo>
                    <a:lnTo>
                      <a:pt x="1136410" y="1562930"/>
                    </a:lnTo>
                    <a:lnTo>
                      <a:pt x="1166969" y="1562930"/>
                    </a:lnTo>
                    <a:lnTo>
                      <a:pt x="1166969" y="1571341"/>
                    </a:lnTo>
                    <a:lnTo>
                      <a:pt x="1179239" y="1571341"/>
                    </a:lnTo>
                    <a:lnTo>
                      <a:pt x="1179239" y="1592023"/>
                    </a:lnTo>
                    <a:lnTo>
                      <a:pt x="1189117" y="1592023"/>
                    </a:lnTo>
                    <a:lnTo>
                      <a:pt x="1189117" y="1630454"/>
                    </a:lnTo>
                    <a:lnTo>
                      <a:pt x="1209799" y="1630454"/>
                    </a:lnTo>
                    <a:lnTo>
                      <a:pt x="1209799" y="1662943"/>
                    </a:lnTo>
                    <a:lnTo>
                      <a:pt x="1274313" y="1662943"/>
                    </a:lnTo>
                    <a:lnTo>
                      <a:pt x="1274313" y="1675753"/>
                    </a:lnTo>
                    <a:lnTo>
                      <a:pt x="1284191" y="1675753"/>
                    </a:lnTo>
                    <a:lnTo>
                      <a:pt x="1284191" y="1691033"/>
                    </a:lnTo>
                    <a:lnTo>
                      <a:pt x="1290056" y="1691033"/>
                    </a:lnTo>
                    <a:lnTo>
                      <a:pt x="1290056" y="1702299"/>
                    </a:lnTo>
                    <a:lnTo>
                      <a:pt x="1303869" y="1702299"/>
                    </a:lnTo>
                    <a:lnTo>
                      <a:pt x="1303869" y="1712177"/>
                    </a:lnTo>
                    <a:lnTo>
                      <a:pt x="1360049" y="1712177"/>
                    </a:lnTo>
                    <a:lnTo>
                      <a:pt x="1360049" y="1725451"/>
                    </a:lnTo>
                    <a:lnTo>
                      <a:pt x="1377798" y="1725451"/>
                    </a:lnTo>
                    <a:lnTo>
                      <a:pt x="1377798" y="1747135"/>
                    </a:lnTo>
                    <a:lnTo>
                      <a:pt x="1397477" y="1747135"/>
                    </a:lnTo>
                    <a:lnTo>
                      <a:pt x="1397477" y="1754544"/>
                    </a:lnTo>
                    <a:lnTo>
                      <a:pt x="1410750" y="1754544"/>
                    </a:lnTo>
                    <a:lnTo>
                      <a:pt x="1410750" y="1775225"/>
                    </a:lnTo>
                    <a:lnTo>
                      <a:pt x="1450184" y="1775225"/>
                    </a:lnTo>
                    <a:lnTo>
                      <a:pt x="1450184" y="1785103"/>
                    </a:lnTo>
                    <a:lnTo>
                      <a:pt x="1462454" y="1785103"/>
                    </a:lnTo>
                    <a:lnTo>
                      <a:pt x="1462454" y="1813656"/>
                    </a:lnTo>
                    <a:lnTo>
                      <a:pt x="1490544" y="1813656"/>
                    </a:lnTo>
                    <a:lnTo>
                      <a:pt x="1490544" y="1845219"/>
                    </a:lnTo>
                    <a:lnTo>
                      <a:pt x="1530441" y="1845219"/>
                    </a:lnTo>
                    <a:lnTo>
                      <a:pt x="1530441" y="1862891"/>
                    </a:lnTo>
                    <a:lnTo>
                      <a:pt x="1586621" y="1862891"/>
                    </a:lnTo>
                    <a:lnTo>
                      <a:pt x="1586621" y="1874775"/>
                    </a:lnTo>
                    <a:lnTo>
                      <a:pt x="1619110" y="1874775"/>
                    </a:lnTo>
                    <a:lnTo>
                      <a:pt x="1619110" y="1897386"/>
                    </a:lnTo>
                    <a:lnTo>
                      <a:pt x="1639329" y="1897386"/>
                    </a:lnTo>
                    <a:lnTo>
                      <a:pt x="1639329" y="1917064"/>
                    </a:lnTo>
                    <a:lnTo>
                      <a:pt x="1659547" y="1917064"/>
                    </a:lnTo>
                    <a:lnTo>
                      <a:pt x="1659547" y="1946157"/>
                    </a:lnTo>
                    <a:lnTo>
                      <a:pt x="1689567" y="1946157"/>
                    </a:lnTo>
                    <a:lnTo>
                      <a:pt x="1689567" y="1954569"/>
                    </a:lnTo>
                    <a:lnTo>
                      <a:pt x="1696435" y="1954569"/>
                    </a:lnTo>
                    <a:lnTo>
                      <a:pt x="1696435" y="1964370"/>
                    </a:lnTo>
                    <a:lnTo>
                      <a:pt x="1743277" y="1964370"/>
                    </a:lnTo>
                    <a:lnTo>
                      <a:pt x="1743277" y="1977180"/>
                    </a:lnTo>
                    <a:lnTo>
                      <a:pt x="1764422" y="1977180"/>
                    </a:lnTo>
                    <a:lnTo>
                      <a:pt x="1764422" y="1987521"/>
                    </a:lnTo>
                    <a:lnTo>
                      <a:pt x="1784100" y="1987521"/>
                    </a:lnTo>
                    <a:lnTo>
                      <a:pt x="1784100" y="1997862"/>
                    </a:lnTo>
                    <a:lnTo>
                      <a:pt x="1804319" y="1997862"/>
                    </a:lnTo>
                    <a:lnTo>
                      <a:pt x="1804319" y="2007276"/>
                    </a:lnTo>
                    <a:lnTo>
                      <a:pt x="1815663" y="2007276"/>
                    </a:lnTo>
                    <a:lnTo>
                      <a:pt x="1815663" y="2016614"/>
                    </a:lnTo>
                    <a:lnTo>
                      <a:pt x="1826004" y="2016614"/>
                    </a:lnTo>
                    <a:lnTo>
                      <a:pt x="1826004" y="2025952"/>
                    </a:lnTo>
                    <a:lnTo>
                      <a:pt x="1839277" y="2025952"/>
                    </a:lnTo>
                    <a:lnTo>
                      <a:pt x="1839277" y="2036292"/>
                    </a:lnTo>
                    <a:lnTo>
                      <a:pt x="1899856" y="2036292"/>
                    </a:lnTo>
                    <a:lnTo>
                      <a:pt x="1899856" y="2055045"/>
                    </a:lnTo>
                    <a:lnTo>
                      <a:pt x="1950634" y="2055045"/>
                    </a:lnTo>
                    <a:lnTo>
                      <a:pt x="1950634" y="2067315"/>
                    </a:lnTo>
                    <a:lnTo>
                      <a:pt x="1970312" y="2067315"/>
                    </a:lnTo>
                    <a:lnTo>
                      <a:pt x="1970312" y="2082595"/>
                    </a:lnTo>
                    <a:lnTo>
                      <a:pt x="1984589" y="2082595"/>
                    </a:lnTo>
                    <a:lnTo>
                      <a:pt x="1984589" y="2096871"/>
                    </a:lnTo>
                    <a:lnTo>
                      <a:pt x="2015148" y="2096871"/>
                    </a:lnTo>
                    <a:lnTo>
                      <a:pt x="2015148" y="2116087"/>
                    </a:lnTo>
                    <a:lnTo>
                      <a:pt x="2056048" y="2116087"/>
                    </a:lnTo>
                    <a:lnTo>
                      <a:pt x="2056048" y="2128434"/>
                    </a:lnTo>
                    <a:lnTo>
                      <a:pt x="2076267" y="2128434"/>
                    </a:lnTo>
                    <a:lnTo>
                      <a:pt x="2076267" y="2136305"/>
                    </a:lnTo>
                    <a:lnTo>
                      <a:pt x="2098415" y="2136305"/>
                    </a:lnTo>
                    <a:lnTo>
                      <a:pt x="2098415" y="2144640"/>
                    </a:lnTo>
                    <a:lnTo>
                      <a:pt x="2126968" y="2144640"/>
                    </a:lnTo>
                    <a:lnTo>
                      <a:pt x="2126968" y="2152588"/>
                    </a:lnTo>
                    <a:lnTo>
                      <a:pt x="2148113" y="2152588"/>
                    </a:lnTo>
                    <a:lnTo>
                      <a:pt x="2148113" y="2159919"/>
                    </a:lnTo>
                    <a:lnTo>
                      <a:pt x="2190016" y="2159919"/>
                    </a:lnTo>
                    <a:lnTo>
                      <a:pt x="2190016" y="2169334"/>
                    </a:lnTo>
                    <a:lnTo>
                      <a:pt x="2261939" y="2169334"/>
                    </a:lnTo>
                    <a:lnTo>
                      <a:pt x="2261939" y="2176665"/>
                    </a:lnTo>
                    <a:lnTo>
                      <a:pt x="2288022" y="2176665"/>
                    </a:lnTo>
                    <a:lnTo>
                      <a:pt x="2288022" y="2198350"/>
                    </a:lnTo>
                    <a:lnTo>
                      <a:pt x="2328459" y="2198350"/>
                    </a:lnTo>
                    <a:lnTo>
                      <a:pt x="2328459" y="2206222"/>
                    </a:lnTo>
                    <a:lnTo>
                      <a:pt x="2347675" y="2206222"/>
                    </a:lnTo>
                    <a:lnTo>
                      <a:pt x="2347675" y="2220035"/>
                    </a:lnTo>
                    <a:lnTo>
                      <a:pt x="2504253" y="2220035"/>
                    </a:lnTo>
                    <a:lnTo>
                      <a:pt x="2504253" y="2237784"/>
                    </a:lnTo>
                    <a:lnTo>
                      <a:pt x="2529411" y="2237784"/>
                    </a:lnTo>
                    <a:lnTo>
                      <a:pt x="2529411" y="2248588"/>
                    </a:lnTo>
                    <a:lnTo>
                      <a:pt x="2565372" y="2248588"/>
                    </a:lnTo>
                    <a:lnTo>
                      <a:pt x="2565372" y="2278144"/>
                    </a:lnTo>
                    <a:lnTo>
                      <a:pt x="2687996" y="2278144"/>
                    </a:lnTo>
                    <a:lnTo>
                      <a:pt x="2687996" y="2298363"/>
                    </a:lnTo>
                    <a:lnTo>
                      <a:pt x="2708677" y="2298363"/>
                    </a:lnTo>
                    <a:lnTo>
                      <a:pt x="2708677" y="2308241"/>
                    </a:lnTo>
                    <a:lnTo>
                      <a:pt x="2745179" y="2308241"/>
                    </a:lnTo>
                    <a:lnTo>
                      <a:pt x="2745179" y="2326916"/>
                    </a:lnTo>
                    <a:lnTo>
                      <a:pt x="2769796" y="2326916"/>
                    </a:lnTo>
                    <a:lnTo>
                      <a:pt x="2769796" y="2336794"/>
                    </a:lnTo>
                    <a:lnTo>
                      <a:pt x="2784073" y="2336794"/>
                    </a:lnTo>
                    <a:lnTo>
                      <a:pt x="2784073" y="2356472"/>
                    </a:lnTo>
                    <a:lnTo>
                      <a:pt x="2824973" y="2356472"/>
                    </a:lnTo>
                    <a:lnTo>
                      <a:pt x="2824973" y="2367816"/>
                    </a:lnTo>
                    <a:lnTo>
                      <a:pt x="2909706" y="2367816"/>
                    </a:lnTo>
                    <a:lnTo>
                      <a:pt x="2909706" y="2380626"/>
                    </a:lnTo>
                    <a:lnTo>
                      <a:pt x="2980626" y="2380626"/>
                    </a:lnTo>
                    <a:lnTo>
                      <a:pt x="2980626" y="2388498"/>
                    </a:lnTo>
                    <a:lnTo>
                      <a:pt x="3017050" y="2388498"/>
                    </a:lnTo>
                    <a:lnTo>
                      <a:pt x="3017050" y="2399301"/>
                    </a:lnTo>
                    <a:lnTo>
                      <a:pt x="3067288" y="2399301"/>
                    </a:lnTo>
                    <a:lnTo>
                      <a:pt x="3067288" y="2407250"/>
                    </a:lnTo>
                    <a:lnTo>
                      <a:pt x="3117526" y="2407250"/>
                    </a:lnTo>
                    <a:lnTo>
                      <a:pt x="3117526" y="2420523"/>
                    </a:lnTo>
                    <a:lnTo>
                      <a:pt x="3286992" y="2420523"/>
                    </a:lnTo>
                    <a:lnTo>
                      <a:pt x="3286992" y="2438273"/>
                    </a:lnTo>
                    <a:lnTo>
                      <a:pt x="3340162" y="2438273"/>
                    </a:lnTo>
                    <a:lnTo>
                      <a:pt x="3340162" y="2450543"/>
                    </a:lnTo>
                    <a:lnTo>
                      <a:pt x="3380599" y="2450543"/>
                    </a:lnTo>
                    <a:lnTo>
                      <a:pt x="3380599" y="2462350"/>
                    </a:lnTo>
                    <a:lnTo>
                      <a:pt x="3435776" y="2462350"/>
                    </a:lnTo>
                    <a:lnTo>
                      <a:pt x="3435776" y="2469295"/>
                    </a:lnTo>
                    <a:lnTo>
                      <a:pt x="3481538" y="2469295"/>
                    </a:lnTo>
                    <a:lnTo>
                      <a:pt x="3481538" y="2481102"/>
                    </a:lnTo>
                    <a:lnTo>
                      <a:pt x="3560869" y="2481102"/>
                    </a:lnTo>
                    <a:lnTo>
                      <a:pt x="3560869" y="2492909"/>
                    </a:lnTo>
                    <a:lnTo>
                      <a:pt x="3641666" y="2492909"/>
                    </a:lnTo>
                    <a:lnTo>
                      <a:pt x="3641666" y="2508189"/>
                    </a:lnTo>
                    <a:lnTo>
                      <a:pt x="3691364" y="2508189"/>
                    </a:lnTo>
                    <a:lnTo>
                      <a:pt x="3691364" y="2523005"/>
                    </a:lnTo>
                    <a:lnTo>
                      <a:pt x="3708650" y="2523005"/>
                    </a:lnTo>
                    <a:lnTo>
                      <a:pt x="3708650" y="2530337"/>
                    </a:lnTo>
                    <a:lnTo>
                      <a:pt x="3729332" y="2530337"/>
                    </a:lnTo>
                    <a:lnTo>
                      <a:pt x="3729332" y="2539211"/>
                    </a:lnTo>
                    <a:lnTo>
                      <a:pt x="3884984" y="2539211"/>
                    </a:lnTo>
                    <a:lnTo>
                      <a:pt x="3884984" y="2548549"/>
                    </a:lnTo>
                    <a:lnTo>
                      <a:pt x="4045035" y="2548549"/>
                    </a:lnTo>
                    <a:lnTo>
                      <a:pt x="4045035" y="2568767"/>
                    </a:lnTo>
                    <a:lnTo>
                      <a:pt x="4116495" y="2568767"/>
                    </a:lnTo>
                    <a:lnTo>
                      <a:pt x="4116495" y="2579648"/>
                    </a:lnTo>
                    <a:lnTo>
                      <a:pt x="4144585" y="2579648"/>
                    </a:lnTo>
                    <a:lnTo>
                      <a:pt x="4144585" y="2588986"/>
                    </a:lnTo>
                    <a:lnTo>
                      <a:pt x="4183016" y="2588986"/>
                    </a:lnTo>
                    <a:lnTo>
                      <a:pt x="4183016" y="2610671"/>
                    </a:lnTo>
                    <a:lnTo>
                      <a:pt x="4472636" y="2610671"/>
                    </a:lnTo>
                    <a:lnTo>
                      <a:pt x="4472636" y="2630812"/>
                    </a:lnTo>
                    <a:lnTo>
                      <a:pt x="4583916" y="2630812"/>
                    </a:lnTo>
                    <a:lnTo>
                      <a:pt x="4583916" y="2683057"/>
                    </a:lnTo>
                    <a:lnTo>
                      <a:pt x="4704610" y="2683057"/>
                    </a:lnTo>
                    <a:lnTo>
                      <a:pt x="4704610" y="2711610"/>
                    </a:lnTo>
                    <a:lnTo>
                      <a:pt x="4793279" y="2711610"/>
                    </a:lnTo>
                    <a:lnTo>
                      <a:pt x="4793279" y="2738697"/>
                    </a:lnTo>
                    <a:lnTo>
                      <a:pt x="5485342" y="2738697"/>
                    </a:lnTo>
                  </a:path>
                </a:pathLst>
              </a:custGeom>
              <a:noFill/>
              <a:ln w="9525"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grpSp>
        <p:cxnSp>
          <p:nvCxnSpPr>
            <p:cNvPr id="708" name="Straight Connector 707">
              <a:extLst>
                <a:ext uri="{FF2B5EF4-FFF2-40B4-BE49-F238E27FC236}">
                  <a16:creationId xmlns:a16="http://schemas.microsoft.com/office/drawing/2014/main" id="{C4877BB3-C1F6-39D0-8ED4-AEB1391CB4D8}"/>
                </a:ext>
              </a:extLst>
            </p:cNvPr>
            <p:cNvCxnSpPr>
              <a:cxnSpLocks/>
            </p:cNvCxnSpPr>
            <p:nvPr/>
          </p:nvCxnSpPr>
          <p:spPr>
            <a:xfrm>
              <a:off x="1346816" y="2374735"/>
              <a:ext cx="0" cy="3128334"/>
            </a:xfrm>
            <a:prstGeom prst="line">
              <a:avLst/>
            </a:prstGeom>
            <a:noFill/>
            <a:ln w="19050" cap="flat">
              <a:solidFill>
                <a:schemeClr val="tx1"/>
              </a:solidFill>
              <a:prstDash val="solid"/>
              <a:round/>
            </a:ln>
            <a:effectLst/>
            <a:sp3d/>
          </p:spPr>
        </p:cxnSp>
        <p:cxnSp>
          <p:nvCxnSpPr>
            <p:cNvPr id="709" name="Straight Connector 708">
              <a:extLst>
                <a:ext uri="{FF2B5EF4-FFF2-40B4-BE49-F238E27FC236}">
                  <a16:creationId xmlns:a16="http://schemas.microsoft.com/office/drawing/2014/main" id="{28F33415-3FA6-B169-2945-3EA89D52DDB0}"/>
                </a:ext>
              </a:extLst>
            </p:cNvPr>
            <p:cNvCxnSpPr/>
            <p:nvPr/>
          </p:nvCxnSpPr>
          <p:spPr>
            <a:xfrm>
              <a:off x="1272141" y="2383798"/>
              <a:ext cx="70162" cy="0"/>
            </a:xfrm>
            <a:prstGeom prst="line">
              <a:avLst/>
            </a:prstGeom>
            <a:noFill/>
            <a:ln w="19050" cap="flat">
              <a:solidFill>
                <a:schemeClr val="tx1"/>
              </a:solidFill>
              <a:prstDash val="solid"/>
              <a:round/>
            </a:ln>
            <a:effectLst/>
            <a:sp3d/>
          </p:spPr>
        </p:cxnSp>
        <p:cxnSp>
          <p:nvCxnSpPr>
            <p:cNvPr id="710" name="Straight Connector 709">
              <a:extLst>
                <a:ext uri="{FF2B5EF4-FFF2-40B4-BE49-F238E27FC236}">
                  <a16:creationId xmlns:a16="http://schemas.microsoft.com/office/drawing/2014/main" id="{1B685A29-445B-B8CE-C0CE-EBE8BA429373}"/>
                </a:ext>
              </a:extLst>
            </p:cNvPr>
            <p:cNvCxnSpPr>
              <a:cxnSpLocks/>
            </p:cNvCxnSpPr>
            <p:nvPr/>
          </p:nvCxnSpPr>
          <p:spPr>
            <a:xfrm>
              <a:off x="1338263" y="5493469"/>
              <a:ext cx="5934075" cy="0"/>
            </a:xfrm>
            <a:prstGeom prst="line">
              <a:avLst/>
            </a:prstGeom>
            <a:noFill/>
            <a:ln w="19050" cap="flat">
              <a:solidFill>
                <a:schemeClr val="tx1"/>
              </a:solidFill>
              <a:prstDash val="solid"/>
              <a:round/>
            </a:ln>
            <a:effectLst/>
            <a:sp3d/>
          </p:spPr>
        </p:cxnSp>
        <p:cxnSp>
          <p:nvCxnSpPr>
            <p:cNvPr id="712" name="Straight Connector 711">
              <a:extLst>
                <a:ext uri="{FF2B5EF4-FFF2-40B4-BE49-F238E27FC236}">
                  <a16:creationId xmlns:a16="http://schemas.microsoft.com/office/drawing/2014/main" id="{667F3137-64D8-AE86-0ACB-EB84DAD5F1E5}"/>
                </a:ext>
              </a:extLst>
            </p:cNvPr>
            <p:cNvCxnSpPr/>
            <p:nvPr/>
          </p:nvCxnSpPr>
          <p:spPr>
            <a:xfrm>
              <a:off x="1272141" y="3584686"/>
              <a:ext cx="70162" cy="0"/>
            </a:xfrm>
            <a:prstGeom prst="line">
              <a:avLst/>
            </a:prstGeom>
            <a:noFill/>
            <a:ln w="19050" cap="flat">
              <a:solidFill>
                <a:schemeClr val="tx1"/>
              </a:solidFill>
              <a:prstDash val="solid"/>
              <a:round/>
            </a:ln>
            <a:effectLst/>
            <a:sp3d/>
          </p:spPr>
        </p:cxnSp>
        <p:cxnSp>
          <p:nvCxnSpPr>
            <p:cNvPr id="713" name="Straight Connector 712">
              <a:extLst>
                <a:ext uri="{FF2B5EF4-FFF2-40B4-BE49-F238E27FC236}">
                  <a16:creationId xmlns:a16="http://schemas.microsoft.com/office/drawing/2014/main" id="{CDB95805-7735-EC8A-5D1D-322EB8A32596}"/>
                </a:ext>
              </a:extLst>
            </p:cNvPr>
            <p:cNvCxnSpPr/>
            <p:nvPr/>
          </p:nvCxnSpPr>
          <p:spPr>
            <a:xfrm>
              <a:off x="1272141" y="4185130"/>
              <a:ext cx="70162" cy="0"/>
            </a:xfrm>
            <a:prstGeom prst="line">
              <a:avLst/>
            </a:prstGeom>
            <a:noFill/>
            <a:ln w="19050" cap="flat">
              <a:solidFill>
                <a:schemeClr val="tx1"/>
              </a:solidFill>
              <a:prstDash val="solid"/>
              <a:round/>
            </a:ln>
            <a:effectLst/>
            <a:sp3d/>
          </p:spPr>
        </p:cxnSp>
        <p:cxnSp>
          <p:nvCxnSpPr>
            <p:cNvPr id="714" name="Straight Connector 713">
              <a:extLst>
                <a:ext uri="{FF2B5EF4-FFF2-40B4-BE49-F238E27FC236}">
                  <a16:creationId xmlns:a16="http://schemas.microsoft.com/office/drawing/2014/main" id="{5F245263-125B-DA67-294F-760472CF766F}"/>
                </a:ext>
              </a:extLst>
            </p:cNvPr>
            <p:cNvCxnSpPr/>
            <p:nvPr/>
          </p:nvCxnSpPr>
          <p:spPr>
            <a:xfrm>
              <a:off x="1272141" y="5386019"/>
              <a:ext cx="70162" cy="0"/>
            </a:xfrm>
            <a:prstGeom prst="line">
              <a:avLst/>
            </a:prstGeom>
            <a:noFill/>
            <a:ln w="19050" cap="flat">
              <a:solidFill>
                <a:schemeClr val="tx1"/>
              </a:solidFill>
              <a:prstDash val="solid"/>
              <a:round/>
            </a:ln>
            <a:effectLst/>
            <a:sp3d/>
          </p:spPr>
        </p:cxnSp>
        <p:cxnSp>
          <p:nvCxnSpPr>
            <p:cNvPr id="715" name="Straight Connector 714">
              <a:extLst>
                <a:ext uri="{FF2B5EF4-FFF2-40B4-BE49-F238E27FC236}">
                  <a16:creationId xmlns:a16="http://schemas.microsoft.com/office/drawing/2014/main" id="{0C79BEF1-F648-6A04-92B1-E484627C9EBF}"/>
                </a:ext>
              </a:extLst>
            </p:cNvPr>
            <p:cNvCxnSpPr>
              <a:cxnSpLocks/>
            </p:cNvCxnSpPr>
            <p:nvPr/>
          </p:nvCxnSpPr>
          <p:spPr>
            <a:xfrm>
              <a:off x="2180903" y="5501560"/>
              <a:ext cx="0" cy="61176"/>
            </a:xfrm>
            <a:prstGeom prst="line">
              <a:avLst/>
            </a:prstGeom>
            <a:noFill/>
            <a:ln w="19050" cap="flat">
              <a:solidFill>
                <a:schemeClr val="tx1"/>
              </a:solidFill>
              <a:prstDash val="solid"/>
              <a:round/>
            </a:ln>
            <a:effectLst/>
            <a:sp3d/>
          </p:spPr>
        </p:cxnSp>
        <p:cxnSp>
          <p:nvCxnSpPr>
            <p:cNvPr id="718" name="Straight Connector 717">
              <a:extLst>
                <a:ext uri="{FF2B5EF4-FFF2-40B4-BE49-F238E27FC236}">
                  <a16:creationId xmlns:a16="http://schemas.microsoft.com/office/drawing/2014/main" id="{B6F842B6-E141-8EC2-DB4E-A58B6F96D4BC}"/>
                </a:ext>
              </a:extLst>
            </p:cNvPr>
            <p:cNvCxnSpPr>
              <a:cxnSpLocks/>
            </p:cNvCxnSpPr>
            <p:nvPr/>
          </p:nvCxnSpPr>
          <p:spPr>
            <a:xfrm>
              <a:off x="5993760" y="5501560"/>
              <a:ext cx="0" cy="61176"/>
            </a:xfrm>
            <a:prstGeom prst="line">
              <a:avLst/>
            </a:prstGeom>
            <a:noFill/>
            <a:ln w="19050" cap="flat">
              <a:solidFill>
                <a:schemeClr val="tx1"/>
              </a:solidFill>
              <a:prstDash val="solid"/>
              <a:round/>
            </a:ln>
            <a:effectLst/>
            <a:sp3d/>
          </p:spPr>
        </p:cxnSp>
        <p:cxnSp>
          <p:nvCxnSpPr>
            <p:cNvPr id="719" name="Straight Connector 718">
              <a:extLst>
                <a:ext uri="{FF2B5EF4-FFF2-40B4-BE49-F238E27FC236}">
                  <a16:creationId xmlns:a16="http://schemas.microsoft.com/office/drawing/2014/main" id="{BDFB165D-755A-C792-EC6C-5070CA8D510F}"/>
                </a:ext>
              </a:extLst>
            </p:cNvPr>
            <p:cNvCxnSpPr>
              <a:cxnSpLocks/>
            </p:cNvCxnSpPr>
            <p:nvPr/>
          </p:nvCxnSpPr>
          <p:spPr>
            <a:xfrm>
              <a:off x="1545427" y="5501560"/>
              <a:ext cx="0" cy="61176"/>
            </a:xfrm>
            <a:prstGeom prst="line">
              <a:avLst/>
            </a:prstGeom>
            <a:noFill/>
            <a:ln w="19050" cap="flat">
              <a:solidFill>
                <a:schemeClr val="tx1"/>
              </a:solidFill>
              <a:prstDash val="solid"/>
              <a:round/>
            </a:ln>
            <a:effectLst/>
            <a:sp3d/>
          </p:spPr>
        </p:cxnSp>
        <p:cxnSp>
          <p:nvCxnSpPr>
            <p:cNvPr id="720" name="Straight Connector 719">
              <a:extLst>
                <a:ext uri="{FF2B5EF4-FFF2-40B4-BE49-F238E27FC236}">
                  <a16:creationId xmlns:a16="http://schemas.microsoft.com/office/drawing/2014/main" id="{7F9FFBA7-1989-9C0B-3F5D-2B89F42EDB96}"/>
                </a:ext>
              </a:extLst>
            </p:cNvPr>
            <p:cNvCxnSpPr>
              <a:cxnSpLocks/>
            </p:cNvCxnSpPr>
            <p:nvPr/>
          </p:nvCxnSpPr>
          <p:spPr>
            <a:xfrm>
              <a:off x="2816379" y="5501560"/>
              <a:ext cx="0" cy="61176"/>
            </a:xfrm>
            <a:prstGeom prst="line">
              <a:avLst/>
            </a:prstGeom>
            <a:noFill/>
            <a:ln w="19050" cap="flat">
              <a:solidFill>
                <a:schemeClr val="tx1"/>
              </a:solidFill>
              <a:prstDash val="solid"/>
              <a:round/>
            </a:ln>
            <a:effectLst/>
            <a:sp3d/>
          </p:spPr>
        </p:cxnSp>
        <p:cxnSp>
          <p:nvCxnSpPr>
            <p:cNvPr id="721" name="Straight Connector 720">
              <a:extLst>
                <a:ext uri="{FF2B5EF4-FFF2-40B4-BE49-F238E27FC236}">
                  <a16:creationId xmlns:a16="http://schemas.microsoft.com/office/drawing/2014/main" id="{890D446C-03B7-12D9-8FB4-7031C8B927F9}"/>
                </a:ext>
              </a:extLst>
            </p:cNvPr>
            <p:cNvCxnSpPr>
              <a:cxnSpLocks/>
            </p:cNvCxnSpPr>
            <p:nvPr/>
          </p:nvCxnSpPr>
          <p:spPr>
            <a:xfrm>
              <a:off x="3451855" y="5501560"/>
              <a:ext cx="0" cy="61176"/>
            </a:xfrm>
            <a:prstGeom prst="line">
              <a:avLst/>
            </a:prstGeom>
            <a:noFill/>
            <a:ln w="19050" cap="flat">
              <a:solidFill>
                <a:schemeClr val="tx1"/>
              </a:solidFill>
              <a:prstDash val="solid"/>
              <a:round/>
            </a:ln>
            <a:effectLst/>
            <a:sp3d/>
          </p:spPr>
        </p:cxnSp>
        <p:cxnSp>
          <p:nvCxnSpPr>
            <p:cNvPr id="722" name="Straight Connector 721">
              <a:extLst>
                <a:ext uri="{FF2B5EF4-FFF2-40B4-BE49-F238E27FC236}">
                  <a16:creationId xmlns:a16="http://schemas.microsoft.com/office/drawing/2014/main" id="{7FD3E5C9-8B66-87EA-AF83-77F0A55347B8}"/>
                </a:ext>
              </a:extLst>
            </p:cNvPr>
            <p:cNvCxnSpPr>
              <a:cxnSpLocks/>
            </p:cNvCxnSpPr>
            <p:nvPr/>
          </p:nvCxnSpPr>
          <p:spPr>
            <a:xfrm>
              <a:off x="4722807" y="5501560"/>
              <a:ext cx="0" cy="61176"/>
            </a:xfrm>
            <a:prstGeom prst="line">
              <a:avLst/>
            </a:prstGeom>
            <a:noFill/>
            <a:ln w="19050" cap="flat">
              <a:solidFill>
                <a:schemeClr val="tx1"/>
              </a:solidFill>
              <a:prstDash val="solid"/>
              <a:round/>
            </a:ln>
            <a:effectLst/>
            <a:sp3d/>
          </p:spPr>
        </p:cxnSp>
        <p:cxnSp>
          <p:nvCxnSpPr>
            <p:cNvPr id="723" name="Straight Connector 722">
              <a:extLst>
                <a:ext uri="{FF2B5EF4-FFF2-40B4-BE49-F238E27FC236}">
                  <a16:creationId xmlns:a16="http://schemas.microsoft.com/office/drawing/2014/main" id="{D7AA5574-BF53-1749-94A1-C39B8D2E2304}"/>
                </a:ext>
              </a:extLst>
            </p:cNvPr>
            <p:cNvCxnSpPr/>
            <p:nvPr/>
          </p:nvCxnSpPr>
          <p:spPr>
            <a:xfrm>
              <a:off x="1272141" y="4785574"/>
              <a:ext cx="70162" cy="0"/>
            </a:xfrm>
            <a:prstGeom prst="line">
              <a:avLst/>
            </a:prstGeom>
            <a:noFill/>
            <a:ln w="19050" cap="flat">
              <a:solidFill>
                <a:schemeClr val="tx1"/>
              </a:solidFill>
              <a:prstDash val="solid"/>
              <a:round/>
            </a:ln>
            <a:effectLst/>
            <a:sp3d/>
          </p:spPr>
        </p:cxnSp>
        <p:cxnSp>
          <p:nvCxnSpPr>
            <p:cNvPr id="725" name="Straight Connector 724">
              <a:extLst>
                <a:ext uri="{FF2B5EF4-FFF2-40B4-BE49-F238E27FC236}">
                  <a16:creationId xmlns:a16="http://schemas.microsoft.com/office/drawing/2014/main" id="{B3EE9B01-6CB5-2C93-16D0-F2906964E7A7}"/>
                </a:ext>
              </a:extLst>
            </p:cNvPr>
            <p:cNvCxnSpPr/>
            <p:nvPr/>
          </p:nvCxnSpPr>
          <p:spPr>
            <a:xfrm>
              <a:off x="1272141" y="2984242"/>
              <a:ext cx="70162" cy="0"/>
            </a:xfrm>
            <a:prstGeom prst="line">
              <a:avLst/>
            </a:prstGeom>
            <a:noFill/>
            <a:ln w="19050" cap="flat">
              <a:solidFill>
                <a:schemeClr val="tx1"/>
              </a:solidFill>
              <a:prstDash val="solid"/>
              <a:round/>
            </a:ln>
            <a:effectLst/>
            <a:sp3d/>
          </p:spPr>
        </p:cxnSp>
        <p:cxnSp>
          <p:nvCxnSpPr>
            <p:cNvPr id="728" name="Straight Connector 727">
              <a:extLst>
                <a:ext uri="{FF2B5EF4-FFF2-40B4-BE49-F238E27FC236}">
                  <a16:creationId xmlns:a16="http://schemas.microsoft.com/office/drawing/2014/main" id="{8622A253-2053-2F0B-5A4E-2CA759D14865}"/>
                </a:ext>
              </a:extLst>
            </p:cNvPr>
            <p:cNvCxnSpPr>
              <a:cxnSpLocks/>
            </p:cNvCxnSpPr>
            <p:nvPr/>
          </p:nvCxnSpPr>
          <p:spPr>
            <a:xfrm>
              <a:off x="5358283" y="5501560"/>
              <a:ext cx="0" cy="61176"/>
            </a:xfrm>
            <a:prstGeom prst="line">
              <a:avLst/>
            </a:prstGeom>
            <a:noFill/>
            <a:ln w="19050" cap="flat">
              <a:solidFill>
                <a:schemeClr val="tx1"/>
              </a:solidFill>
              <a:prstDash val="solid"/>
              <a:round/>
            </a:ln>
            <a:effectLst/>
            <a:sp3d/>
          </p:spPr>
        </p:cxnSp>
        <p:cxnSp>
          <p:nvCxnSpPr>
            <p:cNvPr id="729" name="Straight Connector 728">
              <a:extLst>
                <a:ext uri="{FF2B5EF4-FFF2-40B4-BE49-F238E27FC236}">
                  <a16:creationId xmlns:a16="http://schemas.microsoft.com/office/drawing/2014/main" id="{FA7F6D2D-81AE-2AA4-5E03-D4AD1263BFB9}"/>
                </a:ext>
              </a:extLst>
            </p:cNvPr>
            <p:cNvCxnSpPr>
              <a:cxnSpLocks/>
            </p:cNvCxnSpPr>
            <p:nvPr/>
          </p:nvCxnSpPr>
          <p:spPr>
            <a:xfrm>
              <a:off x="4087331" y="5501560"/>
              <a:ext cx="0" cy="61176"/>
            </a:xfrm>
            <a:prstGeom prst="line">
              <a:avLst/>
            </a:prstGeom>
            <a:noFill/>
            <a:ln w="19050" cap="flat">
              <a:solidFill>
                <a:schemeClr val="tx1"/>
              </a:solidFill>
              <a:prstDash val="solid"/>
              <a:round/>
            </a:ln>
            <a:effectLst/>
            <a:sp3d/>
          </p:spPr>
        </p:cxnSp>
        <p:sp>
          <p:nvSpPr>
            <p:cNvPr id="732" name="TextBox 731">
              <a:extLst>
                <a:ext uri="{FF2B5EF4-FFF2-40B4-BE49-F238E27FC236}">
                  <a16:creationId xmlns:a16="http://schemas.microsoft.com/office/drawing/2014/main" id="{1E222064-1E2C-69B5-BD30-2CC6C85CC7C6}"/>
                </a:ext>
              </a:extLst>
            </p:cNvPr>
            <p:cNvSpPr txBox="1"/>
            <p:nvPr/>
          </p:nvSpPr>
          <p:spPr>
            <a:xfrm>
              <a:off x="896025" y="5330268"/>
              <a:ext cx="369743" cy="11150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0</a:t>
              </a:r>
            </a:p>
          </p:txBody>
        </p:sp>
        <p:sp>
          <p:nvSpPr>
            <p:cNvPr id="736" name="TextBox 735">
              <a:extLst>
                <a:ext uri="{FF2B5EF4-FFF2-40B4-BE49-F238E27FC236}">
                  <a16:creationId xmlns:a16="http://schemas.microsoft.com/office/drawing/2014/main" id="{16E7ED60-ED4B-92F4-C253-494E75AF13D1}"/>
                </a:ext>
              </a:extLst>
            </p:cNvPr>
            <p:cNvSpPr txBox="1"/>
            <p:nvPr/>
          </p:nvSpPr>
          <p:spPr>
            <a:xfrm>
              <a:off x="896025" y="2328047"/>
              <a:ext cx="369743" cy="11150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100</a:t>
              </a:r>
            </a:p>
          </p:txBody>
        </p:sp>
        <p:sp>
          <p:nvSpPr>
            <p:cNvPr id="737" name="TextBox 736">
              <a:extLst>
                <a:ext uri="{FF2B5EF4-FFF2-40B4-BE49-F238E27FC236}">
                  <a16:creationId xmlns:a16="http://schemas.microsoft.com/office/drawing/2014/main" id="{C6A02CB8-68C4-9F52-416D-8570FF468086}"/>
                </a:ext>
              </a:extLst>
            </p:cNvPr>
            <p:cNvSpPr txBox="1"/>
            <p:nvPr/>
          </p:nvSpPr>
          <p:spPr>
            <a:xfrm>
              <a:off x="896025" y="2928491"/>
              <a:ext cx="369743" cy="11150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80</a:t>
              </a:r>
            </a:p>
          </p:txBody>
        </p:sp>
        <p:sp>
          <p:nvSpPr>
            <p:cNvPr id="739" name="TextBox 738">
              <a:extLst>
                <a:ext uri="{FF2B5EF4-FFF2-40B4-BE49-F238E27FC236}">
                  <a16:creationId xmlns:a16="http://schemas.microsoft.com/office/drawing/2014/main" id="{4FB33B06-9813-3193-29C5-7EC49EF61E21}"/>
                </a:ext>
              </a:extLst>
            </p:cNvPr>
            <p:cNvSpPr txBox="1"/>
            <p:nvPr/>
          </p:nvSpPr>
          <p:spPr>
            <a:xfrm>
              <a:off x="896025" y="3528935"/>
              <a:ext cx="369743" cy="11150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60</a:t>
              </a:r>
            </a:p>
          </p:txBody>
        </p:sp>
        <p:sp>
          <p:nvSpPr>
            <p:cNvPr id="740" name="TextBox 739">
              <a:extLst>
                <a:ext uri="{FF2B5EF4-FFF2-40B4-BE49-F238E27FC236}">
                  <a16:creationId xmlns:a16="http://schemas.microsoft.com/office/drawing/2014/main" id="{6E013357-818D-DF37-AB89-605F5CE0D4FF}"/>
                </a:ext>
              </a:extLst>
            </p:cNvPr>
            <p:cNvSpPr txBox="1"/>
            <p:nvPr/>
          </p:nvSpPr>
          <p:spPr>
            <a:xfrm>
              <a:off x="896025" y="4129379"/>
              <a:ext cx="369743" cy="11150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40</a:t>
              </a:r>
            </a:p>
          </p:txBody>
        </p:sp>
        <p:sp>
          <p:nvSpPr>
            <p:cNvPr id="741" name="TextBox 740">
              <a:extLst>
                <a:ext uri="{FF2B5EF4-FFF2-40B4-BE49-F238E27FC236}">
                  <a16:creationId xmlns:a16="http://schemas.microsoft.com/office/drawing/2014/main" id="{AFEB01FF-F436-EFF2-41A0-1C95CD56F4E5}"/>
                </a:ext>
              </a:extLst>
            </p:cNvPr>
            <p:cNvSpPr txBox="1"/>
            <p:nvPr/>
          </p:nvSpPr>
          <p:spPr>
            <a:xfrm>
              <a:off x="896025" y="4729823"/>
              <a:ext cx="369743" cy="111502"/>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20</a:t>
              </a:r>
            </a:p>
          </p:txBody>
        </p:sp>
        <p:sp>
          <p:nvSpPr>
            <p:cNvPr id="743" name="TextBox 742">
              <a:extLst>
                <a:ext uri="{FF2B5EF4-FFF2-40B4-BE49-F238E27FC236}">
                  <a16:creationId xmlns:a16="http://schemas.microsoft.com/office/drawing/2014/main" id="{DB4748E3-FFF0-A026-1709-7B9E9D2FCD63}"/>
                </a:ext>
              </a:extLst>
            </p:cNvPr>
            <p:cNvSpPr txBox="1"/>
            <p:nvPr/>
          </p:nvSpPr>
          <p:spPr>
            <a:xfrm>
              <a:off x="1446361" y="5631792"/>
              <a:ext cx="198130" cy="92208"/>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0</a:t>
              </a:r>
            </a:p>
          </p:txBody>
        </p:sp>
        <p:sp>
          <p:nvSpPr>
            <p:cNvPr id="744" name="TextBox 743">
              <a:extLst>
                <a:ext uri="{FF2B5EF4-FFF2-40B4-BE49-F238E27FC236}">
                  <a16:creationId xmlns:a16="http://schemas.microsoft.com/office/drawing/2014/main" id="{33028F86-2BB1-14B5-6032-1B1C78A0E78C}"/>
                </a:ext>
              </a:extLst>
            </p:cNvPr>
            <p:cNvSpPr txBox="1"/>
            <p:nvPr/>
          </p:nvSpPr>
          <p:spPr>
            <a:xfrm>
              <a:off x="2081837" y="5631792"/>
              <a:ext cx="198130" cy="92208"/>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6</a:t>
              </a:r>
            </a:p>
          </p:txBody>
        </p:sp>
        <p:sp>
          <p:nvSpPr>
            <p:cNvPr id="745" name="TextBox 744">
              <a:extLst>
                <a:ext uri="{FF2B5EF4-FFF2-40B4-BE49-F238E27FC236}">
                  <a16:creationId xmlns:a16="http://schemas.microsoft.com/office/drawing/2014/main" id="{459ABE7F-2FA1-A943-8ACE-F4AA8F541F4D}"/>
                </a:ext>
              </a:extLst>
            </p:cNvPr>
            <p:cNvSpPr txBox="1"/>
            <p:nvPr/>
          </p:nvSpPr>
          <p:spPr>
            <a:xfrm>
              <a:off x="2717313" y="5631792"/>
              <a:ext cx="198130" cy="92208"/>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12</a:t>
              </a:r>
            </a:p>
          </p:txBody>
        </p:sp>
        <p:sp>
          <p:nvSpPr>
            <p:cNvPr id="746" name="TextBox 745">
              <a:extLst>
                <a:ext uri="{FF2B5EF4-FFF2-40B4-BE49-F238E27FC236}">
                  <a16:creationId xmlns:a16="http://schemas.microsoft.com/office/drawing/2014/main" id="{47BA6EE3-B3C0-6D8D-4CB6-D9EB0B9D47B1}"/>
                </a:ext>
              </a:extLst>
            </p:cNvPr>
            <p:cNvSpPr txBox="1"/>
            <p:nvPr/>
          </p:nvSpPr>
          <p:spPr>
            <a:xfrm>
              <a:off x="3352789" y="5631792"/>
              <a:ext cx="198130" cy="92208"/>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18</a:t>
              </a:r>
            </a:p>
          </p:txBody>
        </p:sp>
        <p:sp>
          <p:nvSpPr>
            <p:cNvPr id="747" name="TextBox 746">
              <a:extLst>
                <a:ext uri="{FF2B5EF4-FFF2-40B4-BE49-F238E27FC236}">
                  <a16:creationId xmlns:a16="http://schemas.microsoft.com/office/drawing/2014/main" id="{6BD3B5AB-D89A-FAB9-5BA1-B75D76C1E96B}"/>
                </a:ext>
              </a:extLst>
            </p:cNvPr>
            <p:cNvSpPr txBox="1"/>
            <p:nvPr/>
          </p:nvSpPr>
          <p:spPr>
            <a:xfrm>
              <a:off x="3988265" y="5631792"/>
              <a:ext cx="198130" cy="92208"/>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24</a:t>
              </a:r>
            </a:p>
          </p:txBody>
        </p:sp>
        <p:sp>
          <p:nvSpPr>
            <p:cNvPr id="750" name="TextBox 749">
              <a:extLst>
                <a:ext uri="{FF2B5EF4-FFF2-40B4-BE49-F238E27FC236}">
                  <a16:creationId xmlns:a16="http://schemas.microsoft.com/office/drawing/2014/main" id="{F1C3E286-65FD-AD3B-6DFD-538A4CB0D6B4}"/>
                </a:ext>
              </a:extLst>
            </p:cNvPr>
            <p:cNvSpPr txBox="1"/>
            <p:nvPr/>
          </p:nvSpPr>
          <p:spPr>
            <a:xfrm>
              <a:off x="1545427" y="5829300"/>
              <a:ext cx="5717537" cy="177800"/>
            </a:xfrm>
            <a:prstGeom prst="rect">
              <a:avLst/>
            </a:prstGeom>
            <a:noFill/>
          </p:spPr>
          <p:txBody>
            <a:bodyPr wrap="square" rtlCol="0" anchor="ctr">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ja-JP" sz="1400" i="0" u="none" strike="noStrike" cap="none" normalizeH="0" baseline="0" noProof="0">
                  <a:ln>
                    <a:noFill/>
                  </a:ln>
                  <a:solidFill>
                    <a:srgbClr val="000000">
                      <a:lumMod val="75000"/>
                      <a:lumOff val="25000"/>
                    </a:srgbClr>
                  </a:solidFill>
                  <a:uLnTx/>
                  <a:uFillTx/>
                  <a:latin typeface="Arial" panose="020B0604020202020204"/>
                  <a:ea typeface="MS Mincho"/>
                  <a:cs typeface="+mj-cs"/>
                  <a:sym typeface="Helvetica"/>
                </a:rPr>
                <a:t>経過時間</a:t>
              </a:r>
              <a:r>
                <a:rPr kumimoji="0" lang="ja-JP" sz="1400" i="0" u="none" strike="noStrike" cap="none" normalizeH="0" noProof="0">
                  <a:ln>
                    <a:noFill/>
                  </a:ln>
                  <a:solidFill>
                    <a:srgbClr val="000000">
                      <a:lumMod val="75000"/>
                      <a:lumOff val="25000"/>
                    </a:srgbClr>
                  </a:solidFill>
                  <a:uLnTx/>
                  <a:uFillTx/>
                  <a:latin typeface="Arial" panose="020B0604020202020204"/>
                  <a:ea typeface="MS Mincho"/>
                  <a:cs typeface="+mj-cs"/>
                  <a:sym typeface="Helvetica"/>
                </a:rPr>
                <a:t>（</a:t>
              </a:r>
              <a:r>
                <a:rPr kumimoji="0" lang="ja-JP" sz="1400" i="0" u="none" strike="noStrike" cap="none" normalizeH="0" baseline="0" noProof="0">
                  <a:ln>
                    <a:noFill/>
                  </a:ln>
                  <a:solidFill>
                    <a:srgbClr val="000000">
                      <a:lumMod val="75000"/>
                      <a:lumOff val="25000"/>
                    </a:srgbClr>
                  </a:solidFill>
                  <a:uLnTx/>
                  <a:uFillTx/>
                  <a:latin typeface="Arial" panose="020B0604020202020204"/>
                  <a:ea typeface="MS Mincho"/>
                  <a:cs typeface="+mj-cs"/>
                  <a:sym typeface="Helvetica"/>
                </a:rPr>
                <a:t>月）</a:t>
              </a:r>
            </a:p>
          </p:txBody>
        </p:sp>
        <p:sp>
          <p:nvSpPr>
            <p:cNvPr id="751" name="TextBox 750">
              <a:extLst>
                <a:ext uri="{FF2B5EF4-FFF2-40B4-BE49-F238E27FC236}">
                  <a16:creationId xmlns:a16="http://schemas.microsoft.com/office/drawing/2014/main" id="{97E4A1BB-2147-15EF-A9C2-6E1530459783}"/>
                </a:ext>
              </a:extLst>
            </p:cNvPr>
            <p:cNvSpPr txBox="1"/>
            <p:nvPr/>
          </p:nvSpPr>
          <p:spPr>
            <a:xfrm rot="16200000">
              <a:off x="-731214" y="3716756"/>
              <a:ext cx="3000367" cy="340798"/>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ja-JP" sz="1400" i="0" u="none" strike="noStrike" cap="none" normalizeH="0" baseline="0" noProof="0">
                  <a:ln>
                    <a:noFill/>
                  </a:ln>
                  <a:solidFill>
                    <a:srgbClr val="000000">
                      <a:lumMod val="75000"/>
                      <a:lumOff val="25000"/>
                    </a:srgbClr>
                  </a:solidFill>
                  <a:uLnTx/>
                  <a:uFillTx/>
                  <a:latin typeface="Arial" panose="020B0604020202020204"/>
                  <a:ea typeface="MS Mincho"/>
                  <a:cs typeface="+mj-cs"/>
                  <a:sym typeface="Helvetica"/>
                </a:rPr>
                <a:t>OS, ％</a:t>
              </a:r>
            </a:p>
          </p:txBody>
        </p:sp>
        <p:sp>
          <p:nvSpPr>
            <p:cNvPr id="753" name="TextBox 752">
              <a:extLst>
                <a:ext uri="{FF2B5EF4-FFF2-40B4-BE49-F238E27FC236}">
                  <a16:creationId xmlns:a16="http://schemas.microsoft.com/office/drawing/2014/main" id="{15DCF046-DA0B-3840-248D-044EA6BF6C0C}"/>
                </a:ext>
              </a:extLst>
            </p:cNvPr>
            <p:cNvSpPr txBox="1"/>
            <p:nvPr/>
          </p:nvSpPr>
          <p:spPr>
            <a:xfrm>
              <a:off x="4623741" y="5631791"/>
              <a:ext cx="198130" cy="92208"/>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30</a:t>
              </a:r>
            </a:p>
          </p:txBody>
        </p:sp>
        <p:sp>
          <p:nvSpPr>
            <p:cNvPr id="754" name="TextBox 753">
              <a:extLst>
                <a:ext uri="{FF2B5EF4-FFF2-40B4-BE49-F238E27FC236}">
                  <a16:creationId xmlns:a16="http://schemas.microsoft.com/office/drawing/2014/main" id="{AD68AC4F-F5D5-40E8-CA4E-9919B6346598}"/>
                </a:ext>
              </a:extLst>
            </p:cNvPr>
            <p:cNvSpPr txBox="1"/>
            <p:nvPr/>
          </p:nvSpPr>
          <p:spPr>
            <a:xfrm>
              <a:off x="5259217" y="5631791"/>
              <a:ext cx="198130" cy="92208"/>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36</a:t>
              </a:r>
            </a:p>
          </p:txBody>
        </p:sp>
        <p:sp>
          <p:nvSpPr>
            <p:cNvPr id="755" name="TextBox 754">
              <a:extLst>
                <a:ext uri="{FF2B5EF4-FFF2-40B4-BE49-F238E27FC236}">
                  <a16:creationId xmlns:a16="http://schemas.microsoft.com/office/drawing/2014/main" id="{C1856D7D-816D-9376-29A1-38F050679482}"/>
                </a:ext>
              </a:extLst>
            </p:cNvPr>
            <p:cNvSpPr txBox="1"/>
            <p:nvPr/>
          </p:nvSpPr>
          <p:spPr>
            <a:xfrm>
              <a:off x="5894695" y="5631791"/>
              <a:ext cx="198130" cy="92208"/>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42</a:t>
              </a:r>
            </a:p>
          </p:txBody>
        </p:sp>
        <p:cxnSp>
          <p:nvCxnSpPr>
            <p:cNvPr id="756" name="Straight Connector 755">
              <a:extLst>
                <a:ext uri="{FF2B5EF4-FFF2-40B4-BE49-F238E27FC236}">
                  <a16:creationId xmlns:a16="http://schemas.microsoft.com/office/drawing/2014/main" id="{3E140A64-B56E-996E-0A07-C99A784E7325}"/>
                </a:ext>
              </a:extLst>
            </p:cNvPr>
            <p:cNvCxnSpPr>
              <a:cxnSpLocks/>
            </p:cNvCxnSpPr>
            <p:nvPr/>
          </p:nvCxnSpPr>
          <p:spPr>
            <a:xfrm flipV="1">
              <a:off x="2816379" y="4067175"/>
              <a:ext cx="0" cy="1433461"/>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5FD6D52F-EBBF-438B-B26E-118002F8EECA}"/>
                </a:ext>
              </a:extLst>
            </p:cNvPr>
            <p:cNvCxnSpPr>
              <a:cxnSpLocks/>
            </p:cNvCxnSpPr>
            <p:nvPr/>
          </p:nvCxnSpPr>
          <p:spPr>
            <a:xfrm flipV="1">
              <a:off x="4087331" y="4662488"/>
              <a:ext cx="0" cy="838148"/>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759" name="TextBox 758">
              <a:extLst>
                <a:ext uri="{FF2B5EF4-FFF2-40B4-BE49-F238E27FC236}">
                  <a16:creationId xmlns:a16="http://schemas.microsoft.com/office/drawing/2014/main" id="{5085BD2B-89BA-0925-6CB2-7E7C451ED4A6}"/>
                </a:ext>
              </a:extLst>
            </p:cNvPr>
            <p:cNvSpPr txBox="1"/>
            <p:nvPr/>
          </p:nvSpPr>
          <p:spPr>
            <a:xfrm>
              <a:off x="4081317" y="4409766"/>
              <a:ext cx="369743" cy="169368"/>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A2E1"/>
                  </a:solidFill>
                  <a:uLnTx/>
                  <a:uFillTx/>
                  <a:latin typeface="Arial"/>
                  <a:ea typeface="MS Mincho"/>
                  <a:cs typeface="Arial"/>
                  <a:sym typeface="Arial"/>
                </a:rPr>
                <a:t>24.3％</a:t>
              </a:r>
            </a:p>
          </p:txBody>
        </p:sp>
        <p:cxnSp>
          <p:nvCxnSpPr>
            <p:cNvPr id="769" name="Straight Connector 768">
              <a:extLst>
                <a:ext uri="{FF2B5EF4-FFF2-40B4-BE49-F238E27FC236}">
                  <a16:creationId xmlns:a16="http://schemas.microsoft.com/office/drawing/2014/main" id="{59AD6EFB-544A-73E0-7B9B-F458F39AA71A}"/>
                </a:ext>
              </a:extLst>
            </p:cNvPr>
            <p:cNvCxnSpPr>
              <a:cxnSpLocks/>
            </p:cNvCxnSpPr>
            <p:nvPr/>
          </p:nvCxnSpPr>
          <p:spPr>
            <a:xfrm>
              <a:off x="6629553" y="5501560"/>
              <a:ext cx="0" cy="61176"/>
            </a:xfrm>
            <a:prstGeom prst="line">
              <a:avLst/>
            </a:prstGeom>
            <a:noFill/>
            <a:ln w="19050" cap="flat">
              <a:solidFill>
                <a:schemeClr val="tx1"/>
              </a:solidFill>
              <a:prstDash val="solid"/>
              <a:round/>
            </a:ln>
            <a:effectLst/>
            <a:sp3d/>
          </p:spPr>
        </p:cxnSp>
        <p:sp>
          <p:nvSpPr>
            <p:cNvPr id="770" name="TextBox 769">
              <a:extLst>
                <a:ext uri="{FF2B5EF4-FFF2-40B4-BE49-F238E27FC236}">
                  <a16:creationId xmlns:a16="http://schemas.microsoft.com/office/drawing/2014/main" id="{6A5FE23B-03F3-6C55-4295-E0AC4BF005DE}"/>
                </a:ext>
              </a:extLst>
            </p:cNvPr>
            <p:cNvSpPr txBox="1"/>
            <p:nvPr/>
          </p:nvSpPr>
          <p:spPr>
            <a:xfrm>
              <a:off x="6530488" y="5631791"/>
              <a:ext cx="198130" cy="92208"/>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48</a:t>
              </a:r>
            </a:p>
          </p:txBody>
        </p:sp>
        <p:cxnSp>
          <p:nvCxnSpPr>
            <p:cNvPr id="771" name="Straight Connector 770">
              <a:extLst>
                <a:ext uri="{FF2B5EF4-FFF2-40B4-BE49-F238E27FC236}">
                  <a16:creationId xmlns:a16="http://schemas.microsoft.com/office/drawing/2014/main" id="{B6E3D8C9-81B1-7E16-30D1-3E0152A847FA}"/>
                </a:ext>
              </a:extLst>
            </p:cNvPr>
            <p:cNvCxnSpPr>
              <a:cxnSpLocks/>
            </p:cNvCxnSpPr>
            <p:nvPr/>
          </p:nvCxnSpPr>
          <p:spPr>
            <a:xfrm>
              <a:off x="7262965" y="5501560"/>
              <a:ext cx="0" cy="61176"/>
            </a:xfrm>
            <a:prstGeom prst="line">
              <a:avLst/>
            </a:prstGeom>
            <a:noFill/>
            <a:ln w="19050" cap="flat">
              <a:solidFill>
                <a:schemeClr val="tx1"/>
              </a:solidFill>
              <a:prstDash val="solid"/>
              <a:round/>
            </a:ln>
            <a:effectLst/>
            <a:sp3d/>
          </p:spPr>
        </p:cxnSp>
        <p:sp>
          <p:nvSpPr>
            <p:cNvPr id="772" name="TextBox 771">
              <a:extLst>
                <a:ext uri="{FF2B5EF4-FFF2-40B4-BE49-F238E27FC236}">
                  <a16:creationId xmlns:a16="http://schemas.microsoft.com/office/drawing/2014/main" id="{BD0974B4-3F35-1302-92DA-DA887CA0971B}"/>
                </a:ext>
              </a:extLst>
            </p:cNvPr>
            <p:cNvSpPr txBox="1"/>
            <p:nvPr/>
          </p:nvSpPr>
          <p:spPr>
            <a:xfrm>
              <a:off x="7163900" y="5631791"/>
              <a:ext cx="198130" cy="92208"/>
            </a:xfrm>
            <a:prstGeom prst="rect">
              <a:avLst/>
            </a:prstGeom>
            <a:noFill/>
            <a:ln w="12700" cap="flat">
              <a:noFill/>
              <a:miter lim="400000"/>
            </a:ln>
            <a:effectLst/>
            <a:sp3d/>
          </p:spPr>
          <p:txBody>
            <a:bodyPr rot="0" spcFirstLastPara="1" vertOverflow="overflow" horzOverflow="overflow" vert="horz" wrap="none" lIns="45719" tIns="45719" rIns="45719" bIns="45719" numCol="1" spcCol="38100" rtlCol="0"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lumMod val="75000"/>
                      <a:lumOff val="25000"/>
                    </a:srgbClr>
                  </a:solidFill>
                  <a:uLnTx/>
                  <a:uFillTx/>
                  <a:latin typeface="Arial"/>
                  <a:ea typeface="MS Mincho"/>
                  <a:cs typeface="Arial"/>
                  <a:sym typeface="Arial"/>
                </a:rPr>
                <a:t>54</a:t>
              </a:r>
            </a:p>
          </p:txBody>
        </p:sp>
        <p:sp>
          <p:nvSpPr>
            <p:cNvPr id="775" name="TextBox 774">
              <a:extLst>
                <a:ext uri="{FF2B5EF4-FFF2-40B4-BE49-F238E27FC236}">
                  <a16:creationId xmlns:a16="http://schemas.microsoft.com/office/drawing/2014/main" id="{4C60C74C-804F-3B94-9CC1-88EEC2DB3CD4}"/>
                </a:ext>
              </a:extLst>
            </p:cNvPr>
            <p:cNvSpPr txBox="1"/>
            <p:nvPr/>
          </p:nvSpPr>
          <p:spPr>
            <a:xfrm>
              <a:off x="2887929" y="3915252"/>
              <a:ext cx="369743" cy="169368"/>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A2E1"/>
                  </a:solidFill>
                  <a:uLnTx/>
                  <a:uFillTx/>
                  <a:latin typeface="Arial"/>
                  <a:ea typeface="MS Mincho"/>
                  <a:cs typeface="Arial"/>
                  <a:sym typeface="Arial"/>
                </a:rPr>
                <a:t>43.7％</a:t>
              </a:r>
            </a:p>
          </p:txBody>
        </p:sp>
        <p:sp>
          <p:nvSpPr>
            <p:cNvPr id="776" name="TextBox 775">
              <a:extLst>
                <a:ext uri="{FF2B5EF4-FFF2-40B4-BE49-F238E27FC236}">
                  <a16:creationId xmlns:a16="http://schemas.microsoft.com/office/drawing/2014/main" id="{4AA3A752-3E11-5A3D-0E83-56786F6FFD71}"/>
                </a:ext>
              </a:extLst>
            </p:cNvPr>
            <p:cNvSpPr txBox="1"/>
            <p:nvPr/>
          </p:nvSpPr>
          <p:spPr>
            <a:xfrm>
              <a:off x="2219731" y="4253438"/>
              <a:ext cx="369743" cy="169368"/>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E73E16"/>
                  </a:solidFill>
                  <a:uLnTx/>
                  <a:uFillTx/>
                  <a:latin typeface="Arial"/>
                  <a:ea typeface="MS Mincho"/>
                  <a:cs typeface="Arial"/>
                  <a:sym typeface="Arial"/>
                </a:rPr>
                <a:t>38.6％</a:t>
              </a:r>
            </a:p>
          </p:txBody>
        </p:sp>
        <p:sp>
          <p:nvSpPr>
            <p:cNvPr id="777" name="TextBox 776">
              <a:extLst>
                <a:ext uri="{FF2B5EF4-FFF2-40B4-BE49-F238E27FC236}">
                  <a16:creationId xmlns:a16="http://schemas.microsoft.com/office/drawing/2014/main" id="{3EF6385B-8586-D3A3-B71F-79008F94809B}"/>
                </a:ext>
              </a:extLst>
            </p:cNvPr>
            <p:cNvSpPr txBox="1"/>
            <p:nvPr/>
          </p:nvSpPr>
          <p:spPr>
            <a:xfrm>
              <a:off x="3502270" y="5030552"/>
              <a:ext cx="369743" cy="169368"/>
            </a:xfrm>
            <a:prstGeom prst="rect">
              <a:avLst/>
            </a:prstGeom>
            <a:noFill/>
            <a:ln w="12700" cap="flat">
              <a:noFill/>
              <a:miter lim="400000"/>
            </a:ln>
            <a:effectLst/>
            <a:sp3d/>
          </p:spPr>
          <p:txBody>
            <a:bodyPr rot="0" spcFirstLastPara="1" vertOverflow="overflow" horzOverflow="overflow" vert="horz" wrap="none" lIns="0" tIns="0" rIns="0" bIns="0" numCol="1" spcCol="38100" rtlCol="0"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E73E16"/>
                  </a:solidFill>
                  <a:uLnTx/>
                  <a:uFillTx/>
                  <a:latin typeface="Arial"/>
                  <a:ea typeface="MS Mincho"/>
                  <a:cs typeface="Arial"/>
                  <a:sym typeface="Arial"/>
                </a:rPr>
                <a:t>12.4％</a:t>
              </a:r>
            </a:p>
          </p:txBody>
        </p:sp>
        <p:sp>
          <p:nvSpPr>
            <p:cNvPr id="974" name="TextBox 973">
              <a:extLst>
                <a:ext uri="{FF2B5EF4-FFF2-40B4-BE49-F238E27FC236}">
                  <a16:creationId xmlns:a16="http://schemas.microsoft.com/office/drawing/2014/main" id="{453E1A28-6E32-5058-51E1-FACDFA56FD80}"/>
                </a:ext>
              </a:extLst>
            </p:cNvPr>
            <p:cNvSpPr txBox="1"/>
            <p:nvPr/>
          </p:nvSpPr>
          <p:spPr>
            <a:xfrm>
              <a:off x="4261643" y="2828151"/>
              <a:ext cx="3174725" cy="1022393"/>
            </a:xfrm>
            <a:prstGeom prst="rect">
              <a:avLst/>
            </a:prstGeom>
            <a:no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363636"/>
                  </a:solidFill>
                  <a:uLnTx/>
                  <a:uFillTx/>
                  <a:latin typeface="Arial" panose="020B0604020202020204"/>
                  <a:ea typeface="MS Mincho"/>
                  <a:cs typeface="+mj-cs"/>
                  <a:sym typeface="Helvetica"/>
                </a:rPr>
                <a:t>フォローアップ期間の中央値：41.0ヶ月</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ja-JP" sz="1100" b="0" i="0" u="none" strike="noStrike" cap="none" normalizeH="0" baseline="0" noProof="0">
                  <a:ln>
                    <a:noFill/>
                  </a:ln>
                  <a:solidFill>
                    <a:srgbClr val="363636"/>
                  </a:solidFill>
                  <a:uLnTx/>
                  <a:uFillTx/>
                  <a:latin typeface="Arial" panose="020B0604020202020204"/>
                  <a:ea typeface="MS Mincho"/>
                  <a:cs typeface="+mj-cs"/>
                  <a:sym typeface="Helvetica"/>
                </a:rPr>
                <a:t>最小フォローアップ期間：32.0ヶ月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30000" noProof="0">
                  <a:ln>
                    <a:noFill/>
                  </a:ln>
                  <a:solidFill>
                    <a:srgbClr val="363636"/>
                  </a:solidFill>
                  <a:uLnTx/>
                  <a:uFillTx/>
                  <a:latin typeface="Arial" panose="020B0604020202020204"/>
                  <a:ea typeface="MS Mincho"/>
                  <a:cs typeface="+mj-cs"/>
                  <a:sym typeface="Helvetica"/>
                </a:rPr>
                <a:t>a</a:t>
              </a:r>
              <a:r>
                <a:rPr kumimoji="0" lang="ja-JP" sz="1100" b="0" i="0" u="none" strike="noStrike" cap="none" normalizeH="0" noProof="0">
                  <a:ln>
                    <a:noFill/>
                  </a:ln>
                  <a:solidFill>
                    <a:srgbClr val="363636"/>
                  </a:solidFill>
                  <a:uLnTx/>
                  <a:uFillTx/>
                  <a:latin typeface="Arial" panose="020B0604020202020204"/>
                  <a:ea typeface="MS Mincho"/>
                  <a:cs typeface="+mj-cs"/>
                  <a:sym typeface="Helvetica"/>
                </a:rPr>
                <a:t> </a:t>
              </a:r>
              <a:r>
                <a:rPr kumimoji="0" lang="ja-JP" sz="1100" b="0" i="0" u="none" strike="noStrike" cap="none" normalizeH="0" baseline="0" noProof="0">
                  <a:ln>
                    <a:noFill/>
                  </a:ln>
                  <a:solidFill>
                    <a:srgbClr val="363636"/>
                  </a:solidFill>
                  <a:uLnTx/>
                  <a:uFillTx/>
                  <a:latin typeface="Arial" panose="020B0604020202020204"/>
                  <a:ea typeface="MS Mincho"/>
                  <a:cs typeface="+mj-cs"/>
                  <a:sym typeface="Helvetica"/>
                </a:rPr>
                <a:t>層別</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30000" noProof="0">
                  <a:ln>
                    <a:noFill/>
                  </a:ln>
                  <a:solidFill>
                    <a:srgbClr val="363636"/>
                  </a:solidFill>
                  <a:uLnTx/>
                  <a:uFillTx/>
                  <a:latin typeface="Arial" panose="020B0604020202020204"/>
                  <a:ea typeface="MS Mincho"/>
                  <a:cs typeface="+mj-cs"/>
                  <a:sym typeface="Helvetica"/>
                </a:rPr>
                <a:t>b</a:t>
              </a:r>
              <a:r>
                <a:rPr kumimoji="0" lang="ja-JP" sz="1100" b="0" i="0" u="none" strike="noStrike" cap="none" normalizeH="0" baseline="0" noProof="0">
                  <a:ln>
                    <a:noFill/>
                  </a:ln>
                  <a:solidFill>
                    <a:srgbClr val="363636"/>
                  </a:solidFill>
                  <a:uLnTx/>
                  <a:uFillTx/>
                  <a:latin typeface="Arial" panose="020B0604020202020204"/>
                  <a:ea typeface="MS Mincho"/>
                  <a:cs typeface="+mj-cs"/>
                  <a:sym typeface="Helvetica"/>
                </a:rPr>
                <a:t> 統計的有意差の境界を超えた</a:t>
              </a:r>
            </a:p>
          </p:txBody>
        </p:sp>
      </p:grpSp>
      <p:graphicFrame>
        <p:nvGraphicFramePr>
          <p:cNvPr id="244" name="Table 243"/>
          <p:cNvGraphicFramePr>
            <a:graphicFrameLocks noGrp="1"/>
          </p:cNvGraphicFramePr>
          <p:nvPr>
            <p:extLst>
              <p:ext uri="{D42A27DB-BD31-4B8C-83A1-F6EECF244321}">
                <p14:modId xmlns:p14="http://schemas.microsoft.com/office/powerpoint/2010/main" val="3551532672"/>
              </p:ext>
            </p:extLst>
          </p:nvPr>
        </p:nvGraphicFramePr>
        <p:xfrm>
          <a:off x="7043367" y="2129361"/>
          <a:ext cx="4867644" cy="3130560"/>
        </p:xfrm>
        <a:graphic>
          <a:graphicData uri="http://schemas.openxmlformats.org/drawingml/2006/table">
            <a:tbl>
              <a:tblPr firstRow="1" bandRow="1">
                <a:tableStyleId>{69012ECD-51FC-41F1-AA8D-1B2483CD663E}</a:tableStyleId>
              </a:tblPr>
              <a:tblGrid>
                <a:gridCol w="1741037">
                  <a:extLst>
                    <a:ext uri="{9D8B030D-6E8A-4147-A177-3AD203B41FA5}">
                      <a16:colId xmlns:a16="http://schemas.microsoft.com/office/drawing/2014/main" val="4251174958"/>
                    </a:ext>
                  </a:extLst>
                </a:gridCol>
                <a:gridCol w="1605396">
                  <a:extLst>
                    <a:ext uri="{9D8B030D-6E8A-4147-A177-3AD203B41FA5}">
                      <a16:colId xmlns:a16="http://schemas.microsoft.com/office/drawing/2014/main" val="3398966707"/>
                    </a:ext>
                  </a:extLst>
                </a:gridCol>
                <a:gridCol w="1521211">
                  <a:extLst>
                    <a:ext uri="{9D8B030D-6E8A-4147-A177-3AD203B41FA5}">
                      <a16:colId xmlns:a16="http://schemas.microsoft.com/office/drawing/2014/main" val="2451753297"/>
                    </a:ext>
                  </a:extLst>
                </a:gridCol>
              </a:tblGrid>
              <a:tr h="0">
                <a:tc>
                  <a:txBody>
                    <a:bodyPr/>
                    <a:lstStyle/>
                    <a:p>
                      <a:pPr algn="l" rtl="0"/>
                      <a:endParaRPr lang="en-US" sz="1200" b="1" dirty="0">
                        <a:solidFill>
                          <a:schemeClr val="tx2"/>
                        </a:solidFill>
                        <a:latin typeface="+mn-lt"/>
                      </a:endParaRP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アテゾリズマブ</a:t>
                      </a:r>
                    </a:p>
                    <a:p>
                      <a:pPr algn="ctr"/>
                      <a:r>
                        <a:rPr lang="ja-JP" sz="1200" b="1">
                          <a:solidFill>
                            <a:schemeClr val="tx2"/>
                          </a:solidFill>
                        </a:rPr>
                        <a:t>（n=302）</a:t>
                      </a:r>
                    </a:p>
                  </a:txBody>
                  <a:tcPr marL="90000" marR="90000" marT="46800" marB="46800" anchor="ctr">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化学療法</a:t>
                      </a:r>
                    </a:p>
                    <a:p>
                      <a:pPr algn="ctr"/>
                      <a:r>
                        <a:rPr lang="ja-JP" sz="1200" b="1">
                          <a:solidFill>
                            <a:schemeClr val="tx2"/>
                          </a:solidFill>
                        </a:rPr>
                        <a:t>（n=151）</a:t>
                      </a:r>
                    </a:p>
                  </a:txBody>
                  <a:tcPr marL="90000" marR="90000" marT="46800" marB="46800" anchor="ctr">
                    <a:lnT w="9525" cap="flat" cmpd="sng" algn="ctr">
                      <a:noFill/>
                      <a:prstDash val="solid"/>
                    </a:lnT>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dirty="0">
                          <a:solidFill>
                            <a:schemeClr val="tx1"/>
                          </a:solidFill>
                          <a:latin typeface="+mn-lt"/>
                          <a:ea typeface="MS Mincho"/>
                          <a:cs typeface="+mn-cs"/>
                        </a:rPr>
                        <a:t>ORR、n （％） </a:t>
                      </a:r>
                      <a:br>
                        <a:rPr lang="en-GB" altLang="ja-JP" sz="1200" b="0" dirty="0">
                          <a:solidFill>
                            <a:schemeClr val="tx1"/>
                          </a:solidFill>
                          <a:latin typeface="+mn-lt"/>
                          <a:ea typeface="MS Mincho"/>
                          <a:cs typeface="+mn-cs"/>
                        </a:rPr>
                      </a:br>
                      <a:r>
                        <a:rPr lang="ja-JP" sz="1200" b="0" dirty="0">
                          <a:solidFill>
                            <a:schemeClr val="tx1"/>
                          </a:solidFill>
                          <a:latin typeface="+mn-lt"/>
                          <a:ea typeface="MS Mincho"/>
                          <a:cs typeface="+mn-cs"/>
                        </a:rPr>
                        <a:t>[95％CI]</a:t>
                      </a:r>
                    </a:p>
                  </a:txBody>
                  <a:tcPr marL="90000" marR="90000" marT="46800" marB="46800">
                    <a:lnT w="12700" cap="flat" cmpd="sng" algn="ctr">
                      <a:noFill/>
                      <a:prstDash val="solid"/>
                      <a:round/>
                      <a:headEnd type="none" w="med" len="med"/>
                      <a:tailEnd type="none" w="med" len="med"/>
                    </a:lnT>
                  </a:tcPr>
                </a:tc>
                <a:tc>
                  <a:txBody>
                    <a:bodyPr/>
                    <a:lstStyle/>
                    <a:p>
                      <a:pPr algn="ctr"/>
                      <a:r>
                        <a:rPr lang="ja-JP" sz="1200" dirty="0"/>
                        <a:t>51 （16.9） </a:t>
                      </a:r>
                      <a:br>
                        <a:rPr lang="en-GB" altLang="ja-JP" sz="1200" dirty="0"/>
                      </a:br>
                      <a:r>
                        <a:rPr lang="ja-JP" sz="1200" dirty="0"/>
                        <a:t>[12.8、21.6]</a:t>
                      </a:r>
                    </a:p>
                  </a:txBody>
                  <a:tcPr marL="90000" marR="90000" marT="46800" marB="46800">
                    <a:lnT w="12700" cap="flat" cmpd="sng" algn="ctr">
                      <a:noFill/>
                      <a:prstDash val="solid"/>
                      <a:round/>
                      <a:headEnd type="none" w="med" len="med"/>
                      <a:tailEnd type="none" w="med" len="med"/>
                    </a:lnT>
                  </a:tcPr>
                </a:tc>
                <a:tc>
                  <a:txBody>
                    <a:bodyPr/>
                    <a:lstStyle/>
                    <a:p>
                      <a:pPr algn="ctr"/>
                      <a:r>
                        <a:rPr lang="ja-JP" sz="1200" dirty="0"/>
                        <a:t>12 （7.9）</a:t>
                      </a:r>
                      <a:br>
                        <a:rPr lang="en-GB" altLang="ja-JP" sz="1200" dirty="0"/>
                      </a:br>
                      <a:r>
                        <a:rPr lang="ja-JP" sz="1200" dirty="0"/>
                        <a:t>[4.2、</a:t>
                      </a:r>
                      <a:r>
                        <a:rPr lang="ja-JP" sz="1200" baseline="0" dirty="0"/>
                        <a:t>13.5]</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BOR、n （％）</a:t>
                      </a:r>
                    </a:p>
                  </a:txBody>
                  <a:tcPr marL="90000" marR="90000" marT="46800" marB="46800"/>
                </a:tc>
                <a:tc>
                  <a:txBody>
                    <a:bodyPr/>
                    <a:lstStyle/>
                    <a:p>
                      <a:pPr algn="l" rtl="0"/>
                      <a:endParaRPr lang="en-GB" sz="1200" dirty="0"/>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408492369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CR</a:t>
                      </a:r>
                    </a:p>
                  </a:txBody>
                  <a:tcPr marL="180000" marR="90000" marT="46800" marB="46800"/>
                </a:tc>
                <a:tc>
                  <a:txBody>
                    <a:bodyPr/>
                    <a:lstStyle/>
                    <a:p>
                      <a:pPr algn="ctr"/>
                      <a:r>
                        <a:rPr lang="ja-JP" sz="1200"/>
                        <a:t>4 （1.3）</a:t>
                      </a:r>
                    </a:p>
                  </a:txBody>
                  <a:tcPr marL="90000" marR="90000" marT="46800" marB="46800"/>
                </a:tc>
                <a:tc>
                  <a:txBody>
                    <a:bodyPr/>
                    <a:lstStyle/>
                    <a:p>
                      <a:pPr algn="ctr"/>
                      <a:r>
                        <a:rPr lang="ja-JP" sz="1200"/>
                        <a:t>0</a:t>
                      </a:r>
                    </a:p>
                  </a:txBody>
                  <a:tcPr marL="90000" marR="90000" marT="46800" marB="46800"/>
                </a:tc>
                <a:extLst>
                  <a:ext uri="{0D108BD9-81ED-4DB2-BD59-A6C34878D82A}">
                    <a16:rowId xmlns:a16="http://schemas.microsoft.com/office/drawing/2014/main" val="5794410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PR</a:t>
                      </a:r>
                    </a:p>
                  </a:txBody>
                  <a:tcPr marL="180000" marR="90000" marT="46800" marB="46800"/>
                </a:tc>
                <a:tc>
                  <a:txBody>
                    <a:bodyPr/>
                    <a:lstStyle/>
                    <a:p>
                      <a:pPr algn="ctr"/>
                      <a:r>
                        <a:rPr lang="ja-JP" sz="1200"/>
                        <a:t>47 （15.6）</a:t>
                      </a:r>
                    </a:p>
                  </a:txBody>
                  <a:tcPr marL="90000" marR="90000" marT="46800" marB="46800"/>
                </a:tc>
                <a:tc>
                  <a:txBody>
                    <a:bodyPr/>
                    <a:lstStyle/>
                    <a:p>
                      <a:pPr algn="ctr"/>
                      <a:r>
                        <a:rPr lang="ja-JP" sz="1200"/>
                        <a:t>12 （7.9）</a:t>
                      </a:r>
                    </a:p>
                  </a:txBody>
                  <a:tcPr marL="90000" marR="90000" marT="46800" marB="46800"/>
                </a:tc>
                <a:extLst>
                  <a:ext uri="{0D108BD9-81ED-4DB2-BD59-A6C34878D82A}">
                    <a16:rowId xmlns:a16="http://schemas.microsoft.com/office/drawing/2014/main" val="368778838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SD</a:t>
                      </a:r>
                    </a:p>
                  </a:txBody>
                  <a:tcPr marL="180000" marR="90000" marT="46800" marB="46800"/>
                </a:tc>
                <a:tc>
                  <a:txBody>
                    <a:bodyPr/>
                    <a:lstStyle/>
                    <a:p>
                      <a:pPr algn="ctr"/>
                      <a:r>
                        <a:rPr lang="ja-JP" sz="1200"/>
                        <a:t>122 （40.4）</a:t>
                      </a:r>
                    </a:p>
                  </a:txBody>
                  <a:tcPr marL="90000" marR="90000" marT="46800" marB="46800"/>
                </a:tc>
                <a:tc>
                  <a:txBody>
                    <a:bodyPr/>
                    <a:lstStyle/>
                    <a:p>
                      <a:pPr algn="ctr"/>
                      <a:r>
                        <a:rPr lang="ja-JP" sz="1200"/>
                        <a:t>73 （48.3）</a:t>
                      </a:r>
                    </a:p>
                  </a:txBody>
                  <a:tcPr marL="90000" marR="90000" marT="46800" marB="46800"/>
                </a:tc>
                <a:extLst>
                  <a:ext uri="{0D108BD9-81ED-4DB2-BD59-A6C34878D82A}">
                    <a16:rowId xmlns:a16="http://schemas.microsoft.com/office/drawing/2014/main" val="218500433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PD</a:t>
                      </a:r>
                    </a:p>
                  </a:txBody>
                  <a:tcPr marL="180000" marR="90000" marT="46800" marB="46800"/>
                </a:tc>
                <a:tc>
                  <a:txBody>
                    <a:bodyPr/>
                    <a:lstStyle/>
                    <a:p>
                      <a:pPr algn="ctr"/>
                      <a:r>
                        <a:rPr lang="ja-JP" sz="1200"/>
                        <a:t>67 （22.2）</a:t>
                      </a:r>
                    </a:p>
                  </a:txBody>
                  <a:tcPr marL="90000" marR="90000" marT="46800" marB="46800"/>
                </a:tc>
                <a:tc>
                  <a:txBody>
                    <a:bodyPr/>
                    <a:lstStyle/>
                    <a:p>
                      <a:pPr algn="ctr"/>
                      <a:r>
                        <a:rPr lang="ja-JP" sz="1200"/>
                        <a:t>36 （23.8）</a:t>
                      </a:r>
                    </a:p>
                  </a:txBody>
                  <a:tcPr marL="90000" marR="90000" marT="46800" marB="46800"/>
                </a:tc>
                <a:extLst>
                  <a:ext uri="{0D108BD9-81ED-4DB2-BD59-A6C34878D82A}">
                    <a16:rowId xmlns:a16="http://schemas.microsoft.com/office/drawing/2014/main" val="3717014451"/>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NE</a:t>
                      </a:r>
                    </a:p>
                  </a:txBody>
                  <a:tcPr marL="180000" marR="90000" marT="46800" marB="46800"/>
                </a:tc>
                <a:tc>
                  <a:txBody>
                    <a:bodyPr/>
                    <a:lstStyle/>
                    <a:p>
                      <a:pPr algn="ctr"/>
                      <a:r>
                        <a:rPr lang="ja-JP" sz="1200"/>
                        <a:t>14 （4.6）</a:t>
                      </a:r>
                    </a:p>
                  </a:txBody>
                  <a:tcPr marL="90000" marR="90000" marT="46800" marB="46800"/>
                </a:tc>
                <a:tc>
                  <a:txBody>
                    <a:bodyPr/>
                    <a:lstStyle/>
                    <a:p>
                      <a:pPr algn="ctr"/>
                      <a:r>
                        <a:rPr lang="ja-JP" sz="1200"/>
                        <a:t>12 （7.9）</a:t>
                      </a:r>
                    </a:p>
                  </a:txBody>
                  <a:tcPr marL="90000" marR="90000" marT="46800" marB="46800"/>
                </a:tc>
                <a:extLst>
                  <a:ext uri="{0D108BD9-81ED-4DB2-BD59-A6C34878D82A}">
                    <a16:rowId xmlns:a16="http://schemas.microsoft.com/office/drawing/2014/main" val="4173814724"/>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NA</a:t>
                      </a:r>
                    </a:p>
                  </a:txBody>
                  <a:tcPr marL="180000" marR="90000" marT="46800" marB="46800"/>
                </a:tc>
                <a:tc>
                  <a:txBody>
                    <a:bodyPr/>
                    <a:lstStyle/>
                    <a:p>
                      <a:pPr algn="ctr"/>
                      <a:r>
                        <a:rPr lang="ja-JP" sz="1200"/>
                        <a:t>48 （15.9）</a:t>
                      </a:r>
                    </a:p>
                  </a:txBody>
                  <a:tcPr marL="90000" marR="90000" marT="46800" marB="46800"/>
                </a:tc>
                <a:tc>
                  <a:txBody>
                    <a:bodyPr/>
                    <a:lstStyle/>
                    <a:p>
                      <a:pPr algn="ctr"/>
                      <a:r>
                        <a:rPr lang="ja-JP" sz="1200"/>
                        <a:t>18 （11.9）</a:t>
                      </a:r>
                    </a:p>
                  </a:txBody>
                  <a:tcPr marL="90000" marR="90000" marT="46800" marB="46800"/>
                </a:tc>
                <a:extLst>
                  <a:ext uri="{0D108BD9-81ED-4DB2-BD59-A6C34878D82A}">
                    <a16:rowId xmlns:a16="http://schemas.microsoft.com/office/drawing/2014/main" val="165108841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DCR、n（％）</a:t>
                      </a:r>
                    </a:p>
                  </a:txBody>
                  <a:tcPr marL="90000" marR="90000" marT="46800" marB="46800"/>
                </a:tc>
                <a:tc>
                  <a:txBody>
                    <a:bodyPr/>
                    <a:lstStyle/>
                    <a:p>
                      <a:pPr algn="ctr"/>
                      <a:r>
                        <a:rPr lang="ja-JP" sz="1200"/>
                        <a:t>173 （57.3）</a:t>
                      </a:r>
                    </a:p>
                  </a:txBody>
                  <a:tcPr marL="90000" marR="90000" marT="46800" marB="46800"/>
                </a:tc>
                <a:tc>
                  <a:txBody>
                    <a:bodyPr/>
                    <a:lstStyle/>
                    <a:p>
                      <a:pPr algn="ctr"/>
                      <a:r>
                        <a:rPr lang="ja-JP" sz="1200" dirty="0"/>
                        <a:t>85 （56.3）</a:t>
                      </a:r>
                    </a:p>
                  </a:txBody>
                  <a:tcPr marL="90000" marR="90000" marT="46800" marB="46800"/>
                </a:tc>
                <a:extLst>
                  <a:ext uri="{0D108BD9-81ED-4DB2-BD59-A6C34878D82A}">
                    <a16:rowId xmlns:a16="http://schemas.microsoft.com/office/drawing/2014/main" val="3240175459"/>
                  </a:ext>
                </a:extLst>
              </a:tr>
            </a:tbl>
          </a:graphicData>
        </a:graphic>
      </p:graphicFrame>
      <p:graphicFrame>
        <p:nvGraphicFramePr>
          <p:cNvPr id="245" name="Table 244">
            <a:extLst>
              <a:ext uri="{FF2B5EF4-FFF2-40B4-BE49-F238E27FC236}">
                <a16:creationId xmlns:a16="http://schemas.microsoft.com/office/drawing/2014/main" id="{AEE62890-0EF1-479F-B5AC-17698233C6FE}"/>
              </a:ext>
            </a:extLst>
          </p:cNvPr>
          <p:cNvGraphicFramePr>
            <a:graphicFrameLocks noGrp="1"/>
          </p:cNvGraphicFramePr>
          <p:nvPr>
            <p:extLst>
              <p:ext uri="{D42A27DB-BD31-4B8C-83A1-F6EECF244321}">
                <p14:modId xmlns:p14="http://schemas.microsoft.com/office/powerpoint/2010/main" val="3697051947"/>
              </p:ext>
            </p:extLst>
          </p:nvPr>
        </p:nvGraphicFramePr>
        <p:xfrm>
          <a:off x="2369845" y="1964479"/>
          <a:ext cx="4341167" cy="1195544"/>
        </p:xfrm>
        <a:graphic>
          <a:graphicData uri="http://schemas.openxmlformats.org/drawingml/2006/table">
            <a:tbl>
              <a:tblPr firstRow="1" bandRow="1"/>
              <a:tblGrid>
                <a:gridCol w="1554981">
                  <a:extLst>
                    <a:ext uri="{9D8B030D-6E8A-4147-A177-3AD203B41FA5}">
                      <a16:colId xmlns:a16="http://schemas.microsoft.com/office/drawing/2014/main" val="238386395"/>
                    </a:ext>
                  </a:extLst>
                </a:gridCol>
                <a:gridCol w="1393093">
                  <a:extLst>
                    <a:ext uri="{9D8B030D-6E8A-4147-A177-3AD203B41FA5}">
                      <a16:colId xmlns:a16="http://schemas.microsoft.com/office/drawing/2014/main" val="2132770122"/>
                    </a:ext>
                  </a:extLst>
                </a:gridCol>
                <a:gridCol w="1393093">
                  <a:extLst>
                    <a:ext uri="{9D8B030D-6E8A-4147-A177-3AD203B41FA5}">
                      <a16:colId xmlns:a16="http://schemas.microsoft.com/office/drawing/2014/main" val="3468305285"/>
                    </a:ext>
                  </a:extLst>
                </a:gridCol>
              </a:tblGrid>
              <a:tr h="386135">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endParaRPr lang="en-US" sz="1000" b="1" dirty="0">
                        <a:solidFill>
                          <a:schemeClr val="tx2"/>
                        </a:solidFill>
                        <a:latin typeface="+mn-lt"/>
                      </a:endParaRP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a:solidFill>
                            <a:schemeClr val="tx2"/>
                          </a:solidFill>
                        </a:rPr>
                        <a:t>アテゾリズマブ</a:t>
                      </a:r>
                    </a:p>
                    <a:p>
                      <a:pPr algn="ctr"/>
                      <a:r>
                        <a:rPr lang="ja-JP" sz="1100" b="1">
                          <a:solidFill>
                            <a:schemeClr val="tx2"/>
                          </a:solidFill>
                        </a:rPr>
                        <a:t>（n=302）</a:t>
                      </a:r>
                    </a:p>
                  </a:txBody>
                  <a:tcPr marL="90000" marR="90000" marT="46800" marB="4680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b="1">
                          <a:solidFill>
                            <a:schemeClr val="tx2"/>
                          </a:solidFill>
                        </a:rPr>
                        <a:t>化学療法</a:t>
                      </a:r>
                    </a:p>
                    <a:p>
                      <a:pPr algn="ctr"/>
                      <a:r>
                        <a:rPr lang="ja-JP" sz="1100" b="1">
                          <a:solidFill>
                            <a:schemeClr val="tx2"/>
                          </a:solidFill>
                        </a:rPr>
                        <a:t>（n=151）</a:t>
                      </a:r>
                    </a:p>
                  </a:txBody>
                  <a:tcPr marL="90000" marR="90000" marT="46800" marB="46800"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02880395"/>
                  </a:ext>
                </a:extLst>
              </a:tr>
              <a:tr h="211353">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latin typeface="+mn-lt"/>
                          <a:ea typeface="MS Mincho"/>
                        </a:rPr>
                        <a:t>イベント、n（％）</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ja-JP" sz="1000"/>
                        <a:t>249</a:t>
                      </a:r>
                      <a:r>
                        <a:rPr lang="ja-JP" sz="1000" baseline="0"/>
                        <a:t> （82.5）</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ja-JP" sz="1000"/>
                        <a:t>130 （86.1）</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639644350"/>
                  </a:ext>
                </a:extLst>
              </a:tr>
              <a:tr h="278984">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ja-JP" sz="1000">
                          <a:latin typeface="+mn-lt"/>
                          <a:ea typeface="MS Mincho"/>
                        </a:rPr>
                        <a:t>mOS、月 （95％CI）</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ja-JP" sz="1000"/>
                        <a:t>10.3 （9.4、11.9）</a:t>
                      </a:r>
                    </a:p>
                  </a:txBody>
                  <a:tcPr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ja-JP" sz="1000"/>
                        <a:t>9.2</a:t>
                      </a:r>
                      <a:r>
                        <a:rPr lang="ja-JP" sz="1000" baseline="0"/>
                        <a:t> （5.9、11.2）</a:t>
                      </a:r>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229440689"/>
                  </a:ext>
                </a:extLst>
              </a:tr>
              <a:tr h="2113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000">
                          <a:latin typeface="+mn-lt"/>
                          <a:ea typeface="MS Mincho"/>
                        </a:rPr>
                        <a:t>HR （95％CI）</a:t>
                      </a:r>
                      <a:r>
                        <a:rPr lang="ja-JP" sz="1000" baseline="30000">
                          <a:latin typeface="+mn-lt"/>
                          <a:ea typeface="MS Mincho"/>
                        </a:rPr>
                        <a:t>a</a:t>
                      </a:r>
                      <a:r>
                        <a:rPr lang="ja-JP" sz="1000" baseline="0">
                          <a:latin typeface="+mn-lt"/>
                          <a:ea typeface="MS Mincho"/>
                        </a:rPr>
                        <a:t>; p値</a:t>
                      </a:r>
                    </a:p>
                  </a:txBody>
                  <a:tcPr anchor="ctr">
                    <a:lnL w="12700" cap="flat" cmpd="sng" algn="ctr">
                      <a:solidFill>
                        <a:schemeClr val="accent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ja-JP" sz="1000"/>
                        <a:t>0.78 （0.63、0.97）; 0.028</a:t>
                      </a:r>
                      <a:r>
                        <a:rPr lang="ja-JP" sz="1000" baseline="30000"/>
                        <a:t>b</a:t>
                      </a:r>
                    </a:p>
                  </a:txBody>
                  <a:tcPr anchor="ctr">
                    <a:lnL w="381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GB" sz="1000" dirty="0"/>
                    </a:p>
                  </a:txBody>
                  <a:tcPr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0841022"/>
                  </a:ext>
                </a:extLst>
              </a:tr>
            </a:tbl>
          </a:graphicData>
        </a:graphic>
      </p:graphicFrame>
    </p:spTree>
    <p:extLst>
      <p:ext uri="{BB962C8B-B14F-4D97-AF65-F5344CB8AC3E}">
        <p14:creationId xmlns:p14="http://schemas.microsoft.com/office/powerpoint/2010/main" val="429182944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LBA1：大気汚染による非小細胞肺がん誘発の作用機序および作用可能な炎症軸：分子レベルでのがん予防を目指して – Swanton C, et al.</a:t>
            </a:r>
          </a:p>
        </p:txBody>
      </p:sp>
      <p:sp>
        <p:nvSpPr>
          <p:cNvPr id="6" name="Content Placeholder 5"/>
          <p:cNvSpPr>
            <a:spLocks noGrp="1"/>
          </p:cNvSpPr>
          <p:nvPr>
            <p:ph idx="1"/>
          </p:nvPr>
        </p:nvSpPr>
        <p:spPr/>
        <p:txBody>
          <a:bodyPr/>
          <a:lstStyle/>
          <a:p>
            <a:r>
              <a:rPr lang="ja-JP" b="1" dirty="0"/>
              <a:t>研究目的</a:t>
            </a:r>
          </a:p>
          <a:p>
            <a:pPr lvl="1"/>
            <a:r>
              <a:rPr lang="ja-JP" dirty="0"/>
              <a:t>EGFR変異型NSCLCの喫煙未経験者における粒子状物質2.5μm（PM2.5）によって引き起こされる腫瘍促進のメカニズムを調査する</a:t>
            </a:r>
          </a:p>
          <a:p>
            <a:pPr>
              <a:spcBef>
                <a:spcPts val="1800"/>
              </a:spcBef>
            </a:pPr>
            <a:r>
              <a:rPr lang="ja-JP" b="1" dirty="0"/>
              <a:t>方法</a:t>
            </a:r>
          </a:p>
          <a:p>
            <a:pPr lvl="1"/>
            <a:r>
              <a:rPr lang="ja-JP" dirty="0"/>
              <a:t>英国の447,932人の参加者を対象に、PM2.5濃度の増加とがんリスクとの関連性を評価した（biobank</a:t>
            </a:r>
            <a:r>
              <a:rPr lang="ja-JP" baseline="30000" dirty="0"/>
              <a:t>UK</a:t>
            </a:r>
            <a:r>
              <a:rPr lang="ja-JP" dirty="0"/>
              <a:t>データベースからのデータ）。</a:t>
            </a:r>
          </a:p>
          <a:p>
            <a:pPr lvl="1"/>
            <a:r>
              <a:rPr lang="ja-JP" dirty="0"/>
              <a:t>既存のEGFRおよびKRAS変異を有する肺がんマウスモデルをPM2.5への曝露後に分析し、腫瘍増殖に対する大気汚染の影響を評価する </a:t>
            </a:r>
          </a:p>
          <a:p>
            <a:pPr lvl="1"/>
            <a:r>
              <a:rPr lang="ja-JP" dirty="0"/>
              <a:t>マウスモデルとヒト肺検体を用いて、IL-1</a:t>
            </a:r>
            <a:r>
              <a:rPr lang="ja-JP" dirty="0">
                <a:latin typeface="Arial" panose="020B0604020202020204" pitchFamily="34" charset="0"/>
                <a:ea typeface="MS Mincho"/>
                <a:cs typeface="Arial" panose="020B0604020202020204" pitchFamily="34" charset="0"/>
              </a:rPr>
              <a:t>β</a:t>
            </a:r>
            <a:r>
              <a:rPr lang="ja-JP" dirty="0"/>
              <a:t>の発現によって誘発される肺胞型2（AT2）の増殖が腫瘍形成の潜在的なメカニズムであることを評価した</a:t>
            </a:r>
          </a:p>
        </p:txBody>
      </p:sp>
      <p:sp>
        <p:nvSpPr>
          <p:cNvPr id="5" name="Text Placeholder 4"/>
          <p:cNvSpPr>
            <a:spLocks noGrp="1"/>
          </p:cNvSpPr>
          <p:nvPr>
            <p:ph type="body" sz="quarter" idx="11"/>
          </p:nvPr>
        </p:nvSpPr>
        <p:spPr/>
        <p:txBody>
          <a:bodyPr/>
          <a:lstStyle/>
          <a:p>
            <a:r>
              <a:rPr lang="en-US" altLang="ja-JP" dirty="0"/>
              <a:t>Swanton C, et </a:t>
            </a:r>
            <a:r>
              <a:rPr lang="en-US" altLang="ja-JP" dirty="0" err="1"/>
              <a:t>al.Ann</a:t>
            </a:r>
            <a:r>
              <a:rPr lang="en-US" altLang="ja-JP" dirty="0"/>
              <a:t> </a:t>
            </a:r>
            <a:r>
              <a:rPr lang="en-US" altLang="ja-JP" dirty="0" err="1"/>
              <a:t>Oncol</a:t>
            </a:r>
            <a:r>
              <a:rPr lang="en-US" altLang="ja-JP" dirty="0"/>
              <a:t> 2022;33</a:t>
            </a:r>
            <a:r>
              <a:rPr lang="ja-JP" altLang="en-US" dirty="0"/>
              <a:t>（</a:t>
            </a:r>
            <a:r>
              <a:rPr lang="en-US" altLang="ja-JP" dirty="0" err="1"/>
              <a:t>suppl</a:t>
            </a:r>
            <a:r>
              <a:rPr lang="ja-JP" altLang="en-US" dirty="0"/>
              <a:t>）</a:t>
            </a:r>
            <a:r>
              <a:rPr lang="en-US" altLang="ja-JP" dirty="0"/>
              <a:t>:</a:t>
            </a:r>
            <a:r>
              <a:rPr lang="en-US" altLang="ja-JP" dirty="0" err="1"/>
              <a:t>Abstr</a:t>
            </a:r>
            <a:r>
              <a:rPr lang="en-US" altLang="ja-JP" dirty="0"/>
              <a:t> LBA1</a:t>
            </a:r>
            <a:endParaRPr lang="ja-JP" altLang="en-US" dirty="0"/>
          </a:p>
        </p:txBody>
      </p:sp>
    </p:spTree>
    <p:extLst>
      <p:ext uri="{BB962C8B-B14F-4D97-AF65-F5344CB8AC3E}">
        <p14:creationId xmlns:p14="http://schemas.microsoft.com/office/powerpoint/2010/main" val="376932160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hidden="1"/>
          <p:cNvPicPr>
            <a:picLocks noChangeAspect="1"/>
          </p:cNvPicPr>
          <p:nvPr/>
        </p:nvPicPr>
        <p:blipFill>
          <a:blip r:embed="rId3"/>
          <a:stretch>
            <a:fillRect/>
          </a:stretch>
        </p:blipFill>
        <p:spPr>
          <a:xfrm>
            <a:off x="428626" y="895350"/>
            <a:ext cx="11334748" cy="5943600"/>
          </a:xfrm>
          <a:prstGeom prst="rect">
            <a:avLst/>
          </a:prstGeom>
        </p:spPr>
      </p:pic>
      <p:sp>
        <p:nvSpPr>
          <p:cNvPr id="5" name="Text Placeholder 4"/>
          <p:cNvSpPr>
            <a:spLocks noGrp="1"/>
          </p:cNvSpPr>
          <p:nvPr>
            <p:ph type="body" sz="quarter" idx="11"/>
          </p:nvPr>
        </p:nvSpPr>
        <p:spPr/>
        <p:txBody>
          <a:bodyPr/>
          <a:lstStyle/>
          <a:p>
            <a:r>
              <a:rPr lang="ja-JP"/>
              <a:t>Lee SM, et al.Ann Oncol 2022;33（suppl）:Abstr LBA11</a:t>
            </a:r>
          </a:p>
        </p:txBody>
      </p:sp>
      <p:graphicFrame>
        <p:nvGraphicFramePr>
          <p:cNvPr id="189" name="Table 7">
            <a:extLst>
              <a:ext uri="{FF2B5EF4-FFF2-40B4-BE49-F238E27FC236}">
                <a16:creationId xmlns:a16="http://schemas.microsoft.com/office/drawing/2014/main" id="{3A850B38-087A-74F5-AC75-0C87D7D302EE}"/>
              </a:ext>
            </a:extLst>
          </p:cNvPr>
          <p:cNvGraphicFramePr>
            <a:graphicFrameLocks noGrp="1"/>
          </p:cNvGraphicFramePr>
          <p:nvPr>
            <p:extLst>
              <p:ext uri="{D42A27DB-BD31-4B8C-83A1-F6EECF244321}">
                <p14:modId xmlns:p14="http://schemas.microsoft.com/office/powerpoint/2010/main" val="2051224909"/>
              </p:ext>
            </p:extLst>
          </p:nvPr>
        </p:nvGraphicFramePr>
        <p:xfrm>
          <a:off x="547789" y="1796160"/>
          <a:ext cx="11322090" cy="3810000"/>
        </p:xfrm>
        <a:graphic>
          <a:graphicData uri="http://schemas.openxmlformats.org/drawingml/2006/table">
            <a:tbl>
              <a:tblPr firstRow="1" bandRow="1">
                <a:tableStyleId>{5C22544A-7EE6-4342-B048-85BDC9FD1C3A}</a:tableStyleId>
              </a:tblPr>
              <a:tblGrid>
                <a:gridCol w="959278">
                  <a:extLst>
                    <a:ext uri="{9D8B030D-6E8A-4147-A177-3AD203B41FA5}">
                      <a16:colId xmlns:a16="http://schemas.microsoft.com/office/drawing/2014/main" val="2406850910"/>
                    </a:ext>
                  </a:extLst>
                </a:gridCol>
                <a:gridCol w="968809">
                  <a:extLst>
                    <a:ext uri="{9D8B030D-6E8A-4147-A177-3AD203B41FA5}">
                      <a16:colId xmlns:a16="http://schemas.microsoft.com/office/drawing/2014/main" val="1572873489"/>
                    </a:ext>
                  </a:extLst>
                </a:gridCol>
                <a:gridCol w="632087">
                  <a:extLst>
                    <a:ext uri="{9D8B030D-6E8A-4147-A177-3AD203B41FA5}">
                      <a16:colId xmlns:a16="http://schemas.microsoft.com/office/drawing/2014/main" val="4040106510"/>
                    </a:ext>
                  </a:extLst>
                </a:gridCol>
                <a:gridCol w="1296000">
                  <a:extLst>
                    <a:ext uri="{9D8B030D-6E8A-4147-A177-3AD203B41FA5}">
                      <a16:colId xmlns:a16="http://schemas.microsoft.com/office/drawing/2014/main" val="138458315"/>
                    </a:ext>
                  </a:extLst>
                </a:gridCol>
                <a:gridCol w="1268704">
                  <a:extLst>
                    <a:ext uri="{9D8B030D-6E8A-4147-A177-3AD203B41FA5}">
                      <a16:colId xmlns:a16="http://schemas.microsoft.com/office/drawing/2014/main" val="4176890877"/>
                    </a:ext>
                  </a:extLst>
                </a:gridCol>
                <a:gridCol w="250254">
                  <a:extLst>
                    <a:ext uri="{9D8B030D-6E8A-4147-A177-3AD203B41FA5}">
                      <a16:colId xmlns:a16="http://schemas.microsoft.com/office/drawing/2014/main" val="610146169"/>
                    </a:ext>
                  </a:extLst>
                </a:gridCol>
                <a:gridCol w="1697079">
                  <a:extLst>
                    <a:ext uri="{9D8B030D-6E8A-4147-A177-3AD203B41FA5}">
                      <a16:colId xmlns:a16="http://schemas.microsoft.com/office/drawing/2014/main" val="1662915284"/>
                    </a:ext>
                  </a:extLst>
                </a:gridCol>
                <a:gridCol w="999067">
                  <a:extLst>
                    <a:ext uri="{9D8B030D-6E8A-4147-A177-3AD203B41FA5}">
                      <a16:colId xmlns:a16="http://schemas.microsoft.com/office/drawing/2014/main" val="3886915560"/>
                    </a:ext>
                  </a:extLst>
                </a:gridCol>
                <a:gridCol w="759854">
                  <a:extLst>
                    <a:ext uri="{9D8B030D-6E8A-4147-A177-3AD203B41FA5}">
                      <a16:colId xmlns:a16="http://schemas.microsoft.com/office/drawing/2014/main" val="3834302352"/>
                    </a:ext>
                  </a:extLst>
                </a:gridCol>
                <a:gridCol w="1102812">
                  <a:extLst>
                    <a:ext uri="{9D8B030D-6E8A-4147-A177-3AD203B41FA5}">
                      <a16:colId xmlns:a16="http://schemas.microsoft.com/office/drawing/2014/main" val="1501276655"/>
                    </a:ext>
                  </a:extLst>
                </a:gridCol>
                <a:gridCol w="1388146">
                  <a:extLst>
                    <a:ext uri="{9D8B030D-6E8A-4147-A177-3AD203B41FA5}">
                      <a16:colId xmlns:a16="http://schemas.microsoft.com/office/drawing/2014/main" val="1917427948"/>
                    </a:ext>
                  </a:extLst>
                </a:gridCol>
              </a:tblGrid>
              <a:tr h="140870">
                <a:tc>
                  <a:txBody>
                    <a:bodyPr/>
                    <a:lstStyle/>
                    <a:p>
                      <a:r>
                        <a:rPr lang="ja-JP" sz="1000" u="sng" dirty="0">
                          <a:solidFill>
                            <a:schemeClr val="tx1"/>
                          </a:solidFill>
                        </a:rPr>
                        <a:t>サブグループ</a:t>
                      </a:r>
                    </a:p>
                  </a:txBody>
                  <a:tcPr marL="0" marR="0" marT="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accent1"/>
                          </a:solidFill>
                        </a:rPr>
                        <a:t>アテゾリズマブ</a:t>
                      </a:r>
                      <a:r>
                        <a:rPr lang="ja-JP" sz="1000" dirty="0">
                          <a:solidFill>
                            <a:schemeClr val="tx1"/>
                          </a:solidFill>
                        </a:rPr>
                        <a:t>
</a:t>
                      </a:r>
                      <a:br>
                        <a:rPr lang="ja-JP" sz="1000" dirty="0">
                          <a:solidFill>
                            <a:schemeClr val="tx1"/>
                          </a:solidFill>
                        </a:rPr>
                      </a:br>
                      <a:r>
                        <a:rPr lang="ja-JP" sz="1000" u="sng" dirty="0">
                          <a:solidFill>
                            <a:schemeClr val="tx1"/>
                          </a:solidFill>
                        </a:rPr>
                        <a:t>n</a:t>
                      </a:r>
                    </a:p>
                  </a:txBody>
                  <a:tcPr marL="0" marR="0" marT="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accent2"/>
                          </a:solidFill>
                        </a:rPr>
                        <a:t>化学療法</a:t>
                      </a:r>
                      <a:r>
                        <a:rPr lang="ja-JP" sz="1000">
                          <a:solidFill>
                            <a:schemeClr val="tx1"/>
                          </a:solidFill>
                        </a:rPr>
                        <a:t>
</a:t>
                      </a:r>
                      <a:br>
                        <a:rPr lang="ja-JP" sz="1000">
                          <a:solidFill>
                            <a:schemeClr val="tx1"/>
                          </a:solidFill>
                        </a:rPr>
                      </a:br>
                      <a:r>
                        <a:rPr lang="ja-JP" sz="1000" u="sng">
                          <a:solidFill>
                            <a:schemeClr val="tx1"/>
                          </a:solidFill>
                        </a:rPr>
                        <a:t>n</a:t>
                      </a:r>
                    </a:p>
                  </a:txBody>
                  <a:tcPr marL="0" marR="0" marT="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u="sng" dirty="0">
                        <a:solidFill>
                          <a:schemeClr val="tx1"/>
                        </a:solidFill>
                      </a:endParaRPr>
                    </a:p>
                  </a:txBody>
                  <a:tcPr marL="0" marR="0" marT="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u="sng">
                          <a:solidFill>
                            <a:schemeClr val="tx1"/>
                          </a:solidFill>
                        </a:rPr>
                        <a:t>HR （95％CI）</a:t>
                      </a:r>
                    </a:p>
                  </a:txBody>
                  <a:tcPr marL="0" marR="0" marT="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u="sng" dirty="0">
                        <a:solidFill>
                          <a:schemeClr val="tx1"/>
                        </a:solidFill>
                      </a:endParaRPr>
                    </a:p>
                  </a:txBody>
                  <a:tcPr marL="0" marR="0" marT="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u="sng" dirty="0">
                          <a:solidFill>
                            <a:schemeClr val="tx1"/>
                          </a:solidFill>
                        </a:rPr>
                        <a:t>サブグループ</a:t>
                      </a:r>
                    </a:p>
                  </a:txBody>
                  <a:tcPr marL="0" marR="0" marT="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accent1"/>
                          </a:solidFill>
                        </a:rPr>
                        <a:t>アテゾリズマブ</a:t>
                      </a:r>
                      <a:r>
                        <a:rPr lang="ja-JP" sz="1000" dirty="0">
                          <a:solidFill>
                            <a:schemeClr val="tx1"/>
                          </a:solidFill>
                        </a:rPr>
                        <a:t>
</a:t>
                      </a:r>
                      <a:br>
                        <a:rPr lang="ja-JP" sz="1000" dirty="0">
                          <a:solidFill>
                            <a:schemeClr val="tx1"/>
                          </a:solidFill>
                        </a:rPr>
                      </a:br>
                      <a:r>
                        <a:rPr lang="ja-JP" sz="1000" u="sng" dirty="0">
                          <a:solidFill>
                            <a:schemeClr val="tx1"/>
                          </a:solidFill>
                        </a:rPr>
                        <a:t>n</a:t>
                      </a:r>
                    </a:p>
                  </a:txBody>
                  <a:tcPr marL="0" marR="0" marT="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accent2"/>
                          </a:solidFill>
                        </a:rPr>
                        <a:t>化学療法</a:t>
                      </a:r>
                      <a:r>
                        <a:rPr lang="ja-JP" sz="1000" dirty="0">
                          <a:solidFill>
                            <a:schemeClr val="tx1"/>
                          </a:solidFill>
                        </a:rPr>
                        <a:t>
</a:t>
                      </a:r>
                      <a:br>
                        <a:rPr lang="ja-JP" sz="1000" dirty="0">
                          <a:solidFill>
                            <a:schemeClr val="tx1"/>
                          </a:solidFill>
                        </a:rPr>
                      </a:br>
                      <a:r>
                        <a:rPr lang="ja-JP" sz="1000" u="sng" dirty="0">
                          <a:solidFill>
                            <a:schemeClr val="tx1"/>
                          </a:solidFill>
                        </a:rPr>
                        <a:t>n</a:t>
                      </a:r>
                    </a:p>
                  </a:txBody>
                  <a:tcPr marL="0" marR="0" marT="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u="sng" dirty="0">
                        <a:solidFill>
                          <a:schemeClr val="tx1"/>
                        </a:solidFill>
                      </a:endParaRPr>
                    </a:p>
                  </a:txBody>
                  <a:tcPr marL="0" marR="0" marT="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000" u="sng">
                          <a:solidFill>
                            <a:schemeClr val="tx1"/>
                          </a:solidFill>
                        </a:rPr>
                        <a:t>HR （95％CI）</a:t>
                      </a:r>
                    </a:p>
                  </a:txBody>
                  <a:tcPr marL="0" marR="0" marT="0" marB="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5499452"/>
                  </a:ext>
                </a:extLst>
              </a:tr>
              <a:tr h="140870">
                <a:tc>
                  <a:txBody>
                    <a:bodyPr/>
                    <a:lstStyle/>
                    <a:p>
                      <a:r>
                        <a:rPr lang="ja-JP" sz="1000" b="1">
                          <a:solidFill>
                            <a:schemeClr val="tx1"/>
                          </a:solidFill>
                        </a:rPr>
                        <a:t>すべての患者</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302</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151</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0.78 （0.63、0.97）</a:t>
                      </a:r>
                      <a:r>
                        <a:rPr lang="ja-JP" sz="1000" baseline="30000">
                          <a:solidFill>
                            <a:schemeClr val="tx1"/>
                          </a:solidFill>
                        </a:rPr>
                        <a:t>a</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baseline="30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b="1" baseline="0">
                          <a:solidFill>
                            <a:schemeClr val="tx1"/>
                          </a:solidFill>
                          <a:latin typeface="+mn-lt"/>
                          <a:ea typeface="MS Mincho"/>
                        </a:rPr>
                        <a:t>すべての患者</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baseline="0">
                          <a:solidFill>
                            <a:schemeClr val="tx1"/>
                          </a:solidFill>
                        </a:rPr>
                        <a:t>302</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baseline="0">
                          <a:solidFill>
                            <a:schemeClr val="tx1"/>
                          </a:solidFill>
                        </a:rPr>
                        <a:t>151</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baseline="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baseline="0" dirty="0">
                          <a:solidFill>
                            <a:schemeClr val="tx1"/>
                          </a:solidFill>
                        </a:rPr>
                        <a:t>0.78 (0.63、0.97)</a:t>
                      </a:r>
                      <a:r>
                        <a:rPr lang="ja-JP" sz="1000" baseline="30000" dirty="0">
                          <a:solidFill>
                            <a:schemeClr val="tx1"/>
                          </a:solidFill>
                        </a:rPr>
                        <a:t>a</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93420471"/>
                  </a:ext>
                </a:extLst>
              </a:tr>
              <a:tr h="140870">
                <a:tc>
                  <a:txBody>
                    <a:bodyPr/>
                    <a:lstStyle/>
                    <a:p>
                      <a:r>
                        <a:rPr lang="ja-JP" sz="1000" b="1" dirty="0">
                          <a:solidFill>
                            <a:schemeClr val="tx1"/>
                          </a:solidFill>
                        </a:rPr>
                        <a:t>年齢、満歳</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b="1">
                          <a:solidFill>
                            <a:schemeClr val="tx1"/>
                          </a:solidFill>
                          <a:latin typeface="+mn-lt"/>
                          <a:ea typeface="MS Mincho"/>
                        </a:rPr>
                        <a:t>ステージ</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22765083"/>
                  </a:ext>
                </a:extLst>
              </a:tr>
              <a:tr h="130007">
                <a:tc>
                  <a:txBody>
                    <a:bodyPr/>
                    <a:lstStyle/>
                    <a:p>
                      <a:r>
                        <a:rPr lang="ja-JP" sz="1000" dirty="0">
                          <a:solidFill>
                            <a:schemeClr val="tx1"/>
                          </a:solidFill>
                        </a:rPr>
                        <a:t>&lt;70</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80</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43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0.75 （0.49、1.14）</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dirty="0">
                          <a:solidFill>
                            <a:schemeClr val="tx1"/>
                          </a:solidFill>
                          <a:latin typeface="+mn-lt"/>
                          <a:ea typeface="MS Mincho"/>
                        </a:rPr>
                        <a:t>IIIB</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41</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21</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0.69 （0.39、1.24）</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2101360"/>
                  </a:ext>
                </a:extLst>
              </a:tr>
              <a:tr h="140870">
                <a:tc>
                  <a:txBody>
                    <a:bodyPr/>
                    <a:lstStyle/>
                    <a:p>
                      <a:r>
                        <a:rPr lang="ja-JP" sz="1000" dirty="0">
                          <a:solidFill>
                            <a:schemeClr val="tx1"/>
                          </a:solidFill>
                        </a:rPr>
                        <a:t>70–79</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125</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65</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0.68 （0.49、0.94）</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a:rPr>
                        <a:t>IV</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261</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130</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0.81 （0.64、1.02）</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3802331"/>
                  </a:ext>
                </a:extLst>
              </a:tr>
              <a:tr h="140870">
                <a:tc>
                  <a:txBody>
                    <a:bodyPr/>
                    <a:lstStyle/>
                    <a:p>
                      <a:r>
                        <a:rPr lang="ja-JP" sz="1000">
                          <a:solidFill>
                            <a:schemeClr val="tx1"/>
                          </a:solidFill>
                          <a:latin typeface="+mn-lt"/>
                          <a:ea typeface="MS Mincho" panose="02040503050406030204" pitchFamily="18" charset="0"/>
                        </a:rPr>
                        <a:t>≥80</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97</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43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0.97 （0.66、1.44）</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b="1">
                          <a:solidFill>
                            <a:schemeClr val="tx1"/>
                          </a:solidFill>
                          <a:latin typeface="+mn-lt"/>
                          <a:ea typeface="MS Mincho"/>
                        </a:rPr>
                        <a:t>脳転移</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19688898"/>
                  </a:ext>
                </a:extLst>
              </a:tr>
              <a:tr h="140870">
                <a:tc>
                  <a:txBody>
                    <a:bodyPr/>
                    <a:lstStyle/>
                    <a:p>
                      <a:r>
                        <a:rPr lang="ja-JP" sz="1000" b="1">
                          <a:solidFill>
                            <a:schemeClr val="tx1"/>
                          </a:solidFill>
                          <a:latin typeface="+mn-lt"/>
                          <a:ea typeface="MS Mincho"/>
                        </a:rPr>
                        <a:t>性別</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a:rPr>
                        <a:t>あり</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27</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0.85 （0.40、1.80）</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79096552"/>
                  </a:ext>
                </a:extLst>
              </a:tr>
              <a:tr h="140870">
                <a:tc>
                  <a:txBody>
                    <a:bodyPr/>
                    <a:lstStyle/>
                    <a:p>
                      <a:r>
                        <a:rPr lang="ja-JP" sz="1000">
                          <a:solidFill>
                            <a:schemeClr val="tx1"/>
                          </a:solidFill>
                          <a:latin typeface="+mn-lt"/>
                          <a:ea typeface="MS Mincho"/>
                        </a:rPr>
                        <a:t>男性</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220</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108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0.76 （0.59、0.98）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a:rPr>
                        <a:t>なし</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273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137</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0.78 （0.62、0.98）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3818568"/>
                  </a:ext>
                </a:extLst>
              </a:tr>
              <a:tr h="140870">
                <a:tc>
                  <a:txBody>
                    <a:bodyPr/>
                    <a:lstStyle/>
                    <a:p>
                      <a:r>
                        <a:rPr lang="ja-JP" sz="1000">
                          <a:solidFill>
                            <a:schemeClr val="tx1"/>
                          </a:solidFill>
                          <a:latin typeface="+mn-lt"/>
                          <a:ea typeface="MS Mincho"/>
                        </a:rPr>
                        <a:t>女性</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82</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43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0.86 （0.58、1.27）</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b="1">
                          <a:solidFill>
                            <a:schemeClr val="tx1"/>
                          </a:solidFill>
                          <a:latin typeface="+mn-lt"/>
                          <a:ea typeface="MS Mincho"/>
                        </a:rPr>
                        <a:t>肝臓転移</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22207933"/>
                  </a:ext>
                </a:extLst>
              </a:tr>
              <a:tr h="140870">
                <a:tc>
                  <a:txBody>
                    <a:bodyPr/>
                    <a:lstStyle/>
                    <a:p>
                      <a:r>
                        <a:rPr lang="ja-JP" sz="1000" b="1">
                          <a:solidFill>
                            <a:schemeClr val="tx1"/>
                          </a:solidFill>
                          <a:latin typeface="+mn-lt"/>
                          <a:ea typeface="MS Mincho"/>
                        </a:rPr>
                        <a:t>人種</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a:rPr>
                        <a:t>あり</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44</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26</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0.94 （0.55、1.59）</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24140335"/>
                  </a:ext>
                </a:extLst>
              </a:tr>
              <a:tr h="140870">
                <a:tc>
                  <a:txBody>
                    <a:bodyPr/>
                    <a:lstStyle/>
                    <a:p>
                      <a:r>
                        <a:rPr lang="ja-JP" sz="1000">
                          <a:solidFill>
                            <a:schemeClr val="tx1"/>
                          </a:solidFill>
                          <a:latin typeface="+mn-lt"/>
                          <a:ea typeface="MS Mincho"/>
                        </a:rPr>
                        <a:t>白人</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203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95</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0.86 （0.67、1.11）</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a:rPr>
                        <a:t>なし</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258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125</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0.77 （0.61、0.98）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41954043"/>
                  </a:ext>
                </a:extLst>
              </a:tr>
              <a:tr h="140870">
                <a:tc>
                  <a:txBody>
                    <a:bodyPr/>
                    <a:lstStyle/>
                    <a:p>
                      <a:r>
                        <a:rPr lang="ja-JP" sz="1000">
                          <a:solidFill>
                            <a:schemeClr val="tx1"/>
                          </a:solidFill>
                          <a:latin typeface="+mn-lt"/>
                          <a:ea typeface="MS Mincho"/>
                        </a:rPr>
                        <a:t>アジア系</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75</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38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0.74 （0.46、1.20）</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b="1">
                          <a:solidFill>
                            <a:schemeClr val="tx1"/>
                          </a:solidFill>
                          <a:latin typeface="+mn-lt"/>
                          <a:ea typeface="MS Mincho"/>
                        </a:rPr>
                        <a:t>転移部位の数</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4731234"/>
                  </a:ext>
                </a:extLst>
              </a:tr>
              <a:tr h="140870">
                <a:tc>
                  <a:txBody>
                    <a:bodyPr/>
                    <a:lstStyle/>
                    <a:p>
                      <a:r>
                        <a:rPr lang="ja-JP" sz="1000" b="1">
                          <a:solidFill>
                            <a:schemeClr val="tx1"/>
                          </a:solidFill>
                          <a:latin typeface="+mn-lt"/>
                          <a:ea typeface="MS Mincho"/>
                        </a:rPr>
                        <a:t>ECOG PS</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a:rPr>
                        <a:t>&lt;3</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124</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73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0.74 （0.53、1.03）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388219"/>
                  </a:ext>
                </a:extLst>
              </a:tr>
              <a:tr h="140870">
                <a:tc>
                  <a:txBody>
                    <a:bodyPr/>
                    <a:lstStyle/>
                    <a:p>
                      <a:r>
                        <a:rPr lang="ja-JP" sz="1000">
                          <a:solidFill>
                            <a:schemeClr val="tx1"/>
                          </a:solidFill>
                          <a:latin typeface="+mn-lt"/>
                          <a:ea typeface="MS Mincho"/>
                        </a:rPr>
                        <a:t>0/1</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56</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19</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0.64 （0.36、1.13）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panose="02040503050406030204" pitchFamily="18" charset="0"/>
                        </a:rPr>
                        <a:t>≥3</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141</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59</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0.78 （0.56、1.07）</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0580277"/>
                  </a:ext>
                </a:extLst>
              </a:tr>
              <a:tr h="140870">
                <a:tc>
                  <a:txBody>
                    <a:bodyPr/>
                    <a:lstStyle/>
                    <a:p>
                      <a:r>
                        <a:rPr lang="ja-JP" sz="1000">
                          <a:solidFill>
                            <a:schemeClr val="tx1"/>
                          </a:solidFill>
                          <a:latin typeface="+mn-lt"/>
                          <a:ea typeface="MS Mincho"/>
                        </a:rPr>
                        <a:t>2</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228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116</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0.86 （0.67、1.10）</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b="1">
                          <a:solidFill>
                            <a:schemeClr val="tx1"/>
                          </a:solidFill>
                          <a:latin typeface="+mn-lt"/>
                          <a:ea typeface="MS Mincho"/>
                        </a:rPr>
                        <a:t>PD-L1発現レベル</a:t>
                      </a:r>
                      <a:r>
                        <a:rPr lang="ja-JP" sz="1000" b="1" baseline="30000">
                          <a:solidFill>
                            <a:schemeClr val="tx1"/>
                          </a:solidFill>
                          <a:latin typeface="+mn-lt"/>
                          <a:ea typeface="MS Mincho"/>
                        </a:rPr>
                        <a:t>b</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40655663"/>
                  </a:ext>
                </a:extLst>
              </a:tr>
              <a:tr h="140870">
                <a:tc>
                  <a:txBody>
                    <a:bodyPr/>
                    <a:lstStyle/>
                    <a:p>
                      <a:r>
                        <a:rPr lang="ja-JP" sz="1000">
                          <a:solidFill>
                            <a:schemeClr val="tx1"/>
                          </a:solidFill>
                          <a:latin typeface="+mn-lt"/>
                          <a:ea typeface="MS Mincho"/>
                        </a:rPr>
                        <a:t>3</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16</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0.74 （0.35、1.57）</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a:rPr>
                        <a:t>TC &lt;1％</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151</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61</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0.81 （0.58、1.11）</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816491"/>
                  </a:ext>
                </a:extLst>
              </a:tr>
              <a:tr h="140870">
                <a:tc>
                  <a:txBody>
                    <a:bodyPr/>
                    <a:lstStyle/>
                    <a:p>
                      <a:r>
                        <a:rPr lang="ja-JP" sz="1000" b="1">
                          <a:solidFill>
                            <a:schemeClr val="tx1"/>
                          </a:solidFill>
                          <a:latin typeface="+mn-lt"/>
                          <a:ea typeface="MS Mincho"/>
                        </a:rPr>
                        <a:t>たばこの使用歴</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panose="02040503050406030204" pitchFamily="18" charset="0"/>
                        </a:rPr>
                        <a:t>TC ≥1％</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127</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78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0.84 （0.62、1.15）</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8444871"/>
                  </a:ext>
                </a:extLst>
              </a:tr>
              <a:tr h="140870">
                <a:tc>
                  <a:txBody>
                    <a:bodyPr/>
                    <a:lstStyle/>
                    <a:p>
                      <a:r>
                        <a:rPr lang="ja-JP" sz="1000">
                          <a:solidFill>
                            <a:schemeClr val="tx1"/>
                          </a:solidFill>
                          <a:latin typeface="+mn-lt"/>
                          <a:ea typeface="MS Mincho"/>
                        </a:rPr>
                        <a:t>以前</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209</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103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0.83 （0.64、1.08）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a:rPr>
                        <a:t>TC 1～49％</a:t>
                      </a:r>
                    </a:p>
                  </a:txBody>
                  <a:tcPr marL="288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77</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53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0.84 （0.57、1.22）</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50474798"/>
                  </a:ext>
                </a:extLst>
              </a:tr>
              <a:tr h="140870">
                <a:tc>
                  <a:txBody>
                    <a:bodyPr/>
                    <a:lstStyle/>
                    <a:p>
                      <a:r>
                        <a:rPr lang="ja-JP" sz="1000">
                          <a:solidFill>
                            <a:schemeClr val="tx1"/>
                          </a:solidFill>
                          <a:latin typeface="+mn-lt"/>
                          <a:ea typeface="MS Mincho"/>
                        </a:rPr>
                        <a:t>現在に至る</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58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28</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0.65 （0.40、1.07）</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panose="02040503050406030204" pitchFamily="18" charset="0"/>
                        </a:rPr>
                        <a:t>TC ≥50％</a:t>
                      </a:r>
                    </a:p>
                  </a:txBody>
                  <a:tcPr marL="288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50</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25</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dirty="0">
                          <a:solidFill>
                            <a:schemeClr val="tx1"/>
                          </a:solidFill>
                        </a:rPr>
                        <a:t>0.87 （0.50、1.52）</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82771703"/>
                  </a:ext>
                </a:extLst>
              </a:tr>
              <a:tr h="140870">
                <a:tc>
                  <a:txBody>
                    <a:bodyPr/>
                    <a:lstStyle/>
                    <a:p>
                      <a:r>
                        <a:rPr lang="ja-JP" sz="1000">
                          <a:solidFill>
                            <a:schemeClr val="tx1"/>
                          </a:solidFill>
                          <a:latin typeface="+mn-lt"/>
                          <a:ea typeface="MS Mincho"/>
                        </a:rPr>
                        <a:t>一切なし</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35</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20</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0.70 （0.37、1.35）</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sz="1000">
                          <a:solidFill>
                            <a:schemeClr val="tx1"/>
                          </a:solidFill>
                          <a:latin typeface="+mn-lt"/>
                          <a:ea typeface="MS Mincho"/>
                        </a:rPr>
                        <a:t>不明</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24</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12</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0.49 （0.21、1.14）</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75012419"/>
                  </a:ext>
                </a:extLst>
              </a:tr>
              <a:tr h="140870">
                <a:tc>
                  <a:txBody>
                    <a:bodyPr/>
                    <a:lstStyle/>
                    <a:p>
                      <a:r>
                        <a:rPr lang="ja-JP" sz="1000" b="1">
                          <a:solidFill>
                            <a:schemeClr val="tx1"/>
                          </a:solidFill>
                          <a:latin typeface="+mn-lt"/>
                          <a:ea typeface="MS Mincho"/>
                        </a:rPr>
                        <a:t>組織型</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latin typeface="+mn-lt"/>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5289620"/>
                  </a:ext>
                </a:extLst>
              </a:tr>
              <a:tr h="140870">
                <a:tc>
                  <a:txBody>
                    <a:bodyPr/>
                    <a:lstStyle/>
                    <a:p>
                      <a:r>
                        <a:rPr lang="ja-JP" sz="1000">
                          <a:solidFill>
                            <a:schemeClr val="tx1"/>
                          </a:solidFill>
                          <a:latin typeface="+mn-lt"/>
                          <a:ea typeface="MS Mincho"/>
                        </a:rPr>
                        <a:t>非扁平上皮</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173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87</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0.77 （0.58、1.03）</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latin typeface="+mn-lt"/>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63187696"/>
                  </a:ext>
                </a:extLst>
              </a:tr>
              <a:tr h="140870">
                <a:tc>
                  <a:txBody>
                    <a:bodyPr/>
                    <a:lstStyle/>
                    <a:p>
                      <a:r>
                        <a:rPr lang="ja-JP" sz="1000">
                          <a:solidFill>
                            <a:schemeClr val="tx1"/>
                          </a:solidFill>
                          <a:latin typeface="+mn-lt"/>
                          <a:ea typeface="MS Mincho"/>
                        </a:rPr>
                        <a:t>扁平上皮</a:t>
                      </a:r>
                    </a:p>
                  </a:txBody>
                  <a:tcPr marL="14400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129</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64</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000">
                          <a:solidFill>
                            <a:schemeClr val="tx1"/>
                          </a:solidFill>
                        </a:rPr>
                        <a:t>0.80 （0.58、1.12）</a:t>
                      </a: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latin typeface="+mn-lt"/>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000" dirty="0">
                        <a:solidFill>
                          <a:schemeClr val="tx1"/>
                        </a:solidFill>
                      </a:endParaRPr>
                    </a:p>
                  </a:txBody>
                  <a:tcPr marL="0" marR="0" marT="0" marB="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5731606"/>
                  </a:ext>
                </a:extLst>
              </a:tr>
            </a:tbl>
          </a:graphicData>
        </a:graphic>
      </p:graphicFrame>
      <p:grpSp>
        <p:nvGrpSpPr>
          <p:cNvPr id="190" name="Group 189">
            <a:extLst>
              <a:ext uri="{FF2B5EF4-FFF2-40B4-BE49-F238E27FC236}">
                <a16:creationId xmlns:a16="http://schemas.microsoft.com/office/drawing/2014/main" id="{6AFB8475-0349-5300-97F5-E8BEC6388557}"/>
              </a:ext>
            </a:extLst>
          </p:cNvPr>
          <p:cNvGrpSpPr/>
          <p:nvPr/>
        </p:nvGrpSpPr>
        <p:grpSpPr>
          <a:xfrm>
            <a:off x="8213272" y="2130425"/>
            <a:ext cx="3173299" cy="3643550"/>
            <a:chOff x="7957112" y="2114550"/>
            <a:chExt cx="3316301" cy="3807744"/>
          </a:xfrm>
        </p:grpSpPr>
        <p:grpSp>
          <p:nvGrpSpPr>
            <p:cNvPr id="191" name="Group 190">
              <a:extLst>
                <a:ext uri="{FF2B5EF4-FFF2-40B4-BE49-F238E27FC236}">
                  <a16:creationId xmlns:a16="http://schemas.microsoft.com/office/drawing/2014/main" id="{8B15B58B-0D81-2EDF-FBF1-0418FAA8ADAD}"/>
                </a:ext>
              </a:extLst>
            </p:cNvPr>
            <p:cNvGrpSpPr/>
            <p:nvPr/>
          </p:nvGrpSpPr>
          <p:grpSpPr>
            <a:xfrm>
              <a:off x="7957112" y="5281882"/>
              <a:ext cx="3316301" cy="640412"/>
              <a:chOff x="3518335" y="5894022"/>
              <a:chExt cx="3316301" cy="640412"/>
            </a:xfrm>
          </p:grpSpPr>
          <p:sp>
            <p:nvSpPr>
              <p:cNvPr id="263" name="Right Bracket 262">
                <a:extLst>
                  <a:ext uri="{FF2B5EF4-FFF2-40B4-BE49-F238E27FC236}">
                    <a16:creationId xmlns:a16="http://schemas.microsoft.com/office/drawing/2014/main" id="{B678C0CA-A299-A3C5-414D-9B6B6AD2CDA0}"/>
                  </a:ext>
                </a:extLst>
              </p:cNvPr>
              <p:cNvSpPr/>
              <p:nvPr/>
            </p:nvSpPr>
            <p:spPr>
              <a:xfrm rot="5400000">
                <a:off x="5372226" y="5263005"/>
                <a:ext cx="29860" cy="1291894"/>
              </a:xfrm>
              <a:prstGeom prst="rightBracket">
                <a:avLst>
                  <a:gd name="adj"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cxnSp>
            <p:nvCxnSpPr>
              <p:cNvPr id="264" name="Straight Arrow Connector 263">
                <a:extLst>
                  <a:ext uri="{FF2B5EF4-FFF2-40B4-BE49-F238E27FC236}">
                    <a16:creationId xmlns:a16="http://schemas.microsoft.com/office/drawing/2014/main" id="{FB2CFE3A-703E-C483-D57D-F044CD689574}"/>
                  </a:ext>
                </a:extLst>
              </p:cNvPr>
              <p:cNvCxnSpPr/>
              <p:nvPr/>
            </p:nvCxnSpPr>
            <p:spPr>
              <a:xfrm>
                <a:off x="5439313" y="6271961"/>
                <a:ext cx="593789" cy="0"/>
              </a:xfrm>
              <a:prstGeom prst="straightConnector1">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5" name="Straight Arrow Connector 264">
                <a:extLst>
                  <a:ext uri="{FF2B5EF4-FFF2-40B4-BE49-F238E27FC236}">
                    <a16:creationId xmlns:a16="http://schemas.microsoft.com/office/drawing/2014/main" id="{D0E1E42C-15A1-E00E-BE8F-97041CE32468}"/>
                  </a:ext>
                </a:extLst>
              </p:cNvPr>
              <p:cNvCxnSpPr>
                <a:cxnSpLocks/>
              </p:cNvCxnSpPr>
              <p:nvPr/>
            </p:nvCxnSpPr>
            <p:spPr>
              <a:xfrm flipH="1">
                <a:off x="4737495" y="6271961"/>
                <a:ext cx="593789" cy="0"/>
              </a:xfrm>
              <a:prstGeom prst="straightConnector1">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66" name="TextBox 265">
                <a:extLst>
                  <a:ext uri="{FF2B5EF4-FFF2-40B4-BE49-F238E27FC236}">
                    <a16:creationId xmlns:a16="http://schemas.microsoft.com/office/drawing/2014/main" id="{71EFC358-DABC-C414-7875-84CD63E8946E}"/>
                  </a:ext>
                </a:extLst>
              </p:cNvPr>
              <p:cNvSpPr txBox="1"/>
              <p:nvPr/>
            </p:nvSpPr>
            <p:spPr>
              <a:xfrm>
                <a:off x="5194544" y="6053907"/>
                <a:ext cx="391228" cy="246221"/>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363636"/>
                    </a:solidFill>
                    <a:uLnTx/>
                    <a:uFillTx/>
                    <a:latin typeface="Arial" panose="020B0604020202020204"/>
                    <a:ea typeface="MS Mincho"/>
                    <a:cs typeface="+mj-cs"/>
                    <a:sym typeface="Helvetica"/>
                  </a:rPr>
                  <a:t>HR</a:t>
                </a:r>
              </a:p>
            </p:txBody>
          </p:sp>
          <p:sp>
            <p:nvSpPr>
              <p:cNvPr id="267" name="TextBox 266">
                <a:extLst>
                  <a:ext uri="{FF2B5EF4-FFF2-40B4-BE49-F238E27FC236}">
                    <a16:creationId xmlns:a16="http://schemas.microsoft.com/office/drawing/2014/main" id="{D9A68F3A-9936-65CA-5233-BD193EF669B2}"/>
                  </a:ext>
                </a:extLst>
              </p:cNvPr>
              <p:cNvSpPr txBox="1"/>
              <p:nvPr/>
            </p:nvSpPr>
            <p:spPr>
              <a:xfrm>
                <a:off x="5240217" y="5919788"/>
                <a:ext cx="299882" cy="246221"/>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363636"/>
                    </a:solidFill>
                    <a:uLnTx/>
                    <a:uFillTx/>
                    <a:latin typeface="Arial" panose="020B0604020202020204"/>
                    <a:ea typeface="MS Mincho"/>
                    <a:cs typeface="+mj-cs"/>
                    <a:sym typeface="Helvetica"/>
                  </a:rPr>
                  <a:t>1</a:t>
                </a:r>
              </a:p>
            </p:txBody>
          </p:sp>
          <p:sp>
            <p:nvSpPr>
              <p:cNvPr id="268" name="TextBox 267">
                <a:extLst>
                  <a:ext uri="{FF2B5EF4-FFF2-40B4-BE49-F238E27FC236}">
                    <a16:creationId xmlns:a16="http://schemas.microsoft.com/office/drawing/2014/main" id="{17B04E9E-83E6-975B-7630-FD1C9E78DEC2}"/>
                  </a:ext>
                </a:extLst>
              </p:cNvPr>
              <p:cNvSpPr txBox="1"/>
              <p:nvPr/>
            </p:nvSpPr>
            <p:spPr>
              <a:xfrm>
                <a:off x="4537348" y="5919793"/>
                <a:ext cx="400294" cy="246221"/>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363636"/>
                    </a:solidFill>
                    <a:uLnTx/>
                    <a:uFillTx/>
                    <a:latin typeface="Arial" panose="020B0604020202020204"/>
                    <a:ea typeface="MS Mincho"/>
                    <a:cs typeface="+mj-cs"/>
                    <a:sym typeface="Helvetica"/>
                  </a:rPr>
                  <a:t>0.1</a:t>
                </a:r>
              </a:p>
            </p:txBody>
          </p:sp>
          <p:sp>
            <p:nvSpPr>
              <p:cNvPr id="269" name="TextBox 268">
                <a:extLst>
                  <a:ext uri="{FF2B5EF4-FFF2-40B4-BE49-F238E27FC236}">
                    <a16:creationId xmlns:a16="http://schemas.microsoft.com/office/drawing/2014/main" id="{2D017BC8-F4EA-4B3E-ACBC-886CE4BF427A}"/>
                  </a:ext>
                </a:extLst>
              </p:cNvPr>
              <p:cNvSpPr txBox="1"/>
              <p:nvPr/>
            </p:nvSpPr>
            <p:spPr>
              <a:xfrm flipH="1">
                <a:off x="5859320" y="5914247"/>
                <a:ext cx="427722" cy="257317"/>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363636"/>
                    </a:solidFill>
                    <a:uLnTx/>
                    <a:uFillTx/>
                    <a:latin typeface="Arial" panose="020B0604020202020204"/>
                    <a:ea typeface="MS Mincho"/>
                    <a:cs typeface="+mj-cs"/>
                    <a:sym typeface="Helvetica"/>
                  </a:rPr>
                  <a:t>10</a:t>
                </a:r>
              </a:p>
            </p:txBody>
          </p:sp>
          <p:sp>
            <p:nvSpPr>
              <p:cNvPr id="270" name="TextBox 269">
                <a:extLst>
                  <a:ext uri="{FF2B5EF4-FFF2-40B4-BE49-F238E27FC236}">
                    <a16:creationId xmlns:a16="http://schemas.microsoft.com/office/drawing/2014/main" id="{BA28151B-980E-85F3-530B-D673F40F8C46}"/>
                  </a:ext>
                </a:extLst>
              </p:cNvPr>
              <p:cNvSpPr txBox="1"/>
              <p:nvPr/>
            </p:nvSpPr>
            <p:spPr>
              <a:xfrm>
                <a:off x="3518335" y="6277117"/>
                <a:ext cx="1869475" cy="257317"/>
              </a:xfrm>
              <a:prstGeom prst="rect">
                <a:avLst/>
              </a:prstGeom>
              <a:noFill/>
            </p:spPr>
            <p:txBody>
              <a:bodyPr wrap="square"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dirty="0">
                    <a:ln>
                      <a:noFill/>
                    </a:ln>
                    <a:solidFill>
                      <a:srgbClr val="00A2E1"/>
                    </a:solidFill>
                    <a:uLnTx/>
                    <a:uFillTx/>
                    <a:latin typeface="Arial" panose="020B0604020202020204"/>
                    <a:ea typeface="MS Mincho"/>
                    <a:cs typeface="+mj-cs"/>
                    <a:sym typeface="Helvetica"/>
                  </a:rPr>
                  <a:t>アテゾリズマブでより改善</a:t>
                </a:r>
              </a:p>
            </p:txBody>
          </p:sp>
          <p:sp>
            <p:nvSpPr>
              <p:cNvPr id="271" name="TextBox 270">
                <a:extLst>
                  <a:ext uri="{FF2B5EF4-FFF2-40B4-BE49-F238E27FC236}">
                    <a16:creationId xmlns:a16="http://schemas.microsoft.com/office/drawing/2014/main" id="{8FC17046-5F53-4DD2-3DDF-4FDC1E122ABE}"/>
                  </a:ext>
                </a:extLst>
              </p:cNvPr>
              <p:cNvSpPr txBox="1"/>
              <p:nvPr/>
            </p:nvSpPr>
            <p:spPr>
              <a:xfrm>
                <a:off x="5403282" y="6277117"/>
                <a:ext cx="1431354" cy="257317"/>
              </a:xfrm>
              <a:prstGeom prst="rect">
                <a:avLst/>
              </a:prstGeom>
              <a:no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E73E16"/>
                    </a:solidFill>
                    <a:uLnTx/>
                    <a:uFillTx/>
                    <a:latin typeface="Arial" panose="020B0604020202020204"/>
                    <a:ea typeface="MS Mincho"/>
                    <a:cs typeface="+mj-cs"/>
                    <a:sym typeface="Helvetica"/>
                  </a:rPr>
                  <a:t>化学療法でより改善</a:t>
                </a:r>
              </a:p>
            </p:txBody>
          </p:sp>
        </p:grpSp>
        <p:grpSp>
          <p:nvGrpSpPr>
            <p:cNvPr id="192" name="Group 191">
              <a:extLst>
                <a:ext uri="{FF2B5EF4-FFF2-40B4-BE49-F238E27FC236}">
                  <a16:creationId xmlns:a16="http://schemas.microsoft.com/office/drawing/2014/main" id="{DBE5E49E-DB89-330B-C34B-AF162011EEEF}"/>
                </a:ext>
              </a:extLst>
            </p:cNvPr>
            <p:cNvGrpSpPr/>
            <p:nvPr/>
          </p:nvGrpSpPr>
          <p:grpSpPr>
            <a:xfrm>
              <a:off x="9380751" y="5190095"/>
              <a:ext cx="474188" cy="77861"/>
              <a:chOff x="3689136" y="1216406"/>
              <a:chExt cx="640609" cy="105188"/>
            </a:xfrm>
          </p:grpSpPr>
          <p:cxnSp>
            <p:nvCxnSpPr>
              <p:cNvPr id="259" name="Straight Connector 258">
                <a:extLst>
                  <a:ext uri="{FF2B5EF4-FFF2-40B4-BE49-F238E27FC236}">
                    <a16:creationId xmlns:a16="http://schemas.microsoft.com/office/drawing/2014/main" id="{308D59B2-AB7F-875D-B828-80998C4874BC}"/>
                  </a:ext>
                </a:extLst>
              </p:cNvPr>
              <p:cNvCxnSpPr>
                <a:cxnSpLocks/>
              </p:cNvCxnSpPr>
              <p:nvPr/>
            </p:nvCxnSpPr>
            <p:spPr>
              <a:xfrm>
                <a:off x="3689976" y="1269000"/>
                <a:ext cx="6391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5E742165-BCD1-926E-B991-2FD0493E9513}"/>
                  </a:ext>
                </a:extLst>
              </p:cNvPr>
              <p:cNvCxnSpPr>
                <a:cxnSpLocks/>
              </p:cNvCxnSpPr>
              <p:nvPr/>
            </p:nvCxnSpPr>
            <p:spPr>
              <a:xfrm>
                <a:off x="3689136"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500D3DA4-1ECD-21C2-A536-458E1F35C517}"/>
                  </a:ext>
                </a:extLst>
              </p:cNvPr>
              <p:cNvCxnSpPr>
                <a:cxnSpLocks/>
              </p:cNvCxnSpPr>
              <p:nvPr/>
            </p:nvCxnSpPr>
            <p:spPr>
              <a:xfrm>
                <a:off x="432974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62" name="Diamond 261">
                <a:extLst>
                  <a:ext uri="{FF2B5EF4-FFF2-40B4-BE49-F238E27FC236}">
                    <a16:creationId xmlns:a16="http://schemas.microsoft.com/office/drawing/2014/main" id="{F2277E5F-0345-D725-C2FA-0B4AB41D8F05}"/>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193" name="Group 192">
              <a:extLst>
                <a:ext uri="{FF2B5EF4-FFF2-40B4-BE49-F238E27FC236}">
                  <a16:creationId xmlns:a16="http://schemas.microsoft.com/office/drawing/2014/main" id="{80D57EFA-53A8-C863-08F1-07DCC4311FC4}"/>
                </a:ext>
              </a:extLst>
            </p:cNvPr>
            <p:cNvGrpSpPr/>
            <p:nvPr/>
          </p:nvGrpSpPr>
          <p:grpSpPr>
            <a:xfrm>
              <a:off x="9622142" y="5017247"/>
              <a:ext cx="314280" cy="77861"/>
              <a:chOff x="3801865" y="1216406"/>
              <a:chExt cx="424579" cy="105188"/>
            </a:xfrm>
          </p:grpSpPr>
          <p:cxnSp>
            <p:nvCxnSpPr>
              <p:cNvPr id="255" name="Straight Connector 254">
                <a:extLst>
                  <a:ext uri="{FF2B5EF4-FFF2-40B4-BE49-F238E27FC236}">
                    <a16:creationId xmlns:a16="http://schemas.microsoft.com/office/drawing/2014/main" id="{4A7DC7A8-F822-F5DC-B876-DA39264AD8A9}"/>
                  </a:ext>
                </a:extLst>
              </p:cNvPr>
              <p:cNvCxnSpPr>
                <a:cxnSpLocks/>
              </p:cNvCxnSpPr>
              <p:nvPr/>
            </p:nvCxnSpPr>
            <p:spPr>
              <a:xfrm>
                <a:off x="3802705" y="1269000"/>
                <a:ext cx="423739"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54173A25-5237-40E1-AF22-F9DA37106595}"/>
                  </a:ext>
                </a:extLst>
              </p:cNvPr>
              <p:cNvCxnSpPr>
                <a:cxnSpLocks/>
              </p:cNvCxnSpPr>
              <p:nvPr/>
            </p:nvCxnSpPr>
            <p:spPr>
              <a:xfrm>
                <a:off x="380186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37BBDA8C-C7D0-D996-9026-A368F0A5B2B1}"/>
                  </a:ext>
                </a:extLst>
              </p:cNvPr>
              <p:cNvCxnSpPr>
                <a:cxnSpLocks/>
              </p:cNvCxnSpPr>
              <p:nvPr/>
            </p:nvCxnSpPr>
            <p:spPr>
              <a:xfrm>
                <a:off x="4225068"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58" name="Diamond 257">
                <a:extLst>
                  <a:ext uri="{FF2B5EF4-FFF2-40B4-BE49-F238E27FC236}">
                    <a16:creationId xmlns:a16="http://schemas.microsoft.com/office/drawing/2014/main" id="{6478A1F8-C1D6-8652-E106-FC1BDC9EF77E}"/>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194" name="Group 193">
              <a:extLst>
                <a:ext uri="{FF2B5EF4-FFF2-40B4-BE49-F238E27FC236}">
                  <a16:creationId xmlns:a16="http://schemas.microsoft.com/office/drawing/2014/main" id="{0B976DA8-6ADA-4CD7-44D0-D8CDC3C696A6}"/>
                </a:ext>
              </a:extLst>
            </p:cNvPr>
            <p:cNvGrpSpPr/>
            <p:nvPr/>
          </p:nvGrpSpPr>
          <p:grpSpPr>
            <a:xfrm>
              <a:off x="9661628" y="4845146"/>
              <a:ext cx="214172" cy="77861"/>
              <a:chOff x="3867288" y="1216406"/>
              <a:chExt cx="289338" cy="105188"/>
            </a:xfrm>
          </p:grpSpPr>
          <p:cxnSp>
            <p:nvCxnSpPr>
              <p:cNvPr id="251" name="Straight Connector 250">
                <a:extLst>
                  <a:ext uri="{FF2B5EF4-FFF2-40B4-BE49-F238E27FC236}">
                    <a16:creationId xmlns:a16="http://schemas.microsoft.com/office/drawing/2014/main" id="{B4FE0BB7-611C-7366-F638-7A3CA81038A4}"/>
                  </a:ext>
                </a:extLst>
              </p:cNvPr>
              <p:cNvCxnSpPr>
                <a:cxnSpLocks/>
              </p:cNvCxnSpPr>
              <p:nvPr/>
            </p:nvCxnSpPr>
            <p:spPr>
              <a:xfrm>
                <a:off x="3868127" y="1269000"/>
                <a:ext cx="28786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92689365-BC23-89EA-5AF4-EA323BD126B7}"/>
                  </a:ext>
                </a:extLst>
              </p:cNvPr>
              <p:cNvCxnSpPr>
                <a:cxnSpLocks/>
              </p:cNvCxnSpPr>
              <p:nvPr/>
            </p:nvCxnSpPr>
            <p:spPr>
              <a:xfrm>
                <a:off x="3867288"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D4C0807D-FD27-02A8-841C-7E49731F984C}"/>
                  </a:ext>
                </a:extLst>
              </p:cNvPr>
              <p:cNvCxnSpPr>
                <a:cxnSpLocks/>
              </p:cNvCxnSpPr>
              <p:nvPr/>
            </p:nvCxnSpPr>
            <p:spPr>
              <a:xfrm>
                <a:off x="4156626"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54" name="Diamond 253">
                <a:extLst>
                  <a:ext uri="{FF2B5EF4-FFF2-40B4-BE49-F238E27FC236}">
                    <a16:creationId xmlns:a16="http://schemas.microsoft.com/office/drawing/2014/main" id="{AE4D4C3E-9F62-A37B-86CA-8971DDAF62C0}"/>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195" name="Group 194">
              <a:extLst>
                <a:ext uri="{FF2B5EF4-FFF2-40B4-BE49-F238E27FC236}">
                  <a16:creationId xmlns:a16="http://schemas.microsoft.com/office/drawing/2014/main" id="{3E50A9E4-B85C-152F-AB55-49E24FF2CC8D}"/>
                </a:ext>
              </a:extLst>
            </p:cNvPr>
            <p:cNvGrpSpPr/>
            <p:nvPr/>
          </p:nvGrpSpPr>
          <p:grpSpPr>
            <a:xfrm>
              <a:off x="9685320" y="4679004"/>
              <a:ext cx="170663" cy="77861"/>
              <a:chOff x="3900301" y="1216406"/>
              <a:chExt cx="230558" cy="105188"/>
            </a:xfrm>
          </p:grpSpPr>
          <p:cxnSp>
            <p:nvCxnSpPr>
              <p:cNvPr id="247" name="Straight Connector 246">
                <a:extLst>
                  <a:ext uri="{FF2B5EF4-FFF2-40B4-BE49-F238E27FC236}">
                    <a16:creationId xmlns:a16="http://schemas.microsoft.com/office/drawing/2014/main" id="{F565D213-ACCF-FD6F-B01F-01F00E3A6DA9}"/>
                  </a:ext>
                </a:extLst>
              </p:cNvPr>
              <p:cNvCxnSpPr>
                <a:cxnSpLocks/>
              </p:cNvCxnSpPr>
              <p:nvPr/>
            </p:nvCxnSpPr>
            <p:spPr>
              <a:xfrm>
                <a:off x="3900738" y="1269000"/>
                <a:ext cx="229483"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2D94DBD9-89AC-5EA7-F4B5-01C8B20A902D}"/>
                  </a:ext>
                </a:extLst>
              </p:cNvPr>
              <p:cNvCxnSpPr>
                <a:cxnSpLocks/>
              </p:cNvCxnSpPr>
              <p:nvPr/>
            </p:nvCxnSpPr>
            <p:spPr>
              <a:xfrm>
                <a:off x="3900301"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17C1CCDE-892E-FE07-81F4-4DE9009C9A0A}"/>
                  </a:ext>
                </a:extLst>
              </p:cNvPr>
              <p:cNvCxnSpPr>
                <a:cxnSpLocks/>
              </p:cNvCxnSpPr>
              <p:nvPr/>
            </p:nvCxnSpPr>
            <p:spPr>
              <a:xfrm>
                <a:off x="413085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50" name="Diamond 249">
                <a:extLst>
                  <a:ext uri="{FF2B5EF4-FFF2-40B4-BE49-F238E27FC236}">
                    <a16:creationId xmlns:a16="http://schemas.microsoft.com/office/drawing/2014/main" id="{00D9910A-73ED-4C11-D757-E3DDC17FFDBA}"/>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196" name="Group 195">
              <a:extLst>
                <a:ext uri="{FF2B5EF4-FFF2-40B4-BE49-F238E27FC236}">
                  <a16:creationId xmlns:a16="http://schemas.microsoft.com/office/drawing/2014/main" id="{D0C4409D-01E9-6F2D-C699-F11B35A8EA15}"/>
                </a:ext>
              </a:extLst>
            </p:cNvPr>
            <p:cNvGrpSpPr/>
            <p:nvPr/>
          </p:nvGrpSpPr>
          <p:grpSpPr>
            <a:xfrm>
              <a:off x="9664187" y="4508541"/>
              <a:ext cx="180472" cy="77861"/>
              <a:chOff x="3887049" y="1216406"/>
              <a:chExt cx="243810" cy="105188"/>
            </a:xfrm>
          </p:grpSpPr>
          <p:cxnSp>
            <p:nvCxnSpPr>
              <p:cNvPr id="243" name="Straight Connector 242">
                <a:extLst>
                  <a:ext uri="{FF2B5EF4-FFF2-40B4-BE49-F238E27FC236}">
                    <a16:creationId xmlns:a16="http://schemas.microsoft.com/office/drawing/2014/main" id="{27092F7F-E0DE-D4E4-B1C3-5D380C830642}"/>
                  </a:ext>
                </a:extLst>
              </p:cNvPr>
              <p:cNvCxnSpPr>
                <a:cxnSpLocks/>
              </p:cNvCxnSpPr>
              <p:nvPr/>
            </p:nvCxnSpPr>
            <p:spPr>
              <a:xfrm>
                <a:off x="3887049" y="1269000"/>
                <a:ext cx="243172"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E1099F21-1855-E91C-50C1-DA1836918D60}"/>
                  </a:ext>
                </a:extLst>
              </p:cNvPr>
              <p:cNvCxnSpPr>
                <a:cxnSpLocks/>
              </p:cNvCxnSpPr>
              <p:nvPr/>
            </p:nvCxnSpPr>
            <p:spPr>
              <a:xfrm>
                <a:off x="3888223"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F4F0DC71-C481-4519-FC45-4239164CF4BA}"/>
                  </a:ext>
                </a:extLst>
              </p:cNvPr>
              <p:cNvCxnSpPr>
                <a:cxnSpLocks/>
              </p:cNvCxnSpPr>
              <p:nvPr/>
            </p:nvCxnSpPr>
            <p:spPr>
              <a:xfrm>
                <a:off x="413085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6" name="Diamond 245">
                <a:extLst>
                  <a:ext uri="{FF2B5EF4-FFF2-40B4-BE49-F238E27FC236}">
                    <a16:creationId xmlns:a16="http://schemas.microsoft.com/office/drawing/2014/main" id="{DFCA9188-1EA1-B694-4EFA-FD5130523848}"/>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197" name="Group 196">
              <a:extLst>
                <a:ext uri="{FF2B5EF4-FFF2-40B4-BE49-F238E27FC236}">
                  <a16:creationId xmlns:a16="http://schemas.microsoft.com/office/drawing/2014/main" id="{EFA9235D-278A-462D-C0A8-2426F1374A36}"/>
                </a:ext>
              </a:extLst>
            </p:cNvPr>
            <p:cNvGrpSpPr/>
            <p:nvPr/>
          </p:nvGrpSpPr>
          <p:grpSpPr>
            <a:xfrm>
              <a:off x="9654054" y="4172383"/>
              <a:ext cx="186432" cy="77861"/>
              <a:chOff x="3887049" y="1216406"/>
              <a:chExt cx="251862" cy="105188"/>
            </a:xfrm>
          </p:grpSpPr>
          <p:cxnSp>
            <p:nvCxnSpPr>
              <p:cNvPr id="239" name="Straight Connector 238">
                <a:extLst>
                  <a:ext uri="{FF2B5EF4-FFF2-40B4-BE49-F238E27FC236}">
                    <a16:creationId xmlns:a16="http://schemas.microsoft.com/office/drawing/2014/main" id="{E4D8A2FB-3871-4AF6-6CB5-D625C3F5D4F1}"/>
                  </a:ext>
                </a:extLst>
              </p:cNvPr>
              <p:cNvCxnSpPr>
                <a:cxnSpLocks/>
              </p:cNvCxnSpPr>
              <p:nvPr/>
            </p:nvCxnSpPr>
            <p:spPr>
              <a:xfrm>
                <a:off x="3887049" y="1269000"/>
                <a:ext cx="25041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AEF8DBB-716C-A086-4623-8CEB593325C3}"/>
                  </a:ext>
                </a:extLst>
              </p:cNvPr>
              <p:cNvCxnSpPr>
                <a:cxnSpLocks/>
              </p:cNvCxnSpPr>
              <p:nvPr/>
            </p:nvCxnSpPr>
            <p:spPr>
              <a:xfrm>
                <a:off x="3888223"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B1782EF5-197F-08DF-E21C-EE5A4C5E0066}"/>
                  </a:ext>
                </a:extLst>
              </p:cNvPr>
              <p:cNvCxnSpPr>
                <a:cxnSpLocks/>
              </p:cNvCxnSpPr>
              <p:nvPr/>
            </p:nvCxnSpPr>
            <p:spPr>
              <a:xfrm>
                <a:off x="4138911"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2" name="Diamond 241">
                <a:extLst>
                  <a:ext uri="{FF2B5EF4-FFF2-40B4-BE49-F238E27FC236}">
                    <a16:creationId xmlns:a16="http://schemas.microsoft.com/office/drawing/2014/main" id="{C4E23B34-0106-3DFB-7831-BC63571E4D26}"/>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198" name="Group 197">
              <a:extLst>
                <a:ext uri="{FF2B5EF4-FFF2-40B4-BE49-F238E27FC236}">
                  <a16:creationId xmlns:a16="http://schemas.microsoft.com/office/drawing/2014/main" id="{0CEC5F8C-B4DD-C77B-40E0-E348AAB34B50}"/>
                </a:ext>
              </a:extLst>
            </p:cNvPr>
            <p:cNvGrpSpPr/>
            <p:nvPr/>
          </p:nvGrpSpPr>
          <p:grpSpPr>
            <a:xfrm>
              <a:off x="9639749" y="4002516"/>
              <a:ext cx="186432" cy="77861"/>
              <a:chOff x="3887049" y="1216406"/>
              <a:chExt cx="251862" cy="105188"/>
            </a:xfrm>
          </p:grpSpPr>
          <p:cxnSp>
            <p:nvCxnSpPr>
              <p:cNvPr id="235" name="Straight Connector 234">
                <a:extLst>
                  <a:ext uri="{FF2B5EF4-FFF2-40B4-BE49-F238E27FC236}">
                    <a16:creationId xmlns:a16="http://schemas.microsoft.com/office/drawing/2014/main" id="{793FF8BA-C303-1317-9906-7F875F380C4D}"/>
                  </a:ext>
                </a:extLst>
              </p:cNvPr>
              <p:cNvCxnSpPr>
                <a:cxnSpLocks/>
              </p:cNvCxnSpPr>
              <p:nvPr/>
            </p:nvCxnSpPr>
            <p:spPr>
              <a:xfrm>
                <a:off x="3887049" y="1269000"/>
                <a:ext cx="25041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794254E9-4293-5BBA-A38D-2F02B8DA34C1}"/>
                  </a:ext>
                </a:extLst>
              </p:cNvPr>
              <p:cNvCxnSpPr>
                <a:cxnSpLocks/>
              </p:cNvCxnSpPr>
              <p:nvPr/>
            </p:nvCxnSpPr>
            <p:spPr>
              <a:xfrm>
                <a:off x="3888223"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27A6E5CC-153A-C25A-6883-CFCF5845B175}"/>
                  </a:ext>
                </a:extLst>
              </p:cNvPr>
              <p:cNvCxnSpPr>
                <a:cxnSpLocks/>
              </p:cNvCxnSpPr>
              <p:nvPr/>
            </p:nvCxnSpPr>
            <p:spPr>
              <a:xfrm>
                <a:off x="4138911"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38" name="Diamond 237">
                <a:extLst>
                  <a:ext uri="{FF2B5EF4-FFF2-40B4-BE49-F238E27FC236}">
                    <a16:creationId xmlns:a16="http://schemas.microsoft.com/office/drawing/2014/main" id="{F7D611BB-72FC-505E-F1B0-749D79BF5DF3}"/>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199" name="Group 198">
              <a:extLst>
                <a:ext uri="{FF2B5EF4-FFF2-40B4-BE49-F238E27FC236}">
                  <a16:creationId xmlns:a16="http://schemas.microsoft.com/office/drawing/2014/main" id="{F9CE1983-5476-4F66-DC42-742AC9BEE37D}"/>
                </a:ext>
              </a:extLst>
            </p:cNvPr>
            <p:cNvGrpSpPr/>
            <p:nvPr/>
          </p:nvGrpSpPr>
          <p:grpSpPr>
            <a:xfrm>
              <a:off x="9680876" y="3665166"/>
              <a:ext cx="134702" cy="77861"/>
              <a:chOff x="3922477" y="1216406"/>
              <a:chExt cx="181977" cy="105188"/>
            </a:xfrm>
          </p:grpSpPr>
          <p:cxnSp>
            <p:nvCxnSpPr>
              <p:cNvPr id="231" name="Straight Connector 230">
                <a:extLst>
                  <a:ext uri="{FF2B5EF4-FFF2-40B4-BE49-F238E27FC236}">
                    <a16:creationId xmlns:a16="http://schemas.microsoft.com/office/drawing/2014/main" id="{76A8AB88-40B0-6F94-8D50-8A1F1E516D63}"/>
                  </a:ext>
                </a:extLst>
              </p:cNvPr>
              <p:cNvCxnSpPr>
                <a:cxnSpLocks/>
              </p:cNvCxnSpPr>
              <p:nvPr/>
            </p:nvCxnSpPr>
            <p:spPr>
              <a:xfrm>
                <a:off x="3922477" y="1269000"/>
                <a:ext cx="181977"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69849008-24E9-A8C9-2A5F-8E6B48C4A040}"/>
                  </a:ext>
                </a:extLst>
              </p:cNvPr>
              <p:cNvCxnSpPr>
                <a:cxnSpLocks/>
              </p:cNvCxnSpPr>
              <p:nvPr/>
            </p:nvCxnSpPr>
            <p:spPr>
              <a:xfrm>
                <a:off x="3922847"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436406AF-0259-95FA-65D8-540501786774}"/>
                  </a:ext>
                </a:extLst>
              </p:cNvPr>
              <p:cNvCxnSpPr>
                <a:cxnSpLocks/>
              </p:cNvCxnSpPr>
              <p:nvPr/>
            </p:nvCxnSpPr>
            <p:spPr>
              <a:xfrm>
                <a:off x="4104287"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34" name="Diamond 233">
                <a:extLst>
                  <a:ext uri="{FF2B5EF4-FFF2-40B4-BE49-F238E27FC236}">
                    <a16:creationId xmlns:a16="http://schemas.microsoft.com/office/drawing/2014/main" id="{B6F14443-E443-02D9-109E-B4A03CDB2ADD}"/>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00" name="Group 199">
              <a:extLst>
                <a:ext uri="{FF2B5EF4-FFF2-40B4-BE49-F238E27FC236}">
                  <a16:creationId xmlns:a16="http://schemas.microsoft.com/office/drawing/2014/main" id="{5CDBF63C-6A02-DE0F-7943-738032F8F325}"/>
                </a:ext>
              </a:extLst>
            </p:cNvPr>
            <p:cNvGrpSpPr/>
            <p:nvPr/>
          </p:nvGrpSpPr>
          <p:grpSpPr>
            <a:xfrm>
              <a:off x="9650157" y="3495895"/>
              <a:ext cx="298807" cy="77861"/>
              <a:chOff x="3811729" y="1216406"/>
              <a:chExt cx="403676" cy="105188"/>
            </a:xfrm>
          </p:grpSpPr>
          <p:cxnSp>
            <p:nvCxnSpPr>
              <p:cNvPr id="227" name="Straight Connector 226">
                <a:extLst>
                  <a:ext uri="{FF2B5EF4-FFF2-40B4-BE49-F238E27FC236}">
                    <a16:creationId xmlns:a16="http://schemas.microsoft.com/office/drawing/2014/main" id="{38F2B783-9A72-BC77-78CC-E82131EFEAAD}"/>
                  </a:ext>
                </a:extLst>
              </p:cNvPr>
              <p:cNvCxnSpPr>
                <a:cxnSpLocks/>
              </p:cNvCxnSpPr>
              <p:nvPr/>
            </p:nvCxnSpPr>
            <p:spPr>
              <a:xfrm>
                <a:off x="3814579" y="1269000"/>
                <a:ext cx="398576"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8422EBF-3F6B-6317-25F0-E707324F1D7C}"/>
                  </a:ext>
                </a:extLst>
              </p:cNvPr>
              <p:cNvCxnSpPr>
                <a:cxnSpLocks/>
              </p:cNvCxnSpPr>
              <p:nvPr/>
            </p:nvCxnSpPr>
            <p:spPr>
              <a:xfrm>
                <a:off x="381172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A6EEA445-FFE2-9DFD-4239-23FFDE9A1EE7}"/>
                  </a:ext>
                </a:extLst>
              </p:cNvPr>
              <p:cNvCxnSpPr>
                <a:cxnSpLocks/>
              </p:cNvCxnSpPr>
              <p:nvPr/>
            </p:nvCxnSpPr>
            <p:spPr>
              <a:xfrm>
                <a:off x="421540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30" name="Diamond 229">
                <a:extLst>
                  <a:ext uri="{FF2B5EF4-FFF2-40B4-BE49-F238E27FC236}">
                    <a16:creationId xmlns:a16="http://schemas.microsoft.com/office/drawing/2014/main" id="{EE678F3E-B4C8-2AD9-C3C1-C0CE81FBE742}"/>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01" name="Group 200">
              <a:extLst>
                <a:ext uri="{FF2B5EF4-FFF2-40B4-BE49-F238E27FC236}">
                  <a16:creationId xmlns:a16="http://schemas.microsoft.com/office/drawing/2014/main" id="{8A226C71-8414-2FED-660C-3C1A8A6ED40A}"/>
                </a:ext>
              </a:extLst>
            </p:cNvPr>
            <p:cNvGrpSpPr/>
            <p:nvPr/>
          </p:nvGrpSpPr>
          <p:grpSpPr>
            <a:xfrm>
              <a:off x="9684726" y="3158546"/>
              <a:ext cx="129138" cy="77861"/>
              <a:chOff x="3928484" y="1216406"/>
              <a:chExt cx="174460" cy="105188"/>
            </a:xfrm>
          </p:grpSpPr>
          <p:cxnSp>
            <p:nvCxnSpPr>
              <p:cNvPr id="223" name="Straight Connector 222">
                <a:extLst>
                  <a:ext uri="{FF2B5EF4-FFF2-40B4-BE49-F238E27FC236}">
                    <a16:creationId xmlns:a16="http://schemas.microsoft.com/office/drawing/2014/main" id="{6FF1B281-D8C3-1816-8708-73CAA6AF1E42}"/>
                  </a:ext>
                </a:extLst>
              </p:cNvPr>
              <p:cNvCxnSpPr>
                <a:cxnSpLocks/>
              </p:cNvCxnSpPr>
              <p:nvPr/>
            </p:nvCxnSpPr>
            <p:spPr>
              <a:xfrm>
                <a:off x="3929321" y="1269000"/>
                <a:ext cx="173623"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9BE59CBE-C6DF-19ED-7C32-56F0073A2272}"/>
                  </a:ext>
                </a:extLst>
              </p:cNvPr>
              <p:cNvCxnSpPr>
                <a:cxnSpLocks/>
              </p:cNvCxnSpPr>
              <p:nvPr/>
            </p:nvCxnSpPr>
            <p:spPr>
              <a:xfrm>
                <a:off x="3928484"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EBEC5184-A19D-ACA9-0401-C6608DD4BA75}"/>
                  </a:ext>
                </a:extLst>
              </p:cNvPr>
              <p:cNvCxnSpPr>
                <a:cxnSpLocks/>
              </p:cNvCxnSpPr>
              <p:nvPr/>
            </p:nvCxnSpPr>
            <p:spPr>
              <a:xfrm>
                <a:off x="4102676"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26" name="Diamond 225">
                <a:extLst>
                  <a:ext uri="{FF2B5EF4-FFF2-40B4-BE49-F238E27FC236}">
                    <a16:creationId xmlns:a16="http://schemas.microsoft.com/office/drawing/2014/main" id="{8EB1BAC2-E1F3-C9A1-B841-CA4526008950}"/>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02" name="Group 201">
              <a:extLst>
                <a:ext uri="{FF2B5EF4-FFF2-40B4-BE49-F238E27FC236}">
                  <a16:creationId xmlns:a16="http://schemas.microsoft.com/office/drawing/2014/main" id="{0A4AD443-AC3A-2705-1870-A845ADEEA2DD}"/>
                </a:ext>
              </a:extLst>
            </p:cNvPr>
            <p:cNvGrpSpPr/>
            <p:nvPr/>
          </p:nvGrpSpPr>
          <p:grpSpPr>
            <a:xfrm>
              <a:off x="9561548" y="2987189"/>
              <a:ext cx="423971" cy="77861"/>
              <a:chOff x="3725170" y="1216406"/>
              <a:chExt cx="572768" cy="105188"/>
            </a:xfrm>
          </p:grpSpPr>
          <p:cxnSp>
            <p:nvCxnSpPr>
              <p:cNvPr id="219" name="Straight Connector 218">
                <a:extLst>
                  <a:ext uri="{FF2B5EF4-FFF2-40B4-BE49-F238E27FC236}">
                    <a16:creationId xmlns:a16="http://schemas.microsoft.com/office/drawing/2014/main" id="{8ED2FEB5-54D2-D624-5C10-BBC10C5C2A1D}"/>
                  </a:ext>
                </a:extLst>
              </p:cNvPr>
              <p:cNvCxnSpPr>
                <a:cxnSpLocks/>
              </p:cNvCxnSpPr>
              <p:nvPr/>
            </p:nvCxnSpPr>
            <p:spPr>
              <a:xfrm>
                <a:off x="3726678" y="1269000"/>
                <a:ext cx="570353"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113D977C-6DCB-9DED-76F1-68DCC7516DB7}"/>
                  </a:ext>
                </a:extLst>
              </p:cNvPr>
              <p:cNvCxnSpPr>
                <a:cxnSpLocks/>
              </p:cNvCxnSpPr>
              <p:nvPr/>
            </p:nvCxnSpPr>
            <p:spPr>
              <a:xfrm>
                <a:off x="3725170"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B810FDA7-284C-FE8B-78FC-453F1CA5674D}"/>
                  </a:ext>
                </a:extLst>
              </p:cNvPr>
              <p:cNvCxnSpPr>
                <a:cxnSpLocks/>
              </p:cNvCxnSpPr>
              <p:nvPr/>
            </p:nvCxnSpPr>
            <p:spPr>
              <a:xfrm>
                <a:off x="4297938"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22" name="Diamond 221">
                <a:extLst>
                  <a:ext uri="{FF2B5EF4-FFF2-40B4-BE49-F238E27FC236}">
                    <a16:creationId xmlns:a16="http://schemas.microsoft.com/office/drawing/2014/main" id="{47B02D93-E6A1-EB10-327B-06001AD06976}"/>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03" name="Group 202">
              <a:extLst>
                <a:ext uri="{FF2B5EF4-FFF2-40B4-BE49-F238E27FC236}">
                  <a16:creationId xmlns:a16="http://schemas.microsoft.com/office/drawing/2014/main" id="{9A14A9D8-0819-3DF2-710C-13DD39BA8E89}"/>
                </a:ext>
              </a:extLst>
            </p:cNvPr>
            <p:cNvGrpSpPr/>
            <p:nvPr/>
          </p:nvGrpSpPr>
          <p:grpSpPr>
            <a:xfrm>
              <a:off x="9694988" y="2653378"/>
              <a:ext cx="129031" cy="77861"/>
              <a:chOff x="3926388" y="1216406"/>
              <a:chExt cx="174316" cy="105188"/>
            </a:xfrm>
          </p:grpSpPr>
          <p:cxnSp>
            <p:nvCxnSpPr>
              <p:cNvPr id="215" name="Straight Connector 214">
                <a:extLst>
                  <a:ext uri="{FF2B5EF4-FFF2-40B4-BE49-F238E27FC236}">
                    <a16:creationId xmlns:a16="http://schemas.microsoft.com/office/drawing/2014/main" id="{A00A1E4E-97D6-515A-11D8-E3D00D9107C8}"/>
                  </a:ext>
                </a:extLst>
              </p:cNvPr>
              <p:cNvCxnSpPr>
                <a:cxnSpLocks/>
              </p:cNvCxnSpPr>
              <p:nvPr/>
            </p:nvCxnSpPr>
            <p:spPr>
              <a:xfrm>
                <a:off x="3926456" y="1269000"/>
                <a:ext cx="173327"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0E93529E-8398-DED8-6BEB-9D6C6259A516}"/>
                  </a:ext>
                </a:extLst>
              </p:cNvPr>
              <p:cNvCxnSpPr>
                <a:cxnSpLocks/>
              </p:cNvCxnSpPr>
              <p:nvPr/>
            </p:nvCxnSpPr>
            <p:spPr>
              <a:xfrm>
                <a:off x="3926388"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E01B30D2-254B-4F81-DC32-9187775F26DE}"/>
                  </a:ext>
                </a:extLst>
              </p:cNvPr>
              <p:cNvCxnSpPr>
                <a:cxnSpLocks/>
              </p:cNvCxnSpPr>
              <p:nvPr/>
            </p:nvCxnSpPr>
            <p:spPr>
              <a:xfrm>
                <a:off x="4100704"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8" name="Diamond 217">
                <a:extLst>
                  <a:ext uri="{FF2B5EF4-FFF2-40B4-BE49-F238E27FC236}">
                    <a16:creationId xmlns:a16="http://schemas.microsoft.com/office/drawing/2014/main" id="{62872632-21F1-40C3-BDBA-46AF5F7A20E0}"/>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04" name="Group 203">
              <a:extLst>
                <a:ext uri="{FF2B5EF4-FFF2-40B4-BE49-F238E27FC236}">
                  <a16:creationId xmlns:a16="http://schemas.microsoft.com/office/drawing/2014/main" id="{63EAF06D-75AF-EACB-D3E7-249926B93BE5}"/>
                </a:ext>
              </a:extLst>
            </p:cNvPr>
            <p:cNvGrpSpPr/>
            <p:nvPr/>
          </p:nvGrpSpPr>
          <p:grpSpPr>
            <a:xfrm>
              <a:off x="9557840" y="2480839"/>
              <a:ext cx="324429" cy="77861"/>
              <a:chOff x="3795895" y="1216406"/>
              <a:chExt cx="438290" cy="105188"/>
            </a:xfrm>
          </p:grpSpPr>
          <p:cxnSp>
            <p:nvCxnSpPr>
              <p:cNvPr id="211" name="Straight Connector 210">
                <a:extLst>
                  <a:ext uri="{FF2B5EF4-FFF2-40B4-BE49-F238E27FC236}">
                    <a16:creationId xmlns:a16="http://schemas.microsoft.com/office/drawing/2014/main" id="{22CA2CCB-05B0-1E6A-5990-1CD7FF6585A9}"/>
                  </a:ext>
                </a:extLst>
              </p:cNvPr>
              <p:cNvCxnSpPr>
                <a:cxnSpLocks/>
              </p:cNvCxnSpPr>
              <p:nvPr/>
            </p:nvCxnSpPr>
            <p:spPr>
              <a:xfrm>
                <a:off x="3797956" y="1269000"/>
                <a:ext cx="433317"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A02D6596-A88B-39A0-00A7-425BD4A8D57B}"/>
                  </a:ext>
                </a:extLst>
              </p:cNvPr>
              <p:cNvCxnSpPr>
                <a:cxnSpLocks/>
              </p:cNvCxnSpPr>
              <p:nvPr/>
            </p:nvCxnSpPr>
            <p:spPr>
              <a:xfrm>
                <a:off x="379589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D94B83B8-2AC3-2718-EAB1-88C909C3E336}"/>
                  </a:ext>
                </a:extLst>
              </p:cNvPr>
              <p:cNvCxnSpPr>
                <a:cxnSpLocks/>
              </p:cNvCxnSpPr>
              <p:nvPr/>
            </p:nvCxnSpPr>
            <p:spPr>
              <a:xfrm>
                <a:off x="423418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4" name="Diamond 213">
                <a:extLst>
                  <a:ext uri="{FF2B5EF4-FFF2-40B4-BE49-F238E27FC236}">
                    <a16:creationId xmlns:a16="http://schemas.microsoft.com/office/drawing/2014/main" id="{29D1DB33-C944-1EF4-881D-265FD84E7375}"/>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05" name="Group 204">
              <a:extLst>
                <a:ext uri="{FF2B5EF4-FFF2-40B4-BE49-F238E27FC236}">
                  <a16:creationId xmlns:a16="http://schemas.microsoft.com/office/drawing/2014/main" id="{F51F2A1F-D2E5-53BB-633E-87E1097DA56B}"/>
                </a:ext>
              </a:extLst>
            </p:cNvPr>
            <p:cNvGrpSpPr/>
            <p:nvPr/>
          </p:nvGrpSpPr>
          <p:grpSpPr>
            <a:xfrm>
              <a:off x="9692775" y="2145344"/>
              <a:ext cx="118028" cy="77861"/>
              <a:chOff x="3937345" y="1216406"/>
              <a:chExt cx="159451" cy="105188"/>
            </a:xfrm>
          </p:grpSpPr>
          <p:cxnSp>
            <p:nvCxnSpPr>
              <p:cNvPr id="207" name="Straight Connector 206">
                <a:extLst>
                  <a:ext uri="{FF2B5EF4-FFF2-40B4-BE49-F238E27FC236}">
                    <a16:creationId xmlns:a16="http://schemas.microsoft.com/office/drawing/2014/main" id="{F508C4F8-D91E-2AE9-7235-917B92182E54}"/>
                  </a:ext>
                </a:extLst>
              </p:cNvPr>
              <p:cNvCxnSpPr>
                <a:cxnSpLocks/>
              </p:cNvCxnSpPr>
              <p:nvPr/>
            </p:nvCxnSpPr>
            <p:spPr>
              <a:xfrm>
                <a:off x="3938411" y="1269000"/>
                <a:ext cx="158385"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38125D4-B874-652C-3CC6-79AB3D11B19E}"/>
                  </a:ext>
                </a:extLst>
              </p:cNvPr>
              <p:cNvCxnSpPr>
                <a:cxnSpLocks/>
              </p:cNvCxnSpPr>
              <p:nvPr/>
            </p:nvCxnSpPr>
            <p:spPr>
              <a:xfrm>
                <a:off x="393734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1FA891DA-7A1B-D1C5-E36C-B7A3C88C96AB}"/>
                  </a:ext>
                </a:extLst>
              </p:cNvPr>
              <p:cNvCxnSpPr>
                <a:cxnSpLocks/>
              </p:cNvCxnSpPr>
              <p:nvPr/>
            </p:nvCxnSpPr>
            <p:spPr>
              <a:xfrm>
                <a:off x="409671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0" name="Diamond 209">
                <a:extLst>
                  <a:ext uri="{FF2B5EF4-FFF2-40B4-BE49-F238E27FC236}">
                    <a16:creationId xmlns:a16="http://schemas.microsoft.com/office/drawing/2014/main" id="{06C84C87-6116-22A1-1F71-B5D00131AE30}"/>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cxnSp>
          <p:nvCxnSpPr>
            <p:cNvPr id="206" name="Straight Connector 205">
              <a:extLst>
                <a:ext uri="{FF2B5EF4-FFF2-40B4-BE49-F238E27FC236}">
                  <a16:creationId xmlns:a16="http://schemas.microsoft.com/office/drawing/2014/main" id="{5CA4E7B0-FACB-A8D5-F2E2-1DB45E7F5772}"/>
                </a:ext>
              </a:extLst>
            </p:cNvPr>
            <p:cNvCxnSpPr>
              <a:cxnSpLocks/>
            </p:cNvCxnSpPr>
            <p:nvPr/>
          </p:nvCxnSpPr>
          <p:spPr>
            <a:xfrm>
              <a:off x="9822126" y="2114550"/>
              <a:ext cx="0" cy="319579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272" name="Title 1"/>
          <p:cNvSpPr>
            <a:spLocks noGrp="1"/>
          </p:cNvSpPr>
          <p:nvPr>
            <p:ph type="title"/>
          </p:nvPr>
        </p:nvSpPr>
        <p:spPr>
          <a:xfrm>
            <a:off x="304800" y="107693"/>
            <a:ext cx="11582400" cy="939801"/>
          </a:xfrm>
        </p:spPr>
        <p:txBody>
          <a:bodyPr/>
          <a:lstStyle/>
          <a:p>
            <a:r>
              <a:rPr lang="ja-JP"/>
              <a:t>LBA11：IPSOS：白金製剤含有レジメンが適応とならないNSCLC患者（pts）を対象とした初回投与（1L）アテゾリズマブ（atezo）と単剤化学療法（chemo）の比較第III相試験結果 – Lee SM, et al.</a:t>
            </a:r>
          </a:p>
        </p:txBody>
      </p:sp>
      <p:sp>
        <p:nvSpPr>
          <p:cNvPr id="273"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5055650"/>
          </a:xfrm>
        </p:spPr>
        <p:txBody>
          <a:bodyPr/>
          <a:lstStyle/>
          <a:p>
            <a:r>
              <a:rPr lang="ja-JP" b="1"/>
              <a:t>主な結果（続き）</a:t>
            </a:r>
          </a:p>
        </p:txBody>
      </p:sp>
      <p:sp>
        <p:nvSpPr>
          <p:cNvPr id="274"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403668"/>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対象患者サブグループにおけるOS</a:t>
            </a:r>
          </a:p>
        </p:txBody>
      </p:sp>
      <p:grpSp>
        <p:nvGrpSpPr>
          <p:cNvPr id="275" name="Group 274">
            <a:extLst>
              <a:ext uri="{FF2B5EF4-FFF2-40B4-BE49-F238E27FC236}">
                <a16:creationId xmlns:a16="http://schemas.microsoft.com/office/drawing/2014/main" id="{D96684EE-48C9-D71B-B501-8D3DECD2C962}"/>
              </a:ext>
            </a:extLst>
          </p:cNvPr>
          <p:cNvGrpSpPr/>
          <p:nvPr/>
        </p:nvGrpSpPr>
        <p:grpSpPr>
          <a:xfrm>
            <a:off x="1930401" y="2149475"/>
            <a:ext cx="3101557" cy="4110814"/>
            <a:chOff x="1867974" y="2139950"/>
            <a:chExt cx="3241326" cy="4296066"/>
          </a:xfrm>
        </p:grpSpPr>
        <p:grpSp>
          <p:nvGrpSpPr>
            <p:cNvPr id="276" name="Group 275">
              <a:extLst>
                <a:ext uri="{FF2B5EF4-FFF2-40B4-BE49-F238E27FC236}">
                  <a16:creationId xmlns:a16="http://schemas.microsoft.com/office/drawing/2014/main" id="{E85778D5-4590-F6BA-3E62-34CAAB1A935F}"/>
                </a:ext>
              </a:extLst>
            </p:cNvPr>
            <p:cNvGrpSpPr/>
            <p:nvPr/>
          </p:nvGrpSpPr>
          <p:grpSpPr>
            <a:xfrm>
              <a:off x="3539523" y="2150406"/>
              <a:ext cx="122059" cy="77861"/>
              <a:chOff x="3936000" y="1216406"/>
              <a:chExt cx="164897" cy="105188"/>
            </a:xfrm>
          </p:grpSpPr>
          <p:cxnSp>
            <p:nvCxnSpPr>
              <p:cNvPr id="362" name="Straight Connector 361">
                <a:extLst>
                  <a:ext uri="{FF2B5EF4-FFF2-40B4-BE49-F238E27FC236}">
                    <a16:creationId xmlns:a16="http://schemas.microsoft.com/office/drawing/2014/main" id="{4928D876-D646-F35E-21B8-E9D5FA661FF8}"/>
                  </a:ext>
                </a:extLst>
              </p:cNvPr>
              <p:cNvCxnSpPr>
                <a:cxnSpLocks/>
              </p:cNvCxnSpPr>
              <p:nvPr/>
            </p:nvCxnSpPr>
            <p:spPr>
              <a:xfrm>
                <a:off x="3936000" y="1269000"/>
                <a:ext cx="16152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5CD33AA7-C065-4DC1-1E98-AB61473BEDA6}"/>
                  </a:ext>
                </a:extLst>
              </p:cNvPr>
              <p:cNvCxnSpPr>
                <a:cxnSpLocks/>
              </p:cNvCxnSpPr>
              <p:nvPr/>
            </p:nvCxnSpPr>
            <p:spPr>
              <a:xfrm>
                <a:off x="3936843"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815CFD11-BA03-DC5D-CE3A-827EBE1A8AFF}"/>
                  </a:ext>
                </a:extLst>
              </p:cNvPr>
              <p:cNvCxnSpPr>
                <a:cxnSpLocks/>
              </p:cNvCxnSpPr>
              <p:nvPr/>
            </p:nvCxnSpPr>
            <p:spPr>
              <a:xfrm>
                <a:off x="4100897"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65" name="Diamond 364">
                <a:extLst>
                  <a:ext uri="{FF2B5EF4-FFF2-40B4-BE49-F238E27FC236}">
                    <a16:creationId xmlns:a16="http://schemas.microsoft.com/office/drawing/2014/main" id="{7E98DE18-33F8-14CB-641A-2F0AC46AF08F}"/>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77" name="Group 276">
              <a:extLst>
                <a:ext uri="{FF2B5EF4-FFF2-40B4-BE49-F238E27FC236}">
                  <a16:creationId xmlns:a16="http://schemas.microsoft.com/office/drawing/2014/main" id="{D7CEB841-D8DC-EA77-A230-209A69266543}"/>
                </a:ext>
              </a:extLst>
            </p:cNvPr>
            <p:cNvGrpSpPr/>
            <p:nvPr/>
          </p:nvGrpSpPr>
          <p:grpSpPr>
            <a:xfrm>
              <a:off x="3469361" y="2492131"/>
              <a:ext cx="234987" cy="77861"/>
              <a:chOff x="3858149" y="1216406"/>
              <a:chExt cx="317458" cy="105188"/>
            </a:xfrm>
          </p:grpSpPr>
          <p:cxnSp>
            <p:nvCxnSpPr>
              <p:cNvPr id="358" name="Straight Connector 357">
                <a:extLst>
                  <a:ext uri="{FF2B5EF4-FFF2-40B4-BE49-F238E27FC236}">
                    <a16:creationId xmlns:a16="http://schemas.microsoft.com/office/drawing/2014/main" id="{491D8031-8BE6-70FC-3B89-545940E87D76}"/>
                  </a:ext>
                </a:extLst>
              </p:cNvPr>
              <p:cNvCxnSpPr>
                <a:cxnSpLocks/>
              </p:cNvCxnSpPr>
              <p:nvPr/>
            </p:nvCxnSpPr>
            <p:spPr>
              <a:xfrm>
                <a:off x="3861361" y="1269000"/>
                <a:ext cx="312785"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D4D1A0CB-65CE-C1D7-0EA7-AD51D72AE732}"/>
                  </a:ext>
                </a:extLst>
              </p:cNvPr>
              <p:cNvCxnSpPr>
                <a:cxnSpLocks/>
              </p:cNvCxnSpPr>
              <p:nvPr/>
            </p:nvCxnSpPr>
            <p:spPr>
              <a:xfrm>
                <a:off x="385814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8D5F6A54-FF08-F5EA-EC58-B0BA28DA0FF0}"/>
                  </a:ext>
                </a:extLst>
              </p:cNvPr>
              <p:cNvCxnSpPr>
                <a:cxnSpLocks/>
              </p:cNvCxnSpPr>
              <p:nvPr/>
            </p:nvCxnSpPr>
            <p:spPr>
              <a:xfrm>
                <a:off x="4175607"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61" name="Diamond 360">
                <a:extLst>
                  <a:ext uri="{FF2B5EF4-FFF2-40B4-BE49-F238E27FC236}">
                    <a16:creationId xmlns:a16="http://schemas.microsoft.com/office/drawing/2014/main" id="{1BA1A753-48E3-BEFD-9278-6CE5E4E13975}"/>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78" name="Group 277">
              <a:extLst>
                <a:ext uri="{FF2B5EF4-FFF2-40B4-BE49-F238E27FC236}">
                  <a16:creationId xmlns:a16="http://schemas.microsoft.com/office/drawing/2014/main" id="{DA27848B-F600-F4D5-811C-E02D54D2B051}"/>
                </a:ext>
              </a:extLst>
            </p:cNvPr>
            <p:cNvGrpSpPr/>
            <p:nvPr/>
          </p:nvGrpSpPr>
          <p:grpSpPr>
            <a:xfrm>
              <a:off x="3471964" y="2659725"/>
              <a:ext cx="180423" cy="77861"/>
              <a:chOff x="3895006" y="1216406"/>
              <a:chExt cx="243744" cy="105188"/>
            </a:xfrm>
          </p:grpSpPr>
          <p:cxnSp>
            <p:nvCxnSpPr>
              <p:cNvPr id="354" name="Straight Connector 353">
                <a:extLst>
                  <a:ext uri="{FF2B5EF4-FFF2-40B4-BE49-F238E27FC236}">
                    <a16:creationId xmlns:a16="http://schemas.microsoft.com/office/drawing/2014/main" id="{E605D505-313F-FDBA-E284-DF4D2C6DF724}"/>
                  </a:ext>
                </a:extLst>
              </p:cNvPr>
              <p:cNvCxnSpPr>
                <a:cxnSpLocks/>
              </p:cNvCxnSpPr>
              <p:nvPr/>
            </p:nvCxnSpPr>
            <p:spPr>
              <a:xfrm>
                <a:off x="3895699" y="1269000"/>
                <a:ext cx="241063"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6ECED2-925A-ED4A-F322-A198ED8C1230}"/>
                  </a:ext>
                </a:extLst>
              </p:cNvPr>
              <p:cNvCxnSpPr>
                <a:cxnSpLocks/>
              </p:cNvCxnSpPr>
              <p:nvPr/>
            </p:nvCxnSpPr>
            <p:spPr>
              <a:xfrm>
                <a:off x="3895006"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9E3DB298-1EBB-78C9-207D-12EE54317035}"/>
                  </a:ext>
                </a:extLst>
              </p:cNvPr>
              <p:cNvCxnSpPr>
                <a:cxnSpLocks/>
              </p:cNvCxnSpPr>
              <p:nvPr/>
            </p:nvCxnSpPr>
            <p:spPr>
              <a:xfrm>
                <a:off x="4138750"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57" name="Diamond 356">
                <a:extLst>
                  <a:ext uri="{FF2B5EF4-FFF2-40B4-BE49-F238E27FC236}">
                    <a16:creationId xmlns:a16="http://schemas.microsoft.com/office/drawing/2014/main" id="{354C1E31-3EEF-0203-A153-1F434B99B2A3}"/>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79" name="Group 278">
              <a:extLst>
                <a:ext uri="{FF2B5EF4-FFF2-40B4-BE49-F238E27FC236}">
                  <a16:creationId xmlns:a16="http://schemas.microsoft.com/office/drawing/2014/main" id="{4FE90105-AFA7-4EC8-D1A4-E1D5024A661E}"/>
                </a:ext>
              </a:extLst>
            </p:cNvPr>
            <p:cNvGrpSpPr/>
            <p:nvPr/>
          </p:nvGrpSpPr>
          <p:grpSpPr>
            <a:xfrm>
              <a:off x="3556534" y="2826876"/>
              <a:ext cx="216043" cy="77861"/>
              <a:chOff x="3872970" y="1216406"/>
              <a:chExt cx="291866" cy="105188"/>
            </a:xfrm>
          </p:grpSpPr>
          <p:cxnSp>
            <p:nvCxnSpPr>
              <p:cNvPr id="350" name="Straight Connector 349">
                <a:extLst>
                  <a:ext uri="{FF2B5EF4-FFF2-40B4-BE49-F238E27FC236}">
                    <a16:creationId xmlns:a16="http://schemas.microsoft.com/office/drawing/2014/main" id="{DA90D5BE-1FBD-30DD-B755-B5B79ACC7A61}"/>
                  </a:ext>
                </a:extLst>
              </p:cNvPr>
              <p:cNvCxnSpPr>
                <a:cxnSpLocks/>
              </p:cNvCxnSpPr>
              <p:nvPr/>
            </p:nvCxnSpPr>
            <p:spPr>
              <a:xfrm>
                <a:off x="3872970" y="1269000"/>
                <a:ext cx="291866"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B3994E31-405C-EC89-5476-CC2FF47AA9AA}"/>
                  </a:ext>
                </a:extLst>
              </p:cNvPr>
              <p:cNvCxnSpPr>
                <a:cxnSpLocks/>
              </p:cNvCxnSpPr>
              <p:nvPr/>
            </p:nvCxnSpPr>
            <p:spPr>
              <a:xfrm>
                <a:off x="3874087"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ADBB2E11-19A8-5CF6-6AFE-8376A6931922}"/>
                  </a:ext>
                </a:extLst>
              </p:cNvPr>
              <p:cNvCxnSpPr>
                <a:cxnSpLocks/>
              </p:cNvCxnSpPr>
              <p:nvPr/>
            </p:nvCxnSpPr>
            <p:spPr>
              <a:xfrm>
                <a:off x="416464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53" name="Diamond 352">
                <a:extLst>
                  <a:ext uri="{FF2B5EF4-FFF2-40B4-BE49-F238E27FC236}">
                    <a16:creationId xmlns:a16="http://schemas.microsoft.com/office/drawing/2014/main" id="{9DC0AA83-CB2C-6490-1377-F353F521CDA3}"/>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80" name="Group 279">
              <a:extLst>
                <a:ext uri="{FF2B5EF4-FFF2-40B4-BE49-F238E27FC236}">
                  <a16:creationId xmlns:a16="http://schemas.microsoft.com/office/drawing/2014/main" id="{19FA1153-AA9D-84B9-3D27-07C9B823FACA}"/>
                </a:ext>
              </a:extLst>
            </p:cNvPr>
            <p:cNvGrpSpPr/>
            <p:nvPr/>
          </p:nvGrpSpPr>
          <p:grpSpPr>
            <a:xfrm>
              <a:off x="3521877" y="3163236"/>
              <a:ext cx="144520" cy="77861"/>
              <a:chOff x="3920685" y="1216406"/>
              <a:chExt cx="195241" cy="105188"/>
            </a:xfrm>
          </p:grpSpPr>
          <p:cxnSp>
            <p:nvCxnSpPr>
              <p:cNvPr id="346" name="Straight Connector 345">
                <a:extLst>
                  <a:ext uri="{FF2B5EF4-FFF2-40B4-BE49-F238E27FC236}">
                    <a16:creationId xmlns:a16="http://schemas.microsoft.com/office/drawing/2014/main" id="{23E31889-95C7-7805-2A5F-8E0DC7BBD53B}"/>
                  </a:ext>
                </a:extLst>
              </p:cNvPr>
              <p:cNvCxnSpPr>
                <a:cxnSpLocks/>
              </p:cNvCxnSpPr>
              <p:nvPr/>
            </p:nvCxnSpPr>
            <p:spPr>
              <a:xfrm>
                <a:off x="3920685" y="1269000"/>
                <a:ext cx="19524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6535B063-3E2E-281F-AC26-3CC959ADE8CB}"/>
                  </a:ext>
                </a:extLst>
              </p:cNvPr>
              <p:cNvCxnSpPr>
                <a:cxnSpLocks/>
              </p:cNvCxnSpPr>
              <p:nvPr/>
            </p:nvCxnSpPr>
            <p:spPr>
              <a:xfrm>
                <a:off x="3923894"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916DD496-3391-2EF2-E568-1EFDE1BCC1D0}"/>
                  </a:ext>
                </a:extLst>
              </p:cNvPr>
              <p:cNvCxnSpPr>
                <a:cxnSpLocks/>
              </p:cNvCxnSpPr>
              <p:nvPr/>
            </p:nvCxnSpPr>
            <p:spPr>
              <a:xfrm>
                <a:off x="411583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49" name="Diamond 348">
                <a:extLst>
                  <a:ext uri="{FF2B5EF4-FFF2-40B4-BE49-F238E27FC236}">
                    <a16:creationId xmlns:a16="http://schemas.microsoft.com/office/drawing/2014/main" id="{1292D7A5-8D84-3367-AF37-027756880339}"/>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81" name="Group 280">
              <a:extLst>
                <a:ext uri="{FF2B5EF4-FFF2-40B4-BE49-F238E27FC236}">
                  <a16:creationId xmlns:a16="http://schemas.microsoft.com/office/drawing/2014/main" id="{0795D488-FAB9-8602-C5A2-94E235F97042}"/>
                </a:ext>
              </a:extLst>
            </p:cNvPr>
            <p:cNvGrpSpPr/>
            <p:nvPr/>
          </p:nvGrpSpPr>
          <p:grpSpPr>
            <a:xfrm>
              <a:off x="3517275" y="3334678"/>
              <a:ext cx="218764" cy="77861"/>
              <a:chOff x="3865122" y="1216406"/>
              <a:chExt cx="295543" cy="105188"/>
            </a:xfrm>
          </p:grpSpPr>
          <p:cxnSp>
            <p:nvCxnSpPr>
              <p:cNvPr id="342" name="Straight Connector 341">
                <a:extLst>
                  <a:ext uri="{FF2B5EF4-FFF2-40B4-BE49-F238E27FC236}">
                    <a16:creationId xmlns:a16="http://schemas.microsoft.com/office/drawing/2014/main" id="{F503C27D-74E5-6657-3C9A-BE28855BEBA6}"/>
                  </a:ext>
                </a:extLst>
              </p:cNvPr>
              <p:cNvCxnSpPr>
                <a:cxnSpLocks/>
              </p:cNvCxnSpPr>
              <p:nvPr/>
            </p:nvCxnSpPr>
            <p:spPr>
              <a:xfrm>
                <a:off x="3865363" y="1269000"/>
                <a:ext cx="29385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20E34541-A26F-5354-BB88-108329F9EC65}"/>
                  </a:ext>
                </a:extLst>
              </p:cNvPr>
              <p:cNvCxnSpPr>
                <a:cxnSpLocks/>
              </p:cNvCxnSpPr>
              <p:nvPr/>
            </p:nvCxnSpPr>
            <p:spPr>
              <a:xfrm>
                <a:off x="3865122"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BF587B18-C24F-2F85-FDE5-EDCFDC1F83B5}"/>
                  </a:ext>
                </a:extLst>
              </p:cNvPr>
              <p:cNvCxnSpPr>
                <a:cxnSpLocks/>
              </p:cNvCxnSpPr>
              <p:nvPr/>
            </p:nvCxnSpPr>
            <p:spPr>
              <a:xfrm>
                <a:off x="416066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45" name="Diamond 344">
                <a:extLst>
                  <a:ext uri="{FF2B5EF4-FFF2-40B4-BE49-F238E27FC236}">
                    <a16:creationId xmlns:a16="http://schemas.microsoft.com/office/drawing/2014/main" id="{F1AB450B-303B-C062-B912-8AF528320EB6}"/>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82" name="Group 281">
              <a:extLst>
                <a:ext uri="{FF2B5EF4-FFF2-40B4-BE49-F238E27FC236}">
                  <a16:creationId xmlns:a16="http://schemas.microsoft.com/office/drawing/2014/main" id="{060F0E34-2C7F-C3A7-0238-82A7F3F2FBC4}"/>
                </a:ext>
              </a:extLst>
            </p:cNvPr>
            <p:cNvGrpSpPr/>
            <p:nvPr/>
          </p:nvGrpSpPr>
          <p:grpSpPr>
            <a:xfrm>
              <a:off x="3554677" y="3671345"/>
              <a:ext cx="150198" cy="77861"/>
              <a:chOff x="3914266" y="1216406"/>
              <a:chExt cx="202912" cy="105188"/>
            </a:xfrm>
          </p:grpSpPr>
          <p:cxnSp>
            <p:nvCxnSpPr>
              <p:cNvPr id="338" name="Straight Connector 337">
                <a:extLst>
                  <a:ext uri="{FF2B5EF4-FFF2-40B4-BE49-F238E27FC236}">
                    <a16:creationId xmlns:a16="http://schemas.microsoft.com/office/drawing/2014/main" id="{500C973C-D3BD-1C33-6CF1-202E50786E1C}"/>
                  </a:ext>
                </a:extLst>
              </p:cNvPr>
              <p:cNvCxnSpPr>
                <a:cxnSpLocks/>
              </p:cNvCxnSpPr>
              <p:nvPr/>
            </p:nvCxnSpPr>
            <p:spPr>
              <a:xfrm>
                <a:off x="3914266" y="1269000"/>
                <a:ext cx="202912"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280ACC81-CDDC-8901-1419-6726092A5B68}"/>
                  </a:ext>
                </a:extLst>
              </p:cNvPr>
              <p:cNvCxnSpPr>
                <a:cxnSpLocks/>
              </p:cNvCxnSpPr>
              <p:nvPr/>
            </p:nvCxnSpPr>
            <p:spPr>
              <a:xfrm>
                <a:off x="391504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55F876F5-77E1-7412-1F12-934EB6B60CA9}"/>
                  </a:ext>
                </a:extLst>
              </p:cNvPr>
              <p:cNvCxnSpPr>
                <a:cxnSpLocks/>
              </p:cNvCxnSpPr>
              <p:nvPr/>
            </p:nvCxnSpPr>
            <p:spPr>
              <a:xfrm>
                <a:off x="4112353"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41" name="Diamond 340">
                <a:extLst>
                  <a:ext uri="{FF2B5EF4-FFF2-40B4-BE49-F238E27FC236}">
                    <a16:creationId xmlns:a16="http://schemas.microsoft.com/office/drawing/2014/main" id="{6810A33C-9783-3A71-72A8-E8F0745EA32C}"/>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83" name="Group 282">
              <a:extLst>
                <a:ext uri="{FF2B5EF4-FFF2-40B4-BE49-F238E27FC236}">
                  <a16:creationId xmlns:a16="http://schemas.microsoft.com/office/drawing/2014/main" id="{197FF338-FF1E-1CF1-0041-282AF51F9026}"/>
                </a:ext>
              </a:extLst>
            </p:cNvPr>
            <p:cNvGrpSpPr/>
            <p:nvPr/>
          </p:nvGrpSpPr>
          <p:grpSpPr>
            <a:xfrm>
              <a:off x="3450104" y="3837591"/>
              <a:ext cx="270619" cy="77861"/>
              <a:chOff x="3829693" y="1216406"/>
              <a:chExt cx="365596" cy="105188"/>
            </a:xfrm>
          </p:grpSpPr>
          <p:cxnSp>
            <p:nvCxnSpPr>
              <p:cNvPr id="334" name="Straight Connector 333">
                <a:extLst>
                  <a:ext uri="{FF2B5EF4-FFF2-40B4-BE49-F238E27FC236}">
                    <a16:creationId xmlns:a16="http://schemas.microsoft.com/office/drawing/2014/main" id="{42B18C88-86C0-3F3A-052B-E4717A9CC489}"/>
                  </a:ext>
                </a:extLst>
              </p:cNvPr>
              <p:cNvCxnSpPr>
                <a:cxnSpLocks/>
              </p:cNvCxnSpPr>
              <p:nvPr/>
            </p:nvCxnSpPr>
            <p:spPr>
              <a:xfrm>
                <a:off x="3830863" y="1269000"/>
                <a:ext cx="363147"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46C8AC6D-3F04-8FDB-DBD1-49BC4B6FB2C2}"/>
                  </a:ext>
                </a:extLst>
              </p:cNvPr>
              <p:cNvCxnSpPr>
                <a:cxnSpLocks/>
              </p:cNvCxnSpPr>
              <p:nvPr/>
            </p:nvCxnSpPr>
            <p:spPr>
              <a:xfrm>
                <a:off x="3829693"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065F5A55-D965-B351-1E6C-F1B5F5EF566E}"/>
                  </a:ext>
                </a:extLst>
              </p:cNvPr>
              <p:cNvCxnSpPr>
                <a:cxnSpLocks/>
              </p:cNvCxnSpPr>
              <p:nvPr/>
            </p:nvCxnSpPr>
            <p:spPr>
              <a:xfrm>
                <a:off x="419528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Diamond 336">
                <a:extLst>
                  <a:ext uri="{FF2B5EF4-FFF2-40B4-BE49-F238E27FC236}">
                    <a16:creationId xmlns:a16="http://schemas.microsoft.com/office/drawing/2014/main" id="{5C0C270F-19D9-CBF6-B89D-0F33BF8ACE62}"/>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84" name="Group 283">
              <a:extLst>
                <a:ext uri="{FF2B5EF4-FFF2-40B4-BE49-F238E27FC236}">
                  <a16:creationId xmlns:a16="http://schemas.microsoft.com/office/drawing/2014/main" id="{84BDABEA-5659-A817-4D51-4A67C2FCB6F0}"/>
                </a:ext>
              </a:extLst>
            </p:cNvPr>
            <p:cNvGrpSpPr/>
            <p:nvPr/>
          </p:nvGrpSpPr>
          <p:grpSpPr>
            <a:xfrm>
              <a:off x="3384480" y="4179721"/>
              <a:ext cx="314859" cy="77861"/>
              <a:chOff x="3795825" y="1216406"/>
              <a:chExt cx="425363" cy="105188"/>
            </a:xfrm>
          </p:grpSpPr>
          <p:cxnSp>
            <p:nvCxnSpPr>
              <p:cNvPr id="330" name="Straight Connector 329">
                <a:extLst>
                  <a:ext uri="{FF2B5EF4-FFF2-40B4-BE49-F238E27FC236}">
                    <a16:creationId xmlns:a16="http://schemas.microsoft.com/office/drawing/2014/main" id="{51D9671D-3B6A-8361-4CBB-55277DCADF28}"/>
                  </a:ext>
                </a:extLst>
              </p:cNvPr>
              <p:cNvCxnSpPr>
                <a:cxnSpLocks/>
              </p:cNvCxnSpPr>
              <p:nvPr/>
            </p:nvCxnSpPr>
            <p:spPr>
              <a:xfrm>
                <a:off x="3796164" y="1269000"/>
                <a:ext cx="423356"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9F95F0B4-DC07-1DC7-C00F-ECF2CECD17A3}"/>
                  </a:ext>
                </a:extLst>
              </p:cNvPr>
              <p:cNvCxnSpPr>
                <a:cxnSpLocks/>
              </p:cNvCxnSpPr>
              <p:nvPr/>
            </p:nvCxnSpPr>
            <p:spPr>
              <a:xfrm>
                <a:off x="379582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DF7C58E5-386E-4467-3CEF-4AC1ED56E696}"/>
                  </a:ext>
                </a:extLst>
              </p:cNvPr>
              <p:cNvCxnSpPr>
                <a:cxnSpLocks/>
              </p:cNvCxnSpPr>
              <p:nvPr/>
            </p:nvCxnSpPr>
            <p:spPr>
              <a:xfrm>
                <a:off x="4221188"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33" name="Diamond 332">
                <a:extLst>
                  <a:ext uri="{FF2B5EF4-FFF2-40B4-BE49-F238E27FC236}">
                    <a16:creationId xmlns:a16="http://schemas.microsoft.com/office/drawing/2014/main" id="{A925F556-78F6-B5F8-309A-02C350EAE61A}"/>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85" name="Group 284">
              <a:extLst>
                <a:ext uri="{FF2B5EF4-FFF2-40B4-BE49-F238E27FC236}">
                  <a16:creationId xmlns:a16="http://schemas.microsoft.com/office/drawing/2014/main" id="{28B84416-7E69-BBB5-A363-D6BDC77E2D5A}"/>
                </a:ext>
              </a:extLst>
            </p:cNvPr>
            <p:cNvGrpSpPr/>
            <p:nvPr/>
          </p:nvGrpSpPr>
          <p:grpSpPr>
            <a:xfrm>
              <a:off x="3553584" y="4343412"/>
              <a:ext cx="142309" cy="77861"/>
              <a:chOff x="3913707" y="1216406"/>
              <a:chExt cx="192254" cy="105188"/>
            </a:xfrm>
          </p:grpSpPr>
          <p:cxnSp>
            <p:nvCxnSpPr>
              <p:cNvPr id="326" name="Straight Connector 325">
                <a:extLst>
                  <a:ext uri="{FF2B5EF4-FFF2-40B4-BE49-F238E27FC236}">
                    <a16:creationId xmlns:a16="http://schemas.microsoft.com/office/drawing/2014/main" id="{8E8A7C95-6D06-F039-103F-EEC606EF674E}"/>
                  </a:ext>
                </a:extLst>
              </p:cNvPr>
              <p:cNvCxnSpPr>
                <a:cxnSpLocks/>
              </p:cNvCxnSpPr>
              <p:nvPr/>
            </p:nvCxnSpPr>
            <p:spPr>
              <a:xfrm>
                <a:off x="3913707" y="1269000"/>
                <a:ext cx="192254"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75BE0A62-8FA2-90A6-8838-35314EFE33A7}"/>
                  </a:ext>
                </a:extLst>
              </p:cNvPr>
              <p:cNvCxnSpPr>
                <a:cxnSpLocks/>
              </p:cNvCxnSpPr>
              <p:nvPr/>
            </p:nvCxnSpPr>
            <p:spPr>
              <a:xfrm>
                <a:off x="3914364"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FF87FDE-BF62-707E-D738-EB30A7700AD3}"/>
                  </a:ext>
                </a:extLst>
              </p:cNvPr>
              <p:cNvCxnSpPr>
                <a:cxnSpLocks/>
              </p:cNvCxnSpPr>
              <p:nvPr/>
            </p:nvCxnSpPr>
            <p:spPr>
              <a:xfrm>
                <a:off x="410364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29" name="Diamond 328">
                <a:extLst>
                  <a:ext uri="{FF2B5EF4-FFF2-40B4-BE49-F238E27FC236}">
                    <a16:creationId xmlns:a16="http://schemas.microsoft.com/office/drawing/2014/main" id="{98099676-C255-5F98-D6A3-D248D100AA6B}"/>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86" name="Group 285">
              <a:extLst>
                <a:ext uri="{FF2B5EF4-FFF2-40B4-BE49-F238E27FC236}">
                  <a16:creationId xmlns:a16="http://schemas.microsoft.com/office/drawing/2014/main" id="{B7DC073C-A51D-0591-2D9A-7C282015904A}"/>
                </a:ext>
              </a:extLst>
            </p:cNvPr>
            <p:cNvGrpSpPr/>
            <p:nvPr/>
          </p:nvGrpSpPr>
          <p:grpSpPr>
            <a:xfrm>
              <a:off x="3371945" y="4513003"/>
              <a:ext cx="420541" cy="77861"/>
              <a:chOff x="3725099" y="1216406"/>
              <a:chExt cx="568134" cy="105188"/>
            </a:xfrm>
          </p:grpSpPr>
          <p:cxnSp>
            <p:nvCxnSpPr>
              <p:cNvPr id="322" name="Straight Connector 321">
                <a:extLst>
                  <a:ext uri="{FF2B5EF4-FFF2-40B4-BE49-F238E27FC236}">
                    <a16:creationId xmlns:a16="http://schemas.microsoft.com/office/drawing/2014/main" id="{A7842F10-CE69-1FAD-10D9-475D7CB97B0B}"/>
                  </a:ext>
                </a:extLst>
              </p:cNvPr>
              <p:cNvCxnSpPr>
                <a:cxnSpLocks/>
              </p:cNvCxnSpPr>
              <p:nvPr/>
            </p:nvCxnSpPr>
            <p:spPr>
              <a:xfrm>
                <a:off x="3725439" y="1269000"/>
                <a:ext cx="567794"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CD801F4C-F6C4-A436-3974-B188EA6BB638}"/>
                  </a:ext>
                </a:extLst>
              </p:cNvPr>
              <p:cNvCxnSpPr>
                <a:cxnSpLocks/>
              </p:cNvCxnSpPr>
              <p:nvPr/>
            </p:nvCxnSpPr>
            <p:spPr>
              <a:xfrm>
                <a:off x="372509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0D58A5BB-06E6-1AFC-BEEE-10455E4D0F58}"/>
                  </a:ext>
                </a:extLst>
              </p:cNvPr>
              <p:cNvCxnSpPr>
                <a:cxnSpLocks/>
              </p:cNvCxnSpPr>
              <p:nvPr/>
            </p:nvCxnSpPr>
            <p:spPr>
              <a:xfrm>
                <a:off x="4292910"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25" name="Diamond 324">
                <a:extLst>
                  <a:ext uri="{FF2B5EF4-FFF2-40B4-BE49-F238E27FC236}">
                    <a16:creationId xmlns:a16="http://schemas.microsoft.com/office/drawing/2014/main" id="{CFCFE8F7-90B7-5443-77C9-F6263E1DF619}"/>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87" name="Group 286">
              <a:extLst>
                <a:ext uri="{FF2B5EF4-FFF2-40B4-BE49-F238E27FC236}">
                  <a16:creationId xmlns:a16="http://schemas.microsoft.com/office/drawing/2014/main" id="{9DD8B915-EDF8-6D52-B01F-160A89D94260}"/>
                </a:ext>
              </a:extLst>
            </p:cNvPr>
            <p:cNvGrpSpPr/>
            <p:nvPr/>
          </p:nvGrpSpPr>
          <p:grpSpPr>
            <a:xfrm>
              <a:off x="3543262" y="4852184"/>
              <a:ext cx="149683" cy="77861"/>
              <a:chOff x="3915699" y="1216406"/>
              <a:chExt cx="202215" cy="105188"/>
            </a:xfrm>
          </p:grpSpPr>
          <p:cxnSp>
            <p:nvCxnSpPr>
              <p:cNvPr id="318" name="Straight Connector 317">
                <a:extLst>
                  <a:ext uri="{FF2B5EF4-FFF2-40B4-BE49-F238E27FC236}">
                    <a16:creationId xmlns:a16="http://schemas.microsoft.com/office/drawing/2014/main" id="{77398EB3-C80F-2E07-A75D-B961C5A8316B}"/>
                  </a:ext>
                </a:extLst>
              </p:cNvPr>
              <p:cNvCxnSpPr>
                <a:cxnSpLocks/>
              </p:cNvCxnSpPr>
              <p:nvPr/>
            </p:nvCxnSpPr>
            <p:spPr>
              <a:xfrm>
                <a:off x="3915699" y="1269000"/>
                <a:ext cx="202215"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29AEF9F9-99EA-1ED7-BC60-F721C324C4B0}"/>
                  </a:ext>
                </a:extLst>
              </p:cNvPr>
              <p:cNvCxnSpPr>
                <a:cxnSpLocks/>
              </p:cNvCxnSpPr>
              <p:nvPr/>
            </p:nvCxnSpPr>
            <p:spPr>
              <a:xfrm>
                <a:off x="3917352"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C5BD114A-6AA2-5EDA-646C-9B9C6236AFA2}"/>
                  </a:ext>
                </a:extLst>
              </p:cNvPr>
              <p:cNvCxnSpPr>
                <a:cxnSpLocks/>
              </p:cNvCxnSpPr>
              <p:nvPr/>
            </p:nvCxnSpPr>
            <p:spPr>
              <a:xfrm>
                <a:off x="411659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21" name="Diamond 320">
                <a:extLst>
                  <a:ext uri="{FF2B5EF4-FFF2-40B4-BE49-F238E27FC236}">
                    <a16:creationId xmlns:a16="http://schemas.microsoft.com/office/drawing/2014/main" id="{6D7182A9-1719-180B-06D0-506D3BCA2689}"/>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88" name="Group 287">
              <a:extLst>
                <a:ext uri="{FF2B5EF4-FFF2-40B4-BE49-F238E27FC236}">
                  <a16:creationId xmlns:a16="http://schemas.microsoft.com/office/drawing/2014/main" id="{9CC3C340-103D-CC13-B694-5808EDB50952}"/>
                </a:ext>
              </a:extLst>
            </p:cNvPr>
            <p:cNvGrpSpPr/>
            <p:nvPr/>
          </p:nvGrpSpPr>
          <p:grpSpPr>
            <a:xfrm>
              <a:off x="3414712" y="5018087"/>
              <a:ext cx="275282" cy="77861"/>
              <a:chOff x="3832681" y="1216406"/>
              <a:chExt cx="371896" cy="105188"/>
            </a:xfrm>
          </p:grpSpPr>
          <p:cxnSp>
            <p:nvCxnSpPr>
              <p:cNvPr id="314" name="Straight Connector 313">
                <a:extLst>
                  <a:ext uri="{FF2B5EF4-FFF2-40B4-BE49-F238E27FC236}">
                    <a16:creationId xmlns:a16="http://schemas.microsoft.com/office/drawing/2014/main" id="{504815A6-3CA8-903E-121C-305AA8D5B5FC}"/>
                  </a:ext>
                </a:extLst>
              </p:cNvPr>
              <p:cNvCxnSpPr>
                <a:cxnSpLocks/>
              </p:cNvCxnSpPr>
              <p:nvPr/>
            </p:nvCxnSpPr>
            <p:spPr>
              <a:xfrm>
                <a:off x="3837005" y="1269000"/>
                <a:ext cx="367572"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D3C04787-8AFB-8209-0FDE-3D722F6A192F}"/>
                  </a:ext>
                </a:extLst>
              </p:cNvPr>
              <p:cNvCxnSpPr>
                <a:cxnSpLocks/>
              </p:cNvCxnSpPr>
              <p:nvPr/>
            </p:nvCxnSpPr>
            <p:spPr>
              <a:xfrm>
                <a:off x="3832681"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0DEA1A45-9D59-55A2-95CE-973E324E496C}"/>
                  </a:ext>
                </a:extLst>
              </p:cNvPr>
              <p:cNvCxnSpPr>
                <a:cxnSpLocks/>
              </p:cNvCxnSpPr>
              <p:nvPr/>
            </p:nvCxnSpPr>
            <p:spPr>
              <a:xfrm>
                <a:off x="4204254"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17" name="Diamond 316">
                <a:extLst>
                  <a:ext uri="{FF2B5EF4-FFF2-40B4-BE49-F238E27FC236}">
                    <a16:creationId xmlns:a16="http://schemas.microsoft.com/office/drawing/2014/main" id="{28BEDA65-CDF4-9E4B-DDC9-08D64DB8BC76}"/>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89" name="Group 288">
              <a:extLst>
                <a:ext uri="{FF2B5EF4-FFF2-40B4-BE49-F238E27FC236}">
                  <a16:creationId xmlns:a16="http://schemas.microsoft.com/office/drawing/2014/main" id="{6B3C7C16-6F9A-6453-C422-1F8BBBC7B8DE}"/>
                </a:ext>
              </a:extLst>
            </p:cNvPr>
            <p:cNvGrpSpPr/>
            <p:nvPr/>
          </p:nvGrpSpPr>
          <p:grpSpPr>
            <a:xfrm>
              <a:off x="3389643" y="5186940"/>
              <a:ext cx="362289" cy="77861"/>
              <a:chOff x="3768929" y="1216406"/>
              <a:chExt cx="489438" cy="105188"/>
            </a:xfrm>
          </p:grpSpPr>
          <p:cxnSp>
            <p:nvCxnSpPr>
              <p:cNvPr id="310" name="Straight Connector 309">
                <a:extLst>
                  <a:ext uri="{FF2B5EF4-FFF2-40B4-BE49-F238E27FC236}">
                    <a16:creationId xmlns:a16="http://schemas.microsoft.com/office/drawing/2014/main" id="{AC205B44-E5F7-EF8D-2A8F-FA35C65C9DCA}"/>
                  </a:ext>
                </a:extLst>
              </p:cNvPr>
              <p:cNvCxnSpPr>
                <a:cxnSpLocks/>
              </p:cNvCxnSpPr>
              <p:nvPr/>
            </p:nvCxnSpPr>
            <p:spPr>
              <a:xfrm>
                <a:off x="3770263" y="1269000"/>
                <a:ext cx="488104"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E9A0859E-1303-BCEA-AE2F-01F4291FB3F5}"/>
                  </a:ext>
                </a:extLst>
              </p:cNvPr>
              <p:cNvCxnSpPr>
                <a:cxnSpLocks/>
              </p:cNvCxnSpPr>
              <p:nvPr/>
            </p:nvCxnSpPr>
            <p:spPr>
              <a:xfrm>
                <a:off x="376892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F0615910-49EE-9A1F-0112-B118E74B9343}"/>
                  </a:ext>
                </a:extLst>
              </p:cNvPr>
              <p:cNvCxnSpPr>
                <a:cxnSpLocks/>
              </p:cNvCxnSpPr>
              <p:nvPr/>
            </p:nvCxnSpPr>
            <p:spPr>
              <a:xfrm>
                <a:off x="425704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13" name="Diamond 312">
                <a:extLst>
                  <a:ext uri="{FF2B5EF4-FFF2-40B4-BE49-F238E27FC236}">
                    <a16:creationId xmlns:a16="http://schemas.microsoft.com/office/drawing/2014/main" id="{9DC8142A-7283-F00B-D2E3-39819270C3C0}"/>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90" name="Group 289">
              <a:extLst>
                <a:ext uri="{FF2B5EF4-FFF2-40B4-BE49-F238E27FC236}">
                  <a16:creationId xmlns:a16="http://schemas.microsoft.com/office/drawing/2014/main" id="{8DF76078-4B6F-3D97-9556-B57F5FB96C7E}"/>
                </a:ext>
              </a:extLst>
            </p:cNvPr>
            <p:cNvGrpSpPr/>
            <p:nvPr/>
          </p:nvGrpSpPr>
          <p:grpSpPr>
            <a:xfrm>
              <a:off x="3519116" y="5524160"/>
              <a:ext cx="156330" cy="77861"/>
              <a:chOff x="3910380" y="1216406"/>
              <a:chExt cx="211195" cy="105188"/>
            </a:xfrm>
          </p:grpSpPr>
          <p:cxnSp>
            <p:nvCxnSpPr>
              <p:cNvPr id="306" name="Straight Connector 305">
                <a:extLst>
                  <a:ext uri="{FF2B5EF4-FFF2-40B4-BE49-F238E27FC236}">
                    <a16:creationId xmlns:a16="http://schemas.microsoft.com/office/drawing/2014/main" id="{FEDD7578-DE66-3A36-DB55-792ABB4BE04F}"/>
                  </a:ext>
                </a:extLst>
              </p:cNvPr>
              <p:cNvCxnSpPr>
                <a:cxnSpLocks/>
              </p:cNvCxnSpPr>
              <p:nvPr/>
            </p:nvCxnSpPr>
            <p:spPr>
              <a:xfrm>
                <a:off x="3911124" y="1269000"/>
                <a:ext cx="20918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5E53215B-EF46-7B49-52C1-2FC88E4DB231}"/>
                  </a:ext>
                </a:extLst>
              </p:cNvPr>
              <p:cNvCxnSpPr>
                <a:cxnSpLocks/>
              </p:cNvCxnSpPr>
              <p:nvPr/>
            </p:nvCxnSpPr>
            <p:spPr>
              <a:xfrm>
                <a:off x="3910380"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0855A913-3A00-3336-BE7B-E00147164F73}"/>
                  </a:ext>
                </a:extLst>
              </p:cNvPr>
              <p:cNvCxnSpPr>
                <a:cxnSpLocks/>
              </p:cNvCxnSpPr>
              <p:nvPr/>
            </p:nvCxnSpPr>
            <p:spPr>
              <a:xfrm>
                <a:off x="4121575"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09" name="Diamond 308">
                <a:extLst>
                  <a:ext uri="{FF2B5EF4-FFF2-40B4-BE49-F238E27FC236}">
                    <a16:creationId xmlns:a16="http://schemas.microsoft.com/office/drawing/2014/main" id="{F0061393-C7A6-2470-5197-315833C8E3FE}"/>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291" name="Group 290">
              <a:extLst>
                <a:ext uri="{FF2B5EF4-FFF2-40B4-BE49-F238E27FC236}">
                  <a16:creationId xmlns:a16="http://schemas.microsoft.com/office/drawing/2014/main" id="{2755F0FA-6956-C1F3-35CF-DF0844F02925}"/>
                </a:ext>
              </a:extLst>
            </p:cNvPr>
            <p:cNvGrpSpPr/>
            <p:nvPr/>
          </p:nvGrpSpPr>
          <p:grpSpPr>
            <a:xfrm>
              <a:off x="3518191" y="5695963"/>
              <a:ext cx="182324" cy="77861"/>
              <a:chOff x="3892196" y="1216406"/>
              <a:chExt cx="246313" cy="105188"/>
            </a:xfrm>
          </p:grpSpPr>
          <p:cxnSp>
            <p:nvCxnSpPr>
              <p:cNvPr id="302" name="Straight Connector 301">
                <a:extLst>
                  <a:ext uri="{FF2B5EF4-FFF2-40B4-BE49-F238E27FC236}">
                    <a16:creationId xmlns:a16="http://schemas.microsoft.com/office/drawing/2014/main" id="{855B9C45-DA7F-C404-71F7-B480CAA05D7C}"/>
                  </a:ext>
                </a:extLst>
              </p:cNvPr>
              <p:cNvCxnSpPr>
                <a:cxnSpLocks/>
              </p:cNvCxnSpPr>
              <p:nvPr/>
            </p:nvCxnSpPr>
            <p:spPr>
              <a:xfrm>
                <a:off x="3892196" y="1269000"/>
                <a:ext cx="245048"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a:extLst>
                  <a:ext uri="{FF2B5EF4-FFF2-40B4-BE49-F238E27FC236}">
                    <a16:creationId xmlns:a16="http://schemas.microsoft.com/office/drawing/2014/main" id="{C2B54ABE-12FA-9EA0-9755-8B4BB3DA19E6}"/>
                  </a:ext>
                </a:extLst>
              </p:cNvPr>
              <p:cNvCxnSpPr>
                <a:cxnSpLocks/>
              </p:cNvCxnSpPr>
              <p:nvPr/>
            </p:nvCxnSpPr>
            <p:spPr>
              <a:xfrm>
                <a:off x="3892450"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a:extLst>
                  <a:ext uri="{FF2B5EF4-FFF2-40B4-BE49-F238E27FC236}">
                    <a16:creationId xmlns:a16="http://schemas.microsoft.com/office/drawing/2014/main" id="{1C3FFEA2-C981-71E4-74A5-B5E009FDA5A5}"/>
                  </a:ext>
                </a:extLst>
              </p:cNvPr>
              <p:cNvCxnSpPr>
                <a:cxnSpLocks/>
              </p:cNvCxnSpPr>
              <p:nvPr/>
            </p:nvCxnSpPr>
            <p:spPr>
              <a:xfrm>
                <a:off x="4138509" y="1233000"/>
                <a:ext cx="0" cy="720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305" name="Diamond 304">
                <a:extLst>
                  <a:ext uri="{FF2B5EF4-FFF2-40B4-BE49-F238E27FC236}">
                    <a16:creationId xmlns:a16="http://schemas.microsoft.com/office/drawing/2014/main" id="{54FDF4C7-519B-DF30-00BD-8FDA152E7A3B}"/>
                  </a:ext>
                </a:extLst>
              </p:cNvPr>
              <p:cNvSpPr/>
              <p:nvPr/>
            </p:nvSpPr>
            <p:spPr>
              <a:xfrm>
                <a:off x="3960449" y="1216406"/>
                <a:ext cx="105188" cy="105188"/>
              </a:xfrm>
              <a:prstGeom prst="diamon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cxnSp>
          <p:nvCxnSpPr>
            <p:cNvPr id="292" name="Straight Connector 291">
              <a:extLst>
                <a:ext uri="{FF2B5EF4-FFF2-40B4-BE49-F238E27FC236}">
                  <a16:creationId xmlns:a16="http://schemas.microsoft.com/office/drawing/2014/main" id="{86820C0C-4C21-0DB6-ECD8-9861D2E73766}"/>
                </a:ext>
              </a:extLst>
            </p:cNvPr>
            <p:cNvCxnSpPr>
              <a:cxnSpLocks/>
            </p:cNvCxnSpPr>
            <p:nvPr/>
          </p:nvCxnSpPr>
          <p:spPr>
            <a:xfrm>
              <a:off x="3668723" y="2139950"/>
              <a:ext cx="0" cy="3678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93" name="Right Bracket 292">
              <a:extLst>
                <a:ext uri="{FF2B5EF4-FFF2-40B4-BE49-F238E27FC236}">
                  <a16:creationId xmlns:a16="http://schemas.microsoft.com/office/drawing/2014/main" id="{53B557EE-0504-2878-7E25-47C1BCA92464}"/>
                </a:ext>
              </a:extLst>
            </p:cNvPr>
            <p:cNvSpPr/>
            <p:nvPr/>
          </p:nvSpPr>
          <p:spPr>
            <a:xfrm rot="5400000">
              <a:off x="3646890" y="5157710"/>
              <a:ext cx="29860" cy="1291894"/>
            </a:xfrm>
            <a:prstGeom prst="rightBracket">
              <a:avLst>
                <a:gd name="adj" fmla="val 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cxnSp>
          <p:nvCxnSpPr>
            <p:cNvPr id="294" name="Straight Arrow Connector 293">
              <a:extLst>
                <a:ext uri="{FF2B5EF4-FFF2-40B4-BE49-F238E27FC236}">
                  <a16:creationId xmlns:a16="http://schemas.microsoft.com/office/drawing/2014/main" id="{C26587B5-BA09-5B53-BA1C-5C529BA19809}"/>
                </a:ext>
              </a:extLst>
            </p:cNvPr>
            <p:cNvCxnSpPr/>
            <p:nvPr/>
          </p:nvCxnSpPr>
          <p:spPr>
            <a:xfrm>
              <a:off x="3713977" y="6166666"/>
              <a:ext cx="593789" cy="0"/>
            </a:xfrm>
            <a:prstGeom prst="straightConnector1">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95" name="Straight Arrow Connector 294">
              <a:extLst>
                <a:ext uri="{FF2B5EF4-FFF2-40B4-BE49-F238E27FC236}">
                  <a16:creationId xmlns:a16="http://schemas.microsoft.com/office/drawing/2014/main" id="{2D7C2D91-606D-1951-0787-F037A350E9AE}"/>
                </a:ext>
              </a:extLst>
            </p:cNvPr>
            <p:cNvCxnSpPr>
              <a:cxnSpLocks/>
            </p:cNvCxnSpPr>
            <p:nvPr/>
          </p:nvCxnSpPr>
          <p:spPr>
            <a:xfrm flipH="1">
              <a:off x="3012159" y="6166666"/>
              <a:ext cx="593789" cy="0"/>
            </a:xfrm>
            <a:prstGeom prst="straightConnector1">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96" name="TextBox 295">
              <a:extLst>
                <a:ext uri="{FF2B5EF4-FFF2-40B4-BE49-F238E27FC236}">
                  <a16:creationId xmlns:a16="http://schemas.microsoft.com/office/drawing/2014/main" id="{84658D74-D8C3-B232-D93A-F4C695F2B61D}"/>
                </a:ext>
              </a:extLst>
            </p:cNvPr>
            <p:cNvSpPr txBox="1"/>
            <p:nvPr/>
          </p:nvSpPr>
          <p:spPr>
            <a:xfrm>
              <a:off x="3469208" y="5948612"/>
              <a:ext cx="391228" cy="246221"/>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363636"/>
                  </a:solidFill>
                  <a:uLnTx/>
                  <a:uFillTx/>
                  <a:latin typeface="Arial" panose="020B0604020202020204"/>
                  <a:ea typeface="MS Mincho"/>
                  <a:cs typeface="+mj-cs"/>
                  <a:sym typeface="Helvetica"/>
                </a:rPr>
                <a:t>HR</a:t>
              </a:r>
            </a:p>
          </p:txBody>
        </p:sp>
        <p:sp>
          <p:nvSpPr>
            <p:cNvPr id="297" name="TextBox 296">
              <a:extLst>
                <a:ext uri="{FF2B5EF4-FFF2-40B4-BE49-F238E27FC236}">
                  <a16:creationId xmlns:a16="http://schemas.microsoft.com/office/drawing/2014/main" id="{06966E5D-F16D-378F-1598-E8BE0490CBB3}"/>
                </a:ext>
              </a:extLst>
            </p:cNvPr>
            <p:cNvSpPr txBox="1"/>
            <p:nvPr/>
          </p:nvSpPr>
          <p:spPr>
            <a:xfrm>
              <a:off x="3514881" y="5814493"/>
              <a:ext cx="299882" cy="246221"/>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363636"/>
                  </a:solidFill>
                  <a:uLnTx/>
                  <a:uFillTx/>
                  <a:latin typeface="Arial" panose="020B0604020202020204"/>
                  <a:ea typeface="MS Mincho"/>
                  <a:cs typeface="+mj-cs"/>
                  <a:sym typeface="Helvetica"/>
                </a:rPr>
                <a:t>1</a:t>
              </a:r>
            </a:p>
          </p:txBody>
        </p:sp>
        <p:sp>
          <p:nvSpPr>
            <p:cNvPr id="298" name="TextBox 297">
              <a:extLst>
                <a:ext uri="{FF2B5EF4-FFF2-40B4-BE49-F238E27FC236}">
                  <a16:creationId xmlns:a16="http://schemas.microsoft.com/office/drawing/2014/main" id="{6269C5EF-06A5-1136-6D79-8EBE3D5C733A}"/>
                </a:ext>
              </a:extLst>
            </p:cNvPr>
            <p:cNvSpPr txBox="1"/>
            <p:nvPr/>
          </p:nvSpPr>
          <p:spPr>
            <a:xfrm>
              <a:off x="2812012" y="5814498"/>
              <a:ext cx="400294" cy="246221"/>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363636"/>
                  </a:solidFill>
                  <a:uLnTx/>
                  <a:uFillTx/>
                  <a:latin typeface="Arial" panose="020B0604020202020204"/>
                  <a:ea typeface="MS Mincho"/>
                  <a:cs typeface="+mj-cs"/>
                  <a:sym typeface="Helvetica"/>
                </a:rPr>
                <a:t>0.1</a:t>
              </a:r>
            </a:p>
          </p:txBody>
        </p:sp>
        <p:sp>
          <p:nvSpPr>
            <p:cNvPr id="299" name="TextBox 298">
              <a:extLst>
                <a:ext uri="{FF2B5EF4-FFF2-40B4-BE49-F238E27FC236}">
                  <a16:creationId xmlns:a16="http://schemas.microsoft.com/office/drawing/2014/main" id="{ECE8E721-5399-4790-452F-44DD458C9F73}"/>
                </a:ext>
              </a:extLst>
            </p:cNvPr>
            <p:cNvSpPr txBox="1"/>
            <p:nvPr/>
          </p:nvSpPr>
          <p:spPr>
            <a:xfrm flipH="1">
              <a:off x="4133984" y="5808952"/>
              <a:ext cx="377644" cy="257317"/>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363636"/>
                  </a:solidFill>
                  <a:uLnTx/>
                  <a:uFillTx/>
                  <a:latin typeface="Arial" panose="020B0604020202020204"/>
                  <a:ea typeface="MS Mincho"/>
                  <a:cs typeface="+mj-cs"/>
                  <a:sym typeface="Helvetica"/>
                </a:rPr>
                <a:t>10</a:t>
              </a:r>
            </a:p>
          </p:txBody>
        </p:sp>
        <p:sp>
          <p:nvSpPr>
            <p:cNvPr id="300" name="TextBox 299">
              <a:extLst>
                <a:ext uri="{FF2B5EF4-FFF2-40B4-BE49-F238E27FC236}">
                  <a16:creationId xmlns:a16="http://schemas.microsoft.com/office/drawing/2014/main" id="{98CE40D4-D0E8-21CC-5002-3DD9CF458D11}"/>
                </a:ext>
              </a:extLst>
            </p:cNvPr>
            <p:cNvSpPr txBox="1"/>
            <p:nvPr/>
          </p:nvSpPr>
          <p:spPr>
            <a:xfrm>
              <a:off x="1867974" y="6171821"/>
              <a:ext cx="1794500" cy="264195"/>
            </a:xfrm>
            <a:prstGeom prst="rect">
              <a:avLst/>
            </a:prstGeom>
            <a:noFill/>
          </p:spPr>
          <p:txBody>
            <a:bodyPr wrap="square"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dirty="0">
                  <a:ln>
                    <a:noFill/>
                  </a:ln>
                  <a:solidFill>
                    <a:srgbClr val="00A2E1"/>
                  </a:solidFill>
                  <a:uLnTx/>
                  <a:uFillTx/>
                  <a:latin typeface="Arial" panose="020B0604020202020204"/>
                  <a:ea typeface="MS Mincho"/>
                  <a:cs typeface="+mj-cs"/>
                  <a:sym typeface="Helvetica"/>
                </a:rPr>
                <a:t>アテゾリズマブでより改善</a:t>
              </a:r>
            </a:p>
          </p:txBody>
        </p:sp>
        <p:sp>
          <p:nvSpPr>
            <p:cNvPr id="301" name="TextBox 300">
              <a:extLst>
                <a:ext uri="{FF2B5EF4-FFF2-40B4-BE49-F238E27FC236}">
                  <a16:creationId xmlns:a16="http://schemas.microsoft.com/office/drawing/2014/main" id="{AFBE9881-CE35-4869-8AE3-DD6A2558C254}"/>
                </a:ext>
              </a:extLst>
            </p:cNvPr>
            <p:cNvSpPr txBox="1"/>
            <p:nvPr/>
          </p:nvSpPr>
          <p:spPr>
            <a:xfrm>
              <a:off x="3677946" y="6171823"/>
              <a:ext cx="1431354" cy="257317"/>
            </a:xfrm>
            <a:prstGeom prst="rect">
              <a:avLst/>
            </a:prstGeom>
            <a:no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000" b="0" i="0" u="none" strike="noStrike" cap="none" normalizeH="0" baseline="0" noProof="0">
                  <a:ln>
                    <a:noFill/>
                  </a:ln>
                  <a:solidFill>
                    <a:srgbClr val="E73E16"/>
                  </a:solidFill>
                  <a:uLnTx/>
                  <a:uFillTx/>
                  <a:latin typeface="Arial" panose="020B0604020202020204"/>
                  <a:ea typeface="MS Mincho"/>
                  <a:cs typeface="+mj-cs"/>
                  <a:sym typeface="Helvetica"/>
                </a:rPr>
                <a:t>化学療法でより改善</a:t>
              </a:r>
            </a:p>
          </p:txBody>
        </p:sp>
      </p:grpSp>
      <p:sp>
        <p:nvSpPr>
          <p:cNvPr id="366" name="Text Placeholder 18"/>
          <p:cNvSpPr>
            <a:spLocks noGrp="1"/>
          </p:cNvSpPr>
          <p:nvPr>
            <p:ph type="body" sz="quarter" idx="10"/>
          </p:nvPr>
        </p:nvSpPr>
        <p:spPr>
          <a:xfrm>
            <a:off x="304800" y="6233974"/>
            <a:ext cx="5507567" cy="487363"/>
          </a:xfrm>
        </p:spPr>
        <p:txBody>
          <a:bodyPr/>
          <a:lstStyle/>
          <a:p>
            <a:r>
              <a:rPr lang="ja-JP" baseline="30000"/>
              <a:t>a</a:t>
            </a:r>
            <a:r>
              <a:rPr lang="ja-JP"/>
              <a:t>全患者層別</a:t>
            </a:r>
            <a:r>
              <a:rPr lang="ja-JP" baseline="30000"/>
              <a:t>b</a:t>
            </a:r>
            <a:r>
              <a:rPr lang="ja-JP"/>
              <a:t>；ｐer SP263 IHCアッセイ</a:t>
            </a:r>
          </a:p>
        </p:txBody>
      </p:sp>
    </p:spTree>
    <p:extLst>
      <p:ext uri="{BB962C8B-B14F-4D97-AF65-F5344CB8AC3E}">
        <p14:creationId xmlns:p14="http://schemas.microsoft.com/office/powerpoint/2010/main" val="144680197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LBA11：IPSOS：白金製剤含有レジメンが適応とならないNSCLC患者（pts）を対象とした初回投与（1L）アテゾリズマブ（atezo）と単剤化学療法（chemo）の比較第III相試験結果 – Lee SM, et al.</a:t>
            </a:r>
          </a:p>
        </p:txBody>
      </p:sp>
      <p:sp>
        <p:nvSpPr>
          <p:cNvPr id="6" name="Content Placeholder 5"/>
          <p:cNvSpPr>
            <a:spLocks noGrp="1"/>
          </p:cNvSpPr>
          <p:nvPr>
            <p:ph idx="1"/>
          </p:nvPr>
        </p:nvSpPr>
        <p:spPr/>
        <p:txBody>
          <a:bodyPr/>
          <a:lstStyle/>
          <a:p>
            <a:r>
              <a:rPr lang="ja-JP" b="1"/>
              <a:t>主な結果（続き）</a:t>
            </a:r>
          </a:p>
          <a:p>
            <a:pPr>
              <a:spcBef>
                <a:spcPts val="27500"/>
              </a:spcBef>
            </a:pPr>
            <a:r>
              <a:rPr lang="ja-JP" b="1"/>
              <a:t>結論</a:t>
            </a:r>
          </a:p>
          <a:p>
            <a:pPr lvl="1"/>
            <a:r>
              <a:rPr lang="ja-JP"/>
              <a:t>局所進行または転移性NSCLC患者において1Lのアテゾリズマブは化学療法に対して生存利益を示したが、新たな安全性シグナルは認められなかった </a:t>
            </a:r>
          </a:p>
        </p:txBody>
      </p:sp>
      <p:sp>
        <p:nvSpPr>
          <p:cNvPr id="5" name="Text Placeholder 4"/>
          <p:cNvSpPr>
            <a:spLocks noGrp="1"/>
          </p:cNvSpPr>
          <p:nvPr>
            <p:ph type="body" sz="quarter" idx="11"/>
          </p:nvPr>
        </p:nvSpPr>
        <p:spPr/>
        <p:txBody>
          <a:bodyPr/>
          <a:lstStyle/>
          <a:p>
            <a:r>
              <a:rPr lang="ja-JP"/>
              <a:t>Lee SM, et al.Ann Oncol 2022;33（suppl）:Abstr LBA11</a:t>
            </a:r>
          </a:p>
        </p:txBody>
      </p:sp>
      <p:graphicFrame>
        <p:nvGraphicFramePr>
          <p:cNvPr id="9" name="Table 8"/>
          <p:cNvGraphicFramePr>
            <a:graphicFrameLocks noGrp="1"/>
          </p:cNvGraphicFramePr>
          <p:nvPr>
            <p:extLst>
              <p:ext uri="{D42A27DB-BD31-4B8C-83A1-F6EECF244321}">
                <p14:modId xmlns:p14="http://schemas.microsoft.com/office/powerpoint/2010/main" val="1003185004"/>
              </p:ext>
            </p:extLst>
          </p:nvPr>
        </p:nvGraphicFramePr>
        <p:xfrm>
          <a:off x="2171700" y="1708319"/>
          <a:ext cx="7848600" cy="3224160"/>
        </p:xfrm>
        <a:graphic>
          <a:graphicData uri="http://schemas.openxmlformats.org/drawingml/2006/table">
            <a:tbl>
              <a:tblPr firstRow="1" bandRow="1">
                <a:tableStyleId>{69012ECD-51FC-41F1-AA8D-1B2483CD663E}</a:tableStyleId>
              </a:tblPr>
              <a:tblGrid>
                <a:gridCol w="3680042">
                  <a:extLst>
                    <a:ext uri="{9D8B030D-6E8A-4147-A177-3AD203B41FA5}">
                      <a16:colId xmlns:a16="http://schemas.microsoft.com/office/drawing/2014/main" val="4251174958"/>
                    </a:ext>
                  </a:extLst>
                </a:gridCol>
                <a:gridCol w="2084279">
                  <a:extLst>
                    <a:ext uri="{9D8B030D-6E8A-4147-A177-3AD203B41FA5}">
                      <a16:colId xmlns:a16="http://schemas.microsoft.com/office/drawing/2014/main" val="3398966707"/>
                    </a:ext>
                  </a:extLst>
                </a:gridCol>
                <a:gridCol w="2084279">
                  <a:extLst>
                    <a:ext uri="{9D8B030D-6E8A-4147-A177-3AD203B41FA5}">
                      <a16:colId xmlns:a16="http://schemas.microsoft.com/office/drawing/2014/main" val="2451753297"/>
                    </a:ext>
                  </a:extLst>
                </a:gridCol>
              </a:tblGrid>
              <a:tr h="205798">
                <a:tc>
                  <a:txBody>
                    <a:bodyPr/>
                    <a:lstStyle/>
                    <a:p>
                      <a:pPr algn="l"/>
                      <a:r>
                        <a:rPr lang="ja-JP" sz="1200" b="1">
                          <a:solidFill>
                            <a:schemeClr val="tx2"/>
                          </a:solidFill>
                          <a:latin typeface="+mn-lt"/>
                          <a:ea typeface="MS Mincho"/>
                        </a:rPr>
                        <a:t>有害事象、</a:t>
                      </a:r>
                      <a:r>
                        <a:rPr lang="ja-JP" sz="1200" b="1" baseline="0">
                          <a:solidFill>
                            <a:schemeClr val="tx2"/>
                          </a:solidFill>
                          <a:latin typeface="+mn-lt"/>
                          <a:ea typeface="MS Mincho"/>
                        </a:rPr>
                        <a:t>n</a:t>
                      </a:r>
                      <a:r>
                        <a:rPr lang="ja-JP" sz="1200" b="1">
                          <a:solidFill>
                            <a:schemeClr val="tx2"/>
                          </a:solidFill>
                          <a:latin typeface="+mn-lt"/>
                          <a:ea typeface="MS Mincho"/>
                        </a:rPr>
                        <a:t>（％）</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a:solidFill>
                            <a:schemeClr val="tx2"/>
                          </a:solidFill>
                        </a:rPr>
                        <a:t>アテゾリズマブ </a:t>
                      </a:r>
                    </a:p>
                    <a:p>
                      <a:pPr algn="ctr"/>
                      <a:r>
                        <a:rPr lang="ja-JP" sz="1200" b="1">
                          <a:solidFill>
                            <a:schemeClr val="tx2"/>
                          </a:solidFill>
                        </a:rPr>
                        <a:t>（n=300）</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化学療法</a:t>
                      </a:r>
                    </a:p>
                    <a:p>
                      <a:pPr algn="ctr"/>
                      <a:r>
                        <a:rPr lang="ja-JP" sz="1200" b="1">
                          <a:solidFill>
                            <a:schemeClr val="tx2"/>
                          </a:solidFill>
                        </a:rPr>
                        <a:t> （n=147）</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1238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全グレード</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275 （91.7）</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143 （97.3）</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1238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TRAE</a:t>
                      </a:r>
                    </a:p>
                  </a:txBody>
                  <a:tcPr marL="180000" marR="90000" marT="46800" marB="46800"/>
                </a:tc>
                <a:tc>
                  <a:txBody>
                    <a:bodyPr/>
                    <a:lstStyle/>
                    <a:p>
                      <a:pPr algn="ctr"/>
                      <a:r>
                        <a:rPr lang="ja-JP" sz="1200"/>
                        <a:t>171 （57.0）</a:t>
                      </a:r>
                    </a:p>
                  </a:txBody>
                  <a:tcPr marL="90000" marR="90000" marT="46800" marB="46800"/>
                </a:tc>
                <a:tc>
                  <a:txBody>
                    <a:bodyPr/>
                    <a:lstStyle/>
                    <a:p>
                      <a:pPr algn="ctr"/>
                      <a:r>
                        <a:rPr lang="ja-JP" sz="1200"/>
                        <a:t>118 （80.3）</a:t>
                      </a:r>
                    </a:p>
                  </a:txBody>
                  <a:tcPr marL="90000" marR="90000" marT="46800" marB="46800"/>
                </a:tc>
                <a:extLst>
                  <a:ext uri="{0D108BD9-81ED-4DB2-BD59-A6C34878D82A}">
                    <a16:rowId xmlns:a16="http://schemas.microsoft.com/office/drawing/2014/main" val="2763956943"/>
                  </a:ext>
                </a:extLst>
              </a:tr>
              <a:tr h="1238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グレード3～4</a:t>
                      </a:r>
                    </a:p>
                  </a:txBody>
                  <a:tcPr marL="90000" marR="90000" marT="46800" marB="46800"/>
                </a:tc>
                <a:tc>
                  <a:txBody>
                    <a:bodyPr/>
                    <a:lstStyle/>
                    <a:p>
                      <a:pPr algn="ctr"/>
                      <a:r>
                        <a:rPr lang="ja-JP" sz="1200"/>
                        <a:t>136 （45.3）</a:t>
                      </a:r>
                    </a:p>
                  </a:txBody>
                  <a:tcPr marL="90000" marR="90000" marT="46800" marB="46800"/>
                </a:tc>
                <a:tc>
                  <a:txBody>
                    <a:bodyPr/>
                    <a:lstStyle/>
                    <a:p>
                      <a:pPr algn="ctr"/>
                      <a:r>
                        <a:rPr lang="ja-JP" sz="1200"/>
                        <a:t>71 （48.3）</a:t>
                      </a:r>
                    </a:p>
                  </a:txBody>
                  <a:tcPr marL="90000" marR="90000" marT="46800" marB="46800"/>
                </a:tc>
                <a:extLst>
                  <a:ext uri="{0D108BD9-81ED-4DB2-BD59-A6C34878D82A}">
                    <a16:rowId xmlns:a16="http://schemas.microsoft.com/office/drawing/2014/main" val="57944102"/>
                  </a:ext>
                </a:extLst>
              </a:tr>
              <a:tr h="1238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TRAE グレード3〜4</a:t>
                      </a:r>
                    </a:p>
                  </a:txBody>
                  <a:tcPr marL="180000" marR="90000" marT="46800" marB="46800"/>
                </a:tc>
                <a:tc>
                  <a:txBody>
                    <a:bodyPr/>
                    <a:lstStyle/>
                    <a:p>
                      <a:pPr algn="ctr"/>
                      <a:r>
                        <a:rPr lang="ja-JP" sz="1200"/>
                        <a:t>49 （16.3）</a:t>
                      </a:r>
                    </a:p>
                  </a:txBody>
                  <a:tcPr marL="90000" marR="90000" marT="46800" marB="46800"/>
                </a:tc>
                <a:tc>
                  <a:txBody>
                    <a:bodyPr/>
                    <a:lstStyle/>
                    <a:p>
                      <a:pPr algn="ctr"/>
                      <a:r>
                        <a:rPr lang="ja-JP" sz="1200"/>
                        <a:t>49 （33.3）</a:t>
                      </a:r>
                    </a:p>
                  </a:txBody>
                  <a:tcPr marL="90000" marR="90000" marT="46800" marB="46800"/>
                </a:tc>
                <a:extLst>
                  <a:ext uri="{0D108BD9-81ED-4DB2-BD59-A6C34878D82A}">
                    <a16:rowId xmlns:a16="http://schemas.microsoft.com/office/drawing/2014/main" val="3687788380"/>
                  </a:ext>
                </a:extLst>
              </a:tr>
              <a:tr h="1238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重篤</a:t>
                      </a:r>
                    </a:p>
                  </a:txBody>
                  <a:tcPr marL="90000" marR="90000" marT="46800" marB="46800"/>
                </a:tc>
                <a:tc>
                  <a:txBody>
                    <a:bodyPr/>
                    <a:lstStyle/>
                    <a:p>
                      <a:pPr algn="ctr"/>
                      <a:r>
                        <a:rPr lang="ja-JP" sz="1200"/>
                        <a:t>146 （48.7）</a:t>
                      </a:r>
                    </a:p>
                  </a:txBody>
                  <a:tcPr marL="90000" marR="90000" marT="46800" marB="46800"/>
                </a:tc>
                <a:tc>
                  <a:txBody>
                    <a:bodyPr/>
                    <a:lstStyle/>
                    <a:p>
                      <a:pPr algn="ctr"/>
                      <a:r>
                        <a:rPr lang="ja-JP" sz="1200"/>
                        <a:t>53 （36.1）</a:t>
                      </a:r>
                    </a:p>
                  </a:txBody>
                  <a:tcPr marL="90000" marR="90000" marT="46800" marB="46800"/>
                </a:tc>
                <a:extLst>
                  <a:ext uri="{0D108BD9-81ED-4DB2-BD59-A6C34878D82A}">
                    <a16:rowId xmlns:a16="http://schemas.microsoft.com/office/drawing/2014/main" val="2419989758"/>
                  </a:ext>
                </a:extLst>
              </a:tr>
              <a:tr h="1238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重篤なTRAE</a:t>
                      </a:r>
                    </a:p>
                  </a:txBody>
                  <a:tcPr marL="180000" marR="90000" marT="46800" marB="46800"/>
                </a:tc>
                <a:tc>
                  <a:txBody>
                    <a:bodyPr/>
                    <a:lstStyle/>
                    <a:p>
                      <a:pPr algn="ctr"/>
                      <a:r>
                        <a:rPr lang="ja-JP" sz="1200"/>
                        <a:t>35 （11.7）</a:t>
                      </a:r>
                    </a:p>
                  </a:txBody>
                  <a:tcPr marL="90000" marR="90000" marT="46800" marB="46800"/>
                </a:tc>
                <a:tc>
                  <a:txBody>
                    <a:bodyPr/>
                    <a:lstStyle/>
                    <a:p>
                      <a:pPr algn="ctr"/>
                      <a:r>
                        <a:rPr lang="ja-JP" sz="1200"/>
                        <a:t>23 （15.6）</a:t>
                      </a:r>
                    </a:p>
                  </a:txBody>
                  <a:tcPr marL="90000" marR="90000" marT="46800" marB="46800"/>
                </a:tc>
                <a:extLst>
                  <a:ext uri="{0D108BD9-81ED-4DB2-BD59-A6C34878D82A}">
                    <a16:rowId xmlns:a16="http://schemas.microsoft.com/office/drawing/2014/main" val="226795752"/>
                  </a:ext>
                </a:extLst>
              </a:tr>
              <a:tr h="1238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グレード5 </a:t>
                      </a:r>
                    </a:p>
                  </a:txBody>
                  <a:tcPr marL="90000" marR="90000" marT="46800" marB="46800"/>
                </a:tc>
                <a:tc>
                  <a:txBody>
                    <a:bodyPr/>
                    <a:lstStyle/>
                    <a:p>
                      <a:pPr algn="ctr"/>
                      <a:r>
                        <a:rPr lang="ja-JP" sz="1200"/>
                        <a:t>35 （11.7）</a:t>
                      </a:r>
                    </a:p>
                  </a:txBody>
                  <a:tcPr marL="90000" marR="90000" marT="46800" marB="46800"/>
                </a:tc>
                <a:tc>
                  <a:txBody>
                    <a:bodyPr/>
                    <a:lstStyle/>
                    <a:p>
                      <a:pPr algn="ctr"/>
                      <a:r>
                        <a:rPr lang="ja-JP" sz="1200"/>
                        <a:t>13 （8.8）</a:t>
                      </a:r>
                    </a:p>
                  </a:txBody>
                  <a:tcPr marL="90000" marR="90000" marT="46800" marB="46800"/>
                </a:tc>
                <a:extLst>
                  <a:ext uri="{0D108BD9-81ED-4DB2-BD59-A6C34878D82A}">
                    <a16:rowId xmlns:a16="http://schemas.microsoft.com/office/drawing/2014/main" val="3097398576"/>
                  </a:ext>
                </a:extLst>
              </a:tr>
              <a:tr h="1238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グレード5のTRAE</a:t>
                      </a:r>
                    </a:p>
                  </a:txBody>
                  <a:tcPr marL="180000" marR="90000" marT="46800" marB="46800"/>
                </a:tc>
                <a:tc>
                  <a:txBody>
                    <a:bodyPr/>
                    <a:lstStyle/>
                    <a:p>
                      <a:pPr algn="ctr"/>
                      <a:r>
                        <a:rPr lang="ja-JP" sz="1200"/>
                        <a:t>3 （1.0）</a:t>
                      </a:r>
                    </a:p>
                  </a:txBody>
                  <a:tcPr marL="90000" marR="90000" marT="46800" marB="46800"/>
                </a:tc>
                <a:tc>
                  <a:txBody>
                    <a:bodyPr/>
                    <a:lstStyle/>
                    <a:p>
                      <a:pPr algn="ctr"/>
                      <a:r>
                        <a:rPr lang="ja-JP" sz="1200"/>
                        <a:t>4</a:t>
                      </a:r>
                      <a:r>
                        <a:rPr lang="ja-JP" sz="1200" baseline="0"/>
                        <a:t> （2.7）</a:t>
                      </a:r>
                    </a:p>
                  </a:txBody>
                  <a:tcPr marL="90000" marR="90000" marT="46800" marB="46800"/>
                </a:tc>
                <a:extLst>
                  <a:ext uri="{0D108BD9-81ED-4DB2-BD59-A6C34878D82A}">
                    <a16:rowId xmlns:a16="http://schemas.microsoft.com/office/drawing/2014/main" val="3240175459"/>
                  </a:ext>
                </a:extLst>
              </a:tr>
              <a:tr h="1238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中止に至った</a:t>
                      </a:r>
                    </a:p>
                  </a:txBody>
                  <a:tcPr marL="90000" marR="90000" marT="46800" marB="46800"/>
                </a:tc>
                <a:tc>
                  <a:txBody>
                    <a:bodyPr/>
                    <a:lstStyle/>
                    <a:p>
                      <a:pPr algn="ctr"/>
                      <a:r>
                        <a:rPr lang="ja-JP" sz="1200"/>
                        <a:t>39 （13.0）</a:t>
                      </a:r>
                    </a:p>
                  </a:txBody>
                  <a:tcPr marL="90000" marR="90000" marT="46800" marB="46800"/>
                </a:tc>
                <a:tc>
                  <a:txBody>
                    <a:bodyPr/>
                    <a:lstStyle/>
                    <a:p>
                      <a:pPr algn="ctr"/>
                      <a:r>
                        <a:rPr lang="ja-JP" sz="1200"/>
                        <a:t>20 （13.6）</a:t>
                      </a:r>
                    </a:p>
                  </a:txBody>
                  <a:tcPr marL="90000" marR="90000" marT="46800" marB="46800"/>
                </a:tc>
                <a:extLst>
                  <a:ext uri="{0D108BD9-81ED-4DB2-BD59-A6C34878D82A}">
                    <a16:rowId xmlns:a16="http://schemas.microsoft.com/office/drawing/2014/main" val="1596494490"/>
                  </a:ext>
                </a:extLst>
              </a:tr>
              <a:tr h="1238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薬剤の変更／中断に至った </a:t>
                      </a:r>
                    </a:p>
                  </a:txBody>
                  <a:tcPr marL="90000" marR="90000" marT="46800" marB="46800"/>
                </a:tc>
                <a:tc>
                  <a:txBody>
                    <a:bodyPr/>
                    <a:lstStyle/>
                    <a:p>
                      <a:pPr algn="ctr"/>
                      <a:r>
                        <a:rPr lang="ja-JP" sz="1200"/>
                        <a:t>96 （32.0）</a:t>
                      </a:r>
                    </a:p>
                  </a:txBody>
                  <a:tcPr marL="90000" marR="90000" marT="46800" marB="46800"/>
                </a:tc>
                <a:tc>
                  <a:txBody>
                    <a:bodyPr/>
                    <a:lstStyle/>
                    <a:p>
                      <a:pPr algn="ctr"/>
                      <a:r>
                        <a:rPr lang="ja-JP" sz="1200"/>
                        <a:t>71 （48.3）</a:t>
                      </a:r>
                    </a:p>
                  </a:txBody>
                  <a:tcPr marL="90000" marR="90000" marT="46800" marB="46800"/>
                </a:tc>
                <a:extLst>
                  <a:ext uri="{0D108BD9-81ED-4DB2-BD59-A6C34878D82A}">
                    <a16:rowId xmlns:a16="http://schemas.microsoft.com/office/drawing/2014/main" val="1623299028"/>
                  </a:ext>
                </a:extLst>
              </a:tr>
            </a:tbl>
          </a:graphicData>
        </a:graphic>
      </p:graphicFrame>
    </p:spTree>
    <p:extLst>
      <p:ext uri="{BB962C8B-B14F-4D97-AF65-F5344CB8AC3E}">
        <p14:creationId xmlns:p14="http://schemas.microsoft.com/office/powerpoint/2010/main" val="46214282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ja-JP" sz="4400" dirty="0"/>
              <a:t>進行性NSCLC</a:t>
            </a:r>
            <a:br>
              <a:rPr lang="ja-JP" dirty="0"/>
            </a:br>
            <a:r>
              <a:rPr lang="ja-JP" sz="4000" dirty="0"/>
              <a:t>根本的な治療が不可能なステージIIIおよびステージIV</a:t>
            </a:r>
          </a:p>
        </p:txBody>
      </p:sp>
      <p:sp>
        <p:nvSpPr>
          <p:cNvPr id="3" name="Subtitle 2"/>
          <p:cNvSpPr>
            <a:spLocks noGrp="1"/>
          </p:cNvSpPr>
          <p:nvPr>
            <p:ph type="subTitle" idx="1"/>
          </p:nvPr>
        </p:nvSpPr>
        <p:spPr/>
        <p:txBody>
          <a:bodyPr/>
          <a:lstStyle/>
          <a:p>
            <a:r>
              <a:rPr lang="ja-JP" sz="2800"/>
              <a:t>二次治療</a:t>
            </a:r>
          </a:p>
        </p:txBody>
      </p:sp>
    </p:spTree>
    <p:extLst>
      <p:ext uri="{BB962C8B-B14F-4D97-AF65-F5344CB8AC3E}">
        <p14:creationId xmlns:p14="http://schemas.microsoft.com/office/powerpoint/2010/main" val="829260478"/>
      </p:ext>
    </p:extLst>
  </p:cSld>
  <p:clrMapOvr>
    <a:masterClrMapping/>
  </p:clrMapOvr>
  <p:transition spd="med"/>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LBA10：KRAS G12C変異を有する前治療歴のある非小細胞肺がんに対するソトラシブとドセタキセルの比較：CodeBreaK 200第III相試験 – Johnson ML, et al.</a:t>
            </a:r>
          </a:p>
        </p:txBody>
      </p:sp>
      <p:sp>
        <p:nvSpPr>
          <p:cNvPr id="6" name="Content Placeholder 5"/>
          <p:cNvSpPr>
            <a:spLocks noGrp="1"/>
          </p:cNvSpPr>
          <p:nvPr>
            <p:ph idx="1"/>
          </p:nvPr>
        </p:nvSpPr>
        <p:spPr/>
        <p:txBody>
          <a:bodyPr/>
          <a:lstStyle/>
          <a:p>
            <a:r>
              <a:rPr lang="ja-JP" b="1"/>
              <a:t>研究目的</a:t>
            </a:r>
          </a:p>
          <a:p>
            <a:pPr lvl="1"/>
            <a:r>
              <a:rPr lang="ja-JP"/>
              <a:t>第2相CodeBreaK 200試験において、前治療歴のあるKRAS G12C変異を有するNSCLC患者を対象としたソトラシブの有効性と安全性を評価すること</a:t>
            </a:r>
          </a:p>
        </p:txBody>
      </p:sp>
      <p:sp>
        <p:nvSpPr>
          <p:cNvPr id="5" name="Text Placeholder 4"/>
          <p:cNvSpPr>
            <a:spLocks noGrp="1"/>
          </p:cNvSpPr>
          <p:nvPr>
            <p:ph type="body" sz="quarter" idx="11"/>
          </p:nvPr>
        </p:nvSpPr>
        <p:spPr/>
        <p:txBody>
          <a:bodyPr/>
          <a:lstStyle/>
          <a:p>
            <a:r>
              <a:rPr lang="ja-JP"/>
              <a:t>Johnson ML, et al.Ann Oncol 2022;33（suppl）:Abstr LBA10</a:t>
            </a:r>
          </a:p>
        </p:txBody>
      </p:sp>
      <p:sp>
        <p:nvSpPr>
          <p:cNvPr id="8" name="AutoShape 9"/>
          <p:cNvSpPr>
            <a:spLocks noChangeArrowheads="1"/>
          </p:cNvSpPr>
          <p:nvPr/>
        </p:nvSpPr>
        <p:spPr bwMode="auto">
          <a:xfrm>
            <a:off x="1572985" y="2573657"/>
            <a:ext cx="4406900" cy="2881886"/>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a:latin typeface="Arial" panose="020B0604020202020204"/>
                <a:ea typeface="MS Mincho" pitchFamily="2" charset="-122"/>
              </a:rPr>
              <a:t>局所進行性／切除不能または転移性NSCLC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KRAS</a:t>
            </a:r>
            <a:r>
              <a:rPr kumimoji="0" lang="ja-JP" sz="1600" b="0" i="0" u="none" strike="noStrike" cap="none" normalizeH="0" noProof="0">
                <a:ln>
                  <a:noFill/>
                </a:ln>
                <a:solidFill>
                  <a:srgbClr val="FFFFFF"/>
                </a:solidFill>
                <a:uLnTx/>
                <a:uFillTx/>
                <a:latin typeface="Arial" panose="020B0604020202020204"/>
                <a:ea typeface="MS Mincho" pitchFamily="2" charset="-122"/>
                <a:cs typeface="+mj-cs"/>
                <a:sym typeface="Helvetica"/>
              </a:rPr>
              <a:t>G12C変異</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a:latin typeface="Arial" panose="020B0604020202020204"/>
                <a:ea typeface="MS Mincho" pitchFamily="2" charset="-122"/>
              </a:rPr>
              <a:t>白金製剤による化学療法とICIを含む</a:t>
            </a:r>
            <a:r>
              <a:rPr lang="ja-JP" sz="1600" baseline="0">
                <a:latin typeface="Arial" panose="020B0604020202020204"/>
                <a:ea typeface="MS Mincho" pitchFamily="2" charset="-122"/>
              </a:rPr>
              <a:t>1つ以上</a:t>
            </a:r>
            <a:r>
              <a:rPr lang="ja-JP" sz="1600">
                <a:latin typeface="Arial" panose="020B0604020202020204"/>
                <a:ea typeface="MS Mincho" pitchFamily="2" charset="-122"/>
              </a:rPr>
              <a:t>の前治療歴</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noProof="0">
                <a:ln>
                  <a:noFill/>
                </a:ln>
                <a:solidFill>
                  <a:srgbClr val="FFFFFF"/>
                </a:solidFill>
                <a:uLnTx/>
                <a:uFillTx/>
                <a:latin typeface="Arial" panose="020B0604020202020204"/>
                <a:ea typeface="MS Mincho" pitchFamily="2" charset="-122"/>
                <a:cs typeface="+mj-cs"/>
                <a:sym typeface="Helvetica"/>
              </a:rPr>
              <a:t>活動性の脳転移が</a:t>
            </a: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ない</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（n=345）</a:t>
            </a:r>
          </a:p>
        </p:txBody>
      </p:sp>
      <p:sp>
        <p:nvSpPr>
          <p:cNvPr id="9" name="AutoShape 12"/>
          <p:cNvSpPr>
            <a:spLocks noChangeArrowheads="1"/>
          </p:cNvSpPr>
          <p:nvPr/>
        </p:nvSpPr>
        <p:spPr bwMode="auto">
          <a:xfrm>
            <a:off x="6741652" y="4567759"/>
            <a:ext cx="3918184" cy="1003756"/>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ドセタキセル 75mg/m</a:t>
            </a:r>
            <a:r>
              <a:rPr kumimoji="0" lang="ja-JP" sz="1800" b="0" i="0" u="none" strike="noStrike" cap="none" normalizeH="0" baseline="30000" noProof="0">
                <a:ln>
                  <a:noFill/>
                </a:ln>
                <a:solidFill>
                  <a:srgbClr val="FFFFFF"/>
                </a:solidFill>
                <a:uLnTx/>
                <a:uFillTx/>
                <a:latin typeface="Arial" panose="020B0604020202020204"/>
                <a:ea typeface="MS Mincho" pitchFamily="2" charset="-122"/>
                <a:cs typeface="+mj-cs"/>
                <a:sym typeface="Helvetica"/>
              </a:rPr>
              <a:t>2</a:t>
            </a: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 IV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（n=174）</a:t>
            </a:r>
          </a:p>
        </p:txBody>
      </p:sp>
      <p:sp>
        <p:nvSpPr>
          <p:cNvPr id="10" name="AutoShape 8"/>
          <p:cNvSpPr>
            <a:spLocks noChangeArrowheads="1"/>
          </p:cNvSpPr>
          <p:nvPr/>
        </p:nvSpPr>
        <p:spPr bwMode="auto">
          <a:xfrm>
            <a:off x="6741652" y="2442782"/>
            <a:ext cx="3918184" cy="1003756"/>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ja-JP">
                <a:latin typeface="Arial" charset="0"/>
                <a:ea typeface="MS Mincho" pitchFamily="2" charset="-122"/>
                <a:cs typeface="Arial" charset="0"/>
              </a:rPr>
              <a:t>ソトラシブ 960mg/日</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（n=171）</a:t>
            </a:r>
          </a:p>
        </p:txBody>
      </p:sp>
      <p:sp>
        <p:nvSpPr>
          <p:cNvPr id="11" name="Rectangle 9"/>
          <p:cNvSpPr txBox="1">
            <a:spLocks noChangeArrowheads="1"/>
          </p:cNvSpPr>
          <p:nvPr/>
        </p:nvSpPr>
        <p:spPr bwMode="auto">
          <a:xfrm>
            <a:off x="2114197" y="5687958"/>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lang="ja-JP" sz="1600">
                <a:solidFill>
                  <a:srgbClr val="363636"/>
                </a:solidFill>
                <a:latin typeface="Arial"/>
                <a:ea typeface="MS Mincho"/>
                <a:cs typeface="Arial"/>
              </a:rPr>
              <a:t>PFS （BICR）</a:t>
            </a:r>
          </a:p>
        </p:txBody>
      </p:sp>
      <p:sp>
        <p:nvSpPr>
          <p:cNvPr id="12" name="Content Placeholder 26"/>
          <p:cNvSpPr txBox="1">
            <a:spLocks/>
          </p:cNvSpPr>
          <p:nvPr/>
        </p:nvSpPr>
        <p:spPr>
          <a:xfrm>
            <a:off x="6356902" y="5687958"/>
            <a:ext cx="41271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lang="ja-JP" sz="1600">
                <a:solidFill>
                  <a:srgbClr val="363636"/>
                </a:solidFill>
                <a:latin typeface="Arial"/>
                <a:ea typeface="MS Mincho"/>
                <a:cs typeface="Arial"/>
              </a:rPr>
              <a:t>OS、ORR、DoR、TTR、DCR、安全性</a:t>
            </a:r>
          </a:p>
        </p:txBody>
      </p:sp>
      <p:sp>
        <p:nvSpPr>
          <p:cNvPr id="13" name="Oval 12"/>
          <p:cNvSpPr>
            <a:spLocks noChangeArrowheads="1"/>
          </p:cNvSpPr>
          <p:nvPr/>
        </p:nvSpPr>
        <p:spPr bwMode="auto">
          <a:xfrm>
            <a:off x="6128143" y="3722500"/>
            <a:ext cx="583595" cy="584200"/>
          </a:xfrm>
          <a:prstGeom prst="ellipse">
            <a:avLst/>
          </a:prstGeom>
          <a:noFill/>
          <a:ln w="38100">
            <a:solidFill>
              <a:schemeClr val="bg1"/>
            </a:solidFill>
            <a:round/>
            <a:headEnd/>
            <a:tailEnd/>
          </a:ln>
        </p:spPr>
        <p:txBody>
          <a:bodyPr wrap="none" anchor="ct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dirty="0">
                <a:ln>
                  <a:noFill/>
                </a:ln>
                <a:solidFill>
                  <a:srgbClr val="002850"/>
                </a:solidFill>
                <a:uLnTx/>
                <a:uFillTx/>
                <a:latin typeface="Arial" panose="020B0604020202020204"/>
                <a:ea typeface="MS Mincho" pitchFamily="2" charset="-122"/>
                <a:cs typeface="+mj-cs"/>
                <a:sym typeface="Helvetica"/>
              </a:rPr>
              <a:t>R
1:1</a:t>
            </a:r>
          </a:p>
        </p:txBody>
      </p:sp>
      <p:cxnSp>
        <p:nvCxnSpPr>
          <p:cNvPr id="14" name="AutoShape 15"/>
          <p:cNvCxnSpPr>
            <a:cxnSpLocks noChangeShapeType="1"/>
            <a:stCxn id="13" idx="0"/>
            <a:endCxn id="10" idx="1"/>
          </p:cNvCxnSpPr>
          <p:nvPr/>
        </p:nvCxnSpPr>
        <p:spPr bwMode="auto">
          <a:xfrm rot="5400000" flipH="1" flipV="1">
            <a:off x="6191876" y="3172725"/>
            <a:ext cx="777840" cy="321711"/>
          </a:xfrm>
          <a:prstGeom prst="bentConnector2">
            <a:avLst/>
          </a:prstGeom>
          <a:noFill/>
          <a:ln w="38100">
            <a:solidFill>
              <a:schemeClr val="bg1"/>
            </a:solidFill>
            <a:miter lim="800000"/>
            <a:headEnd/>
            <a:tailEnd type="triangle" w="med" len="med"/>
          </a:ln>
        </p:spPr>
      </p:cxnSp>
      <p:cxnSp>
        <p:nvCxnSpPr>
          <p:cNvPr id="15" name="AutoShape 16"/>
          <p:cNvCxnSpPr>
            <a:cxnSpLocks noChangeShapeType="1"/>
            <a:stCxn id="13" idx="4"/>
            <a:endCxn id="9" idx="1"/>
          </p:cNvCxnSpPr>
          <p:nvPr/>
        </p:nvCxnSpPr>
        <p:spPr bwMode="auto">
          <a:xfrm rot="16200000" flipH="1">
            <a:off x="6199328" y="4527312"/>
            <a:ext cx="762937" cy="321711"/>
          </a:xfrm>
          <a:prstGeom prst="bentConnector2">
            <a:avLst/>
          </a:prstGeom>
          <a:noFill/>
          <a:ln w="38100">
            <a:solidFill>
              <a:schemeClr val="bg1"/>
            </a:solidFill>
            <a:miter lim="800000"/>
            <a:headEnd/>
            <a:tailEnd type="triangle" w="med" len="med"/>
          </a:ln>
        </p:spPr>
      </p:cxnSp>
      <p:cxnSp>
        <p:nvCxnSpPr>
          <p:cNvPr id="16" name="AutoShape 19"/>
          <p:cNvCxnSpPr>
            <a:cxnSpLocks noChangeShapeType="1"/>
            <a:stCxn id="8" idx="3"/>
            <a:endCxn id="13" idx="2"/>
          </p:cNvCxnSpPr>
          <p:nvPr/>
        </p:nvCxnSpPr>
        <p:spPr bwMode="auto">
          <a:xfrm>
            <a:off x="5979885" y="4014600"/>
            <a:ext cx="148258" cy="0"/>
          </a:xfrm>
          <a:prstGeom prst="straightConnector1">
            <a:avLst/>
          </a:prstGeom>
          <a:noFill/>
          <a:ln w="38100">
            <a:solidFill>
              <a:schemeClr val="bg1"/>
            </a:solidFill>
            <a:round/>
            <a:headEnd type="none" w="med" len="med"/>
            <a:tailEnd type="none" w="med" len="med"/>
          </a:ln>
        </p:spPr>
      </p:cxnSp>
      <p:sp>
        <p:nvSpPr>
          <p:cNvPr id="17" name="Content Placeholder 26"/>
          <p:cNvSpPr txBox="1">
            <a:spLocks/>
          </p:cNvSpPr>
          <p:nvPr/>
        </p:nvSpPr>
        <p:spPr bwMode="auto">
          <a:xfrm>
            <a:off x="6926049" y="3450315"/>
            <a:ext cx="4292333" cy="892175"/>
          </a:xfrm>
          <a:prstGeom prst="rect">
            <a:avLst/>
          </a:prstGeom>
          <a:noFill/>
          <a:ln w="9525">
            <a:noFill/>
            <a:miter lim="800000"/>
            <a:headEnd/>
            <a:tailEnd/>
          </a:ln>
        </p:spPr>
        <p:txBody>
          <a:bodyPr/>
          <a:lstStyle/>
          <a:p>
            <a:pPr marL="190500" marR="0" lvl="0" indent="-190500" algn="l" defTabSz="914400" rtl="0" eaLnBrk="1" fontAlgn="auto" latinLnBrk="0" hangingPunct="0">
              <a:lnSpc>
                <a:spcPct val="100000"/>
              </a:lnSpc>
              <a:spcBef>
                <a:spcPts val="0"/>
              </a:spcBef>
              <a:spcAft>
                <a:spcPts val="400"/>
              </a:spcAft>
              <a:buClrTx/>
              <a:buSzTx/>
              <a:buFontTx/>
              <a:buNone/>
              <a:tabLst/>
              <a:defRPr/>
            </a:pPr>
            <a:r>
              <a:rPr kumimoji="0" lang="ja-JP" sz="1400" b="1" i="0" u="none" strike="noStrike" cap="none" normalizeH="0" baseline="0" noProof="0">
                <a:ln>
                  <a:noFill/>
                </a:ln>
                <a:solidFill>
                  <a:srgbClr val="363636"/>
                </a:solidFill>
                <a:uLnTx/>
                <a:uFillTx/>
                <a:latin typeface="Arial"/>
                <a:ea typeface="MS Mincho"/>
                <a:cs typeface="+mj-cs"/>
                <a:sym typeface="Helvetica"/>
              </a:rPr>
              <a:t>層別化</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r>
              <a:rPr lang="ja-JP" sz="1400">
                <a:solidFill>
                  <a:srgbClr val="363636"/>
                </a:solidFill>
                <a:latin typeface="Arial" panose="020B0604020202020204"/>
                <a:ea typeface="MS Mincho"/>
              </a:rPr>
              <a:t>治療歴（1回 vs. 2回 vs. 2回以上）</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r>
              <a:rPr kumimoji="0" lang="ja-JP" sz="1400" b="0" i="0" u="none" strike="noStrike" cap="none" normalizeH="0" baseline="0" noProof="0">
                <a:ln>
                  <a:noFill/>
                </a:ln>
                <a:solidFill>
                  <a:srgbClr val="363636"/>
                </a:solidFill>
                <a:uLnTx/>
                <a:uFillTx/>
                <a:latin typeface="Arial" panose="020B0604020202020204"/>
                <a:ea typeface="MS Mincho"/>
                <a:cs typeface="+mj-cs"/>
                <a:sym typeface="Helvetica"/>
              </a:rPr>
              <a:t>人種</a:t>
            </a:r>
            <a:r>
              <a:rPr kumimoji="0" lang="ja-JP" sz="1400" b="0" i="0" u="none" strike="noStrike" cap="none" normalizeH="0" noProof="0">
                <a:ln>
                  <a:noFill/>
                </a:ln>
                <a:solidFill>
                  <a:srgbClr val="363636"/>
                </a:solidFill>
                <a:uLnTx/>
                <a:uFillTx/>
                <a:latin typeface="Arial" panose="020B0604020202020204"/>
                <a:ea typeface="MS Mincho"/>
                <a:cs typeface="+mj-cs"/>
                <a:sym typeface="Helvetica"/>
              </a:rPr>
              <a:t>（アジア人 vs. 非アジア人）</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r>
              <a:rPr lang="ja-JP" sz="1400">
                <a:solidFill>
                  <a:srgbClr val="363636"/>
                </a:solidFill>
                <a:latin typeface="Arial" panose="020B0604020202020204"/>
                <a:ea typeface="MS Mincho"/>
              </a:rPr>
              <a:t>中枢神経系病変の</a:t>
            </a:r>
            <a:r>
              <a:rPr lang="ja-JP" sz="1400" baseline="0">
                <a:solidFill>
                  <a:srgbClr val="363636"/>
                </a:solidFill>
                <a:latin typeface="Arial" panose="020B0604020202020204"/>
                <a:ea typeface="MS Mincho"/>
              </a:rPr>
              <a:t>既往</a:t>
            </a:r>
            <a:r>
              <a:rPr lang="ja-JP" sz="1400">
                <a:solidFill>
                  <a:srgbClr val="363636"/>
                </a:solidFill>
                <a:latin typeface="Arial" panose="020B0604020202020204"/>
                <a:ea typeface="MS Mincho"/>
              </a:rPr>
              <a:t>（あり vs. なし）</a:t>
            </a:r>
          </a:p>
        </p:txBody>
      </p:sp>
    </p:spTree>
    <p:extLst>
      <p:ext uri="{BB962C8B-B14F-4D97-AF65-F5344CB8AC3E}">
        <p14:creationId xmlns:p14="http://schemas.microsoft.com/office/powerpoint/2010/main" val="325385635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a:t>LBA10：KRAS G12C変異を有する前治療歴のある非小細胞肺がんに対するソトラシブとドセタキセルの比較：CodeBreaK 200第III相試験 – Johnson ML,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a:t>主な結果</a:t>
            </a:r>
          </a:p>
        </p:txBody>
      </p:sp>
      <p:sp>
        <p:nvSpPr>
          <p:cNvPr id="5" name="Text Placeholder 4"/>
          <p:cNvSpPr>
            <a:spLocks noGrp="1"/>
          </p:cNvSpPr>
          <p:nvPr>
            <p:ph type="body" sz="quarter" idx="11"/>
          </p:nvPr>
        </p:nvSpPr>
        <p:spPr/>
        <p:txBody>
          <a:bodyPr/>
          <a:lstStyle/>
          <a:p>
            <a:r>
              <a:rPr lang="ja-JP"/>
              <a:t>Johnson ML, et al.Ann Oncol 2022;33（suppl）:Abstr LBA10</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506911"/>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lang="ja-JP" sz="1600" b="1">
                <a:solidFill>
                  <a:srgbClr val="363636"/>
                </a:solidFill>
                <a:latin typeface="Arial"/>
                <a:ea typeface="MS Mincho"/>
              </a:rPr>
              <a:t>無増悪生存期間</a:t>
            </a:r>
          </a:p>
        </p:txBody>
      </p:sp>
      <p:sp>
        <p:nvSpPr>
          <p:cNvPr id="10" name="Freeform 21">
            <a:extLst>
              <a:ext uri="{FF2B5EF4-FFF2-40B4-BE49-F238E27FC236}">
                <a16:creationId xmlns:a16="http://schemas.microsoft.com/office/drawing/2014/main" id="{7F46EEA5-EB46-C616-23A0-52CB27009A12}"/>
              </a:ext>
            </a:extLst>
          </p:cNvPr>
          <p:cNvSpPr>
            <a:spLocks/>
          </p:cNvSpPr>
          <p:nvPr/>
        </p:nvSpPr>
        <p:spPr bwMode="auto">
          <a:xfrm>
            <a:off x="1356738" y="2077017"/>
            <a:ext cx="9723066" cy="300088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endParaRPr>
          </a:p>
        </p:txBody>
      </p:sp>
      <p:sp>
        <p:nvSpPr>
          <p:cNvPr id="11" name="Line 6">
            <a:extLst>
              <a:ext uri="{FF2B5EF4-FFF2-40B4-BE49-F238E27FC236}">
                <a16:creationId xmlns:a16="http://schemas.microsoft.com/office/drawing/2014/main" id="{097727A4-1E57-F3CC-E1C3-099D14A2B845}"/>
              </a:ext>
            </a:extLst>
          </p:cNvPr>
          <p:cNvSpPr>
            <a:spLocks noChangeShapeType="1"/>
          </p:cNvSpPr>
          <p:nvPr/>
        </p:nvSpPr>
        <p:spPr bwMode="auto">
          <a:xfrm>
            <a:off x="1270504" y="2090179"/>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2" name="Line 7">
            <a:extLst>
              <a:ext uri="{FF2B5EF4-FFF2-40B4-BE49-F238E27FC236}">
                <a16:creationId xmlns:a16="http://schemas.microsoft.com/office/drawing/2014/main" id="{68DE5E77-FCD5-6093-B837-071C8ACFD850}"/>
              </a:ext>
            </a:extLst>
          </p:cNvPr>
          <p:cNvSpPr>
            <a:spLocks noChangeShapeType="1"/>
          </p:cNvSpPr>
          <p:nvPr/>
        </p:nvSpPr>
        <p:spPr bwMode="auto">
          <a:xfrm>
            <a:off x="1270504" y="270185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3" name="Line 8">
            <a:extLst>
              <a:ext uri="{FF2B5EF4-FFF2-40B4-BE49-F238E27FC236}">
                <a16:creationId xmlns:a16="http://schemas.microsoft.com/office/drawing/2014/main" id="{2DA59F68-8613-7114-AAE8-C9F09C3F9A32}"/>
              </a:ext>
            </a:extLst>
          </p:cNvPr>
          <p:cNvSpPr>
            <a:spLocks noChangeShapeType="1"/>
          </p:cNvSpPr>
          <p:nvPr/>
        </p:nvSpPr>
        <p:spPr bwMode="auto">
          <a:xfrm>
            <a:off x="1270504" y="3286058"/>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4" name="Line 9">
            <a:extLst>
              <a:ext uri="{FF2B5EF4-FFF2-40B4-BE49-F238E27FC236}">
                <a16:creationId xmlns:a16="http://schemas.microsoft.com/office/drawing/2014/main" id="{D5EB522A-261A-9A50-397F-05ACF9E6D1C7}"/>
              </a:ext>
            </a:extLst>
          </p:cNvPr>
          <p:cNvSpPr>
            <a:spLocks noChangeShapeType="1"/>
          </p:cNvSpPr>
          <p:nvPr/>
        </p:nvSpPr>
        <p:spPr bwMode="auto">
          <a:xfrm>
            <a:off x="1270504" y="388914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5" name="Line 10">
            <a:extLst>
              <a:ext uri="{FF2B5EF4-FFF2-40B4-BE49-F238E27FC236}">
                <a16:creationId xmlns:a16="http://schemas.microsoft.com/office/drawing/2014/main" id="{C7D0D561-A37E-392C-32DC-BB8E83239B0B}"/>
              </a:ext>
            </a:extLst>
          </p:cNvPr>
          <p:cNvSpPr>
            <a:spLocks noChangeShapeType="1"/>
          </p:cNvSpPr>
          <p:nvPr/>
        </p:nvSpPr>
        <p:spPr bwMode="auto">
          <a:xfrm>
            <a:off x="1270504" y="4479647"/>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6" name="Line 11">
            <a:extLst>
              <a:ext uri="{FF2B5EF4-FFF2-40B4-BE49-F238E27FC236}">
                <a16:creationId xmlns:a16="http://schemas.microsoft.com/office/drawing/2014/main" id="{8A144A5C-A1F4-F0B5-B971-8D0450428AB3}"/>
              </a:ext>
            </a:extLst>
          </p:cNvPr>
          <p:cNvSpPr>
            <a:spLocks noChangeShapeType="1"/>
          </p:cNvSpPr>
          <p:nvPr/>
        </p:nvSpPr>
        <p:spPr bwMode="auto">
          <a:xfrm>
            <a:off x="1270504" y="5076443"/>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7" name="TextBox 16">
            <a:extLst>
              <a:ext uri="{FF2B5EF4-FFF2-40B4-BE49-F238E27FC236}">
                <a16:creationId xmlns:a16="http://schemas.microsoft.com/office/drawing/2014/main" id="{BC98E5E4-91BE-BEA3-8F9C-A8282B6CB453}"/>
              </a:ext>
            </a:extLst>
          </p:cNvPr>
          <p:cNvSpPr txBox="1"/>
          <p:nvPr/>
        </p:nvSpPr>
        <p:spPr>
          <a:xfrm rot="16200000">
            <a:off x="-26939" y="3459890"/>
            <a:ext cx="1399742" cy="307777"/>
          </a:xfrm>
          <a:prstGeom prst="rect">
            <a:avLst/>
          </a:prstGeom>
          <a:noFill/>
        </p:spPr>
        <p:txBody>
          <a:bodyPr wrap="none" rtlCol="0">
            <a:spAutoFit/>
          </a:bodyPr>
          <a:lstStyle/>
          <a:p>
            <a:pPr algn="ctr" fontAlgn="base">
              <a:spcBef>
                <a:spcPct val="0"/>
              </a:spcBef>
              <a:spcAft>
                <a:spcPct val="0"/>
              </a:spcAft>
            </a:pPr>
            <a:r>
              <a:rPr lang="ja-JP" sz="1400">
                <a:solidFill>
                  <a:srgbClr val="363636"/>
                </a:solidFill>
                <a:cs typeface="Arial" panose="020B0604020202020204" pitchFamily="34" charset="0"/>
              </a:rPr>
              <a:t>PFSの確率</a:t>
            </a:r>
          </a:p>
        </p:txBody>
      </p:sp>
      <p:sp>
        <p:nvSpPr>
          <p:cNvPr id="18" name="TextBox 17">
            <a:extLst>
              <a:ext uri="{FF2B5EF4-FFF2-40B4-BE49-F238E27FC236}">
                <a16:creationId xmlns:a16="http://schemas.microsoft.com/office/drawing/2014/main" id="{5EA4A92C-981C-6287-EF2C-88BF899F7997}"/>
              </a:ext>
            </a:extLst>
          </p:cNvPr>
          <p:cNvSpPr txBox="1"/>
          <p:nvPr/>
        </p:nvSpPr>
        <p:spPr>
          <a:xfrm>
            <a:off x="865658" y="1933047"/>
            <a:ext cx="433131" cy="307778"/>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1.0</a:t>
            </a:r>
          </a:p>
        </p:txBody>
      </p:sp>
      <p:sp>
        <p:nvSpPr>
          <p:cNvPr id="19" name="TextBox 18">
            <a:extLst>
              <a:ext uri="{FF2B5EF4-FFF2-40B4-BE49-F238E27FC236}">
                <a16:creationId xmlns:a16="http://schemas.microsoft.com/office/drawing/2014/main" id="{374D3566-AD7B-C1D7-8B4E-E20D7FC93BA4}"/>
              </a:ext>
            </a:extLst>
          </p:cNvPr>
          <p:cNvSpPr txBox="1"/>
          <p:nvPr/>
        </p:nvSpPr>
        <p:spPr>
          <a:xfrm>
            <a:off x="865663" y="2546980"/>
            <a:ext cx="433131" cy="307778"/>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0.8</a:t>
            </a:r>
          </a:p>
        </p:txBody>
      </p:sp>
      <p:sp>
        <p:nvSpPr>
          <p:cNvPr id="20" name="TextBox 19">
            <a:extLst>
              <a:ext uri="{FF2B5EF4-FFF2-40B4-BE49-F238E27FC236}">
                <a16:creationId xmlns:a16="http://schemas.microsoft.com/office/drawing/2014/main" id="{1CC3F46C-9C64-5F20-C2DE-0F02374F51E5}"/>
              </a:ext>
            </a:extLst>
          </p:cNvPr>
          <p:cNvSpPr txBox="1"/>
          <p:nvPr/>
        </p:nvSpPr>
        <p:spPr>
          <a:xfrm>
            <a:off x="865663" y="3130917"/>
            <a:ext cx="433131" cy="307778"/>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0.6</a:t>
            </a:r>
          </a:p>
        </p:txBody>
      </p:sp>
      <p:sp>
        <p:nvSpPr>
          <p:cNvPr id="21" name="TextBox 20">
            <a:extLst>
              <a:ext uri="{FF2B5EF4-FFF2-40B4-BE49-F238E27FC236}">
                <a16:creationId xmlns:a16="http://schemas.microsoft.com/office/drawing/2014/main" id="{F7DD7161-B6D8-0390-3761-ADC69F3C8B0D}"/>
              </a:ext>
            </a:extLst>
          </p:cNvPr>
          <p:cNvSpPr txBox="1"/>
          <p:nvPr/>
        </p:nvSpPr>
        <p:spPr>
          <a:xfrm>
            <a:off x="865663" y="3733740"/>
            <a:ext cx="433131" cy="307778"/>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0.4</a:t>
            </a:r>
          </a:p>
        </p:txBody>
      </p:sp>
      <p:sp>
        <p:nvSpPr>
          <p:cNvPr id="22" name="TextBox 21">
            <a:extLst>
              <a:ext uri="{FF2B5EF4-FFF2-40B4-BE49-F238E27FC236}">
                <a16:creationId xmlns:a16="http://schemas.microsoft.com/office/drawing/2014/main" id="{9291CF13-D114-8B49-F268-E3C62A269990}"/>
              </a:ext>
            </a:extLst>
          </p:cNvPr>
          <p:cNvSpPr txBox="1"/>
          <p:nvPr/>
        </p:nvSpPr>
        <p:spPr>
          <a:xfrm>
            <a:off x="865663" y="4323969"/>
            <a:ext cx="433131" cy="307778"/>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0.2</a:t>
            </a:r>
          </a:p>
        </p:txBody>
      </p:sp>
      <p:sp>
        <p:nvSpPr>
          <p:cNvPr id="23" name="TextBox 22">
            <a:extLst>
              <a:ext uri="{FF2B5EF4-FFF2-40B4-BE49-F238E27FC236}">
                <a16:creationId xmlns:a16="http://schemas.microsoft.com/office/drawing/2014/main" id="{C0738306-F174-5046-5F9D-AF4832C641EE}"/>
              </a:ext>
            </a:extLst>
          </p:cNvPr>
          <p:cNvSpPr txBox="1"/>
          <p:nvPr/>
        </p:nvSpPr>
        <p:spPr>
          <a:xfrm>
            <a:off x="1014750" y="4920493"/>
            <a:ext cx="284052" cy="307778"/>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0</a:t>
            </a:r>
          </a:p>
        </p:txBody>
      </p:sp>
      <p:sp>
        <p:nvSpPr>
          <p:cNvPr id="24" name="TextBox 23">
            <a:extLst>
              <a:ext uri="{FF2B5EF4-FFF2-40B4-BE49-F238E27FC236}">
                <a16:creationId xmlns:a16="http://schemas.microsoft.com/office/drawing/2014/main" id="{C41D8316-36A2-1D23-6D24-FD44C6FAD156}"/>
              </a:ext>
            </a:extLst>
          </p:cNvPr>
          <p:cNvSpPr txBox="1"/>
          <p:nvPr/>
        </p:nvSpPr>
        <p:spPr>
          <a:xfrm>
            <a:off x="4682562" y="5375059"/>
            <a:ext cx="2908168" cy="307777"/>
          </a:xfrm>
          <a:prstGeom prst="rect">
            <a:avLst/>
          </a:prstGeom>
          <a:noFill/>
        </p:spPr>
        <p:txBody>
          <a:bodyPr wrap="none" rtlCol="0">
            <a:spAutoFit/>
          </a:bodyPr>
          <a:lstStyle/>
          <a:p>
            <a:pPr algn="ctr" fontAlgn="base">
              <a:spcBef>
                <a:spcPct val="0"/>
              </a:spcBef>
              <a:spcAft>
                <a:spcPct val="0"/>
              </a:spcAft>
            </a:pPr>
            <a:r>
              <a:rPr lang="ja-JP" sz="1400">
                <a:solidFill>
                  <a:srgbClr val="363636"/>
                </a:solidFill>
                <a:latin typeface="Arial" panose="020B0604020202020204" pitchFamily="34" charset="0"/>
                <a:ea typeface="MS Mincho"/>
                <a:cs typeface="Arial" panose="020B0604020202020204" pitchFamily="34" charset="0"/>
              </a:rPr>
              <a:t>無作為化からの経過時間（月）</a:t>
            </a:r>
          </a:p>
        </p:txBody>
      </p:sp>
      <p:grpSp>
        <p:nvGrpSpPr>
          <p:cNvPr id="25" name="Group 24">
            <a:extLst>
              <a:ext uri="{FF2B5EF4-FFF2-40B4-BE49-F238E27FC236}">
                <a16:creationId xmlns:a16="http://schemas.microsoft.com/office/drawing/2014/main" id="{C4A4F00D-66FD-A2D8-54E7-8DD9BFF3F695}"/>
              </a:ext>
            </a:extLst>
          </p:cNvPr>
          <p:cNvGrpSpPr/>
          <p:nvPr/>
        </p:nvGrpSpPr>
        <p:grpSpPr>
          <a:xfrm>
            <a:off x="1266268" y="5092349"/>
            <a:ext cx="9936000" cy="360147"/>
            <a:chOff x="1566519" y="4939133"/>
            <a:chExt cx="4616413" cy="360147"/>
          </a:xfrm>
        </p:grpSpPr>
        <p:sp>
          <p:nvSpPr>
            <p:cNvPr id="26" name="Line 21">
              <a:extLst>
                <a:ext uri="{FF2B5EF4-FFF2-40B4-BE49-F238E27FC236}">
                  <a16:creationId xmlns:a16="http://schemas.microsoft.com/office/drawing/2014/main" id="{42A4FCE5-C1B6-B696-D9C3-F8E86FBE2194}"/>
                </a:ext>
              </a:extLst>
            </p:cNvPr>
            <p:cNvSpPr>
              <a:spLocks noChangeShapeType="1"/>
            </p:cNvSpPr>
            <p:nvPr/>
          </p:nvSpPr>
          <p:spPr bwMode="auto">
            <a:xfrm>
              <a:off x="6119474"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7" name="TextBox 26">
              <a:extLst>
                <a:ext uri="{FF2B5EF4-FFF2-40B4-BE49-F238E27FC236}">
                  <a16:creationId xmlns:a16="http://schemas.microsoft.com/office/drawing/2014/main" id="{2EDFC8F2-F11F-4C0B-C729-A6D672D484A7}"/>
                </a:ext>
              </a:extLst>
            </p:cNvPr>
            <p:cNvSpPr txBox="1"/>
            <p:nvPr/>
          </p:nvSpPr>
          <p:spPr>
            <a:xfrm>
              <a:off x="6049792" y="5011133"/>
              <a:ext cx="133140"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24</a:t>
              </a:r>
            </a:p>
          </p:txBody>
        </p:sp>
        <p:sp>
          <p:nvSpPr>
            <p:cNvPr id="28" name="Line 21">
              <a:extLst>
                <a:ext uri="{FF2B5EF4-FFF2-40B4-BE49-F238E27FC236}">
                  <a16:creationId xmlns:a16="http://schemas.microsoft.com/office/drawing/2014/main" id="{0D9617A9-EFEC-11FE-D0B3-77156D2061B2}"/>
                </a:ext>
              </a:extLst>
            </p:cNvPr>
            <p:cNvSpPr>
              <a:spLocks noChangeShapeType="1"/>
            </p:cNvSpPr>
            <p:nvPr/>
          </p:nvSpPr>
          <p:spPr bwMode="auto">
            <a:xfrm>
              <a:off x="5743837"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9" name="TextBox 28">
              <a:extLst>
                <a:ext uri="{FF2B5EF4-FFF2-40B4-BE49-F238E27FC236}">
                  <a16:creationId xmlns:a16="http://schemas.microsoft.com/office/drawing/2014/main" id="{E7F9EFF0-EB1E-964C-BDFE-3344C188407D}"/>
                </a:ext>
              </a:extLst>
            </p:cNvPr>
            <p:cNvSpPr txBox="1"/>
            <p:nvPr/>
          </p:nvSpPr>
          <p:spPr>
            <a:xfrm>
              <a:off x="5674155" y="5011133"/>
              <a:ext cx="133140"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22</a:t>
              </a:r>
            </a:p>
          </p:txBody>
        </p:sp>
        <p:sp>
          <p:nvSpPr>
            <p:cNvPr id="30" name="Line 21">
              <a:extLst>
                <a:ext uri="{FF2B5EF4-FFF2-40B4-BE49-F238E27FC236}">
                  <a16:creationId xmlns:a16="http://schemas.microsoft.com/office/drawing/2014/main" id="{63C58C61-A5FB-32C9-BBA4-F5F14C45FC9D}"/>
                </a:ext>
              </a:extLst>
            </p:cNvPr>
            <p:cNvSpPr>
              <a:spLocks noChangeShapeType="1"/>
            </p:cNvSpPr>
            <p:nvPr/>
          </p:nvSpPr>
          <p:spPr bwMode="auto">
            <a:xfrm>
              <a:off x="5368200"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31" name="TextBox 30">
              <a:extLst>
                <a:ext uri="{FF2B5EF4-FFF2-40B4-BE49-F238E27FC236}">
                  <a16:creationId xmlns:a16="http://schemas.microsoft.com/office/drawing/2014/main" id="{BC99BEE8-7573-D78E-3C61-0E2674BBE58A}"/>
                </a:ext>
              </a:extLst>
            </p:cNvPr>
            <p:cNvSpPr txBox="1"/>
            <p:nvPr/>
          </p:nvSpPr>
          <p:spPr>
            <a:xfrm>
              <a:off x="5298518" y="5011133"/>
              <a:ext cx="133140"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20</a:t>
              </a:r>
            </a:p>
          </p:txBody>
        </p:sp>
        <p:sp>
          <p:nvSpPr>
            <p:cNvPr id="32" name="Line 21">
              <a:extLst>
                <a:ext uri="{FF2B5EF4-FFF2-40B4-BE49-F238E27FC236}">
                  <a16:creationId xmlns:a16="http://schemas.microsoft.com/office/drawing/2014/main" id="{2670177D-716E-7787-2A59-E90FED21BA35}"/>
                </a:ext>
              </a:extLst>
            </p:cNvPr>
            <p:cNvSpPr>
              <a:spLocks noChangeShapeType="1"/>
            </p:cNvSpPr>
            <p:nvPr/>
          </p:nvSpPr>
          <p:spPr bwMode="auto">
            <a:xfrm>
              <a:off x="4992563"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33" name="TextBox 32">
              <a:extLst>
                <a:ext uri="{FF2B5EF4-FFF2-40B4-BE49-F238E27FC236}">
                  <a16:creationId xmlns:a16="http://schemas.microsoft.com/office/drawing/2014/main" id="{0B34591E-8F2F-DE39-49F7-31260F7DF994}"/>
                </a:ext>
              </a:extLst>
            </p:cNvPr>
            <p:cNvSpPr txBox="1"/>
            <p:nvPr/>
          </p:nvSpPr>
          <p:spPr>
            <a:xfrm>
              <a:off x="4922881" y="5011133"/>
              <a:ext cx="133140"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18</a:t>
              </a:r>
            </a:p>
          </p:txBody>
        </p:sp>
        <p:sp>
          <p:nvSpPr>
            <p:cNvPr id="34" name="Line 21">
              <a:extLst>
                <a:ext uri="{FF2B5EF4-FFF2-40B4-BE49-F238E27FC236}">
                  <a16:creationId xmlns:a16="http://schemas.microsoft.com/office/drawing/2014/main" id="{2556EF17-6B96-8681-65F9-09B767079961}"/>
                </a:ext>
              </a:extLst>
            </p:cNvPr>
            <p:cNvSpPr>
              <a:spLocks noChangeShapeType="1"/>
            </p:cNvSpPr>
            <p:nvPr/>
          </p:nvSpPr>
          <p:spPr bwMode="auto">
            <a:xfrm>
              <a:off x="4616926"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35" name="TextBox 34">
              <a:extLst>
                <a:ext uri="{FF2B5EF4-FFF2-40B4-BE49-F238E27FC236}">
                  <a16:creationId xmlns:a16="http://schemas.microsoft.com/office/drawing/2014/main" id="{24B3CED5-8F78-4A07-6897-AA7FB924CA6B}"/>
                </a:ext>
              </a:extLst>
            </p:cNvPr>
            <p:cNvSpPr txBox="1"/>
            <p:nvPr/>
          </p:nvSpPr>
          <p:spPr>
            <a:xfrm>
              <a:off x="4547244" y="5011133"/>
              <a:ext cx="133140"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16</a:t>
              </a:r>
            </a:p>
          </p:txBody>
        </p:sp>
        <p:sp>
          <p:nvSpPr>
            <p:cNvPr id="36" name="Line 21">
              <a:extLst>
                <a:ext uri="{FF2B5EF4-FFF2-40B4-BE49-F238E27FC236}">
                  <a16:creationId xmlns:a16="http://schemas.microsoft.com/office/drawing/2014/main" id="{9A1EB325-FB8C-D8CC-B9EF-A4C18A50B856}"/>
                </a:ext>
              </a:extLst>
            </p:cNvPr>
            <p:cNvSpPr>
              <a:spLocks noChangeShapeType="1"/>
            </p:cNvSpPr>
            <p:nvPr/>
          </p:nvSpPr>
          <p:spPr bwMode="auto">
            <a:xfrm>
              <a:off x="4241289"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37" name="TextBox 36">
              <a:extLst>
                <a:ext uri="{FF2B5EF4-FFF2-40B4-BE49-F238E27FC236}">
                  <a16:creationId xmlns:a16="http://schemas.microsoft.com/office/drawing/2014/main" id="{A7181EBD-B31D-1DD4-4A06-D27E6E21E014}"/>
                </a:ext>
              </a:extLst>
            </p:cNvPr>
            <p:cNvSpPr txBox="1"/>
            <p:nvPr/>
          </p:nvSpPr>
          <p:spPr>
            <a:xfrm>
              <a:off x="4171607" y="5011133"/>
              <a:ext cx="133140"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14</a:t>
              </a:r>
            </a:p>
          </p:txBody>
        </p:sp>
        <p:sp>
          <p:nvSpPr>
            <p:cNvPr id="38" name="Line 21">
              <a:extLst>
                <a:ext uri="{FF2B5EF4-FFF2-40B4-BE49-F238E27FC236}">
                  <a16:creationId xmlns:a16="http://schemas.microsoft.com/office/drawing/2014/main" id="{19B295C9-7B58-4D45-80F4-64F7FF98401E}"/>
                </a:ext>
              </a:extLst>
            </p:cNvPr>
            <p:cNvSpPr>
              <a:spLocks noChangeShapeType="1"/>
            </p:cNvSpPr>
            <p:nvPr/>
          </p:nvSpPr>
          <p:spPr bwMode="auto">
            <a:xfrm>
              <a:off x="3865652"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39" name="TextBox 38">
              <a:extLst>
                <a:ext uri="{FF2B5EF4-FFF2-40B4-BE49-F238E27FC236}">
                  <a16:creationId xmlns:a16="http://schemas.microsoft.com/office/drawing/2014/main" id="{C0E531C6-1CB5-C0C5-1DA8-0A26FA1D4F36}"/>
                </a:ext>
              </a:extLst>
            </p:cNvPr>
            <p:cNvSpPr txBox="1"/>
            <p:nvPr/>
          </p:nvSpPr>
          <p:spPr>
            <a:xfrm>
              <a:off x="3795970" y="5011133"/>
              <a:ext cx="133140"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12</a:t>
              </a:r>
            </a:p>
          </p:txBody>
        </p:sp>
        <p:sp>
          <p:nvSpPr>
            <p:cNvPr id="40" name="Line 21">
              <a:extLst>
                <a:ext uri="{FF2B5EF4-FFF2-40B4-BE49-F238E27FC236}">
                  <a16:creationId xmlns:a16="http://schemas.microsoft.com/office/drawing/2014/main" id="{0AEBABFD-A886-D30D-D561-4D61FFC0D1E4}"/>
                </a:ext>
              </a:extLst>
            </p:cNvPr>
            <p:cNvSpPr>
              <a:spLocks noChangeShapeType="1"/>
            </p:cNvSpPr>
            <p:nvPr/>
          </p:nvSpPr>
          <p:spPr bwMode="auto">
            <a:xfrm>
              <a:off x="3490015"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41" name="TextBox 40">
              <a:extLst>
                <a:ext uri="{FF2B5EF4-FFF2-40B4-BE49-F238E27FC236}">
                  <a16:creationId xmlns:a16="http://schemas.microsoft.com/office/drawing/2014/main" id="{F4323591-3977-935B-94B9-13C27FED0908}"/>
                </a:ext>
              </a:extLst>
            </p:cNvPr>
            <p:cNvSpPr txBox="1"/>
            <p:nvPr/>
          </p:nvSpPr>
          <p:spPr>
            <a:xfrm>
              <a:off x="3420333" y="5011133"/>
              <a:ext cx="133140"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10</a:t>
              </a:r>
            </a:p>
          </p:txBody>
        </p:sp>
        <p:sp>
          <p:nvSpPr>
            <p:cNvPr id="42" name="Line 21">
              <a:extLst>
                <a:ext uri="{FF2B5EF4-FFF2-40B4-BE49-F238E27FC236}">
                  <a16:creationId xmlns:a16="http://schemas.microsoft.com/office/drawing/2014/main" id="{913F6860-22A1-FABD-E66D-245D51617DC2}"/>
                </a:ext>
              </a:extLst>
            </p:cNvPr>
            <p:cNvSpPr>
              <a:spLocks noChangeShapeType="1"/>
            </p:cNvSpPr>
            <p:nvPr/>
          </p:nvSpPr>
          <p:spPr bwMode="auto">
            <a:xfrm>
              <a:off x="3114378"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43" name="TextBox 42">
              <a:extLst>
                <a:ext uri="{FF2B5EF4-FFF2-40B4-BE49-F238E27FC236}">
                  <a16:creationId xmlns:a16="http://schemas.microsoft.com/office/drawing/2014/main" id="{BFF1D077-CCAB-F158-EB6A-501822F952C4}"/>
                </a:ext>
              </a:extLst>
            </p:cNvPr>
            <p:cNvSpPr txBox="1"/>
            <p:nvPr/>
          </p:nvSpPr>
          <p:spPr>
            <a:xfrm>
              <a:off x="3069067" y="5011133"/>
              <a:ext cx="84398"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8</a:t>
              </a:r>
            </a:p>
          </p:txBody>
        </p:sp>
        <p:sp>
          <p:nvSpPr>
            <p:cNvPr id="44" name="Line 21">
              <a:extLst>
                <a:ext uri="{FF2B5EF4-FFF2-40B4-BE49-F238E27FC236}">
                  <a16:creationId xmlns:a16="http://schemas.microsoft.com/office/drawing/2014/main" id="{C87947C1-7676-CBAA-1463-7EAD326C5123}"/>
                </a:ext>
              </a:extLst>
            </p:cNvPr>
            <p:cNvSpPr>
              <a:spLocks noChangeShapeType="1"/>
            </p:cNvSpPr>
            <p:nvPr/>
          </p:nvSpPr>
          <p:spPr bwMode="auto">
            <a:xfrm>
              <a:off x="2738741"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45" name="TextBox 44">
              <a:extLst>
                <a:ext uri="{FF2B5EF4-FFF2-40B4-BE49-F238E27FC236}">
                  <a16:creationId xmlns:a16="http://schemas.microsoft.com/office/drawing/2014/main" id="{E88876C7-EE0F-1A78-4F6F-9CD80E81CB14}"/>
                </a:ext>
              </a:extLst>
            </p:cNvPr>
            <p:cNvSpPr txBox="1"/>
            <p:nvPr/>
          </p:nvSpPr>
          <p:spPr>
            <a:xfrm>
              <a:off x="2693430" y="5011133"/>
              <a:ext cx="84398"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6</a:t>
              </a:r>
            </a:p>
          </p:txBody>
        </p:sp>
        <p:sp>
          <p:nvSpPr>
            <p:cNvPr id="46" name="Line 21">
              <a:extLst>
                <a:ext uri="{FF2B5EF4-FFF2-40B4-BE49-F238E27FC236}">
                  <a16:creationId xmlns:a16="http://schemas.microsoft.com/office/drawing/2014/main" id="{51A9EC95-CDA1-22A1-5499-39E7EC2E287E}"/>
                </a:ext>
              </a:extLst>
            </p:cNvPr>
            <p:cNvSpPr>
              <a:spLocks noChangeShapeType="1"/>
            </p:cNvSpPr>
            <p:nvPr/>
          </p:nvSpPr>
          <p:spPr bwMode="auto">
            <a:xfrm>
              <a:off x="2363104"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47" name="TextBox 46">
              <a:extLst>
                <a:ext uri="{FF2B5EF4-FFF2-40B4-BE49-F238E27FC236}">
                  <a16:creationId xmlns:a16="http://schemas.microsoft.com/office/drawing/2014/main" id="{0F216C0A-379F-03FD-AED9-690FBD3A0B17}"/>
                </a:ext>
              </a:extLst>
            </p:cNvPr>
            <p:cNvSpPr txBox="1"/>
            <p:nvPr/>
          </p:nvSpPr>
          <p:spPr>
            <a:xfrm>
              <a:off x="2317793" y="5011133"/>
              <a:ext cx="84398"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4</a:t>
              </a:r>
            </a:p>
          </p:txBody>
        </p:sp>
        <p:sp>
          <p:nvSpPr>
            <p:cNvPr id="48" name="Line 21">
              <a:extLst>
                <a:ext uri="{FF2B5EF4-FFF2-40B4-BE49-F238E27FC236}">
                  <a16:creationId xmlns:a16="http://schemas.microsoft.com/office/drawing/2014/main" id="{1EB6D4BC-0740-BA2C-B4A7-2ABFBA14D28E}"/>
                </a:ext>
              </a:extLst>
            </p:cNvPr>
            <p:cNvSpPr>
              <a:spLocks noChangeShapeType="1"/>
            </p:cNvSpPr>
            <p:nvPr/>
          </p:nvSpPr>
          <p:spPr bwMode="auto">
            <a:xfrm>
              <a:off x="1987467"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49" name="TextBox 48">
              <a:extLst>
                <a:ext uri="{FF2B5EF4-FFF2-40B4-BE49-F238E27FC236}">
                  <a16:creationId xmlns:a16="http://schemas.microsoft.com/office/drawing/2014/main" id="{5029D359-5F59-8254-9F6C-E80AF3F3AE8D}"/>
                </a:ext>
              </a:extLst>
            </p:cNvPr>
            <p:cNvSpPr txBox="1"/>
            <p:nvPr/>
          </p:nvSpPr>
          <p:spPr>
            <a:xfrm>
              <a:off x="1942156" y="5011133"/>
              <a:ext cx="84398"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a:t>
              </a:r>
            </a:p>
          </p:txBody>
        </p:sp>
        <p:sp>
          <p:nvSpPr>
            <p:cNvPr id="50" name="Line 21">
              <a:extLst>
                <a:ext uri="{FF2B5EF4-FFF2-40B4-BE49-F238E27FC236}">
                  <a16:creationId xmlns:a16="http://schemas.microsoft.com/office/drawing/2014/main" id="{661B5DD2-74CE-DD6A-65C6-30F94016A546}"/>
                </a:ext>
              </a:extLst>
            </p:cNvPr>
            <p:cNvSpPr>
              <a:spLocks noChangeShapeType="1"/>
            </p:cNvSpPr>
            <p:nvPr/>
          </p:nvSpPr>
          <p:spPr bwMode="auto">
            <a:xfrm>
              <a:off x="1611830"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51" name="TextBox 50">
              <a:extLst>
                <a:ext uri="{FF2B5EF4-FFF2-40B4-BE49-F238E27FC236}">
                  <a16:creationId xmlns:a16="http://schemas.microsoft.com/office/drawing/2014/main" id="{CB9A0B2A-9D8C-80C3-EA02-0E03BF813777}"/>
                </a:ext>
              </a:extLst>
            </p:cNvPr>
            <p:cNvSpPr txBox="1"/>
            <p:nvPr/>
          </p:nvSpPr>
          <p:spPr>
            <a:xfrm>
              <a:off x="1566519" y="5011133"/>
              <a:ext cx="84398"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0</a:t>
              </a:r>
            </a:p>
          </p:txBody>
        </p:sp>
      </p:grpSp>
      <p:grpSp>
        <p:nvGrpSpPr>
          <p:cNvPr id="53" name="Group 52">
            <a:extLst>
              <a:ext uri="{FF2B5EF4-FFF2-40B4-BE49-F238E27FC236}">
                <a16:creationId xmlns:a16="http://schemas.microsoft.com/office/drawing/2014/main" id="{A768FD8F-216F-C51F-2D50-E5B6E108E75C}"/>
              </a:ext>
            </a:extLst>
          </p:cNvPr>
          <p:cNvGrpSpPr/>
          <p:nvPr/>
        </p:nvGrpSpPr>
        <p:grpSpPr>
          <a:xfrm>
            <a:off x="1171663" y="5650676"/>
            <a:ext cx="9973369" cy="288147"/>
            <a:chOff x="936818" y="6233165"/>
            <a:chExt cx="9973369" cy="288147"/>
          </a:xfrm>
        </p:grpSpPr>
        <p:sp>
          <p:nvSpPr>
            <p:cNvPr id="54" name="TextBox 53">
              <a:extLst>
                <a:ext uri="{FF2B5EF4-FFF2-40B4-BE49-F238E27FC236}">
                  <a16:creationId xmlns:a16="http://schemas.microsoft.com/office/drawing/2014/main" id="{2B43F004-53A5-6E99-0DB9-4507313B79E3}"/>
                </a:ext>
              </a:extLst>
            </p:cNvPr>
            <p:cNvSpPr txBox="1"/>
            <p:nvPr/>
          </p:nvSpPr>
          <p:spPr>
            <a:xfrm>
              <a:off x="10738098" y="6233165"/>
              <a:ext cx="172089"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0</a:t>
              </a:r>
            </a:p>
          </p:txBody>
        </p:sp>
        <p:sp>
          <p:nvSpPr>
            <p:cNvPr id="55" name="TextBox 54">
              <a:extLst>
                <a:ext uri="{FF2B5EF4-FFF2-40B4-BE49-F238E27FC236}">
                  <a16:creationId xmlns:a16="http://schemas.microsoft.com/office/drawing/2014/main" id="{CD64FCB1-20D7-2208-63D2-7CEAEF2203C0}"/>
                </a:ext>
              </a:extLst>
            </p:cNvPr>
            <p:cNvSpPr txBox="1"/>
            <p:nvPr/>
          </p:nvSpPr>
          <p:spPr>
            <a:xfrm>
              <a:off x="9929607" y="6233165"/>
              <a:ext cx="172089"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1</a:t>
              </a:r>
            </a:p>
          </p:txBody>
        </p:sp>
        <p:sp>
          <p:nvSpPr>
            <p:cNvPr id="56" name="TextBox 55">
              <a:extLst>
                <a:ext uri="{FF2B5EF4-FFF2-40B4-BE49-F238E27FC236}">
                  <a16:creationId xmlns:a16="http://schemas.microsoft.com/office/drawing/2014/main" id="{ADF3A330-F3BA-9FD4-5B6C-360D2AFCAE03}"/>
                </a:ext>
              </a:extLst>
            </p:cNvPr>
            <p:cNvSpPr txBox="1"/>
            <p:nvPr/>
          </p:nvSpPr>
          <p:spPr>
            <a:xfrm>
              <a:off x="9121116" y="6233165"/>
              <a:ext cx="172089"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2</a:t>
              </a:r>
            </a:p>
          </p:txBody>
        </p:sp>
        <p:sp>
          <p:nvSpPr>
            <p:cNvPr id="57" name="TextBox 56">
              <a:extLst>
                <a:ext uri="{FF2B5EF4-FFF2-40B4-BE49-F238E27FC236}">
                  <a16:creationId xmlns:a16="http://schemas.microsoft.com/office/drawing/2014/main" id="{60389577-B13A-B95D-0657-B47FF0063A2A}"/>
                </a:ext>
              </a:extLst>
            </p:cNvPr>
            <p:cNvSpPr txBox="1"/>
            <p:nvPr/>
          </p:nvSpPr>
          <p:spPr>
            <a:xfrm>
              <a:off x="8312624" y="6233165"/>
              <a:ext cx="172089"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6</a:t>
              </a:r>
            </a:p>
          </p:txBody>
        </p:sp>
        <p:sp>
          <p:nvSpPr>
            <p:cNvPr id="58" name="TextBox 57">
              <a:extLst>
                <a:ext uri="{FF2B5EF4-FFF2-40B4-BE49-F238E27FC236}">
                  <a16:creationId xmlns:a16="http://schemas.microsoft.com/office/drawing/2014/main" id="{6F2E70B7-EE77-AF30-382F-7685CAFCDD94}"/>
                </a:ext>
              </a:extLst>
            </p:cNvPr>
            <p:cNvSpPr txBox="1"/>
            <p:nvPr/>
          </p:nvSpPr>
          <p:spPr>
            <a:xfrm>
              <a:off x="7454440"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14</a:t>
              </a:r>
            </a:p>
          </p:txBody>
        </p:sp>
        <p:sp>
          <p:nvSpPr>
            <p:cNvPr id="59" name="TextBox 58">
              <a:extLst>
                <a:ext uri="{FF2B5EF4-FFF2-40B4-BE49-F238E27FC236}">
                  <a16:creationId xmlns:a16="http://schemas.microsoft.com/office/drawing/2014/main" id="{998FA510-17BF-DE24-AEC8-7CBE1FC6F8B2}"/>
                </a:ext>
              </a:extLst>
            </p:cNvPr>
            <p:cNvSpPr txBox="1"/>
            <p:nvPr/>
          </p:nvSpPr>
          <p:spPr>
            <a:xfrm>
              <a:off x="6645949"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24</a:t>
              </a:r>
            </a:p>
          </p:txBody>
        </p:sp>
        <p:sp>
          <p:nvSpPr>
            <p:cNvPr id="60" name="TextBox 59">
              <a:extLst>
                <a:ext uri="{FF2B5EF4-FFF2-40B4-BE49-F238E27FC236}">
                  <a16:creationId xmlns:a16="http://schemas.microsoft.com/office/drawing/2014/main" id="{B140EB16-2D65-C8F7-3630-39B5D679349C}"/>
                </a:ext>
              </a:extLst>
            </p:cNvPr>
            <p:cNvSpPr txBox="1"/>
            <p:nvPr/>
          </p:nvSpPr>
          <p:spPr>
            <a:xfrm>
              <a:off x="5837458"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30</a:t>
              </a:r>
            </a:p>
          </p:txBody>
        </p:sp>
        <p:sp>
          <p:nvSpPr>
            <p:cNvPr id="61" name="TextBox 60">
              <a:extLst>
                <a:ext uri="{FF2B5EF4-FFF2-40B4-BE49-F238E27FC236}">
                  <a16:creationId xmlns:a16="http://schemas.microsoft.com/office/drawing/2014/main" id="{0B18B58B-D39D-8CFB-2DD1-920AD5AC5ED1}"/>
                </a:ext>
              </a:extLst>
            </p:cNvPr>
            <p:cNvSpPr txBox="1"/>
            <p:nvPr/>
          </p:nvSpPr>
          <p:spPr>
            <a:xfrm>
              <a:off x="5028967"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38</a:t>
              </a:r>
            </a:p>
          </p:txBody>
        </p:sp>
        <p:sp>
          <p:nvSpPr>
            <p:cNvPr id="62" name="TextBox 61">
              <a:extLst>
                <a:ext uri="{FF2B5EF4-FFF2-40B4-BE49-F238E27FC236}">
                  <a16:creationId xmlns:a16="http://schemas.microsoft.com/office/drawing/2014/main" id="{8A0AA856-C9C8-C1B9-E8A8-12DA4F944D0E}"/>
                </a:ext>
              </a:extLst>
            </p:cNvPr>
            <p:cNvSpPr txBox="1"/>
            <p:nvPr/>
          </p:nvSpPr>
          <p:spPr>
            <a:xfrm>
              <a:off x="4220476"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56</a:t>
              </a:r>
            </a:p>
          </p:txBody>
        </p:sp>
        <p:sp>
          <p:nvSpPr>
            <p:cNvPr id="63" name="TextBox 62">
              <a:extLst>
                <a:ext uri="{FF2B5EF4-FFF2-40B4-BE49-F238E27FC236}">
                  <a16:creationId xmlns:a16="http://schemas.microsoft.com/office/drawing/2014/main" id="{3965A4CC-5750-128D-6BA8-BC5717C6B213}"/>
                </a:ext>
              </a:extLst>
            </p:cNvPr>
            <p:cNvSpPr txBox="1"/>
            <p:nvPr/>
          </p:nvSpPr>
          <p:spPr>
            <a:xfrm>
              <a:off x="3411985"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63</a:t>
              </a:r>
            </a:p>
          </p:txBody>
        </p:sp>
        <p:sp>
          <p:nvSpPr>
            <p:cNvPr id="64" name="TextBox 63">
              <a:extLst>
                <a:ext uri="{FF2B5EF4-FFF2-40B4-BE49-F238E27FC236}">
                  <a16:creationId xmlns:a16="http://schemas.microsoft.com/office/drawing/2014/main" id="{3C98F4CF-578A-2FD0-9C14-1E19B4B05EDB}"/>
                </a:ext>
              </a:extLst>
            </p:cNvPr>
            <p:cNvSpPr txBox="1"/>
            <p:nvPr/>
          </p:nvSpPr>
          <p:spPr>
            <a:xfrm>
              <a:off x="2603493"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93</a:t>
              </a:r>
            </a:p>
          </p:txBody>
        </p:sp>
        <p:sp>
          <p:nvSpPr>
            <p:cNvPr id="65" name="TextBox 64">
              <a:extLst>
                <a:ext uri="{FF2B5EF4-FFF2-40B4-BE49-F238E27FC236}">
                  <a16:creationId xmlns:a16="http://schemas.microsoft.com/office/drawing/2014/main" id="{D3FBC451-72D6-E28B-B0F7-9D04D1A53359}"/>
                </a:ext>
              </a:extLst>
            </p:cNvPr>
            <p:cNvSpPr txBox="1"/>
            <p:nvPr/>
          </p:nvSpPr>
          <p:spPr>
            <a:xfrm>
              <a:off x="1745309" y="6233165"/>
              <a:ext cx="370862"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139</a:t>
              </a:r>
            </a:p>
          </p:txBody>
        </p:sp>
        <p:sp>
          <p:nvSpPr>
            <p:cNvPr id="66" name="TextBox 65">
              <a:extLst>
                <a:ext uri="{FF2B5EF4-FFF2-40B4-BE49-F238E27FC236}">
                  <a16:creationId xmlns:a16="http://schemas.microsoft.com/office/drawing/2014/main" id="{E172B8A7-1A12-2844-D7EF-3C34214BF43A}"/>
                </a:ext>
              </a:extLst>
            </p:cNvPr>
            <p:cNvSpPr txBox="1"/>
            <p:nvPr/>
          </p:nvSpPr>
          <p:spPr>
            <a:xfrm>
              <a:off x="936818" y="6233165"/>
              <a:ext cx="370862" cy="288147"/>
            </a:xfrm>
            <a:prstGeom prst="rect">
              <a:avLst/>
            </a:prstGeom>
            <a:noFill/>
          </p:spPr>
          <p:txBody>
            <a:bodyPr wrap="none" lIns="36000" tIns="36000" rIns="36000" bIns="36000" rtlCol="0" anchor="t" anchorCtr="0">
              <a:spAutoFit/>
            </a:bodyPr>
            <a:lstStyle/>
            <a:p>
              <a:pPr algn="ctr"/>
              <a:r>
                <a:rPr lang="ja-JP" sz="1400">
                  <a:solidFill>
                    <a:schemeClr val="accent2"/>
                  </a:solidFill>
                  <a:cs typeface="Arial" panose="020B0604020202020204" pitchFamily="34" charset="0"/>
                </a:rPr>
                <a:t>171</a:t>
              </a:r>
            </a:p>
          </p:txBody>
        </p:sp>
      </p:grpSp>
      <p:grpSp>
        <p:nvGrpSpPr>
          <p:cNvPr id="67" name="Group 66">
            <a:extLst>
              <a:ext uri="{FF2B5EF4-FFF2-40B4-BE49-F238E27FC236}">
                <a16:creationId xmlns:a16="http://schemas.microsoft.com/office/drawing/2014/main" id="{184EE016-5F03-761E-0BE4-6667BA0BCE29}"/>
              </a:ext>
            </a:extLst>
          </p:cNvPr>
          <p:cNvGrpSpPr/>
          <p:nvPr/>
        </p:nvGrpSpPr>
        <p:grpSpPr>
          <a:xfrm>
            <a:off x="1171663" y="5970803"/>
            <a:ext cx="9923708" cy="288147"/>
            <a:chOff x="936818" y="6233165"/>
            <a:chExt cx="9923708" cy="288147"/>
          </a:xfrm>
        </p:grpSpPr>
        <p:sp>
          <p:nvSpPr>
            <p:cNvPr id="68" name="TextBox 67">
              <a:extLst>
                <a:ext uri="{FF2B5EF4-FFF2-40B4-BE49-F238E27FC236}">
                  <a16:creationId xmlns:a16="http://schemas.microsoft.com/office/drawing/2014/main" id="{0864C080-038F-9DEC-819E-60B05C17C248}"/>
                </a:ext>
              </a:extLst>
            </p:cNvPr>
            <p:cNvSpPr txBox="1"/>
            <p:nvPr/>
          </p:nvSpPr>
          <p:spPr>
            <a:xfrm>
              <a:off x="10787758" y="6233165"/>
              <a:ext cx="72768" cy="288147"/>
            </a:xfrm>
            <a:prstGeom prst="rect">
              <a:avLst/>
            </a:prstGeom>
            <a:noFill/>
          </p:spPr>
          <p:txBody>
            <a:bodyPr wrap="none" lIns="36000" tIns="36000" rIns="36000" bIns="36000" rtlCol="0" anchor="t" anchorCtr="0">
              <a:spAutoFit/>
            </a:bodyPr>
            <a:lstStyle/>
            <a:p>
              <a:pPr algn="ctr"/>
              <a:endParaRPr lang="en-GB" sz="1400" dirty="0">
                <a:solidFill>
                  <a:schemeClr val="accent1"/>
                </a:solidFill>
                <a:cs typeface="Arial" panose="020B0604020202020204" pitchFamily="34" charset="0"/>
              </a:endParaRPr>
            </a:p>
          </p:txBody>
        </p:sp>
        <p:sp>
          <p:nvSpPr>
            <p:cNvPr id="69" name="TextBox 68">
              <a:extLst>
                <a:ext uri="{FF2B5EF4-FFF2-40B4-BE49-F238E27FC236}">
                  <a16:creationId xmlns:a16="http://schemas.microsoft.com/office/drawing/2014/main" id="{E61D7E94-A882-91AE-1DEF-57B3F9C8FB36}"/>
                </a:ext>
              </a:extLst>
            </p:cNvPr>
            <p:cNvSpPr txBox="1"/>
            <p:nvPr/>
          </p:nvSpPr>
          <p:spPr>
            <a:xfrm>
              <a:off x="9929607" y="6233165"/>
              <a:ext cx="172089"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0</a:t>
              </a:r>
            </a:p>
          </p:txBody>
        </p:sp>
        <p:sp>
          <p:nvSpPr>
            <p:cNvPr id="70" name="TextBox 69">
              <a:extLst>
                <a:ext uri="{FF2B5EF4-FFF2-40B4-BE49-F238E27FC236}">
                  <a16:creationId xmlns:a16="http://schemas.microsoft.com/office/drawing/2014/main" id="{6132AD21-02A6-33C4-32FC-FD2879CE894E}"/>
                </a:ext>
              </a:extLst>
            </p:cNvPr>
            <p:cNvSpPr txBox="1"/>
            <p:nvPr/>
          </p:nvSpPr>
          <p:spPr>
            <a:xfrm>
              <a:off x="9121116" y="6233165"/>
              <a:ext cx="172089"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1</a:t>
              </a:r>
            </a:p>
          </p:txBody>
        </p:sp>
        <p:sp>
          <p:nvSpPr>
            <p:cNvPr id="71" name="TextBox 70">
              <a:extLst>
                <a:ext uri="{FF2B5EF4-FFF2-40B4-BE49-F238E27FC236}">
                  <a16:creationId xmlns:a16="http://schemas.microsoft.com/office/drawing/2014/main" id="{8B461F18-0C4A-98EC-2462-2EA6E6340B4F}"/>
                </a:ext>
              </a:extLst>
            </p:cNvPr>
            <p:cNvSpPr txBox="1"/>
            <p:nvPr/>
          </p:nvSpPr>
          <p:spPr>
            <a:xfrm>
              <a:off x="8312624" y="6233165"/>
              <a:ext cx="172089"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1</a:t>
              </a:r>
            </a:p>
          </p:txBody>
        </p:sp>
        <p:sp>
          <p:nvSpPr>
            <p:cNvPr id="72" name="TextBox 71">
              <a:extLst>
                <a:ext uri="{FF2B5EF4-FFF2-40B4-BE49-F238E27FC236}">
                  <a16:creationId xmlns:a16="http://schemas.microsoft.com/office/drawing/2014/main" id="{E915C106-B37A-03A0-260B-525E04995E49}"/>
                </a:ext>
              </a:extLst>
            </p:cNvPr>
            <p:cNvSpPr txBox="1"/>
            <p:nvPr/>
          </p:nvSpPr>
          <p:spPr>
            <a:xfrm>
              <a:off x="7504133" y="6233165"/>
              <a:ext cx="172089"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3</a:t>
              </a:r>
            </a:p>
          </p:txBody>
        </p:sp>
        <p:sp>
          <p:nvSpPr>
            <p:cNvPr id="73" name="TextBox 72">
              <a:extLst>
                <a:ext uri="{FF2B5EF4-FFF2-40B4-BE49-F238E27FC236}">
                  <a16:creationId xmlns:a16="http://schemas.microsoft.com/office/drawing/2014/main" id="{EDAC35B4-98A4-532D-BA1F-B109AE1688C2}"/>
                </a:ext>
              </a:extLst>
            </p:cNvPr>
            <p:cNvSpPr txBox="1"/>
            <p:nvPr/>
          </p:nvSpPr>
          <p:spPr>
            <a:xfrm>
              <a:off x="6695642" y="6233165"/>
              <a:ext cx="172089"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5</a:t>
              </a:r>
            </a:p>
          </p:txBody>
        </p:sp>
        <p:sp>
          <p:nvSpPr>
            <p:cNvPr id="74" name="TextBox 73">
              <a:extLst>
                <a:ext uri="{FF2B5EF4-FFF2-40B4-BE49-F238E27FC236}">
                  <a16:creationId xmlns:a16="http://schemas.microsoft.com/office/drawing/2014/main" id="{64655803-DF67-E970-4F37-F59E95A1AEB4}"/>
                </a:ext>
              </a:extLst>
            </p:cNvPr>
            <p:cNvSpPr txBox="1"/>
            <p:nvPr/>
          </p:nvSpPr>
          <p:spPr>
            <a:xfrm>
              <a:off x="5887151" y="6233165"/>
              <a:ext cx="172089"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7</a:t>
              </a:r>
            </a:p>
          </p:txBody>
        </p:sp>
        <p:sp>
          <p:nvSpPr>
            <p:cNvPr id="75" name="TextBox 74">
              <a:extLst>
                <a:ext uri="{FF2B5EF4-FFF2-40B4-BE49-F238E27FC236}">
                  <a16:creationId xmlns:a16="http://schemas.microsoft.com/office/drawing/2014/main" id="{60E0949D-4D29-8E56-014D-AF71029A9F59}"/>
                </a:ext>
              </a:extLst>
            </p:cNvPr>
            <p:cNvSpPr txBox="1"/>
            <p:nvPr/>
          </p:nvSpPr>
          <p:spPr>
            <a:xfrm>
              <a:off x="5028967"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10</a:t>
              </a:r>
            </a:p>
          </p:txBody>
        </p:sp>
        <p:sp>
          <p:nvSpPr>
            <p:cNvPr id="76" name="TextBox 75">
              <a:extLst>
                <a:ext uri="{FF2B5EF4-FFF2-40B4-BE49-F238E27FC236}">
                  <a16:creationId xmlns:a16="http://schemas.microsoft.com/office/drawing/2014/main" id="{C0858B86-28DF-A4F3-7D10-92125CBA496D}"/>
                </a:ext>
              </a:extLst>
            </p:cNvPr>
            <p:cNvSpPr txBox="1"/>
            <p:nvPr/>
          </p:nvSpPr>
          <p:spPr>
            <a:xfrm>
              <a:off x="4220476"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20</a:t>
              </a:r>
            </a:p>
          </p:txBody>
        </p:sp>
        <p:sp>
          <p:nvSpPr>
            <p:cNvPr id="77" name="TextBox 76">
              <a:extLst>
                <a:ext uri="{FF2B5EF4-FFF2-40B4-BE49-F238E27FC236}">
                  <a16:creationId xmlns:a16="http://schemas.microsoft.com/office/drawing/2014/main" id="{5FE8147F-A25B-AC08-5705-F5C0A8FA96E2}"/>
                </a:ext>
              </a:extLst>
            </p:cNvPr>
            <p:cNvSpPr txBox="1"/>
            <p:nvPr/>
          </p:nvSpPr>
          <p:spPr>
            <a:xfrm>
              <a:off x="3411985"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36</a:t>
              </a:r>
            </a:p>
          </p:txBody>
        </p:sp>
        <p:sp>
          <p:nvSpPr>
            <p:cNvPr id="78" name="TextBox 77">
              <a:extLst>
                <a:ext uri="{FF2B5EF4-FFF2-40B4-BE49-F238E27FC236}">
                  <a16:creationId xmlns:a16="http://schemas.microsoft.com/office/drawing/2014/main" id="{54155B38-6AD2-5B55-5706-FB070AFF8503}"/>
                </a:ext>
              </a:extLst>
            </p:cNvPr>
            <p:cNvSpPr txBox="1"/>
            <p:nvPr/>
          </p:nvSpPr>
          <p:spPr>
            <a:xfrm>
              <a:off x="2603493"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62</a:t>
              </a:r>
            </a:p>
          </p:txBody>
        </p:sp>
        <p:sp>
          <p:nvSpPr>
            <p:cNvPr id="79" name="TextBox 78">
              <a:extLst>
                <a:ext uri="{FF2B5EF4-FFF2-40B4-BE49-F238E27FC236}">
                  <a16:creationId xmlns:a16="http://schemas.microsoft.com/office/drawing/2014/main" id="{D54CE302-B915-4E8E-0419-D1B67B2E07C1}"/>
                </a:ext>
              </a:extLst>
            </p:cNvPr>
            <p:cNvSpPr txBox="1"/>
            <p:nvPr/>
          </p:nvSpPr>
          <p:spPr>
            <a:xfrm>
              <a:off x="1795003" y="6233165"/>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93</a:t>
              </a:r>
            </a:p>
          </p:txBody>
        </p:sp>
        <p:sp>
          <p:nvSpPr>
            <p:cNvPr id="80" name="TextBox 79">
              <a:extLst>
                <a:ext uri="{FF2B5EF4-FFF2-40B4-BE49-F238E27FC236}">
                  <a16:creationId xmlns:a16="http://schemas.microsoft.com/office/drawing/2014/main" id="{9F0307B3-4256-70B7-51CD-28DBDA48BA2E}"/>
                </a:ext>
              </a:extLst>
            </p:cNvPr>
            <p:cNvSpPr txBox="1"/>
            <p:nvPr/>
          </p:nvSpPr>
          <p:spPr>
            <a:xfrm>
              <a:off x="936818" y="6233165"/>
              <a:ext cx="370862"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174</a:t>
              </a:r>
            </a:p>
          </p:txBody>
        </p:sp>
      </p:grpSp>
      <p:sp>
        <p:nvSpPr>
          <p:cNvPr id="81" name="TextBox 80">
            <a:extLst>
              <a:ext uri="{FF2B5EF4-FFF2-40B4-BE49-F238E27FC236}">
                <a16:creationId xmlns:a16="http://schemas.microsoft.com/office/drawing/2014/main" id="{0C416364-8DE2-94BD-64DA-127AB23E6C14}"/>
              </a:ext>
            </a:extLst>
          </p:cNvPr>
          <p:cNvSpPr txBox="1"/>
          <p:nvPr/>
        </p:nvSpPr>
        <p:spPr>
          <a:xfrm>
            <a:off x="250675" y="5634347"/>
            <a:ext cx="941283" cy="307777"/>
          </a:xfrm>
          <a:prstGeom prst="rect">
            <a:avLst/>
          </a:prstGeom>
          <a:noFill/>
        </p:spPr>
        <p:txBody>
          <a:bodyPr wrap="none" rtlCol="0">
            <a:spAutoFit/>
          </a:bodyPr>
          <a:lstStyle/>
          <a:p>
            <a:pPr algn="r"/>
            <a:r>
              <a:rPr lang="ja-JP" sz="1400">
                <a:solidFill>
                  <a:schemeClr val="accent2"/>
                </a:solidFill>
              </a:rPr>
              <a:t>ソトロシブ</a:t>
            </a:r>
          </a:p>
        </p:txBody>
      </p:sp>
      <p:sp>
        <p:nvSpPr>
          <p:cNvPr id="82" name="TextBox 81">
            <a:extLst>
              <a:ext uri="{FF2B5EF4-FFF2-40B4-BE49-F238E27FC236}">
                <a16:creationId xmlns:a16="http://schemas.microsoft.com/office/drawing/2014/main" id="{24DA29A6-6C8F-2F7D-D6CF-7476286152B8}"/>
              </a:ext>
            </a:extLst>
          </p:cNvPr>
          <p:cNvSpPr txBox="1"/>
          <p:nvPr/>
        </p:nvSpPr>
        <p:spPr>
          <a:xfrm>
            <a:off x="210599" y="5954474"/>
            <a:ext cx="981359" cy="307777"/>
          </a:xfrm>
          <a:prstGeom prst="rect">
            <a:avLst/>
          </a:prstGeom>
          <a:noFill/>
        </p:spPr>
        <p:txBody>
          <a:bodyPr wrap="none" rtlCol="0">
            <a:spAutoFit/>
          </a:bodyPr>
          <a:lstStyle/>
          <a:p>
            <a:pPr algn="r"/>
            <a:r>
              <a:rPr lang="ja-JP" sz="1400">
                <a:solidFill>
                  <a:schemeClr val="accent1"/>
                </a:solidFill>
              </a:rPr>
              <a:t>ドセタキセル</a:t>
            </a:r>
          </a:p>
        </p:txBody>
      </p:sp>
      <p:sp>
        <p:nvSpPr>
          <p:cNvPr id="83" name="TextBox 82">
            <a:extLst>
              <a:ext uri="{FF2B5EF4-FFF2-40B4-BE49-F238E27FC236}">
                <a16:creationId xmlns:a16="http://schemas.microsoft.com/office/drawing/2014/main" id="{F208553D-A895-C181-94C2-F91B7877D4F2}"/>
              </a:ext>
            </a:extLst>
          </p:cNvPr>
          <p:cNvSpPr txBox="1"/>
          <p:nvPr/>
        </p:nvSpPr>
        <p:spPr>
          <a:xfrm>
            <a:off x="1411943" y="4749411"/>
            <a:ext cx="2760692" cy="307777"/>
          </a:xfrm>
          <a:prstGeom prst="rect">
            <a:avLst/>
          </a:prstGeom>
          <a:noFill/>
        </p:spPr>
        <p:txBody>
          <a:bodyPr wrap="none" rtlCol="0">
            <a:spAutoFit/>
          </a:bodyPr>
          <a:lstStyle/>
          <a:p>
            <a:r>
              <a:rPr lang="ja-JP" sz="1400">
                <a:solidFill>
                  <a:srgbClr val="363636"/>
                </a:solidFill>
              </a:rPr>
              <a:t>試験フォローアップの中央値：17.7ヶ月</a:t>
            </a:r>
          </a:p>
        </p:txBody>
      </p:sp>
      <p:graphicFrame>
        <p:nvGraphicFramePr>
          <p:cNvPr id="86" name="Table 678">
            <a:extLst>
              <a:ext uri="{FF2B5EF4-FFF2-40B4-BE49-F238E27FC236}">
                <a16:creationId xmlns:a16="http://schemas.microsoft.com/office/drawing/2014/main" id="{B0108B39-E15D-FF96-1344-C36F6D142E8C}"/>
              </a:ext>
            </a:extLst>
          </p:cNvPr>
          <p:cNvGraphicFramePr>
            <a:graphicFrameLocks noGrp="1"/>
          </p:cNvGraphicFramePr>
          <p:nvPr>
            <p:extLst>
              <p:ext uri="{D42A27DB-BD31-4B8C-83A1-F6EECF244321}">
                <p14:modId xmlns:p14="http://schemas.microsoft.com/office/powerpoint/2010/main" val="1806128916"/>
              </p:ext>
            </p:extLst>
          </p:nvPr>
        </p:nvGraphicFramePr>
        <p:xfrm>
          <a:off x="5406248" y="2051495"/>
          <a:ext cx="5453410" cy="1202400"/>
        </p:xfrm>
        <a:graphic>
          <a:graphicData uri="http://schemas.openxmlformats.org/drawingml/2006/table">
            <a:tbl>
              <a:tblPr firstRow="1" bandRow="1">
                <a:tableStyleId>{69012ECD-51FC-41F1-AA8D-1B2483CD663E}</a:tableStyleId>
              </a:tblPr>
              <a:tblGrid>
                <a:gridCol w="2241761">
                  <a:extLst>
                    <a:ext uri="{9D8B030D-6E8A-4147-A177-3AD203B41FA5}">
                      <a16:colId xmlns:a16="http://schemas.microsoft.com/office/drawing/2014/main" val="1225533377"/>
                    </a:ext>
                  </a:extLst>
                </a:gridCol>
                <a:gridCol w="1575557">
                  <a:extLst>
                    <a:ext uri="{9D8B030D-6E8A-4147-A177-3AD203B41FA5}">
                      <a16:colId xmlns:a16="http://schemas.microsoft.com/office/drawing/2014/main" val="3537522379"/>
                    </a:ext>
                  </a:extLst>
                </a:gridCol>
                <a:gridCol w="61400">
                  <a:extLst>
                    <a:ext uri="{9D8B030D-6E8A-4147-A177-3AD203B41FA5}">
                      <a16:colId xmlns:a16="http://schemas.microsoft.com/office/drawing/2014/main" val="2376612054"/>
                    </a:ext>
                  </a:extLst>
                </a:gridCol>
                <a:gridCol w="1574692">
                  <a:extLst>
                    <a:ext uri="{9D8B030D-6E8A-4147-A177-3AD203B41FA5}">
                      <a16:colId xmlns:a16="http://schemas.microsoft.com/office/drawing/2014/main" val="425733947"/>
                    </a:ext>
                  </a:extLst>
                </a:gridCol>
              </a:tblGrid>
              <a:tr h="218880">
                <a:tc>
                  <a:txBody>
                    <a:bodyPr/>
                    <a:lstStyle/>
                    <a:p>
                      <a:endParaRPr lang="en-GB" sz="1200" dirty="0">
                        <a:solidFill>
                          <a:srgbClr val="363636"/>
                        </a:solidFill>
                      </a:endParaRPr>
                    </a:p>
                  </a:txBody>
                  <a:tcPr marL="36000" marR="36000" marT="36000" marB="36000" anchor="ctr"/>
                </a:tc>
                <a:tc gridSpan="2">
                  <a:txBody>
                    <a:bodyPr/>
                    <a:lstStyle/>
                    <a:p>
                      <a:pPr algn="ctr"/>
                      <a:r>
                        <a:rPr lang="ja-JP" sz="1200" dirty="0">
                          <a:solidFill>
                            <a:schemeClr val="tx2"/>
                          </a:solidFill>
                        </a:rPr>
                        <a:t>ソトラシブ</a:t>
                      </a:r>
                      <a:br>
                        <a:rPr lang="en-GB" altLang="ja-JP" sz="1200" dirty="0">
                          <a:solidFill>
                            <a:schemeClr val="tx2"/>
                          </a:solidFill>
                        </a:rPr>
                      </a:br>
                      <a:r>
                        <a:rPr lang="ja-JP" sz="1200" dirty="0">
                          <a:solidFill>
                            <a:schemeClr val="tx2"/>
                          </a:solidFill>
                        </a:rPr>
                        <a:t>（n=171）</a:t>
                      </a:r>
                    </a:p>
                  </a:txBody>
                  <a:tcPr marL="36000" marR="36000" marT="36000" marB="36000" anchor="ctr"/>
                </a:tc>
                <a:tc hMerge="1">
                  <a:txBody>
                    <a:bodyPr/>
                    <a:lstStyle/>
                    <a:p>
                      <a:endParaRPr lang="en-GB"/>
                    </a:p>
                  </a:txBody>
                  <a:tcPr/>
                </a:tc>
                <a:tc>
                  <a:txBody>
                    <a:bodyPr/>
                    <a:lstStyle/>
                    <a:p>
                      <a:pPr algn="ctr"/>
                      <a:r>
                        <a:rPr lang="ja-JP" sz="1200" dirty="0">
                          <a:solidFill>
                            <a:schemeClr val="tx2"/>
                          </a:solidFill>
                        </a:rPr>
                        <a:t>ドセタキセル
（n=174）</a:t>
                      </a:r>
                    </a:p>
                  </a:txBody>
                  <a:tcPr marL="36000" marR="36000" marT="36000" marB="36000" anchor="ctr"/>
                </a:tc>
                <a:extLst>
                  <a:ext uri="{0D108BD9-81ED-4DB2-BD59-A6C34878D82A}">
                    <a16:rowId xmlns:a16="http://schemas.microsoft.com/office/drawing/2014/main" val="1609551199"/>
                  </a:ext>
                </a:extLst>
              </a:tr>
              <a:tr h="218880">
                <a:tc>
                  <a:txBody>
                    <a:bodyPr/>
                    <a:lstStyle/>
                    <a:p>
                      <a:r>
                        <a:rPr lang="ja-JP" sz="1200"/>
                        <a:t>mPFS、月 （95％CI）</a:t>
                      </a:r>
                    </a:p>
                  </a:txBody>
                  <a:tcPr marL="36000" marR="36000" marT="36000" marB="36000" anchor="ctr"/>
                </a:tc>
                <a:tc gridSpan="2">
                  <a:txBody>
                    <a:bodyPr/>
                    <a:lstStyle/>
                    <a:p>
                      <a:pPr algn="ctr"/>
                      <a:r>
                        <a:rPr lang="ja-JP" sz="1200"/>
                        <a:t>5.6 （4.3、7.8）</a:t>
                      </a:r>
                    </a:p>
                  </a:txBody>
                  <a:tcPr marL="36000" marR="36000" marT="36000" marB="36000" anchor="ct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t>4.5 （3.0、5.7）</a:t>
                      </a:r>
                    </a:p>
                  </a:txBody>
                  <a:tcPr marL="36000" marR="36000" marT="36000" marB="36000" anchor="ctr"/>
                </a:tc>
                <a:extLst>
                  <a:ext uri="{0D108BD9-81ED-4DB2-BD59-A6C34878D82A}">
                    <a16:rowId xmlns:a16="http://schemas.microsoft.com/office/drawing/2014/main" val="3535403983"/>
                  </a:ext>
                </a:extLst>
              </a:tr>
              <a:tr h="235032">
                <a:tc>
                  <a:txBody>
                    <a:bodyPr/>
                    <a:lstStyle/>
                    <a:p>
                      <a:r>
                        <a:rPr lang="ja-JP" sz="1200"/>
                        <a:t>HR （95％CI）</a:t>
                      </a:r>
                      <a:r>
                        <a:rPr lang="ja-JP" sz="1200" baseline="0"/>
                        <a:t>、p</a:t>
                      </a:r>
                      <a:r>
                        <a:rPr lang="ja-JP" sz="1200"/>
                        <a:t>値（片側）</a:t>
                      </a:r>
                    </a:p>
                  </a:txBody>
                  <a:tcPr marL="36000" marR="36000" marT="36000" marB="36000" anchor="ctr"/>
                </a:tc>
                <a:tc gridSpan="3">
                  <a:txBody>
                    <a:bodyPr/>
                    <a:lstStyle/>
                    <a:p>
                      <a:pPr algn="ctr"/>
                      <a:r>
                        <a:rPr lang="ja-JP" sz="1200"/>
                        <a:t>0.66 （0.51、0.86）、0.002</a:t>
                      </a:r>
                    </a:p>
                  </a:txBody>
                  <a:tcPr marL="36000" marR="36000" marT="36000" marB="36000" anchor="ctr"/>
                </a:tc>
                <a:tc hMerge="1">
                  <a:txBody>
                    <a:bodyPr/>
                    <a:lstStyle/>
                    <a:p>
                      <a:endParaRPr lang="en-GB"/>
                    </a:p>
                  </a:txBody>
                  <a:tcPr/>
                </a:tc>
                <a:tc hMerge="1">
                  <a:txBody>
                    <a:bodyPr/>
                    <a:lstStyle/>
                    <a:p>
                      <a:endParaRPr lang="en-GB"/>
                    </a:p>
                  </a:txBody>
                  <a:tcPr>
                    <a:lnT>
                      <a:noFill/>
                    </a:lnT>
                  </a:tcPr>
                </a:tc>
                <a:extLst>
                  <a:ext uri="{0D108BD9-81ED-4DB2-BD59-A6C34878D82A}">
                    <a16:rowId xmlns:a16="http://schemas.microsoft.com/office/drawing/2014/main" val="4113676924"/>
                  </a:ext>
                </a:extLst>
              </a:tr>
              <a:tr h="235032">
                <a:tc>
                  <a:txBody>
                    <a:bodyPr/>
                    <a:lstStyle/>
                    <a:p>
                      <a:r>
                        <a:rPr lang="ja-JP" sz="1200" baseline="0">
                          <a:solidFill>
                            <a:srgbClr val="363636"/>
                          </a:solidFill>
                        </a:rPr>
                        <a:t>12ヶ月PFS率（％）</a:t>
                      </a:r>
                    </a:p>
                  </a:txBody>
                  <a:tcPr marL="36000" marR="36000" marT="36000" marB="36000" anchor="ctr"/>
                </a:tc>
                <a:tc>
                  <a:txBody>
                    <a:bodyPr/>
                    <a:lstStyle/>
                    <a:p>
                      <a:pPr algn="ctr"/>
                      <a:r>
                        <a:rPr lang="ja-JP" sz="1200">
                          <a:solidFill>
                            <a:srgbClr val="363636"/>
                          </a:solidFill>
                        </a:rPr>
                        <a:t>24.8</a:t>
                      </a:r>
                    </a:p>
                  </a:txBody>
                  <a:tcPr marL="36000" marR="36000" marT="36000" marB="36000" anchor="ctr"/>
                </a:tc>
                <a:tc gridSpan="2">
                  <a:txBody>
                    <a:bodyPr/>
                    <a:lstStyle/>
                    <a:p>
                      <a:pPr algn="ctr"/>
                      <a:r>
                        <a:rPr lang="ja-JP" sz="1200" dirty="0">
                          <a:solidFill>
                            <a:srgbClr val="363636"/>
                          </a:solidFill>
                        </a:rPr>
                        <a:t>17.7</a:t>
                      </a:r>
                    </a:p>
                  </a:txBody>
                  <a:tcPr marL="36000" marR="36000" marT="36000" marB="36000" anchor="ctr"/>
                </a:tc>
                <a:tc hMerge="1">
                  <a:txBody>
                    <a:bodyPr/>
                    <a:lstStyle/>
                    <a:p>
                      <a:endParaRPr lang="en-GB"/>
                    </a:p>
                  </a:txBody>
                  <a:tcPr/>
                </a:tc>
                <a:extLst>
                  <a:ext uri="{0D108BD9-81ED-4DB2-BD59-A6C34878D82A}">
                    <a16:rowId xmlns:a16="http://schemas.microsoft.com/office/drawing/2014/main" val="726114634"/>
                  </a:ext>
                </a:extLst>
              </a:tr>
            </a:tbl>
          </a:graphicData>
        </a:graphic>
      </p:graphicFrame>
      <p:grpSp>
        <p:nvGrpSpPr>
          <p:cNvPr id="87" name="Group 86">
            <a:extLst>
              <a:ext uri="{FF2B5EF4-FFF2-40B4-BE49-F238E27FC236}">
                <a16:creationId xmlns:a16="http://schemas.microsoft.com/office/drawing/2014/main" id="{4B28A18E-B1C2-E3D0-93B1-2950CB965B75}"/>
              </a:ext>
            </a:extLst>
          </p:cNvPr>
          <p:cNvGrpSpPr/>
          <p:nvPr/>
        </p:nvGrpSpPr>
        <p:grpSpPr>
          <a:xfrm>
            <a:off x="1338085" y="2051788"/>
            <a:ext cx="9577624" cy="2880000"/>
            <a:chOff x="109537" y="1604962"/>
            <a:chExt cx="11977021" cy="3651322"/>
          </a:xfrm>
        </p:grpSpPr>
        <p:sp>
          <p:nvSpPr>
            <p:cNvPr id="88" name="Freeform: Shape 681">
              <a:extLst>
                <a:ext uri="{FF2B5EF4-FFF2-40B4-BE49-F238E27FC236}">
                  <a16:creationId xmlns:a16="http://schemas.microsoft.com/office/drawing/2014/main" id="{6DD0B90C-94F0-1394-36DB-6AA4905294F9}"/>
                </a:ext>
              </a:extLst>
            </p:cNvPr>
            <p:cNvSpPr/>
            <p:nvPr/>
          </p:nvSpPr>
          <p:spPr>
            <a:xfrm>
              <a:off x="109537" y="1656377"/>
              <a:ext cx="11977021" cy="3545938"/>
            </a:xfrm>
            <a:custGeom>
              <a:avLst/>
              <a:gdLst>
                <a:gd name="connsiteX0" fmla="*/ 11977021 w 11977021"/>
                <a:gd name="connsiteY0" fmla="*/ 3545938 h 3545938"/>
                <a:gd name="connsiteX1" fmla="*/ 9756077 w 11977021"/>
                <a:gd name="connsiteY1" fmla="*/ 3545938 h 3545938"/>
                <a:gd name="connsiteX2" fmla="*/ 9756077 w 11977021"/>
                <a:gd name="connsiteY2" fmla="*/ 3338465 h 3545938"/>
                <a:gd name="connsiteX3" fmla="*/ 9529667 w 11977021"/>
                <a:gd name="connsiteY3" fmla="*/ 3338465 h 3545938"/>
                <a:gd name="connsiteX4" fmla="*/ 9529667 w 11977021"/>
                <a:gd name="connsiteY4" fmla="*/ 3253588 h 3545938"/>
                <a:gd name="connsiteX5" fmla="*/ 8728110 w 11977021"/>
                <a:gd name="connsiteY5" fmla="*/ 3253588 h 3545938"/>
                <a:gd name="connsiteX6" fmla="*/ 8728110 w 11977021"/>
                <a:gd name="connsiteY6" fmla="*/ 3206439 h 3545938"/>
                <a:gd name="connsiteX7" fmla="*/ 8303724 w 11977021"/>
                <a:gd name="connsiteY7" fmla="*/ 3206439 h 3545938"/>
                <a:gd name="connsiteX8" fmla="*/ 8303724 w 11977021"/>
                <a:gd name="connsiteY8" fmla="*/ 3149851 h 3545938"/>
                <a:gd name="connsiteX9" fmla="*/ 8218846 w 11977021"/>
                <a:gd name="connsiteY9" fmla="*/ 3149851 h 3545938"/>
                <a:gd name="connsiteX10" fmla="*/ 8218846 w 11977021"/>
                <a:gd name="connsiteY10" fmla="*/ 3102702 h 3545938"/>
                <a:gd name="connsiteX11" fmla="*/ 8171698 w 11977021"/>
                <a:gd name="connsiteY11" fmla="*/ 3102702 h 3545938"/>
                <a:gd name="connsiteX12" fmla="*/ 8171698 w 11977021"/>
                <a:gd name="connsiteY12" fmla="*/ 3050829 h 3545938"/>
                <a:gd name="connsiteX13" fmla="*/ 7714307 w 11977021"/>
                <a:gd name="connsiteY13" fmla="*/ 3050829 h 3545938"/>
                <a:gd name="connsiteX14" fmla="*/ 7714307 w 11977021"/>
                <a:gd name="connsiteY14" fmla="*/ 3003680 h 3545938"/>
                <a:gd name="connsiteX15" fmla="*/ 7671873 w 11977021"/>
                <a:gd name="connsiteY15" fmla="*/ 3003680 h 3545938"/>
                <a:gd name="connsiteX16" fmla="*/ 7671873 w 11977021"/>
                <a:gd name="connsiteY16" fmla="*/ 2956522 h 3545938"/>
                <a:gd name="connsiteX17" fmla="*/ 6865544 w 11977021"/>
                <a:gd name="connsiteY17" fmla="*/ 2956522 h 3545938"/>
                <a:gd name="connsiteX18" fmla="*/ 6865544 w 11977021"/>
                <a:gd name="connsiteY18" fmla="*/ 2918803 h 3545938"/>
                <a:gd name="connsiteX19" fmla="*/ 6757092 w 11977021"/>
                <a:gd name="connsiteY19" fmla="*/ 2918803 h 3545938"/>
                <a:gd name="connsiteX20" fmla="*/ 6757092 w 11977021"/>
                <a:gd name="connsiteY20" fmla="*/ 2890504 h 3545938"/>
                <a:gd name="connsiteX21" fmla="*/ 6658071 w 11977021"/>
                <a:gd name="connsiteY21" fmla="*/ 2890504 h 3545938"/>
                <a:gd name="connsiteX22" fmla="*/ 6658071 w 11977021"/>
                <a:gd name="connsiteY22" fmla="*/ 2838641 h 3545938"/>
                <a:gd name="connsiteX23" fmla="*/ 5733860 w 11977021"/>
                <a:gd name="connsiteY23" fmla="*/ 2838641 h 3545938"/>
                <a:gd name="connsiteX24" fmla="*/ 5733860 w 11977021"/>
                <a:gd name="connsiteY24" fmla="*/ 2791482 h 3545938"/>
                <a:gd name="connsiteX25" fmla="*/ 5658412 w 11977021"/>
                <a:gd name="connsiteY25" fmla="*/ 2791482 h 3545938"/>
                <a:gd name="connsiteX26" fmla="*/ 5658412 w 11977021"/>
                <a:gd name="connsiteY26" fmla="*/ 2758478 h 3545938"/>
                <a:gd name="connsiteX27" fmla="*/ 5648982 w 11977021"/>
                <a:gd name="connsiteY27" fmla="*/ 2758478 h 3545938"/>
                <a:gd name="connsiteX28" fmla="*/ 5648982 w 11977021"/>
                <a:gd name="connsiteY28" fmla="*/ 2734904 h 3545938"/>
                <a:gd name="connsiteX29" fmla="*/ 5587689 w 11977021"/>
                <a:gd name="connsiteY29" fmla="*/ 2734904 h 3545938"/>
                <a:gd name="connsiteX30" fmla="*/ 5587689 w 11977021"/>
                <a:gd name="connsiteY30" fmla="*/ 2687745 h 3545938"/>
                <a:gd name="connsiteX31" fmla="*/ 5521671 w 11977021"/>
                <a:gd name="connsiteY31" fmla="*/ 2687745 h 3545938"/>
                <a:gd name="connsiteX32" fmla="*/ 5521671 w 11977021"/>
                <a:gd name="connsiteY32" fmla="*/ 2640597 h 3545938"/>
                <a:gd name="connsiteX33" fmla="*/ 5158588 w 11977021"/>
                <a:gd name="connsiteY33" fmla="*/ 2640597 h 3545938"/>
                <a:gd name="connsiteX34" fmla="*/ 5158588 w 11977021"/>
                <a:gd name="connsiteY34" fmla="*/ 2621737 h 3545938"/>
                <a:gd name="connsiteX35" fmla="*/ 5035992 w 11977021"/>
                <a:gd name="connsiteY35" fmla="*/ 2621737 h 3545938"/>
                <a:gd name="connsiteX36" fmla="*/ 5035992 w 11977021"/>
                <a:gd name="connsiteY36" fmla="*/ 2584009 h 3545938"/>
                <a:gd name="connsiteX37" fmla="*/ 4955829 w 11977021"/>
                <a:gd name="connsiteY37" fmla="*/ 2584009 h 3545938"/>
                <a:gd name="connsiteX38" fmla="*/ 4955829 w 11977021"/>
                <a:gd name="connsiteY38" fmla="*/ 2555720 h 3545938"/>
                <a:gd name="connsiteX39" fmla="*/ 4922825 w 11977021"/>
                <a:gd name="connsiteY39" fmla="*/ 2555720 h 3545938"/>
                <a:gd name="connsiteX40" fmla="*/ 4922825 w 11977021"/>
                <a:gd name="connsiteY40" fmla="*/ 2517991 h 3545938"/>
                <a:gd name="connsiteX41" fmla="*/ 4800219 w 11977021"/>
                <a:gd name="connsiteY41" fmla="*/ 2517991 h 3545938"/>
                <a:gd name="connsiteX42" fmla="*/ 4800219 w 11977021"/>
                <a:gd name="connsiteY42" fmla="*/ 2494417 h 3545938"/>
                <a:gd name="connsiteX43" fmla="*/ 4696482 w 11977021"/>
                <a:gd name="connsiteY43" fmla="*/ 2494417 h 3545938"/>
                <a:gd name="connsiteX44" fmla="*/ 4696482 w 11977021"/>
                <a:gd name="connsiteY44" fmla="*/ 2466127 h 3545938"/>
                <a:gd name="connsiteX45" fmla="*/ 4413561 w 11977021"/>
                <a:gd name="connsiteY45" fmla="*/ 2466127 h 3545938"/>
                <a:gd name="connsiteX46" fmla="*/ 4413561 w 11977021"/>
                <a:gd name="connsiteY46" fmla="*/ 2456698 h 3545938"/>
                <a:gd name="connsiteX47" fmla="*/ 4323969 w 11977021"/>
                <a:gd name="connsiteY47" fmla="*/ 2456698 h 3545938"/>
                <a:gd name="connsiteX48" fmla="*/ 4323969 w 11977021"/>
                <a:gd name="connsiteY48" fmla="*/ 2414254 h 3545938"/>
                <a:gd name="connsiteX49" fmla="*/ 4262676 w 11977021"/>
                <a:gd name="connsiteY49" fmla="*/ 2414254 h 3545938"/>
                <a:gd name="connsiteX50" fmla="*/ 4262676 w 11977021"/>
                <a:gd name="connsiteY50" fmla="*/ 2329377 h 3545938"/>
                <a:gd name="connsiteX51" fmla="*/ 4239092 w 11977021"/>
                <a:gd name="connsiteY51" fmla="*/ 2329377 h 3545938"/>
                <a:gd name="connsiteX52" fmla="*/ 4239092 w 11977021"/>
                <a:gd name="connsiteY52" fmla="*/ 2296373 h 3545938"/>
                <a:gd name="connsiteX53" fmla="*/ 4206088 w 11977021"/>
                <a:gd name="connsiteY53" fmla="*/ 2296373 h 3545938"/>
                <a:gd name="connsiteX54" fmla="*/ 4206088 w 11977021"/>
                <a:gd name="connsiteY54" fmla="*/ 2244509 h 3545938"/>
                <a:gd name="connsiteX55" fmla="*/ 4196658 w 11977021"/>
                <a:gd name="connsiteY55" fmla="*/ 2244509 h 3545938"/>
                <a:gd name="connsiteX56" fmla="*/ 4196658 w 11977021"/>
                <a:gd name="connsiteY56" fmla="*/ 2216210 h 3545938"/>
                <a:gd name="connsiteX57" fmla="*/ 4144794 w 11977021"/>
                <a:gd name="connsiteY57" fmla="*/ 2216210 h 3545938"/>
                <a:gd name="connsiteX58" fmla="*/ 4144794 w 11977021"/>
                <a:gd name="connsiteY58" fmla="*/ 2164347 h 3545938"/>
                <a:gd name="connsiteX59" fmla="*/ 3918452 w 11977021"/>
                <a:gd name="connsiteY59" fmla="*/ 2164347 h 3545938"/>
                <a:gd name="connsiteX60" fmla="*/ 3918452 w 11977021"/>
                <a:gd name="connsiteY60" fmla="*/ 2136048 h 3545938"/>
                <a:gd name="connsiteX61" fmla="*/ 3644960 w 11977021"/>
                <a:gd name="connsiteY61" fmla="*/ 2136048 h 3545938"/>
                <a:gd name="connsiteX62" fmla="*/ 3644960 w 11977021"/>
                <a:gd name="connsiteY62" fmla="*/ 2126618 h 3545938"/>
                <a:gd name="connsiteX63" fmla="*/ 3512935 w 11977021"/>
                <a:gd name="connsiteY63" fmla="*/ 2126618 h 3545938"/>
                <a:gd name="connsiteX64" fmla="*/ 3512935 w 11977021"/>
                <a:gd name="connsiteY64" fmla="*/ 2093614 h 3545938"/>
                <a:gd name="connsiteX65" fmla="*/ 3135706 w 11977021"/>
                <a:gd name="connsiteY65" fmla="*/ 2093614 h 3545938"/>
                <a:gd name="connsiteX66" fmla="*/ 3135706 w 11977021"/>
                <a:gd name="connsiteY66" fmla="*/ 2070040 h 3545938"/>
                <a:gd name="connsiteX67" fmla="*/ 3093263 w 11977021"/>
                <a:gd name="connsiteY67" fmla="*/ 2070040 h 3545938"/>
                <a:gd name="connsiteX68" fmla="*/ 3093263 w 11977021"/>
                <a:gd name="connsiteY68" fmla="*/ 2046456 h 3545938"/>
                <a:gd name="connsiteX69" fmla="*/ 3079118 w 11977021"/>
                <a:gd name="connsiteY69" fmla="*/ 2046456 h 3545938"/>
                <a:gd name="connsiteX70" fmla="*/ 3079118 w 11977021"/>
                <a:gd name="connsiteY70" fmla="*/ 2018167 h 3545938"/>
                <a:gd name="connsiteX71" fmla="*/ 2951807 w 11977021"/>
                <a:gd name="connsiteY71" fmla="*/ 2018167 h 3545938"/>
                <a:gd name="connsiteX72" fmla="*/ 2951807 w 11977021"/>
                <a:gd name="connsiteY72" fmla="*/ 1985162 h 3545938"/>
                <a:gd name="connsiteX73" fmla="*/ 2890504 w 11977021"/>
                <a:gd name="connsiteY73" fmla="*/ 1985162 h 3545938"/>
                <a:gd name="connsiteX74" fmla="*/ 2890504 w 11977021"/>
                <a:gd name="connsiteY74" fmla="*/ 1942719 h 3545938"/>
                <a:gd name="connsiteX75" fmla="*/ 2871645 w 11977021"/>
                <a:gd name="connsiteY75" fmla="*/ 1942719 h 3545938"/>
                <a:gd name="connsiteX76" fmla="*/ 2871645 w 11977021"/>
                <a:gd name="connsiteY76" fmla="*/ 1900285 h 3545938"/>
                <a:gd name="connsiteX77" fmla="*/ 2824496 w 11977021"/>
                <a:gd name="connsiteY77" fmla="*/ 1900285 h 3545938"/>
                <a:gd name="connsiteX78" fmla="*/ 2824496 w 11977021"/>
                <a:gd name="connsiteY78" fmla="*/ 1829553 h 3545938"/>
                <a:gd name="connsiteX79" fmla="*/ 2786768 w 11977021"/>
                <a:gd name="connsiteY79" fmla="*/ 1829553 h 3545938"/>
                <a:gd name="connsiteX80" fmla="*/ 2786768 w 11977021"/>
                <a:gd name="connsiteY80" fmla="*/ 1801263 h 3545938"/>
                <a:gd name="connsiteX81" fmla="*/ 2720759 w 11977021"/>
                <a:gd name="connsiteY81" fmla="*/ 1801263 h 3545938"/>
                <a:gd name="connsiteX82" fmla="*/ 2720759 w 11977021"/>
                <a:gd name="connsiteY82" fmla="*/ 1772974 h 3545938"/>
                <a:gd name="connsiteX83" fmla="*/ 2371820 w 11977021"/>
                <a:gd name="connsiteY83" fmla="*/ 1772974 h 3545938"/>
                <a:gd name="connsiteX84" fmla="*/ 2371820 w 11977021"/>
                <a:gd name="connsiteY84" fmla="*/ 1749390 h 3545938"/>
                <a:gd name="connsiteX85" fmla="*/ 2319947 w 11977021"/>
                <a:gd name="connsiteY85" fmla="*/ 1749390 h 3545938"/>
                <a:gd name="connsiteX86" fmla="*/ 2319947 w 11977021"/>
                <a:gd name="connsiteY86" fmla="*/ 1716386 h 3545938"/>
                <a:gd name="connsiteX87" fmla="*/ 2263369 w 11977021"/>
                <a:gd name="connsiteY87" fmla="*/ 1716386 h 3545938"/>
                <a:gd name="connsiteX88" fmla="*/ 2263369 w 11977021"/>
                <a:gd name="connsiteY88" fmla="*/ 1683382 h 3545938"/>
                <a:gd name="connsiteX89" fmla="*/ 2220925 w 11977021"/>
                <a:gd name="connsiteY89" fmla="*/ 1683382 h 3545938"/>
                <a:gd name="connsiteX90" fmla="*/ 2220925 w 11977021"/>
                <a:gd name="connsiteY90" fmla="*/ 1655083 h 3545938"/>
                <a:gd name="connsiteX91" fmla="*/ 2211496 w 11977021"/>
                <a:gd name="connsiteY91" fmla="*/ 1655083 h 3545938"/>
                <a:gd name="connsiteX92" fmla="*/ 2211496 w 11977021"/>
                <a:gd name="connsiteY92" fmla="*/ 1603219 h 3545938"/>
                <a:gd name="connsiteX93" fmla="*/ 2187921 w 11977021"/>
                <a:gd name="connsiteY93" fmla="*/ 1603219 h 3545938"/>
                <a:gd name="connsiteX94" fmla="*/ 2187921 w 11977021"/>
                <a:gd name="connsiteY94" fmla="*/ 1565491 h 3545938"/>
                <a:gd name="connsiteX95" fmla="*/ 2145487 w 11977021"/>
                <a:gd name="connsiteY95" fmla="*/ 1565491 h 3545938"/>
                <a:gd name="connsiteX96" fmla="*/ 2145487 w 11977021"/>
                <a:gd name="connsiteY96" fmla="*/ 1508912 h 3545938"/>
                <a:gd name="connsiteX97" fmla="*/ 2136048 w 11977021"/>
                <a:gd name="connsiteY97" fmla="*/ 1508912 h 3545938"/>
                <a:gd name="connsiteX98" fmla="*/ 2136048 w 11977021"/>
                <a:gd name="connsiteY98" fmla="*/ 1480623 h 3545938"/>
                <a:gd name="connsiteX99" fmla="*/ 2121903 w 11977021"/>
                <a:gd name="connsiteY99" fmla="*/ 1480623 h 3545938"/>
                <a:gd name="connsiteX100" fmla="*/ 2121903 w 11977021"/>
                <a:gd name="connsiteY100" fmla="*/ 1433465 h 3545938"/>
                <a:gd name="connsiteX101" fmla="*/ 2107759 w 11977021"/>
                <a:gd name="connsiteY101" fmla="*/ 1433465 h 3545938"/>
                <a:gd name="connsiteX102" fmla="*/ 2107759 w 11977021"/>
                <a:gd name="connsiteY102" fmla="*/ 1395746 h 3545938"/>
                <a:gd name="connsiteX103" fmla="*/ 2051180 w 11977021"/>
                <a:gd name="connsiteY103" fmla="*/ 1395746 h 3545938"/>
                <a:gd name="connsiteX104" fmla="*/ 2051180 w 11977021"/>
                <a:gd name="connsiteY104" fmla="*/ 1348588 h 3545938"/>
                <a:gd name="connsiteX105" fmla="*/ 2018167 w 11977021"/>
                <a:gd name="connsiteY105" fmla="*/ 1348588 h 3545938"/>
                <a:gd name="connsiteX106" fmla="*/ 2018167 w 11977021"/>
                <a:gd name="connsiteY106" fmla="*/ 1310869 h 3545938"/>
                <a:gd name="connsiteX107" fmla="*/ 1980448 w 11977021"/>
                <a:gd name="connsiteY107" fmla="*/ 1310869 h 3545938"/>
                <a:gd name="connsiteX108" fmla="*/ 1980448 w 11977021"/>
                <a:gd name="connsiteY108" fmla="*/ 1249566 h 3545938"/>
                <a:gd name="connsiteX109" fmla="*/ 1815408 w 11977021"/>
                <a:gd name="connsiteY109" fmla="*/ 1249566 h 3545938"/>
                <a:gd name="connsiteX110" fmla="*/ 1815408 w 11977021"/>
                <a:gd name="connsiteY110" fmla="*/ 1192987 h 3545938"/>
                <a:gd name="connsiteX111" fmla="*/ 1749390 w 11977021"/>
                <a:gd name="connsiteY111" fmla="*/ 1192987 h 3545938"/>
                <a:gd name="connsiteX112" fmla="*/ 1749390 w 11977021"/>
                <a:gd name="connsiteY112" fmla="*/ 1174118 h 3545938"/>
                <a:gd name="connsiteX113" fmla="*/ 1706956 w 11977021"/>
                <a:gd name="connsiteY113" fmla="*/ 1174118 h 3545938"/>
                <a:gd name="connsiteX114" fmla="*/ 1706956 w 11977021"/>
                <a:gd name="connsiteY114" fmla="*/ 1145829 h 3545938"/>
                <a:gd name="connsiteX115" fmla="*/ 1565491 w 11977021"/>
                <a:gd name="connsiteY115" fmla="*/ 1145829 h 3545938"/>
                <a:gd name="connsiteX116" fmla="*/ 1565491 w 11977021"/>
                <a:gd name="connsiteY116" fmla="*/ 1089241 h 3545938"/>
                <a:gd name="connsiteX117" fmla="*/ 1523057 w 11977021"/>
                <a:gd name="connsiteY117" fmla="*/ 1089241 h 3545938"/>
                <a:gd name="connsiteX118" fmla="*/ 1523057 w 11977021"/>
                <a:gd name="connsiteY118" fmla="*/ 1060952 h 3545938"/>
                <a:gd name="connsiteX119" fmla="*/ 1490053 w 11977021"/>
                <a:gd name="connsiteY119" fmla="*/ 1060952 h 3545938"/>
                <a:gd name="connsiteX120" fmla="*/ 1490053 w 11977021"/>
                <a:gd name="connsiteY120" fmla="*/ 1037377 h 3545938"/>
                <a:gd name="connsiteX121" fmla="*/ 1466469 w 11977021"/>
                <a:gd name="connsiteY121" fmla="*/ 1037377 h 3545938"/>
                <a:gd name="connsiteX122" fmla="*/ 1466469 w 11977021"/>
                <a:gd name="connsiteY122" fmla="*/ 1004373 h 3545938"/>
                <a:gd name="connsiteX123" fmla="*/ 1428750 w 11977021"/>
                <a:gd name="connsiteY123" fmla="*/ 1004373 h 3545938"/>
                <a:gd name="connsiteX124" fmla="*/ 1428750 w 11977021"/>
                <a:gd name="connsiteY124" fmla="*/ 933641 h 3545938"/>
                <a:gd name="connsiteX125" fmla="*/ 1400461 w 11977021"/>
                <a:gd name="connsiteY125" fmla="*/ 933641 h 3545938"/>
                <a:gd name="connsiteX126" fmla="*/ 1400461 w 11977021"/>
                <a:gd name="connsiteY126" fmla="*/ 872340 h 3545938"/>
                <a:gd name="connsiteX127" fmla="*/ 1391031 w 11977021"/>
                <a:gd name="connsiteY127" fmla="*/ 872340 h 3545938"/>
                <a:gd name="connsiteX128" fmla="*/ 1391031 w 11977021"/>
                <a:gd name="connsiteY128" fmla="*/ 811040 h 3545938"/>
                <a:gd name="connsiteX129" fmla="*/ 1362732 w 11977021"/>
                <a:gd name="connsiteY129" fmla="*/ 811040 h 3545938"/>
                <a:gd name="connsiteX130" fmla="*/ 1362732 w 11977021"/>
                <a:gd name="connsiteY130" fmla="*/ 730879 h 3545938"/>
                <a:gd name="connsiteX131" fmla="*/ 1353302 w 11977021"/>
                <a:gd name="connsiteY131" fmla="*/ 730879 h 3545938"/>
                <a:gd name="connsiteX132" fmla="*/ 1353302 w 11977021"/>
                <a:gd name="connsiteY132" fmla="*/ 683725 h 3545938"/>
                <a:gd name="connsiteX133" fmla="*/ 1315584 w 11977021"/>
                <a:gd name="connsiteY133" fmla="*/ 683725 h 3545938"/>
                <a:gd name="connsiteX134" fmla="*/ 1315584 w 11977021"/>
                <a:gd name="connsiteY134" fmla="*/ 589418 h 3545938"/>
                <a:gd name="connsiteX135" fmla="*/ 1296724 w 11977021"/>
                <a:gd name="connsiteY135" fmla="*/ 589418 h 3545938"/>
                <a:gd name="connsiteX136" fmla="*/ 1296724 w 11977021"/>
                <a:gd name="connsiteY136" fmla="*/ 551696 h 3545938"/>
                <a:gd name="connsiteX137" fmla="*/ 1051522 w 11977021"/>
                <a:gd name="connsiteY137" fmla="*/ 551696 h 3545938"/>
                <a:gd name="connsiteX138" fmla="*/ 1051522 w 11977021"/>
                <a:gd name="connsiteY138" fmla="*/ 513973 h 3545938"/>
                <a:gd name="connsiteX139" fmla="*/ 919493 w 11977021"/>
                <a:gd name="connsiteY139" fmla="*/ 513973 h 3545938"/>
                <a:gd name="connsiteX140" fmla="*/ 919493 w 11977021"/>
                <a:gd name="connsiteY140" fmla="*/ 499826 h 3545938"/>
                <a:gd name="connsiteX141" fmla="*/ 820470 w 11977021"/>
                <a:gd name="connsiteY141" fmla="*/ 499826 h 3545938"/>
                <a:gd name="connsiteX142" fmla="*/ 820470 w 11977021"/>
                <a:gd name="connsiteY142" fmla="*/ 471535 h 3545938"/>
                <a:gd name="connsiteX143" fmla="*/ 778032 w 11977021"/>
                <a:gd name="connsiteY143" fmla="*/ 471535 h 3545938"/>
                <a:gd name="connsiteX144" fmla="*/ 778032 w 11977021"/>
                <a:gd name="connsiteY144" fmla="*/ 429096 h 3545938"/>
                <a:gd name="connsiteX145" fmla="*/ 730879 w 11977021"/>
                <a:gd name="connsiteY145" fmla="*/ 429096 h 3545938"/>
                <a:gd name="connsiteX146" fmla="*/ 730879 w 11977021"/>
                <a:gd name="connsiteY146" fmla="*/ 372512 h 3545938"/>
                <a:gd name="connsiteX147" fmla="*/ 712018 w 11977021"/>
                <a:gd name="connsiteY147" fmla="*/ 372512 h 3545938"/>
                <a:gd name="connsiteX148" fmla="*/ 712018 w 11977021"/>
                <a:gd name="connsiteY148" fmla="*/ 287636 h 3545938"/>
                <a:gd name="connsiteX149" fmla="*/ 688440 w 11977021"/>
                <a:gd name="connsiteY149" fmla="*/ 287636 h 3545938"/>
                <a:gd name="connsiteX150" fmla="*/ 688440 w 11977021"/>
                <a:gd name="connsiteY150" fmla="*/ 216906 h 3545938"/>
                <a:gd name="connsiteX151" fmla="*/ 669579 w 11977021"/>
                <a:gd name="connsiteY151" fmla="*/ 216906 h 3545938"/>
                <a:gd name="connsiteX152" fmla="*/ 669579 w 11977021"/>
                <a:gd name="connsiteY152" fmla="*/ 183898 h 3545938"/>
                <a:gd name="connsiteX153" fmla="*/ 646003 w 11977021"/>
                <a:gd name="connsiteY153" fmla="*/ 183898 h 3545938"/>
                <a:gd name="connsiteX154" fmla="*/ 646003 w 11977021"/>
                <a:gd name="connsiteY154" fmla="*/ 169753 h 3545938"/>
                <a:gd name="connsiteX155" fmla="*/ 603564 w 11977021"/>
                <a:gd name="connsiteY155" fmla="*/ 169753 h 3545938"/>
                <a:gd name="connsiteX156" fmla="*/ 603564 w 11977021"/>
                <a:gd name="connsiteY156" fmla="*/ 132030 h 3545938"/>
                <a:gd name="connsiteX157" fmla="*/ 528119 w 11977021"/>
                <a:gd name="connsiteY157" fmla="*/ 132030 h 3545938"/>
                <a:gd name="connsiteX158" fmla="*/ 528119 w 11977021"/>
                <a:gd name="connsiteY158" fmla="*/ 89591 h 3545938"/>
                <a:gd name="connsiteX159" fmla="*/ 476250 w 11977021"/>
                <a:gd name="connsiteY159" fmla="*/ 89591 h 3545938"/>
                <a:gd name="connsiteX160" fmla="*/ 476250 w 11977021"/>
                <a:gd name="connsiteY160" fmla="*/ 61299 h 3545938"/>
                <a:gd name="connsiteX161" fmla="*/ 419666 w 11977021"/>
                <a:gd name="connsiteY161" fmla="*/ 61299 h 3545938"/>
                <a:gd name="connsiteX162" fmla="*/ 419666 w 11977021"/>
                <a:gd name="connsiteY162" fmla="*/ 0 h 3545938"/>
                <a:gd name="connsiteX163" fmla="*/ 0 w 11977021"/>
                <a:gd name="connsiteY163" fmla="*/ 0 h 354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1977021" h="3545938">
                  <a:moveTo>
                    <a:pt x="11977021" y="3545938"/>
                  </a:moveTo>
                  <a:lnTo>
                    <a:pt x="9756077" y="3545938"/>
                  </a:lnTo>
                  <a:lnTo>
                    <a:pt x="9756077" y="3338465"/>
                  </a:lnTo>
                  <a:lnTo>
                    <a:pt x="9529667" y="3338465"/>
                  </a:lnTo>
                  <a:lnTo>
                    <a:pt x="9529667" y="3253588"/>
                  </a:lnTo>
                  <a:lnTo>
                    <a:pt x="8728110" y="3253588"/>
                  </a:lnTo>
                  <a:lnTo>
                    <a:pt x="8728110" y="3206439"/>
                  </a:lnTo>
                  <a:lnTo>
                    <a:pt x="8303724" y="3206439"/>
                  </a:lnTo>
                  <a:lnTo>
                    <a:pt x="8303724" y="3149851"/>
                  </a:lnTo>
                  <a:lnTo>
                    <a:pt x="8218846" y="3149851"/>
                  </a:lnTo>
                  <a:lnTo>
                    <a:pt x="8218846" y="3102702"/>
                  </a:lnTo>
                  <a:lnTo>
                    <a:pt x="8171698" y="3102702"/>
                  </a:lnTo>
                  <a:lnTo>
                    <a:pt x="8171698" y="3050829"/>
                  </a:lnTo>
                  <a:lnTo>
                    <a:pt x="7714307" y="3050829"/>
                  </a:lnTo>
                  <a:lnTo>
                    <a:pt x="7714307" y="3003680"/>
                  </a:lnTo>
                  <a:lnTo>
                    <a:pt x="7671873" y="3003680"/>
                  </a:lnTo>
                  <a:lnTo>
                    <a:pt x="7671873" y="2956522"/>
                  </a:lnTo>
                  <a:lnTo>
                    <a:pt x="6865544" y="2956522"/>
                  </a:lnTo>
                  <a:lnTo>
                    <a:pt x="6865544" y="2918803"/>
                  </a:lnTo>
                  <a:lnTo>
                    <a:pt x="6757092" y="2918803"/>
                  </a:lnTo>
                  <a:lnTo>
                    <a:pt x="6757092" y="2890504"/>
                  </a:lnTo>
                  <a:lnTo>
                    <a:pt x="6658071" y="2890504"/>
                  </a:lnTo>
                  <a:lnTo>
                    <a:pt x="6658071" y="2838641"/>
                  </a:lnTo>
                  <a:lnTo>
                    <a:pt x="5733860" y="2838641"/>
                  </a:lnTo>
                  <a:lnTo>
                    <a:pt x="5733860" y="2791482"/>
                  </a:lnTo>
                  <a:lnTo>
                    <a:pt x="5658412" y="2791482"/>
                  </a:lnTo>
                  <a:lnTo>
                    <a:pt x="5658412" y="2758478"/>
                  </a:lnTo>
                  <a:lnTo>
                    <a:pt x="5648982" y="2758478"/>
                  </a:lnTo>
                  <a:lnTo>
                    <a:pt x="5648982" y="2734904"/>
                  </a:lnTo>
                  <a:lnTo>
                    <a:pt x="5587689" y="2734904"/>
                  </a:lnTo>
                  <a:lnTo>
                    <a:pt x="5587689" y="2687745"/>
                  </a:lnTo>
                  <a:lnTo>
                    <a:pt x="5521671" y="2687745"/>
                  </a:lnTo>
                  <a:lnTo>
                    <a:pt x="5521671" y="2640597"/>
                  </a:lnTo>
                  <a:lnTo>
                    <a:pt x="5158588" y="2640597"/>
                  </a:lnTo>
                  <a:lnTo>
                    <a:pt x="5158588" y="2621737"/>
                  </a:lnTo>
                  <a:lnTo>
                    <a:pt x="5035992" y="2621737"/>
                  </a:lnTo>
                  <a:lnTo>
                    <a:pt x="5035992" y="2584009"/>
                  </a:lnTo>
                  <a:lnTo>
                    <a:pt x="4955829" y="2584009"/>
                  </a:lnTo>
                  <a:lnTo>
                    <a:pt x="4955829" y="2555720"/>
                  </a:lnTo>
                  <a:lnTo>
                    <a:pt x="4922825" y="2555720"/>
                  </a:lnTo>
                  <a:lnTo>
                    <a:pt x="4922825" y="2517991"/>
                  </a:lnTo>
                  <a:lnTo>
                    <a:pt x="4800219" y="2517991"/>
                  </a:lnTo>
                  <a:lnTo>
                    <a:pt x="4800219" y="2494417"/>
                  </a:lnTo>
                  <a:lnTo>
                    <a:pt x="4696482" y="2494417"/>
                  </a:lnTo>
                  <a:lnTo>
                    <a:pt x="4696482" y="2466127"/>
                  </a:lnTo>
                  <a:lnTo>
                    <a:pt x="4413561" y="2466127"/>
                  </a:lnTo>
                  <a:lnTo>
                    <a:pt x="4413561" y="2456698"/>
                  </a:lnTo>
                  <a:lnTo>
                    <a:pt x="4323969" y="2456698"/>
                  </a:lnTo>
                  <a:lnTo>
                    <a:pt x="4323969" y="2414254"/>
                  </a:lnTo>
                  <a:lnTo>
                    <a:pt x="4262676" y="2414254"/>
                  </a:lnTo>
                  <a:lnTo>
                    <a:pt x="4262676" y="2329377"/>
                  </a:lnTo>
                  <a:lnTo>
                    <a:pt x="4239092" y="2329377"/>
                  </a:lnTo>
                  <a:lnTo>
                    <a:pt x="4239092" y="2296373"/>
                  </a:lnTo>
                  <a:lnTo>
                    <a:pt x="4206088" y="2296373"/>
                  </a:lnTo>
                  <a:lnTo>
                    <a:pt x="4206088" y="2244509"/>
                  </a:lnTo>
                  <a:lnTo>
                    <a:pt x="4196658" y="2244509"/>
                  </a:lnTo>
                  <a:lnTo>
                    <a:pt x="4196658" y="2216210"/>
                  </a:lnTo>
                  <a:lnTo>
                    <a:pt x="4144794" y="2216210"/>
                  </a:lnTo>
                  <a:lnTo>
                    <a:pt x="4144794" y="2164347"/>
                  </a:lnTo>
                  <a:lnTo>
                    <a:pt x="3918452" y="2164347"/>
                  </a:lnTo>
                  <a:lnTo>
                    <a:pt x="3918452" y="2136048"/>
                  </a:lnTo>
                  <a:lnTo>
                    <a:pt x="3644960" y="2136048"/>
                  </a:lnTo>
                  <a:lnTo>
                    <a:pt x="3644960" y="2126618"/>
                  </a:lnTo>
                  <a:lnTo>
                    <a:pt x="3512935" y="2126618"/>
                  </a:lnTo>
                  <a:lnTo>
                    <a:pt x="3512935" y="2093614"/>
                  </a:lnTo>
                  <a:lnTo>
                    <a:pt x="3135706" y="2093614"/>
                  </a:lnTo>
                  <a:lnTo>
                    <a:pt x="3135706" y="2070040"/>
                  </a:lnTo>
                  <a:lnTo>
                    <a:pt x="3093263" y="2070040"/>
                  </a:lnTo>
                  <a:lnTo>
                    <a:pt x="3093263" y="2046456"/>
                  </a:lnTo>
                  <a:lnTo>
                    <a:pt x="3079118" y="2046456"/>
                  </a:lnTo>
                  <a:lnTo>
                    <a:pt x="3079118" y="2018167"/>
                  </a:lnTo>
                  <a:lnTo>
                    <a:pt x="2951807" y="2018167"/>
                  </a:lnTo>
                  <a:lnTo>
                    <a:pt x="2951807" y="1985162"/>
                  </a:lnTo>
                  <a:lnTo>
                    <a:pt x="2890504" y="1985162"/>
                  </a:lnTo>
                  <a:lnTo>
                    <a:pt x="2890504" y="1942719"/>
                  </a:lnTo>
                  <a:lnTo>
                    <a:pt x="2871645" y="1942719"/>
                  </a:lnTo>
                  <a:lnTo>
                    <a:pt x="2871645" y="1900285"/>
                  </a:lnTo>
                  <a:lnTo>
                    <a:pt x="2824496" y="1900285"/>
                  </a:lnTo>
                  <a:lnTo>
                    <a:pt x="2824496" y="1829553"/>
                  </a:lnTo>
                  <a:lnTo>
                    <a:pt x="2786768" y="1829553"/>
                  </a:lnTo>
                  <a:lnTo>
                    <a:pt x="2786768" y="1801263"/>
                  </a:lnTo>
                  <a:lnTo>
                    <a:pt x="2720759" y="1801263"/>
                  </a:lnTo>
                  <a:lnTo>
                    <a:pt x="2720759" y="1772974"/>
                  </a:lnTo>
                  <a:lnTo>
                    <a:pt x="2371820" y="1772974"/>
                  </a:lnTo>
                  <a:lnTo>
                    <a:pt x="2371820" y="1749390"/>
                  </a:lnTo>
                  <a:lnTo>
                    <a:pt x="2319947" y="1749390"/>
                  </a:lnTo>
                  <a:lnTo>
                    <a:pt x="2319947" y="1716386"/>
                  </a:lnTo>
                  <a:lnTo>
                    <a:pt x="2263369" y="1716386"/>
                  </a:lnTo>
                  <a:lnTo>
                    <a:pt x="2263369" y="1683382"/>
                  </a:lnTo>
                  <a:lnTo>
                    <a:pt x="2220925" y="1683382"/>
                  </a:lnTo>
                  <a:lnTo>
                    <a:pt x="2220925" y="1655083"/>
                  </a:lnTo>
                  <a:lnTo>
                    <a:pt x="2211496" y="1655083"/>
                  </a:lnTo>
                  <a:lnTo>
                    <a:pt x="2211496" y="1603219"/>
                  </a:lnTo>
                  <a:lnTo>
                    <a:pt x="2187921" y="1603219"/>
                  </a:lnTo>
                  <a:lnTo>
                    <a:pt x="2187921" y="1565491"/>
                  </a:lnTo>
                  <a:lnTo>
                    <a:pt x="2145487" y="1565491"/>
                  </a:lnTo>
                  <a:lnTo>
                    <a:pt x="2145487" y="1508912"/>
                  </a:lnTo>
                  <a:lnTo>
                    <a:pt x="2136048" y="1508912"/>
                  </a:lnTo>
                  <a:lnTo>
                    <a:pt x="2136048" y="1480623"/>
                  </a:lnTo>
                  <a:lnTo>
                    <a:pt x="2121903" y="1480623"/>
                  </a:lnTo>
                  <a:lnTo>
                    <a:pt x="2121903" y="1433465"/>
                  </a:lnTo>
                  <a:lnTo>
                    <a:pt x="2107759" y="1433465"/>
                  </a:lnTo>
                  <a:lnTo>
                    <a:pt x="2107759" y="1395746"/>
                  </a:lnTo>
                  <a:lnTo>
                    <a:pt x="2051180" y="1395746"/>
                  </a:lnTo>
                  <a:lnTo>
                    <a:pt x="2051180" y="1348588"/>
                  </a:lnTo>
                  <a:lnTo>
                    <a:pt x="2018167" y="1348588"/>
                  </a:lnTo>
                  <a:lnTo>
                    <a:pt x="2018167" y="1310869"/>
                  </a:lnTo>
                  <a:lnTo>
                    <a:pt x="1980448" y="1310869"/>
                  </a:lnTo>
                  <a:lnTo>
                    <a:pt x="1980448" y="1249566"/>
                  </a:lnTo>
                  <a:lnTo>
                    <a:pt x="1815408" y="1249566"/>
                  </a:lnTo>
                  <a:lnTo>
                    <a:pt x="1815408" y="1192987"/>
                  </a:lnTo>
                  <a:lnTo>
                    <a:pt x="1749390" y="1192987"/>
                  </a:lnTo>
                  <a:lnTo>
                    <a:pt x="1749390" y="1174118"/>
                  </a:lnTo>
                  <a:lnTo>
                    <a:pt x="1706956" y="1174118"/>
                  </a:lnTo>
                  <a:lnTo>
                    <a:pt x="1706956" y="1145829"/>
                  </a:lnTo>
                  <a:lnTo>
                    <a:pt x="1565491" y="1145829"/>
                  </a:lnTo>
                  <a:lnTo>
                    <a:pt x="1565491" y="1089241"/>
                  </a:lnTo>
                  <a:lnTo>
                    <a:pt x="1523057" y="1089241"/>
                  </a:lnTo>
                  <a:lnTo>
                    <a:pt x="1523057" y="1060952"/>
                  </a:lnTo>
                  <a:lnTo>
                    <a:pt x="1490053" y="1060952"/>
                  </a:lnTo>
                  <a:lnTo>
                    <a:pt x="1490053" y="1037377"/>
                  </a:lnTo>
                  <a:lnTo>
                    <a:pt x="1466469" y="1037377"/>
                  </a:lnTo>
                  <a:lnTo>
                    <a:pt x="1466469" y="1004373"/>
                  </a:lnTo>
                  <a:lnTo>
                    <a:pt x="1428750" y="1004373"/>
                  </a:lnTo>
                  <a:lnTo>
                    <a:pt x="1428750" y="933641"/>
                  </a:lnTo>
                  <a:lnTo>
                    <a:pt x="1400461" y="933641"/>
                  </a:lnTo>
                  <a:lnTo>
                    <a:pt x="1400461" y="872340"/>
                  </a:lnTo>
                  <a:lnTo>
                    <a:pt x="1391031" y="872340"/>
                  </a:lnTo>
                  <a:lnTo>
                    <a:pt x="1391031" y="811040"/>
                  </a:lnTo>
                  <a:lnTo>
                    <a:pt x="1362732" y="811040"/>
                  </a:lnTo>
                  <a:lnTo>
                    <a:pt x="1362732" y="730879"/>
                  </a:lnTo>
                  <a:lnTo>
                    <a:pt x="1353302" y="730879"/>
                  </a:lnTo>
                  <a:lnTo>
                    <a:pt x="1353302" y="683725"/>
                  </a:lnTo>
                  <a:lnTo>
                    <a:pt x="1315584" y="683725"/>
                  </a:lnTo>
                  <a:lnTo>
                    <a:pt x="1315584" y="589418"/>
                  </a:lnTo>
                  <a:lnTo>
                    <a:pt x="1296724" y="589418"/>
                  </a:lnTo>
                  <a:lnTo>
                    <a:pt x="1296724" y="551696"/>
                  </a:lnTo>
                  <a:lnTo>
                    <a:pt x="1051522" y="551696"/>
                  </a:lnTo>
                  <a:lnTo>
                    <a:pt x="1051522" y="513973"/>
                  </a:lnTo>
                  <a:lnTo>
                    <a:pt x="919493" y="513973"/>
                  </a:lnTo>
                  <a:lnTo>
                    <a:pt x="919493" y="499826"/>
                  </a:lnTo>
                  <a:lnTo>
                    <a:pt x="820470" y="499826"/>
                  </a:lnTo>
                  <a:lnTo>
                    <a:pt x="820470" y="471535"/>
                  </a:lnTo>
                  <a:lnTo>
                    <a:pt x="778032" y="471535"/>
                  </a:lnTo>
                  <a:lnTo>
                    <a:pt x="778032" y="429096"/>
                  </a:lnTo>
                  <a:lnTo>
                    <a:pt x="730879" y="429096"/>
                  </a:lnTo>
                  <a:lnTo>
                    <a:pt x="730879" y="372512"/>
                  </a:lnTo>
                  <a:lnTo>
                    <a:pt x="712018" y="372512"/>
                  </a:lnTo>
                  <a:lnTo>
                    <a:pt x="712018" y="287636"/>
                  </a:lnTo>
                  <a:lnTo>
                    <a:pt x="688440" y="287636"/>
                  </a:lnTo>
                  <a:lnTo>
                    <a:pt x="688440" y="216906"/>
                  </a:lnTo>
                  <a:lnTo>
                    <a:pt x="669579" y="216906"/>
                  </a:lnTo>
                  <a:lnTo>
                    <a:pt x="669579" y="183898"/>
                  </a:lnTo>
                  <a:lnTo>
                    <a:pt x="646003" y="183898"/>
                  </a:lnTo>
                  <a:lnTo>
                    <a:pt x="646003" y="169753"/>
                  </a:lnTo>
                  <a:lnTo>
                    <a:pt x="603564" y="169753"/>
                  </a:lnTo>
                  <a:lnTo>
                    <a:pt x="603564" y="132030"/>
                  </a:lnTo>
                  <a:lnTo>
                    <a:pt x="528119" y="132030"/>
                  </a:lnTo>
                  <a:lnTo>
                    <a:pt x="528119" y="89591"/>
                  </a:lnTo>
                  <a:lnTo>
                    <a:pt x="476250" y="89591"/>
                  </a:lnTo>
                  <a:lnTo>
                    <a:pt x="476250" y="61299"/>
                  </a:lnTo>
                  <a:lnTo>
                    <a:pt x="419666" y="61299"/>
                  </a:lnTo>
                  <a:lnTo>
                    <a:pt x="419666" y="0"/>
                  </a:lnTo>
                  <a:lnTo>
                    <a:pt x="0" y="0"/>
                  </a:lnTo>
                </a:path>
              </a:pathLst>
            </a:custGeom>
            <a:noFill/>
            <a:ln w="19050" cap="flat">
              <a:solidFill>
                <a:schemeClr val="accent2"/>
              </a:solidFill>
              <a:prstDash val="solid"/>
              <a:miter/>
            </a:ln>
          </p:spPr>
          <p:txBody>
            <a:bodyPr rtlCol="0" anchor="ctr"/>
            <a:lstStyle/>
            <a:p>
              <a:endParaRPr lang="en-GB"/>
            </a:p>
          </p:txBody>
        </p:sp>
        <p:sp>
          <p:nvSpPr>
            <p:cNvPr id="89" name="Freeform: Shape 682">
              <a:extLst>
                <a:ext uri="{FF2B5EF4-FFF2-40B4-BE49-F238E27FC236}">
                  <a16:creationId xmlns:a16="http://schemas.microsoft.com/office/drawing/2014/main" id="{AD762225-DA9A-AFEA-72DD-9EFC962BF20C}"/>
                </a:ext>
              </a:extLst>
            </p:cNvPr>
            <p:cNvSpPr/>
            <p:nvPr/>
          </p:nvSpPr>
          <p:spPr>
            <a:xfrm>
              <a:off x="131037" y="1604962"/>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2"/>
              </a:solidFill>
              <a:prstDash val="solid"/>
              <a:miter/>
            </a:ln>
          </p:spPr>
          <p:txBody>
            <a:bodyPr rtlCol="0" anchor="ctr"/>
            <a:lstStyle/>
            <a:p>
              <a:endParaRPr lang="en-GB"/>
            </a:p>
          </p:txBody>
        </p:sp>
        <p:sp>
          <p:nvSpPr>
            <p:cNvPr id="90" name="Freeform: Shape 683">
              <a:extLst>
                <a:ext uri="{FF2B5EF4-FFF2-40B4-BE49-F238E27FC236}">
                  <a16:creationId xmlns:a16="http://schemas.microsoft.com/office/drawing/2014/main" id="{8BBEFADA-8257-8806-CB0D-2AA86B4A8324}"/>
                </a:ext>
              </a:extLst>
            </p:cNvPr>
            <p:cNvSpPr/>
            <p:nvPr/>
          </p:nvSpPr>
          <p:spPr>
            <a:xfrm>
              <a:off x="664440" y="1719262"/>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2"/>
              </a:solidFill>
              <a:prstDash val="solid"/>
              <a:miter/>
            </a:ln>
          </p:spPr>
          <p:txBody>
            <a:bodyPr rtlCol="0" anchor="ctr"/>
            <a:lstStyle/>
            <a:p>
              <a:endParaRPr lang="en-GB"/>
            </a:p>
          </p:txBody>
        </p:sp>
        <p:sp>
          <p:nvSpPr>
            <p:cNvPr id="91" name="Freeform: Shape 684">
              <a:extLst>
                <a:ext uri="{FF2B5EF4-FFF2-40B4-BE49-F238E27FC236}">
                  <a16:creationId xmlns:a16="http://schemas.microsoft.com/office/drawing/2014/main" id="{EA741B0C-AF39-B5C1-7F16-1109E2574841}"/>
                </a:ext>
              </a:extLst>
            </p:cNvPr>
            <p:cNvSpPr/>
            <p:nvPr/>
          </p:nvSpPr>
          <p:spPr>
            <a:xfrm>
              <a:off x="873990" y="2062162"/>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2"/>
              </a:solidFill>
              <a:prstDash val="solid"/>
              <a:miter/>
            </a:ln>
          </p:spPr>
          <p:txBody>
            <a:bodyPr rtlCol="0" anchor="ctr"/>
            <a:lstStyle/>
            <a:p>
              <a:endParaRPr lang="en-GB"/>
            </a:p>
          </p:txBody>
        </p:sp>
        <p:sp>
          <p:nvSpPr>
            <p:cNvPr id="92" name="Freeform: Shape 685">
              <a:extLst>
                <a:ext uri="{FF2B5EF4-FFF2-40B4-BE49-F238E27FC236}">
                  <a16:creationId xmlns:a16="http://schemas.microsoft.com/office/drawing/2014/main" id="{1CEECB66-7270-3DDE-9291-C85D6E30A4A8}"/>
                </a:ext>
              </a:extLst>
            </p:cNvPr>
            <p:cNvSpPr/>
            <p:nvPr/>
          </p:nvSpPr>
          <p:spPr>
            <a:xfrm>
              <a:off x="1293094" y="2157412"/>
              <a:ext cx="9525" cy="108001"/>
            </a:xfrm>
            <a:custGeom>
              <a:avLst/>
              <a:gdLst>
                <a:gd name="connsiteX0" fmla="*/ 0 w 9525"/>
                <a:gd name="connsiteY0" fmla="*/ 0 h 108001"/>
                <a:gd name="connsiteX1" fmla="*/ 0 w 9525"/>
                <a:gd name="connsiteY1" fmla="*/ 108001 h 108001"/>
              </a:gdLst>
              <a:ahLst/>
              <a:cxnLst>
                <a:cxn ang="0">
                  <a:pos x="connsiteX0" y="connsiteY0"/>
                </a:cxn>
                <a:cxn ang="0">
                  <a:pos x="connsiteX1" y="connsiteY1"/>
                </a:cxn>
              </a:cxnLst>
              <a:rect l="l" t="t" r="r" b="b"/>
              <a:pathLst>
                <a:path w="9525" h="108001">
                  <a:moveTo>
                    <a:pt x="0" y="0"/>
                  </a:moveTo>
                  <a:lnTo>
                    <a:pt x="0" y="108001"/>
                  </a:lnTo>
                </a:path>
              </a:pathLst>
            </a:custGeom>
            <a:noFill/>
            <a:ln w="19050" cap="flat">
              <a:solidFill>
                <a:schemeClr val="accent2"/>
              </a:solidFill>
              <a:prstDash val="solid"/>
              <a:miter/>
            </a:ln>
          </p:spPr>
          <p:txBody>
            <a:bodyPr rtlCol="0" anchor="ctr"/>
            <a:lstStyle/>
            <a:p>
              <a:endParaRPr lang="en-GB"/>
            </a:p>
          </p:txBody>
        </p:sp>
        <p:sp>
          <p:nvSpPr>
            <p:cNvPr id="93" name="Freeform: Shape 686">
              <a:extLst>
                <a:ext uri="{FF2B5EF4-FFF2-40B4-BE49-F238E27FC236}">
                  <a16:creationId xmlns:a16="http://schemas.microsoft.com/office/drawing/2014/main" id="{5C279160-155F-D4F1-1CAB-D0E05C58D51F}"/>
                </a:ext>
              </a:extLst>
            </p:cNvPr>
            <p:cNvSpPr/>
            <p:nvPr/>
          </p:nvSpPr>
          <p:spPr>
            <a:xfrm>
              <a:off x="1369294" y="2157412"/>
              <a:ext cx="9525" cy="108001"/>
            </a:xfrm>
            <a:custGeom>
              <a:avLst/>
              <a:gdLst>
                <a:gd name="connsiteX0" fmla="*/ 0 w 9525"/>
                <a:gd name="connsiteY0" fmla="*/ 0 h 108001"/>
                <a:gd name="connsiteX1" fmla="*/ 0 w 9525"/>
                <a:gd name="connsiteY1" fmla="*/ 108001 h 108001"/>
              </a:gdLst>
              <a:ahLst/>
              <a:cxnLst>
                <a:cxn ang="0">
                  <a:pos x="connsiteX0" y="connsiteY0"/>
                </a:cxn>
                <a:cxn ang="0">
                  <a:pos x="connsiteX1" y="connsiteY1"/>
                </a:cxn>
              </a:cxnLst>
              <a:rect l="l" t="t" r="r" b="b"/>
              <a:pathLst>
                <a:path w="9525" h="108001">
                  <a:moveTo>
                    <a:pt x="0" y="0"/>
                  </a:moveTo>
                  <a:lnTo>
                    <a:pt x="0" y="108001"/>
                  </a:lnTo>
                </a:path>
              </a:pathLst>
            </a:custGeom>
            <a:noFill/>
            <a:ln w="19050" cap="flat">
              <a:solidFill>
                <a:schemeClr val="accent2"/>
              </a:solidFill>
              <a:prstDash val="solid"/>
              <a:miter/>
            </a:ln>
          </p:spPr>
          <p:txBody>
            <a:bodyPr rtlCol="0" anchor="ctr"/>
            <a:lstStyle/>
            <a:p>
              <a:endParaRPr lang="en-GB"/>
            </a:p>
          </p:txBody>
        </p:sp>
        <p:sp>
          <p:nvSpPr>
            <p:cNvPr id="94" name="Freeform: Shape 687">
              <a:extLst>
                <a:ext uri="{FF2B5EF4-FFF2-40B4-BE49-F238E27FC236}">
                  <a16:creationId xmlns:a16="http://schemas.microsoft.com/office/drawing/2014/main" id="{9D65E71D-825F-1E87-5E75-C8664545CAC9}"/>
                </a:ext>
              </a:extLst>
            </p:cNvPr>
            <p:cNvSpPr/>
            <p:nvPr/>
          </p:nvSpPr>
          <p:spPr>
            <a:xfrm>
              <a:off x="1559794" y="2633662"/>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95" name="Freeform: Shape 688">
              <a:extLst>
                <a:ext uri="{FF2B5EF4-FFF2-40B4-BE49-F238E27FC236}">
                  <a16:creationId xmlns:a16="http://schemas.microsoft.com/office/drawing/2014/main" id="{59CFF7C4-8EA1-3321-FB1F-C70ECAC853A9}"/>
                </a:ext>
              </a:extLst>
            </p:cNvPr>
            <p:cNvSpPr/>
            <p:nvPr/>
          </p:nvSpPr>
          <p:spPr>
            <a:xfrm>
              <a:off x="1635994" y="2690812"/>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96" name="Freeform: Shape 689">
              <a:extLst>
                <a:ext uri="{FF2B5EF4-FFF2-40B4-BE49-F238E27FC236}">
                  <a16:creationId xmlns:a16="http://schemas.microsoft.com/office/drawing/2014/main" id="{0B92DE4D-E0E0-24D6-4C03-E949F7C6BD84}"/>
                </a:ext>
              </a:extLst>
            </p:cNvPr>
            <p:cNvSpPr/>
            <p:nvPr/>
          </p:nvSpPr>
          <p:spPr>
            <a:xfrm>
              <a:off x="1959844" y="2843212"/>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97" name="Freeform: Shape 690">
              <a:extLst>
                <a:ext uri="{FF2B5EF4-FFF2-40B4-BE49-F238E27FC236}">
                  <a16:creationId xmlns:a16="http://schemas.microsoft.com/office/drawing/2014/main" id="{E18A1F12-6E61-018B-C9C6-42B6AE7B2EC1}"/>
                </a:ext>
              </a:extLst>
            </p:cNvPr>
            <p:cNvSpPr/>
            <p:nvPr/>
          </p:nvSpPr>
          <p:spPr>
            <a:xfrm>
              <a:off x="2016994" y="2843212"/>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98" name="Freeform: Shape 691">
              <a:extLst>
                <a:ext uri="{FF2B5EF4-FFF2-40B4-BE49-F238E27FC236}">
                  <a16:creationId xmlns:a16="http://schemas.microsoft.com/office/drawing/2014/main" id="{B359A3CD-588B-C9B0-C584-8C8E2E2CF0D3}"/>
                </a:ext>
              </a:extLst>
            </p:cNvPr>
            <p:cNvSpPr/>
            <p:nvPr/>
          </p:nvSpPr>
          <p:spPr>
            <a:xfrm>
              <a:off x="2778994" y="337662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tlCol="0" anchor="ctr"/>
            <a:lstStyle/>
            <a:p>
              <a:endParaRPr lang="en-GB"/>
            </a:p>
          </p:txBody>
        </p:sp>
        <p:sp>
          <p:nvSpPr>
            <p:cNvPr id="99" name="Freeform: Shape 692">
              <a:extLst>
                <a:ext uri="{FF2B5EF4-FFF2-40B4-BE49-F238E27FC236}">
                  <a16:creationId xmlns:a16="http://schemas.microsoft.com/office/drawing/2014/main" id="{D9A24036-638C-C2A8-B358-40BCE36ADBA2}"/>
                </a:ext>
              </a:extLst>
            </p:cNvPr>
            <p:cNvSpPr/>
            <p:nvPr/>
          </p:nvSpPr>
          <p:spPr>
            <a:xfrm>
              <a:off x="2931394" y="34909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100" name="Freeform: Shape 693">
              <a:extLst>
                <a:ext uri="{FF2B5EF4-FFF2-40B4-BE49-F238E27FC236}">
                  <a16:creationId xmlns:a16="http://schemas.microsoft.com/office/drawing/2014/main" id="{65C62D3B-5C28-F109-4F01-74CCBE866D00}"/>
                </a:ext>
              </a:extLst>
            </p:cNvPr>
            <p:cNvSpPr/>
            <p:nvPr/>
          </p:nvSpPr>
          <p:spPr>
            <a:xfrm>
              <a:off x="3026644" y="35861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101" name="Freeform: Shape 694">
              <a:extLst>
                <a:ext uri="{FF2B5EF4-FFF2-40B4-BE49-F238E27FC236}">
                  <a16:creationId xmlns:a16="http://schemas.microsoft.com/office/drawing/2014/main" id="{7265698A-DBA5-6DE1-230C-2EF81CDBAAC0}"/>
                </a:ext>
              </a:extLst>
            </p:cNvPr>
            <p:cNvSpPr/>
            <p:nvPr/>
          </p:nvSpPr>
          <p:spPr>
            <a:xfrm>
              <a:off x="3636244" y="37195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102" name="Freeform: Shape 695">
              <a:extLst>
                <a:ext uri="{FF2B5EF4-FFF2-40B4-BE49-F238E27FC236}">
                  <a16:creationId xmlns:a16="http://schemas.microsoft.com/office/drawing/2014/main" id="{FCBCD2A4-9D2F-FA5B-71F0-368F21F413E8}"/>
                </a:ext>
              </a:extLst>
            </p:cNvPr>
            <p:cNvSpPr/>
            <p:nvPr/>
          </p:nvSpPr>
          <p:spPr>
            <a:xfrm>
              <a:off x="4226794" y="3771243"/>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103" name="Freeform: Shape 696">
              <a:extLst>
                <a:ext uri="{FF2B5EF4-FFF2-40B4-BE49-F238E27FC236}">
                  <a16:creationId xmlns:a16="http://schemas.microsoft.com/office/drawing/2014/main" id="{C1FAC11F-6389-38A8-47DD-33FDB0306232}"/>
                </a:ext>
              </a:extLst>
            </p:cNvPr>
            <p:cNvSpPr/>
            <p:nvPr/>
          </p:nvSpPr>
          <p:spPr>
            <a:xfrm>
              <a:off x="5122145" y="4193748"/>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104" name="Freeform: Shape 697">
              <a:extLst>
                <a:ext uri="{FF2B5EF4-FFF2-40B4-BE49-F238E27FC236}">
                  <a16:creationId xmlns:a16="http://schemas.microsoft.com/office/drawing/2014/main" id="{8CB29C02-892D-ACD7-3B6C-FA634D8B0C97}"/>
                </a:ext>
              </a:extLst>
            </p:cNvPr>
            <p:cNvSpPr/>
            <p:nvPr/>
          </p:nvSpPr>
          <p:spPr>
            <a:xfrm>
              <a:off x="5712694" y="43291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105" name="Freeform: Shape 698">
              <a:extLst>
                <a:ext uri="{FF2B5EF4-FFF2-40B4-BE49-F238E27FC236}">
                  <a16:creationId xmlns:a16="http://schemas.microsoft.com/office/drawing/2014/main" id="{8BD8CFD1-C7F3-E361-E7A2-72141C4377D4}"/>
                </a:ext>
              </a:extLst>
            </p:cNvPr>
            <p:cNvSpPr/>
            <p:nvPr/>
          </p:nvSpPr>
          <p:spPr>
            <a:xfrm>
              <a:off x="6684244" y="44434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106" name="Freeform: Shape 699">
              <a:extLst>
                <a:ext uri="{FF2B5EF4-FFF2-40B4-BE49-F238E27FC236}">
                  <a16:creationId xmlns:a16="http://schemas.microsoft.com/office/drawing/2014/main" id="{A13C8A3F-770C-49D3-9519-D55FF86F923E}"/>
                </a:ext>
              </a:extLst>
            </p:cNvPr>
            <p:cNvSpPr/>
            <p:nvPr/>
          </p:nvSpPr>
          <p:spPr>
            <a:xfrm>
              <a:off x="6684244" y="44434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107" name="Freeform: Shape 700">
              <a:extLst>
                <a:ext uri="{FF2B5EF4-FFF2-40B4-BE49-F238E27FC236}">
                  <a16:creationId xmlns:a16="http://schemas.microsoft.com/office/drawing/2014/main" id="{AE378021-35C4-90D8-1E2C-74C8E6C32FEE}"/>
                </a:ext>
              </a:extLst>
            </p:cNvPr>
            <p:cNvSpPr/>
            <p:nvPr/>
          </p:nvSpPr>
          <p:spPr>
            <a:xfrm>
              <a:off x="6741394" y="44434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108" name="Freeform: Shape 701">
              <a:extLst>
                <a:ext uri="{FF2B5EF4-FFF2-40B4-BE49-F238E27FC236}">
                  <a16:creationId xmlns:a16="http://schemas.microsoft.com/office/drawing/2014/main" id="{ACF0F619-C790-7D70-A28B-142E5C10BDD9}"/>
                </a:ext>
              </a:extLst>
            </p:cNvPr>
            <p:cNvSpPr/>
            <p:nvPr/>
          </p:nvSpPr>
          <p:spPr>
            <a:xfrm>
              <a:off x="7560544" y="455773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tlCol="0" anchor="ctr"/>
            <a:lstStyle/>
            <a:p>
              <a:endParaRPr lang="en-GB"/>
            </a:p>
          </p:txBody>
        </p:sp>
        <p:sp>
          <p:nvSpPr>
            <p:cNvPr id="109" name="Freeform: Shape 702">
              <a:extLst>
                <a:ext uri="{FF2B5EF4-FFF2-40B4-BE49-F238E27FC236}">
                  <a16:creationId xmlns:a16="http://schemas.microsoft.com/office/drawing/2014/main" id="{590EDCE3-783D-2CE7-4770-75109A57FBC4}"/>
                </a:ext>
              </a:extLst>
            </p:cNvPr>
            <p:cNvSpPr/>
            <p:nvPr/>
          </p:nvSpPr>
          <p:spPr>
            <a:xfrm>
              <a:off x="7598644" y="455773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tlCol="0" anchor="ctr"/>
            <a:lstStyle/>
            <a:p>
              <a:endParaRPr lang="en-GB"/>
            </a:p>
          </p:txBody>
        </p:sp>
        <p:sp>
          <p:nvSpPr>
            <p:cNvPr id="110" name="Freeform: Shape 703">
              <a:extLst>
                <a:ext uri="{FF2B5EF4-FFF2-40B4-BE49-F238E27FC236}">
                  <a16:creationId xmlns:a16="http://schemas.microsoft.com/office/drawing/2014/main" id="{8E9E033B-23AF-EFB3-0DEF-29867D2D35F2}"/>
                </a:ext>
              </a:extLst>
            </p:cNvPr>
            <p:cNvSpPr/>
            <p:nvPr/>
          </p:nvSpPr>
          <p:spPr>
            <a:xfrm>
              <a:off x="7789144" y="459583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tlCol="0" anchor="ctr"/>
            <a:lstStyle/>
            <a:p>
              <a:endParaRPr lang="en-GB"/>
            </a:p>
          </p:txBody>
        </p:sp>
        <p:sp>
          <p:nvSpPr>
            <p:cNvPr id="111" name="Freeform: Shape 704">
              <a:extLst>
                <a:ext uri="{FF2B5EF4-FFF2-40B4-BE49-F238E27FC236}">
                  <a16:creationId xmlns:a16="http://schemas.microsoft.com/office/drawing/2014/main" id="{946A5D3D-E747-73F9-3568-599ADA487B22}"/>
                </a:ext>
              </a:extLst>
            </p:cNvPr>
            <p:cNvSpPr/>
            <p:nvPr/>
          </p:nvSpPr>
          <p:spPr>
            <a:xfrm>
              <a:off x="7827244" y="46529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tlCol="0" anchor="ctr"/>
            <a:lstStyle/>
            <a:p>
              <a:endParaRPr lang="en-GB"/>
            </a:p>
          </p:txBody>
        </p:sp>
        <p:sp>
          <p:nvSpPr>
            <p:cNvPr id="112" name="Freeform: Shape 705">
              <a:extLst>
                <a:ext uri="{FF2B5EF4-FFF2-40B4-BE49-F238E27FC236}">
                  <a16:creationId xmlns:a16="http://schemas.microsoft.com/office/drawing/2014/main" id="{95BEE306-AA88-8756-3610-60F33802172C}"/>
                </a:ext>
              </a:extLst>
            </p:cNvPr>
            <p:cNvSpPr/>
            <p:nvPr/>
          </p:nvSpPr>
          <p:spPr>
            <a:xfrm>
              <a:off x="7884394" y="46529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tlCol="0" anchor="ctr"/>
            <a:lstStyle/>
            <a:p>
              <a:endParaRPr lang="en-GB"/>
            </a:p>
          </p:txBody>
        </p:sp>
        <p:sp>
          <p:nvSpPr>
            <p:cNvPr id="113" name="Freeform: Shape 706">
              <a:extLst>
                <a:ext uri="{FF2B5EF4-FFF2-40B4-BE49-F238E27FC236}">
                  <a16:creationId xmlns:a16="http://schemas.microsoft.com/office/drawing/2014/main" id="{199A5B9B-4A85-1C36-0FA6-9E59FAB13A04}"/>
                </a:ext>
              </a:extLst>
            </p:cNvPr>
            <p:cNvSpPr/>
            <p:nvPr/>
          </p:nvSpPr>
          <p:spPr>
            <a:xfrm>
              <a:off x="8722603" y="48053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tlCol="0" anchor="ctr"/>
            <a:lstStyle/>
            <a:p>
              <a:endParaRPr lang="en-GB"/>
            </a:p>
          </p:txBody>
        </p:sp>
        <p:sp>
          <p:nvSpPr>
            <p:cNvPr id="114" name="Freeform: Shape 707">
              <a:extLst>
                <a:ext uri="{FF2B5EF4-FFF2-40B4-BE49-F238E27FC236}">
                  <a16:creationId xmlns:a16="http://schemas.microsoft.com/office/drawing/2014/main" id="{20DE8D71-129B-C7F4-CC84-E8165EDBD64C}"/>
                </a:ext>
              </a:extLst>
            </p:cNvPr>
            <p:cNvSpPr/>
            <p:nvPr/>
          </p:nvSpPr>
          <p:spPr>
            <a:xfrm>
              <a:off x="8855953" y="486253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tlCol="0" anchor="ctr"/>
            <a:lstStyle/>
            <a:p>
              <a:endParaRPr lang="en-GB"/>
            </a:p>
          </p:txBody>
        </p:sp>
        <p:sp>
          <p:nvSpPr>
            <p:cNvPr id="115" name="Freeform: Shape 708">
              <a:extLst>
                <a:ext uri="{FF2B5EF4-FFF2-40B4-BE49-F238E27FC236}">
                  <a16:creationId xmlns:a16="http://schemas.microsoft.com/office/drawing/2014/main" id="{140BB56F-2B51-2A9F-87AE-0B21CD5019A6}"/>
                </a:ext>
              </a:extLst>
            </p:cNvPr>
            <p:cNvSpPr/>
            <p:nvPr/>
          </p:nvSpPr>
          <p:spPr>
            <a:xfrm>
              <a:off x="8894053" y="486253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tlCol="0" anchor="ctr"/>
            <a:lstStyle/>
            <a:p>
              <a:endParaRPr lang="en-GB"/>
            </a:p>
          </p:txBody>
        </p:sp>
        <p:sp>
          <p:nvSpPr>
            <p:cNvPr id="116" name="Freeform: Shape 709">
              <a:extLst>
                <a:ext uri="{FF2B5EF4-FFF2-40B4-BE49-F238E27FC236}">
                  <a16:creationId xmlns:a16="http://schemas.microsoft.com/office/drawing/2014/main" id="{DE40F492-1C34-DCDC-9FB1-8295158687C1}"/>
                </a:ext>
              </a:extLst>
            </p:cNvPr>
            <p:cNvSpPr/>
            <p:nvPr/>
          </p:nvSpPr>
          <p:spPr>
            <a:xfrm>
              <a:off x="9789413" y="493873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117" name="Freeform: Shape 710">
              <a:extLst>
                <a:ext uri="{FF2B5EF4-FFF2-40B4-BE49-F238E27FC236}">
                  <a16:creationId xmlns:a16="http://schemas.microsoft.com/office/drawing/2014/main" id="{BF289D6F-F3FD-2EC0-9EE2-07F625515782}"/>
                </a:ext>
              </a:extLst>
            </p:cNvPr>
            <p:cNvSpPr/>
            <p:nvPr/>
          </p:nvSpPr>
          <p:spPr>
            <a:xfrm>
              <a:off x="10856213" y="514828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sp>
          <p:nvSpPr>
            <p:cNvPr id="118" name="Freeform: Shape 711">
              <a:extLst>
                <a:ext uri="{FF2B5EF4-FFF2-40B4-BE49-F238E27FC236}">
                  <a16:creationId xmlns:a16="http://schemas.microsoft.com/office/drawing/2014/main" id="{A70A30B9-DD3E-5DA3-4A4D-BB8C98468F80}"/>
                </a:ext>
              </a:extLst>
            </p:cNvPr>
            <p:cNvSpPr/>
            <p:nvPr/>
          </p:nvSpPr>
          <p:spPr>
            <a:xfrm>
              <a:off x="12075413" y="514828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tlCol="0" anchor="ctr"/>
            <a:lstStyle/>
            <a:p>
              <a:endParaRPr lang="en-GB"/>
            </a:p>
          </p:txBody>
        </p:sp>
      </p:grpSp>
      <p:sp>
        <p:nvSpPr>
          <p:cNvPr id="119" name="Freeform: Shape 718">
            <a:extLst>
              <a:ext uri="{FF2B5EF4-FFF2-40B4-BE49-F238E27FC236}">
                <a16:creationId xmlns:a16="http://schemas.microsoft.com/office/drawing/2014/main" id="{B0C01E14-26EF-5FFC-6F1C-E9A6ED06FED3}"/>
              </a:ext>
            </a:extLst>
          </p:cNvPr>
          <p:cNvSpPr/>
          <p:nvPr/>
        </p:nvSpPr>
        <p:spPr>
          <a:xfrm>
            <a:off x="1818245" y="2248450"/>
            <a:ext cx="7623" cy="85999"/>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rgbClr val="969696"/>
            </a:solidFill>
            <a:prstDash val="solid"/>
            <a:miter/>
          </a:ln>
        </p:spPr>
        <p:txBody>
          <a:bodyPr rtlCol="0" anchor="ctr"/>
          <a:lstStyle/>
          <a:p>
            <a:endParaRPr lang="en-GB"/>
          </a:p>
        </p:txBody>
      </p:sp>
      <p:grpSp>
        <p:nvGrpSpPr>
          <p:cNvPr id="120" name="Group 119">
            <a:extLst>
              <a:ext uri="{FF2B5EF4-FFF2-40B4-BE49-F238E27FC236}">
                <a16:creationId xmlns:a16="http://schemas.microsoft.com/office/drawing/2014/main" id="{ED7F90C5-E2DB-3902-6909-4C31E97D7D6B}"/>
              </a:ext>
            </a:extLst>
          </p:cNvPr>
          <p:cNvGrpSpPr/>
          <p:nvPr/>
        </p:nvGrpSpPr>
        <p:grpSpPr>
          <a:xfrm>
            <a:off x="1373932" y="2054484"/>
            <a:ext cx="8712000" cy="2844000"/>
            <a:chOff x="1373932" y="2034164"/>
            <a:chExt cx="8712000" cy="2858689"/>
          </a:xfrm>
        </p:grpSpPr>
        <p:sp>
          <p:nvSpPr>
            <p:cNvPr id="121" name="Freeform: Shape 716">
              <a:extLst>
                <a:ext uri="{FF2B5EF4-FFF2-40B4-BE49-F238E27FC236}">
                  <a16:creationId xmlns:a16="http://schemas.microsoft.com/office/drawing/2014/main" id="{96FBB326-CAA9-55EC-7F17-D48265BEEC8B}"/>
                </a:ext>
              </a:extLst>
            </p:cNvPr>
            <p:cNvSpPr/>
            <p:nvPr/>
          </p:nvSpPr>
          <p:spPr>
            <a:xfrm>
              <a:off x="1373932" y="2070195"/>
              <a:ext cx="8712000" cy="2778153"/>
            </a:xfrm>
            <a:custGeom>
              <a:avLst/>
              <a:gdLst>
                <a:gd name="connsiteX0" fmla="*/ 10885741 w 10885741"/>
                <a:gd name="connsiteY0" fmla="*/ 3488871 h 3488871"/>
                <a:gd name="connsiteX1" fmla="*/ 7674426 w 10885741"/>
                <a:gd name="connsiteY1" fmla="*/ 3488871 h 3488871"/>
                <a:gd name="connsiteX2" fmla="*/ 7674426 w 10885741"/>
                <a:gd name="connsiteY2" fmla="*/ 3385459 h 3488871"/>
                <a:gd name="connsiteX3" fmla="*/ 5878287 w 10885741"/>
                <a:gd name="connsiteY3" fmla="*/ 3385459 h 3488871"/>
                <a:gd name="connsiteX4" fmla="*/ 5878287 w 10885741"/>
                <a:gd name="connsiteY4" fmla="*/ 3336471 h 3488871"/>
                <a:gd name="connsiteX5" fmla="*/ 5649687 w 10885741"/>
                <a:gd name="connsiteY5" fmla="*/ 3336471 h 3488871"/>
                <a:gd name="connsiteX6" fmla="*/ 5649687 w 10885741"/>
                <a:gd name="connsiteY6" fmla="*/ 3287484 h 3488871"/>
                <a:gd name="connsiteX7" fmla="*/ 5116287 w 10885741"/>
                <a:gd name="connsiteY7" fmla="*/ 3287484 h 3488871"/>
                <a:gd name="connsiteX8" fmla="*/ 5116287 w 10885741"/>
                <a:gd name="connsiteY8" fmla="*/ 3233059 h 3488871"/>
                <a:gd name="connsiteX9" fmla="*/ 5001987 w 10885741"/>
                <a:gd name="connsiteY9" fmla="*/ 3233059 h 3488871"/>
                <a:gd name="connsiteX10" fmla="*/ 5001987 w 10885741"/>
                <a:gd name="connsiteY10" fmla="*/ 3167746 h 3488871"/>
                <a:gd name="connsiteX11" fmla="*/ 4942113 w 10885741"/>
                <a:gd name="connsiteY11" fmla="*/ 3167746 h 3488871"/>
                <a:gd name="connsiteX12" fmla="*/ 4942113 w 10885741"/>
                <a:gd name="connsiteY12" fmla="*/ 3107871 h 3488871"/>
                <a:gd name="connsiteX13" fmla="*/ 4920339 w 10885741"/>
                <a:gd name="connsiteY13" fmla="*/ 3107871 h 3488871"/>
                <a:gd name="connsiteX14" fmla="*/ 4920339 w 10885741"/>
                <a:gd name="connsiteY14" fmla="*/ 3058884 h 3488871"/>
                <a:gd name="connsiteX15" fmla="*/ 4887687 w 10885741"/>
                <a:gd name="connsiteY15" fmla="*/ 3058884 h 3488871"/>
                <a:gd name="connsiteX16" fmla="*/ 4887687 w 10885741"/>
                <a:gd name="connsiteY16" fmla="*/ 3015346 h 3488871"/>
                <a:gd name="connsiteX17" fmla="*/ 4512126 w 10885741"/>
                <a:gd name="connsiteY17" fmla="*/ 3015346 h 3488871"/>
                <a:gd name="connsiteX18" fmla="*/ 4512126 w 10885741"/>
                <a:gd name="connsiteY18" fmla="*/ 2960910 h 3488871"/>
                <a:gd name="connsiteX19" fmla="*/ 4397826 w 10885741"/>
                <a:gd name="connsiteY19" fmla="*/ 2960910 h 3488871"/>
                <a:gd name="connsiteX20" fmla="*/ 4397826 w 10885741"/>
                <a:gd name="connsiteY20" fmla="*/ 2901046 h 3488871"/>
                <a:gd name="connsiteX21" fmla="*/ 4299861 w 10885741"/>
                <a:gd name="connsiteY21" fmla="*/ 2901046 h 3488871"/>
                <a:gd name="connsiteX22" fmla="*/ 4299861 w 10885741"/>
                <a:gd name="connsiteY22" fmla="*/ 2813959 h 3488871"/>
                <a:gd name="connsiteX23" fmla="*/ 4131126 w 10885741"/>
                <a:gd name="connsiteY23" fmla="*/ 2813959 h 3488871"/>
                <a:gd name="connsiteX24" fmla="*/ 4131126 w 10885741"/>
                <a:gd name="connsiteY24" fmla="*/ 2754084 h 3488871"/>
                <a:gd name="connsiteX25" fmla="*/ 3766461 w 10885741"/>
                <a:gd name="connsiteY25" fmla="*/ 2754084 h 3488871"/>
                <a:gd name="connsiteX26" fmla="*/ 3766461 w 10885741"/>
                <a:gd name="connsiteY26" fmla="*/ 2726871 h 3488871"/>
                <a:gd name="connsiteX27" fmla="*/ 3744687 w 10885741"/>
                <a:gd name="connsiteY27" fmla="*/ 2726871 h 3488871"/>
                <a:gd name="connsiteX28" fmla="*/ 3744687 w 10885741"/>
                <a:gd name="connsiteY28" fmla="*/ 2666997 h 3488871"/>
                <a:gd name="connsiteX29" fmla="*/ 3652161 w 10885741"/>
                <a:gd name="connsiteY29" fmla="*/ 2666997 h 3488871"/>
                <a:gd name="connsiteX30" fmla="*/ 3652161 w 10885741"/>
                <a:gd name="connsiteY30" fmla="*/ 2607133 h 3488871"/>
                <a:gd name="connsiteX31" fmla="*/ 3586839 w 10885741"/>
                <a:gd name="connsiteY31" fmla="*/ 2607133 h 3488871"/>
                <a:gd name="connsiteX32" fmla="*/ 3586839 w 10885741"/>
                <a:gd name="connsiteY32" fmla="*/ 2509159 h 3488871"/>
                <a:gd name="connsiteX33" fmla="*/ 3483426 w 10885741"/>
                <a:gd name="connsiteY33" fmla="*/ 2509159 h 3488871"/>
                <a:gd name="connsiteX34" fmla="*/ 3483426 w 10885741"/>
                <a:gd name="connsiteY34" fmla="*/ 2454733 h 3488871"/>
                <a:gd name="connsiteX35" fmla="*/ 3429000 w 10885741"/>
                <a:gd name="connsiteY35" fmla="*/ 2454733 h 3488871"/>
                <a:gd name="connsiteX36" fmla="*/ 3429000 w 10885741"/>
                <a:gd name="connsiteY36" fmla="*/ 2411184 h 3488871"/>
                <a:gd name="connsiteX37" fmla="*/ 3401787 w 10885741"/>
                <a:gd name="connsiteY37" fmla="*/ 2411184 h 3488871"/>
                <a:gd name="connsiteX38" fmla="*/ 3401787 w 10885741"/>
                <a:gd name="connsiteY38" fmla="*/ 2329546 h 3488871"/>
                <a:gd name="connsiteX39" fmla="*/ 3015339 w 10885741"/>
                <a:gd name="connsiteY39" fmla="*/ 2329546 h 3488871"/>
                <a:gd name="connsiteX40" fmla="*/ 3015339 w 10885741"/>
                <a:gd name="connsiteY40" fmla="*/ 2275110 h 3488871"/>
                <a:gd name="connsiteX41" fmla="*/ 2939139 w 10885741"/>
                <a:gd name="connsiteY41" fmla="*/ 2275110 h 3488871"/>
                <a:gd name="connsiteX42" fmla="*/ 2939139 w 10885741"/>
                <a:gd name="connsiteY42" fmla="*/ 2247897 h 3488871"/>
                <a:gd name="connsiteX43" fmla="*/ 2879274 w 10885741"/>
                <a:gd name="connsiteY43" fmla="*/ 2247897 h 3488871"/>
                <a:gd name="connsiteX44" fmla="*/ 2879274 w 10885741"/>
                <a:gd name="connsiteY44" fmla="*/ 2209797 h 3488871"/>
                <a:gd name="connsiteX45" fmla="*/ 2835726 w 10885741"/>
                <a:gd name="connsiteY45" fmla="*/ 2209797 h 3488871"/>
                <a:gd name="connsiteX46" fmla="*/ 2835726 w 10885741"/>
                <a:gd name="connsiteY46" fmla="*/ 2166258 h 3488871"/>
                <a:gd name="connsiteX47" fmla="*/ 2819400 w 10885741"/>
                <a:gd name="connsiteY47" fmla="*/ 2166258 h 3488871"/>
                <a:gd name="connsiteX48" fmla="*/ 2819400 w 10885741"/>
                <a:gd name="connsiteY48" fmla="*/ 2100946 h 3488871"/>
                <a:gd name="connsiteX49" fmla="*/ 2754087 w 10885741"/>
                <a:gd name="connsiteY49" fmla="*/ 2100946 h 3488871"/>
                <a:gd name="connsiteX50" fmla="*/ 2754087 w 10885741"/>
                <a:gd name="connsiteY50" fmla="*/ 2051958 h 3488871"/>
                <a:gd name="connsiteX51" fmla="*/ 2715987 w 10885741"/>
                <a:gd name="connsiteY51" fmla="*/ 2051958 h 3488871"/>
                <a:gd name="connsiteX52" fmla="*/ 2715987 w 10885741"/>
                <a:gd name="connsiteY52" fmla="*/ 2035633 h 3488871"/>
                <a:gd name="connsiteX53" fmla="*/ 2683326 w 10885741"/>
                <a:gd name="connsiteY53" fmla="*/ 2035633 h 3488871"/>
                <a:gd name="connsiteX54" fmla="*/ 2683326 w 10885741"/>
                <a:gd name="connsiteY54" fmla="*/ 1981197 h 3488871"/>
                <a:gd name="connsiteX55" fmla="*/ 2416626 w 10885741"/>
                <a:gd name="connsiteY55" fmla="*/ 1981197 h 3488871"/>
                <a:gd name="connsiteX56" fmla="*/ 2416626 w 10885741"/>
                <a:gd name="connsiteY56" fmla="*/ 1953984 h 3488871"/>
                <a:gd name="connsiteX57" fmla="*/ 2258787 w 10885741"/>
                <a:gd name="connsiteY57" fmla="*/ 1953984 h 3488871"/>
                <a:gd name="connsiteX58" fmla="*/ 2258787 w 10885741"/>
                <a:gd name="connsiteY58" fmla="*/ 1883233 h 3488871"/>
                <a:gd name="connsiteX59" fmla="*/ 2144487 w 10885741"/>
                <a:gd name="connsiteY59" fmla="*/ 1883233 h 3488871"/>
                <a:gd name="connsiteX60" fmla="*/ 2144487 w 10885741"/>
                <a:gd name="connsiteY60" fmla="*/ 1834245 h 3488871"/>
                <a:gd name="connsiteX61" fmla="*/ 2100939 w 10885741"/>
                <a:gd name="connsiteY61" fmla="*/ 1834245 h 3488871"/>
                <a:gd name="connsiteX62" fmla="*/ 2100939 w 10885741"/>
                <a:gd name="connsiteY62" fmla="*/ 1807033 h 3488871"/>
                <a:gd name="connsiteX63" fmla="*/ 1997526 w 10885741"/>
                <a:gd name="connsiteY63" fmla="*/ 1807033 h 3488871"/>
                <a:gd name="connsiteX64" fmla="*/ 1997526 w 10885741"/>
                <a:gd name="connsiteY64" fmla="*/ 1768933 h 3488871"/>
                <a:gd name="connsiteX65" fmla="*/ 1959426 w 10885741"/>
                <a:gd name="connsiteY65" fmla="*/ 1768933 h 3488871"/>
                <a:gd name="connsiteX66" fmla="*/ 1959426 w 10885741"/>
                <a:gd name="connsiteY66" fmla="*/ 1719945 h 3488871"/>
                <a:gd name="connsiteX67" fmla="*/ 1763487 w 10885741"/>
                <a:gd name="connsiteY67" fmla="*/ 1719945 h 3488871"/>
                <a:gd name="connsiteX68" fmla="*/ 1763487 w 10885741"/>
                <a:gd name="connsiteY68" fmla="*/ 1687284 h 3488871"/>
                <a:gd name="connsiteX69" fmla="*/ 1730826 w 10885741"/>
                <a:gd name="connsiteY69" fmla="*/ 1687284 h 3488871"/>
                <a:gd name="connsiteX70" fmla="*/ 1730826 w 10885741"/>
                <a:gd name="connsiteY70" fmla="*/ 1649184 h 3488871"/>
                <a:gd name="connsiteX71" fmla="*/ 1507674 w 10885741"/>
                <a:gd name="connsiteY71" fmla="*/ 1649184 h 3488871"/>
                <a:gd name="connsiteX72" fmla="*/ 1507674 w 10885741"/>
                <a:gd name="connsiteY72" fmla="*/ 1529445 h 3488871"/>
                <a:gd name="connsiteX73" fmla="*/ 1426026 w 10885741"/>
                <a:gd name="connsiteY73" fmla="*/ 1529445 h 3488871"/>
                <a:gd name="connsiteX74" fmla="*/ 1426026 w 10885741"/>
                <a:gd name="connsiteY74" fmla="*/ 1502233 h 3488871"/>
                <a:gd name="connsiteX75" fmla="*/ 1377039 w 10885741"/>
                <a:gd name="connsiteY75" fmla="*/ 1502233 h 3488871"/>
                <a:gd name="connsiteX76" fmla="*/ 1377039 w 10885741"/>
                <a:gd name="connsiteY76" fmla="*/ 1393371 h 3488871"/>
                <a:gd name="connsiteX77" fmla="*/ 1360713 w 10885741"/>
                <a:gd name="connsiteY77" fmla="*/ 1393371 h 3488871"/>
                <a:gd name="connsiteX78" fmla="*/ 1360713 w 10885741"/>
                <a:gd name="connsiteY78" fmla="*/ 1322610 h 3488871"/>
                <a:gd name="connsiteX79" fmla="*/ 1322613 w 10885741"/>
                <a:gd name="connsiteY79" fmla="*/ 1322610 h 3488871"/>
                <a:gd name="connsiteX80" fmla="*/ 1322613 w 10885741"/>
                <a:gd name="connsiteY80" fmla="*/ 1289958 h 3488871"/>
                <a:gd name="connsiteX81" fmla="*/ 1311726 w 10885741"/>
                <a:gd name="connsiteY81" fmla="*/ 1289958 h 3488871"/>
                <a:gd name="connsiteX82" fmla="*/ 1311726 w 10885741"/>
                <a:gd name="connsiteY82" fmla="*/ 1279071 h 3488871"/>
                <a:gd name="connsiteX83" fmla="*/ 1289961 w 10885741"/>
                <a:gd name="connsiteY83" fmla="*/ 1279071 h 3488871"/>
                <a:gd name="connsiteX84" fmla="*/ 1289961 w 10885741"/>
                <a:gd name="connsiteY84" fmla="*/ 1240971 h 3488871"/>
                <a:gd name="connsiteX85" fmla="*/ 1268187 w 10885741"/>
                <a:gd name="connsiteY85" fmla="*/ 1240971 h 3488871"/>
                <a:gd name="connsiteX86" fmla="*/ 1268187 w 10885741"/>
                <a:gd name="connsiteY86" fmla="*/ 1202871 h 3488871"/>
                <a:gd name="connsiteX87" fmla="*/ 1153887 w 10885741"/>
                <a:gd name="connsiteY87" fmla="*/ 1202871 h 3488871"/>
                <a:gd name="connsiteX88" fmla="*/ 1153887 w 10885741"/>
                <a:gd name="connsiteY88" fmla="*/ 1159333 h 3488871"/>
                <a:gd name="connsiteX89" fmla="*/ 1012374 w 10885741"/>
                <a:gd name="connsiteY89" fmla="*/ 1159333 h 3488871"/>
                <a:gd name="connsiteX90" fmla="*/ 1012374 w 10885741"/>
                <a:gd name="connsiteY90" fmla="*/ 1121233 h 3488871"/>
                <a:gd name="connsiteX91" fmla="*/ 985161 w 10885741"/>
                <a:gd name="connsiteY91" fmla="*/ 1121233 h 3488871"/>
                <a:gd name="connsiteX92" fmla="*/ 985161 w 10885741"/>
                <a:gd name="connsiteY92" fmla="*/ 1077684 h 3488871"/>
                <a:gd name="connsiteX93" fmla="*/ 936171 w 10885741"/>
                <a:gd name="connsiteY93" fmla="*/ 1077684 h 3488871"/>
                <a:gd name="connsiteX94" fmla="*/ 936171 w 10885741"/>
                <a:gd name="connsiteY94" fmla="*/ 1034145 h 3488871"/>
                <a:gd name="connsiteX95" fmla="*/ 827314 w 10885741"/>
                <a:gd name="connsiteY95" fmla="*/ 1034145 h 3488871"/>
                <a:gd name="connsiteX96" fmla="*/ 827314 w 10885741"/>
                <a:gd name="connsiteY96" fmla="*/ 957945 h 3488871"/>
                <a:gd name="connsiteX97" fmla="*/ 816429 w 10885741"/>
                <a:gd name="connsiteY97" fmla="*/ 957945 h 3488871"/>
                <a:gd name="connsiteX98" fmla="*/ 816429 w 10885741"/>
                <a:gd name="connsiteY98" fmla="*/ 887186 h 3488871"/>
                <a:gd name="connsiteX99" fmla="*/ 772886 w 10885741"/>
                <a:gd name="connsiteY99" fmla="*/ 887186 h 3488871"/>
                <a:gd name="connsiteX100" fmla="*/ 772886 w 10885741"/>
                <a:gd name="connsiteY100" fmla="*/ 827314 h 3488871"/>
                <a:gd name="connsiteX101" fmla="*/ 751114 w 10885741"/>
                <a:gd name="connsiteY101" fmla="*/ 827314 h 3488871"/>
                <a:gd name="connsiteX102" fmla="*/ 751114 w 10885741"/>
                <a:gd name="connsiteY102" fmla="*/ 745671 h 3488871"/>
                <a:gd name="connsiteX103" fmla="*/ 734786 w 10885741"/>
                <a:gd name="connsiteY103" fmla="*/ 745671 h 3488871"/>
                <a:gd name="connsiteX104" fmla="*/ 734786 w 10885741"/>
                <a:gd name="connsiteY104" fmla="*/ 691243 h 3488871"/>
                <a:gd name="connsiteX105" fmla="*/ 707571 w 10885741"/>
                <a:gd name="connsiteY105" fmla="*/ 691243 h 3488871"/>
                <a:gd name="connsiteX106" fmla="*/ 707571 w 10885741"/>
                <a:gd name="connsiteY106" fmla="*/ 604157 h 3488871"/>
                <a:gd name="connsiteX107" fmla="*/ 680357 w 10885741"/>
                <a:gd name="connsiteY107" fmla="*/ 604157 h 3488871"/>
                <a:gd name="connsiteX108" fmla="*/ 680357 w 10885741"/>
                <a:gd name="connsiteY108" fmla="*/ 533400 h 3488871"/>
                <a:gd name="connsiteX109" fmla="*/ 658586 w 10885741"/>
                <a:gd name="connsiteY109" fmla="*/ 533400 h 3488871"/>
                <a:gd name="connsiteX110" fmla="*/ 658586 w 10885741"/>
                <a:gd name="connsiteY110" fmla="*/ 446314 h 3488871"/>
                <a:gd name="connsiteX111" fmla="*/ 598714 w 10885741"/>
                <a:gd name="connsiteY111" fmla="*/ 446314 h 3488871"/>
                <a:gd name="connsiteX112" fmla="*/ 598714 w 10885741"/>
                <a:gd name="connsiteY112" fmla="*/ 337457 h 3488871"/>
                <a:gd name="connsiteX113" fmla="*/ 582386 w 10885741"/>
                <a:gd name="connsiteY113" fmla="*/ 337457 h 3488871"/>
                <a:gd name="connsiteX114" fmla="*/ 582386 w 10885741"/>
                <a:gd name="connsiteY114" fmla="*/ 304800 h 3488871"/>
                <a:gd name="connsiteX115" fmla="*/ 527957 w 10885741"/>
                <a:gd name="connsiteY115" fmla="*/ 304800 h 3488871"/>
                <a:gd name="connsiteX116" fmla="*/ 527957 w 10885741"/>
                <a:gd name="connsiteY116" fmla="*/ 223157 h 3488871"/>
                <a:gd name="connsiteX117" fmla="*/ 457200 w 10885741"/>
                <a:gd name="connsiteY117" fmla="*/ 223157 h 3488871"/>
                <a:gd name="connsiteX118" fmla="*/ 457200 w 10885741"/>
                <a:gd name="connsiteY118" fmla="*/ 185057 h 3488871"/>
                <a:gd name="connsiteX119" fmla="*/ 424543 w 10885741"/>
                <a:gd name="connsiteY119" fmla="*/ 185057 h 3488871"/>
                <a:gd name="connsiteX120" fmla="*/ 424543 w 10885741"/>
                <a:gd name="connsiteY120" fmla="*/ 130629 h 3488871"/>
                <a:gd name="connsiteX121" fmla="*/ 359229 w 10885741"/>
                <a:gd name="connsiteY121" fmla="*/ 130629 h 3488871"/>
                <a:gd name="connsiteX122" fmla="*/ 359229 w 10885741"/>
                <a:gd name="connsiteY122" fmla="*/ 103414 h 3488871"/>
                <a:gd name="connsiteX123" fmla="*/ 288471 w 10885741"/>
                <a:gd name="connsiteY123" fmla="*/ 103414 h 3488871"/>
                <a:gd name="connsiteX124" fmla="*/ 288471 w 10885741"/>
                <a:gd name="connsiteY124" fmla="*/ 65314 h 3488871"/>
                <a:gd name="connsiteX125" fmla="*/ 206829 w 10885741"/>
                <a:gd name="connsiteY125" fmla="*/ 65314 h 3488871"/>
                <a:gd name="connsiteX126" fmla="*/ 206829 w 10885741"/>
                <a:gd name="connsiteY126" fmla="*/ 54429 h 3488871"/>
                <a:gd name="connsiteX127" fmla="*/ 174171 w 10885741"/>
                <a:gd name="connsiteY127" fmla="*/ 54429 h 3488871"/>
                <a:gd name="connsiteX128" fmla="*/ 174171 w 10885741"/>
                <a:gd name="connsiteY128" fmla="*/ 0 h 3488871"/>
                <a:gd name="connsiteX129" fmla="*/ 0 w 10885741"/>
                <a:gd name="connsiteY129" fmla="*/ 0 h 348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0885741" h="3488871">
                  <a:moveTo>
                    <a:pt x="10885741" y="3488871"/>
                  </a:moveTo>
                  <a:lnTo>
                    <a:pt x="7674426" y="3488871"/>
                  </a:lnTo>
                  <a:lnTo>
                    <a:pt x="7674426" y="3385459"/>
                  </a:lnTo>
                  <a:lnTo>
                    <a:pt x="5878287" y="3385459"/>
                  </a:lnTo>
                  <a:lnTo>
                    <a:pt x="5878287" y="3336471"/>
                  </a:lnTo>
                  <a:lnTo>
                    <a:pt x="5649687" y="3336471"/>
                  </a:lnTo>
                  <a:lnTo>
                    <a:pt x="5649687" y="3287484"/>
                  </a:lnTo>
                  <a:lnTo>
                    <a:pt x="5116287" y="3287484"/>
                  </a:lnTo>
                  <a:lnTo>
                    <a:pt x="5116287" y="3233059"/>
                  </a:lnTo>
                  <a:lnTo>
                    <a:pt x="5001987" y="3233059"/>
                  </a:lnTo>
                  <a:lnTo>
                    <a:pt x="5001987" y="3167746"/>
                  </a:lnTo>
                  <a:lnTo>
                    <a:pt x="4942113" y="3167746"/>
                  </a:lnTo>
                  <a:lnTo>
                    <a:pt x="4942113" y="3107871"/>
                  </a:lnTo>
                  <a:lnTo>
                    <a:pt x="4920339" y="3107871"/>
                  </a:lnTo>
                  <a:lnTo>
                    <a:pt x="4920339" y="3058884"/>
                  </a:lnTo>
                  <a:lnTo>
                    <a:pt x="4887687" y="3058884"/>
                  </a:lnTo>
                  <a:lnTo>
                    <a:pt x="4887687" y="3015346"/>
                  </a:lnTo>
                  <a:lnTo>
                    <a:pt x="4512126" y="3015346"/>
                  </a:lnTo>
                  <a:lnTo>
                    <a:pt x="4512126" y="2960910"/>
                  </a:lnTo>
                  <a:lnTo>
                    <a:pt x="4397826" y="2960910"/>
                  </a:lnTo>
                  <a:lnTo>
                    <a:pt x="4397826" y="2901046"/>
                  </a:lnTo>
                  <a:lnTo>
                    <a:pt x="4299861" y="2901046"/>
                  </a:lnTo>
                  <a:lnTo>
                    <a:pt x="4299861" y="2813959"/>
                  </a:lnTo>
                  <a:lnTo>
                    <a:pt x="4131126" y="2813959"/>
                  </a:lnTo>
                  <a:lnTo>
                    <a:pt x="4131126" y="2754084"/>
                  </a:lnTo>
                  <a:lnTo>
                    <a:pt x="3766461" y="2754084"/>
                  </a:lnTo>
                  <a:lnTo>
                    <a:pt x="3766461" y="2726871"/>
                  </a:lnTo>
                  <a:lnTo>
                    <a:pt x="3744687" y="2726871"/>
                  </a:lnTo>
                  <a:lnTo>
                    <a:pt x="3744687" y="2666997"/>
                  </a:lnTo>
                  <a:lnTo>
                    <a:pt x="3652161" y="2666997"/>
                  </a:lnTo>
                  <a:lnTo>
                    <a:pt x="3652161" y="2607133"/>
                  </a:lnTo>
                  <a:lnTo>
                    <a:pt x="3586839" y="2607133"/>
                  </a:lnTo>
                  <a:lnTo>
                    <a:pt x="3586839" y="2509159"/>
                  </a:lnTo>
                  <a:lnTo>
                    <a:pt x="3483426" y="2509159"/>
                  </a:lnTo>
                  <a:lnTo>
                    <a:pt x="3483426" y="2454733"/>
                  </a:lnTo>
                  <a:lnTo>
                    <a:pt x="3429000" y="2454733"/>
                  </a:lnTo>
                  <a:lnTo>
                    <a:pt x="3429000" y="2411184"/>
                  </a:lnTo>
                  <a:lnTo>
                    <a:pt x="3401787" y="2411184"/>
                  </a:lnTo>
                  <a:lnTo>
                    <a:pt x="3401787" y="2329546"/>
                  </a:lnTo>
                  <a:lnTo>
                    <a:pt x="3015339" y="2329546"/>
                  </a:lnTo>
                  <a:lnTo>
                    <a:pt x="3015339" y="2275110"/>
                  </a:lnTo>
                  <a:lnTo>
                    <a:pt x="2939139" y="2275110"/>
                  </a:lnTo>
                  <a:lnTo>
                    <a:pt x="2939139" y="2247897"/>
                  </a:lnTo>
                  <a:lnTo>
                    <a:pt x="2879274" y="2247897"/>
                  </a:lnTo>
                  <a:lnTo>
                    <a:pt x="2879274" y="2209797"/>
                  </a:lnTo>
                  <a:lnTo>
                    <a:pt x="2835726" y="2209797"/>
                  </a:lnTo>
                  <a:lnTo>
                    <a:pt x="2835726" y="2166258"/>
                  </a:lnTo>
                  <a:lnTo>
                    <a:pt x="2819400" y="2166258"/>
                  </a:lnTo>
                  <a:lnTo>
                    <a:pt x="2819400" y="2100946"/>
                  </a:lnTo>
                  <a:lnTo>
                    <a:pt x="2754087" y="2100946"/>
                  </a:lnTo>
                  <a:lnTo>
                    <a:pt x="2754087" y="2051958"/>
                  </a:lnTo>
                  <a:lnTo>
                    <a:pt x="2715987" y="2051958"/>
                  </a:lnTo>
                  <a:lnTo>
                    <a:pt x="2715987" y="2035633"/>
                  </a:lnTo>
                  <a:lnTo>
                    <a:pt x="2683326" y="2035633"/>
                  </a:lnTo>
                  <a:lnTo>
                    <a:pt x="2683326" y="1981197"/>
                  </a:lnTo>
                  <a:lnTo>
                    <a:pt x="2416626" y="1981197"/>
                  </a:lnTo>
                  <a:lnTo>
                    <a:pt x="2416626" y="1953984"/>
                  </a:lnTo>
                  <a:lnTo>
                    <a:pt x="2258787" y="1953984"/>
                  </a:lnTo>
                  <a:lnTo>
                    <a:pt x="2258787" y="1883233"/>
                  </a:lnTo>
                  <a:lnTo>
                    <a:pt x="2144487" y="1883233"/>
                  </a:lnTo>
                  <a:lnTo>
                    <a:pt x="2144487" y="1834245"/>
                  </a:lnTo>
                  <a:lnTo>
                    <a:pt x="2100939" y="1834245"/>
                  </a:lnTo>
                  <a:lnTo>
                    <a:pt x="2100939" y="1807033"/>
                  </a:lnTo>
                  <a:lnTo>
                    <a:pt x="1997526" y="1807033"/>
                  </a:lnTo>
                  <a:lnTo>
                    <a:pt x="1997526" y="1768933"/>
                  </a:lnTo>
                  <a:lnTo>
                    <a:pt x="1959426" y="1768933"/>
                  </a:lnTo>
                  <a:lnTo>
                    <a:pt x="1959426" y="1719945"/>
                  </a:lnTo>
                  <a:lnTo>
                    <a:pt x="1763487" y="1719945"/>
                  </a:lnTo>
                  <a:lnTo>
                    <a:pt x="1763487" y="1687284"/>
                  </a:lnTo>
                  <a:lnTo>
                    <a:pt x="1730826" y="1687284"/>
                  </a:lnTo>
                  <a:lnTo>
                    <a:pt x="1730826" y="1649184"/>
                  </a:lnTo>
                  <a:lnTo>
                    <a:pt x="1507674" y="1649184"/>
                  </a:lnTo>
                  <a:lnTo>
                    <a:pt x="1507674" y="1529445"/>
                  </a:lnTo>
                  <a:lnTo>
                    <a:pt x="1426026" y="1529445"/>
                  </a:lnTo>
                  <a:lnTo>
                    <a:pt x="1426026" y="1502233"/>
                  </a:lnTo>
                  <a:lnTo>
                    <a:pt x="1377039" y="1502233"/>
                  </a:lnTo>
                  <a:lnTo>
                    <a:pt x="1377039" y="1393371"/>
                  </a:lnTo>
                  <a:lnTo>
                    <a:pt x="1360713" y="1393371"/>
                  </a:lnTo>
                  <a:lnTo>
                    <a:pt x="1360713" y="1322610"/>
                  </a:lnTo>
                  <a:lnTo>
                    <a:pt x="1322613" y="1322610"/>
                  </a:lnTo>
                  <a:lnTo>
                    <a:pt x="1322613" y="1289958"/>
                  </a:lnTo>
                  <a:lnTo>
                    <a:pt x="1311726" y="1289958"/>
                  </a:lnTo>
                  <a:lnTo>
                    <a:pt x="1311726" y="1279071"/>
                  </a:lnTo>
                  <a:lnTo>
                    <a:pt x="1289961" y="1279071"/>
                  </a:lnTo>
                  <a:lnTo>
                    <a:pt x="1289961" y="1240971"/>
                  </a:lnTo>
                  <a:lnTo>
                    <a:pt x="1268187" y="1240971"/>
                  </a:lnTo>
                  <a:lnTo>
                    <a:pt x="1268187" y="1202871"/>
                  </a:lnTo>
                  <a:lnTo>
                    <a:pt x="1153887" y="1202871"/>
                  </a:lnTo>
                  <a:lnTo>
                    <a:pt x="1153887" y="1159333"/>
                  </a:lnTo>
                  <a:lnTo>
                    <a:pt x="1012374" y="1159333"/>
                  </a:lnTo>
                  <a:lnTo>
                    <a:pt x="1012374" y="1121233"/>
                  </a:lnTo>
                  <a:lnTo>
                    <a:pt x="985161" y="1121233"/>
                  </a:lnTo>
                  <a:lnTo>
                    <a:pt x="985161" y="1077684"/>
                  </a:lnTo>
                  <a:lnTo>
                    <a:pt x="936171" y="1077684"/>
                  </a:lnTo>
                  <a:lnTo>
                    <a:pt x="936171" y="1034145"/>
                  </a:lnTo>
                  <a:lnTo>
                    <a:pt x="827314" y="1034145"/>
                  </a:lnTo>
                  <a:lnTo>
                    <a:pt x="827314" y="957945"/>
                  </a:lnTo>
                  <a:lnTo>
                    <a:pt x="816429" y="957945"/>
                  </a:lnTo>
                  <a:lnTo>
                    <a:pt x="816429" y="887186"/>
                  </a:lnTo>
                  <a:lnTo>
                    <a:pt x="772886" y="887186"/>
                  </a:lnTo>
                  <a:lnTo>
                    <a:pt x="772886" y="827314"/>
                  </a:lnTo>
                  <a:lnTo>
                    <a:pt x="751114" y="827314"/>
                  </a:lnTo>
                  <a:lnTo>
                    <a:pt x="751114" y="745671"/>
                  </a:lnTo>
                  <a:lnTo>
                    <a:pt x="734786" y="745671"/>
                  </a:lnTo>
                  <a:lnTo>
                    <a:pt x="734786" y="691243"/>
                  </a:lnTo>
                  <a:lnTo>
                    <a:pt x="707571" y="691243"/>
                  </a:lnTo>
                  <a:lnTo>
                    <a:pt x="707571" y="604157"/>
                  </a:lnTo>
                  <a:lnTo>
                    <a:pt x="680357" y="604157"/>
                  </a:lnTo>
                  <a:lnTo>
                    <a:pt x="680357" y="533400"/>
                  </a:lnTo>
                  <a:lnTo>
                    <a:pt x="658586" y="533400"/>
                  </a:lnTo>
                  <a:lnTo>
                    <a:pt x="658586" y="446314"/>
                  </a:lnTo>
                  <a:lnTo>
                    <a:pt x="598714" y="446314"/>
                  </a:lnTo>
                  <a:lnTo>
                    <a:pt x="598714" y="337457"/>
                  </a:lnTo>
                  <a:lnTo>
                    <a:pt x="582386" y="337457"/>
                  </a:lnTo>
                  <a:lnTo>
                    <a:pt x="582386" y="304800"/>
                  </a:lnTo>
                  <a:lnTo>
                    <a:pt x="527957" y="304800"/>
                  </a:lnTo>
                  <a:lnTo>
                    <a:pt x="527957" y="223157"/>
                  </a:lnTo>
                  <a:lnTo>
                    <a:pt x="457200" y="223157"/>
                  </a:lnTo>
                  <a:lnTo>
                    <a:pt x="457200" y="185057"/>
                  </a:lnTo>
                  <a:lnTo>
                    <a:pt x="424543" y="185057"/>
                  </a:lnTo>
                  <a:lnTo>
                    <a:pt x="424543" y="130629"/>
                  </a:lnTo>
                  <a:lnTo>
                    <a:pt x="359229" y="130629"/>
                  </a:lnTo>
                  <a:lnTo>
                    <a:pt x="359229" y="103414"/>
                  </a:lnTo>
                  <a:lnTo>
                    <a:pt x="288471" y="103414"/>
                  </a:lnTo>
                  <a:lnTo>
                    <a:pt x="288471" y="65314"/>
                  </a:lnTo>
                  <a:lnTo>
                    <a:pt x="206829" y="65314"/>
                  </a:lnTo>
                  <a:lnTo>
                    <a:pt x="206829" y="54429"/>
                  </a:lnTo>
                  <a:lnTo>
                    <a:pt x="174171" y="54429"/>
                  </a:lnTo>
                  <a:lnTo>
                    <a:pt x="174171" y="0"/>
                  </a:lnTo>
                  <a:lnTo>
                    <a:pt x="0" y="0"/>
                  </a:lnTo>
                </a:path>
              </a:pathLst>
            </a:custGeom>
            <a:noFill/>
            <a:ln w="19050" cap="flat">
              <a:solidFill>
                <a:schemeClr val="accent1"/>
              </a:solidFill>
              <a:prstDash val="solid"/>
              <a:miter/>
            </a:ln>
          </p:spPr>
          <p:txBody>
            <a:bodyPr rtlCol="0" anchor="ctr"/>
            <a:lstStyle/>
            <a:p>
              <a:endParaRPr lang="en-GB"/>
            </a:p>
          </p:txBody>
        </p:sp>
        <p:sp>
          <p:nvSpPr>
            <p:cNvPr id="122" name="Freeform: Shape 717">
              <a:extLst>
                <a:ext uri="{FF2B5EF4-FFF2-40B4-BE49-F238E27FC236}">
                  <a16:creationId xmlns:a16="http://schemas.microsoft.com/office/drawing/2014/main" id="{4704C26A-646C-05BB-65FB-A99BF5BF8FEB}"/>
                </a:ext>
              </a:extLst>
            </p:cNvPr>
            <p:cNvSpPr/>
            <p:nvPr/>
          </p:nvSpPr>
          <p:spPr>
            <a:xfrm>
              <a:off x="1376109" y="2034164"/>
              <a:ext cx="7623" cy="85999"/>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1"/>
              </a:solidFill>
              <a:prstDash val="solid"/>
              <a:miter/>
            </a:ln>
          </p:spPr>
          <p:txBody>
            <a:bodyPr rtlCol="0" anchor="ctr"/>
            <a:lstStyle/>
            <a:p>
              <a:endParaRPr lang="en-GB"/>
            </a:p>
          </p:txBody>
        </p:sp>
        <p:sp>
          <p:nvSpPr>
            <p:cNvPr id="123" name="Freeform: Shape 719">
              <a:extLst>
                <a:ext uri="{FF2B5EF4-FFF2-40B4-BE49-F238E27FC236}">
                  <a16:creationId xmlns:a16="http://schemas.microsoft.com/office/drawing/2014/main" id="{3B165ED9-ACAE-2C99-BAF6-61553BFC7481}"/>
                </a:ext>
              </a:extLst>
            </p:cNvPr>
            <p:cNvSpPr/>
            <p:nvPr/>
          </p:nvSpPr>
          <p:spPr>
            <a:xfrm>
              <a:off x="2046934" y="2840054"/>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24" name="Freeform: Shape 720">
              <a:extLst>
                <a:ext uri="{FF2B5EF4-FFF2-40B4-BE49-F238E27FC236}">
                  <a16:creationId xmlns:a16="http://schemas.microsoft.com/office/drawing/2014/main" id="{5726DF46-DFB7-7FE5-7F29-C57C1A41BD1A}"/>
                </a:ext>
              </a:extLst>
            </p:cNvPr>
            <p:cNvSpPr/>
            <p:nvPr/>
          </p:nvSpPr>
          <p:spPr>
            <a:xfrm>
              <a:off x="2168902" y="2946239"/>
              <a:ext cx="7623" cy="86003"/>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25" name="Freeform: Shape 721">
              <a:extLst>
                <a:ext uri="{FF2B5EF4-FFF2-40B4-BE49-F238E27FC236}">
                  <a16:creationId xmlns:a16="http://schemas.microsoft.com/office/drawing/2014/main" id="{8E907FA0-136A-C1DD-AA4A-A36C2B02CF5A}"/>
                </a:ext>
              </a:extLst>
            </p:cNvPr>
            <p:cNvSpPr/>
            <p:nvPr/>
          </p:nvSpPr>
          <p:spPr>
            <a:xfrm>
              <a:off x="2321362" y="2976578"/>
              <a:ext cx="7623" cy="86003"/>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26" name="Freeform: Shape 722">
              <a:extLst>
                <a:ext uri="{FF2B5EF4-FFF2-40B4-BE49-F238E27FC236}">
                  <a16:creationId xmlns:a16="http://schemas.microsoft.com/office/drawing/2014/main" id="{1325B672-0359-5B1E-D879-AEF40035F93E}"/>
                </a:ext>
              </a:extLst>
            </p:cNvPr>
            <p:cNvSpPr/>
            <p:nvPr/>
          </p:nvSpPr>
          <p:spPr>
            <a:xfrm>
              <a:off x="2473821" y="3219294"/>
              <a:ext cx="7623" cy="85995"/>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27" name="Freeform: Shape 723">
              <a:extLst>
                <a:ext uri="{FF2B5EF4-FFF2-40B4-BE49-F238E27FC236}">
                  <a16:creationId xmlns:a16="http://schemas.microsoft.com/office/drawing/2014/main" id="{D53677CE-CE11-07D7-80FD-133B1C322D65}"/>
                </a:ext>
              </a:extLst>
            </p:cNvPr>
            <p:cNvSpPr/>
            <p:nvPr/>
          </p:nvSpPr>
          <p:spPr>
            <a:xfrm>
              <a:off x="2504313" y="3234464"/>
              <a:ext cx="7623" cy="85995"/>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28" name="Freeform: Shape 724">
              <a:extLst>
                <a:ext uri="{FF2B5EF4-FFF2-40B4-BE49-F238E27FC236}">
                  <a16:creationId xmlns:a16="http://schemas.microsoft.com/office/drawing/2014/main" id="{BB02789B-D980-339D-C5E4-45FD75304666}"/>
                </a:ext>
              </a:extLst>
            </p:cNvPr>
            <p:cNvSpPr/>
            <p:nvPr/>
          </p:nvSpPr>
          <p:spPr>
            <a:xfrm>
              <a:off x="2550051" y="3234464"/>
              <a:ext cx="7623" cy="85995"/>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29" name="Freeform: Shape 725">
              <a:extLst>
                <a:ext uri="{FF2B5EF4-FFF2-40B4-BE49-F238E27FC236}">
                  <a16:creationId xmlns:a16="http://schemas.microsoft.com/office/drawing/2014/main" id="{0EAE365B-D75B-EB7B-8E29-4DA488FD8166}"/>
                </a:ext>
              </a:extLst>
            </p:cNvPr>
            <p:cNvSpPr/>
            <p:nvPr/>
          </p:nvSpPr>
          <p:spPr>
            <a:xfrm>
              <a:off x="2687265" y="3355960"/>
              <a:ext cx="7623" cy="85995"/>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30" name="Freeform: Shape 726">
              <a:extLst>
                <a:ext uri="{FF2B5EF4-FFF2-40B4-BE49-F238E27FC236}">
                  <a16:creationId xmlns:a16="http://schemas.microsoft.com/office/drawing/2014/main" id="{2D54CDAD-55C0-8076-500F-A2B215AF5EA4}"/>
                </a:ext>
              </a:extLst>
            </p:cNvPr>
            <p:cNvSpPr/>
            <p:nvPr/>
          </p:nvSpPr>
          <p:spPr>
            <a:xfrm>
              <a:off x="3007430" y="3446834"/>
              <a:ext cx="7623" cy="85995"/>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31" name="Freeform: Shape 727">
              <a:extLst>
                <a:ext uri="{FF2B5EF4-FFF2-40B4-BE49-F238E27FC236}">
                  <a16:creationId xmlns:a16="http://schemas.microsoft.com/office/drawing/2014/main" id="{25BB08BB-AB00-D4AC-CC52-ABB8FED023D8}"/>
                </a:ext>
              </a:extLst>
            </p:cNvPr>
            <p:cNvSpPr/>
            <p:nvPr/>
          </p:nvSpPr>
          <p:spPr>
            <a:xfrm>
              <a:off x="3053168" y="3477173"/>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32" name="Freeform: Shape 728">
              <a:extLst>
                <a:ext uri="{FF2B5EF4-FFF2-40B4-BE49-F238E27FC236}">
                  <a16:creationId xmlns:a16="http://schemas.microsoft.com/office/drawing/2014/main" id="{F6131183-84E6-9A5C-8271-4710B2B0B4EA}"/>
                </a:ext>
              </a:extLst>
            </p:cNvPr>
            <p:cNvSpPr/>
            <p:nvPr/>
          </p:nvSpPr>
          <p:spPr>
            <a:xfrm>
              <a:off x="3144644" y="3517451"/>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33" name="Freeform: Shape 729">
              <a:extLst>
                <a:ext uri="{FF2B5EF4-FFF2-40B4-BE49-F238E27FC236}">
                  <a16:creationId xmlns:a16="http://schemas.microsoft.com/office/drawing/2014/main" id="{BD034577-7F26-BC8C-3AD2-AE0F4E2086D3}"/>
                </a:ext>
              </a:extLst>
            </p:cNvPr>
            <p:cNvSpPr/>
            <p:nvPr/>
          </p:nvSpPr>
          <p:spPr>
            <a:xfrm>
              <a:off x="3159890" y="3517451"/>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34" name="Freeform: Shape 730">
              <a:extLst>
                <a:ext uri="{FF2B5EF4-FFF2-40B4-BE49-F238E27FC236}">
                  <a16:creationId xmlns:a16="http://schemas.microsoft.com/office/drawing/2014/main" id="{E184D218-868B-4408-C3F7-656E77CE900C}"/>
                </a:ext>
              </a:extLst>
            </p:cNvPr>
            <p:cNvSpPr/>
            <p:nvPr/>
          </p:nvSpPr>
          <p:spPr>
            <a:xfrm>
              <a:off x="3312349" y="3598527"/>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35" name="Freeform: Shape 731">
              <a:extLst>
                <a:ext uri="{FF2B5EF4-FFF2-40B4-BE49-F238E27FC236}">
                  <a16:creationId xmlns:a16="http://schemas.microsoft.com/office/drawing/2014/main" id="{41A32EE1-92CD-66C9-6538-DB7995AACC3D}"/>
                </a:ext>
              </a:extLst>
            </p:cNvPr>
            <p:cNvSpPr/>
            <p:nvPr/>
          </p:nvSpPr>
          <p:spPr>
            <a:xfrm>
              <a:off x="3525793" y="3644035"/>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36" name="Freeform: Shape 732">
              <a:extLst>
                <a:ext uri="{FF2B5EF4-FFF2-40B4-BE49-F238E27FC236}">
                  <a16:creationId xmlns:a16="http://schemas.microsoft.com/office/drawing/2014/main" id="{A053B46F-E4DE-F14A-9278-14791CD7D67C}"/>
                </a:ext>
              </a:extLst>
            </p:cNvPr>
            <p:cNvSpPr/>
            <p:nvPr/>
          </p:nvSpPr>
          <p:spPr>
            <a:xfrm>
              <a:off x="3571531" y="3689543"/>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37" name="Freeform: Shape 733">
              <a:extLst>
                <a:ext uri="{FF2B5EF4-FFF2-40B4-BE49-F238E27FC236}">
                  <a16:creationId xmlns:a16="http://schemas.microsoft.com/office/drawing/2014/main" id="{EFD6F9EA-399E-16E6-7FBA-6AA95FD03177}"/>
                </a:ext>
              </a:extLst>
            </p:cNvPr>
            <p:cNvSpPr/>
            <p:nvPr/>
          </p:nvSpPr>
          <p:spPr>
            <a:xfrm>
              <a:off x="3617269" y="3689191"/>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38" name="Freeform: Shape 734">
              <a:extLst>
                <a:ext uri="{FF2B5EF4-FFF2-40B4-BE49-F238E27FC236}">
                  <a16:creationId xmlns:a16="http://schemas.microsoft.com/office/drawing/2014/main" id="{487EF272-7CA4-CF2D-736A-B2CFAA841614}"/>
                </a:ext>
              </a:extLst>
            </p:cNvPr>
            <p:cNvSpPr/>
            <p:nvPr/>
          </p:nvSpPr>
          <p:spPr>
            <a:xfrm>
              <a:off x="4074647" y="3871575"/>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39" name="Freeform: Shape 735">
              <a:extLst>
                <a:ext uri="{FF2B5EF4-FFF2-40B4-BE49-F238E27FC236}">
                  <a16:creationId xmlns:a16="http://schemas.microsoft.com/office/drawing/2014/main" id="{673F4359-FE08-B493-C724-13185DD8C9C9}"/>
                </a:ext>
              </a:extLst>
            </p:cNvPr>
            <p:cNvSpPr/>
            <p:nvPr/>
          </p:nvSpPr>
          <p:spPr>
            <a:xfrm>
              <a:off x="4181369" y="4008099"/>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0" name="Freeform: Shape 736">
              <a:extLst>
                <a:ext uri="{FF2B5EF4-FFF2-40B4-BE49-F238E27FC236}">
                  <a16:creationId xmlns:a16="http://schemas.microsoft.com/office/drawing/2014/main" id="{4ED9CFFF-3BE8-39C7-C9D3-67BE93B90A07}"/>
                </a:ext>
              </a:extLst>
            </p:cNvPr>
            <p:cNvSpPr/>
            <p:nvPr/>
          </p:nvSpPr>
          <p:spPr>
            <a:xfrm>
              <a:off x="5324816" y="4539033"/>
              <a:ext cx="7623" cy="85995"/>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41" name="Freeform: Shape 737">
              <a:extLst>
                <a:ext uri="{FF2B5EF4-FFF2-40B4-BE49-F238E27FC236}">
                  <a16:creationId xmlns:a16="http://schemas.microsoft.com/office/drawing/2014/main" id="{D071A703-7266-7409-6269-B4F47F926ADF}"/>
                </a:ext>
              </a:extLst>
            </p:cNvPr>
            <p:cNvSpPr/>
            <p:nvPr/>
          </p:nvSpPr>
          <p:spPr>
            <a:xfrm>
              <a:off x="6422526" y="4725774"/>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2" name="Freeform: Shape 738">
              <a:extLst>
                <a:ext uri="{FF2B5EF4-FFF2-40B4-BE49-F238E27FC236}">
                  <a16:creationId xmlns:a16="http://schemas.microsoft.com/office/drawing/2014/main" id="{90B8DD32-E06B-BB92-24F0-B7DC325273DB}"/>
                </a:ext>
              </a:extLst>
            </p:cNvPr>
            <p:cNvSpPr/>
            <p:nvPr/>
          </p:nvSpPr>
          <p:spPr>
            <a:xfrm>
              <a:off x="6757937" y="4729086"/>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3" name="Freeform: Shape 739">
              <a:extLst>
                <a:ext uri="{FF2B5EF4-FFF2-40B4-BE49-F238E27FC236}">
                  <a16:creationId xmlns:a16="http://schemas.microsoft.com/office/drawing/2014/main" id="{667CD646-F32E-19C8-150D-E6050F0CDD39}"/>
                </a:ext>
              </a:extLst>
            </p:cNvPr>
            <p:cNvSpPr/>
            <p:nvPr/>
          </p:nvSpPr>
          <p:spPr>
            <a:xfrm>
              <a:off x="7474497" y="4725774"/>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4" name="Freeform: Shape 740">
              <a:extLst>
                <a:ext uri="{FF2B5EF4-FFF2-40B4-BE49-F238E27FC236}">
                  <a16:creationId xmlns:a16="http://schemas.microsoft.com/office/drawing/2014/main" id="{DA509BC3-F4DF-5D1C-963E-54276B0E244E}"/>
                </a:ext>
              </a:extLst>
            </p:cNvPr>
            <p:cNvSpPr/>
            <p:nvPr/>
          </p:nvSpPr>
          <p:spPr>
            <a:xfrm>
              <a:off x="8343524" y="4806850"/>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5" name="Freeform: Shape 741">
              <a:extLst>
                <a:ext uri="{FF2B5EF4-FFF2-40B4-BE49-F238E27FC236}">
                  <a16:creationId xmlns:a16="http://schemas.microsoft.com/office/drawing/2014/main" id="{5125D9FB-0B51-0152-BAC7-00CFA52153FF}"/>
                </a:ext>
              </a:extLst>
            </p:cNvPr>
            <p:cNvSpPr/>
            <p:nvPr/>
          </p:nvSpPr>
          <p:spPr>
            <a:xfrm>
              <a:off x="8465492" y="4806851"/>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6" name="Freeform: Shape 742">
              <a:extLst>
                <a:ext uri="{FF2B5EF4-FFF2-40B4-BE49-F238E27FC236}">
                  <a16:creationId xmlns:a16="http://schemas.microsoft.com/office/drawing/2014/main" id="{87D330CC-AEEF-3234-9B6C-4189F474106A}"/>
                </a:ext>
              </a:extLst>
            </p:cNvPr>
            <p:cNvSpPr/>
            <p:nvPr/>
          </p:nvSpPr>
          <p:spPr>
            <a:xfrm>
              <a:off x="10066341" y="4806851"/>
              <a:ext cx="7623" cy="86002"/>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dirty="0"/>
            </a:p>
          </p:txBody>
        </p:sp>
        <p:sp>
          <p:nvSpPr>
            <p:cNvPr id="147" name="Freeform: Shape 743">
              <a:extLst>
                <a:ext uri="{FF2B5EF4-FFF2-40B4-BE49-F238E27FC236}">
                  <a16:creationId xmlns:a16="http://schemas.microsoft.com/office/drawing/2014/main" id="{497F399D-B51C-13C2-7611-8415FC3EAF5F}"/>
                </a:ext>
              </a:extLst>
            </p:cNvPr>
            <p:cNvSpPr/>
            <p:nvPr/>
          </p:nvSpPr>
          <p:spPr>
            <a:xfrm>
              <a:off x="4053211" y="3965890"/>
              <a:ext cx="86429" cy="7585"/>
            </a:xfrm>
            <a:custGeom>
              <a:avLst/>
              <a:gdLst>
                <a:gd name="connsiteX0" fmla="*/ 107995 w 107994"/>
                <a:gd name="connsiteY0" fmla="*/ 0 h 9525"/>
                <a:gd name="connsiteX1" fmla="*/ 0 w 107994"/>
                <a:gd name="connsiteY1" fmla="*/ 0 h 9525"/>
              </a:gdLst>
              <a:ahLst/>
              <a:cxnLst>
                <a:cxn ang="0">
                  <a:pos x="connsiteX0" y="connsiteY0"/>
                </a:cxn>
                <a:cxn ang="0">
                  <a:pos x="connsiteX1" y="connsiteY1"/>
                </a:cxn>
              </a:cxnLst>
              <a:rect l="l" t="t" r="r" b="b"/>
              <a:pathLst>
                <a:path w="107994" h="9525">
                  <a:moveTo>
                    <a:pt x="107995" y="0"/>
                  </a:moveTo>
                  <a:lnTo>
                    <a:pt x="0" y="0"/>
                  </a:lnTo>
                </a:path>
              </a:pathLst>
            </a:custGeom>
            <a:noFill/>
            <a:ln w="19050" cap="flat">
              <a:solidFill>
                <a:schemeClr val="accent1"/>
              </a:solidFill>
              <a:prstDash val="solid"/>
              <a:miter/>
            </a:ln>
          </p:spPr>
          <p:txBody>
            <a:bodyPr rtlCol="0" anchor="ctr"/>
            <a:lstStyle/>
            <a:p>
              <a:endParaRPr lang="en-GB"/>
            </a:p>
          </p:txBody>
        </p:sp>
        <p:sp>
          <p:nvSpPr>
            <p:cNvPr id="148" name="Freeform: Shape 744">
              <a:extLst>
                <a:ext uri="{FF2B5EF4-FFF2-40B4-BE49-F238E27FC236}">
                  <a16:creationId xmlns:a16="http://schemas.microsoft.com/office/drawing/2014/main" id="{8EC6C399-D555-86AB-6345-987076E5B8E6}"/>
                </a:ext>
              </a:extLst>
            </p:cNvPr>
            <p:cNvSpPr/>
            <p:nvPr/>
          </p:nvSpPr>
          <p:spPr>
            <a:xfrm>
              <a:off x="4068457" y="3996229"/>
              <a:ext cx="86429" cy="7585"/>
            </a:xfrm>
            <a:custGeom>
              <a:avLst/>
              <a:gdLst>
                <a:gd name="connsiteX0" fmla="*/ 107995 w 107994"/>
                <a:gd name="connsiteY0" fmla="*/ 0 h 9525"/>
                <a:gd name="connsiteX1" fmla="*/ 0 w 107994"/>
                <a:gd name="connsiteY1" fmla="*/ 0 h 9525"/>
              </a:gdLst>
              <a:ahLst/>
              <a:cxnLst>
                <a:cxn ang="0">
                  <a:pos x="connsiteX0" y="connsiteY0"/>
                </a:cxn>
                <a:cxn ang="0">
                  <a:pos x="connsiteX1" y="connsiteY1"/>
                </a:cxn>
              </a:cxnLst>
              <a:rect l="l" t="t" r="r" b="b"/>
              <a:pathLst>
                <a:path w="107994" h="9525">
                  <a:moveTo>
                    <a:pt x="107995" y="0"/>
                  </a:moveTo>
                  <a:lnTo>
                    <a:pt x="0" y="0"/>
                  </a:lnTo>
                </a:path>
              </a:pathLst>
            </a:custGeom>
            <a:noFill/>
            <a:ln w="19050" cap="flat">
              <a:solidFill>
                <a:schemeClr val="accent1"/>
              </a:solidFill>
              <a:prstDash val="solid"/>
              <a:miter/>
            </a:ln>
          </p:spPr>
          <p:txBody>
            <a:bodyPr rtlCol="0" anchor="ctr"/>
            <a:lstStyle/>
            <a:p>
              <a:endParaRPr lang="en-GB"/>
            </a:p>
          </p:txBody>
        </p:sp>
        <p:sp>
          <p:nvSpPr>
            <p:cNvPr id="149" name="Freeform: Shape 745">
              <a:extLst>
                <a:ext uri="{FF2B5EF4-FFF2-40B4-BE49-F238E27FC236}">
                  <a16:creationId xmlns:a16="http://schemas.microsoft.com/office/drawing/2014/main" id="{E8E1822B-5433-6BD9-22AD-3CF17644DA4D}"/>
                </a:ext>
              </a:extLst>
            </p:cNvPr>
            <p:cNvSpPr/>
            <p:nvPr/>
          </p:nvSpPr>
          <p:spPr>
            <a:xfrm>
              <a:off x="4129441" y="4041737"/>
              <a:ext cx="86429" cy="7585"/>
            </a:xfrm>
            <a:custGeom>
              <a:avLst/>
              <a:gdLst>
                <a:gd name="connsiteX0" fmla="*/ 107995 w 107994"/>
                <a:gd name="connsiteY0" fmla="*/ 0 h 9525"/>
                <a:gd name="connsiteX1" fmla="*/ 0 w 107994"/>
                <a:gd name="connsiteY1" fmla="*/ 0 h 9525"/>
              </a:gdLst>
              <a:ahLst/>
              <a:cxnLst>
                <a:cxn ang="0">
                  <a:pos x="connsiteX0" y="connsiteY0"/>
                </a:cxn>
                <a:cxn ang="0">
                  <a:pos x="connsiteX1" y="connsiteY1"/>
                </a:cxn>
              </a:cxnLst>
              <a:rect l="l" t="t" r="r" b="b"/>
              <a:pathLst>
                <a:path w="107994" h="9525">
                  <a:moveTo>
                    <a:pt x="107995" y="0"/>
                  </a:moveTo>
                  <a:lnTo>
                    <a:pt x="0" y="0"/>
                  </a:lnTo>
                </a:path>
              </a:pathLst>
            </a:custGeom>
            <a:noFill/>
            <a:ln w="19050" cap="flat">
              <a:solidFill>
                <a:schemeClr val="accent1"/>
              </a:solidFill>
              <a:prstDash val="solid"/>
              <a:miter/>
            </a:ln>
          </p:spPr>
          <p:txBody>
            <a:bodyPr rtlCol="0" anchor="ctr"/>
            <a:lstStyle/>
            <a:p>
              <a:endParaRPr lang="en-GB"/>
            </a:p>
          </p:txBody>
        </p:sp>
        <p:sp>
          <p:nvSpPr>
            <p:cNvPr id="150" name="Freeform: Shape 746">
              <a:extLst>
                <a:ext uri="{FF2B5EF4-FFF2-40B4-BE49-F238E27FC236}">
                  <a16:creationId xmlns:a16="http://schemas.microsoft.com/office/drawing/2014/main" id="{A6FD41B3-E812-9DA7-CC61-BBD3B31713CC}"/>
                </a:ext>
              </a:extLst>
            </p:cNvPr>
            <p:cNvSpPr/>
            <p:nvPr/>
          </p:nvSpPr>
          <p:spPr>
            <a:xfrm>
              <a:off x="4264132" y="4102133"/>
              <a:ext cx="7623" cy="86002"/>
            </a:xfrm>
            <a:custGeom>
              <a:avLst/>
              <a:gdLst>
                <a:gd name="connsiteX0" fmla="*/ 0 w 9525"/>
                <a:gd name="connsiteY0" fmla="*/ 108004 h 108003"/>
                <a:gd name="connsiteX1" fmla="*/ 0 w 9525"/>
                <a:gd name="connsiteY1" fmla="*/ 0 h 108003"/>
              </a:gdLst>
              <a:ahLst/>
              <a:cxnLst>
                <a:cxn ang="0">
                  <a:pos x="connsiteX0" y="connsiteY0"/>
                </a:cxn>
                <a:cxn ang="0">
                  <a:pos x="connsiteX1" y="connsiteY1"/>
                </a:cxn>
              </a:cxnLst>
              <a:rect l="l" t="t" r="r" b="b"/>
              <a:pathLst>
                <a:path w="9525" h="108003">
                  <a:moveTo>
                    <a:pt x="0" y="108004"/>
                  </a:moveTo>
                  <a:lnTo>
                    <a:pt x="0" y="0"/>
                  </a:lnTo>
                </a:path>
              </a:pathLst>
            </a:custGeom>
            <a:noFill/>
            <a:ln w="19050" cap="flat">
              <a:solidFill>
                <a:schemeClr val="accent1"/>
              </a:solidFill>
              <a:prstDash val="solid"/>
              <a:miter/>
            </a:ln>
          </p:spPr>
          <p:txBody>
            <a:bodyPr rtlCol="0" anchor="ctr"/>
            <a:lstStyle/>
            <a:p>
              <a:endParaRPr lang="en-GB"/>
            </a:p>
          </p:txBody>
        </p:sp>
      </p:grpSp>
      <p:sp>
        <p:nvSpPr>
          <p:cNvPr id="4" name="Rectangle 3"/>
          <p:cNvSpPr/>
          <p:nvPr/>
        </p:nvSpPr>
        <p:spPr>
          <a:xfrm>
            <a:off x="366195" y="5401270"/>
            <a:ext cx="990977" cy="307777"/>
          </a:xfrm>
          <a:prstGeom prst="rect">
            <a:avLst/>
          </a:prstGeom>
        </p:spPr>
        <p:txBody>
          <a:bodyPr wrap="none">
            <a:spAutoFit/>
          </a:bodyPr>
          <a:lstStyle/>
          <a:p>
            <a:pPr lvl="0" algn="r" hangingPunct="1"/>
            <a:r>
              <a:rPr lang="ja-JP" sz="1400" dirty="0">
                <a:solidFill>
                  <a:schemeClr val="tx1"/>
                </a:solidFill>
                <a:latin typeface="Arial" panose="020B0604020202020204" pitchFamily="34" charset="0"/>
                <a:ea typeface="MS Mincho"/>
                <a:sym typeface=""/>
              </a:rPr>
              <a:t>リスク有患者数</a:t>
            </a:r>
          </a:p>
        </p:txBody>
      </p:sp>
    </p:spTree>
    <p:extLst>
      <p:ext uri="{BB962C8B-B14F-4D97-AF65-F5344CB8AC3E}">
        <p14:creationId xmlns:p14="http://schemas.microsoft.com/office/powerpoint/2010/main" val="22226504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a:t>LBA10：KRAS G12C変異を有する前治療歴のある非小細胞肺がんに対するソトラシブとドセタキセルの比較：CodeBreaK 200第III相試験 – Johnson ML,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a:t>主な結果（続き）</a:t>
            </a:r>
          </a:p>
        </p:txBody>
      </p:sp>
      <p:sp>
        <p:nvSpPr>
          <p:cNvPr id="5" name="Text Placeholder 4"/>
          <p:cNvSpPr>
            <a:spLocks noGrp="1"/>
          </p:cNvSpPr>
          <p:nvPr>
            <p:ph type="body" sz="quarter" idx="11"/>
          </p:nvPr>
        </p:nvSpPr>
        <p:spPr/>
        <p:txBody>
          <a:bodyPr/>
          <a:lstStyle/>
          <a:p>
            <a:r>
              <a:rPr lang="ja-JP"/>
              <a:t>Johnson ML, et al.Ann Oncol 2022;33（suppl）:Abstr LBA10</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506911"/>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全生存期間</a:t>
            </a:r>
          </a:p>
        </p:txBody>
      </p:sp>
      <p:grpSp>
        <p:nvGrpSpPr>
          <p:cNvPr id="10" name="Group 9">
            <a:extLst>
              <a:ext uri="{FF2B5EF4-FFF2-40B4-BE49-F238E27FC236}">
                <a16:creationId xmlns:a16="http://schemas.microsoft.com/office/drawing/2014/main" id="{9355BCBB-49F8-F3AE-155A-E7AA9F73C991}"/>
              </a:ext>
            </a:extLst>
          </p:cNvPr>
          <p:cNvGrpSpPr/>
          <p:nvPr/>
        </p:nvGrpSpPr>
        <p:grpSpPr>
          <a:xfrm>
            <a:off x="210885" y="1933047"/>
            <a:ext cx="11474096" cy="4345533"/>
            <a:chOff x="210599" y="1933047"/>
            <a:chExt cx="11143168" cy="4345533"/>
          </a:xfrm>
        </p:grpSpPr>
        <p:sp>
          <p:nvSpPr>
            <p:cNvPr id="11" name="Freeform 21">
              <a:extLst>
                <a:ext uri="{FF2B5EF4-FFF2-40B4-BE49-F238E27FC236}">
                  <a16:creationId xmlns:a16="http://schemas.microsoft.com/office/drawing/2014/main" id="{044E511F-F977-0471-99E2-FE30C62C356D}"/>
                </a:ext>
              </a:extLst>
            </p:cNvPr>
            <p:cNvSpPr>
              <a:spLocks/>
            </p:cNvSpPr>
            <p:nvPr/>
          </p:nvSpPr>
          <p:spPr bwMode="auto">
            <a:xfrm>
              <a:off x="1356737" y="2077017"/>
              <a:ext cx="9723600" cy="300088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endParaRPr>
            </a:p>
          </p:txBody>
        </p:sp>
        <p:grpSp>
          <p:nvGrpSpPr>
            <p:cNvPr id="12" name="Group 11">
              <a:extLst>
                <a:ext uri="{FF2B5EF4-FFF2-40B4-BE49-F238E27FC236}">
                  <a16:creationId xmlns:a16="http://schemas.microsoft.com/office/drawing/2014/main" id="{D96CD615-48D9-981E-46F2-56725E6F6766}"/>
                </a:ext>
              </a:extLst>
            </p:cNvPr>
            <p:cNvGrpSpPr/>
            <p:nvPr/>
          </p:nvGrpSpPr>
          <p:grpSpPr>
            <a:xfrm>
              <a:off x="604763" y="1933047"/>
              <a:ext cx="751975" cy="3295221"/>
              <a:chOff x="1651667" y="1360633"/>
              <a:chExt cx="751975" cy="2813262"/>
            </a:xfrm>
          </p:grpSpPr>
          <p:sp>
            <p:nvSpPr>
              <p:cNvPr id="77" name="Line 6">
                <a:extLst>
                  <a:ext uri="{FF2B5EF4-FFF2-40B4-BE49-F238E27FC236}">
                    <a16:creationId xmlns:a16="http://schemas.microsoft.com/office/drawing/2014/main" id="{011FC3F0-1516-E90B-36D5-0195985FC541}"/>
                  </a:ext>
                </a:extLst>
              </p:cNvPr>
              <p:cNvSpPr>
                <a:spLocks noChangeShapeType="1"/>
              </p:cNvSpPr>
              <p:nvPr/>
            </p:nvSpPr>
            <p:spPr bwMode="auto">
              <a:xfrm>
                <a:off x="2317408" y="1494782"/>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78" name="Line 7">
                <a:extLst>
                  <a:ext uri="{FF2B5EF4-FFF2-40B4-BE49-F238E27FC236}">
                    <a16:creationId xmlns:a16="http://schemas.microsoft.com/office/drawing/2014/main" id="{6486815C-AEE2-F35C-F99D-5A3FC8C1756F}"/>
                  </a:ext>
                </a:extLst>
              </p:cNvPr>
              <p:cNvSpPr>
                <a:spLocks noChangeShapeType="1"/>
              </p:cNvSpPr>
              <p:nvPr/>
            </p:nvSpPr>
            <p:spPr bwMode="auto">
              <a:xfrm>
                <a:off x="2317408" y="201699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79" name="Line 8">
                <a:extLst>
                  <a:ext uri="{FF2B5EF4-FFF2-40B4-BE49-F238E27FC236}">
                    <a16:creationId xmlns:a16="http://schemas.microsoft.com/office/drawing/2014/main" id="{F52CCF75-9DAB-BF3D-B61F-39B069AD3F45}"/>
                  </a:ext>
                </a:extLst>
              </p:cNvPr>
              <p:cNvSpPr>
                <a:spLocks noChangeShapeType="1"/>
              </p:cNvSpPr>
              <p:nvPr/>
            </p:nvSpPr>
            <p:spPr bwMode="auto">
              <a:xfrm>
                <a:off x="2317408" y="2515751"/>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80" name="Line 9">
                <a:extLst>
                  <a:ext uri="{FF2B5EF4-FFF2-40B4-BE49-F238E27FC236}">
                    <a16:creationId xmlns:a16="http://schemas.microsoft.com/office/drawing/2014/main" id="{F6CFA3FC-6EA2-7D2F-B38C-E697F91DDF41}"/>
                  </a:ext>
                </a:extLst>
              </p:cNvPr>
              <p:cNvSpPr>
                <a:spLocks noChangeShapeType="1"/>
              </p:cNvSpPr>
              <p:nvPr/>
            </p:nvSpPr>
            <p:spPr bwMode="auto">
              <a:xfrm>
                <a:off x="2317408" y="303063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81" name="Line 10">
                <a:extLst>
                  <a:ext uri="{FF2B5EF4-FFF2-40B4-BE49-F238E27FC236}">
                    <a16:creationId xmlns:a16="http://schemas.microsoft.com/office/drawing/2014/main" id="{EF8E727F-DFCD-45C3-7B25-8AF42654CAE6}"/>
                  </a:ext>
                </a:extLst>
              </p:cNvPr>
              <p:cNvSpPr>
                <a:spLocks noChangeShapeType="1"/>
              </p:cNvSpPr>
              <p:nvPr/>
            </p:nvSpPr>
            <p:spPr bwMode="auto">
              <a:xfrm>
                <a:off x="2317408" y="3534766"/>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82" name="Line 11">
                <a:extLst>
                  <a:ext uri="{FF2B5EF4-FFF2-40B4-BE49-F238E27FC236}">
                    <a16:creationId xmlns:a16="http://schemas.microsoft.com/office/drawing/2014/main" id="{3F6BD920-8B97-132F-7DEA-7BEE7E678DA7}"/>
                  </a:ext>
                </a:extLst>
              </p:cNvPr>
              <p:cNvSpPr>
                <a:spLocks noChangeShapeType="1"/>
              </p:cNvSpPr>
              <p:nvPr/>
            </p:nvSpPr>
            <p:spPr bwMode="auto">
              <a:xfrm>
                <a:off x="2317408" y="404427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83" name="TextBox 82">
                <a:extLst>
                  <a:ext uri="{FF2B5EF4-FFF2-40B4-BE49-F238E27FC236}">
                    <a16:creationId xmlns:a16="http://schemas.microsoft.com/office/drawing/2014/main" id="{AE83EFD5-9094-A454-66F7-46D5EAF27E8A}"/>
                  </a:ext>
                </a:extLst>
              </p:cNvPr>
              <p:cNvSpPr txBox="1"/>
              <p:nvPr/>
            </p:nvSpPr>
            <p:spPr>
              <a:xfrm rot="16200000">
                <a:off x="1241928" y="2646089"/>
                <a:ext cx="1118377" cy="298900"/>
              </a:xfrm>
              <a:prstGeom prst="rect">
                <a:avLst/>
              </a:prstGeom>
              <a:noFill/>
            </p:spPr>
            <p:txBody>
              <a:bodyPr wrap="none" rtlCol="0">
                <a:spAutoFit/>
              </a:bodyPr>
              <a:lstStyle/>
              <a:p>
                <a:pPr algn="ctr" fontAlgn="base">
                  <a:spcBef>
                    <a:spcPct val="0"/>
                  </a:spcBef>
                  <a:spcAft>
                    <a:spcPct val="0"/>
                  </a:spcAft>
                </a:pPr>
                <a:r>
                  <a:rPr lang="ja-JP" sz="1400">
                    <a:solidFill>
                      <a:srgbClr val="363636"/>
                    </a:solidFill>
                    <a:cs typeface="Arial" panose="020B0604020202020204" pitchFamily="34" charset="0"/>
                  </a:rPr>
                  <a:t>OSの確率</a:t>
                </a:r>
              </a:p>
            </p:txBody>
          </p:sp>
          <p:sp>
            <p:nvSpPr>
              <p:cNvPr id="84" name="TextBox 83">
                <a:extLst>
                  <a:ext uri="{FF2B5EF4-FFF2-40B4-BE49-F238E27FC236}">
                    <a16:creationId xmlns:a16="http://schemas.microsoft.com/office/drawing/2014/main" id="{7D45175C-76B5-850E-46B2-2E408ED62A44}"/>
                  </a:ext>
                </a:extLst>
              </p:cNvPr>
              <p:cNvSpPr txBox="1"/>
              <p:nvPr/>
            </p:nvSpPr>
            <p:spPr>
              <a:xfrm>
                <a:off x="1935766" y="1360633"/>
                <a:ext cx="433131" cy="262762"/>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1.0</a:t>
                </a:r>
              </a:p>
            </p:txBody>
          </p:sp>
          <p:sp>
            <p:nvSpPr>
              <p:cNvPr id="85" name="TextBox 84">
                <a:extLst>
                  <a:ext uri="{FF2B5EF4-FFF2-40B4-BE49-F238E27FC236}">
                    <a16:creationId xmlns:a16="http://schemas.microsoft.com/office/drawing/2014/main" id="{F7C83A45-698A-99AA-B762-F9B1EE8E7172}"/>
                  </a:ext>
                </a:extLst>
              </p:cNvPr>
              <p:cNvSpPr txBox="1"/>
              <p:nvPr/>
            </p:nvSpPr>
            <p:spPr>
              <a:xfrm>
                <a:off x="1935771" y="1884771"/>
                <a:ext cx="433131" cy="262762"/>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0.8</a:t>
                </a:r>
              </a:p>
            </p:txBody>
          </p:sp>
          <p:sp>
            <p:nvSpPr>
              <p:cNvPr id="86" name="TextBox 85">
                <a:extLst>
                  <a:ext uri="{FF2B5EF4-FFF2-40B4-BE49-F238E27FC236}">
                    <a16:creationId xmlns:a16="http://schemas.microsoft.com/office/drawing/2014/main" id="{75E59078-509C-1717-21D8-FB4A73F73D7E}"/>
                  </a:ext>
                </a:extLst>
              </p:cNvPr>
              <p:cNvSpPr txBox="1"/>
              <p:nvPr/>
            </p:nvSpPr>
            <p:spPr>
              <a:xfrm>
                <a:off x="1935771" y="2383301"/>
                <a:ext cx="433131" cy="262762"/>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0.6</a:t>
                </a:r>
              </a:p>
            </p:txBody>
          </p:sp>
          <p:sp>
            <p:nvSpPr>
              <p:cNvPr id="87" name="TextBox 86">
                <a:extLst>
                  <a:ext uri="{FF2B5EF4-FFF2-40B4-BE49-F238E27FC236}">
                    <a16:creationId xmlns:a16="http://schemas.microsoft.com/office/drawing/2014/main" id="{D9E5AFA0-DF01-A4DA-C393-FF6F190D3C9E}"/>
                  </a:ext>
                </a:extLst>
              </p:cNvPr>
              <p:cNvSpPr txBox="1"/>
              <p:nvPr/>
            </p:nvSpPr>
            <p:spPr>
              <a:xfrm>
                <a:off x="1935771" y="2897955"/>
                <a:ext cx="433131" cy="262762"/>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0.4</a:t>
                </a:r>
              </a:p>
            </p:txBody>
          </p:sp>
          <p:sp>
            <p:nvSpPr>
              <p:cNvPr id="88" name="TextBox 87">
                <a:extLst>
                  <a:ext uri="{FF2B5EF4-FFF2-40B4-BE49-F238E27FC236}">
                    <a16:creationId xmlns:a16="http://schemas.microsoft.com/office/drawing/2014/main" id="{028953B0-12D5-227C-40DB-AD312E77CF09}"/>
                  </a:ext>
                </a:extLst>
              </p:cNvPr>
              <p:cNvSpPr txBox="1"/>
              <p:nvPr/>
            </p:nvSpPr>
            <p:spPr>
              <a:xfrm>
                <a:off x="1935771" y="3401857"/>
                <a:ext cx="433131" cy="262762"/>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0.2</a:t>
                </a:r>
              </a:p>
            </p:txBody>
          </p:sp>
          <p:sp>
            <p:nvSpPr>
              <p:cNvPr id="89" name="TextBox 88">
                <a:extLst>
                  <a:ext uri="{FF2B5EF4-FFF2-40B4-BE49-F238E27FC236}">
                    <a16:creationId xmlns:a16="http://schemas.microsoft.com/office/drawing/2014/main" id="{972C9A44-9011-D7EB-8C81-DF1E2C75DFA5}"/>
                  </a:ext>
                </a:extLst>
              </p:cNvPr>
              <p:cNvSpPr txBox="1"/>
              <p:nvPr/>
            </p:nvSpPr>
            <p:spPr>
              <a:xfrm>
                <a:off x="2084858" y="3911133"/>
                <a:ext cx="284052" cy="262762"/>
              </a:xfrm>
              <a:prstGeom prst="rect">
                <a:avLst/>
              </a:prstGeom>
              <a:noFill/>
            </p:spPr>
            <p:txBody>
              <a:bodyPr wrap="none" rtlCol="0" anchor="ctr" anchorCtr="0">
                <a:spAutoFit/>
              </a:bodyPr>
              <a:lstStyle/>
              <a:p>
                <a:pPr algn="r"/>
                <a:r>
                  <a:rPr lang="ja-JP" sz="1400">
                    <a:solidFill>
                      <a:srgbClr val="363636"/>
                    </a:solidFill>
                    <a:cs typeface="Arial" panose="020B0604020202020204" pitchFamily="34" charset="0"/>
                  </a:rPr>
                  <a:t>0</a:t>
                </a:r>
              </a:p>
            </p:txBody>
          </p:sp>
        </p:grpSp>
        <p:sp>
          <p:nvSpPr>
            <p:cNvPr id="13" name="TextBox 12">
              <a:extLst>
                <a:ext uri="{FF2B5EF4-FFF2-40B4-BE49-F238E27FC236}">
                  <a16:creationId xmlns:a16="http://schemas.microsoft.com/office/drawing/2014/main" id="{3C842281-3796-E9F1-05E7-42C2AAA51849}"/>
                </a:ext>
              </a:extLst>
            </p:cNvPr>
            <p:cNvSpPr txBox="1"/>
            <p:nvPr/>
          </p:nvSpPr>
          <p:spPr>
            <a:xfrm>
              <a:off x="4753297" y="5375059"/>
              <a:ext cx="2766692" cy="307777"/>
            </a:xfrm>
            <a:prstGeom prst="rect">
              <a:avLst/>
            </a:prstGeom>
            <a:noFill/>
          </p:spPr>
          <p:txBody>
            <a:bodyPr wrap="none" rtlCol="0">
              <a:spAutoFit/>
            </a:bodyPr>
            <a:lstStyle/>
            <a:p>
              <a:pPr algn="ctr" fontAlgn="base">
                <a:spcBef>
                  <a:spcPct val="0"/>
                </a:spcBef>
                <a:spcAft>
                  <a:spcPct val="0"/>
                </a:spcAft>
              </a:pPr>
              <a:r>
                <a:rPr lang="ja-JP" sz="1400">
                  <a:solidFill>
                    <a:srgbClr val="363636"/>
                  </a:solidFill>
                  <a:latin typeface="Arial" panose="020B0604020202020204" pitchFamily="34" charset="0"/>
                  <a:ea typeface="MS Mincho"/>
                  <a:cs typeface="Arial" panose="020B0604020202020204" pitchFamily="34" charset="0"/>
                </a:rPr>
                <a:t>無作為化からの経過時間（月）</a:t>
              </a:r>
            </a:p>
          </p:txBody>
        </p:sp>
        <p:sp>
          <p:nvSpPr>
            <p:cNvPr id="14" name="TextBox 13">
              <a:extLst>
                <a:ext uri="{FF2B5EF4-FFF2-40B4-BE49-F238E27FC236}">
                  <a16:creationId xmlns:a16="http://schemas.microsoft.com/office/drawing/2014/main" id="{E485D7CA-8723-C97C-C366-7A3477C95405}"/>
                </a:ext>
              </a:extLst>
            </p:cNvPr>
            <p:cNvSpPr txBox="1"/>
            <p:nvPr/>
          </p:nvSpPr>
          <p:spPr>
            <a:xfrm>
              <a:off x="250675" y="5650676"/>
              <a:ext cx="941283" cy="307777"/>
            </a:xfrm>
            <a:prstGeom prst="rect">
              <a:avLst/>
            </a:prstGeom>
            <a:noFill/>
          </p:spPr>
          <p:txBody>
            <a:bodyPr wrap="none" rtlCol="0">
              <a:spAutoFit/>
            </a:bodyPr>
            <a:lstStyle/>
            <a:p>
              <a:pPr algn="r"/>
              <a:r>
                <a:rPr lang="ja-JP" sz="1400">
                  <a:solidFill>
                    <a:schemeClr val="accent2"/>
                  </a:solidFill>
                </a:rPr>
                <a:t>ソトロシブ</a:t>
              </a:r>
            </a:p>
          </p:txBody>
        </p:sp>
        <p:sp>
          <p:nvSpPr>
            <p:cNvPr id="15" name="TextBox 14">
              <a:extLst>
                <a:ext uri="{FF2B5EF4-FFF2-40B4-BE49-F238E27FC236}">
                  <a16:creationId xmlns:a16="http://schemas.microsoft.com/office/drawing/2014/main" id="{9612EAF3-0E69-25E1-46DA-31CAA427D808}"/>
                </a:ext>
              </a:extLst>
            </p:cNvPr>
            <p:cNvSpPr txBox="1"/>
            <p:nvPr/>
          </p:nvSpPr>
          <p:spPr>
            <a:xfrm>
              <a:off x="210599" y="5970803"/>
              <a:ext cx="981359" cy="307777"/>
            </a:xfrm>
            <a:prstGeom prst="rect">
              <a:avLst/>
            </a:prstGeom>
            <a:noFill/>
          </p:spPr>
          <p:txBody>
            <a:bodyPr wrap="none" rtlCol="0">
              <a:spAutoFit/>
            </a:bodyPr>
            <a:lstStyle/>
            <a:p>
              <a:pPr algn="r"/>
              <a:r>
                <a:rPr lang="ja-JP" sz="1400">
                  <a:solidFill>
                    <a:schemeClr val="accent1"/>
                  </a:solidFill>
                </a:rPr>
                <a:t>ドセタキセル</a:t>
              </a:r>
            </a:p>
          </p:txBody>
        </p:sp>
        <p:sp>
          <p:nvSpPr>
            <p:cNvPr id="16" name="Freeform: Shape 663">
              <a:extLst>
                <a:ext uri="{FF2B5EF4-FFF2-40B4-BE49-F238E27FC236}">
                  <a16:creationId xmlns:a16="http://schemas.microsoft.com/office/drawing/2014/main" id="{129F0B5B-FDD1-6157-FC63-726E6F5B81D3}"/>
                </a:ext>
              </a:extLst>
            </p:cNvPr>
            <p:cNvSpPr/>
            <p:nvPr/>
          </p:nvSpPr>
          <p:spPr>
            <a:xfrm>
              <a:off x="1355278" y="2051788"/>
              <a:ext cx="7617" cy="85186"/>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rgbClr val="002850"/>
              </a:solidFill>
              <a:prstDash val="solid"/>
              <a:miter/>
            </a:ln>
          </p:spPr>
          <p:txBody>
            <a:bodyPr rtlCol="0" anchor="ctr"/>
            <a:lstStyle/>
            <a:p>
              <a:endParaRPr lang="en-GB"/>
            </a:p>
          </p:txBody>
        </p:sp>
        <p:sp>
          <p:nvSpPr>
            <p:cNvPr id="17" name="TextBox 16">
              <a:extLst>
                <a:ext uri="{FF2B5EF4-FFF2-40B4-BE49-F238E27FC236}">
                  <a16:creationId xmlns:a16="http://schemas.microsoft.com/office/drawing/2014/main" id="{3AEED7EE-E653-6858-715B-B501A194E16F}"/>
                </a:ext>
              </a:extLst>
            </p:cNvPr>
            <p:cNvSpPr txBox="1"/>
            <p:nvPr/>
          </p:nvSpPr>
          <p:spPr>
            <a:xfrm>
              <a:off x="333075" y="5357498"/>
              <a:ext cx="990977" cy="307777"/>
            </a:xfrm>
            <a:prstGeom prst="rect">
              <a:avLst/>
            </a:prstGeom>
            <a:noFill/>
          </p:spPr>
          <p:txBody>
            <a:bodyPr wrap="none" rtlCol="0">
              <a:spAutoFit/>
            </a:bodyPr>
            <a:lstStyle/>
            <a:p>
              <a:pPr algn="r"/>
              <a:r>
                <a:rPr lang="ja-JP" sz="1400" dirty="0">
                  <a:solidFill>
                    <a:schemeClr val="tx1"/>
                  </a:solidFill>
                </a:rPr>
                <a:t>リスク有患者数</a:t>
              </a:r>
            </a:p>
          </p:txBody>
        </p:sp>
        <p:grpSp>
          <p:nvGrpSpPr>
            <p:cNvPr id="18" name="Group 17">
              <a:extLst>
                <a:ext uri="{FF2B5EF4-FFF2-40B4-BE49-F238E27FC236}">
                  <a16:creationId xmlns:a16="http://schemas.microsoft.com/office/drawing/2014/main" id="{D79F39C7-CD2C-8974-C07E-D65A0413331F}"/>
                </a:ext>
              </a:extLst>
            </p:cNvPr>
            <p:cNvGrpSpPr/>
            <p:nvPr/>
          </p:nvGrpSpPr>
          <p:grpSpPr>
            <a:xfrm>
              <a:off x="1187685" y="5074564"/>
              <a:ext cx="10166082" cy="1184386"/>
              <a:chOff x="1185888" y="5074564"/>
              <a:chExt cx="9332157" cy="1184386"/>
            </a:xfrm>
          </p:grpSpPr>
          <p:grpSp>
            <p:nvGrpSpPr>
              <p:cNvPr id="19" name="Group 18">
                <a:extLst>
                  <a:ext uri="{FF2B5EF4-FFF2-40B4-BE49-F238E27FC236}">
                    <a16:creationId xmlns:a16="http://schemas.microsoft.com/office/drawing/2014/main" id="{1E72BDA2-9095-57AE-A34D-1C9C3BA62CED}"/>
                  </a:ext>
                </a:extLst>
              </p:cNvPr>
              <p:cNvGrpSpPr/>
              <p:nvPr/>
            </p:nvGrpSpPr>
            <p:grpSpPr>
              <a:xfrm>
                <a:off x="1194045" y="5074564"/>
                <a:ext cx="9324000" cy="360147"/>
                <a:chOff x="1522674" y="4939133"/>
                <a:chExt cx="5105063" cy="360147"/>
              </a:xfrm>
            </p:grpSpPr>
            <p:sp>
              <p:nvSpPr>
                <p:cNvPr id="49" name="Line 21">
                  <a:extLst>
                    <a:ext uri="{FF2B5EF4-FFF2-40B4-BE49-F238E27FC236}">
                      <a16:creationId xmlns:a16="http://schemas.microsoft.com/office/drawing/2014/main" id="{AA07A78E-481C-2B84-75CA-59BAEAEBF418}"/>
                    </a:ext>
                  </a:extLst>
                </p:cNvPr>
                <p:cNvSpPr>
                  <a:spLocks noChangeShapeType="1"/>
                </p:cNvSpPr>
                <p:nvPr/>
              </p:nvSpPr>
              <p:spPr bwMode="auto">
                <a:xfrm>
                  <a:off x="6495111"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50" name="TextBox 49">
                  <a:extLst>
                    <a:ext uri="{FF2B5EF4-FFF2-40B4-BE49-F238E27FC236}">
                      <a16:creationId xmlns:a16="http://schemas.microsoft.com/office/drawing/2014/main" id="{57245A88-F180-4CA0-F068-A73473EA65E0}"/>
                    </a:ext>
                  </a:extLst>
                </p:cNvPr>
                <p:cNvSpPr txBox="1"/>
                <p:nvPr/>
              </p:nvSpPr>
              <p:spPr>
                <a:xfrm>
                  <a:off x="6356262" y="5011133"/>
                  <a:ext cx="271475"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26</a:t>
                  </a:r>
                </a:p>
              </p:txBody>
            </p:sp>
            <p:sp>
              <p:nvSpPr>
                <p:cNvPr id="51" name="Line 21">
                  <a:extLst>
                    <a:ext uri="{FF2B5EF4-FFF2-40B4-BE49-F238E27FC236}">
                      <a16:creationId xmlns:a16="http://schemas.microsoft.com/office/drawing/2014/main" id="{AD3A222F-5508-CBF5-84EC-C83D2BEE2C4C}"/>
                    </a:ext>
                  </a:extLst>
                </p:cNvPr>
                <p:cNvSpPr>
                  <a:spLocks noChangeShapeType="1"/>
                </p:cNvSpPr>
                <p:nvPr/>
              </p:nvSpPr>
              <p:spPr bwMode="auto">
                <a:xfrm>
                  <a:off x="6119474"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52" name="TextBox 51">
                  <a:extLst>
                    <a:ext uri="{FF2B5EF4-FFF2-40B4-BE49-F238E27FC236}">
                      <a16:creationId xmlns:a16="http://schemas.microsoft.com/office/drawing/2014/main" id="{01FFFDF2-DB93-086F-B4E4-83B6FD2226AE}"/>
                    </a:ext>
                  </a:extLst>
                </p:cNvPr>
                <p:cNvSpPr txBox="1"/>
                <p:nvPr/>
              </p:nvSpPr>
              <p:spPr>
                <a:xfrm>
                  <a:off x="5980625" y="5011133"/>
                  <a:ext cx="271475"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24</a:t>
                  </a:r>
                </a:p>
              </p:txBody>
            </p:sp>
            <p:sp>
              <p:nvSpPr>
                <p:cNvPr id="53" name="Line 21">
                  <a:extLst>
                    <a:ext uri="{FF2B5EF4-FFF2-40B4-BE49-F238E27FC236}">
                      <a16:creationId xmlns:a16="http://schemas.microsoft.com/office/drawing/2014/main" id="{1663906A-3402-2C27-7D73-51E19004FDA1}"/>
                    </a:ext>
                  </a:extLst>
                </p:cNvPr>
                <p:cNvSpPr>
                  <a:spLocks noChangeShapeType="1"/>
                </p:cNvSpPr>
                <p:nvPr/>
              </p:nvSpPr>
              <p:spPr bwMode="auto">
                <a:xfrm>
                  <a:off x="5743837"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54" name="TextBox 53">
                  <a:extLst>
                    <a:ext uri="{FF2B5EF4-FFF2-40B4-BE49-F238E27FC236}">
                      <a16:creationId xmlns:a16="http://schemas.microsoft.com/office/drawing/2014/main" id="{A7382A05-4A55-1D8B-A8F5-031BA0BCE2DD}"/>
                    </a:ext>
                  </a:extLst>
                </p:cNvPr>
                <p:cNvSpPr txBox="1"/>
                <p:nvPr/>
              </p:nvSpPr>
              <p:spPr>
                <a:xfrm>
                  <a:off x="5604988" y="5011133"/>
                  <a:ext cx="271475"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22</a:t>
                  </a:r>
                </a:p>
              </p:txBody>
            </p:sp>
            <p:sp>
              <p:nvSpPr>
                <p:cNvPr id="55" name="Line 21">
                  <a:extLst>
                    <a:ext uri="{FF2B5EF4-FFF2-40B4-BE49-F238E27FC236}">
                      <a16:creationId xmlns:a16="http://schemas.microsoft.com/office/drawing/2014/main" id="{83B5345F-F7F7-DC41-DA85-F6B3550BE1CB}"/>
                    </a:ext>
                  </a:extLst>
                </p:cNvPr>
                <p:cNvSpPr>
                  <a:spLocks noChangeShapeType="1"/>
                </p:cNvSpPr>
                <p:nvPr/>
              </p:nvSpPr>
              <p:spPr bwMode="auto">
                <a:xfrm>
                  <a:off x="5368200"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56" name="TextBox 55">
                  <a:extLst>
                    <a:ext uri="{FF2B5EF4-FFF2-40B4-BE49-F238E27FC236}">
                      <a16:creationId xmlns:a16="http://schemas.microsoft.com/office/drawing/2014/main" id="{202408E5-4ABF-9046-6D56-E283ED19C7FB}"/>
                    </a:ext>
                  </a:extLst>
                </p:cNvPr>
                <p:cNvSpPr txBox="1"/>
                <p:nvPr/>
              </p:nvSpPr>
              <p:spPr>
                <a:xfrm>
                  <a:off x="5229351" y="5011133"/>
                  <a:ext cx="271475"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20</a:t>
                  </a:r>
                </a:p>
              </p:txBody>
            </p:sp>
            <p:sp>
              <p:nvSpPr>
                <p:cNvPr id="57" name="Line 21">
                  <a:extLst>
                    <a:ext uri="{FF2B5EF4-FFF2-40B4-BE49-F238E27FC236}">
                      <a16:creationId xmlns:a16="http://schemas.microsoft.com/office/drawing/2014/main" id="{A10221C5-698F-7597-15DF-B68E9D0C359F}"/>
                    </a:ext>
                  </a:extLst>
                </p:cNvPr>
                <p:cNvSpPr>
                  <a:spLocks noChangeShapeType="1"/>
                </p:cNvSpPr>
                <p:nvPr/>
              </p:nvSpPr>
              <p:spPr bwMode="auto">
                <a:xfrm>
                  <a:off x="4992563"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58" name="TextBox 57">
                  <a:extLst>
                    <a:ext uri="{FF2B5EF4-FFF2-40B4-BE49-F238E27FC236}">
                      <a16:creationId xmlns:a16="http://schemas.microsoft.com/office/drawing/2014/main" id="{5C7ED01F-346C-87DF-F7F5-BB7ED4DFEA92}"/>
                    </a:ext>
                  </a:extLst>
                </p:cNvPr>
                <p:cNvSpPr txBox="1"/>
                <p:nvPr/>
              </p:nvSpPr>
              <p:spPr>
                <a:xfrm>
                  <a:off x="4853714" y="5011133"/>
                  <a:ext cx="271475"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18</a:t>
                  </a:r>
                </a:p>
              </p:txBody>
            </p:sp>
            <p:sp>
              <p:nvSpPr>
                <p:cNvPr id="59" name="Line 21">
                  <a:extLst>
                    <a:ext uri="{FF2B5EF4-FFF2-40B4-BE49-F238E27FC236}">
                      <a16:creationId xmlns:a16="http://schemas.microsoft.com/office/drawing/2014/main" id="{AB41F485-56D6-A028-901A-1924B377C402}"/>
                    </a:ext>
                  </a:extLst>
                </p:cNvPr>
                <p:cNvSpPr>
                  <a:spLocks noChangeShapeType="1"/>
                </p:cNvSpPr>
                <p:nvPr/>
              </p:nvSpPr>
              <p:spPr bwMode="auto">
                <a:xfrm>
                  <a:off x="4616926"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60" name="TextBox 59">
                  <a:extLst>
                    <a:ext uri="{FF2B5EF4-FFF2-40B4-BE49-F238E27FC236}">
                      <a16:creationId xmlns:a16="http://schemas.microsoft.com/office/drawing/2014/main" id="{DDA878E5-1DD6-414B-34BC-F3610CC1A744}"/>
                    </a:ext>
                  </a:extLst>
                </p:cNvPr>
                <p:cNvSpPr txBox="1"/>
                <p:nvPr/>
              </p:nvSpPr>
              <p:spPr>
                <a:xfrm>
                  <a:off x="4478077" y="5011133"/>
                  <a:ext cx="271475"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16</a:t>
                  </a:r>
                </a:p>
              </p:txBody>
            </p:sp>
            <p:sp>
              <p:nvSpPr>
                <p:cNvPr id="61" name="Line 21">
                  <a:extLst>
                    <a:ext uri="{FF2B5EF4-FFF2-40B4-BE49-F238E27FC236}">
                      <a16:creationId xmlns:a16="http://schemas.microsoft.com/office/drawing/2014/main" id="{7645398A-37C8-49AC-7F18-2A0BDC93BAA3}"/>
                    </a:ext>
                  </a:extLst>
                </p:cNvPr>
                <p:cNvSpPr>
                  <a:spLocks noChangeShapeType="1"/>
                </p:cNvSpPr>
                <p:nvPr/>
              </p:nvSpPr>
              <p:spPr bwMode="auto">
                <a:xfrm>
                  <a:off x="4241289"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62" name="TextBox 61">
                  <a:extLst>
                    <a:ext uri="{FF2B5EF4-FFF2-40B4-BE49-F238E27FC236}">
                      <a16:creationId xmlns:a16="http://schemas.microsoft.com/office/drawing/2014/main" id="{1CCF7863-108E-5F31-A746-857A1ABE4870}"/>
                    </a:ext>
                  </a:extLst>
                </p:cNvPr>
                <p:cNvSpPr txBox="1"/>
                <p:nvPr/>
              </p:nvSpPr>
              <p:spPr>
                <a:xfrm>
                  <a:off x="4102440" y="5011133"/>
                  <a:ext cx="271475"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14</a:t>
                  </a:r>
                </a:p>
              </p:txBody>
            </p:sp>
            <p:sp>
              <p:nvSpPr>
                <p:cNvPr id="63" name="Line 21">
                  <a:extLst>
                    <a:ext uri="{FF2B5EF4-FFF2-40B4-BE49-F238E27FC236}">
                      <a16:creationId xmlns:a16="http://schemas.microsoft.com/office/drawing/2014/main" id="{D08A8939-2F11-C0E8-FC43-D975039D16B8}"/>
                    </a:ext>
                  </a:extLst>
                </p:cNvPr>
                <p:cNvSpPr>
                  <a:spLocks noChangeShapeType="1"/>
                </p:cNvSpPr>
                <p:nvPr/>
              </p:nvSpPr>
              <p:spPr bwMode="auto">
                <a:xfrm>
                  <a:off x="3865652"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64" name="TextBox 63">
                  <a:extLst>
                    <a:ext uri="{FF2B5EF4-FFF2-40B4-BE49-F238E27FC236}">
                      <a16:creationId xmlns:a16="http://schemas.microsoft.com/office/drawing/2014/main" id="{FFB1674D-1612-71DC-3CD5-2BEAFC57EF24}"/>
                    </a:ext>
                  </a:extLst>
                </p:cNvPr>
                <p:cNvSpPr txBox="1"/>
                <p:nvPr/>
              </p:nvSpPr>
              <p:spPr>
                <a:xfrm>
                  <a:off x="3726803" y="5011133"/>
                  <a:ext cx="271475"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12</a:t>
                  </a:r>
                </a:p>
              </p:txBody>
            </p:sp>
            <p:sp>
              <p:nvSpPr>
                <p:cNvPr id="65" name="Line 21">
                  <a:extLst>
                    <a:ext uri="{FF2B5EF4-FFF2-40B4-BE49-F238E27FC236}">
                      <a16:creationId xmlns:a16="http://schemas.microsoft.com/office/drawing/2014/main" id="{C65B00BF-E016-441E-C027-8F79558AB5CE}"/>
                    </a:ext>
                  </a:extLst>
                </p:cNvPr>
                <p:cNvSpPr>
                  <a:spLocks noChangeShapeType="1"/>
                </p:cNvSpPr>
                <p:nvPr/>
              </p:nvSpPr>
              <p:spPr bwMode="auto">
                <a:xfrm>
                  <a:off x="3490015"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66" name="TextBox 65">
                  <a:extLst>
                    <a:ext uri="{FF2B5EF4-FFF2-40B4-BE49-F238E27FC236}">
                      <a16:creationId xmlns:a16="http://schemas.microsoft.com/office/drawing/2014/main" id="{EE6D4B27-6D5B-4FF8-4B03-ADF954594083}"/>
                    </a:ext>
                  </a:extLst>
                </p:cNvPr>
                <p:cNvSpPr txBox="1"/>
                <p:nvPr/>
              </p:nvSpPr>
              <p:spPr>
                <a:xfrm>
                  <a:off x="3351166" y="5011133"/>
                  <a:ext cx="271475"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10</a:t>
                  </a:r>
                </a:p>
              </p:txBody>
            </p:sp>
            <p:sp>
              <p:nvSpPr>
                <p:cNvPr id="67" name="Line 21">
                  <a:extLst>
                    <a:ext uri="{FF2B5EF4-FFF2-40B4-BE49-F238E27FC236}">
                      <a16:creationId xmlns:a16="http://schemas.microsoft.com/office/drawing/2014/main" id="{D793AAD6-C112-D504-4F58-18E174414BFA}"/>
                    </a:ext>
                  </a:extLst>
                </p:cNvPr>
                <p:cNvSpPr>
                  <a:spLocks noChangeShapeType="1"/>
                </p:cNvSpPr>
                <p:nvPr/>
              </p:nvSpPr>
              <p:spPr bwMode="auto">
                <a:xfrm>
                  <a:off x="3114378"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06F9FDB9-ADBF-53B4-CB9F-8707660946A7}"/>
                    </a:ext>
                  </a:extLst>
                </p:cNvPr>
                <p:cNvSpPr txBox="1"/>
                <p:nvPr/>
              </p:nvSpPr>
              <p:spPr>
                <a:xfrm>
                  <a:off x="3025222" y="5011133"/>
                  <a:ext cx="172089"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8</a:t>
                  </a:r>
                </a:p>
              </p:txBody>
            </p:sp>
            <p:sp>
              <p:nvSpPr>
                <p:cNvPr id="69" name="Line 21">
                  <a:extLst>
                    <a:ext uri="{FF2B5EF4-FFF2-40B4-BE49-F238E27FC236}">
                      <a16:creationId xmlns:a16="http://schemas.microsoft.com/office/drawing/2014/main" id="{C6518731-F440-D35D-2321-F26920A64268}"/>
                    </a:ext>
                  </a:extLst>
                </p:cNvPr>
                <p:cNvSpPr>
                  <a:spLocks noChangeShapeType="1"/>
                </p:cNvSpPr>
                <p:nvPr/>
              </p:nvSpPr>
              <p:spPr bwMode="auto">
                <a:xfrm>
                  <a:off x="2738741"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70" name="TextBox 69">
                  <a:extLst>
                    <a:ext uri="{FF2B5EF4-FFF2-40B4-BE49-F238E27FC236}">
                      <a16:creationId xmlns:a16="http://schemas.microsoft.com/office/drawing/2014/main" id="{942540A6-A6A2-CC9B-5D35-E7B979ACF044}"/>
                    </a:ext>
                  </a:extLst>
                </p:cNvPr>
                <p:cNvSpPr txBox="1"/>
                <p:nvPr/>
              </p:nvSpPr>
              <p:spPr>
                <a:xfrm>
                  <a:off x="2649585" y="5011133"/>
                  <a:ext cx="172089"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6</a:t>
                  </a:r>
                </a:p>
              </p:txBody>
            </p:sp>
            <p:sp>
              <p:nvSpPr>
                <p:cNvPr id="71" name="Line 21">
                  <a:extLst>
                    <a:ext uri="{FF2B5EF4-FFF2-40B4-BE49-F238E27FC236}">
                      <a16:creationId xmlns:a16="http://schemas.microsoft.com/office/drawing/2014/main" id="{E303D577-FE40-3B81-12EC-02C5A7EDFEDE}"/>
                    </a:ext>
                  </a:extLst>
                </p:cNvPr>
                <p:cNvSpPr>
                  <a:spLocks noChangeShapeType="1"/>
                </p:cNvSpPr>
                <p:nvPr/>
              </p:nvSpPr>
              <p:spPr bwMode="auto">
                <a:xfrm>
                  <a:off x="2363104"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72" name="TextBox 71">
                  <a:extLst>
                    <a:ext uri="{FF2B5EF4-FFF2-40B4-BE49-F238E27FC236}">
                      <a16:creationId xmlns:a16="http://schemas.microsoft.com/office/drawing/2014/main" id="{DFFD3B95-80C9-4EA4-FBDA-670C6F7E4B9D}"/>
                    </a:ext>
                  </a:extLst>
                </p:cNvPr>
                <p:cNvSpPr txBox="1"/>
                <p:nvPr/>
              </p:nvSpPr>
              <p:spPr>
                <a:xfrm>
                  <a:off x="2273948" y="5011133"/>
                  <a:ext cx="172089"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4</a:t>
                  </a:r>
                </a:p>
              </p:txBody>
            </p:sp>
            <p:sp>
              <p:nvSpPr>
                <p:cNvPr id="73" name="Line 21">
                  <a:extLst>
                    <a:ext uri="{FF2B5EF4-FFF2-40B4-BE49-F238E27FC236}">
                      <a16:creationId xmlns:a16="http://schemas.microsoft.com/office/drawing/2014/main" id="{617077B7-4A13-2747-E869-C70D998565C9}"/>
                    </a:ext>
                  </a:extLst>
                </p:cNvPr>
                <p:cNvSpPr>
                  <a:spLocks noChangeShapeType="1"/>
                </p:cNvSpPr>
                <p:nvPr/>
              </p:nvSpPr>
              <p:spPr bwMode="auto">
                <a:xfrm>
                  <a:off x="1987467"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74" name="TextBox 73">
                  <a:extLst>
                    <a:ext uri="{FF2B5EF4-FFF2-40B4-BE49-F238E27FC236}">
                      <a16:creationId xmlns:a16="http://schemas.microsoft.com/office/drawing/2014/main" id="{51A472B3-DD2C-C8EE-FD48-538EFD4A699B}"/>
                    </a:ext>
                  </a:extLst>
                </p:cNvPr>
                <p:cNvSpPr txBox="1"/>
                <p:nvPr/>
              </p:nvSpPr>
              <p:spPr>
                <a:xfrm>
                  <a:off x="1898311" y="5011133"/>
                  <a:ext cx="172089"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2</a:t>
                  </a:r>
                </a:p>
              </p:txBody>
            </p:sp>
            <p:sp>
              <p:nvSpPr>
                <p:cNvPr id="75" name="Line 21">
                  <a:extLst>
                    <a:ext uri="{FF2B5EF4-FFF2-40B4-BE49-F238E27FC236}">
                      <a16:creationId xmlns:a16="http://schemas.microsoft.com/office/drawing/2014/main" id="{0C8581CF-E7FB-8876-9E7C-B913AAEF5949}"/>
                    </a:ext>
                  </a:extLst>
                </p:cNvPr>
                <p:cNvSpPr>
                  <a:spLocks noChangeShapeType="1"/>
                </p:cNvSpPr>
                <p:nvPr/>
              </p:nvSpPr>
              <p:spPr bwMode="auto">
                <a:xfrm>
                  <a:off x="1611830" y="4939133"/>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latin typeface="Arial" panose="020B0604020202020204" pitchFamily="34" charset="0"/>
                    <a:cs typeface="Arial" panose="020B0604020202020204" pitchFamily="34" charset="0"/>
                  </a:endParaRPr>
                </a:p>
              </p:txBody>
            </p:sp>
            <p:sp>
              <p:nvSpPr>
                <p:cNvPr id="76" name="TextBox 75">
                  <a:extLst>
                    <a:ext uri="{FF2B5EF4-FFF2-40B4-BE49-F238E27FC236}">
                      <a16:creationId xmlns:a16="http://schemas.microsoft.com/office/drawing/2014/main" id="{0B529DA5-A77A-505D-A314-EC2374F499BF}"/>
                    </a:ext>
                  </a:extLst>
                </p:cNvPr>
                <p:cNvSpPr txBox="1"/>
                <p:nvPr/>
              </p:nvSpPr>
              <p:spPr>
                <a:xfrm>
                  <a:off x="1522674" y="5011133"/>
                  <a:ext cx="172089" cy="288147"/>
                </a:xfrm>
                <a:prstGeom prst="rect">
                  <a:avLst/>
                </a:prstGeom>
                <a:noFill/>
              </p:spPr>
              <p:txBody>
                <a:bodyPr wrap="none" lIns="36000" tIns="36000" rIns="36000" bIns="36000" rtlCol="0" anchor="t" anchorCtr="0">
                  <a:spAutoFit/>
                </a:bodyPr>
                <a:lstStyle/>
                <a:p>
                  <a:pPr algn="ctr"/>
                  <a:r>
                    <a:rPr lang="ja-JP" sz="1400">
                      <a:solidFill>
                        <a:srgbClr val="363636"/>
                      </a:solidFill>
                      <a:latin typeface="Arial" panose="020B0604020202020204" pitchFamily="34" charset="0"/>
                      <a:ea typeface="MS Mincho"/>
                      <a:cs typeface="Arial" panose="020B0604020202020204" pitchFamily="34" charset="0"/>
                    </a:rPr>
                    <a:t>0</a:t>
                  </a:r>
                </a:p>
              </p:txBody>
            </p:sp>
          </p:grpSp>
          <p:grpSp>
            <p:nvGrpSpPr>
              <p:cNvPr id="20" name="Group 19">
                <a:extLst>
                  <a:ext uri="{FF2B5EF4-FFF2-40B4-BE49-F238E27FC236}">
                    <a16:creationId xmlns:a16="http://schemas.microsoft.com/office/drawing/2014/main" id="{D19668FF-B8FD-CB19-581A-55127D2DFAF5}"/>
                  </a:ext>
                </a:extLst>
              </p:cNvPr>
              <p:cNvGrpSpPr/>
              <p:nvPr/>
            </p:nvGrpSpPr>
            <p:grpSpPr>
              <a:xfrm>
                <a:off x="1185888" y="5650676"/>
                <a:ext cx="8474878" cy="288147"/>
                <a:chOff x="1622768" y="6138112"/>
                <a:chExt cx="8474878" cy="288147"/>
              </a:xfrm>
            </p:grpSpPr>
            <p:sp>
              <p:nvSpPr>
                <p:cNvPr id="36" name="TextBox 35">
                  <a:extLst>
                    <a:ext uri="{FF2B5EF4-FFF2-40B4-BE49-F238E27FC236}">
                      <a16:creationId xmlns:a16="http://schemas.microsoft.com/office/drawing/2014/main" id="{BAF052DA-6C02-94F4-6F4E-426CE1E3F353}"/>
                    </a:ext>
                  </a:extLst>
                </p:cNvPr>
                <p:cNvSpPr txBox="1"/>
                <p:nvPr/>
              </p:nvSpPr>
              <p:spPr>
                <a:xfrm>
                  <a:off x="9944230" y="6138112"/>
                  <a:ext cx="153416"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0</a:t>
                  </a:r>
                </a:p>
              </p:txBody>
            </p:sp>
            <p:sp>
              <p:nvSpPr>
                <p:cNvPr id="37" name="TextBox 36">
                  <a:extLst>
                    <a:ext uri="{FF2B5EF4-FFF2-40B4-BE49-F238E27FC236}">
                      <a16:creationId xmlns:a16="http://schemas.microsoft.com/office/drawing/2014/main" id="{5396BA9A-11CE-5FDD-E7DA-6D505527C3AA}"/>
                    </a:ext>
                  </a:extLst>
                </p:cNvPr>
                <p:cNvSpPr txBox="1"/>
                <p:nvPr/>
              </p:nvSpPr>
              <p:spPr>
                <a:xfrm>
                  <a:off x="9258159" y="6138112"/>
                  <a:ext cx="153416"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3</a:t>
                  </a:r>
                </a:p>
              </p:txBody>
            </p:sp>
            <p:sp>
              <p:nvSpPr>
                <p:cNvPr id="38" name="TextBox 37">
                  <a:extLst>
                    <a:ext uri="{FF2B5EF4-FFF2-40B4-BE49-F238E27FC236}">
                      <a16:creationId xmlns:a16="http://schemas.microsoft.com/office/drawing/2014/main" id="{23C62ED6-04FE-CF11-B1E4-D1D36706DBC4}"/>
                    </a:ext>
                  </a:extLst>
                </p:cNvPr>
                <p:cNvSpPr txBox="1"/>
                <p:nvPr/>
              </p:nvSpPr>
              <p:spPr>
                <a:xfrm>
                  <a:off x="8527786"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15</a:t>
                  </a:r>
                </a:p>
              </p:txBody>
            </p:sp>
            <p:sp>
              <p:nvSpPr>
                <p:cNvPr id="39" name="TextBox 38">
                  <a:extLst>
                    <a:ext uri="{FF2B5EF4-FFF2-40B4-BE49-F238E27FC236}">
                      <a16:creationId xmlns:a16="http://schemas.microsoft.com/office/drawing/2014/main" id="{271FEF6E-7582-6686-0E2A-3D002B15C92C}"/>
                    </a:ext>
                  </a:extLst>
                </p:cNvPr>
                <p:cNvSpPr txBox="1"/>
                <p:nvPr/>
              </p:nvSpPr>
              <p:spPr>
                <a:xfrm>
                  <a:off x="7841714"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25</a:t>
                  </a:r>
                </a:p>
              </p:txBody>
            </p:sp>
            <p:sp>
              <p:nvSpPr>
                <p:cNvPr id="40" name="TextBox 39">
                  <a:extLst>
                    <a:ext uri="{FF2B5EF4-FFF2-40B4-BE49-F238E27FC236}">
                      <a16:creationId xmlns:a16="http://schemas.microsoft.com/office/drawing/2014/main" id="{0F171384-1802-3EF1-0294-C14AA067FF5E}"/>
                    </a:ext>
                  </a:extLst>
                </p:cNvPr>
                <p:cNvSpPr txBox="1"/>
                <p:nvPr/>
              </p:nvSpPr>
              <p:spPr>
                <a:xfrm>
                  <a:off x="7155643"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56</a:t>
                  </a:r>
                </a:p>
              </p:txBody>
            </p:sp>
            <p:sp>
              <p:nvSpPr>
                <p:cNvPr id="41" name="TextBox 40">
                  <a:extLst>
                    <a:ext uri="{FF2B5EF4-FFF2-40B4-BE49-F238E27FC236}">
                      <a16:creationId xmlns:a16="http://schemas.microsoft.com/office/drawing/2014/main" id="{9604947D-7858-61C3-6A58-81F74F647396}"/>
                    </a:ext>
                  </a:extLst>
                </p:cNvPr>
                <p:cNvSpPr txBox="1"/>
                <p:nvPr/>
              </p:nvSpPr>
              <p:spPr>
                <a:xfrm>
                  <a:off x="6469572"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66</a:t>
                  </a:r>
                </a:p>
              </p:txBody>
            </p:sp>
            <p:sp>
              <p:nvSpPr>
                <p:cNvPr id="42" name="TextBox 41">
                  <a:extLst>
                    <a:ext uri="{FF2B5EF4-FFF2-40B4-BE49-F238E27FC236}">
                      <a16:creationId xmlns:a16="http://schemas.microsoft.com/office/drawing/2014/main" id="{A5B55E9B-8BCB-EC7C-128E-8D1B04CACC55}"/>
                    </a:ext>
                  </a:extLst>
                </p:cNvPr>
                <p:cNvSpPr txBox="1"/>
                <p:nvPr/>
              </p:nvSpPr>
              <p:spPr>
                <a:xfrm>
                  <a:off x="5783499"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73</a:t>
                  </a:r>
                </a:p>
              </p:txBody>
            </p:sp>
            <p:sp>
              <p:nvSpPr>
                <p:cNvPr id="43" name="TextBox 42">
                  <a:extLst>
                    <a:ext uri="{FF2B5EF4-FFF2-40B4-BE49-F238E27FC236}">
                      <a16:creationId xmlns:a16="http://schemas.microsoft.com/office/drawing/2014/main" id="{C59A2D10-22F2-E66A-CA7F-55A3EC506B11}"/>
                    </a:ext>
                  </a:extLst>
                </p:cNvPr>
                <p:cNvSpPr txBox="1"/>
                <p:nvPr/>
              </p:nvSpPr>
              <p:spPr>
                <a:xfrm>
                  <a:off x="5097427"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81</a:t>
                  </a:r>
                </a:p>
              </p:txBody>
            </p:sp>
            <p:sp>
              <p:nvSpPr>
                <p:cNvPr id="44" name="TextBox 43">
                  <a:extLst>
                    <a:ext uri="{FF2B5EF4-FFF2-40B4-BE49-F238E27FC236}">
                      <a16:creationId xmlns:a16="http://schemas.microsoft.com/office/drawing/2014/main" id="{A1FE3078-874C-E2AE-E878-1BA5FB61AA59}"/>
                    </a:ext>
                  </a:extLst>
                </p:cNvPr>
                <p:cNvSpPr txBox="1"/>
                <p:nvPr/>
              </p:nvSpPr>
              <p:spPr>
                <a:xfrm>
                  <a:off x="4411356"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98</a:t>
                  </a:r>
                </a:p>
              </p:txBody>
            </p:sp>
            <p:sp>
              <p:nvSpPr>
                <p:cNvPr id="45" name="TextBox 44">
                  <a:extLst>
                    <a:ext uri="{FF2B5EF4-FFF2-40B4-BE49-F238E27FC236}">
                      <a16:creationId xmlns:a16="http://schemas.microsoft.com/office/drawing/2014/main" id="{C86FA0F1-EE79-635C-ACB9-CCBA439D0345}"/>
                    </a:ext>
                  </a:extLst>
                </p:cNvPr>
                <p:cNvSpPr txBox="1"/>
                <p:nvPr/>
              </p:nvSpPr>
              <p:spPr>
                <a:xfrm>
                  <a:off x="3680983" y="6138112"/>
                  <a:ext cx="330621"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119</a:t>
                  </a:r>
                </a:p>
              </p:txBody>
            </p:sp>
            <p:sp>
              <p:nvSpPr>
                <p:cNvPr id="46" name="TextBox 45">
                  <a:extLst>
                    <a:ext uri="{FF2B5EF4-FFF2-40B4-BE49-F238E27FC236}">
                      <a16:creationId xmlns:a16="http://schemas.microsoft.com/office/drawing/2014/main" id="{7B6C6B43-A886-DD57-9274-F9678F330718}"/>
                    </a:ext>
                  </a:extLst>
                </p:cNvPr>
                <p:cNvSpPr txBox="1"/>
                <p:nvPr/>
              </p:nvSpPr>
              <p:spPr>
                <a:xfrm>
                  <a:off x="2994911" y="6138112"/>
                  <a:ext cx="330621"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137</a:t>
                  </a:r>
                </a:p>
              </p:txBody>
            </p:sp>
            <p:sp>
              <p:nvSpPr>
                <p:cNvPr id="47" name="TextBox 46">
                  <a:extLst>
                    <a:ext uri="{FF2B5EF4-FFF2-40B4-BE49-F238E27FC236}">
                      <a16:creationId xmlns:a16="http://schemas.microsoft.com/office/drawing/2014/main" id="{5A9913CB-F8F7-66A8-1DA8-1558AB2D3A2B}"/>
                    </a:ext>
                  </a:extLst>
                </p:cNvPr>
                <p:cNvSpPr txBox="1"/>
                <p:nvPr/>
              </p:nvSpPr>
              <p:spPr>
                <a:xfrm>
                  <a:off x="2308840" y="6138112"/>
                  <a:ext cx="330621"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162</a:t>
                  </a:r>
                </a:p>
              </p:txBody>
            </p:sp>
            <p:sp>
              <p:nvSpPr>
                <p:cNvPr id="48" name="TextBox 47">
                  <a:extLst>
                    <a:ext uri="{FF2B5EF4-FFF2-40B4-BE49-F238E27FC236}">
                      <a16:creationId xmlns:a16="http://schemas.microsoft.com/office/drawing/2014/main" id="{B9718A46-CC85-F69B-11FE-CEFD349A4887}"/>
                    </a:ext>
                  </a:extLst>
                </p:cNvPr>
                <p:cNvSpPr txBox="1"/>
                <p:nvPr/>
              </p:nvSpPr>
              <p:spPr>
                <a:xfrm>
                  <a:off x="1622768" y="6138112"/>
                  <a:ext cx="330621" cy="288147"/>
                </a:xfrm>
                <a:prstGeom prst="rect">
                  <a:avLst/>
                </a:prstGeom>
                <a:noFill/>
              </p:spPr>
              <p:txBody>
                <a:bodyPr wrap="none" lIns="36000" tIns="36000" rIns="36000" bIns="36000" rtlCol="0" anchor="t" anchorCtr="0">
                  <a:spAutoFit/>
                </a:bodyPr>
                <a:lstStyle/>
                <a:p>
                  <a:pPr algn="ctr"/>
                  <a:r>
                    <a:rPr lang="ja-JP" sz="1400">
                      <a:solidFill>
                        <a:schemeClr val="accent2"/>
                      </a:solidFill>
                      <a:latin typeface="Arial" panose="020B0604020202020204" pitchFamily="34" charset="0"/>
                      <a:ea typeface="MS Mincho"/>
                      <a:cs typeface="Arial" panose="020B0604020202020204" pitchFamily="34" charset="0"/>
                    </a:rPr>
                    <a:t>171</a:t>
                  </a:r>
                </a:p>
              </p:txBody>
            </p:sp>
          </p:grpSp>
          <p:grpSp>
            <p:nvGrpSpPr>
              <p:cNvPr id="21" name="Group 20">
                <a:extLst>
                  <a:ext uri="{FF2B5EF4-FFF2-40B4-BE49-F238E27FC236}">
                    <a16:creationId xmlns:a16="http://schemas.microsoft.com/office/drawing/2014/main" id="{A127B776-3E54-8FE3-B97B-4D56B07AFE14}"/>
                  </a:ext>
                </a:extLst>
              </p:cNvPr>
              <p:cNvGrpSpPr/>
              <p:nvPr/>
            </p:nvGrpSpPr>
            <p:grpSpPr>
              <a:xfrm>
                <a:off x="1185888" y="5970803"/>
                <a:ext cx="9160950" cy="288147"/>
                <a:chOff x="1622768" y="6138112"/>
                <a:chExt cx="9160950" cy="288147"/>
              </a:xfrm>
            </p:grpSpPr>
            <p:sp>
              <p:nvSpPr>
                <p:cNvPr id="22" name="TextBox 21">
                  <a:extLst>
                    <a:ext uri="{FF2B5EF4-FFF2-40B4-BE49-F238E27FC236}">
                      <a16:creationId xmlns:a16="http://schemas.microsoft.com/office/drawing/2014/main" id="{5046D02E-3C77-7867-3612-FA01FF8693E5}"/>
                    </a:ext>
                  </a:extLst>
                </p:cNvPr>
                <p:cNvSpPr txBox="1"/>
                <p:nvPr/>
              </p:nvSpPr>
              <p:spPr>
                <a:xfrm>
                  <a:off x="10630302" y="6138112"/>
                  <a:ext cx="153416"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0</a:t>
                  </a:r>
                </a:p>
              </p:txBody>
            </p:sp>
            <p:sp>
              <p:nvSpPr>
                <p:cNvPr id="23" name="TextBox 22">
                  <a:extLst>
                    <a:ext uri="{FF2B5EF4-FFF2-40B4-BE49-F238E27FC236}">
                      <a16:creationId xmlns:a16="http://schemas.microsoft.com/office/drawing/2014/main" id="{AFC0BE78-C239-7818-B82A-761A9D2066BA}"/>
                    </a:ext>
                  </a:extLst>
                </p:cNvPr>
                <p:cNvSpPr txBox="1"/>
                <p:nvPr/>
              </p:nvSpPr>
              <p:spPr>
                <a:xfrm>
                  <a:off x="9944230" y="6138112"/>
                  <a:ext cx="153416"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1</a:t>
                  </a:r>
                </a:p>
              </p:txBody>
            </p:sp>
            <p:sp>
              <p:nvSpPr>
                <p:cNvPr id="24" name="TextBox 23">
                  <a:extLst>
                    <a:ext uri="{FF2B5EF4-FFF2-40B4-BE49-F238E27FC236}">
                      <a16:creationId xmlns:a16="http://schemas.microsoft.com/office/drawing/2014/main" id="{228A98E3-3B70-5409-08F4-22D8EEE5A4FC}"/>
                    </a:ext>
                  </a:extLst>
                </p:cNvPr>
                <p:cNvSpPr txBox="1"/>
                <p:nvPr/>
              </p:nvSpPr>
              <p:spPr>
                <a:xfrm>
                  <a:off x="9258158" y="6138112"/>
                  <a:ext cx="153416"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4</a:t>
                  </a:r>
                </a:p>
              </p:txBody>
            </p:sp>
            <p:sp>
              <p:nvSpPr>
                <p:cNvPr id="25" name="TextBox 24">
                  <a:extLst>
                    <a:ext uri="{FF2B5EF4-FFF2-40B4-BE49-F238E27FC236}">
                      <a16:creationId xmlns:a16="http://schemas.microsoft.com/office/drawing/2014/main" id="{65D2FD77-9170-B9F1-CB3F-25029BEB9AAE}"/>
                    </a:ext>
                  </a:extLst>
                </p:cNvPr>
                <p:cNvSpPr txBox="1"/>
                <p:nvPr/>
              </p:nvSpPr>
              <p:spPr>
                <a:xfrm>
                  <a:off x="8572087" y="6138112"/>
                  <a:ext cx="153416"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7</a:t>
                  </a:r>
                </a:p>
              </p:txBody>
            </p:sp>
            <p:sp>
              <p:nvSpPr>
                <p:cNvPr id="26" name="TextBox 25">
                  <a:extLst>
                    <a:ext uri="{FF2B5EF4-FFF2-40B4-BE49-F238E27FC236}">
                      <a16:creationId xmlns:a16="http://schemas.microsoft.com/office/drawing/2014/main" id="{CF419538-4142-E5A7-C3FB-6D6942508CA9}"/>
                    </a:ext>
                  </a:extLst>
                </p:cNvPr>
                <p:cNvSpPr txBox="1"/>
                <p:nvPr/>
              </p:nvSpPr>
              <p:spPr>
                <a:xfrm>
                  <a:off x="7841715"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20</a:t>
                  </a:r>
                </a:p>
              </p:txBody>
            </p:sp>
            <p:sp>
              <p:nvSpPr>
                <p:cNvPr id="27" name="TextBox 26">
                  <a:extLst>
                    <a:ext uri="{FF2B5EF4-FFF2-40B4-BE49-F238E27FC236}">
                      <a16:creationId xmlns:a16="http://schemas.microsoft.com/office/drawing/2014/main" id="{CF73D374-16EF-6E9A-94CB-4D9FA01DF7DF}"/>
                    </a:ext>
                  </a:extLst>
                </p:cNvPr>
                <p:cNvSpPr txBox="1"/>
                <p:nvPr/>
              </p:nvSpPr>
              <p:spPr>
                <a:xfrm>
                  <a:off x="7155643"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44</a:t>
                  </a:r>
                </a:p>
              </p:txBody>
            </p:sp>
            <p:sp>
              <p:nvSpPr>
                <p:cNvPr id="28" name="TextBox 27">
                  <a:extLst>
                    <a:ext uri="{FF2B5EF4-FFF2-40B4-BE49-F238E27FC236}">
                      <a16:creationId xmlns:a16="http://schemas.microsoft.com/office/drawing/2014/main" id="{0D2390B4-96B3-35C6-28EE-C2069B9389F3}"/>
                    </a:ext>
                  </a:extLst>
                </p:cNvPr>
                <p:cNvSpPr txBox="1"/>
                <p:nvPr/>
              </p:nvSpPr>
              <p:spPr>
                <a:xfrm>
                  <a:off x="6469572"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61</a:t>
                  </a:r>
                </a:p>
              </p:txBody>
            </p:sp>
            <p:sp>
              <p:nvSpPr>
                <p:cNvPr id="29" name="TextBox 28">
                  <a:extLst>
                    <a:ext uri="{FF2B5EF4-FFF2-40B4-BE49-F238E27FC236}">
                      <a16:creationId xmlns:a16="http://schemas.microsoft.com/office/drawing/2014/main" id="{6E00332F-001F-0AA9-F69D-18C211BAFD7A}"/>
                    </a:ext>
                  </a:extLst>
                </p:cNvPr>
                <p:cNvSpPr txBox="1"/>
                <p:nvPr/>
              </p:nvSpPr>
              <p:spPr>
                <a:xfrm>
                  <a:off x="5783499"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65</a:t>
                  </a:r>
                </a:p>
              </p:txBody>
            </p:sp>
            <p:sp>
              <p:nvSpPr>
                <p:cNvPr id="30" name="TextBox 29">
                  <a:extLst>
                    <a:ext uri="{FF2B5EF4-FFF2-40B4-BE49-F238E27FC236}">
                      <a16:creationId xmlns:a16="http://schemas.microsoft.com/office/drawing/2014/main" id="{D103B51D-EF30-E7CD-7C9D-308752EC69D2}"/>
                    </a:ext>
                  </a:extLst>
                </p:cNvPr>
                <p:cNvSpPr txBox="1"/>
                <p:nvPr/>
              </p:nvSpPr>
              <p:spPr>
                <a:xfrm>
                  <a:off x="5097427"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81</a:t>
                  </a:r>
                </a:p>
              </p:txBody>
            </p:sp>
            <p:sp>
              <p:nvSpPr>
                <p:cNvPr id="31" name="TextBox 30">
                  <a:extLst>
                    <a:ext uri="{FF2B5EF4-FFF2-40B4-BE49-F238E27FC236}">
                      <a16:creationId xmlns:a16="http://schemas.microsoft.com/office/drawing/2014/main" id="{DF35C97E-00AE-02A9-1A39-3C6684AFDEC3}"/>
                    </a:ext>
                  </a:extLst>
                </p:cNvPr>
                <p:cNvSpPr txBox="1"/>
                <p:nvPr/>
              </p:nvSpPr>
              <p:spPr>
                <a:xfrm>
                  <a:off x="4411356" y="6138112"/>
                  <a:ext cx="242018"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90</a:t>
                  </a:r>
                </a:p>
              </p:txBody>
            </p:sp>
            <p:sp>
              <p:nvSpPr>
                <p:cNvPr id="32" name="TextBox 31">
                  <a:extLst>
                    <a:ext uri="{FF2B5EF4-FFF2-40B4-BE49-F238E27FC236}">
                      <a16:creationId xmlns:a16="http://schemas.microsoft.com/office/drawing/2014/main" id="{FB53B410-7650-5659-05FA-AA14B34F0903}"/>
                    </a:ext>
                  </a:extLst>
                </p:cNvPr>
                <p:cNvSpPr txBox="1"/>
                <p:nvPr/>
              </p:nvSpPr>
              <p:spPr>
                <a:xfrm>
                  <a:off x="3680983" y="6138112"/>
                  <a:ext cx="330621"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103</a:t>
                  </a:r>
                </a:p>
              </p:txBody>
            </p:sp>
            <p:sp>
              <p:nvSpPr>
                <p:cNvPr id="33" name="TextBox 32">
                  <a:extLst>
                    <a:ext uri="{FF2B5EF4-FFF2-40B4-BE49-F238E27FC236}">
                      <a16:creationId xmlns:a16="http://schemas.microsoft.com/office/drawing/2014/main" id="{05825AD3-957E-349C-2380-F44F3959FF8C}"/>
                    </a:ext>
                  </a:extLst>
                </p:cNvPr>
                <p:cNvSpPr txBox="1"/>
                <p:nvPr/>
              </p:nvSpPr>
              <p:spPr>
                <a:xfrm>
                  <a:off x="2994911" y="6138112"/>
                  <a:ext cx="330621"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115</a:t>
                  </a:r>
                </a:p>
              </p:txBody>
            </p:sp>
            <p:sp>
              <p:nvSpPr>
                <p:cNvPr id="34" name="TextBox 33">
                  <a:extLst>
                    <a:ext uri="{FF2B5EF4-FFF2-40B4-BE49-F238E27FC236}">
                      <a16:creationId xmlns:a16="http://schemas.microsoft.com/office/drawing/2014/main" id="{021F1EE8-5997-504E-EC51-7EAA6BE0B43D}"/>
                    </a:ext>
                  </a:extLst>
                </p:cNvPr>
                <p:cNvSpPr txBox="1"/>
                <p:nvPr/>
              </p:nvSpPr>
              <p:spPr>
                <a:xfrm>
                  <a:off x="2308840" y="6138112"/>
                  <a:ext cx="330621"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135</a:t>
                  </a:r>
                </a:p>
              </p:txBody>
            </p:sp>
            <p:sp>
              <p:nvSpPr>
                <p:cNvPr id="35" name="TextBox 34">
                  <a:extLst>
                    <a:ext uri="{FF2B5EF4-FFF2-40B4-BE49-F238E27FC236}">
                      <a16:creationId xmlns:a16="http://schemas.microsoft.com/office/drawing/2014/main" id="{9E51A9A8-84D1-D90B-D7A5-FF3DBCEA5B73}"/>
                    </a:ext>
                  </a:extLst>
                </p:cNvPr>
                <p:cNvSpPr txBox="1"/>
                <p:nvPr/>
              </p:nvSpPr>
              <p:spPr>
                <a:xfrm>
                  <a:off x="1622768" y="6138112"/>
                  <a:ext cx="330621" cy="288147"/>
                </a:xfrm>
                <a:prstGeom prst="rect">
                  <a:avLst/>
                </a:prstGeom>
                <a:noFill/>
              </p:spPr>
              <p:txBody>
                <a:bodyPr wrap="none" lIns="36000" tIns="36000" rIns="36000" bIns="36000" rtlCol="0" anchor="t" anchorCtr="0">
                  <a:spAutoFit/>
                </a:bodyPr>
                <a:lstStyle/>
                <a:p>
                  <a:pPr algn="ctr"/>
                  <a:r>
                    <a:rPr lang="ja-JP" sz="1400">
                      <a:solidFill>
                        <a:schemeClr val="accent1"/>
                      </a:solidFill>
                      <a:latin typeface="Arial" panose="020B0604020202020204" pitchFamily="34" charset="0"/>
                      <a:ea typeface="MS Mincho"/>
                      <a:cs typeface="Arial" panose="020B0604020202020204" pitchFamily="34" charset="0"/>
                    </a:rPr>
                    <a:t>174</a:t>
                  </a:r>
                </a:p>
              </p:txBody>
            </p:sp>
          </p:grpSp>
        </p:grpSp>
      </p:grpSp>
      <p:graphicFrame>
        <p:nvGraphicFramePr>
          <p:cNvPr id="90" name="Table 678">
            <a:extLst>
              <a:ext uri="{FF2B5EF4-FFF2-40B4-BE49-F238E27FC236}">
                <a16:creationId xmlns:a16="http://schemas.microsoft.com/office/drawing/2014/main" id="{06143941-7111-4A3C-2107-2FC3E63F3844}"/>
              </a:ext>
            </a:extLst>
          </p:cNvPr>
          <p:cNvGraphicFramePr>
            <a:graphicFrameLocks noGrp="1"/>
          </p:cNvGraphicFramePr>
          <p:nvPr>
            <p:extLst>
              <p:ext uri="{D42A27DB-BD31-4B8C-83A1-F6EECF244321}">
                <p14:modId xmlns:p14="http://schemas.microsoft.com/office/powerpoint/2010/main" val="2583506142"/>
              </p:ext>
            </p:extLst>
          </p:nvPr>
        </p:nvGraphicFramePr>
        <p:xfrm>
          <a:off x="6605128" y="2071342"/>
          <a:ext cx="5282072" cy="1202400"/>
        </p:xfrm>
        <a:graphic>
          <a:graphicData uri="http://schemas.openxmlformats.org/drawingml/2006/table">
            <a:tbl>
              <a:tblPr firstRow="1" bandRow="1">
                <a:tableStyleId>{69012ECD-51FC-41F1-AA8D-1B2483CD663E}</a:tableStyleId>
              </a:tblPr>
              <a:tblGrid>
                <a:gridCol w="2244232">
                  <a:extLst>
                    <a:ext uri="{9D8B030D-6E8A-4147-A177-3AD203B41FA5}">
                      <a16:colId xmlns:a16="http://schemas.microsoft.com/office/drawing/2014/main" val="1225533377"/>
                    </a:ext>
                  </a:extLst>
                </a:gridCol>
                <a:gridCol w="1432560">
                  <a:extLst>
                    <a:ext uri="{9D8B030D-6E8A-4147-A177-3AD203B41FA5}">
                      <a16:colId xmlns:a16="http://schemas.microsoft.com/office/drawing/2014/main" val="3537522379"/>
                    </a:ext>
                  </a:extLst>
                </a:gridCol>
                <a:gridCol w="1605280">
                  <a:extLst>
                    <a:ext uri="{9D8B030D-6E8A-4147-A177-3AD203B41FA5}">
                      <a16:colId xmlns:a16="http://schemas.microsoft.com/office/drawing/2014/main" val="450679219"/>
                    </a:ext>
                  </a:extLst>
                </a:gridCol>
              </a:tblGrid>
              <a:tr h="0">
                <a:tc>
                  <a:txBody>
                    <a:bodyPr/>
                    <a:lstStyle/>
                    <a:p>
                      <a:endParaRPr lang="en-GB" sz="1200" dirty="0">
                        <a:solidFill>
                          <a:srgbClr val="363636"/>
                        </a:solidFill>
                      </a:endParaRPr>
                    </a:p>
                  </a:txBody>
                  <a:tcPr marL="36000" marR="36000" marT="36000" marB="36000" anchor="ctr"/>
                </a:tc>
                <a:tc>
                  <a:txBody>
                    <a:bodyPr/>
                    <a:lstStyle/>
                    <a:p>
                      <a:pPr algn="ctr"/>
                      <a:r>
                        <a:rPr lang="ja-JP" sz="1200">
                          <a:solidFill>
                            <a:schemeClr val="tx2"/>
                          </a:solidFill>
                        </a:rPr>
                        <a:t>ソトラシブ（n=171）</a:t>
                      </a:r>
                    </a:p>
                  </a:txBody>
                  <a:tcPr marL="36000" marR="36000" marT="36000" marB="36000" anchor="ctr"/>
                </a:tc>
                <a:tc>
                  <a:txBody>
                    <a:bodyPr/>
                    <a:lstStyle/>
                    <a:p>
                      <a:pPr algn="ctr"/>
                      <a:r>
                        <a:rPr lang="ja-JP" sz="1200" dirty="0">
                          <a:solidFill>
                            <a:schemeClr val="tx2"/>
                          </a:solidFill>
                        </a:rPr>
                        <a:t>ドセタキセル
（n=174）</a:t>
                      </a:r>
                    </a:p>
                  </a:txBody>
                  <a:tcPr marL="36000" marR="36000" marT="36000" marB="36000" anchor="ctr"/>
                </a:tc>
                <a:extLst>
                  <a:ext uri="{0D108BD9-81ED-4DB2-BD59-A6C34878D82A}">
                    <a16:rowId xmlns:a16="http://schemas.microsoft.com/office/drawing/2014/main" val="1609551199"/>
                  </a:ext>
                </a:extLst>
              </a:tr>
              <a:tr h="0">
                <a:tc>
                  <a:txBody>
                    <a:bodyPr/>
                    <a:lstStyle/>
                    <a:p>
                      <a:r>
                        <a:rPr lang="ja-JP" sz="1200"/>
                        <a:t>死亡、n （％）</a:t>
                      </a:r>
                    </a:p>
                  </a:txBody>
                  <a:tcPr marL="36000" marR="36000" marT="36000" marB="36000" anchor="ctr"/>
                </a:tc>
                <a:tc>
                  <a:txBody>
                    <a:bodyPr/>
                    <a:lstStyle/>
                    <a:p>
                      <a:pPr algn="ctr"/>
                      <a:r>
                        <a:rPr lang="ja-JP" sz="1200"/>
                        <a:t>109 （63.7）</a:t>
                      </a:r>
                    </a:p>
                  </a:txBody>
                  <a:tcPr marL="36000" marR="36000" marT="36000" marB="36000" anchor="ctr"/>
                </a:tc>
                <a:tc>
                  <a:txBody>
                    <a:bodyPr/>
                    <a:lstStyle/>
                    <a:p>
                      <a:pPr algn="ctr"/>
                      <a:r>
                        <a:rPr lang="ja-JP" sz="1200"/>
                        <a:t>94 （54.0）</a:t>
                      </a:r>
                    </a:p>
                  </a:txBody>
                  <a:tcPr marL="36000" marR="36000" marT="36000" marB="36000" anchor="ctr"/>
                </a:tc>
                <a:extLst>
                  <a:ext uri="{0D108BD9-81ED-4DB2-BD59-A6C34878D82A}">
                    <a16:rowId xmlns:a16="http://schemas.microsoft.com/office/drawing/2014/main" val="369682406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a:t>mOS、月 （95％CI）</a:t>
                      </a:r>
                    </a:p>
                  </a:txBody>
                  <a:tcPr marL="36000" marR="36000" marT="36000" marB="36000" anchor="ctr"/>
                </a:tc>
                <a:tc>
                  <a:txBody>
                    <a:bodyPr/>
                    <a:lstStyle/>
                    <a:p>
                      <a:pPr algn="ctr"/>
                      <a:r>
                        <a:rPr lang="ja-JP" sz="1200"/>
                        <a:t>10.6 （8.9、14.0）</a:t>
                      </a:r>
                    </a:p>
                  </a:txBody>
                  <a:tcPr marL="36000" marR="36000" marT="36000" marB="36000" anchor="ctr"/>
                </a:tc>
                <a:tc>
                  <a:txBody>
                    <a:bodyPr/>
                    <a:lstStyle/>
                    <a:p>
                      <a:pPr algn="ctr"/>
                      <a:r>
                        <a:rPr lang="ja-JP" sz="1200"/>
                        <a:t>11.3 （9.0、14.9）</a:t>
                      </a:r>
                    </a:p>
                  </a:txBody>
                  <a:tcPr marL="36000" marR="36000" marT="36000" marB="36000" anchor="ctr"/>
                </a:tc>
                <a:extLst>
                  <a:ext uri="{0D108BD9-81ED-4DB2-BD59-A6C34878D82A}">
                    <a16:rowId xmlns:a16="http://schemas.microsoft.com/office/drawing/2014/main" val="3535403983"/>
                  </a:ext>
                </a:extLst>
              </a:tr>
              <a:tr h="176453">
                <a:tc>
                  <a:txBody>
                    <a:bodyPr/>
                    <a:lstStyle/>
                    <a:p>
                      <a:r>
                        <a:rPr lang="ja-JP" sz="1200"/>
                        <a:t>HR （95％CI）、p値 （片側）</a:t>
                      </a:r>
                    </a:p>
                  </a:txBody>
                  <a:tcPr marL="36000" marR="36000" marT="36000" marB="36000" anchor="ctr"/>
                </a:tc>
                <a:tc gridSpan="2">
                  <a:txBody>
                    <a:bodyPr/>
                    <a:lstStyle/>
                    <a:p>
                      <a:pPr algn="ctr"/>
                      <a:r>
                        <a:rPr lang="ja-JP" sz="1200" dirty="0"/>
                        <a:t>1.01 （0.77、1.33）、0.53</a:t>
                      </a:r>
                    </a:p>
                  </a:txBody>
                  <a:tcPr marL="36000" marR="36000" marT="36000" marB="36000" anchor="ctr"/>
                </a:tc>
                <a:tc hMerge="1">
                  <a:txBody>
                    <a:bodyPr/>
                    <a:lstStyle/>
                    <a:p>
                      <a:endParaRPr lang="en-GB"/>
                    </a:p>
                  </a:txBody>
                  <a:tcPr>
                    <a:lnL w="12700" cmpd="sng">
                      <a:noFill/>
                    </a:lnL>
                    <a:lnT w="12700" cmpd="sng">
                      <a:noFill/>
                    </a:lnT>
                  </a:tcPr>
                </a:tc>
                <a:extLst>
                  <a:ext uri="{0D108BD9-81ED-4DB2-BD59-A6C34878D82A}">
                    <a16:rowId xmlns:a16="http://schemas.microsoft.com/office/drawing/2014/main" val="4113676924"/>
                  </a:ext>
                </a:extLst>
              </a:tr>
            </a:tbl>
          </a:graphicData>
        </a:graphic>
      </p:graphicFrame>
      <p:graphicFrame>
        <p:nvGraphicFramePr>
          <p:cNvPr id="91" name="Table 806">
            <a:extLst>
              <a:ext uri="{FF2B5EF4-FFF2-40B4-BE49-F238E27FC236}">
                <a16:creationId xmlns:a16="http://schemas.microsoft.com/office/drawing/2014/main" id="{DA369684-C2EA-B5C2-F712-3E35DA4D7053}"/>
              </a:ext>
            </a:extLst>
          </p:cNvPr>
          <p:cNvGraphicFramePr>
            <a:graphicFrameLocks noGrp="1"/>
          </p:cNvGraphicFramePr>
          <p:nvPr>
            <p:extLst>
              <p:ext uri="{D42A27DB-BD31-4B8C-83A1-F6EECF244321}">
                <p14:modId xmlns:p14="http://schemas.microsoft.com/office/powerpoint/2010/main" val="3934416793"/>
              </p:ext>
            </p:extLst>
          </p:nvPr>
        </p:nvGraphicFramePr>
        <p:xfrm>
          <a:off x="1474674" y="3883069"/>
          <a:ext cx="5034983" cy="1123312"/>
        </p:xfrm>
        <a:graphic>
          <a:graphicData uri="http://schemas.openxmlformats.org/drawingml/2006/table">
            <a:tbl>
              <a:tblPr firstRow="1" bandRow="1">
                <a:tableStyleId>{69012ECD-51FC-41F1-AA8D-1B2483CD663E}</a:tableStyleId>
              </a:tblPr>
              <a:tblGrid>
                <a:gridCol w="2963502">
                  <a:extLst>
                    <a:ext uri="{9D8B030D-6E8A-4147-A177-3AD203B41FA5}">
                      <a16:colId xmlns:a16="http://schemas.microsoft.com/office/drawing/2014/main" val="3511763719"/>
                    </a:ext>
                  </a:extLst>
                </a:gridCol>
                <a:gridCol w="973861">
                  <a:extLst>
                    <a:ext uri="{9D8B030D-6E8A-4147-A177-3AD203B41FA5}">
                      <a16:colId xmlns:a16="http://schemas.microsoft.com/office/drawing/2014/main" val="2030217258"/>
                    </a:ext>
                  </a:extLst>
                </a:gridCol>
                <a:gridCol w="1097620">
                  <a:extLst>
                    <a:ext uri="{9D8B030D-6E8A-4147-A177-3AD203B41FA5}">
                      <a16:colId xmlns:a16="http://schemas.microsoft.com/office/drawing/2014/main" val="3032017960"/>
                    </a:ext>
                  </a:extLst>
                </a:gridCol>
              </a:tblGrid>
              <a:tr h="247792">
                <a:tc>
                  <a:txBody>
                    <a:bodyPr/>
                    <a:lstStyle/>
                    <a:p>
                      <a:pPr algn="l"/>
                      <a:r>
                        <a:rPr lang="ja-JP" sz="1100" dirty="0">
                          <a:solidFill>
                            <a:schemeClr val="tx2"/>
                          </a:solidFill>
                        </a:rPr>
                        <a:t>後続の</a:t>
                      </a:r>
                      <a:r>
                        <a:rPr lang="ja-JP" sz="1100" baseline="0" dirty="0">
                          <a:solidFill>
                            <a:schemeClr val="tx2"/>
                          </a:solidFill>
                        </a:rPr>
                        <a:t>治療（％）</a:t>
                      </a:r>
                    </a:p>
                  </a:txBody>
                  <a:tcPr marL="36000" marR="36000" marT="18000" marB="18000" anchor="ctr"/>
                </a:tc>
                <a:tc>
                  <a:txBody>
                    <a:bodyPr/>
                    <a:lstStyle/>
                    <a:p>
                      <a:pPr algn="ctr"/>
                      <a:r>
                        <a:rPr lang="ja-JP" sz="1100">
                          <a:solidFill>
                            <a:schemeClr val="tx2"/>
                          </a:solidFill>
                        </a:rPr>
                        <a:t>ソトロシブ</a:t>
                      </a:r>
                    </a:p>
                  </a:txBody>
                  <a:tcPr marL="36000" marR="36000" marT="18000" marB="18000" anchor="ctr"/>
                </a:tc>
                <a:tc>
                  <a:txBody>
                    <a:bodyPr/>
                    <a:lstStyle/>
                    <a:p>
                      <a:pPr algn="ctr"/>
                      <a:r>
                        <a:rPr lang="ja-JP" sz="1100">
                          <a:solidFill>
                            <a:schemeClr val="tx2"/>
                          </a:solidFill>
                        </a:rPr>
                        <a:t>ドセタキセル</a:t>
                      </a:r>
                    </a:p>
                  </a:txBody>
                  <a:tcPr marL="36000" marR="36000" marT="18000" marB="18000" anchor="ctr"/>
                </a:tc>
                <a:extLst>
                  <a:ext uri="{0D108BD9-81ED-4DB2-BD59-A6C34878D82A}">
                    <a16:rowId xmlns:a16="http://schemas.microsoft.com/office/drawing/2014/main" val="1190259595"/>
                  </a:ext>
                </a:extLst>
              </a:tr>
              <a:tr h="218880">
                <a:tc>
                  <a:txBody>
                    <a:bodyPr/>
                    <a:lstStyle/>
                    <a:p>
                      <a:pPr algn="l"/>
                      <a:r>
                        <a:rPr lang="ja-JP" sz="1100"/>
                        <a:t>全体（クロスオーバーを含む）</a:t>
                      </a:r>
                      <a:r>
                        <a:rPr lang="ja-JP" sz="1100" baseline="30000"/>
                        <a:t>*</a:t>
                      </a:r>
                    </a:p>
                  </a:txBody>
                  <a:tcPr marL="36000" marR="36000" marT="18000" marB="18000" anchor="ctr"/>
                </a:tc>
                <a:tc>
                  <a:txBody>
                    <a:bodyPr/>
                    <a:lstStyle/>
                    <a:p>
                      <a:pPr algn="ctr"/>
                      <a:r>
                        <a:rPr lang="ja-JP" sz="1100"/>
                        <a:t>36</a:t>
                      </a:r>
                    </a:p>
                  </a:txBody>
                  <a:tcPr marL="36000" marR="36000" marT="18000" marB="18000" anchor="ctr"/>
                </a:tc>
                <a:tc>
                  <a:txBody>
                    <a:bodyPr/>
                    <a:lstStyle/>
                    <a:p>
                      <a:pPr algn="ctr"/>
                      <a:r>
                        <a:rPr lang="ja-JP" sz="1100"/>
                        <a:t>43</a:t>
                      </a:r>
                    </a:p>
                  </a:txBody>
                  <a:tcPr marL="36000" marR="36000" marT="18000" marB="18000" anchor="ctr"/>
                </a:tc>
                <a:extLst>
                  <a:ext uri="{0D108BD9-81ED-4DB2-BD59-A6C34878D82A}">
                    <a16:rowId xmlns:a16="http://schemas.microsoft.com/office/drawing/2014/main" val="3121644976"/>
                  </a:ext>
                </a:extLst>
              </a:tr>
              <a:tr h="218880">
                <a:tc>
                  <a:txBody>
                    <a:bodyPr/>
                    <a:lstStyle/>
                    <a:p>
                      <a:pPr algn="l"/>
                      <a:r>
                        <a:rPr lang="ja-JP" sz="1100" dirty="0"/>
                        <a:t>KRAS G12C阻害剤（クロスオーバーを含む）</a:t>
                      </a:r>
                    </a:p>
                  </a:txBody>
                  <a:tcPr marL="36000" marR="36000" marT="18000" marB="18000" anchor="ctr"/>
                </a:tc>
                <a:tc>
                  <a:txBody>
                    <a:bodyPr/>
                    <a:lstStyle/>
                    <a:p>
                      <a:pPr algn="ctr"/>
                      <a:r>
                        <a:rPr lang="ja-JP" sz="1100"/>
                        <a:t>4</a:t>
                      </a:r>
                    </a:p>
                  </a:txBody>
                  <a:tcPr marL="36000" marR="36000" marT="18000" marB="18000" anchor="ctr"/>
                </a:tc>
                <a:tc>
                  <a:txBody>
                    <a:bodyPr/>
                    <a:lstStyle/>
                    <a:p>
                      <a:pPr algn="ctr"/>
                      <a:r>
                        <a:rPr lang="ja-JP" sz="1100"/>
                        <a:t>34</a:t>
                      </a:r>
                    </a:p>
                  </a:txBody>
                  <a:tcPr marL="36000" marR="36000" marT="18000" marB="18000" anchor="ctr"/>
                </a:tc>
                <a:extLst>
                  <a:ext uri="{0D108BD9-81ED-4DB2-BD59-A6C34878D82A}">
                    <a16:rowId xmlns:a16="http://schemas.microsoft.com/office/drawing/2014/main" val="740604532"/>
                  </a:ext>
                </a:extLst>
              </a:tr>
              <a:tr h="218880">
                <a:tc>
                  <a:txBody>
                    <a:bodyPr/>
                    <a:lstStyle/>
                    <a:p>
                      <a:pPr algn="l"/>
                      <a:r>
                        <a:rPr lang="ja-JP" sz="1100"/>
                        <a:t>化学療法</a:t>
                      </a:r>
                    </a:p>
                  </a:txBody>
                  <a:tcPr marL="36000" marR="36000" marT="18000" marB="18000" anchor="ctr"/>
                </a:tc>
                <a:tc>
                  <a:txBody>
                    <a:bodyPr/>
                    <a:lstStyle/>
                    <a:p>
                      <a:pPr algn="ctr"/>
                      <a:r>
                        <a:rPr lang="ja-JP" sz="1100"/>
                        <a:t>21</a:t>
                      </a:r>
                    </a:p>
                  </a:txBody>
                  <a:tcPr marL="36000" marR="36000" marT="18000" marB="18000" anchor="ctr"/>
                </a:tc>
                <a:tc>
                  <a:txBody>
                    <a:bodyPr/>
                    <a:lstStyle/>
                    <a:p>
                      <a:pPr algn="ctr"/>
                      <a:r>
                        <a:rPr lang="ja-JP" sz="1100"/>
                        <a:t>12</a:t>
                      </a:r>
                    </a:p>
                  </a:txBody>
                  <a:tcPr marL="36000" marR="36000" marT="18000" marB="18000" anchor="ctr"/>
                </a:tc>
                <a:extLst>
                  <a:ext uri="{0D108BD9-81ED-4DB2-BD59-A6C34878D82A}">
                    <a16:rowId xmlns:a16="http://schemas.microsoft.com/office/drawing/2014/main" val="4153687169"/>
                  </a:ext>
                </a:extLst>
              </a:tr>
              <a:tr h="218880">
                <a:tc>
                  <a:txBody>
                    <a:bodyPr/>
                    <a:lstStyle/>
                    <a:p>
                      <a:pPr algn="l"/>
                      <a:r>
                        <a:rPr lang="ja-JP" sz="1100"/>
                        <a:t>IO</a:t>
                      </a:r>
                    </a:p>
                  </a:txBody>
                  <a:tcPr marL="36000" marR="36000" marT="18000" marB="18000" anchor="ctr"/>
                </a:tc>
                <a:tc>
                  <a:txBody>
                    <a:bodyPr/>
                    <a:lstStyle/>
                    <a:p>
                      <a:pPr algn="ctr"/>
                      <a:r>
                        <a:rPr lang="ja-JP" sz="1100"/>
                        <a:t>9</a:t>
                      </a:r>
                    </a:p>
                  </a:txBody>
                  <a:tcPr marL="36000" marR="36000" marT="18000" marB="18000" anchor="ctr"/>
                </a:tc>
                <a:tc>
                  <a:txBody>
                    <a:bodyPr/>
                    <a:lstStyle/>
                    <a:p>
                      <a:pPr algn="ctr"/>
                      <a:r>
                        <a:rPr lang="ja-JP" sz="1100" dirty="0"/>
                        <a:t>6</a:t>
                      </a:r>
                    </a:p>
                  </a:txBody>
                  <a:tcPr marL="36000" marR="36000" marT="18000" marB="18000" anchor="ctr"/>
                </a:tc>
                <a:extLst>
                  <a:ext uri="{0D108BD9-81ED-4DB2-BD59-A6C34878D82A}">
                    <a16:rowId xmlns:a16="http://schemas.microsoft.com/office/drawing/2014/main" val="2808910284"/>
                  </a:ext>
                </a:extLst>
              </a:tr>
            </a:tbl>
          </a:graphicData>
        </a:graphic>
      </p:graphicFrame>
      <p:grpSp>
        <p:nvGrpSpPr>
          <p:cNvPr id="92" name="Group 91">
            <a:extLst>
              <a:ext uri="{FF2B5EF4-FFF2-40B4-BE49-F238E27FC236}">
                <a16:creationId xmlns:a16="http://schemas.microsoft.com/office/drawing/2014/main" id="{3EFB25B1-6A48-B4B7-3217-27EFDE7D2D42}"/>
              </a:ext>
            </a:extLst>
          </p:cNvPr>
          <p:cNvGrpSpPr/>
          <p:nvPr/>
        </p:nvGrpSpPr>
        <p:grpSpPr>
          <a:xfrm>
            <a:off x="1410262" y="2091155"/>
            <a:ext cx="9233432" cy="2203522"/>
            <a:chOff x="333375" y="2066924"/>
            <a:chExt cx="11527059" cy="2733513"/>
          </a:xfrm>
        </p:grpSpPr>
        <p:sp>
          <p:nvSpPr>
            <p:cNvPr id="93" name="Freeform: Shape 813">
              <a:extLst>
                <a:ext uri="{FF2B5EF4-FFF2-40B4-BE49-F238E27FC236}">
                  <a16:creationId xmlns:a16="http://schemas.microsoft.com/office/drawing/2014/main" id="{FF503AAE-AC98-C1F2-6A2A-27C61C715CF5}"/>
                </a:ext>
              </a:extLst>
            </p:cNvPr>
            <p:cNvSpPr/>
            <p:nvPr/>
          </p:nvSpPr>
          <p:spPr>
            <a:xfrm>
              <a:off x="333375" y="2066924"/>
              <a:ext cx="11527059" cy="2676706"/>
            </a:xfrm>
            <a:custGeom>
              <a:avLst/>
              <a:gdLst>
                <a:gd name="connsiteX0" fmla="*/ 11527059 w 11527059"/>
                <a:gd name="connsiteY0" fmla="*/ 2676706 h 2676706"/>
                <a:gd name="connsiteX1" fmla="*/ 9053160 w 11527059"/>
                <a:gd name="connsiteY1" fmla="*/ 2676706 h 2676706"/>
                <a:gd name="connsiteX2" fmla="*/ 9053160 w 11527059"/>
                <a:gd name="connsiteY2" fmla="*/ 2614965 h 2676706"/>
                <a:gd name="connsiteX3" fmla="*/ 8938508 w 11527059"/>
                <a:gd name="connsiteY3" fmla="*/ 2614965 h 2676706"/>
                <a:gd name="connsiteX4" fmla="*/ 8938508 w 11527059"/>
                <a:gd name="connsiteY4" fmla="*/ 2566454 h 2676706"/>
                <a:gd name="connsiteX5" fmla="*/ 8541629 w 11527059"/>
                <a:gd name="connsiteY5" fmla="*/ 2566454 h 2676706"/>
                <a:gd name="connsiteX6" fmla="*/ 8541629 w 11527059"/>
                <a:gd name="connsiteY6" fmla="*/ 2540003 h 2676706"/>
                <a:gd name="connsiteX7" fmla="*/ 8515178 w 11527059"/>
                <a:gd name="connsiteY7" fmla="*/ 2540003 h 2676706"/>
                <a:gd name="connsiteX8" fmla="*/ 8515178 w 11527059"/>
                <a:gd name="connsiteY8" fmla="*/ 2469442 h 2676706"/>
                <a:gd name="connsiteX9" fmla="*/ 8413747 w 11527059"/>
                <a:gd name="connsiteY9" fmla="*/ 2469442 h 2676706"/>
                <a:gd name="connsiteX10" fmla="*/ 8413747 w 11527059"/>
                <a:gd name="connsiteY10" fmla="*/ 2394480 h 2676706"/>
                <a:gd name="connsiteX11" fmla="*/ 7955137 w 11527059"/>
                <a:gd name="connsiteY11" fmla="*/ 2394480 h 2676706"/>
                <a:gd name="connsiteX12" fmla="*/ 7955137 w 11527059"/>
                <a:gd name="connsiteY12" fmla="*/ 2337149 h 2676706"/>
                <a:gd name="connsiteX13" fmla="*/ 7853715 w 11527059"/>
                <a:gd name="connsiteY13" fmla="*/ 2337149 h 2676706"/>
                <a:gd name="connsiteX14" fmla="*/ 7853715 w 11527059"/>
                <a:gd name="connsiteY14" fmla="*/ 2319519 h 2676706"/>
                <a:gd name="connsiteX15" fmla="*/ 7734653 w 11527059"/>
                <a:gd name="connsiteY15" fmla="*/ 2319519 h 2676706"/>
                <a:gd name="connsiteX16" fmla="*/ 7734653 w 11527059"/>
                <a:gd name="connsiteY16" fmla="*/ 2288648 h 2676706"/>
                <a:gd name="connsiteX17" fmla="*/ 7659691 w 11527059"/>
                <a:gd name="connsiteY17" fmla="*/ 2288648 h 2676706"/>
                <a:gd name="connsiteX18" fmla="*/ 7659691 w 11527059"/>
                <a:gd name="connsiteY18" fmla="*/ 2266598 h 2676706"/>
                <a:gd name="connsiteX19" fmla="*/ 7421566 w 11527059"/>
                <a:gd name="connsiteY19" fmla="*/ 2266598 h 2676706"/>
                <a:gd name="connsiteX20" fmla="*/ 7421566 w 11527059"/>
                <a:gd name="connsiteY20" fmla="*/ 2244547 h 2676706"/>
                <a:gd name="connsiteX21" fmla="*/ 7289273 w 11527059"/>
                <a:gd name="connsiteY21" fmla="*/ 2244547 h 2676706"/>
                <a:gd name="connsiteX22" fmla="*/ 7289273 w 11527059"/>
                <a:gd name="connsiteY22" fmla="*/ 2213677 h 2676706"/>
                <a:gd name="connsiteX23" fmla="*/ 7037918 w 11527059"/>
                <a:gd name="connsiteY23" fmla="*/ 2213677 h 2676706"/>
                <a:gd name="connsiteX24" fmla="*/ 7037918 w 11527059"/>
                <a:gd name="connsiteY24" fmla="*/ 2191636 h 2676706"/>
                <a:gd name="connsiteX25" fmla="*/ 6702781 w 11527059"/>
                <a:gd name="connsiteY25" fmla="*/ 2191636 h 2676706"/>
                <a:gd name="connsiteX26" fmla="*/ 6702781 w 11527059"/>
                <a:gd name="connsiteY26" fmla="*/ 2147535 h 2676706"/>
                <a:gd name="connsiteX27" fmla="*/ 6358824 w 11527059"/>
                <a:gd name="connsiteY27" fmla="*/ 2147535 h 2676706"/>
                <a:gd name="connsiteX28" fmla="*/ 6358824 w 11527059"/>
                <a:gd name="connsiteY28" fmla="*/ 2129895 h 2676706"/>
                <a:gd name="connsiteX29" fmla="*/ 6266212 w 11527059"/>
                <a:gd name="connsiteY29" fmla="*/ 2129895 h 2676706"/>
                <a:gd name="connsiteX30" fmla="*/ 6266212 w 11527059"/>
                <a:gd name="connsiteY30" fmla="*/ 2112255 h 2676706"/>
                <a:gd name="connsiteX31" fmla="*/ 6155970 w 11527059"/>
                <a:gd name="connsiteY31" fmla="*/ 2112255 h 2676706"/>
                <a:gd name="connsiteX32" fmla="*/ 6155970 w 11527059"/>
                <a:gd name="connsiteY32" fmla="*/ 2081394 h 2676706"/>
                <a:gd name="connsiteX33" fmla="*/ 6072188 w 11527059"/>
                <a:gd name="connsiteY33" fmla="*/ 2081394 h 2676706"/>
                <a:gd name="connsiteX34" fmla="*/ 6072188 w 11527059"/>
                <a:gd name="connsiteY34" fmla="*/ 2041703 h 2676706"/>
                <a:gd name="connsiteX35" fmla="*/ 5613578 w 11527059"/>
                <a:gd name="connsiteY35" fmla="*/ 2041703 h 2676706"/>
                <a:gd name="connsiteX36" fmla="*/ 5613578 w 11527059"/>
                <a:gd name="connsiteY36" fmla="*/ 2015242 h 2676706"/>
                <a:gd name="connsiteX37" fmla="*/ 5459235 w 11527059"/>
                <a:gd name="connsiteY37" fmla="*/ 2015242 h 2676706"/>
                <a:gd name="connsiteX38" fmla="*/ 5459235 w 11527059"/>
                <a:gd name="connsiteY38" fmla="*/ 1997602 h 2676706"/>
                <a:gd name="connsiteX39" fmla="*/ 5371043 w 11527059"/>
                <a:gd name="connsiteY39" fmla="*/ 1997602 h 2676706"/>
                <a:gd name="connsiteX40" fmla="*/ 5371043 w 11527059"/>
                <a:gd name="connsiteY40" fmla="*/ 1962331 h 2676706"/>
                <a:gd name="connsiteX41" fmla="*/ 5300491 w 11527059"/>
                <a:gd name="connsiteY41" fmla="*/ 1962331 h 2676706"/>
                <a:gd name="connsiteX42" fmla="*/ 5300491 w 11527059"/>
                <a:gd name="connsiteY42" fmla="*/ 1940281 h 2676706"/>
                <a:gd name="connsiteX43" fmla="*/ 5229930 w 11527059"/>
                <a:gd name="connsiteY43" fmla="*/ 1940281 h 2676706"/>
                <a:gd name="connsiteX44" fmla="*/ 5229930 w 11527059"/>
                <a:gd name="connsiteY44" fmla="*/ 1922640 h 2676706"/>
                <a:gd name="connsiteX45" fmla="*/ 5154968 w 11527059"/>
                <a:gd name="connsiteY45" fmla="*/ 1922640 h 2676706"/>
                <a:gd name="connsiteX46" fmla="*/ 5154968 w 11527059"/>
                <a:gd name="connsiteY46" fmla="*/ 1882950 h 2676706"/>
                <a:gd name="connsiteX47" fmla="*/ 5115278 w 11527059"/>
                <a:gd name="connsiteY47" fmla="*/ 1882950 h 2676706"/>
                <a:gd name="connsiteX48" fmla="*/ 5115278 w 11527059"/>
                <a:gd name="connsiteY48" fmla="*/ 1869720 h 2676706"/>
                <a:gd name="connsiteX49" fmla="*/ 4903613 w 11527059"/>
                <a:gd name="connsiteY49" fmla="*/ 1869720 h 2676706"/>
                <a:gd name="connsiteX50" fmla="*/ 4903613 w 11527059"/>
                <a:gd name="connsiteY50" fmla="*/ 1847669 h 2676706"/>
                <a:gd name="connsiteX51" fmla="*/ 4758090 w 11527059"/>
                <a:gd name="connsiteY51" fmla="*/ 1847669 h 2676706"/>
                <a:gd name="connsiteX52" fmla="*/ 4758090 w 11527059"/>
                <a:gd name="connsiteY52" fmla="*/ 1812398 h 2676706"/>
                <a:gd name="connsiteX53" fmla="*/ 4630207 w 11527059"/>
                <a:gd name="connsiteY53" fmla="*/ 1812398 h 2676706"/>
                <a:gd name="connsiteX54" fmla="*/ 4630207 w 11527059"/>
                <a:gd name="connsiteY54" fmla="*/ 1790348 h 2676706"/>
                <a:gd name="connsiteX55" fmla="*/ 4608157 w 11527059"/>
                <a:gd name="connsiteY55" fmla="*/ 1790348 h 2676706"/>
                <a:gd name="connsiteX56" fmla="*/ 4608157 w 11527059"/>
                <a:gd name="connsiteY56" fmla="*/ 1750657 h 2676706"/>
                <a:gd name="connsiteX57" fmla="*/ 4533195 w 11527059"/>
                <a:gd name="connsiteY57" fmla="*/ 1750657 h 2676706"/>
                <a:gd name="connsiteX58" fmla="*/ 4533195 w 11527059"/>
                <a:gd name="connsiteY58" fmla="*/ 1715386 h 2676706"/>
                <a:gd name="connsiteX59" fmla="*/ 4475865 w 11527059"/>
                <a:gd name="connsiteY59" fmla="*/ 1715386 h 2676706"/>
                <a:gd name="connsiteX60" fmla="*/ 4475865 w 11527059"/>
                <a:gd name="connsiteY60" fmla="*/ 1618364 h 2676706"/>
                <a:gd name="connsiteX61" fmla="*/ 4312711 w 11527059"/>
                <a:gd name="connsiteY61" fmla="*/ 1618364 h 2676706"/>
                <a:gd name="connsiteX62" fmla="*/ 4312711 w 11527059"/>
                <a:gd name="connsiteY62" fmla="*/ 1591913 h 2676706"/>
                <a:gd name="connsiteX63" fmla="*/ 4273020 w 11527059"/>
                <a:gd name="connsiteY63" fmla="*/ 1591913 h 2676706"/>
                <a:gd name="connsiteX64" fmla="*/ 4273020 w 11527059"/>
                <a:gd name="connsiteY64" fmla="*/ 1565453 h 2676706"/>
                <a:gd name="connsiteX65" fmla="*/ 4233329 w 11527059"/>
                <a:gd name="connsiteY65" fmla="*/ 1565453 h 2676706"/>
                <a:gd name="connsiteX66" fmla="*/ 4233329 w 11527059"/>
                <a:gd name="connsiteY66" fmla="*/ 1547813 h 2676706"/>
                <a:gd name="connsiteX67" fmla="*/ 4105456 w 11527059"/>
                <a:gd name="connsiteY67" fmla="*/ 1547813 h 2676706"/>
                <a:gd name="connsiteX68" fmla="*/ 4105456 w 11527059"/>
                <a:gd name="connsiteY68" fmla="*/ 1512532 h 2676706"/>
                <a:gd name="connsiteX69" fmla="*/ 4087816 w 11527059"/>
                <a:gd name="connsiteY69" fmla="*/ 1512532 h 2676706"/>
                <a:gd name="connsiteX70" fmla="*/ 4087816 w 11527059"/>
                <a:gd name="connsiteY70" fmla="*/ 1481671 h 2676706"/>
                <a:gd name="connsiteX71" fmla="*/ 3884962 w 11527059"/>
                <a:gd name="connsiteY71" fmla="*/ 1481671 h 2676706"/>
                <a:gd name="connsiteX72" fmla="*/ 3884962 w 11527059"/>
                <a:gd name="connsiteY72" fmla="*/ 1464031 h 2676706"/>
                <a:gd name="connsiteX73" fmla="*/ 3810000 w 11527059"/>
                <a:gd name="connsiteY73" fmla="*/ 1464031 h 2676706"/>
                <a:gd name="connsiteX74" fmla="*/ 3810000 w 11527059"/>
                <a:gd name="connsiteY74" fmla="*/ 1441980 h 2676706"/>
                <a:gd name="connsiteX75" fmla="*/ 3783540 w 11527059"/>
                <a:gd name="connsiteY75" fmla="*/ 1441980 h 2676706"/>
                <a:gd name="connsiteX76" fmla="*/ 3783540 w 11527059"/>
                <a:gd name="connsiteY76" fmla="*/ 1424340 h 2676706"/>
                <a:gd name="connsiteX77" fmla="*/ 3699758 w 11527059"/>
                <a:gd name="connsiteY77" fmla="*/ 1424340 h 2676706"/>
                <a:gd name="connsiteX78" fmla="*/ 3699758 w 11527059"/>
                <a:gd name="connsiteY78" fmla="*/ 1402290 h 2676706"/>
                <a:gd name="connsiteX79" fmla="*/ 3602746 w 11527059"/>
                <a:gd name="connsiteY79" fmla="*/ 1402290 h 2676706"/>
                <a:gd name="connsiteX80" fmla="*/ 3602746 w 11527059"/>
                <a:gd name="connsiteY80" fmla="*/ 1389059 h 2676706"/>
                <a:gd name="connsiteX81" fmla="*/ 3576285 w 11527059"/>
                <a:gd name="connsiteY81" fmla="*/ 1389059 h 2676706"/>
                <a:gd name="connsiteX82" fmla="*/ 3576285 w 11527059"/>
                <a:gd name="connsiteY82" fmla="*/ 1358198 h 2676706"/>
                <a:gd name="connsiteX83" fmla="*/ 3536594 w 11527059"/>
                <a:gd name="connsiteY83" fmla="*/ 1358198 h 2676706"/>
                <a:gd name="connsiteX84" fmla="*/ 3536594 w 11527059"/>
                <a:gd name="connsiteY84" fmla="*/ 1314098 h 2676706"/>
                <a:gd name="connsiteX85" fmla="*/ 3448402 w 11527059"/>
                <a:gd name="connsiteY85" fmla="*/ 1314098 h 2676706"/>
                <a:gd name="connsiteX86" fmla="*/ 3448402 w 11527059"/>
                <a:gd name="connsiteY86" fmla="*/ 1283227 h 2676706"/>
                <a:gd name="connsiteX87" fmla="*/ 3395482 w 11527059"/>
                <a:gd name="connsiteY87" fmla="*/ 1283227 h 2676706"/>
                <a:gd name="connsiteX88" fmla="*/ 3395482 w 11527059"/>
                <a:gd name="connsiteY88" fmla="*/ 1261177 h 2676706"/>
                <a:gd name="connsiteX89" fmla="*/ 3311700 w 11527059"/>
                <a:gd name="connsiteY89" fmla="*/ 1261177 h 2676706"/>
                <a:gd name="connsiteX90" fmla="*/ 3311700 w 11527059"/>
                <a:gd name="connsiteY90" fmla="*/ 1225906 h 2676706"/>
                <a:gd name="connsiteX91" fmla="*/ 3219098 w 11527059"/>
                <a:gd name="connsiteY91" fmla="*/ 1225906 h 2676706"/>
                <a:gd name="connsiteX92" fmla="*/ 3219098 w 11527059"/>
                <a:gd name="connsiteY92" fmla="*/ 1203855 h 2676706"/>
                <a:gd name="connsiteX93" fmla="*/ 3130906 w 11527059"/>
                <a:gd name="connsiteY93" fmla="*/ 1203855 h 2676706"/>
                <a:gd name="connsiteX94" fmla="*/ 3130906 w 11527059"/>
                <a:gd name="connsiteY94" fmla="*/ 1177395 h 2676706"/>
                <a:gd name="connsiteX95" fmla="*/ 3095625 w 11527059"/>
                <a:gd name="connsiteY95" fmla="*/ 1177395 h 2676706"/>
                <a:gd name="connsiteX96" fmla="*/ 3095625 w 11527059"/>
                <a:gd name="connsiteY96" fmla="*/ 1146524 h 2676706"/>
                <a:gd name="connsiteX97" fmla="*/ 3033894 w 11527059"/>
                <a:gd name="connsiteY97" fmla="*/ 1146524 h 2676706"/>
                <a:gd name="connsiteX98" fmla="*/ 3033894 w 11527059"/>
                <a:gd name="connsiteY98" fmla="*/ 1120073 h 2676706"/>
                <a:gd name="connsiteX99" fmla="*/ 2976563 w 11527059"/>
                <a:gd name="connsiteY99" fmla="*/ 1120073 h 2676706"/>
                <a:gd name="connsiteX100" fmla="*/ 2976563 w 11527059"/>
                <a:gd name="connsiteY100" fmla="*/ 1084793 h 2676706"/>
                <a:gd name="connsiteX101" fmla="*/ 2910421 w 11527059"/>
                <a:gd name="connsiteY101" fmla="*/ 1084793 h 2676706"/>
                <a:gd name="connsiteX102" fmla="*/ 2910421 w 11527059"/>
                <a:gd name="connsiteY102" fmla="*/ 1067153 h 2676706"/>
                <a:gd name="connsiteX103" fmla="*/ 2848680 w 11527059"/>
                <a:gd name="connsiteY103" fmla="*/ 1067153 h 2676706"/>
                <a:gd name="connsiteX104" fmla="*/ 2848680 w 11527059"/>
                <a:gd name="connsiteY104" fmla="*/ 1040692 h 2676706"/>
                <a:gd name="connsiteX105" fmla="*/ 2791359 w 11527059"/>
                <a:gd name="connsiteY105" fmla="*/ 1040692 h 2676706"/>
                <a:gd name="connsiteX106" fmla="*/ 2791359 w 11527059"/>
                <a:gd name="connsiteY106" fmla="*/ 1001011 h 2676706"/>
                <a:gd name="connsiteX107" fmla="*/ 2725207 w 11527059"/>
                <a:gd name="connsiteY107" fmla="*/ 1001011 h 2676706"/>
                <a:gd name="connsiteX108" fmla="*/ 2725207 w 11527059"/>
                <a:gd name="connsiteY108" fmla="*/ 961320 h 2676706"/>
                <a:gd name="connsiteX109" fmla="*/ 2637015 w 11527059"/>
                <a:gd name="connsiteY109" fmla="*/ 961320 h 2676706"/>
                <a:gd name="connsiteX110" fmla="*/ 2637015 w 11527059"/>
                <a:gd name="connsiteY110" fmla="*/ 948090 h 2676706"/>
                <a:gd name="connsiteX111" fmla="*/ 2509133 w 11527059"/>
                <a:gd name="connsiteY111" fmla="*/ 948090 h 2676706"/>
                <a:gd name="connsiteX112" fmla="*/ 2509133 w 11527059"/>
                <a:gd name="connsiteY112" fmla="*/ 926041 h 2676706"/>
                <a:gd name="connsiteX113" fmla="*/ 2434171 w 11527059"/>
                <a:gd name="connsiteY113" fmla="*/ 926041 h 2676706"/>
                <a:gd name="connsiteX114" fmla="*/ 2434171 w 11527059"/>
                <a:gd name="connsiteY114" fmla="*/ 881945 h 2676706"/>
                <a:gd name="connsiteX115" fmla="*/ 2301878 w 11527059"/>
                <a:gd name="connsiteY115" fmla="*/ 881945 h 2676706"/>
                <a:gd name="connsiteX116" fmla="*/ 2301878 w 11527059"/>
                <a:gd name="connsiteY116" fmla="*/ 842257 h 2676706"/>
                <a:gd name="connsiteX117" fmla="*/ 2248957 w 11527059"/>
                <a:gd name="connsiteY117" fmla="*/ 842257 h 2676706"/>
                <a:gd name="connsiteX118" fmla="*/ 2248957 w 11527059"/>
                <a:gd name="connsiteY118" fmla="*/ 802570 h 2676706"/>
                <a:gd name="connsiteX119" fmla="*/ 2187226 w 11527059"/>
                <a:gd name="connsiteY119" fmla="*/ 802570 h 2676706"/>
                <a:gd name="connsiteX120" fmla="*/ 2187226 w 11527059"/>
                <a:gd name="connsiteY120" fmla="*/ 789341 h 2676706"/>
                <a:gd name="connsiteX121" fmla="*/ 2129895 w 11527059"/>
                <a:gd name="connsiteY121" fmla="*/ 789341 h 2676706"/>
                <a:gd name="connsiteX122" fmla="*/ 2129895 w 11527059"/>
                <a:gd name="connsiteY122" fmla="*/ 780521 h 2676706"/>
                <a:gd name="connsiteX123" fmla="*/ 2076983 w 11527059"/>
                <a:gd name="connsiteY123" fmla="*/ 780521 h 2676706"/>
                <a:gd name="connsiteX124" fmla="*/ 2076983 w 11527059"/>
                <a:gd name="connsiteY124" fmla="*/ 740834 h 2676706"/>
                <a:gd name="connsiteX125" fmla="*/ 2032883 w 11527059"/>
                <a:gd name="connsiteY125" fmla="*/ 740834 h 2676706"/>
                <a:gd name="connsiteX126" fmla="*/ 2032883 w 11527059"/>
                <a:gd name="connsiteY126" fmla="*/ 714375 h 2676706"/>
                <a:gd name="connsiteX127" fmla="*/ 2002012 w 11527059"/>
                <a:gd name="connsiteY127" fmla="*/ 714375 h 2676706"/>
                <a:gd name="connsiteX128" fmla="*/ 2002012 w 11527059"/>
                <a:gd name="connsiteY128" fmla="*/ 692327 h 2676706"/>
                <a:gd name="connsiteX129" fmla="*/ 1891770 w 11527059"/>
                <a:gd name="connsiteY129" fmla="*/ 692327 h 2676706"/>
                <a:gd name="connsiteX130" fmla="*/ 1891770 w 11527059"/>
                <a:gd name="connsiteY130" fmla="*/ 648230 h 2676706"/>
                <a:gd name="connsiteX131" fmla="*/ 1750657 w 11527059"/>
                <a:gd name="connsiteY131" fmla="*/ 648230 h 2676706"/>
                <a:gd name="connsiteX132" fmla="*/ 1750657 w 11527059"/>
                <a:gd name="connsiteY132" fmla="*/ 617361 h 2676706"/>
                <a:gd name="connsiteX133" fmla="*/ 1702156 w 11527059"/>
                <a:gd name="connsiteY133" fmla="*/ 617361 h 2676706"/>
                <a:gd name="connsiteX134" fmla="*/ 1702156 w 11527059"/>
                <a:gd name="connsiteY134" fmla="*/ 577673 h 2676706"/>
                <a:gd name="connsiteX135" fmla="*/ 1644825 w 11527059"/>
                <a:gd name="connsiteY135" fmla="*/ 577673 h 2676706"/>
                <a:gd name="connsiteX136" fmla="*/ 1644825 w 11527059"/>
                <a:gd name="connsiteY136" fmla="*/ 546805 h 2676706"/>
                <a:gd name="connsiteX137" fmla="*/ 1609544 w 11527059"/>
                <a:gd name="connsiteY137" fmla="*/ 546805 h 2676706"/>
                <a:gd name="connsiteX138" fmla="*/ 1609544 w 11527059"/>
                <a:gd name="connsiteY138" fmla="*/ 511528 h 2676706"/>
                <a:gd name="connsiteX139" fmla="*/ 1587503 w 11527059"/>
                <a:gd name="connsiteY139" fmla="*/ 511528 h 2676706"/>
                <a:gd name="connsiteX140" fmla="*/ 1587503 w 11527059"/>
                <a:gd name="connsiteY140" fmla="*/ 467431 h 2676706"/>
                <a:gd name="connsiteX141" fmla="*/ 1561043 w 11527059"/>
                <a:gd name="connsiteY141" fmla="*/ 467431 h 2676706"/>
                <a:gd name="connsiteX142" fmla="*/ 1561043 w 11527059"/>
                <a:gd name="connsiteY142" fmla="*/ 432153 h 2676706"/>
                <a:gd name="connsiteX143" fmla="*/ 1486081 w 11527059"/>
                <a:gd name="connsiteY143" fmla="*/ 432153 h 2676706"/>
                <a:gd name="connsiteX144" fmla="*/ 1486081 w 11527059"/>
                <a:gd name="connsiteY144" fmla="*/ 405695 h 2676706"/>
                <a:gd name="connsiteX145" fmla="*/ 1375829 w 11527059"/>
                <a:gd name="connsiteY145" fmla="*/ 405695 h 2676706"/>
                <a:gd name="connsiteX146" fmla="*/ 1375829 w 11527059"/>
                <a:gd name="connsiteY146" fmla="*/ 396875 h 2676706"/>
                <a:gd name="connsiteX147" fmla="*/ 1269997 w 11527059"/>
                <a:gd name="connsiteY147" fmla="*/ 396875 h 2676706"/>
                <a:gd name="connsiteX148" fmla="*/ 1269997 w 11527059"/>
                <a:gd name="connsiteY148" fmla="*/ 361598 h 2676706"/>
                <a:gd name="connsiteX149" fmla="*/ 1239136 w 11527059"/>
                <a:gd name="connsiteY149" fmla="*/ 361598 h 2676706"/>
                <a:gd name="connsiteX150" fmla="*/ 1239136 w 11527059"/>
                <a:gd name="connsiteY150" fmla="*/ 321910 h 2676706"/>
                <a:gd name="connsiteX151" fmla="*/ 1164165 w 11527059"/>
                <a:gd name="connsiteY151" fmla="*/ 321910 h 2676706"/>
                <a:gd name="connsiteX152" fmla="*/ 1164165 w 11527059"/>
                <a:gd name="connsiteY152" fmla="*/ 291042 h 2676706"/>
                <a:gd name="connsiteX153" fmla="*/ 1133294 w 11527059"/>
                <a:gd name="connsiteY153" fmla="*/ 291042 h 2676706"/>
                <a:gd name="connsiteX154" fmla="*/ 1133294 w 11527059"/>
                <a:gd name="connsiteY154" fmla="*/ 268993 h 2676706"/>
                <a:gd name="connsiteX155" fmla="*/ 1067153 w 11527059"/>
                <a:gd name="connsiteY155" fmla="*/ 268993 h 2676706"/>
                <a:gd name="connsiteX156" fmla="*/ 1067153 w 11527059"/>
                <a:gd name="connsiteY156" fmla="*/ 229306 h 2676706"/>
                <a:gd name="connsiteX157" fmla="*/ 1001011 w 11527059"/>
                <a:gd name="connsiteY157" fmla="*/ 229306 h 2676706"/>
                <a:gd name="connsiteX158" fmla="*/ 1001011 w 11527059"/>
                <a:gd name="connsiteY158" fmla="*/ 194028 h 2676706"/>
                <a:gd name="connsiteX159" fmla="*/ 978960 w 11527059"/>
                <a:gd name="connsiteY159" fmla="*/ 194028 h 2676706"/>
                <a:gd name="connsiteX160" fmla="*/ 978960 w 11527059"/>
                <a:gd name="connsiteY160" fmla="*/ 176389 h 2676706"/>
                <a:gd name="connsiteX161" fmla="*/ 926041 w 11527059"/>
                <a:gd name="connsiteY161" fmla="*/ 176389 h 2676706"/>
                <a:gd name="connsiteX162" fmla="*/ 926041 w 11527059"/>
                <a:gd name="connsiteY162" fmla="*/ 145521 h 2676706"/>
                <a:gd name="connsiteX163" fmla="*/ 851077 w 11527059"/>
                <a:gd name="connsiteY163" fmla="*/ 145521 h 2676706"/>
                <a:gd name="connsiteX164" fmla="*/ 851077 w 11527059"/>
                <a:gd name="connsiteY164" fmla="*/ 132292 h 2676706"/>
                <a:gd name="connsiteX165" fmla="*/ 582083 w 11527059"/>
                <a:gd name="connsiteY165" fmla="*/ 132292 h 2676706"/>
                <a:gd name="connsiteX166" fmla="*/ 582083 w 11527059"/>
                <a:gd name="connsiteY166" fmla="*/ 110243 h 2676706"/>
                <a:gd name="connsiteX167" fmla="*/ 529166 w 11527059"/>
                <a:gd name="connsiteY167" fmla="*/ 110243 h 2676706"/>
                <a:gd name="connsiteX168" fmla="*/ 529166 w 11527059"/>
                <a:gd name="connsiteY168" fmla="*/ 88194 h 2676706"/>
                <a:gd name="connsiteX169" fmla="*/ 458612 w 11527059"/>
                <a:gd name="connsiteY169" fmla="*/ 88194 h 2676706"/>
                <a:gd name="connsiteX170" fmla="*/ 458612 w 11527059"/>
                <a:gd name="connsiteY170" fmla="*/ 52917 h 2676706"/>
                <a:gd name="connsiteX171" fmla="*/ 388055 w 11527059"/>
                <a:gd name="connsiteY171" fmla="*/ 52917 h 2676706"/>
                <a:gd name="connsiteX172" fmla="*/ 388055 w 11527059"/>
                <a:gd name="connsiteY172" fmla="*/ 0 h 2676706"/>
                <a:gd name="connsiteX173" fmla="*/ 0 w 11527059"/>
                <a:gd name="connsiteY173" fmla="*/ 0 h 267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11527059" h="2676706">
                  <a:moveTo>
                    <a:pt x="11527059" y="2676706"/>
                  </a:moveTo>
                  <a:lnTo>
                    <a:pt x="9053160" y="2676706"/>
                  </a:lnTo>
                  <a:lnTo>
                    <a:pt x="9053160" y="2614965"/>
                  </a:lnTo>
                  <a:lnTo>
                    <a:pt x="8938508" y="2614965"/>
                  </a:lnTo>
                  <a:lnTo>
                    <a:pt x="8938508" y="2566454"/>
                  </a:lnTo>
                  <a:lnTo>
                    <a:pt x="8541629" y="2566454"/>
                  </a:lnTo>
                  <a:lnTo>
                    <a:pt x="8541629" y="2540003"/>
                  </a:lnTo>
                  <a:lnTo>
                    <a:pt x="8515178" y="2540003"/>
                  </a:lnTo>
                  <a:lnTo>
                    <a:pt x="8515178" y="2469442"/>
                  </a:lnTo>
                  <a:lnTo>
                    <a:pt x="8413747" y="2469442"/>
                  </a:lnTo>
                  <a:lnTo>
                    <a:pt x="8413747" y="2394480"/>
                  </a:lnTo>
                  <a:lnTo>
                    <a:pt x="7955137" y="2394480"/>
                  </a:lnTo>
                  <a:lnTo>
                    <a:pt x="7955137" y="2337149"/>
                  </a:lnTo>
                  <a:lnTo>
                    <a:pt x="7853715" y="2337149"/>
                  </a:lnTo>
                  <a:lnTo>
                    <a:pt x="7853715" y="2319519"/>
                  </a:lnTo>
                  <a:lnTo>
                    <a:pt x="7734653" y="2319519"/>
                  </a:lnTo>
                  <a:lnTo>
                    <a:pt x="7734653" y="2288648"/>
                  </a:lnTo>
                  <a:lnTo>
                    <a:pt x="7659691" y="2288648"/>
                  </a:lnTo>
                  <a:lnTo>
                    <a:pt x="7659691" y="2266598"/>
                  </a:lnTo>
                  <a:lnTo>
                    <a:pt x="7421566" y="2266598"/>
                  </a:lnTo>
                  <a:lnTo>
                    <a:pt x="7421566" y="2244547"/>
                  </a:lnTo>
                  <a:lnTo>
                    <a:pt x="7289273" y="2244547"/>
                  </a:lnTo>
                  <a:lnTo>
                    <a:pt x="7289273" y="2213677"/>
                  </a:lnTo>
                  <a:lnTo>
                    <a:pt x="7037918" y="2213677"/>
                  </a:lnTo>
                  <a:lnTo>
                    <a:pt x="7037918" y="2191636"/>
                  </a:lnTo>
                  <a:lnTo>
                    <a:pt x="6702781" y="2191636"/>
                  </a:lnTo>
                  <a:lnTo>
                    <a:pt x="6702781" y="2147535"/>
                  </a:lnTo>
                  <a:lnTo>
                    <a:pt x="6358824" y="2147535"/>
                  </a:lnTo>
                  <a:lnTo>
                    <a:pt x="6358824" y="2129895"/>
                  </a:lnTo>
                  <a:lnTo>
                    <a:pt x="6266212" y="2129895"/>
                  </a:lnTo>
                  <a:lnTo>
                    <a:pt x="6266212" y="2112255"/>
                  </a:lnTo>
                  <a:lnTo>
                    <a:pt x="6155970" y="2112255"/>
                  </a:lnTo>
                  <a:lnTo>
                    <a:pt x="6155970" y="2081394"/>
                  </a:lnTo>
                  <a:lnTo>
                    <a:pt x="6072188" y="2081394"/>
                  </a:lnTo>
                  <a:lnTo>
                    <a:pt x="6072188" y="2041703"/>
                  </a:lnTo>
                  <a:lnTo>
                    <a:pt x="5613578" y="2041703"/>
                  </a:lnTo>
                  <a:lnTo>
                    <a:pt x="5613578" y="2015242"/>
                  </a:lnTo>
                  <a:lnTo>
                    <a:pt x="5459235" y="2015242"/>
                  </a:lnTo>
                  <a:lnTo>
                    <a:pt x="5459235" y="1997602"/>
                  </a:lnTo>
                  <a:lnTo>
                    <a:pt x="5371043" y="1997602"/>
                  </a:lnTo>
                  <a:lnTo>
                    <a:pt x="5371043" y="1962331"/>
                  </a:lnTo>
                  <a:lnTo>
                    <a:pt x="5300491" y="1962331"/>
                  </a:lnTo>
                  <a:lnTo>
                    <a:pt x="5300491" y="1940281"/>
                  </a:lnTo>
                  <a:lnTo>
                    <a:pt x="5229930" y="1940281"/>
                  </a:lnTo>
                  <a:lnTo>
                    <a:pt x="5229930" y="1922640"/>
                  </a:lnTo>
                  <a:lnTo>
                    <a:pt x="5154968" y="1922640"/>
                  </a:lnTo>
                  <a:lnTo>
                    <a:pt x="5154968" y="1882950"/>
                  </a:lnTo>
                  <a:lnTo>
                    <a:pt x="5115278" y="1882950"/>
                  </a:lnTo>
                  <a:lnTo>
                    <a:pt x="5115278" y="1869720"/>
                  </a:lnTo>
                  <a:lnTo>
                    <a:pt x="4903613" y="1869720"/>
                  </a:lnTo>
                  <a:lnTo>
                    <a:pt x="4903613" y="1847669"/>
                  </a:lnTo>
                  <a:lnTo>
                    <a:pt x="4758090" y="1847669"/>
                  </a:lnTo>
                  <a:lnTo>
                    <a:pt x="4758090" y="1812398"/>
                  </a:lnTo>
                  <a:lnTo>
                    <a:pt x="4630207" y="1812398"/>
                  </a:lnTo>
                  <a:lnTo>
                    <a:pt x="4630207" y="1790348"/>
                  </a:lnTo>
                  <a:lnTo>
                    <a:pt x="4608157" y="1790348"/>
                  </a:lnTo>
                  <a:lnTo>
                    <a:pt x="4608157" y="1750657"/>
                  </a:lnTo>
                  <a:lnTo>
                    <a:pt x="4533195" y="1750657"/>
                  </a:lnTo>
                  <a:lnTo>
                    <a:pt x="4533195" y="1715386"/>
                  </a:lnTo>
                  <a:lnTo>
                    <a:pt x="4475865" y="1715386"/>
                  </a:lnTo>
                  <a:lnTo>
                    <a:pt x="4475865" y="1618364"/>
                  </a:lnTo>
                  <a:lnTo>
                    <a:pt x="4312711" y="1618364"/>
                  </a:lnTo>
                  <a:lnTo>
                    <a:pt x="4312711" y="1591913"/>
                  </a:lnTo>
                  <a:lnTo>
                    <a:pt x="4273020" y="1591913"/>
                  </a:lnTo>
                  <a:lnTo>
                    <a:pt x="4273020" y="1565453"/>
                  </a:lnTo>
                  <a:lnTo>
                    <a:pt x="4233329" y="1565453"/>
                  </a:lnTo>
                  <a:lnTo>
                    <a:pt x="4233329" y="1547813"/>
                  </a:lnTo>
                  <a:lnTo>
                    <a:pt x="4105456" y="1547813"/>
                  </a:lnTo>
                  <a:lnTo>
                    <a:pt x="4105456" y="1512532"/>
                  </a:lnTo>
                  <a:lnTo>
                    <a:pt x="4087816" y="1512532"/>
                  </a:lnTo>
                  <a:lnTo>
                    <a:pt x="4087816" y="1481671"/>
                  </a:lnTo>
                  <a:lnTo>
                    <a:pt x="3884962" y="1481671"/>
                  </a:lnTo>
                  <a:lnTo>
                    <a:pt x="3884962" y="1464031"/>
                  </a:lnTo>
                  <a:lnTo>
                    <a:pt x="3810000" y="1464031"/>
                  </a:lnTo>
                  <a:lnTo>
                    <a:pt x="3810000" y="1441980"/>
                  </a:lnTo>
                  <a:lnTo>
                    <a:pt x="3783540" y="1441980"/>
                  </a:lnTo>
                  <a:lnTo>
                    <a:pt x="3783540" y="1424340"/>
                  </a:lnTo>
                  <a:lnTo>
                    <a:pt x="3699758" y="1424340"/>
                  </a:lnTo>
                  <a:lnTo>
                    <a:pt x="3699758" y="1402290"/>
                  </a:lnTo>
                  <a:lnTo>
                    <a:pt x="3602746" y="1402290"/>
                  </a:lnTo>
                  <a:lnTo>
                    <a:pt x="3602746" y="1389059"/>
                  </a:lnTo>
                  <a:lnTo>
                    <a:pt x="3576285" y="1389059"/>
                  </a:lnTo>
                  <a:lnTo>
                    <a:pt x="3576285" y="1358198"/>
                  </a:lnTo>
                  <a:lnTo>
                    <a:pt x="3536594" y="1358198"/>
                  </a:lnTo>
                  <a:lnTo>
                    <a:pt x="3536594" y="1314098"/>
                  </a:lnTo>
                  <a:lnTo>
                    <a:pt x="3448402" y="1314098"/>
                  </a:lnTo>
                  <a:lnTo>
                    <a:pt x="3448402" y="1283227"/>
                  </a:lnTo>
                  <a:lnTo>
                    <a:pt x="3395482" y="1283227"/>
                  </a:lnTo>
                  <a:lnTo>
                    <a:pt x="3395482" y="1261177"/>
                  </a:lnTo>
                  <a:lnTo>
                    <a:pt x="3311700" y="1261177"/>
                  </a:lnTo>
                  <a:lnTo>
                    <a:pt x="3311700" y="1225906"/>
                  </a:lnTo>
                  <a:lnTo>
                    <a:pt x="3219098" y="1225906"/>
                  </a:lnTo>
                  <a:lnTo>
                    <a:pt x="3219098" y="1203855"/>
                  </a:lnTo>
                  <a:lnTo>
                    <a:pt x="3130906" y="1203855"/>
                  </a:lnTo>
                  <a:lnTo>
                    <a:pt x="3130906" y="1177395"/>
                  </a:lnTo>
                  <a:lnTo>
                    <a:pt x="3095625" y="1177395"/>
                  </a:lnTo>
                  <a:lnTo>
                    <a:pt x="3095625" y="1146524"/>
                  </a:lnTo>
                  <a:lnTo>
                    <a:pt x="3033894" y="1146524"/>
                  </a:lnTo>
                  <a:lnTo>
                    <a:pt x="3033894" y="1120073"/>
                  </a:lnTo>
                  <a:lnTo>
                    <a:pt x="2976563" y="1120073"/>
                  </a:lnTo>
                  <a:lnTo>
                    <a:pt x="2976563" y="1084793"/>
                  </a:lnTo>
                  <a:lnTo>
                    <a:pt x="2910421" y="1084793"/>
                  </a:lnTo>
                  <a:lnTo>
                    <a:pt x="2910421" y="1067153"/>
                  </a:lnTo>
                  <a:lnTo>
                    <a:pt x="2848680" y="1067153"/>
                  </a:lnTo>
                  <a:lnTo>
                    <a:pt x="2848680" y="1040692"/>
                  </a:lnTo>
                  <a:lnTo>
                    <a:pt x="2791359" y="1040692"/>
                  </a:lnTo>
                  <a:lnTo>
                    <a:pt x="2791359" y="1001011"/>
                  </a:lnTo>
                  <a:lnTo>
                    <a:pt x="2725207" y="1001011"/>
                  </a:lnTo>
                  <a:lnTo>
                    <a:pt x="2725207" y="961320"/>
                  </a:lnTo>
                  <a:lnTo>
                    <a:pt x="2637015" y="961320"/>
                  </a:lnTo>
                  <a:lnTo>
                    <a:pt x="2637015" y="948090"/>
                  </a:lnTo>
                  <a:lnTo>
                    <a:pt x="2509133" y="948090"/>
                  </a:lnTo>
                  <a:lnTo>
                    <a:pt x="2509133" y="926041"/>
                  </a:lnTo>
                  <a:lnTo>
                    <a:pt x="2434171" y="926041"/>
                  </a:lnTo>
                  <a:lnTo>
                    <a:pt x="2434171" y="881945"/>
                  </a:lnTo>
                  <a:lnTo>
                    <a:pt x="2301878" y="881945"/>
                  </a:lnTo>
                  <a:lnTo>
                    <a:pt x="2301878" y="842257"/>
                  </a:lnTo>
                  <a:lnTo>
                    <a:pt x="2248957" y="842257"/>
                  </a:lnTo>
                  <a:lnTo>
                    <a:pt x="2248957" y="802570"/>
                  </a:lnTo>
                  <a:lnTo>
                    <a:pt x="2187226" y="802570"/>
                  </a:lnTo>
                  <a:lnTo>
                    <a:pt x="2187226" y="789341"/>
                  </a:lnTo>
                  <a:lnTo>
                    <a:pt x="2129895" y="789341"/>
                  </a:lnTo>
                  <a:lnTo>
                    <a:pt x="2129895" y="780521"/>
                  </a:lnTo>
                  <a:lnTo>
                    <a:pt x="2076983" y="780521"/>
                  </a:lnTo>
                  <a:lnTo>
                    <a:pt x="2076983" y="740834"/>
                  </a:lnTo>
                  <a:lnTo>
                    <a:pt x="2032883" y="740834"/>
                  </a:lnTo>
                  <a:lnTo>
                    <a:pt x="2032883" y="714375"/>
                  </a:lnTo>
                  <a:lnTo>
                    <a:pt x="2002012" y="714375"/>
                  </a:lnTo>
                  <a:lnTo>
                    <a:pt x="2002012" y="692327"/>
                  </a:lnTo>
                  <a:lnTo>
                    <a:pt x="1891770" y="692327"/>
                  </a:lnTo>
                  <a:lnTo>
                    <a:pt x="1891770" y="648230"/>
                  </a:lnTo>
                  <a:lnTo>
                    <a:pt x="1750657" y="648230"/>
                  </a:lnTo>
                  <a:lnTo>
                    <a:pt x="1750657" y="617361"/>
                  </a:lnTo>
                  <a:lnTo>
                    <a:pt x="1702156" y="617361"/>
                  </a:lnTo>
                  <a:lnTo>
                    <a:pt x="1702156" y="577673"/>
                  </a:lnTo>
                  <a:lnTo>
                    <a:pt x="1644825" y="577673"/>
                  </a:lnTo>
                  <a:lnTo>
                    <a:pt x="1644825" y="546805"/>
                  </a:lnTo>
                  <a:lnTo>
                    <a:pt x="1609544" y="546805"/>
                  </a:lnTo>
                  <a:lnTo>
                    <a:pt x="1609544" y="511528"/>
                  </a:lnTo>
                  <a:lnTo>
                    <a:pt x="1587503" y="511528"/>
                  </a:lnTo>
                  <a:lnTo>
                    <a:pt x="1587503" y="467431"/>
                  </a:lnTo>
                  <a:lnTo>
                    <a:pt x="1561043" y="467431"/>
                  </a:lnTo>
                  <a:lnTo>
                    <a:pt x="1561043" y="432153"/>
                  </a:lnTo>
                  <a:lnTo>
                    <a:pt x="1486081" y="432153"/>
                  </a:lnTo>
                  <a:lnTo>
                    <a:pt x="1486081" y="405695"/>
                  </a:lnTo>
                  <a:lnTo>
                    <a:pt x="1375829" y="405695"/>
                  </a:lnTo>
                  <a:lnTo>
                    <a:pt x="1375829" y="396875"/>
                  </a:lnTo>
                  <a:lnTo>
                    <a:pt x="1269997" y="396875"/>
                  </a:lnTo>
                  <a:lnTo>
                    <a:pt x="1269997" y="361598"/>
                  </a:lnTo>
                  <a:lnTo>
                    <a:pt x="1239136" y="361598"/>
                  </a:lnTo>
                  <a:lnTo>
                    <a:pt x="1239136" y="321910"/>
                  </a:lnTo>
                  <a:lnTo>
                    <a:pt x="1164165" y="321910"/>
                  </a:lnTo>
                  <a:lnTo>
                    <a:pt x="1164165" y="291042"/>
                  </a:lnTo>
                  <a:lnTo>
                    <a:pt x="1133294" y="291042"/>
                  </a:lnTo>
                  <a:lnTo>
                    <a:pt x="1133294" y="268993"/>
                  </a:lnTo>
                  <a:lnTo>
                    <a:pt x="1067153" y="268993"/>
                  </a:lnTo>
                  <a:lnTo>
                    <a:pt x="1067153" y="229306"/>
                  </a:lnTo>
                  <a:lnTo>
                    <a:pt x="1001011" y="229306"/>
                  </a:lnTo>
                  <a:lnTo>
                    <a:pt x="1001011" y="194028"/>
                  </a:lnTo>
                  <a:lnTo>
                    <a:pt x="978960" y="194028"/>
                  </a:lnTo>
                  <a:lnTo>
                    <a:pt x="978960" y="176389"/>
                  </a:lnTo>
                  <a:lnTo>
                    <a:pt x="926041" y="176389"/>
                  </a:lnTo>
                  <a:lnTo>
                    <a:pt x="926041" y="145521"/>
                  </a:lnTo>
                  <a:lnTo>
                    <a:pt x="851077" y="145521"/>
                  </a:lnTo>
                  <a:lnTo>
                    <a:pt x="851077" y="132292"/>
                  </a:lnTo>
                  <a:lnTo>
                    <a:pt x="582083" y="132292"/>
                  </a:lnTo>
                  <a:lnTo>
                    <a:pt x="582083" y="110243"/>
                  </a:lnTo>
                  <a:lnTo>
                    <a:pt x="529166" y="110243"/>
                  </a:lnTo>
                  <a:lnTo>
                    <a:pt x="529166" y="88194"/>
                  </a:lnTo>
                  <a:lnTo>
                    <a:pt x="458612" y="88194"/>
                  </a:lnTo>
                  <a:lnTo>
                    <a:pt x="458612" y="52917"/>
                  </a:lnTo>
                  <a:lnTo>
                    <a:pt x="388055" y="52917"/>
                  </a:lnTo>
                  <a:lnTo>
                    <a:pt x="388055"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4" name="Freeform: Shape 814">
              <a:extLst>
                <a:ext uri="{FF2B5EF4-FFF2-40B4-BE49-F238E27FC236}">
                  <a16:creationId xmlns:a16="http://schemas.microsoft.com/office/drawing/2014/main" id="{9EF18A03-B6FB-6CC6-46A6-DA04EF832B61}"/>
                </a:ext>
              </a:extLst>
            </p:cNvPr>
            <p:cNvSpPr/>
            <p:nvPr/>
          </p:nvSpPr>
          <p:spPr>
            <a:xfrm>
              <a:off x="1021291" y="2139723"/>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5" name="Freeform: Shape 815">
              <a:extLst>
                <a:ext uri="{FF2B5EF4-FFF2-40B4-BE49-F238E27FC236}">
                  <a16:creationId xmlns:a16="http://schemas.microsoft.com/office/drawing/2014/main" id="{DA35FC97-8836-F84C-BC8F-8EE8602430C9}"/>
                </a:ext>
              </a:extLst>
            </p:cNvPr>
            <p:cNvSpPr/>
            <p:nvPr/>
          </p:nvSpPr>
          <p:spPr>
            <a:xfrm>
              <a:off x="1135592" y="2139723"/>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6" name="Freeform: Shape 816">
              <a:extLst>
                <a:ext uri="{FF2B5EF4-FFF2-40B4-BE49-F238E27FC236}">
                  <a16:creationId xmlns:a16="http://schemas.microsoft.com/office/drawing/2014/main" id="{CFD5FC94-40AF-6D0F-021B-3F648AD772B7}"/>
                </a:ext>
              </a:extLst>
            </p:cNvPr>
            <p:cNvSpPr/>
            <p:nvPr/>
          </p:nvSpPr>
          <p:spPr>
            <a:xfrm>
              <a:off x="2126199" y="2654075"/>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7" name="Freeform: Shape 817">
              <a:extLst>
                <a:ext uri="{FF2B5EF4-FFF2-40B4-BE49-F238E27FC236}">
                  <a16:creationId xmlns:a16="http://schemas.microsoft.com/office/drawing/2014/main" id="{3691965A-00C9-4483-95BA-EAD280C4700B}"/>
                </a:ext>
              </a:extLst>
            </p:cNvPr>
            <p:cNvSpPr/>
            <p:nvPr/>
          </p:nvSpPr>
          <p:spPr>
            <a:xfrm>
              <a:off x="2526249" y="2806476"/>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8" name="Freeform: Shape 818">
              <a:extLst>
                <a:ext uri="{FF2B5EF4-FFF2-40B4-BE49-F238E27FC236}">
                  <a16:creationId xmlns:a16="http://schemas.microsoft.com/office/drawing/2014/main" id="{07049149-3F3D-0A22-EF02-1CF77026849F}"/>
                </a:ext>
              </a:extLst>
            </p:cNvPr>
            <p:cNvSpPr/>
            <p:nvPr/>
          </p:nvSpPr>
          <p:spPr>
            <a:xfrm>
              <a:off x="3688298" y="328273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99" name="Freeform: Shape 819">
              <a:extLst>
                <a:ext uri="{FF2B5EF4-FFF2-40B4-BE49-F238E27FC236}">
                  <a16:creationId xmlns:a16="http://schemas.microsoft.com/office/drawing/2014/main" id="{42745E15-3C4F-93BF-B4ED-F01A8128EAB3}"/>
                </a:ext>
              </a:extLst>
            </p:cNvPr>
            <p:cNvSpPr/>
            <p:nvPr/>
          </p:nvSpPr>
          <p:spPr>
            <a:xfrm>
              <a:off x="4088348" y="343513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0" name="Freeform: Shape 820">
              <a:extLst>
                <a:ext uri="{FF2B5EF4-FFF2-40B4-BE49-F238E27FC236}">
                  <a16:creationId xmlns:a16="http://schemas.microsoft.com/office/drawing/2014/main" id="{6A1C8C44-7B45-D020-37D7-DCC5DF284F26}"/>
                </a:ext>
              </a:extLst>
            </p:cNvPr>
            <p:cNvSpPr/>
            <p:nvPr/>
          </p:nvSpPr>
          <p:spPr>
            <a:xfrm>
              <a:off x="4831298" y="372088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1" name="Freeform: Shape 821">
              <a:extLst>
                <a:ext uri="{FF2B5EF4-FFF2-40B4-BE49-F238E27FC236}">
                  <a16:creationId xmlns:a16="http://schemas.microsoft.com/office/drawing/2014/main" id="{0B22EB9C-BFC5-6460-2F6B-4C1645EDA7CF}"/>
                </a:ext>
              </a:extLst>
            </p:cNvPr>
            <p:cNvSpPr/>
            <p:nvPr/>
          </p:nvSpPr>
          <p:spPr>
            <a:xfrm>
              <a:off x="7117299" y="419713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2" name="Freeform: Shape 822">
              <a:extLst>
                <a:ext uri="{FF2B5EF4-FFF2-40B4-BE49-F238E27FC236}">
                  <a16:creationId xmlns:a16="http://schemas.microsoft.com/office/drawing/2014/main" id="{4E72C71A-8BC5-2E13-3118-CE82B6F15B6D}"/>
                </a:ext>
              </a:extLst>
            </p:cNvPr>
            <p:cNvSpPr/>
            <p:nvPr/>
          </p:nvSpPr>
          <p:spPr>
            <a:xfrm>
              <a:off x="7803099" y="427333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3" name="Freeform: Shape 823">
              <a:extLst>
                <a:ext uri="{FF2B5EF4-FFF2-40B4-BE49-F238E27FC236}">
                  <a16:creationId xmlns:a16="http://schemas.microsoft.com/office/drawing/2014/main" id="{7F4DB6ED-00D6-BD45-503D-DAD7B68C2913}"/>
                </a:ext>
              </a:extLst>
            </p:cNvPr>
            <p:cNvSpPr/>
            <p:nvPr/>
          </p:nvSpPr>
          <p:spPr>
            <a:xfrm>
              <a:off x="7936449" y="427333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4" name="Freeform: Shape 824">
              <a:extLst>
                <a:ext uri="{FF2B5EF4-FFF2-40B4-BE49-F238E27FC236}">
                  <a16:creationId xmlns:a16="http://schemas.microsoft.com/office/drawing/2014/main" id="{D9A9B43F-BA10-A6DD-5B1D-FDD420513892}"/>
                </a:ext>
              </a:extLst>
            </p:cNvPr>
            <p:cNvSpPr/>
            <p:nvPr/>
          </p:nvSpPr>
          <p:spPr>
            <a:xfrm>
              <a:off x="8241249" y="434953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5" name="Freeform: Shape 825">
              <a:extLst>
                <a:ext uri="{FF2B5EF4-FFF2-40B4-BE49-F238E27FC236}">
                  <a16:creationId xmlns:a16="http://schemas.microsoft.com/office/drawing/2014/main" id="{E54188ED-56BF-891A-48B8-D54D2F863A0F}"/>
                </a:ext>
              </a:extLst>
            </p:cNvPr>
            <p:cNvSpPr/>
            <p:nvPr/>
          </p:nvSpPr>
          <p:spPr>
            <a:xfrm>
              <a:off x="8317449" y="440668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6" name="Freeform: Shape 826">
              <a:extLst>
                <a:ext uri="{FF2B5EF4-FFF2-40B4-BE49-F238E27FC236}">
                  <a16:creationId xmlns:a16="http://schemas.microsoft.com/office/drawing/2014/main" id="{87FCCD51-A107-88C2-9FEE-4D5C5E20DBC2}"/>
                </a:ext>
              </a:extLst>
            </p:cNvPr>
            <p:cNvSpPr/>
            <p:nvPr/>
          </p:nvSpPr>
          <p:spPr>
            <a:xfrm>
              <a:off x="8469849" y="440668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7" name="Freeform: Shape 827">
              <a:extLst>
                <a:ext uri="{FF2B5EF4-FFF2-40B4-BE49-F238E27FC236}">
                  <a16:creationId xmlns:a16="http://schemas.microsoft.com/office/drawing/2014/main" id="{66AF55DA-6112-1A42-6317-ED9FC0A1B81A}"/>
                </a:ext>
              </a:extLst>
            </p:cNvPr>
            <p:cNvSpPr/>
            <p:nvPr/>
          </p:nvSpPr>
          <p:spPr>
            <a:xfrm>
              <a:off x="8603199" y="440668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8" name="Freeform: Shape 828">
              <a:extLst>
                <a:ext uri="{FF2B5EF4-FFF2-40B4-BE49-F238E27FC236}">
                  <a16:creationId xmlns:a16="http://schemas.microsoft.com/office/drawing/2014/main" id="{0FEC6EFE-749B-219A-0717-BECB12558153}"/>
                </a:ext>
              </a:extLst>
            </p:cNvPr>
            <p:cNvSpPr/>
            <p:nvPr/>
          </p:nvSpPr>
          <p:spPr>
            <a:xfrm>
              <a:off x="8641299" y="440668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09" name="Freeform: Shape 829">
              <a:extLst>
                <a:ext uri="{FF2B5EF4-FFF2-40B4-BE49-F238E27FC236}">
                  <a16:creationId xmlns:a16="http://schemas.microsoft.com/office/drawing/2014/main" id="{9DFE7305-2D8B-6F3C-7F26-529D2C7C8807}"/>
                </a:ext>
              </a:extLst>
            </p:cNvPr>
            <p:cNvSpPr/>
            <p:nvPr/>
          </p:nvSpPr>
          <p:spPr>
            <a:xfrm>
              <a:off x="8717499" y="440668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0" name="Freeform: Shape 830">
              <a:extLst>
                <a:ext uri="{FF2B5EF4-FFF2-40B4-BE49-F238E27FC236}">
                  <a16:creationId xmlns:a16="http://schemas.microsoft.com/office/drawing/2014/main" id="{00E1403B-3AE1-1DA3-466B-1123B924450A}"/>
                </a:ext>
              </a:extLst>
            </p:cNvPr>
            <p:cNvSpPr/>
            <p:nvPr/>
          </p:nvSpPr>
          <p:spPr>
            <a:xfrm>
              <a:off x="8755599" y="448288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1" name="Freeform: Shape 831">
              <a:extLst>
                <a:ext uri="{FF2B5EF4-FFF2-40B4-BE49-F238E27FC236}">
                  <a16:creationId xmlns:a16="http://schemas.microsoft.com/office/drawing/2014/main" id="{5AED6D04-18D5-DEE1-5489-1D93AE5DFB69}"/>
                </a:ext>
              </a:extLst>
            </p:cNvPr>
            <p:cNvSpPr/>
            <p:nvPr/>
          </p:nvSpPr>
          <p:spPr>
            <a:xfrm>
              <a:off x="8812749" y="448288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2" name="Freeform: Shape 832">
              <a:extLst>
                <a:ext uri="{FF2B5EF4-FFF2-40B4-BE49-F238E27FC236}">
                  <a16:creationId xmlns:a16="http://schemas.microsoft.com/office/drawing/2014/main" id="{E9DDE5D9-5C33-9EBA-71B5-EA9F96A31BCE}"/>
                </a:ext>
              </a:extLst>
            </p:cNvPr>
            <p:cNvSpPr/>
            <p:nvPr/>
          </p:nvSpPr>
          <p:spPr>
            <a:xfrm>
              <a:off x="8812749" y="448288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3" name="Freeform: Shape 833">
              <a:extLst>
                <a:ext uri="{FF2B5EF4-FFF2-40B4-BE49-F238E27FC236}">
                  <a16:creationId xmlns:a16="http://schemas.microsoft.com/office/drawing/2014/main" id="{7FEEF180-6E81-C1DB-5765-666B93FD6899}"/>
                </a:ext>
              </a:extLst>
            </p:cNvPr>
            <p:cNvSpPr/>
            <p:nvPr/>
          </p:nvSpPr>
          <p:spPr>
            <a:xfrm>
              <a:off x="8888949" y="4578133"/>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4" name="Freeform: Shape 834">
              <a:extLst>
                <a:ext uri="{FF2B5EF4-FFF2-40B4-BE49-F238E27FC236}">
                  <a16:creationId xmlns:a16="http://schemas.microsoft.com/office/drawing/2014/main" id="{5FA7D72D-1C58-69E8-8863-79BF61A28FE8}"/>
                </a:ext>
              </a:extLst>
            </p:cNvPr>
            <p:cNvSpPr/>
            <p:nvPr/>
          </p:nvSpPr>
          <p:spPr>
            <a:xfrm>
              <a:off x="8927049" y="4578133"/>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5" name="Freeform: Shape 835">
              <a:extLst>
                <a:ext uri="{FF2B5EF4-FFF2-40B4-BE49-F238E27FC236}">
                  <a16:creationId xmlns:a16="http://schemas.microsoft.com/office/drawing/2014/main" id="{CB6EB1E3-8B94-F8EB-AF3C-EAE0532C2112}"/>
                </a:ext>
              </a:extLst>
            </p:cNvPr>
            <p:cNvSpPr/>
            <p:nvPr/>
          </p:nvSpPr>
          <p:spPr>
            <a:xfrm>
              <a:off x="9308049" y="463529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6" name="Freeform: Shape 836">
              <a:extLst>
                <a:ext uri="{FF2B5EF4-FFF2-40B4-BE49-F238E27FC236}">
                  <a16:creationId xmlns:a16="http://schemas.microsoft.com/office/drawing/2014/main" id="{9B5F0596-8286-423B-3F63-8FFF3CD8760F}"/>
                </a:ext>
              </a:extLst>
            </p:cNvPr>
            <p:cNvSpPr/>
            <p:nvPr/>
          </p:nvSpPr>
          <p:spPr>
            <a:xfrm>
              <a:off x="9403299"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7" name="Freeform: Shape 837">
              <a:extLst>
                <a:ext uri="{FF2B5EF4-FFF2-40B4-BE49-F238E27FC236}">
                  <a16:creationId xmlns:a16="http://schemas.microsoft.com/office/drawing/2014/main" id="{6D8558E5-8AC1-6A21-EF4D-37DD557DF540}"/>
                </a:ext>
              </a:extLst>
            </p:cNvPr>
            <p:cNvSpPr/>
            <p:nvPr/>
          </p:nvSpPr>
          <p:spPr>
            <a:xfrm>
              <a:off x="9536658"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8" name="Freeform: Shape 838">
              <a:extLst>
                <a:ext uri="{FF2B5EF4-FFF2-40B4-BE49-F238E27FC236}">
                  <a16:creationId xmlns:a16="http://schemas.microsoft.com/office/drawing/2014/main" id="{BB932CE9-A17A-F1BC-C623-B1302FE6D0D7}"/>
                </a:ext>
              </a:extLst>
            </p:cNvPr>
            <p:cNvSpPr/>
            <p:nvPr/>
          </p:nvSpPr>
          <p:spPr>
            <a:xfrm>
              <a:off x="9631908"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19" name="Freeform: Shape 839">
              <a:extLst>
                <a:ext uri="{FF2B5EF4-FFF2-40B4-BE49-F238E27FC236}">
                  <a16:creationId xmlns:a16="http://schemas.microsoft.com/office/drawing/2014/main" id="{993132F9-856E-0119-870F-7A08862B1DEA}"/>
                </a:ext>
              </a:extLst>
            </p:cNvPr>
            <p:cNvSpPr/>
            <p:nvPr/>
          </p:nvSpPr>
          <p:spPr>
            <a:xfrm>
              <a:off x="993667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0" name="Freeform: Shape 840">
              <a:extLst>
                <a:ext uri="{FF2B5EF4-FFF2-40B4-BE49-F238E27FC236}">
                  <a16:creationId xmlns:a16="http://schemas.microsoft.com/office/drawing/2014/main" id="{AB327379-D3CF-5EAC-4F81-1F3FD65F023A}"/>
                </a:ext>
              </a:extLst>
            </p:cNvPr>
            <p:cNvSpPr/>
            <p:nvPr/>
          </p:nvSpPr>
          <p:spPr>
            <a:xfrm>
              <a:off x="997477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1" name="Freeform: Shape 841">
              <a:extLst>
                <a:ext uri="{FF2B5EF4-FFF2-40B4-BE49-F238E27FC236}">
                  <a16:creationId xmlns:a16="http://schemas.microsoft.com/office/drawing/2014/main" id="{9196BE80-FC37-8F17-5916-E2CC068B6EF3}"/>
                </a:ext>
              </a:extLst>
            </p:cNvPr>
            <p:cNvSpPr/>
            <p:nvPr/>
          </p:nvSpPr>
          <p:spPr>
            <a:xfrm>
              <a:off x="1018432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2" name="Freeform: Shape 842">
              <a:extLst>
                <a:ext uri="{FF2B5EF4-FFF2-40B4-BE49-F238E27FC236}">
                  <a16:creationId xmlns:a16="http://schemas.microsoft.com/office/drawing/2014/main" id="{2CDBAF72-2E83-006F-18A3-D5D6CA759EED}"/>
                </a:ext>
              </a:extLst>
            </p:cNvPr>
            <p:cNvSpPr/>
            <p:nvPr/>
          </p:nvSpPr>
          <p:spPr>
            <a:xfrm>
              <a:off x="1037482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3" name="Freeform: Shape 843">
              <a:extLst>
                <a:ext uri="{FF2B5EF4-FFF2-40B4-BE49-F238E27FC236}">
                  <a16:creationId xmlns:a16="http://schemas.microsoft.com/office/drawing/2014/main" id="{3F2C2AB5-AF9C-E62D-E2E1-B9C584675327}"/>
                </a:ext>
              </a:extLst>
            </p:cNvPr>
            <p:cNvSpPr/>
            <p:nvPr/>
          </p:nvSpPr>
          <p:spPr>
            <a:xfrm>
              <a:off x="1041292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4" name="Freeform: Shape 844">
              <a:extLst>
                <a:ext uri="{FF2B5EF4-FFF2-40B4-BE49-F238E27FC236}">
                  <a16:creationId xmlns:a16="http://schemas.microsoft.com/office/drawing/2014/main" id="{69A9C7F8-746D-9517-5ED3-6212AA237A82}"/>
                </a:ext>
              </a:extLst>
            </p:cNvPr>
            <p:cNvSpPr/>
            <p:nvPr/>
          </p:nvSpPr>
          <p:spPr>
            <a:xfrm>
              <a:off x="1054627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5" name="Freeform: Shape 845">
              <a:extLst>
                <a:ext uri="{FF2B5EF4-FFF2-40B4-BE49-F238E27FC236}">
                  <a16:creationId xmlns:a16="http://schemas.microsoft.com/office/drawing/2014/main" id="{6402A785-B51F-00F2-C074-C32FB1E6844B}"/>
                </a:ext>
              </a:extLst>
            </p:cNvPr>
            <p:cNvSpPr/>
            <p:nvPr/>
          </p:nvSpPr>
          <p:spPr>
            <a:xfrm>
              <a:off x="1060342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6" name="Freeform: Shape 846">
              <a:extLst>
                <a:ext uri="{FF2B5EF4-FFF2-40B4-BE49-F238E27FC236}">
                  <a16:creationId xmlns:a16="http://schemas.microsoft.com/office/drawing/2014/main" id="{F76DBC96-92E3-3C29-CF96-4C4225BFAB6B}"/>
                </a:ext>
              </a:extLst>
            </p:cNvPr>
            <p:cNvSpPr/>
            <p:nvPr/>
          </p:nvSpPr>
          <p:spPr>
            <a:xfrm>
              <a:off x="1071772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7" name="Freeform: Shape 847">
              <a:extLst>
                <a:ext uri="{FF2B5EF4-FFF2-40B4-BE49-F238E27FC236}">
                  <a16:creationId xmlns:a16="http://schemas.microsoft.com/office/drawing/2014/main" id="{13F05D8C-5A3B-083E-01C5-7313D46A0D10}"/>
                </a:ext>
              </a:extLst>
            </p:cNvPr>
            <p:cNvSpPr/>
            <p:nvPr/>
          </p:nvSpPr>
          <p:spPr>
            <a:xfrm>
              <a:off x="1075582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8" name="Freeform: Shape 848">
              <a:extLst>
                <a:ext uri="{FF2B5EF4-FFF2-40B4-BE49-F238E27FC236}">
                  <a16:creationId xmlns:a16="http://schemas.microsoft.com/office/drawing/2014/main" id="{4C962C8C-85C4-D28F-7335-019BE7B60282}"/>
                </a:ext>
              </a:extLst>
            </p:cNvPr>
            <p:cNvSpPr/>
            <p:nvPr/>
          </p:nvSpPr>
          <p:spPr>
            <a:xfrm>
              <a:off x="1085107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29" name="Freeform: Shape 849">
              <a:extLst>
                <a:ext uri="{FF2B5EF4-FFF2-40B4-BE49-F238E27FC236}">
                  <a16:creationId xmlns:a16="http://schemas.microsoft.com/office/drawing/2014/main" id="{FA782D91-8652-5505-A1EA-58FA277BE2D8}"/>
                </a:ext>
              </a:extLst>
            </p:cNvPr>
            <p:cNvSpPr/>
            <p:nvPr/>
          </p:nvSpPr>
          <p:spPr>
            <a:xfrm>
              <a:off x="1106062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0" name="Freeform: Shape 850">
              <a:extLst>
                <a:ext uri="{FF2B5EF4-FFF2-40B4-BE49-F238E27FC236}">
                  <a16:creationId xmlns:a16="http://schemas.microsoft.com/office/drawing/2014/main" id="{4C97B868-3E5A-17EF-09CB-AE2D641B2063}"/>
                </a:ext>
              </a:extLst>
            </p:cNvPr>
            <p:cNvSpPr/>
            <p:nvPr/>
          </p:nvSpPr>
          <p:spPr>
            <a:xfrm>
              <a:off x="11727370"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31" name="Freeform: Shape 851">
              <a:extLst>
                <a:ext uri="{FF2B5EF4-FFF2-40B4-BE49-F238E27FC236}">
                  <a16:creationId xmlns:a16="http://schemas.microsoft.com/office/drawing/2014/main" id="{909E33D1-EF8F-4158-CAA1-04C2713CC936}"/>
                </a:ext>
              </a:extLst>
            </p:cNvPr>
            <p:cNvSpPr/>
            <p:nvPr/>
          </p:nvSpPr>
          <p:spPr>
            <a:xfrm>
              <a:off x="11841765" y="469244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grpSp>
        <p:nvGrpSpPr>
          <p:cNvPr id="132" name="Group 131">
            <a:extLst>
              <a:ext uri="{FF2B5EF4-FFF2-40B4-BE49-F238E27FC236}">
                <a16:creationId xmlns:a16="http://schemas.microsoft.com/office/drawing/2014/main" id="{59835D6A-2D50-B856-B198-61503405D703}"/>
              </a:ext>
            </a:extLst>
          </p:cNvPr>
          <p:cNvGrpSpPr/>
          <p:nvPr/>
        </p:nvGrpSpPr>
        <p:grpSpPr>
          <a:xfrm>
            <a:off x="1363435" y="2026573"/>
            <a:ext cx="9324607" cy="2064859"/>
            <a:chOff x="300037" y="2138362"/>
            <a:chExt cx="11602116" cy="2584513"/>
          </a:xfrm>
        </p:grpSpPr>
        <p:sp>
          <p:nvSpPr>
            <p:cNvPr id="133" name="Freeform: Shape 856">
              <a:extLst>
                <a:ext uri="{FF2B5EF4-FFF2-40B4-BE49-F238E27FC236}">
                  <a16:creationId xmlns:a16="http://schemas.microsoft.com/office/drawing/2014/main" id="{1A3356A0-9FCD-1D1E-8101-37EE1F939085}"/>
                </a:ext>
              </a:extLst>
            </p:cNvPr>
            <p:cNvSpPr/>
            <p:nvPr/>
          </p:nvSpPr>
          <p:spPr>
            <a:xfrm>
              <a:off x="300037" y="2192361"/>
              <a:ext cx="11588400" cy="2471249"/>
            </a:xfrm>
            <a:custGeom>
              <a:avLst/>
              <a:gdLst>
                <a:gd name="connsiteX0" fmla="*/ 11588401 w 11588400"/>
                <a:gd name="connsiteY0" fmla="*/ 2471249 h 2471249"/>
                <a:gd name="connsiteX1" fmla="*/ 8774096 w 11588400"/>
                <a:gd name="connsiteY1" fmla="*/ 2471249 h 2471249"/>
                <a:gd name="connsiteX2" fmla="*/ 8774096 w 11588400"/>
                <a:gd name="connsiteY2" fmla="*/ 2404984 h 2471249"/>
                <a:gd name="connsiteX3" fmla="*/ 8719528 w 11588400"/>
                <a:gd name="connsiteY3" fmla="*/ 2404984 h 2471249"/>
                <a:gd name="connsiteX4" fmla="*/ 8719528 w 11588400"/>
                <a:gd name="connsiteY4" fmla="*/ 2334822 h 2471249"/>
                <a:gd name="connsiteX5" fmla="*/ 7784040 w 11588400"/>
                <a:gd name="connsiteY5" fmla="*/ 2334822 h 2471249"/>
                <a:gd name="connsiteX6" fmla="*/ 7784040 w 11588400"/>
                <a:gd name="connsiteY6" fmla="*/ 2295846 h 2471249"/>
                <a:gd name="connsiteX7" fmla="*/ 7741168 w 11588400"/>
                <a:gd name="connsiteY7" fmla="*/ 2295846 h 2471249"/>
                <a:gd name="connsiteX8" fmla="*/ 7741168 w 11588400"/>
                <a:gd name="connsiteY8" fmla="*/ 2249069 h 2471249"/>
                <a:gd name="connsiteX9" fmla="*/ 7409850 w 11588400"/>
                <a:gd name="connsiteY9" fmla="*/ 2249069 h 2471249"/>
                <a:gd name="connsiteX10" fmla="*/ 7409850 w 11588400"/>
                <a:gd name="connsiteY10" fmla="*/ 2221789 h 2471249"/>
                <a:gd name="connsiteX11" fmla="*/ 7327992 w 11588400"/>
                <a:gd name="connsiteY11" fmla="*/ 2221789 h 2471249"/>
                <a:gd name="connsiteX12" fmla="*/ 7327992 w 11588400"/>
                <a:gd name="connsiteY12" fmla="*/ 2194500 h 2471249"/>
                <a:gd name="connsiteX13" fmla="*/ 7218855 w 11588400"/>
                <a:gd name="connsiteY13" fmla="*/ 2194500 h 2471249"/>
                <a:gd name="connsiteX14" fmla="*/ 7218855 w 11588400"/>
                <a:gd name="connsiteY14" fmla="*/ 2167211 h 2471249"/>
                <a:gd name="connsiteX15" fmla="*/ 7121405 w 11588400"/>
                <a:gd name="connsiteY15" fmla="*/ 2167211 h 2471249"/>
                <a:gd name="connsiteX16" fmla="*/ 7121405 w 11588400"/>
                <a:gd name="connsiteY16" fmla="*/ 2132131 h 2471249"/>
                <a:gd name="connsiteX17" fmla="*/ 7098020 w 11588400"/>
                <a:gd name="connsiteY17" fmla="*/ 2132131 h 2471249"/>
                <a:gd name="connsiteX18" fmla="*/ 7098020 w 11588400"/>
                <a:gd name="connsiteY18" fmla="*/ 2085363 h 2471249"/>
                <a:gd name="connsiteX19" fmla="*/ 6326239 w 11588400"/>
                <a:gd name="connsiteY19" fmla="*/ 2085363 h 2471249"/>
                <a:gd name="connsiteX20" fmla="*/ 6326239 w 11588400"/>
                <a:gd name="connsiteY20" fmla="*/ 2050282 h 2471249"/>
                <a:gd name="connsiteX21" fmla="*/ 6022210 w 11588400"/>
                <a:gd name="connsiteY21" fmla="*/ 2050282 h 2471249"/>
                <a:gd name="connsiteX22" fmla="*/ 6022210 w 11588400"/>
                <a:gd name="connsiteY22" fmla="*/ 2026889 h 2471249"/>
                <a:gd name="connsiteX23" fmla="*/ 5874087 w 11588400"/>
                <a:gd name="connsiteY23" fmla="*/ 2026889 h 2471249"/>
                <a:gd name="connsiteX24" fmla="*/ 5874087 w 11588400"/>
                <a:gd name="connsiteY24" fmla="*/ 1999609 h 2471249"/>
                <a:gd name="connsiteX25" fmla="*/ 5683092 w 11588400"/>
                <a:gd name="connsiteY25" fmla="*/ 1999609 h 2471249"/>
                <a:gd name="connsiteX26" fmla="*/ 5683092 w 11588400"/>
                <a:gd name="connsiteY26" fmla="*/ 1956728 h 2471249"/>
                <a:gd name="connsiteX27" fmla="*/ 5573954 w 11588400"/>
                <a:gd name="connsiteY27" fmla="*/ 1956728 h 2471249"/>
                <a:gd name="connsiteX28" fmla="*/ 5573954 w 11588400"/>
                <a:gd name="connsiteY28" fmla="*/ 1929448 h 2471249"/>
                <a:gd name="connsiteX29" fmla="*/ 5468712 w 11588400"/>
                <a:gd name="connsiteY29" fmla="*/ 1929448 h 2471249"/>
                <a:gd name="connsiteX30" fmla="*/ 5468712 w 11588400"/>
                <a:gd name="connsiteY30" fmla="*/ 1894367 h 2471249"/>
                <a:gd name="connsiteX31" fmla="*/ 5421935 w 11588400"/>
                <a:gd name="connsiteY31" fmla="*/ 1894367 h 2471249"/>
                <a:gd name="connsiteX32" fmla="*/ 5421935 w 11588400"/>
                <a:gd name="connsiteY32" fmla="*/ 1863183 h 2471249"/>
                <a:gd name="connsiteX33" fmla="*/ 5390750 w 11588400"/>
                <a:gd name="connsiteY33" fmla="*/ 1863183 h 2471249"/>
                <a:gd name="connsiteX34" fmla="*/ 5390750 w 11588400"/>
                <a:gd name="connsiteY34" fmla="*/ 1831998 h 2471249"/>
                <a:gd name="connsiteX35" fmla="*/ 5312797 w 11588400"/>
                <a:gd name="connsiteY35" fmla="*/ 1831998 h 2471249"/>
                <a:gd name="connsiteX36" fmla="*/ 5312797 w 11588400"/>
                <a:gd name="connsiteY36" fmla="*/ 1793021 h 2471249"/>
                <a:gd name="connsiteX37" fmla="*/ 5219243 w 11588400"/>
                <a:gd name="connsiteY37" fmla="*/ 1793021 h 2471249"/>
                <a:gd name="connsiteX38" fmla="*/ 5219243 w 11588400"/>
                <a:gd name="connsiteY38" fmla="*/ 1730652 h 2471249"/>
                <a:gd name="connsiteX39" fmla="*/ 5156883 w 11588400"/>
                <a:gd name="connsiteY39" fmla="*/ 1730652 h 2471249"/>
                <a:gd name="connsiteX40" fmla="*/ 5156883 w 11588400"/>
                <a:gd name="connsiteY40" fmla="*/ 1691675 h 2471249"/>
                <a:gd name="connsiteX41" fmla="*/ 4747603 w 11588400"/>
                <a:gd name="connsiteY41" fmla="*/ 1691675 h 2471249"/>
                <a:gd name="connsiteX42" fmla="*/ 4747603 w 11588400"/>
                <a:gd name="connsiteY42" fmla="*/ 1676083 h 2471249"/>
                <a:gd name="connsiteX43" fmla="*/ 4724219 w 11588400"/>
                <a:gd name="connsiteY43" fmla="*/ 1676083 h 2471249"/>
                <a:gd name="connsiteX44" fmla="*/ 4724219 w 11588400"/>
                <a:gd name="connsiteY44" fmla="*/ 1648794 h 2471249"/>
                <a:gd name="connsiteX45" fmla="*/ 4638466 w 11588400"/>
                <a:gd name="connsiteY45" fmla="*/ 1648794 h 2471249"/>
                <a:gd name="connsiteX46" fmla="*/ 4638466 w 11588400"/>
                <a:gd name="connsiteY46" fmla="*/ 1633211 h 2471249"/>
                <a:gd name="connsiteX47" fmla="*/ 4587793 w 11588400"/>
                <a:gd name="connsiteY47" fmla="*/ 1633211 h 2471249"/>
                <a:gd name="connsiteX48" fmla="*/ 4587793 w 11588400"/>
                <a:gd name="connsiteY48" fmla="*/ 1602026 h 2471249"/>
                <a:gd name="connsiteX49" fmla="*/ 4307148 w 11588400"/>
                <a:gd name="connsiteY49" fmla="*/ 1602026 h 2471249"/>
                <a:gd name="connsiteX50" fmla="*/ 4307148 w 11588400"/>
                <a:gd name="connsiteY50" fmla="*/ 1594225 h 2471249"/>
                <a:gd name="connsiteX51" fmla="*/ 4252570 w 11588400"/>
                <a:gd name="connsiteY51" fmla="*/ 1594225 h 2471249"/>
                <a:gd name="connsiteX52" fmla="*/ 4252570 w 11588400"/>
                <a:gd name="connsiteY52" fmla="*/ 1574737 h 2471249"/>
                <a:gd name="connsiteX53" fmla="*/ 4225290 w 11588400"/>
                <a:gd name="connsiteY53" fmla="*/ 1574737 h 2471249"/>
                <a:gd name="connsiteX54" fmla="*/ 4225290 w 11588400"/>
                <a:gd name="connsiteY54" fmla="*/ 1535761 h 2471249"/>
                <a:gd name="connsiteX55" fmla="*/ 4100560 w 11588400"/>
                <a:gd name="connsiteY55" fmla="*/ 1535761 h 2471249"/>
                <a:gd name="connsiteX56" fmla="*/ 4100560 w 11588400"/>
                <a:gd name="connsiteY56" fmla="*/ 1524064 h 2471249"/>
                <a:gd name="connsiteX57" fmla="*/ 3819906 w 11588400"/>
                <a:gd name="connsiteY57" fmla="*/ 1524064 h 2471249"/>
                <a:gd name="connsiteX58" fmla="*/ 3819906 w 11588400"/>
                <a:gd name="connsiteY58" fmla="*/ 1508472 h 2471249"/>
                <a:gd name="connsiteX59" fmla="*/ 3605527 w 11588400"/>
                <a:gd name="connsiteY59" fmla="*/ 1508472 h 2471249"/>
                <a:gd name="connsiteX60" fmla="*/ 3605527 w 11588400"/>
                <a:gd name="connsiteY60" fmla="*/ 1465599 h 2471249"/>
                <a:gd name="connsiteX61" fmla="*/ 3476901 w 11588400"/>
                <a:gd name="connsiteY61" fmla="*/ 1465599 h 2471249"/>
                <a:gd name="connsiteX62" fmla="*/ 3476901 w 11588400"/>
                <a:gd name="connsiteY62" fmla="*/ 1426623 h 2471249"/>
                <a:gd name="connsiteX63" fmla="*/ 3367754 w 11588400"/>
                <a:gd name="connsiteY63" fmla="*/ 1426623 h 2471249"/>
                <a:gd name="connsiteX64" fmla="*/ 3367754 w 11588400"/>
                <a:gd name="connsiteY64" fmla="*/ 1395438 h 2471249"/>
                <a:gd name="connsiteX65" fmla="*/ 3235233 w 11588400"/>
                <a:gd name="connsiteY65" fmla="*/ 1395438 h 2471249"/>
                <a:gd name="connsiteX66" fmla="*/ 3235233 w 11588400"/>
                <a:gd name="connsiteY66" fmla="*/ 1360358 h 2471249"/>
                <a:gd name="connsiteX67" fmla="*/ 3141678 w 11588400"/>
                <a:gd name="connsiteY67" fmla="*/ 1360358 h 2471249"/>
                <a:gd name="connsiteX68" fmla="*/ 3141678 w 11588400"/>
                <a:gd name="connsiteY68" fmla="*/ 1321382 h 2471249"/>
                <a:gd name="connsiteX69" fmla="*/ 3106598 w 11588400"/>
                <a:gd name="connsiteY69" fmla="*/ 1321382 h 2471249"/>
                <a:gd name="connsiteX70" fmla="*/ 3106598 w 11588400"/>
                <a:gd name="connsiteY70" fmla="*/ 1290197 h 2471249"/>
                <a:gd name="connsiteX71" fmla="*/ 3009157 w 11588400"/>
                <a:gd name="connsiteY71" fmla="*/ 1290197 h 2471249"/>
                <a:gd name="connsiteX72" fmla="*/ 3009157 w 11588400"/>
                <a:gd name="connsiteY72" fmla="*/ 1274604 h 2471249"/>
                <a:gd name="connsiteX73" fmla="*/ 2931195 w 11588400"/>
                <a:gd name="connsiteY73" fmla="*/ 1274604 h 2471249"/>
                <a:gd name="connsiteX74" fmla="*/ 2931195 w 11588400"/>
                <a:gd name="connsiteY74" fmla="*/ 1247315 h 2471249"/>
                <a:gd name="connsiteX75" fmla="*/ 2903915 w 11588400"/>
                <a:gd name="connsiteY75" fmla="*/ 1247315 h 2471249"/>
                <a:gd name="connsiteX76" fmla="*/ 2903915 w 11588400"/>
                <a:gd name="connsiteY76" fmla="*/ 1216130 h 2471249"/>
                <a:gd name="connsiteX77" fmla="*/ 2681735 w 11588400"/>
                <a:gd name="connsiteY77" fmla="*/ 1216130 h 2471249"/>
                <a:gd name="connsiteX78" fmla="*/ 2681735 w 11588400"/>
                <a:gd name="connsiteY78" fmla="*/ 1181050 h 2471249"/>
                <a:gd name="connsiteX79" fmla="*/ 2592086 w 11588400"/>
                <a:gd name="connsiteY79" fmla="*/ 1181050 h 2471249"/>
                <a:gd name="connsiteX80" fmla="*/ 2592086 w 11588400"/>
                <a:gd name="connsiteY80" fmla="*/ 1145969 h 2471249"/>
                <a:gd name="connsiteX81" fmla="*/ 2482939 w 11588400"/>
                <a:gd name="connsiteY81" fmla="*/ 1145969 h 2471249"/>
                <a:gd name="connsiteX82" fmla="*/ 2482939 w 11588400"/>
                <a:gd name="connsiteY82" fmla="*/ 1114794 h 2471249"/>
                <a:gd name="connsiteX83" fmla="*/ 2311432 w 11588400"/>
                <a:gd name="connsiteY83" fmla="*/ 1114794 h 2471249"/>
                <a:gd name="connsiteX84" fmla="*/ 2311432 w 11588400"/>
                <a:gd name="connsiteY84" fmla="*/ 1091400 h 2471249"/>
                <a:gd name="connsiteX85" fmla="*/ 2186702 w 11588400"/>
                <a:gd name="connsiteY85" fmla="*/ 1091400 h 2471249"/>
                <a:gd name="connsiteX86" fmla="*/ 2186702 w 11588400"/>
                <a:gd name="connsiteY86" fmla="*/ 1071912 h 2471249"/>
                <a:gd name="connsiteX87" fmla="*/ 2120437 w 11588400"/>
                <a:gd name="connsiteY87" fmla="*/ 1071912 h 2471249"/>
                <a:gd name="connsiteX88" fmla="*/ 2120437 w 11588400"/>
                <a:gd name="connsiteY88" fmla="*/ 1013448 h 2471249"/>
                <a:gd name="connsiteX89" fmla="*/ 2050275 w 11588400"/>
                <a:gd name="connsiteY89" fmla="*/ 1013448 h 2471249"/>
                <a:gd name="connsiteX90" fmla="*/ 2050275 w 11588400"/>
                <a:gd name="connsiteY90" fmla="*/ 970566 h 2471249"/>
                <a:gd name="connsiteX91" fmla="*/ 1964522 w 11588400"/>
                <a:gd name="connsiteY91" fmla="*/ 970566 h 2471249"/>
                <a:gd name="connsiteX92" fmla="*/ 1964522 w 11588400"/>
                <a:gd name="connsiteY92" fmla="*/ 935486 h 2471249"/>
                <a:gd name="connsiteX93" fmla="*/ 1886569 w 11588400"/>
                <a:gd name="connsiteY93" fmla="*/ 935486 h 2471249"/>
                <a:gd name="connsiteX94" fmla="*/ 1886569 w 11588400"/>
                <a:gd name="connsiteY94" fmla="*/ 896509 h 2471249"/>
                <a:gd name="connsiteX95" fmla="*/ 1804711 w 11588400"/>
                <a:gd name="connsiteY95" fmla="*/ 896509 h 2471249"/>
                <a:gd name="connsiteX96" fmla="*/ 1804711 w 11588400"/>
                <a:gd name="connsiteY96" fmla="*/ 869225 h 2471249"/>
                <a:gd name="connsiteX97" fmla="*/ 1761839 w 11588400"/>
                <a:gd name="connsiteY97" fmla="*/ 869225 h 2471249"/>
                <a:gd name="connsiteX98" fmla="*/ 1761839 w 11588400"/>
                <a:gd name="connsiteY98" fmla="*/ 849735 h 2471249"/>
                <a:gd name="connsiteX99" fmla="*/ 1695574 w 11588400"/>
                <a:gd name="connsiteY99" fmla="*/ 849735 h 2471249"/>
                <a:gd name="connsiteX100" fmla="*/ 1695574 w 11588400"/>
                <a:gd name="connsiteY100" fmla="*/ 802960 h 2471249"/>
                <a:gd name="connsiteX101" fmla="*/ 1664389 w 11588400"/>
                <a:gd name="connsiteY101" fmla="*/ 802960 h 2471249"/>
                <a:gd name="connsiteX102" fmla="*/ 1664389 w 11588400"/>
                <a:gd name="connsiteY102" fmla="*/ 763982 h 2471249"/>
                <a:gd name="connsiteX103" fmla="*/ 1520171 w 11588400"/>
                <a:gd name="connsiteY103" fmla="*/ 763982 h 2471249"/>
                <a:gd name="connsiteX104" fmla="*/ 1520171 w 11588400"/>
                <a:gd name="connsiteY104" fmla="*/ 740596 h 2471249"/>
                <a:gd name="connsiteX105" fmla="*/ 1481185 w 11588400"/>
                <a:gd name="connsiteY105" fmla="*/ 740596 h 2471249"/>
                <a:gd name="connsiteX106" fmla="*/ 1481185 w 11588400"/>
                <a:gd name="connsiteY106" fmla="*/ 713310 h 2471249"/>
                <a:gd name="connsiteX107" fmla="*/ 1438313 w 11588400"/>
                <a:gd name="connsiteY107" fmla="*/ 713310 h 2471249"/>
                <a:gd name="connsiteX108" fmla="*/ 1438313 w 11588400"/>
                <a:gd name="connsiteY108" fmla="*/ 686025 h 2471249"/>
                <a:gd name="connsiteX109" fmla="*/ 1372048 w 11588400"/>
                <a:gd name="connsiteY109" fmla="*/ 686025 h 2471249"/>
                <a:gd name="connsiteX110" fmla="*/ 1372048 w 11588400"/>
                <a:gd name="connsiteY110" fmla="*/ 647046 h 2471249"/>
                <a:gd name="connsiteX111" fmla="*/ 1340863 w 11588400"/>
                <a:gd name="connsiteY111" fmla="*/ 647046 h 2471249"/>
                <a:gd name="connsiteX112" fmla="*/ 1340863 w 11588400"/>
                <a:gd name="connsiteY112" fmla="*/ 623659 h 2471249"/>
                <a:gd name="connsiteX113" fmla="*/ 1305782 w 11588400"/>
                <a:gd name="connsiteY113" fmla="*/ 623659 h 2471249"/>
                <a:gd name="connsiteX114" fmla="*/ 1305782 w 11588400"/>
                <a:gd name="connsiteY114" fmla="*/ 588578 h 2471249"/>
                <a:gd name="connsiteX115" fmla="*/ 1274607 w 11588400"/>
                <a:gd name="connsiteY115" fmla="*/ 588578 h 2471249"/>
                <a:gd name="connsiteX116" fmla="*/ 1274607 w 11588400"/>
                <a:gd name="connsiteY116" fmla="*/ 565191 h 2471249"/>
                <a:gd name="connsiteX117" fmla="*/ 1212237 w 11588400"/>
                <a:gd name="connsiteY117" fmla="*/ 565191 h 2471249"/>
                <a:gd name="connsiteX118" fmla="*/ 1212237 w 11588400"/>
                <a:gd name="connsiteY118" fmla="*/ 549599 h 2471249"/>
                <a:gd name="connsiteX119" fmla="*/ 1095299 w 11588400"/>
                <a:gd name="connsiteY119" fmla="*/ 549599 h 2471249"/>
                <a:gd name="connsiteX120" fmla="*/ 1095299 w 11588400"/>
                <a:gd name="connsiteY120" fmla="*/ 506722 h 2471249"/>
                <a:gd name="connsiteX121" fmla="*/ 1068019 w 11588400"/>
                <a:gd name="connsiteY121" fmla="*/ 506722 h 2471249"/>
                <a:gd name="connsiteX122" fmla="*/ 1068019 w 11588400"/>
                <a:gd name="connsiteY122" fmla="*/ 479438 h 2471249"/>
                <a:gd name="connsiteX123" fmla="*/ 915999 w 11588400"/>
                <a:gd name="connsiteY123" fmla="*/ 479438 h 2471249"/>
                <a:gd name="connsiteX124" fmla="*/ 915999 w 11588400"/>
                <a:gd name="connsiteY124" fmla="*/ 428765 h 2471249"/>
                <a:gd name="connsiteX125" fmla="*/ 814654 w 11588400"/>
                <a:gd name="connsiteY125" fmla="*/ 428765 h 2471249"/>
                <a:gd name="connsiteX126" fmla="*/ 814654 w 11588400"/>
                <a:gd name="connsiteY126" fmla="*/ 397583 h 2471249"/>
                <a:gd name="connsiteX127" fmla="*/ 752288 w 11588400"/>
                <a:gd name="connsiteY127" fmla="*/ 397583 h 2471249"/>
                <a:gd name="connsiteX128" fmla="*/ 752288 w 11588400"/>
                <a:gd name="connsiteY128" fmla="*/ 358604 h 2471249"/>
                <a:gd name="connsiteX129" fmla="*/ 713310 w 11588400"/>
                <a:gd name="connsiteY129" fmla="*/ 358604 h 2471249"/>
                <a:gd name="connsiteX130" fmla="*/ 713310 w 11588400"/>
                <a:gd name="connsiteY130" fmla="*/ 319625 h 2471249"/>
                <a:gd name="connsiteX131" fmla="*/ 658739 w 11588400"/>
                <a:gd name="connsiteY131" fmla="*/ 319625 h 2471249"/>
                <a:gd name="connsiteX132" fmla="*/ 658739 w 11588400"/>
                <a:gd name="connsiteY132" fmla="*/ 288442 h 2471249"/>
                <a:gd name="connsiteX133" fmla="*/ 619761 w 11588400"/>
                <a:gd name="connsiteY133" fmla="*/ 288442 h 2471249"/>
                <a:gd name="connsiteX134" fmla="*/ 619761 w 11588400"/>
                <a:gd name="connsiteY134" fmla="*/ 253361 h 2471249"/>
                <a:gd name="connsiteX135" fmla="*/ 502825 w 11588400"/>
                <a:gd name="connsiteY135" fmla="*/ 253361 h 2471249"/>
                <a:gd name="connsiteX136" fmla="*/ 502825 w 11588400"/>
                <a:gd name="connsiteY136" fmla="*/ 222178 h 2471249"/>
                <a:gd name="connsiteX137" fmla="*/ 487233 w 11588400"/>
                <a:gd name="connsiteY137" fmla="*/ 222178 h 2471249"/>
                <a:gd name="connsiteX138" fmla="*/ 487233 w 11588400"/>
                <a:gd name="connsiteY138" fmla="*/ 187098 h 2471249"/>
                <a:gd name="connsiteX139" fmla="*/ 424867 w 11588400"/>
                <a:gd name="connsiteY139" fmla="*/ 187098 h 2471249"/>
                <a:gd name="connsiteX140" fmla="*/ 424867 w 11588400"/>
                <a:gd name="connsiteY140" fmla="*/ 140323 h 2471249"/>
                <a:gd name="connsiteX141" fmla="*/ 401481 w 11588400"/>
                <a:gd name="connsiteY141" fmla="*/ 140323 h 2471249"/>
                <a:gd name="connsiteX142" fmla="*/ 401481 w 11588400"/>
                <a:gd name="connsiteY142" fmla="*/ 113038 h 2471249"/>
                <a:gd name="connsiteX143" fmla="*/ 284544 w 11588400"/>
                <a:gd name="connsiteY143" fmla="*/ 113038 h 2471249"/>
                <a:gd name="connsiteX144" fmla="*/ 284544 w 11588400"/>
                <a:gd name="connsiteY144" fmla="*/ 81855 h 2471249"/>
                <a:gd name="connsiteX145" fmla="*/ 194894 w 11588400"/>
                <a:gd name="connsiteY145" fmla="*/ 81855 h 2471249"/>
                <a:gd name="connsiteX146" fmla="*/ 194894 w 11588400"/>
                <a:gd name="connsiteY146" fmla="*/ 62366 h 2471249"/>
                <a:gd name="connsiteX147" fmla="*/ 140323 w 11588400"/>
                <a:gd name="connsiteY147" fmla="*/ 62366 h 2471249"/>
                <a:gd name="connsiteX148" fmla="*/ 140323 w 11588400"/>
                <a:gd name="connsiteY148" fmla="*/ 0 h 2471249"/>
                <a:gd name="connsiteX149" fmla="*/ 0 w 11588400"/>
                <a:gd name="connsiteY149" fmla="*/ 0 h 2471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1588400" h="2471249">
                  <a:moveTo>
                    <a:pt x="11588401" y="2471249"/>
                  </a:moveTo>
                  <a:lnTo>
                    <a:pt x="8774096" y="2471249"/>
                  </a:lnTo>
                  <a:lnTo>
                    <a:pt x="8774096" y="2404984"/>
                  </a:lnTo>
                  <a:lnTo>
                    <a:pt x="8719528" y="2404984"/>
                  </a:lnTo>
                  <a:lnTo>
                    <a:pt x="8719528" y="2334822"/>
                  </a:lnTo>
                  <a:lnTo>
                    <a:pt x="7784040" y="2334822"/>
                  </a:lnTo>
                  <a:lnTo>
                    <a:pt x="7784040" y="2295846"/>
                  </a:lnTo>
                  <a:lnTo>
                    <a:pt x="7741168" y="2295846"/>
                  </a:lnTo>
                  <a:lnTo>
                    <a:pt x="7741168" y="2249069"/>
                  </a:lnTo>
                  <a:lnTo>
                    <a:pt x="7409850" y="2249069"/>
                  </a:lnTo>
                  <a:lnTo>
                    <a:pt x="7409850" y="2221789"/>
                  </a:lnTo>
                  <a:lnTo>
                    <a:pt x="7327992" y="2221789"/>
                  </a:lnTo>
                  <a:lnTo>
                    <a:pt x="7327992" y="2194500"/>
                  </a:lnTo>
                  <a:lnTo>
                    <a:pt x="7218855" y="2194500"/>
                  </a:lnTo>
                  <a:lnTo>
                    <a:pt x="7218855" y="2167211"/>
                  </a:lnTo>
                  <a:lnTo>
                    <a:pt x="7121405" y="2167211"/>
                  </a:lnTo>
                  <a:lnTo>
                    <a:pt x="7121405" y="2132131"/>
                  </a:lnTo>
                  <a:lnTo>
                    <a:pt x="7098020" y="2132131"/>
                  </a:lnTo>
                  <a:lnTo>
                    <a:pt x="7098020" y="2085363"/>
                  </a:lnTo>
                  <a:lnTo>
                    <a:pt x="6326239" y="2085363"/>
                  </a:lnTo>
                  <a:lnTo>
                    <a:pt x="6326239" y="2050282"/>
                  </a:lnTo>
                  <a:lnTo>
                    <a:pt x="6022210" y="2050282"/>
                  </a:lnTo>
                  <a:lnTo>
                    <a:pt x="6022210" y="2026889"/>
                  </a:lnTo>
                  <a:lnTo>
                    <a:pt x="5874087" y="2026889"/>
                  </a:lnTo>
                  <a:lnTo>
                    <a:pt x="5874087" y="1999609"/>
                  </a:lnTo>
                  <a:lnTo>
                    <a:pt x="5683092" y="1999609"/>
                  </a:lnTo>
                  <a:lnTo>
                    <a:pt x="5683092" y="1956728"/>
                  </a:lnTo>
                  <a:lnTo>
                    <a:pt x="5573954" y="1956728"/>
                  </a:lnTo>
                  <a:lnTo>
                    <a:pt x="5573954" y="1929448"/>
                  </a:lnTo>
                  <a:lnTo>
                    <a:pt x="5468712" y="1929448"/>
                  </a:lnTo>
                  <a:lnTo>
                    <a:pt x="5468712" y="1894367"/>
                  </a:lnTo>
                  <a:lnTo>
                    <a:pt x="5421935" y="1894367"/>
                  </a:lnTo>
                  <a:lnTo>
                    <a:pt x="5421935" y="1863183"/>
                  </a:lnTo>
                  <a:lnTo>
                    <a:pt x="5390750" y="1863183"/>
                  </a:lnTo>
                  <a:lnTo>
                    <a:pt x="5390750" y="1831998"/>
                  </a:lnTo>
                  <a:lnTo>
                    <a:pt x="5312797" y="1831998"/>
                  </a:lnTo>
                  <a:lnTo>
                    <a:pt x="5312797" y="1793021"/>
                  </a:lnTo>
                  <a:lnTo>
                    <a:pt x="5219243" y="1793021"/>
                  </a:lnTo>
                  <a:lnTo>
                    <a:pt x="5219243" y="1730652"/>
                  </a:lnTo>
                  <a:lnTo>
                    <a:pt x="5156883" y="1730652"/>
                  </a:lnTo>
                  <a:lnTo>
                    <a:pt x="5156883" y="1691675"/>
                  </a:lnTo>
                  <a:lnTo>
                    <a:pt x="4747603" y="1691675"/>
                  </a:lnTo>
                  <a:lnTo>
                    <a:pt x="4747603" y="1676083"/>
                  </a:lnTo>
                  <a:lnTo>
                    <a:pt x="4724219" y="1676083"/>
                  </a:lnTo>
                  <a:lnTo>
                    <a:pt x="4724219" y="1648794"/>
                  </a:lnTo>
                  <a:lnTo>
                    <a:pt x="4638466" y="1648794"/>
                  </a:lnTo>
                  <a:lnTo>
                    <a:pt x="4638466" y="1633211"/>
                  </a:lnTo>
                  <a:lnTo>
                    <a:pt x="4587793" y="1633211"/>
                  </a:lnTo>
                  <a:lnTo>
                    <a:pt x="4587793" y="1602026"/>
                  </a:lnTo>
                  <a:lnTo>
                    <a:pt x="4307148" y="1602026"/>
                  </a:lnTo>
                  <a:lnTo>
                    <a:pt x="4307148" y="1594225"/>
                  </a:lnTo>
                  <a:lnTo>
                    <a:pt x="4252570" y="1594225"/>
                  </a:lnTo>
                  <a:lnTo>
                    <a:pt x="4252570" y="1574737"/>
                  </a:lnTo>
                  <a:lnTo>
                    <a:pt x="4225290" y="1574737"/>
                  </a:lnTo>
                  <a:lnTo>
                    <a:pt x="4225290" y="1535761"/>
                  </a:lnTo>
                  <a:lnTo>
                    <a:pt x="4100560" y="1535761"/>
                  </a:lnTo>
                  <a:lnTo>
                    <a:pt x="4100560" y="1524064"/>
                  </a:lnTo>
                  <a:lnTo>
                    <a:pt x="3819906" y="1524064"/>
                  </a:lnTo>
                  <a:lnTo>
                    <a:pt x="3819906" y="1508472"/>
                  </a:lnTo>
                  <a:lnTo>
                    <a:pt x="3605527" y="1508472"/>
                  </a:lnTo>
                  <a:lnTo>
                    <a:pt x="3605527" y="1465599"/>
                  </a:lnTo>
                  <a:lnTo>
                    <a:pt x="3476901" y="1465599"/>
                  </a:lnTo>
                  <a:lnTo>
                    <a:pt x="3476901" y="1426623"/>
                  </a:lnTo>
                  <a:lnTo>
                    <a:pt x="3367754" y="1426623"/>
                  </a:lnTo>
                  <a:lnTo>
                    <a:pt x="3367754" y="1395438"/>
                  </a:lnTo>
                  <a:lnTo>
                    <a:pt x="3235233" y="1395438"/>
                  </a:lnTo>
                  <a:lnTo>
                    <a:pt x="3235233" y="1360358"/>
                  </a:lnTo>
                  <a:lnTo>
                    <a:pt x="3141678" y="1360358"/>
                  </a:lnTo>
                  <a:lnTo>
                    <a:pt x="3141678" y="1321382"/>
                  </a:lnTo>
                  <a:lnTo>
                    <a:pt x="3106598" y="1321382"/>
                  </a:lnTo>
                  <a:lnTo>
                    <a:pt x="3106598" y="1290197"/>
                  </a:lnTo>
                  <a:lnTo>
                    <a:pt x="3009157" y="1290197"/>
                  </a:lnTo>
                  <a:lnTo>
                    <a:pt x="3009157" y="1274604"/>
                  </a:lnTo>
                  <a:lnTo>
                    <a:pt x="2931195" y="1274604"/>
                  </a:lnTo>
                  <a:lnTo>
                    <a:pt x="2931195" y="1247315"/>
                  </a:lnTo>
                  <a:lnTo>
                    <a:pt x="2903915" y="1247315"/>
                  </a:lnTo>
                  <a:lnTo>
                    <a:pt x="2903915" y="1216130"/>
                  </a:lnTo>
                  <a:lnTo>
                    <a:pt x="2681735" y="1216130"/>
                  </a:lnTo>
                  <a:lnTo>
                    <a:pt x="2681735" y="1181050"/>
                  </a:lnTo>
                  <a:lnTo>
                    <a:pt x="2592086" y="1181050"/>
                  </a:lnTo>
                  <a:lnTo>
                    <a:pt x="2592086" y="1145969"/>
                  </a:lnTo>
                  <a:lnTo>
                    <a:pt x="2482939" y="1145969"/>
                  </a:lnTo>
                  <a:lnTo>
                    <a:pt x="2482939" y="1114794"/>
                  </a:lnTo>
                  <a:lnTo>
                    <a:pt x="2311432" y="1114794"/>
                  </a:lnTo>
                  <a:lnTo>
                    <a:pt x="2311432" y="1091400"/>
                  </a:lnTo>
                  <a:lnTo>
                    <a:pt x="2186702" y="1091400"/>
                  </a:lnTo>
                  <a:lnTo>
                    <a:pt x="2186702" y="1071912"/>
                  </a:lnTo>
                  <a:lnTo>
                    <a:pt x="2120437" y="1071912"/>
                  </a:lnTo>
                  <a:lnTo>
                    <a:pt x="2120437" y="1013448"/>
                  </a:lnTo>
                  <a:lnTo>
                    <a:pt x="2050275" y="1013448"/>
                  </a:lnTo>
                  <a:lnTo>
                    <a:pt x="2050275" y="970566"/>
                  </a:lnTo>
                  <a:lnTo>
                    <a:pt x="1964522" y="970566"/>
                  </a:lnTo>
                  <a:lnTo>
                    <a:pt x="1964522" y="935486"/>
                  </a:lnTo>
                  <a:lnTo>
                    <a:pt x="1886569" y="935486"/>
                  </a:lnTo>
                  <a:lnTo>
                    <a:pt x="1886569" y="896509"/>
                  </a:lnTo>
                  <a:lnTo>
                    <a:pt x="1804711" y="896509"/>
                  </a:lnTo>
                  <a:lnTo>
                    <a:pt x="1804711" y="869225"/>
                  </a:lnTo>
                  <a:lnTo>
                    <a:pt x="1761839" y="869225"/>
                  </a:lnTo>
                  <a:lnTo>
                    <a:pt x="1761839" y="849735"/>
                  </a:lnTo>
                  <a:lnTo>
                    <a:pt x="1695574" y="849735"/>
                  </a:lnTo>
                  <a:lnTo>
                    <a:pt x="1695574" y="802960"/>
                  </a:lnTo>
                  <a:lnTo>
                    <a:pt x="1664389" y="802960"/>
                  </a:lnTo>
                  <a:lnTo>
                    <a:pt x="1664389" y="763982"/>
                  </a:lnTo>
                  <a:lnTo>
                    <a:pt x="1520171" y="763982"/>
                  </a:lnTo>
                  <a:lnTo>
                    <a:pt x="1520171" y="740596"/>
                  </a:lnTo>
                  <a:lnTo>
                    <a:pt x="1481185" y="740596"/>
                  </a:lnTo>
                  <a:lnTo>
                    <a:pt x="1481185" y="713310"/>
                  </a:lnTo>
                  <a:lnTo>
                    <a:pt x="1438313" y="713310"/>
                  </a:lnTo>
                  <a:lnTo>
                    <a:pt x="1438313" y="686025"/>
                  </a:lnTo>
                  <a:lnTo>
                    <a:pt x="1372048" y="686025"/>
                  </a:lnTo>
                  <a:lnTo>
                    <a:pt x="1372048" y="647046"/>
                  </a:lnTo>
                  <a:lnTo>
                    <a:pt x="1340863" y="647046"/>
                  </a:lnTo>
                  <a:lnTo>
                    <a:pt x="1340863" y="623659"/>
                  </a:lnTo>
                  <a:lnTo>
                    <a:pt x="1305782" y="623659"/>
                  </a:lnTo>
                  <a:lnTo>
                    <a:pt x="1305782" y="588578"/>
                  </a:lnTo>
                  <a:lnTo>
                    <a:pt x="1274607" y="588578"/>
                  </a:lnTo>
                  <a:lnTo>
                    <a:pt x="1274607" y="565191"/>
                  </a:lnTo>
                  <a:lnTo>
                    <a:pt x="1212237" y="565191"/>
                  </a:lnTo>
                  <a:lnTo>
                    <a:pt x="1212237" y="549599"/>
                  </a:lnTo>
                  <a:lnTo>
                    <a:pt x="1095299" y="549599"/>
                  </a:lnTo>
                  <a:lnTo>
                    <a:pt x="1095299" y="506722"/>
                  </a:lnTo>
                  <a:lnTo>
                    <a:pt x="1068019" y="506722"/>
                  </a:lnTo>
                  <a:lnTo>
                    <a:pt x="1068019" y="479438"/>
                  </a:lnTo>
                  <a:lnTo>
                    <a:pt x="915999" y="479438"/>
                  </a:lnTo>
                  <a:lnTo>
                    <a:pt x="915999" y="428765"/>
                  </a:lnTo>
                  <a:lnTo>
                    <a:pt x="814654" y="428765"/>
                  </a:lnTo>
                  <a:lnTo>
                    <a:pt x="814654" y="397583"/>
                  </a:lnTo>
                  <a:lnTo>
                    <a:pt x="752288" y="397583"/>
                  </a:lnTo>
                  <a:lnTo>
                    <a:pt x="752288" y="358604"/>
                  </a:lnTo>
                  <a:lnTo>
                    <a:pt x="713310" y="358604"/>
                  </a:lnTo>
                  <a:lnTo>
                    <a:pt x="713310" y="319625"/>
                  </a:lnTo>
                  <a:lnTo>
                    <a:pt x="658739" y="319625"/>
                  </a:lnTo>
                  <a:lnTo>
                    <a:pt x="658739" y="288442"/>
                  </a:lnTo>
                  <a:lnTo>
                    <a:pt x="619761" y="288442"/>
                  </a:lnTo>
                  <a:lnTo>
                    <a:pt x="619761" y="253361"/>
                  </a:lnTo>
                  <a:lnTo>
                    <a:pt x="502825" y="253361"/>
                  </a:lnTo>
                  <a:lnTo>
                    <a:pt x="502825" y="222178"/>
                  </a:lnTo>
                  <a:lnTo>
                    <a:pt x="487233" y="222178"/>
                  </a:lnTo>
                  <a:lnTo>
                    <a:pt x="487233" y="187098"/>
                  </a:lnTo>
                  <a:lnTo>
                    <a:pt x="424867" y="187098"/>
                  </a:lnTo>
                  <a:lnTo>
                    <a:pt x="424867" y="140323"/>
                  </a:lnTo>
                  <a:lnTo>
                    <a:pt x="401481" y="140323"/>
                  </a:lnTo>
                  <a:lnTo>
                    <a:pt x="401481" y="113038"/>
                  </a:lnTo>
                  <a:lnTo>
                    <a:pt x="284544" y="113038"/>
                  </a:lnTo>
                  <a:lnTo>
                    <a:pt x="284544" y="81855"/>
                  </a:lnTo>
                  <a:lnTo>
                    <a:pt x="194894" y="81855"/>
                  </a:lnTo>
                  <a:lnTo>
                    <a:pt x="194894" y="62366"/>
                  </a:lnTo>
                  <a:lnTo>
                    <a:pt x="140323" y="62366"/>
                  </a:lnTo>
                  <a:lnTo>
                    <a:pt x="140323" y="0"/>
                  </a:lnTo>
                  <a:lnTo>
                    <a:pt x="0" y="0"/>
                  </a:lnTo>
                </a:path>
              </a:pathLst>
            </a:custGeom>
            <a:noFill/>
            <a:ln w="19050" cap="flat">
              <a:solidFill>
                <a:schemeClr val="accent1"/>
              </a:solidFill>
              <a:prstDash val="solid"/>
              <a:miter/>
            </a:ln>
          </p:spPr>
          <p:txBody>
            <a:bodyPr rtlCol="0" anchor="ctr"/>
            <a:lstStyle/>
            <a:p>
              <a:endParaRPr lang="en-GB"/>
            </a:p>
          </p:txBody>
        </p:sp>
        <p:sp>
          <p:nvSpPr>
            <p:cNvPr id="134" name="Freeform: Shape 857">
              <a:extLst>
                <a:ext uri="{FF2B5EF4-FFF2-40B4-BE49-F238E27FC236}">
                  <a16:creationId xmlns:a16="http://schemas.microsoft.com/office/drawing/2014/main" id="{F6B56A99-DA16-BECB-B888-F020DF012F01}"/>
                </a:ext>
              </a:extLst>
            </p:cNvPr>
            <p:cNvSpPr/>
            <p:nvPr/>
          </p:nvSpPr>
          <p:spPr>
            <a:xfrm>
              <a:off x="329209" y="2138362"/>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1"/>
              </a:solidFill>
              <a:prstDash val="solid"/>
              <a:miter/>
            </a:ln>
          </p:spPr>
          <p:txBody>
            <a:bodyPr rtlCol="0" anchor="ctr"/>
            <a:lstStyle/>
            <a:p>
              <a:endParaRPr lang="en-GB"/>
            </a:p>
          </p:txBody>
        </p:sp>
        <p:sp>
          <p:nvSpPr>
            <p:cNvPr id="135" name="Freeform: Shape 858">
              <a:extLst>
                <a:ext uri="{FF2B5EF4-FFF2-40B4-BE49-F238E27FC236}">
                  <a16:creationId xmlns:a16="http://schemas.microsoft.com/office/drawing/2014/main" id="{55193B28-C139-957B-BF25-F1B7506F19B0}"/>
                </a:ext>
              </a:extLst>
            </p:cNvPr>
            <p:cNvSpPr/>
            <p:nvPr/>
          </p:nvSpPr>
          <p:spPr>
            <a:xfrm>
              <a:off x="386360" y="2138362"/>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1"/>
              </a:solidFill>
              <a:prstDash val="solid"/>
              <a:miter/>
            </a:ln>
          </p:spPr>
          <p:txBody>
            <a:bodyPr rtlCol="0" anchor="ctr"/>
            <a:lstStyle/>
            <a:p>
              <a:endParaRPr lang="en-GB"/>
            </a:p>
          </p:txBody>
        </p:sp>
        <p:sp>
          <p:nvSpPr>
            <p:cNvPr id="136" name="Freeform: Shape 859">
              <a:extLst>
                <a:ext uri="{FF2B5EF4-FFF2-40B4-BE49-F238E27FC236}">
                  <a16:creationId xmlns:a16="http://schemas.microsoft.com/office/drawing/2014/main" id="{8E78580C-18B7-1220-5B96-319E8758F804}"/>
                </a:ext>
              </a:extLst>
            </p:cNvPr>
            <p:cNvSpPr/>
            <p:nvPr/>
          </p:nvSpPr>
          <p:spPr>
            <a:xfrm>
              <a:off x="462561" y="2195512"/>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1"/>
              </a:solidFill>
              <a:prstDash val="solid"/>
              <a:miter/>
            </a:ln>
          </p:spPr>
          <p:txBody>
            <a:bodyPr rtlCol="0" anchor="ctr"/>
            <a:lstStyle/>
            <a:p>
              <a:endParaRPr lang="en-GB"/>
            </a:p>
          </p:txBody>
        </p:sp>
        <p:sp>
          <p:nvSpPr>
            <p:cNvPr id="137" name="Freeform: Shape 860">
              <a:extLst>
                <a:ext uri="{FF2B5EF4-FFF2-40B4-BE49-F238E27FC236}">
                  <a16:creationId xmlns:a16="http://schemas.microsoft.com/office/drawing/2014/main" id="{A0D96AD3-CD4C-586B-D50E-1DB115862C0A}"/>
                </a:ext>
              </a:extLst>
            </p:cNvPr>
            <p:cNvSpPr/>
            <p:nvPr/>
          </p:nvSpPr>
          <p:spPr>
            <a:xfrm>
              <a:off x="557811" y="2214562"/>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1"/>
              </a:solidFill>
              <a:prstDash val="solid"/>
              <a:miter/>
            </a:ln>
          </p:spPr>
          <p:txBody>
            <a:bodyPr rtlCol="0" anchor="ctr"/>
            <a:lstStyle/>
            <a:p>
              <a:endParaRPr lang="en-GB"/>
            </a:p>
          </p:txBody>
        </p:sp>
        <p:sp>
          <p:nvSpPr>
            <p:cNvPr id="138" name="Freeform: Shape 861">
              <a:extLst>
                <a:ext uri="{FF2B5EF4-FFF2-40B4-BE49-F238E27FC236}">
                  <a16:creationId xmlns:a16="http://schemas.microsoft.com/office/drawing/2014/main" id="{113CB9D9-C5DB-626C-15A6-7916861E549D}"/>
                </a:ext>
              </a:extLst>
            </p:cNvPr>
            <p:cNvSpPr/>
            <p:nvPr/>
          </p:nvSpPr>
          <p:spPr>
            <a:xfrm>
              <a:off x="748313" y="2328862"/>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1"/>
              </a:solidFill>
              <a:prstDash val="solid"/>
              <a:miter/>
            </a:ln>
          </p:spPr>
          <p:txBody>
            <a:bodyPr rtlCol="0" anchor="ctr"/>
            <a:lstStyle/>
            <a:p>
              <a:endParaRPr lang="en-GB"/>
            </a:p>
          </p:txBody>
        </p:sp>
        <p:sp>
          <p:nvSpPr>
            <p:cNvPr id="139" name="Freeform: Shape 862">
              <a:extLst>
                <a:ext uri="{FF2B5EF4-FFF2-40B4-BE49-F238E27FC236}">
                  <a16:creationId xmlns:a16="http://schemas.microsoft.com/office/drawing/2014/main" id="{065E79B5-9EAB-D0B2-BD02-2A095B4B62B1}"/>
                </a:ext>
              </a:extLst>
            </p:cNvPr>
            <p:cNvSpPr/>
            <p:nvPr/>
          </p:nvSpPr>
          <p:spPr>
            <a:xfrm>
              <a:off x="805463" y="2386012"/>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1"/>
              </a:solidFill>
              <a:prstDash val="solid"/>
              <a:miter/>
            </a:ln>
          </p:spPr>
          <p:txBody>
            <a:bodyPr rtlCol="0" anchor="ctr"/>
            <a:lstStyle/>
            <a:p>
              <a:endParaRPr lang="en-GB"/>
            </a:p>
          </p:txBody>
        </p:sp>
        <p:sp>
          <p:nvSpPr>
            <p:cNvPr id="140" name="Freeform: Shape 863">
              <a:extLst>
                <a:ext uri="{FF2B5EF4-FFF2-40B4-BE49-F238E27FC236}">
                  <a16:creationId xmlns:a16="http://schemas.microsoft.com/office/drawing/2014/main" id="{32A4ED31-8FB1-6B16-713B-537928D2C478}"/>
                </a:ext>
              </a:extLst>
            </p:cNvPr>
            <p:cNvSpPr/>
            <p:nvPr/>
          </p:nvSpPr>
          <p:spPr>
            <a:xfrm>
              <a:off x="1167414" y="2576513"/>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noFill/>
            <a:ln w="19050" cap="flat">
              <a:solidFill>
                <a:schemeClr val="accent1"/>
              </a:solidFill>
              <a:prstDash val="solid"/>
              <a:miter/>
            </a:ln>
          </p:spPr>
          <p:txBody>
            <a:bodyPr rtlCol="0" anchor="ctr"/>
            <a:lstStyle/>
            <a:p>
              <a:endParaRPr lang="en-GB"/>
            </a:p>
          </p:txBody>
        </p:sp>
        <p:sp>
          <p:nvSpPr>
            <p:cNvPr id="141" name="Freeform: Shape 864">
              <a:extLst>
                <a:ext uri="{FF2B5EF4-FFF2-40B4-BE49-F238E27FC236}">
                  <a16:creationId xmlns:a16="http://schemas.microsoft.com/office/drawing/2014/main" id="{E4170978-C392-702E-263F-8F9F9305C686}"/>
                </a:ext>
              </a:extLst>
            </p:cNvPr>
            <p:cNvSpPr/>
            <p:nvPr/>
          </p:nvSpPr>
          <p:spPr>
            <a:xfrm>
              <a:off x="1624621" y="2786064"/>
              <a:ext cx="9525" cy="108001"/>
            </a:xfrm>
            <a:custGeom>
              <a:avLst/>
              <a:gdLst>
                <a:gd name="connsiteX0" fmla="*/ 0 w 9525"/>
                <a:gd name="connsiteY0" fmla="*/ 0 h 108001"/>
                <a:gd name="connsiteX1" fmla="*/ 0 w 9525"/>
                <a:gd name="connsiteY1" fmla="*/ 108001 h 108001"/>
              </a:gdLst>
              <a:ahLst/>
              <a:cxnLst>
                <a:cxn ang="0">
                  <a:pos x="connsiteX0" y="connsiteY0"/>
                </a:cxn>
                <a:cxn ang="0">
                  <a:pos x="connsiteX1" y="connsiteY1"/>
                </a:cxn>
              </a:cxnLst>
              <a:rect l="l" t="t" r="r" b="b"/>
              <a:pathLst>
                <a:path w="9525" h="108001">
                  <a:moveTo>
                    <a:pt x="0" y="0"/>
                  </a:moveTo>
                  <a:lnTo>
                    <a:pt x="0" y="108001"/>
                  </a:lnTo>
                </a:path>
              </a:pathLst>
            </a:custGeom>
            <a:noFill/>
            <a:ln w="19050" cap="flat">
              <a:solidFill>
                <a:schemeClr val="accent1"/>
              </a:solidFill>
              <a:prstDash val="solid"/>
              <a:miter/>
            </a:ln>
          </p:spPr>
          <p:txBody>
            <a:bodyPr rtlCol="0" anchor="ctr"/>
            <a:lstStyle/>
            <a:p>
              <a:endParaRPr lang="en-GB"/>
            </a:p>
          </p:txBody>
        </p:sp>
        <p:sp>
          <p:nvSpPr>
            <p:cNvPr id="142" name="Freeform: Shape 865">
              <a:extLst>
                <a:ext uri="{FF2B5EF4-FFF2-40B4-BE49-F238E27FC236}">
                  <a16:creationId xmlns:a16="http://schemas.microsoft.com/office/drawing/2014/main" id="{14162539-2B38-1901-C989-92910404FD34}"/>
                </a:ext>
              </a:extLst>
            </p:cNvPr>
            <p:cNvSpPr/>
            <p:nvPr/>
          </p:nvSpPr>
          <p:spPr>
            <a:xfrm>
              <a:off x="3339121" y="343377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43" name="Freeform: Shape 866">
              <a:extLst>
                <a:ext uri="{FF2B5EF4-FFF2-40B4-BE49-F238E27FC236}">
                  <a16:creationId xmlns:a16="http://schemas.microsoft.com/office/drawing/2014/main" id="{61CC0DA3-27B4-1314-F367-9D9CD9A80896}"/>
                </a:ext>
              </a:extLst>
            </p:cNvPr>
            <p:cNvSpPr/>
            <p:nvPr/>
          </p:nvSpPr>
          <p:spPr>
            <a:xfrm>
              <a:off x="4043971" y="36433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4" name="Freeform: Shape 867">
              <a:extLst>
                <a:ext uri="{FF2B5EF4-FFF2-40B4-BE49-F238E27FC236}">
                  <a16:creationId xmlns:a16="http://schemas.microsoft.com/office/drawing/2014/main" id="{D40A1A5D-FC00-8302-CECA-C84CD8EBE8EA}"/>
                </a:ext>
              </a:extLst>
            </p:cNvPr>
            <p:cNvSpPr/>
            <p:nvPr/>
          </p:nvSpPr>
          <p:spPr>
            <a:xfrm>
              <a:off x="4710721" y="37385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5" name="Freeform: Shape 868">
              <a:extLst>
                <a:ext uri="{FF2B5EF4-FFF2-40B4-BE49-F238E27FC236}">
                  <a16:creationId xmlns:a16="http://schemas.microsoft.com/office/drawing/2014/main" id="{88C647D6-21E8-DA98-4AB4-B662DC71D482}"/>
                </a:ext>
              </a:extLst>
            </p:cNvPr>
            <p:cNvSpPr/>
            <p:nvPr/>
          </p:nvSpPr>
          <p:spPr>
            <a:xfrm>
              <a:off x="5053621" y="38338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6" name="Freeform: Shape 869">
              <a:extLst>
                <a:ext uri="{FF2B5EF4-FFF2-40B4-BE49-F238E27FC236}">
                  <a16:creationId xmlns:a16="http://schemas.microsoft.com/office/drawing/2014/main" id="{EC92C3D2-9E3C-C9DB-FF43-E66E87A9F2D7}"/>
                </a:ext>
              </a:extLst>
            </p:cNvPr>
            <p:cNvSpPr/>
            <p:nvPr/>
          </p:nvSpPr>
          <p:spPr>
            <a:xfrm>
              <a:off x="5148871" y="38338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7" name="Freeform: Shape 870">
              <a:extLst>
                <a:ext uri="{FF2B5EF4-FFF2-40B4-BE49-F238E27FC236}">
                  <a16:creationId xmlns:a16="http://schemas.microsoft.com/office/drawing/2014/main" id="{FA4426D7-45F0-96EC-5B79-A9D8C486BE68}"/>
                </a:ext>
              </a:extLst>
            </p:cNvPr>
            <p:cNvSpPr/>
            <p:nvPr/>
          </p:nvSpPr>
          <p:spPr>
            <a:xfrm>
              <a:off x="5567971" y="39290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8" name="Freeform: Shape 871">
              <a:extLst>
                <a:ext uri="{FF2B5EF4-FFF2-40B4-BE49-F238E27FC236}">
                  <a16:creationId xmlns:a16="http://schemas.microsoft.com/office/drawing/2014/main" id="{E56FD927-0107-A462-488E-A19D2B243983}"/>
                </a:ext>
              </a:extLst>
            </p:cNvPr>
            <p:cNvSpPr/>
            <p:nvPr/>
          </p:nvSpPr>
          <p:spPr>
            <a:xfrm>
              <a:off x="5948971" y="40814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49" name="Freeform: Shape 872">
              <a:extLst>
                <a:ext uri="{FF2B5EF4-FFF2-40B4-BE49-F238E27FC236}">
                  <a16:creationId xmlns:a16="http://schemas.microsoft.com/office/drawing/2014/main" id="{18026D8E-060D-EE03-B680-1C172F9B86EB}"/>
                </a:ext>
              </a:extLst>
            </p:cNvPr>
            <p:cNvSpPr/>
            <p:nvPr/>
          </p:nvSpPr>
          <p:spPr>
            <a:xfrm>
              <a:off x="6596671" y="41957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50" name="Freeform: Shape 873">
              <a:extLst>
                <a:ext uri="{FF2B5EF4-FFF2-40B4-BE49-F238E27FC236}">
                  <a16:creationId xmlns:a16="http://schemas.microsoft.com/office/drawing/2014/main" id="{DFB77647-14A1-B2ED-D9BC-0D89EC10E77A}"/>
                </a:ext>
              </a:extLst>
            </p:cNvPr>
            <p:cNvSpPr/>
            <p:nvPr/>
          </p:nvSpPr>
          <p:spPr>
            <a:xfrm>
              <a:off x="7168171" y="42148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51" name="Freeform: Shape 874">
              <a:extLst>
                <a:ext uri="{FF2B5EF4-FFF2-40B4-BE49-F238E27FC236}">
                  <a16:creationId xmlns:a16="http://schemas.microsoft.com/office/drawing/2014/main" id="{E3613DF6-9597-8E82-376A-56C4FF0CA154}"/>
                </a:ext>
              </a:extLst>
            </p:cNvPr>
            <p:cNvSpPr/>
            <p:nvPr/>
          </p:nvSpPr>
          <p:spPr>
            <a:xfrm>
              <a:off x="7568221" y="43291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52" name="Freeform: Shape 875">
              <a:extLst>
                <a:ext uri="{FF2B5EF4-FFF2-40B4-BE49-F238E27FC236}">
                  <a16:creationId xmlns:a16="http://schemas.microsoft.com/office/drawing/2014/main" id="{C4F73D54-7839-3AFF-E6CB-2754EC33D1D3}"/>
                </a:ext>
              </a:extLst>
            </p:cNvPr>
            <p:cNvSpPr/>
            <p:nvPr/>
          </p:nvSpPr>
          <p:spPr>
            <a:xfrm>
              <a:off x="7625371" y="43481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53" name="Freeform: Shape 876">
              <a:extLst>
                <a:ext uri="{FF2B5EF4-FFF2-40B4-BE49-F238E27FC236}">
                  <a16:creationId xmlns:a16="http://schemas.microsoft.com/office/drawing/2014/main" id="{D4040EFD-DCEC-77DC-6B19-E2CAEEF4F447}"/>
                </a:ext>
              </a:extLst>
            </p:cNvPr>
            <p:cNvSpPr/>
            <p:nvPr/>
          </p:nvSpPr>
          <p:spPr>
            <a:xfrm>
              <a:off x="7720621" y="43862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54" name="Freeform: Shape 877">
              <a:extLst>
                <a:ext uri="{FF2B5EF4-FFF2-40B4-BE49-F238E27FC236}">
                  <a16:creationId xmlns:a16="http://schemas.microsoft.com/office/drawing/2014/main" id="{3A8A65C7-F5AF-EACA-EAB2-613E72297A3F}"/>
                </a:ext>
              </a:extLst>
            </p:cNvPr>
            <p:cNvSpPr/>
            <p:nvPr/>
          </p:nvSpPr>
          <p:spPr>
            <a:xfrm>
              <a:off x="7796821" y="43862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55" name="Freeform: Shape 878">
              <a:extLst>
                <a:ext uri="{FF2B5EF4-FFF2-40B4-BE49-F238E27FC236}">
                  <a16:creationId xmlns:a16="http://schemas.microsoft.com/office/drawing/2014/main" id="{096CF9AA-A5EF-86CD-384E-7E4CF346BB92}"/>
                </a:ext>
              </a:extLst>
            </p:cNvPr>
            <p:cNvSpPr/>
            <p:nvPr/>
          </p:nvSpPr>
          <p:spPr>
            <a:xfrm>
              <a:off x="7834921" y="43862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56" name="Freeform: Shape 879">
              <a:extLst>
                <a:ext uri="{FF2B5EF4-FFF2-40B4-BE49-F238E27FC236}">
                  <a16:creationId xmlns:a16="http://schemas.microsoft.com/office/drawing/2014/main" id="{19ED3974-42E3-5796-454F-2252DD1972C5}"/>
                </a:ext>
              </a:extLst>
            </p:cNvPr>
            <p:cNvSpPr/>
            <p:nvPr/>
          </p:nvSpPr>
          <p:spPr>
            <a:xfrm>
              <a:off x="7930171" y="43862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57" name="Freeform: Shape 880">
              <a:extLst>
                <a:ext uri="{FF2B5EF4-FFF2-40B4-BE49-F238E27FC236}">
                  <a16:creationId xmlns:a16="http://schemas.microsoft.com/office/drawing/2014/main" id="{221600C6-BB9F-E8A5-7A06-A5F420FD62A5}"/>
                </a:ext>
              </a:extLst>
            </p:cNvPr>
            <p:cNvSpPr/>
            <p:nvPr/>
          </p:nvSpPr>
          <p:spPr>
            <a:xfrm>
              <a:off x="7987321" y="43862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58" name="Freeform: Shape 881">
              <a:extLst>
                <a:ext uri="{FF2B5EF4-FFF2-40B4-BE49-F238E27FC236}">
                  <a16:creationId xmlns:a16="http://schemas.microsoft.com/office/drawing/2014/main" id="{C3E1ABDA-352C-DA1C-C613-9C121B3D1062}"/>
                </a:ext>
              </a:extLst>
            </p:cNvPr>
            <p:cNvSpPr/>
            <p:nvPr/>
          </p:nvSpPr>
          <p:spPr>
            <a:xfrm>
              <a:off x="8025421" y="43862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59" name="Freeform: Shape 882">
              <a:extLst>
                <a:ext uri="{FF2B5EF4-FFF2-40B4-BE49-F238E27FC236}">
                  <a16:creationId xmlns:a16="http://schemas.microsoft.com/office/drawing/2014/main" id="{8A95B44F-D127-7E91-A5E1-36B372BBA061}"/>
                </a:ext>
              </a:extLst>
            </p:cNvPr>
            <p:cNvSpPr/>
            <p:nvPr/>
          </p:nvSpPr>
          <p:spPr>
            <a:xfrm>
              <a:off x="8063521" y="44434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60" name="Freeform: Shape 883">
              <a:extLst>
                <a:ext uri="{FF2B5EF4-FFF2-40B4-BE49-F238E27FC236}">
                  <a16:creationId xmlns:a16="http://schemas.microsoft.com/office/drawing/2014/main" id="{D0F4279F-F9C7-215D-4B2F-83F7860EE393}"/>
                </a:ext>
              </a:extLst>
            </p:cNvPr>
            <p:cNvSpPr/>
            <p:nvPr/>
          </p:nvSpPr>
          <p:spPr>
            <a:xfrm>
              <a:off x="8120671" y="446247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61" name="Freeform: Shape 884">
              <a:extLst>
                <a:ext uri="{FF2B5EF4-FFF2-40B4-BE49-F238E27FC236}">
                  <a16:creationId xmlns:a16="http://schemas.microsoft.com/office/drawing/2014/main" id="{442F8F61-750B-0420-B62D-424E9115317F}"/>
                </a:ext>
              </a:extLst>
            </p:cNvPr>
            <p:cNvSpPr/>
            <p:nvPr/>
          </p:nvSpPr>
          <p:spPr>
            <a:xfrm>
              <a:off x="8292121" y="44815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62" name="Freeform: Shape 885">
              <a:extLst>
                <a:ext uri="{FF2B5EF4-FFF2-40B4-BE49-F238E27FC236}">
                  <a16:creationId xmlns:a16="http://schemas.microsoft.com/office/drawing/2014/main" id="{768C0CCD-FF94-20B7-7800-6D16F738C96D}"/>
                </a:ext>
              </a:extLst>
            </p:cNvPr>
            <p:cNvSpPr/>
            <p:nvPr/>
          </p:nvSpPr>
          <p:spPr>
            <a:xfrm>
              <a:off x="8368321" y="44815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63" name="Freeform: Shape 886">
              <a:extLst>
                <a:ext uri="{FF2B5EF4-FFF2-40B4-BE49-F238E27FC236}">
                  <a16:creationId xmlns:a16="http://schemas.microsoft.com/office/drawing/2014/main" id="{0B800F37-1E7D-EFBB-10F5-8A548DF252C4}"/>
                </a:ext>
              </a:extLst>
            </p:cNvPr>
            <p:cNvSpPr/>
            <p:nvPr/>
          </p:nvSpPr>
          <p:spPr>
            <a:xfrm>
              <a:off x="8482621" y="44815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64" name="Freeform: Shape 887">
              <a:extLst>
                <a:ext uri="{FF2B5EF4-FFF2-40B4-BE49-F238E27FC236}">
                  <a16:creationId xmlns:a16="http://schemas.microsoft.com/office/drawing/2014/main" id="{E328B908-4943-33D1-192A-3575F81D5FB1}"/>
                </a:ext>
              </a:extLst>
            </p:cNvPr>
            <p:cNvSpPr/>
            <p:nvPr/>
          </p:nvSpPr>
          <p:spPr>
            <a:xfrm>
              <a:off x="8558821" y="44815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65" name="Freeform: Shape 888">
              <a:extLst>
                <a:ext uri="{FF2B5EF4-FFF2-40B4-BE49-F238E27FC236}">
                  <a16:creationId xmlns:a16="http://schemas.microsoft.com/office/drawing/2014/main" id="{CB9A7186-B9A1-A865-39B1-CCACE6C11246}"/>
                </a:ext>
              </a:extLst>
            </p:cNvPr>
            <p:cNvSpPr/>
            <p:nvPr/>
          </p:nvSpPr>
          <p:spPr>
            <a:xfrm>
              <a:off x="8825521" y="44815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66" name="Freeform: Shape 889">
              <a:extLst>
                <a:ext uri="{FF2B5EF4-FFF2-40B4-BE49-F238E27FC236}">
                  <a16:creationId xmlns:a16="http://schemas.microsoft.com/office/drawing/2014/main" id="{DC9EE5E7-95F1-6560-D988-8422D0952E02}"/>
                </a:ext>
              </a:extLst>
            </p:cNvPr>
            <p:cNvSpPr/>
            <p:nvPr/>
          </p:nvSpPr>
          <p:spPr>
            <a:xfrm>
              <a:off x="8882671" y="4481521"/>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noFill/>
            <a:ln w="19050" cap="flat">
              <a:solidFill>
                <a:schemeClr val="accent1"/>
              </a:solidFill>
              <a:prstDash val="solid"/>
              <a:miter/>
            </a:ln>
          </p:spPr>
          <p:txBody>
            <a:bodyPr rtlCol="0" anchor="ctr"/>
            <a:lstStyle/>
            <a:p>
              <a:endParaRPr lang="en-GB"/>
            </a:p>
          </p:txBody>
        </p:sp>
        <p:sp>
          <p:nvSpPr>
            <p:cNvPr id="167" name="Freeform: Shape 890">
              <a:extLst>
                <a:ext uri="{FF2B5EF4-FFF2-40B4-BE49-F238E27FC236}">
                  <a16:creationId xmlns:a16="http://schemas.microsoft.com/office/drawing/2014/main" id="{D67438B8-ABC7-5B52-027E-16D5D925A5EB}"/>
                </a:ext>
              </a:extLst>
            </p:cNvPr>
            <p:cNvSpPr/>
            <p:nvPr/>
          </p:nvSpPr>
          <p:spPr>
            <a:xfrm>
              <a:off x="9092221"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68" name="Freeform: Shape 891">
              <a:extLst>
                <a:ext uri="{FF2B5EF4-FFF2-40B4-BE49-F238E27FC236}">
                  <a16:creationId xmlns:a16="http://schemas.microsoft.com/office/drawing/2014/main" id="{0F648FDB-E763-8B81-4668-61D606C87A27}"/>
                </a:ext>
              </a:extLst>
            </p:cNvPr>
            <p:cNvSpPr/>
            <p:nvPr/>
          </p:nvSpPr>
          <p:spPr>
            <a:xfrm>
              <a:off x="9149371"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69" name="Freeform: Shape 892">
              <a:extLst>
                <a:ext uri="{FF2B5EF4-FFF2-40B4-BE49-F238E27FC236}">
                  <a16:creationId xmlns:a16="http://schemas.microsoft.com/office/drawing/2014/main" id="{02BC3D5E-E44A-71AB-6F79-38942DCB9C5E}"/>
                </a:ext>
              </a:extLst>
            </p:cNvPr>
            <p:cNvSpPr/>
            <p:nvPr/>
          </p:nvSpPr>
          <p:spPr>
            <a:xfrm>
              <a:off x="9168421"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70" name="Freeform: Shape 893">
              <a:extLst>
                <a:ext uri="{FF2B5EF4-FFF2-40B4-BE49-F238E27FC236}">
                  <a16:creationId xmlns:a16="http://schemas.microsoft.com/office/drawing/2014/main" id="{BC7AB962-CFCE-54B2-B1AA-89F07EECACA2}"/>
                </a:ext>
              </a:extLst>
            </p:cNvPr>
            <p:cNvSpPr/>
            <p:nvPr/>
          </p:nvSpPr>
          <p:spPr>
            <a:xfrm>
              <a:off x="9225571"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71" name="Freeform: Shape 894">
              <a:extLst>
                <a:ext uri="{FF2B5EF4-FFF2-40B4-BE49-F238E27FC236}">
                  <a16:creationId xmlns:a16="http://schemas.microsoft.com/office/drawing/2014/main" id="{38423F1F-DD0B-DEB2-A592-BE25636914BE}"/>
                </a:ext>
              </a:extLst>
            </p:cNvPr>
            <p:cNvSpPr/>
            <p:nvPr/>
          </p:nvSpPr>
          <p:spPr>
            <a:xfrm>
              <a:off x="9358921"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72" name="Freeform: Shape 895">
              <a:extLst>
                <a:ext uri="{FF2B5EF4-FFF2-40B4-BE49-F238E27FC236}">
                  <a16:creationId xmlns:a16="http://schemas.microsoft.com/office/drawing/2014/main" id="{86719592-326D-660B-DAC1-F8DDDDF46451}"/>
                </a:ext>
              </a:extLst>
            </p:cNvPr>
            <p:cNvSpPr/>
            <p:nvPr/>
          </p:nvSpPr>
          <p:spPr>
            <a:xfrm>
              <a:off x="9492281"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73" name="Freeform: Shape 896">
              <a:extLst>
                <a:ext uri="{FF2B5EF4-FFF2-40B4-BE49-F238E27FC236}">
                  <a16:creationId xmlns:a16="http://schemas.microsoft.com/office/drawing/2014/main" id="{F940CB45-AE1F-0188-E051-49F2BDF5D78C}"/>
                </a:ext>
              </a:extLst>
            </p:cNvPr>
            <p:cNvSpPr/>
            <p:nvPr/>
          </p:nvSpPr>
          <p:spPr>
            <a:xfrm>
              <a:off x="9587531"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74" name="Freeform: Shape 897">
              <a:extLst>
                <a:ext uri="{FF2B5EF4-FFF2-40B4-BE49-F238E27FC236}">
                  <a16:creationId xmlns:a16="http://schemas.microsoft.com/office/drawing/2014/main" id="{36F84E36-3269-4C83-9037-D8E9164F8F9E}"/>
                </a:ext>
              </a:extLst>
            </p:cNvPr>
            <p:cNvSpPr/>
            <p:nvPr/>
          </p:nvSpPr>
          <p:spPr>
            <a:xfrm>
              <a:off x="9701831"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75" name="Freeform: Shape 898">
              <a:extLst>
                <a:ext uri="{FF2B5EF4-FFF2-40B4-BE49-F238E27FC236}">
                  <a16:creationId xmlns:a16="http://schemas.microsoft.com/office/drawing/2014/main" id="{A8DE84E9-85E0-68F8-9A59-837339575AE2}"/>
                </a:ext>
              </a:extLst>
            </p:cNvPr>
            <p:cNvSpPr/>
            <p:nvPr/>
          </p:nvSpPr>
          <p:spPr>
            <a:xfrm>
              <a:off x="10482928"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76" name="Freeform: Shape 899">
              <a:extLst>
                <a:ext uri="{FF2B5EF4-FFF2-40B4-BE49-F238E27FC236}">
                  <a16:creationId xmlns:a16="http://schemas.microsoft.com/office/drawing/2014/main" id="{F9E2C4AD-98B9-34F3-D07D-38947B538AD8}"/>
                </a:ext>
              </a:extLst>
            </p:cNvPr>
            <p:cNvSpPr/>
            <p:nvPr/>
          </p:nvSpPr>
          <p:spPr>
            <a:xfrm>
              <a:off x="10597228"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77" name="Freeform: Shape 900">
              <a:extLst>
                <a:ext uri="{FF2B5EF4-FFF2-40B4-BE49-F238E27FC236}">
                  <a16:creationId xmlns:a16="http://schemas.microsoft.com/office/drawing/2014/main" id="{45B7559D-6563-B339-7E3F-22ECD8DE5468}"/>
                </a:ext>
              </a:extLst>
            </p:cNvPr>
            <p:cNvSpPr/>
            <p:nvPr/>
          </p:nvSpPr>
          <p:spPr>
            <a:xfrm>
              <a:off x="10921078"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78" name="Freeform: Shape 901">
              <a:extLst>
                <a:ext uri="{FF2B5EF4-FFF2-40B4-BE49-F238E27FC236}">
                  <a16:creationId xmlns:a16="http://schemas.microsoft.com/office/drawing/2014/main" id="{59A193F5-F365-7415-39F3-03E320CEA3BA}"/>
                </a:ext>
              </a:extLst>
            </p:cNvPr>
            <p:cNvSpPr/>
            <p:nvPr/>
          </p:nvSpPr>
          <p:spPr>
            <a:xfrm>
              <a:off x="11263978"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79" name="Freeform: Shape 902">
              <a:extLst>
                <a:ext uri="{FF2B5EF4-FFF2-40B4-BE49-F238E27FC236}">
                  <a16:creationId xmlns:a16="http://schemas.microsoft.com/office/drawing/2014/main" id="{30A77F82-E2D1-D106-0562-3D9624744123}"/>
                </a:ext>
              </a:extLst>
            </p:cNvPr>
            <p:cNvSpPr/>
            <p:nvPr/>
          </p:nvSpPr>
          <p:spPr>
            <a:xfrm>
              <a:off x="11797378"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sp>
          <p:nvSpPr>
            <p:cNvPr id="180" name="Freeform: Shape 903">
              <a:extLst>
                <a:ext uri="{FF2B5EF4-FFF2-40B4-BE49-F238E27FC236}">
                  <a16:creationId xmlns:a16="http://schemas.microsoft.com/office/drawing/2014/main" id="{349C3422-B47A-733A-5512-C8E8BFA1944D}"/>
                </a:ext>
              </a:extLst>
            </p:cNvPr>
            <p:cNvSpPr/>
            <p:nvPr/>
          </p:nvSpPr>
          <p:spPr>
            <a:xfrm>
              <a:off x="11892628" y="4614881"/>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noFill/>
            <a:ln w="19050" cap="flat">
              <a:solidFill>
                <a:schemeClr val="accent1"/>
              </a:solidFill>
              <a:prstDash val="solid"/>
              <a:miter/>
            </a:ln>
          </p:spPr>
          <p:txBody>
            <a:bodyPr rtlCol="0" anchor="ctr"/>
            <a:lstStyle/>
            <a:p>
              <a:endParaRPr lang="en-GB"/>
            </a:p>
          </p:txBody>
        </p:sp>
      </p:grpSp>
      <p:sp>
        <p:nvSpPr>
          <p:cNvPr id="181" name="Text Placeholder 18"/>
          <p:cNvSpPr>
            <a:spLocks noGrp="1"/>
          </p:cNvSpPr>
          <p:nvPr>
            <p:ph type="body" sz="quarter" idx="10"/>
          </p:nvPr>
        </p:nvSpPr>
        <p:spPr>
          <a:xfrm>
            <a:off x="304800" y="6233974"/>
            <a:ext cx="6858000" cy="487363"/>
          </a:xfrm>
        </p:spPr>
        <p:txBody>
          <a:bodyPr/>
          <a:lstStyle/>
          <a:p>
            <a:r>
              <a:rPr lang="ja-JP" baseline="30000" dirty="0"/>
              <a:t>*</a:t>
            </a:r>
            <a:r>
              <a:rPr lang="ja-JP" dirty="0"/>
              <a:t>ソトラシブ群およびドセタキセル群の患者のそれぞれ16.4％および5.2％が増悪後も治療を受けた</a:t>
            </a:r>
          </a:p>
        </p:txBody>
      </p:sp>
    </p:spTree>
    <p:extLst>
      <p:ext uri="{BB962C8B-B14F-4D97-AF65-F5344CB8AC3E}">
        <p14:creationId xmlns:p14="http://schemas.microsoft.com/office/powerpoint/2010/main" val="392265073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t>LBA10：KRAS G12C変異を有する前治療歴のある非小細胞肺がんに対するソトラシブとドセタキセルの比較：CodeBreaK 200第III相試験 – Johnson ML, et al.</a:t>
            </a:r>
          </a:p>
        </p:txBody>
      </p:sp>
      <p:sp>
        <p:nvSpPr>
          <p:cNvPr id="6" name="Content Placeholder 5"/>
          <p:cNvSpPr>
            <a:spLocks noGrp="1"/>
          </p:cNvSpPr>
          <p:nvPr>
            <p:ph idx="1"/>
          </p:nvPr>
        </p:nvSpPr>
        <p:spPr/>
        <p:txBody>
          <a:bodyPr/>
          <a:lstStyle/>
          <a:p>
            <a:r>
              <a:rPr lang="ja-JP" b="1" dirty="0"/>
              <a:t>主な結果（続き）</a:t>
            </a:r>
          </a:p>
          <a:p>
            <a:pPr>
              <a:spcBef>
                <a:spcPts val="24000"/>
              </a:spcBef>
            </a:pPr>
            <a:r>
              <a:rPr lang="ja-JP" b="1" dirty="0"/>
              <a:t>結論</a:t>
            </a:r>
          </a:p>
          <a:p>
            <a:pPr lvl="1"/>
            <a:r>
              <a:rPr lang="ja-JP" dirty="0"/>
              <a:t>前治療歴のある局所進行性/切除不能または転移性NSCLC患者において、ソトラシブはドセタキセルと比較してPFSを有意に改善し、全般的に忍容性が高いことが認められた</a:t>
            </a:r>
          </a:p>
          <a:p>
            <a:pPr lvl="1"/>
            <a:r>
              <a:rPr lang="ja-JP" dirty="0"/>
              <a:t>ソトラシブは、ドセタキセルと比較してOSに差は見られなかったものの、他の転帰ではより改善を示したが、本試験は統計的な差を検出するための実施条件を満たしていなかった</a:t>
            </a:r>
          </a:p>
        </p:txBody>
      </p:sp>
      <p:sp>
        <p:nvSpPr>
          <p:cNvPr id="5" name="Text Placeholder 4"/>
          <p:cNvSpPr>
            <a:spLocks noGrp="1"/>
          </p:cNvSpPr>
          <p:nvPr>
            <p:ph type="body" sz="quarter" idx="11"/>
          </p:nvPr>
        </p:nvSpPr>
        <p:spPr/>
        <p:txBody>
          <a:bodyPr/>
          <a:lstStyle/>
          <a:p>
            <a:r>
              <a:rPr lang="ja-JP"/>
              <a:t>Johnson ML, et al.Ann Oncol 2022;33（suppl）:Abstr LBA10</a:t>
            </a:r>
          </a:p>
        </p:txBody>
      </p:sp>
      <p:graphicFrame>
        <p:nvGraphicFramePr>
          <p:cNvPr id="7" name="Table 6"/>
          <p:cNvGraphicFramePr>
            <a:graphicFrameLocks noGrp="1"/>
          </p:cNvGraphicFramePr>
          <p:nvPr>
            <p:extLst>
              <p:ext uri="{D42A27DB-BD31-4B8C-83A1-F6EECF244321}">
                <p14:modId xmlns:p14="http://schemas.microsoft.com/office/powerpoint/2010/main" val="2178702970"/>
              </p:ext>
            </p:extLst>
          </p:nvPr>
        </p:nvGraphicFramePr>
        <p:xfrm>
          <a:off x="6240436" y="1694931"/>
          <a:ext cx="5476036" cy="2797920"/>
        </p:xfrm>
        <a:graphic>
          <a:graphicData uri="http://schemas.openxmlformats.org/drawingml/2006/table">
            <a:tbl>
              <a:tblPr firstRow="1" bandRow="1">
                <a:tableStyleId>{69012ECD-51FC-41F1-AA8D-1B2483CD663E}</a:tableStyleId>
              </a:tblPr>
              <a:tblGrid>
                <a:gridCol w="2053352">
                  <a:extLst>
                    <a:ext uri="{9D8B030D-6E8A-4147-A177-3AD203B41FA5}">
                      <a16:colId xmlns:a16="http://schemas.microsoft.com/office/drawing/2014/main" val="4251174958"/>
                    </a:ext>
                  </a:extLst>
                </a:gridCol>
                <a:gridCol w="1711342">
                  <a:extLst>
                    <a:ext uri="{9D8B030D-6E8A-4147-A177-3AD203B41FA5}">
                      <a16:colId xmlns:a16="http://schemas.microsoft.com/office/drawing/2014/main" val="3398966707"/>
                    </a:ext>
                  </a:extLst>
                </a:gridCol>
                <a:gridCol w="1711342">
                  <a:extLst>
                    <a:ext uri="{9D8B030D-6E8A-4147-A177-3AD203B41FA5}">
                      <a16:colId xmlns:a16="http://schemas.microsoft.com/office/drawing/2014/main" val="2451753297"/>
                    </a:ext>
                  </a:extLst>
                </a:gridCol>
              </a:tblGrid>
              <a:tr h="0">
                <a:tc>
                  <a:txBody>
                    <a:bodyPr/>
                    <a:lstStyle/>
                    <a:p>
                      <a:pPr algn="l"/>
                      <a:r>
                        <a:rPr lang="ja-JP" sz="1200" b="1" dirty="0">
                          <a:solidFill>
                            <a:schemeClr val="tx2"/>
                          </a:solidFill>
                          <a:latin typeface="+mn-lt"/>
                          <a:ea typeface="MS Mincho"/>
                        </a:rPr>
                        <a:t>TRAEs、</a:t>
                      </a:r>
                      <a:r>
                        <a:rPr lang="ja-JP" sz="1200" b="1" baseline="0" dirty="0">
                          <a:solidFill>
                            <a:schemeClr val="tx2"/>
                          </a:solidFill>
                          <a:latin typeface="+mn-lt"/>
                          <a:ea typeface="MS Mincho"/>
                        </a:rPr>
                        <a:t>n （％）</a:t>
                      </a:r>
                    </a:p>
                  </a:txBody>
                  <a:tcPr marL="72000" marR="72000" marT="72000" marB="72000" anchor="b">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1" i="0" u="none" strike="noStrike" cap="none" normalizeH="0" baseline="0" noProof="0" dirty="0">
                          <a:ln>
                            <a:noFill/>
                          </a:ln>
                          <a:solidFill>
                            <a:schemeClr val="tx2"/>
                          </a:solidFill>
                          <a:uLnTx/>
                          <a:uFillTx/>
                          <a:latin typeface="+mn-lt"/>
                          <a:ea typeface="MS Mincho"/>
                          <a:cs typeface="Arial"/>
                        </a:rPr>
                        <a:t>ソトラシブ</a:t>
                      </a:r>
                      <a:br>
                        <a:rPr kumimoji="0" lang="en-GB" altLang="ja-JP" sz="1200" b="1" i="0" u="none" strike="noStrike" cap="none" normalizeH="0" baseline="0" noProof="0" dirty="0">
                          <a:ln>
                            <a:noFill/>
                          </a:ln>
                          <a:solidFill>
                            <a:schemeClr val="tx2"/>
                          </a:solidFill>
                          <a:uLnTx/>
                          <a:uFillTx/>
                          <a:latin typeface="+mn-lt"/>
                          <a:ea typeface="MS Mincho"/>
                          <a:cs typeface="Arial"/>
                        </a:rPr>
                      </a:br>
                      <a:r>
                        <a:rPr kumimoji="0" lang="ja-JP" sz="1200" b="1" i="0" u="none" strike="noStrike" cap="none" normalizeH="0" baseline="0" noProof="0" dirty="0">
                          <a:ln>
                            <a:noFill/>
                          </a:ln>
                          <a:solidFill>
                            <a:schemeClr val="tx2"/>
                          </a:solidFill>
                          <a:uLnTx/>
                          <a:uFillTx/>
                          <a:latin typeface="+mn-lt"/>
                          <a:ea typeface="MS Mincho"/>
                          <a:cs typeface="Arial"/>
                        </a:rPr>
                        <a:t>（n=169）</a:t>
                      </a:r>
                    </a:p>
                  </a:txBody>
                  <a:tcPr marL="72000" marR="72000" marT="72000" marB="72000" anchor="b">
                    <a:lnB w="12700" cap="flat" cmpd="sng" algn="ctr">
                      <a:noFill/>
                      <a:prstDash val="solid"/>
                      <a:round/>
                      <a:headEnd type="none" w="med" len="med"/>
                      <a:tailEnd type="none" w="med" len="med"/>
                    </a:lnB>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u="none" strike="noStrike" cap="none" normalizeH="0" baseline="0" noProof="0">
                          <a:ln>
                            <a:noFill/>
                          </a:ln>
                          <a:solidFill>
                            <a:schemeClr val="tx2"/>
                          </a:solidFill>
                          <a:uLnTx/>
                          <a:uFillTx/>
                          <a:latin typeface="+mn-lt"/>
                          <a:ea typeface="MS Mincho"/>
                        </a:rPr>
                        <a:t>ドセタキセル</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1" i="0" u="none" strike="noStrike" cap="none" normalizeH="0" baseline="0" noProof="0">
                          <a:ln>
                            <a:noFill/>
                          </a:ln>
                          <a:solidFill>
                            <a:schemeClr val="tx2"/>
                          </a:solidFill>
                          <a:uLnTx/>
                          <a:uFillTx/>
                          <a:latin typeface="+mn-lt"/>
                          <a:ea typeface="MS Mincho"/>
                          <a:cs typeface="Arial"/>
                        </a:rPr>
                        <a:t>（n=151）</a:t>
                      </a:r>
                    </a:p>
                  </a:txBody>
                  <a:tcPr marL="72000" marR="72000" marT="72000" marB="72000" anchor="b">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全グレード</a:t>
                      </a:r>
                    </a:p>
                  </a:txBody>
                  <a:tcPr marL="72000" marR="72000" marT="72000" marB="72000" anchor="ctr">
                    <a:lnT w="12700" cap="flat" cmpd="sng" algn="ctr">
                      <a:noFill/>
                      <a:prstDash val="solid"/>
                      <a:round/>
                      <a:headEnd type="none" w="med" len="med"/>
                      <a:tailEnd type="none" w="med" len="med"/>
                    </a:lnT>
                  </a:tcPr>
                </a:tc>
                <a:tc>
                  <a:txBody>
                    <a:bodyPr/>
                    <a:lstStyle/>
                    <a:p>
                      <a:pPr algn="ctr"/>
                      <a:r>
                        <a:rPr lang="ja-JP" sz="1200">
                          <a:latin typeface="+mn-lt"/>
                          <a:ea typeface="MS Mincho"/>
                        </a:rPr>
                        <a:t>119 （70.4）</a:t>
                      </a:r>
                    </a:p>
                  </a:txBody>
                  <a:tcPr marL="72000" marR="72000" marT="72000" marB="72000" anchor="ctr">
                    <a:lnT w="12700" cap="flat" cmpd="sng" algn="ctr">
                      <a:noFill/>
                      <a:prstDash val="solid"/>
                      <a:round/>
                      <a:headEnd type="none" w="med" len="med"/>
                      <a:tailEnd type="none" w="med" len="med"/>
                    </a:lnT>
                  </a:tcPr>
                </a:tc>
                <a:tc>
                  <a:txBody>
                    <a:bodyPr/>
                    <a:lstStyle/>
                    <a:p>
                      <a:pPr algn="ctr"/>
                      <a:r>
                        <a:rPr lang="ja-JP" sz="1200">
                          <a:latin typeface="+mn-lt"/>
                          <a:ea typeface="MS Mincho"/>
                        </a:rPr>
                        <a:t>130 （86.1）</a:t>
                      </a:r>
                    </a:p>
                  </a:txBody>
                  <a:tcPr marL="72000" marR="72000" marT="72000" marB="72000" anchor="ctr">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グレード3以上 </a:t>
                      </a:r>
                    </a:p>
                  </a:txBody>
                  <a:tcPr marL="72000" marR="72000" marT="72000" marB="72000" anchor="ctr"/>
                </a:tc>
                <a:tc>
                  <a:txBody>
                    <a:bodyPr/>
                    <a:lstStyle/>
                    <a:p>
                      <a:pPr algn="ctr"/>
                      <a:r>
                        <a:rPr lang="ja-JP" sz="1200">
                          <a:latin typeface="+mn-lt"/>
                          <a:ea typeface="MS Mincho"/>
                        </a:rPr>
                        <a:t>56 （33.1）</a:t>
                      </a:r>
                    </a:p>
                  </a:txBody>
                  <a:tcPr marL="72000" marR="72000" marT="72000" marB="72000" anchor="ctr"/>
                </a:tc>
                <a:tc>
                  <a:txBody>
                    <a:bodyPr/>
                    <a:lstStyle/>
                    <a:p>
                      <a:pPr algn="ctr"/>
                      <a:r>
                        <a:rPr lang="ja-JP" sz="1200">
                          <a:latin typeface="+mn-lt"/>
                          <a:ea typeface="MS Mincho"/>
                        </a:rPr>
                        <a:t>61 （40.4）</a:t>
                      </a:r>
                    </a:p>
                  </a:txBody>
                  <a:tcPr marL="72000" marR="72000" marT="72000" marB="72000" anchor="ctr"/>
                </a:tc>
                <a:extLst>
                  <a:ext uri="{0D108BD9-81ED-4DB2-BD59-A6C34878D82A}">
                    <a16:rowId xmlns:a16="http://schemas.microsoft.com/office/drawing/2014/main" val="276395694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重篤 </a:t>
                      </a:r>
                    </a:p>
                  </a:txBody>
                  <a:tcPr marL="72000" marR="72000" marT="72000" marB="72000" anchor="ctr"/>
                </a:tc>
                <a:tc>
                  <a:txBody>
                    <a:bodyPr/>
                    <a:lstStyle/>
                    <a:p>
                      <a:pPr algn="ctr"/>
                      <a:r>
                        <a:rPr lang="ja-JP" sz="1200">
                          <a:latin typeface="+mn-lt"/>
                          <a:ea typeface="MS Mincho"/>
                        </a:rPr>
                        <a:t>18 （10.7）</a:t>
                      </a:r>
                    </a:p>
                  </a:txBody>
                  <a:tcPr marL="72000" marR="72000" marT="72000" marB="72000" anchor="ctr"/>
                </a:tc>
                <a:tc>
                  <a:txBody>
                    <a:bodyPr/>
                    <a:lstStyle/>
                    <a:p>
                      <a:pPr algn="ctr"/>
                      <a:r>
                        <a:rPr lang="ja-JP" sz="1200">
                          <a:latin typeface="+mn-lt"/>
                          <a:ea typeface="MS Mincho"/>
                        </a:rPr>
                        <a:t>34 （22.5）</a:t>
                      </a:r>
                    </a:p>
                  </a:txBody>
                  <a:tcPr marL="72000" marR="72000" marT="72000" marB="72000" anchor="ctr"/>
                </a:tc>
                <a:extLst>
                  <a:ext uri="{0D108BD9-81ED-4DB2-BD59-A6C34878D82A}">
                    <a16:rowId xmlns:a16="http://schemas.microsoft.com/office/drawing/2014/main" val="5794410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投薬</a:t>
                      </a:r>
                      <a:r>
                        <a:rPr lang="ja-JP" sz="1200" b="0" baseline="0">
                          <a:solidFill>
                            <a:schemeClr val="tx1"/>
                          </a:solidFill>
                          <a:latin typeface="+mn-lt"/>
                          <a:ea typeface="MS Mincho"/>
                          <a:cs typeface="+mn-cs"/>
                        </a:rPr>
                        <a:t>中断</a:t>
                      </a:r>
                      <a:r>
                        <a:rPr lang="ja-JP" sz="1200" b="0">
                          <a:solidFill>
                            <a:schemeClr val="tx1"/>
                          </a:solidFill>
                          <a:latin typeface="+mn-lt"/>
                          <a:ea typeface="MS Mincho"/>
                          <a:cs typeface="+mn-cs"/>
                        </a:rPr>
                        <a:t>に至った</a:t>
                      </a:r>
                    </a:p>
                  </a:txBody>
                  <a:tcPr marL="72000" marR="72000" marT="72000" marB="72000" anchor="ctr"/>
                </a:tc>
                <a:tc>
                  <a:txBody>
                    <a:bodyPr/>
                    <a:lstStyle/>
                    <a:p>
                      <a:pPr algn="ctr"/>
                      <a:r>
                        <a:rPr lang="ja-JP" sz="1200">
                          <a:latin typeface="+mn-lt"/>
                          <a:ea typeface="MS Mincho"/>
                        </a:rPr>
                        <a:t>60 （35.5）</a:t>
                      </a:r>
                    </a:p>
                  </a:txBody>
                  <a:tcPr marL="72000" marR="72000" marT="72000" marB="72000" anchor="ctr"/>
                </a:tc>
                <a:tc>
                  <a:txBody>
                    <a:bodyPr/>
                    <a:lstStyle/>
                    <a:p>
                      <a:pPr algn="ctr"/>
                      <a:r>
                        <a:rPr lang="ja-JP" sz="1200">
                          <a:latin typeface="+mn-lt"/>
                          <a:ea typeface="MS Mincho"/>
                        </a:rPr>
                        <a:t>23 （15.2）</a:t>
                      </a:r>
                    </a:p>
                  </a:txBody>
                  <a:tcPr marL="72000" marR="72000" marT="72000" marB="72000" anchor="ctr"/>
                </a:tc>
                <a:extLst>
                  <a:ext uri="{0D108BD9-81ED-4DB2-BD59-A6C34878D82A}">
                    <a16:rowId xmlns:a16="http://schemas.microsoft.com/office/drawing/2014/main" val="368778838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投与量低減に至った</a:t>
                      </a:r>
                    </a:p>
                  </a:txBody>
                  <a:tcPr marL="72000" marR="72000" marT="72000" marB="72000" anchor="ctr"/>
                </a:tc>
                <a:tc>
                  <a:txBody>
                    <a:bodyPr/>
                    <a:lstStyle/>
                    <a:p>
                      <a:pPr algn="ctr"/>
                      <a:r>
                        <a:rPr lang="ja-JP" sz="1200">
                          <a:latin typeface="+mn-lt"/>
                          <a:ea typeface="MS Mincho"/>
                        </a:rPr>
                        <a:t>26 （15.4）</a:t>
                      </a:r>
                    </a:p>
                  </a:txBody>
                  <a:tcPr marL="72000" marR="72000" marT="72000" marB="72000" anchor="ctr"/>
                </a:tc>
                <a:tc>
                  <a:txBody>
                    <a:bodyPr/>
                    <a:lstStyle/>
                    <a:p>
                      <a:pPr algn="ctr"/>
                      <a:r>
                        <a:rPr lang="ja-JP" sz="1200">
                          <a:latin typeface="+mn-lt"/>
                          <a:ea typeface="MS Mincho"/>
                        </a:rPr>
                        <a:t>40 （26.5）</a:t>
                      </a:r>
                    </a:p>
                  </a:txBody>
                  <a:tcPr marL="72000" marR="72000" marT="72000" marB="72000" anchor="ctr"/>
                </a:tc>
                <a:extLst>
                  <a:ext uri="{0D108BD9-81ED-4DB2-BD59-A6C34878D82A}">
                    <a16:rowId xmlns:a16="http://schemas.microsoft.com/office/drawing/2014/main" val="3139061070"/>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中止に至った</a:t>
                      </a:r>
                    </a:p>
                  </a:txBody>
                  <a:tcPr marL="72000" marR="72000" marT="72000" marB="72000" anchor="ctr"/>
                </a:tc>
                <a:tc>
                  <a:txBody>
                    <a:bodyPr/>
                    <a:lstStyle/>
                    <a:p>
                      <a:pPr algn="ctr"/>
                      <a:r>
                        <a:rPr lang="ja-JP" sz="1200">
                          <a:latin typeface="+mn-lt"/>
                          <a:ea typeface="MS Mincho"/>
                        </a:rPr>
                        <a:t>16 （9.5）</a:t>
                      </a:r>
                    </a:p>
                  </a:txBody>
                  <a:tcPr marL="72000" marR="72000" marT="72000" marB="72000" anchor="ctr"/>
                </a:tc>
                <a:tc>
                  <a:txBody>
                    <a:bodyPr/>
                    <a:lstStyle/>
                    <a:p>
                      <a:pPr algn="ctr"/>
                      <a:r>
                        <a:rPr lang="ja-JP" sz="1200">
                          <a:latin typeface="+mn-lt"/>
                          <a:ea typeface="MS Mincho"/>
                        </a:rPr>
                        <a:t>17 （11.3）</a:t>
                      </a:r>
                    </a:p>
                  </a:txBody>
                  <a:tcPr marL="72000" marR="72000" marT="72000" marB="72000" anchor="ctr"/>
                </a:tc>
                <a:extLst>
                  <a:ext uri="{0D108BD9-81ED-4DB2-BD59-A6C34878D82A}">
                    <a16:rowId xmlns:a16="http://schemas.microsoft.com/office/drawing/2014/main" val="2419989758"/>
                  </a:ext>
                </a:extLst>
              </a:tr>
              <a:tr h="2686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死亡に至った</a:t>
                      </a:r>
                    </a:p>
                  </a:txBody>
                  <a:tcPr marL="72000" marR="72000" marT="72000" marB="72000" anchor="ctr"/>
                </a:tc>
                <a:tc>
                  <a:txBody>
                    <a:bodyPr/>
                    <a:lstStyle/>
                    <a:p>
                      <a:pPr algn="ctr"/>
                      <a:r>
                        <a:rPr lang="ja-JP" sz="1200">
                          <a:latin typeface="+mn-lt"/>
                          <a:ea typeface="MS Mincho"/>
                        </a:rPr>
                        <a:t>1 （0.6）</a:t>
                      </a:r>
                    </a:p>
                  </a:txBody>
                  <a:tcPr marL="72000" marR="72000" marT="72000" marB="72000" anchor="ctr"/>
                </a:tc>
                <a:tc>
                  <a:txBody>
                    <a:bodyPr/>
                    <a:lstStyle/>
                    <a:p>
                      <a:pPr algn="ctr"/>
                      <a:r>
                        <a:rPr lang="ja-JP" sz="1200" dirty="0">
                          <a:latin typeface="+mn-lt"/>
                          <a:ea typeface="MS Mincho"/>
                        </a:rPr>
                        <a:t>2 （1.3）</a:t>
                      </a:r>
                    </a:p>
                  </a:txBody>
                  <a:tcPr marL="72000" marR="72000" marT="72000" marB="72000" anchor="ctr"/>
                </a:tc>
                <a:extLst>
                  <a:ext uri="{0D108BD9-81ED-4DB2-BD59-A6C34878D82A}">
                    <a16:rowId xmlns:a16="http://schemas.microsoft.com/office/drawing/2014/main" val="226795752"/>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3653842361"/>
              </p:ext>
            </p:extLst>
          </p:nvPr>
        </p:nvGraphicFramePr>
        <p:xfrm>
          <a:off x="304800" y="1694931"/>
          <a:ext cx="5774267" cy="2471040"/>
        </p:xfrm>
        <a:graphic>
          <a:graphicData uri="http://schemas.openxmlformats.org/drawingml/2006/table">
            <a:tbl>
              <a:tblPr firstRow="1" bandRow="1">
                <a:tableStyleId>{69012ECD-51FC-41F1-AA8D-1B2483CD663E}</a:tableStyleId>
              </a:tblPr>
              <a:tblGrid>
                <a:gridCol w="2087865">
                  <a:extLst>
                    <a:ext uri="{9D8B030D-6E8A-4147-A177-3AD203B41FA5}">
                      <a16:colId xmlns:a16="http://schemas.microsoft.com/office/drawing/2014/main" val="4251174958"/>
                    </a:ext>
                  </a:extLst>
                </a:gridCol>
                <a:gridCol w="1740106">
                  <a:extLst>
                    <a:ext uri="{9D8B030D-6E8A-4147-A177-3AD203B41FA5}">
                      <a16:colId xmlns:a16="http://schemas.microsoft.com/office/drawing/2014/main" val="3398966707"/>
                    </a:ext>
                  </a:extLst>
                </a:gridCol>
                <a:gridCol w="1946296">
                  <a:extLst>
                    <a:ext uri="{9D8B030D-6E8A-4147-A177-3AD203B41FA5}">
                      <a16:colId xmlns:a16="http://schemas.microsoft.com/office/drawing/2014/main" val="2451753297"/>
                    </a:ext>
                  </a:extLst>
                </a:gridCol>
              </a:tblGrid>
              <a:tr h="0">
                <a:tc>
                  <a:txBody>
                    <a:bodyPr/>
                    <a:lstStyle/>
                    <a:p>
                      <a:pPr algn="l"/>
                      <a:r>
                        <a:rPr lang="ja-JP" sz="1200" b="1" dirty="0">
                          <a:solidFill>
                            <a:schemeClr val="tx2"/>
                          </a:solidFill>
                          <a:latin typeface="+mn-lt"/>
                          <a:ea typeface="MS Mincho"/>
                        </a:rPr>
                        <a:t>結果</a:t>
                      </a:r>
                    </a:p>
                  </a:txBody>
                  <a:tcPr marL="72000" marR="72000" marT="72000" marB="72000" anchor="b">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1" i="0" u="none" strike="noStrike" cap="none" normalizeH="0" baseline="0" noProof="0" dirty="0">
                          <a:ln>
                            <a:noFill/>
                          </a:ln>
                          <a:solidFill>
                            <a:schemeClr val="tx2"/>
                          </a:solidFill>
                          <a:uLnTx/>
                          <a:uFillTx/>
                          <a:latin typeface="+mn-lt"/>
                          <a:ea typeface="MS Mincho"/>
                          <a:cs typeface="Arial"/>
                        </a:rPr>
                        <a:t>ソトラシブ</a:t>
                      </a:r>
                      <a:br>
                        <a:rPr kumimoji="0" lang="en-GB" altLang="ja-JP" sz="1200" b="1" i="0" u="none" strike="noStrike" cap="none" normalizeH="0" baseline="0" noProof="0" dirty="0">
                          <a:ln>
                            <a:noFill/>
                          </a:ln>
                          <a:solidFill>
                            <a:schemeClr val="tx2"/>
                          </a:solidFill>
                          <a:uLnTx/>
                          <a:uFillTx/>
                          <a:latin typeface="+mn-lt"/>
                          <a:ea typeface="MS Mincho"/>
                          <a:cs typeface="Arial"/>
                        </a:rPr>
                      </a:br>
                      <a:r>
                        <a:rPr kumimoji="0" lang="ja-JP" sz="1200" b="1" i="0" u="none" strike="noStrike" cap="none" normalizeH="0" baseline="0" noProof="0" dirty="0">
                          <a:ln>
                            <a:noFill/>
                          </a:ln>
                          <a:solidFill>
                            <a:schemeClr val="tx2"/>
                          </a:solidFill>
                          <a:uLnTx/>
                          <a:uFillTx/>
                          <a:latin typeface="+mn-lt"/>
                          <a:ea typeface="MS Mincho"/>
                          <a:cs typeface="Arial"/>
                        </a:rPr>
                        <a:t>（n=158）</a:t>
                      </a:r>
                      <a:r>
                        <a:rPr kumimoji="0" lang="ja-JP" sz="1200" b="1" i="0" u="none" strike="noStrike" cap="none" normalizeH="0" baseline="30000" noProof="0" dirty="0">
                          <a:ln>
                            <a:noFill/>
                          </a:ln>
                          <a:solidFill>
                            <a:schemeClr val="tx2"/>
                          </a:solidFill>
                          <a:uLnTx/>
                          <a:uFillTx/>
                          <a:latin typeface="+mn-lt"/>
                          <a:ea typeface="MS Mincho"/>
                          <a:cs typeface="Arial"/>
                        </a:rPr>
                        <a:t>*</a:t>
                      </a:r>
                    </a:p>
                  </a:txBody>
                  <a:tcPr marL="72000" marR="72000" marT="72000" marB="72000" anchor="b">
                    <a:lnB w="12700" cap="flat" cmpd="sng" algn="ctr">
                      <a:noFill/>
                      <a:prstDash val="solid"/>
                      <a:round/>
                      <a:headEnd type="none" w="med" len="med"/>
                      <a:tailEnd type="none" w="med" len="med"/>
                    </a:lnB>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u="none" strike="noStrike" cap="none" normalizeH="0" baseline="0" noProof="0">
                          <a:ln>
                            <a:noFill/>
                          </a:ln>
                          <a:solidFill>
                            <a:schemeClr val="tx2"/>
                          </a:solidFill>
                          <a:uLnTx/>
                          <a:uFillTx/>
                          <a:latin typeface="+mn-lt"/>
                          <a:ea typeface="MS Mincho"/>
                        </a:rPr>
                        <a:t>ドセタキセル</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1" i="0" u="none" strike="noStrike" cap="none" normalizeH="0" baseline="0" noProof="0">
                          <a:ln>
                            <a:noFill/>
                          </a:ln>
                          <a:solidFill>
                            <a:schemeClr val="tx2"/>
                          </a:solidFill>
                          <a:uLnTx/>
                          <a:uFillTx/>
                          <a:latin typeface="+mn-lt"/>
                          <a:ea typeface="MS Mincho"/>
                          <a:cs typeface="Arial"/>
                        </a:rPr>
                        <a:t>（n=129）</a:t>
                      </a:r>
                      <a:r>
                        <a:rPr kumimoji="0" lang="ja-JP" sz="1200" b="1" i="0" u="none" strike="noStrike" cap="none" normalizeH="0" baseline="30000" noProof="0">
                          <a:ln>
                            <a:noFill/>
                          </a:ln>
                          <a:solidFill>
                            <a:schemeClr val="tx2"/>
                          </a:solidFill>
                          <a:uLnTx/>
                          <a:uFillTx/>
                          <a:latin typeface="+mn-lt"/>
                          <a:ea typeface="MS Mincho"/>
                          <a:cs typeface="Arial"/>
                        </a:rPr>
                        <a:t>*</a:t>
                      </a:r>
                    </a:p>
                  </a:txBody>
                  <a:tcPr marL="72000" marR="72000" marT="72000" marB="72000" anchor="b">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ORR、％ （95％CI）</a:t>
                      </a:r>
                    </a:p>
                  </a:txBody>
                  <a:tcPr marL="72000" marR="72000" marT="72000" marB="72000" anchor="ctr">
                    <a:lnT w="12700" cap="flat" cmpd="sng" algn="ctr">
                      <a:noFill/>
                      <a:prstDash val="solid"/>
                      <a:round/>
                      <a:headEnd type="none" w="med" len="med"/>
                      <a:tailEnd type="none" w="med" len="med"/>
                    </a:lnT>
                  </a:tcPr>
                </a:tc>
                <a:tc>
                  <a:txBody>
                    <a:bodyPr/>
                    <a:lstStyle/>
                    <a:p>
                      <a:pPr algn="ctr"/>
                      <a:r>
                        <a:rPr lang="ja-JP" sz="1200">
                          <a:latin typeface="+mn-lt"/>
                          <a:ea typeface="MS Mincho"/>
                        </a:rPr>
                        <a:t>28.1</a:t>
                      </a:r>
                      <a:r>
                        <a:rPr lang="ja-JP" sz="1200" baseline="0">
                          <a:latin typeface="+mn-lt"/>
                          <a:ea typeface="MS Mincho"/>
                        </a:rPr>
                        <a:t> </a:t>
                      </a:r>
                      <a:r>
                        <a:rPr lang="ja-JP" sz="1200">
                          <a:latin typeface="+mn-lt"/>
                          <a:ea typeface="MS Mincho"/>
                        </a:rPr>
                        <a:t>（21.5、35.4）</a:t>
                      </a:r>
                    </a:p>
                  </a:txBody>
                  <a:tcPr marL="72000" marR="72000" marT="72000" marB="72000" anchor="ctr">
                    <a:lnT w="12700" cap="flat" cmpd="sng" algn="ctr">
                      <a:noFill/>
                      <a:prstDash val="solid"/>
                      <a:round/>
                      <a:headEnd type="none" w="med" len="med"/>
                      <a:tailEnd type="none" w="med" len="med"/>
                    </a:lnT>
                  </a:tcPr>
                </a:tc>
                <a:tc>
                  <a:txBody>
                    <a:bodyPr/>
                    <a:lstStyle/>
                    <a:p>
                      <a:pPr algn="ctr"/>
                      <a:r>
                        <a:rPr lang="ja-JP" sz="1200">
                          <a:latin typeface="+mn-lt"/>
                          <a:ea typeface="MS Mincho"/>
                        </a:rPr>
                        <a:t>13.2 （8.6、19.2）</a:t>
                      </a:r>
                    </a:p>
                  </a:txBody>
                  <a:tcPr marL="72000" marR="72000" marT="72000" marB="72000" anchor="ctr">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DCR、％ （95％CI） </a:t>
                      </a:r>
                    </a:p>
                  </a:txBody>
                  <a:tcPr marL="72000" marR="72000" marT="72000" marB="72000" anchor="ctr"/>
                </a:tc>
                <a:tc>
                  <a:txBody>
                    <a:bodyPr/>
                    <a:lstStyle/>
                    <a:p>
                      <a:pPr algn="ctr"/>
                      <a:r>
                        <a:rPr lang="ja-JP" sz="1200">
                          <a:latin typeface="+mn-lt"/>
                          <a:ea typeface="MS Mincho"/>
                        </a:rPr>
                        <a:t>82.5 （75.9、87.8）</a:t>
                      </a:r>
                    </a:p>
                  </a:txBody>
                  <a:tcPr marL="72000" marR="72000" marT="72000" marB="72000" anchor="ctr"/>
                </a:tc>
                <a:tc>
                  <a:txBody>
                    <a:bodyPr/>
                    <a:lstStyle/>
                    <a:p>
                      <a:pPr algn="ctr"/>
                      <a:r>
                        <a:rPr lang="ja-JP" sz="1200">
                          <a:latin typeface="+mn-lt"/>
                          <a:ea typeface="MS Mincho"/>
                        </a:rPr>
                        <a:t>60.3 （52.7、67.7）</a:t>
                      </a:r>
                    </a:p>
                  </a:txBody>
                  <a:tcPr marL="72000" marR="72000" marT="72000" marB="72000" anchor="ctr"/>
                </a:tc>
                <a:extLst>
                  <a:ext uri="{0D108BD9-81ED-4DB2-BD59-A6C34878D82A}">
                    <a16:rowId xmlns:a16="http://schemas.microsoft.com/office/drawing/2014/main" val="2763956943"/>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腫瘍縮小率</a:t>
                      </a:r>
                      <a:r>
                        <a:rPr lang="ja-JP" sz="1200" b="0" baseline="0">
                          <a:solidFill>
                            <a:schemeClr val="tx1"/>
                          </a:solidFill>
                          <a:latin typeface="+mn-lt"/>
                          <a:ea typeface="MS Mincho"/>
                          <a:cs typeface="+mn-cs"/>
                        </a:rPr>
                        <a:t>（％）</a:t>
                      </a:r>
                    </a:p>
                  </a:txBody>
                  <a:tcPr marL="72000" marR="72000" marT="72000" marB="72000" anchor="ctr"/>
                </a:tc>
                <a:tc>
                  <a:txBody>
                    <a:bodyPr/>
                    <a:lstStyle/>
                    <a:p>
                      <a:pPr algn="ctr"/>
                      <a:r>
                        <a:rPr lang="ja-JP" sz="1200">
                          <a:latin typeface="+mn-lt"/>
                          <a:ea typeface="MS Mincho"/>
                        </a:rPr>
                        <a:t>80.4</a:t>
                      </a:r>
                    </a:p>
                  </a:txBody>
                  <a:tcPr marL="72000" marR="72000" marT="72000" marB="72000" anchor="ctr"/>
                </a:tc>
                <a:tc>
                  <a:txBody>
                    <a:bodyPr/>
                    <a:lstStyle/>
                    <a:p>
                      <a:pPr algn="ctr"/>
                      <a:r>
                        <a:rPr lang="ja-JP" sz="1200">
                          <a:latin typeface="+mn-lt"/>
                          <a:ea typeface="MS Mincho"/>
                        </a:rPr>
                        <a:t>62.8</a:t>
                      </a:r>
                    </a:p>
                  </a:txBody>
                  <a:tcPr marL="72000" marR="72000" marT="72000" marB="72000" anchor="ctr"/>
                </a:tc>
                <a:extLst>
                  <a:ext uri="{0D108BD9-81ED-4DB2-BD59-A6C34878D82A}">
                    <a16:rowId xmlns:a16="http://schemas.microsoft.com/office/drawing/2014/main" val="57944102"/>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応答者、n</a:t>
                      </a:r>
                    </a:p>
                  </a:txBody>
                  <a:tcPr marL="72000" marR="72000" marT="72000" marB="72000" anchor="ctr"/>
                </a:tc>
                <a:tc>
                  <a:txBody>
                    <a:bodyPr/>
                    <a:lstStyle/>
                    <a:p>
                      <a:pPr algn="ctr"/>
                      <a:r>
                        <a:rPr lang="ja-JP" sz="1200">
                          <a:latin typeface="+mn-lt"/>
                          <a:ea typeface="MS Mincho"/>
                        </a:rPr>
                        <a:t>48</a:t>
                      </a:r>
                    </a:p>
                  </a:txBody>
                  <a:tcPr marL="72000" marR="72000" marT="72000" marB="72000" anchor="ctr"/>
                </a:tc>
                <a:tc>
                  <a:txBody>
                    <a:bodyPr/>
                    <a:lstStyle/>
                    <a:p>
                      <a:pPr algn="ctr"/>
                      <a:r>
                        <a:rPr lang="ja-JP" sz="1200">
                          <a:latin typeface="+mn-lt"/>
                          <a:ea typeface="MS Mincho"/>
                        </a:rPr>
                        <a:t>23</a:t>
                      </a:r>
                    </a:p>
                  </a:txBody>
                  <a:tcPr marL="72000" marR="72000" marT="72000" marB="72000" anchor="ctr"/>
                </a:tc>
                <a:extLst>
                  <a:ext uri="{0D108BD9-81ED-4DB2-BD59-A6C34878D82A}">
                    <a16:rowId xmlns:a16="http://schemas.microsoft.com/office/drawing/2014/main" val="3687788380"/>
                  </a:ext>
                </a:extLst>
              </a:tr>
              <a:tr h="0">
                <a:tc>
                  <a:txBody>
                    <a:bodyPr/>
                    <a:lstStyle/>
                    <a:p>
                      <a:pPr marL="179388" marR="0" lvl="0" indent="0" algn="l" defTabSz="914400" rtl="0" eaLnBrk="1" fontAlgn="auto" latinLnBrk="0" hangingPunct="1">
                        <a:lnSpc>
                          <a:spcPct val="100000"/>
                        </a:lnSpc>
                        <a:spcBef>
                          <a:spcPts val="0"/>
                        </a:spcBef>
                        <a:spcAft>
                          <a:spcPts val="0"/>
                        </a:spcAft>
                        <a:buClrTx/>
                        <a:buSzTx/>
                        <a:buFontTx/>
                        <a:buNone/>
                        <a:tabLst/>
                        <a:defRPr/>
                      </a:pPr>
                      <a:r>
                        <a:rPr lang="ja-JP" sz="1200" b="0" dirty="0">
                          <a:solidFill>
                            <a:schemeClr val="tx1"/>
                          </a:solidFill>
                          <a:latin typeface="+mn-lt"/>
                          <a:ea typeface="MS Mincho"/>
                          <a:cs typeface="+mn-cs"/>
                        </a:rPr>
                        <a:t>mTTR、月数（範囲）</a:t>
                      </a:r>
                    </a:p>
                  </a:txBody>
                  <a:tcPr marL="72000" marR="72000" marT="72000" marB="72000" anchor="ctr"/>
                </a:tc>
                <a:tc>
                  <a:txBody>
                    <a:bodyPr/>
                    <a:lstStyle/>
                    <a:p>
                      <a:pPr algn="ctr"/>
                      <a:r>
                        <a:rPr lang="ja-JP" sz="1200">
                          <a:latin typeface="+mn-lt"/>
                          <a:ea typeface="MS Mincho"/>
                        </a:rPr>
                        <a:t>1.4（1.2–8.3）</a:t>
                      </a:r>
                    </a:p>
                  </a:txBody>
                  <a:tcPr marL="72000" marR="72000" marT="72000" marB="72000" anchor="ctr"/>
                </a:tc>
                <a:tc>
                  <a:txBody>
                    <a:bodyPr/>
                    <a:lstStyle/>
                    <a:p>
                      <a:pPr algn="ctr"/>
                      <a:r>
                        <a:rPr lang="ja-JP" sz="1200">
                          <a:latin typeface="+mn-lt"/>
                          <a:ea typeface="MS Mincho"/>
                        </a:rPr>
                        <a:t>2.8（1.3–11.3）</a:t>
                      </a:r>
                    </a:p>
                  </a:txBody>
                  <a:tcPr marL="72000" marR="72000" marT="72000" marB="72000" anchor="ctr"/>
                </a:tc>
                <a:extLst>
                  <a:ext uri="{0D108BD9-81ED-4DB2-BD59-A6C34878D82A}">
                    <a16:rowId xmlns:a16="http://schemas.microsoft.com/office/drawing/2014/main" val="3139061070"/>
                  </a:ext>
                </a:extLst>
              </a:tr>
              <a:tr h="0">
                <a:tc>
                  <a:txBody>
                    <a:bodyPr/>
                    <a:lstStyle/>
                    <a:p>
                      <a:pPr marL="179388" marR="0" lvl="0" indent="0" algn="l" defTabSz="914400" rtl="0" eaLnBrk="1" fontAlgn="auto" latinLnBrk="0" hangingPunct="1">
                        <a:lnSpc>
                          <a:spcPct val="100000"/>
                        </a:lnSpc>
                        <a:spcBef>
                          <a:spcPts val="0"/>
                        </a:spcBef>
                        <a:spcAft>
                          <a:spcPts val="0"/>
                        </a:spcAft>
                        <a:buClrTx/>
                        <a:buSzTx/>
                        <a:buFontTx/>
                        <a:buNone/>
                        <a:tabLst/>
                        <a:defRPr/>
                      </a:pPr>
                      <a:r>
                        <a:rPr lang="ja-JP" sz="1200" b="0" dirty="0">
                          <a:solidFill>
                            <a:schemeClr val="tx1"/>
                          </a:solidFill>
                          <a:latin typeface="+mn-lt"/>
                          <a:ea typeface="MS Mincho"/>
                          <a:cs typeface="+mn-cs"/>
                        </a:rPr>
                        <a:t>mDoR、月数 （95％CI）</a:t>
                      </a:r>
                    </a:p>
                  </a:txBody>
                  <a:tcPr marL="72000" marR="72000" marT="72000" marB="72000" anchor="ctr"/>
                </a:tc>
                <a:tc>
                  <a:txBody>
                    <a:bodyPr/>
                    <a:lstStyle/>
                    <a:p>
                      <a:pPr algn="ctr"/>
                      <a:r>
                        <a:rPr lang="ja-JP" sz="1200">
                          <a:latin typeface="+mn-lt"/>
                          <a:ea typeface="MS Mincho"/>
                        </a:rPr>
                        <a:t>8.6 （7.1、18.0）</a:t>
                      </a:r>
                    </a:p>
                  </a:txBody>
                  <a:tcPr marL="72000" marR="72000" marT="72000" marB="72000" anchor="ctr"/>
                </a:tc>
                <a:tc>
                  <a:txBody>
                    <a:bodyPr/>
                    <a:lstStyle/>
                    <a:p>
                      <a:pPr algn="ctr"/>
                      <a:r>
                        <a:rPr lang="ja-JP" sz="1200" dirty="0">
                          <a:latin typeface="+mn-lt"/>
                          <a:ea typeface="MS Mincho"/>
                        </a:rPr>
                        <a:t>6.8 （4.3、</a:t>
                      </a:r>
                      <a:r>
                        <a:rPr lang="ja-JP" sz="1200" baseline="0" dirty="0">
                          <a:latin typeface="+mn-lt"/>
                          <a:ea typeface="MS Mincho"/>
                        </a:rPr>
                        <a:t>8.3</a:t>
                      </a:r>
                      <a:r>
                        <a:rPr lang="ja-JP" sz="1200" dirty="0">
                          <a:latin typeface="+mn-lt"/>
                          <a:ea typeface="MS Mincho"/>
                        </a:rPr>
                        <a:t>）</a:t>
                      </a:r>
                    </a:p>
                  </a:txBody>
                  <a:tcPr marL="72000" marR="72000" marT="72000" marB="72000" anchor="ctr"/>
                </a:tc>
                <a:extLst>
                  <a:ext uri="{0D108BD9-81ED-4DB2-BD59-A6C34878D82A}">
                    <a16:rowId xmlns:a16="http://schemas.microsoft.com/office/drawing/2014/main" val="2419989758"/>
                  </a:ext>
                </a:extLst>
              </a:tr>
            </a:tbl>
          </a:graphicData>
        </a:graphic>
      </p:graphicFrame>
      <p:sp>
        <p:nvSpPr>
          <p:cNvPr id="11" name="Text Placeholder 18"/>
          <p:cNvSpPr>
            <a:spLocks noGrp="1"/>
          </p:cNvSpPr>
          <p:nvPr>
            <p:ph type="body" sz="quarter" idx="10"/>
          </p:nvPr>
        </p:nvSpPr>
        <p:spPr>
          <a:xfrm>
            <a:off x="304800" y="6233974"/>
            <a:ext cx="6647145" cy="487363"/>
          </a:xfrm>
        </p:spPr>
        <p:txBody>
          <a:bodyPr/>
          <a:lstStyle/>
          <a:p>
            <a:r>
              <a:rPr lang="ja-JP" baseline="30000"/>
              <a:t>*</a:t>
            </a:r>
            <a:r>
              <a:rPr lang="ja-JP"/>
              <a:t>ベースラインの目標病変なしの患者、ベースライン後の変化率またはNEが除外された患者</a:t>
            </a:r>
          </a:p>
        </p:txBody>
      </p:sp>
    </p:spTree>
    <p:extLst>
      <p:ext uri="{BB962C8B-B14F-4D97-AF65-F5344CB8AC3E}">
        <p14:creationId xmlns:p14="http://schemas.microsoft.com/office/powerpoint/2010/main" val="330978812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18"/>
          <p:cNvSpPr>
            <a:spLocks noGrp="1"/>
          </p:cNvSpPr>
          <p:nvPr>
            <p:ph type="body" sz="quarter" idx="10"/>
          </p:nvPr>
        </p:nvSpPr>
        <p:spPr/>
        <p:txBody>
          <a:bodyPr/>
          <a:lstStyle/>
          <a:p>
            <a:r>
              <a:rPr lang="ja-JP" baseline="30000"/>
              <a:t>*</a:t>
            </a:r>
            <a:r>
              <a:rPr lang="ja-JP"/>
              <a:t>最初の4サイクルはシスプラチンのみ投与</a:t>
            </a:r>
          </a:p>
        </p:txBody>
      </p:sp>
      <p:sp>
        <p:nvSpPr>
          <p:cNvPr id="36" name="Title 1"/>
          <p:cNvSpPr>
            <a:spLocks noGrp="1"/>
          </p:cNvSpPr>
          <p:nvPr>
            <p:ph type="title"/>
          </p:nvPr>
        </p:nvSpPr>
        <p:spPr>
          <a:xfrm>
            <a:off x="304800" y="107693"/>
            <a:ext cx="11582400" cy="939801"/>
          </a:xfrm>
        </p:spPr>
        <p:txBody>
          <a:bodyPr/>
          <a:lstStyle/>
          <a:p>
            <a:r>
              <a:rPr lang="ja-JP" dirty="0"/>
              <a:t>LBA58：EGFRチロシンキナーゼ阻害剤（TKI）療法で進行したEGFR変異型非扁平上皮非小細胞肺がん（EGFRm nsqNSCLC）患者におけるシンチリマブ単独またはIBI305+化学療法の併用：第3相ORIENT-31試験の第二中間解析 – Lu S, et al</a:t>
            </a:r>
            <a:r>
              <a:rPr lang="en-GB" altLang="ja-JP" dirty="0"/>
              <a:t>.</a:t>
            </a:r>
            <a:endParaRPr lang="ja-JP" dirty="0"/>
          </a:p>
        </p:txBody>
      </p:sp>
      <p:sp>
        <p:nvSpPr>
          <p:cNvPr id="37" name="Content Placeholder 5"/>
          <p:cNvSpPr>
            <a:spLocks noGrp="1"/>
          </p:cNvSpPr>
          <p:nvPr>
            <p:ph idx="1"/>
          </p:nvPr>
        </p:nvSpPr>
        <p:spPr>
          <a:xfrm>
            <a:off x="304800" y="1246909"/>
            <a:ext cx="11582400" cy="5055650"/>
          </a:xfrm>
        </p:spPr>
        <p:txBody>
          <a:bodyPr/>
          <a:lstStyle/>
          <a:p>
            <a:r>
              <a:rPr lang="ja-JP" b="1"/>
              <a:t>研究目的</a:t>
            </a:r>
          </a:p>
          <a:p>
            <a:pPr lvl="1"/>
            <a:r>
              <a:rPr lang="ja-JP"/>
              <a:t>ORIENT-31試験において、EGFR変異型非扁平上皮NSCLC患者におけるシンチリマブ±ベバシズマブのバイオ後続品「IBI305」＋化学療法の併用療法の有効性と安全性を評価すること</a:t>
            </a:r>
          </a:p>
        </p:txBody>
      </p:sp>
      <p:sp>
        <p:nvSpPr>
          <p:cNvPr id="38" name="Text Placeholder 4"/>
          <p:cNvSpPr>
            <a:spLocks noGrp="1"/>
          </p:cNvSpPr>
          <p:nvPr>
            <p:ph type="body" sz="quarter" idx="11"/>
          </p:nvPr>
        </p:nvSpPr>
        <p:spPr>
          <a:xfrm>
            <a:off x="6379633" y="6521312"/>
            <a:ext cx="5507567" cy="200025"/>
          </a:xfrm>
        </p:spPr>
        <p:txBody>
          <a:bodyPr/>
          <a:lstStyle/>
          <a:p>
            <a:r>
              <a:rPr lang="ja-JP"/>
              <a:t>Lu S, et al.Ann Oncol 2022;33（suppl）:Abstr LBA58</a:t>
            </a:r>
          </a:p>
        </p:txBody>
      </p:sp>
      <p:sp>
        <p:nvSpPr>
          <p:cNvPr id="39" name="AutoShape 9"/>
          <p:cNvSpPr>
            <a:spLocks noChangeArrowheads="1"/>
          </p:cNvSpPr>
          <p:nvPr/>
        </p:nvSpPr>
        <p:spPr bwMode="auto">
          <a:xfrm>
            <a:off x="304800" y="2522225"/>
            <a:ext cx="3007116" cy="2623758"/>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dirty="0">
                <a:latin typeface="Arial" panose="020B0604020202020204"/>
                <a:ea typeface="MS Mincho" pitchFamily="2" charset="-122"/>
              </a:rPr>
              <a:t>切除不能進行性／転移性NSCLC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dirty="0">
                <a:latin typeface="Arial" panose="020B0604020202020204"/>
                <a:ea typeface="MS Mincho" pitchFamily="2" charset="-122"/>
              </a:rPr>
              <a:t>EGFR変異体</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dirty="0">
                <a:latin typeface="Arial" panose="020B0604020202020204"/>
                <a:ea typeface="MS Mincho" pitchFamily="2" charset="-122"/>
              </a:rPr>
              <a:t>EGFR-TKI治療後に進行</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dirty="0">
                <a:latin typeface="Arial" panose="020B0604020202020204"/>
                <a:ea typeface="MS Mincho" pitchFamily="2" charset="-122"/>
              </a:rPr>
              <a:t>化学療法未実施 </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安定した</a:t>
            </a:r>
            <a:r>
              <a:rPr kumimoji="0" lang="ja-JP" sz="1600" b="0" i="0" u="none" strike="noStrike" cap="none" normalizeH="0" noProof="0" dirty="0">
                <a:ln>
                  <a:noFill/>
                </a:ln>
                <a:solidFill>
                  <a:srgbClr val="FFFFFF"/>
                </a:solidFill>
                <a:uLnTx/>
                <a:uFillTx/>
                <a:latin typeface="Arial" panose="020B0604020202020204"/>
                <a:ea typeface="MS Mincho" pitchFamily="2" charset="-122"/>
                <a:cs typeface="+mj-cs"/>
                <a:sym typeface="Helvetica"/>
              </a:rPr>
              <a:t>CNS転移</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（n=480）</a:t>
            </a:r>
          </a:p>
        </p:txBody>
      </p:sp>
      <p:sp>
        <p:nvSpPr>
          <p:cNvPr id="48" name="AutoShape 12"/>
          <p:cNvSpPr>
            <a:spLocks noChangeArrowheads="1"/>
          </p:cNvSpPr>
          <p:nvPr/>
        </p:nvSpPr>
        <p:spPr bwMode="auto">
          <a:xfrm>
            <a:off x="4154651" y="4418956"/>
            <a:ext cx="3066647" cy="890788"/>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1" i="0" u="none" strike="noStrike" cap="none" normalizeH="0" baseline="0" noProof="0" dirty="0">
                <a:ln>
                  <a:noFill/>
                </a:ln>
                <a:solidFill>
                  <a:srgbClr val="FFFFFF"/>
                </a:solidFill>
                <a:uLnTx/>
                <a:uFillTx/>
                <a:latin typeface="Arial" panose="020B0604020202020204"/>
                <a:ea typeface="MS Mincho" pitchFamily="2" charset="-122"/>
                <a:sym typeface="Helvetica"/>
              </a:rPr>
              <a:t>C群</a:t>
            </a:r>
          </a:p>
          <a:p>
            <a:pPr lvl="0" algn="ctr" defTabSz="892175" eaLnBrk="0" fontAlgn="base">
              <a:spcBef>
                <a:spcPct val="0"/>
              </a:spcBef>
              <a:spcAft>
                <a:spcPct val="0"/>
              </a:spcAft>
              <a:defRPr/>
            </a:pPr>
            <a:r>
              <a:rPr lang="ja-JP" sz="1200" dirty="0">
                <a:latin typeface="Arial" panose="020B0604020202020204"/>
                <a:ea typeface="MS Mincho" pitchFamily="2" charset="-122"/>
              </a:rPr>
              <a:t>プラセボ + </a:t>
            </a:r>
            <a:br>
              <a:rPr lang="ja-JP" sz="1200" dirty="0">
                <a:latin typeface="Arial" panose="020B0604020202020204"/>
                <a:ea typeface="MS Mincho" pitchFamily="2" charset="-122"/>
              </a:rPr>
            </a:br>
            <a:r>
              <a:rPr lang="ja-JP" sz="1200" dirty="0">
                <a:latin typeface="Arial" panose="020B0604020202020204"/>
                <a:ea typeface="MS Mincho" pitchFamily="2" charset="-122"/>
              </a:rPr>
              <a:t>ペルメレクシドIV q3w + シスプラチン</a:t>
            </a:r>
            <a:r>
              <a:rPr lang="ja-JP" sz="1200" baseline="30000" dirty="0">
                <a:latin typeface="Arial" panose="020B0604020202020204"/>
                <a:ea typeface="MS Mincho" pitchFamily="2" charset="-122"/>
              </a:rPr>
              <a:t>*</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baseline="0" noProof="0" dirty="0">
                <a:ln>
                  <a:noFill/>
                </a:ln>
                <a:solidFill>
                  <a:srgbClr val="FFFFFF"/>
                </a:solidFill>
                <a:uLnTx/>
                <a:uFillTx/>
                <a:latin typeface="Arial" panose="020B0604020202020204"/>
                <a:ea typeface="MS Mincho" pitchFamily="2" charset="-122"/>
                <a:sym typeface="Helvetica"/>
              </a:rPr>
              <a:t>（n=160）</a:t>
            </a:r>
          </a:p>
        </p:txBody>
      </p:sp>
      <p:sp>
        <p:nvSpPr>
          <p:cNvPr id="49" name="AutoShape 8"/>
          <p:cNvSpPr>
            <a:spLocks noChangeArrowheads="1"/>
          </p:cNvSpPr>
          <p:nvPr/>
        </p:nvSpPr>
        <p:spPr bwMode="auto">
          <a:xfrm>
            <a:off x="4161223" y="2340955"/>
            <a:ext cx="3066647" cy="890788"/>
          </a:xfrm>
          <a:prstGeom prst="roundRect">
            <a:avLst>
              <a:gd name="adj" fmla="val 16667"/>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1" i="0" u="none" strike="noStrike" cap="none" normalizeH="0" noProof="0" dirty="0">
                <a:ln>
                  <a:noFill/>
                </a:ln>
                <a:solidFill>
                  <a:schemeClr val="tx1"/>
                </a:solidFill>
                <a:uLnTx/>
                <a:uFillTx/>
                <a:latin typeface="Arial" charset="0"/>
                <a:ea typeface="MS Mincho" pitchFamily="2" charset="-122"/>
                <a:cs typeface="Arial" charset="0"/>
                <a:sym typeface="Helvetica"/>
              </a:rPr>
              <a:t>A</a:t>
            </a:r>
            <a:r>
              <a:rPr kumimoji="0" lang="ja-JP" sz="1200" b="1" i="0" u="none" strike="noStrike" cap="none" normalizeH="0" baseline="0" noProof="0" dirty="0">
                <a:ln>
                  <a:noFill/>
                </a:ln>
                <a:solidFill>
                  <a:schemeClr val="tx1"/>
                </a:solidFill>
                <a:uLnTx/>
                <a:uFillTx/>
                <a:latin typeface="Arial" charset="0"/>
                <a:ea typeface="MS Mincho" pitchFamily="2" charset="-122"/>
                <a:cs typeface="Arial" charset="0"/>
                <a:sym typeface="Helvetica"/>
              </a:rPr>
              <a:t>群</a:t>
            </a:r>
          </a:p>
          <a:p>
            <a:pPr marL="0" marR="0" lvl="0" indent="0" algn="ctr" defTabSz="892175" rtl="0" eaLnBrk="0" fontAlgn="base" latinLnBrk="0" hangingPunct="0">
              <a:lnSpc>
                <a:spcPct val="100000"/>
              </a:lnSpc>
              <a:spcBef>
                <a:spcPct val="0"/>
              </a:spcBef>
              <a:spcAft>
                <a:spcPct val="0"/>
              </a:spcAft>
              <a:buClrTx/>
              <a:buSzTx/>
              <a:buFontTx/>
              <a:buNone/>
              <a:tabLst/>
              <a:defRPr/>
            </a:pPr>
            <a:r>
              <a:rPr lang="ja-JP" sz="1200" baseline="0" dirty="0">
                <a:solidFill>
                  <a:schemeClr val="tx1"/>
                </a:solidFill>
                <a:latin typeface="Arial" charset="0"/>
                <a:ea typeface="MS Mincho" pitchFamily="2" charset="-122"/>
                <a:cs typeface="Arial" charset="0"/>
              </a:rPr>
              <a:t>シンチリマブ + IBI305 + </a:t>
            </a:r>
            <a:br>
              <a:rPr lang="ja-JP" sz="1200" baseline="0" dirty="0">
                <a:solidFill>
                  <a:schemeClr val="tx1"/>
                </a:solidFill>
                <a:latin typeface="Arial" charset="0"/>
                <a:ea typeface="MS Mincho" pitchFamily="2" charset="-122"/>
                <a:cs typeface="Arial" charset="0"/>
              </a:rPr>
            </a:br>
            <a:r>
              <a:rPr lang="ja-JP" sz="1200" baseline="0" dirty="0">
                <a:solidFill>
                  <a:schemeClr val="tx1"/>
                </a:solidFill>
                <a:latin typeface="Arial" charset="0"/>
                <a:ea typeface="MS Mincho" pitchFamily="2" charset="-122"/>
                <a:cs typeface="Arial" charset="0"/>
              </a:rPr>
              <a:t>ペルメレクシドIV q3w + シスプラチン</a:t>
            </a:r>
            <a:r>
              <a:rPr lang="ja-JP" sz="1200" baseline="30000" dirty="0">
                <a:solidFill>
                  <a:schemeClr val="tx1"/>
                </a:solidFill>
                <a:latin typeface="Arial" charset="0"/>
                <a:ea typeface="MS Mincho" pitchFamily="2" charset="-122"/>
                <a:cs typeface="Arial" charset="0"/>
              </a:rPr>
              <a:t>*</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baseline="0" noProof="0" dirty="0">
                <a:ln>
                  <a:noFill/>
                </a:ln>
                <a:solidFill>
                  <a:schemeClr val="tx1"/>
                </a:solidFill>
                <a:uLnTx/>
                <a:uFillTx/>
                <a:latin typeface="Arial" charset="0"/>
                <a:ea typeface="MS Mincho" pitchFamily="2" charset="-122"/>
                <a:cs typeface="Arial" charset="0"/>
                <a:sym typeface="Helvetica"/>
              </a:rPr>
              <a:t>（n=160）</a:t>
            </a:r>
          </a:p>
        </p:txBody>
      </p:sp>
      <p:sp>
        <p:nvSpPr>
          <p:cNvPr id="50" name="Rectangle 9"/>
          <p:cNvSpPr txBox="1">
            <a:spLocks noChangeArrowheads="1"/>
          </p:cNvSpPr>
          <p:nvPr/>
        </p:nvSpPr>
        <p:spPr bwMode="auto">
          <a:xfrm>
            <a:off x="2098786" y="5633144"/>
            <a:ext cx="3550452"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kumimoji="0" lang="ja-JP" sz="1600" b="0" i="0" u="none" strike="noStrike" cap="none" normalizeH="0" noProof="0">
                <a:ln>
                  <a:noFill/>
                </a:ln>
                <a:solidFill>
                  <a:srgbClr val="363636"/>
                </a:solidFill>
                <a:uLnTx/>
                <a:uFillTx/>
                <a:latin typeface="Arial"/>
                <a:ea typeface="MS Mincho"/>
                <a:cs typeface="Arial"/>
                <a:sym typeface="Helvetica"/>
              </a:rPr>
              <a:t>第2中間解析でB群とC群に対する</a:t>
            </a:r>
            <a:r>
              <a:rPr kumimoji="0" lang="ja-JP" sz="1600" b="0" i="0" u="none" strike="noStrike" cap="none" normalizeH="0" baseline="0" noProof="0">
                <a:ln>
                  <a:noFill/>
                </a:ln>
                <a:solidFill>
                  <a:srgbClr val="363636"/>
                </a:solidFill>
                <a:uLnTx/>
                <a:uFillTx/>
                <a:latin typeface="Arial"/>
                <a:ea typeface="MS Mincho"/>
                <a:cs typeface="Arial"/>
                <a:sym typeface="Helvetica"/>
              </a:rPr>
              <a:t>PFS</a:t>
            </a:r>
            <a:r>
              <a:rPr kumimoji="0" lang="ja-JP" sz="1600" b="0" i="0" u="none" strike="noStrike" cap="none" normalizeH="0" noProof="0">
                <a:ln>
                  <a:noFill/>
                </a:ln>
                <a:solidFill>
                  <a:srgbClr val="363636"/>
                </a:solidFill>
                <a:uLnTx/>
                <a:uFillTx/>
                <a:latin typeface="Arial"/>
                <a:ea typeface="MS Mincho"/>
                <a:cs typeface="Arial"/>
                <a:sym typeface="Helvetica"/>
              </a:rPr>
              <a:t>（RECIST v1.1）</a:t>
            </a:r>
          </a:p>
        </p:txBody>
      </p:sp>
      <p:sp>
        <p:nvSpPr>
          <p:cNvPr id="53" name="Oval 52"/>
          <p:cNvSpPr>
            <a:spLocks noChangeArrowheads="1"/>
          </p:cNvSpPr>
          <p:nvPr/>
        </p:nvSpPr>
        <p:spPr bwMode="auto">
          <a:xfrm>
            <a:off x="3387328" y="3542004"/>
            <a:ext cx="583595" cy="584200"/>
          </a:xfrm>
          <a:prstGeom prst="ellipse">
            <a:avLst/>
          </a:prstGeom>
          <a:noFill/>
          <a:ln w="38100">
            <a:solidFill>
              <a:schemeClr val="bg1"/>
            </a:solidFill>
            <a:round/>
            <a:headEnd/>
            <a:tailEnd/>
          </a:ln>
        </p:spPr>
        <p:txBody>
          <a:bodyPr wrap="none" anchor="ct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002850"/>
                </a:solidFill>
                <a:uLnTx/>
                <a:uFillTx/>
                <a:latin typeface="Arial" panose="020B0604020202020204"/>
                <a:ea typeface="MS Mincho" pitchFamily="2" charset="-122"/>
                <a:sym typeface="Helvetica"/>
              </a:rPr>
              <a:t>R</a:t>
            </a:r>
          </a:p>
          <a:p>
            <a:pPr marL="0" marR="0" lvl="0" indent="0" algn="ctr" defTabSz="914400" rtl="0" eaLnBrk="1" fontAlgn="auto" latinLnBrk="0" hangingPunct="0">
              <a:lnSpc>
                <a:spcPct val="100000"/>
              </a:lnSpc>
              <a:spcBef>
                <a:spcPts val="0"/>
              </a:spcBef>
              <a:spcAft>
                <a:spcPts val="0"/>
              </a:spcAft>
              <a:buClrTx/>
              <a:buSzTx/>
              <a:buFontTx/>
              <a:buNone/>
              <a:tabLst/>
              <a:defRPr/>
            </a:pPr>
            <a:r>
              <a:rPr lang="ja-JP" sz="1400" b="1">
                <a:solidFill>
                  <a:srgbClr val="002850"/>
                </a:solidFill>
                <a:latin typeface="Arial" panose="020B0604020202020204"/>
                <a:ea typeface="MS Mincho" pitchFamily="2" charset="-122"/>
              </a:rPr>
              <a:t>1:1:1</a:t>
            </a:r>
          </a:p>
        </p:txBody>
      </p:sp>
      <p:cxnSp>
        <p:nvCxnSpPr>
          <p:cNvPr id="54" name="AutoShape 15"/>
          <p:cNvCxnSpPr>
            <a:cxnSpLocks noChangeShapeType="1"/>
            <a:stCxn id="53" idx="0"/>
            <a:endCxn id="49" idx="1"/>
          </p:cNvCxnSpPr>
          <p:nvPr/>
        </p:nvCxnSpPr>
        <p:spPr bwMode="auto">
          <a:xfrm rot="5400000" flipH="1" flipV="1">
            <a:off x="3542347" y="2923129"/>
            <a:ext cx="755655" cy="482097"/>
          </a:xfrm>
          <a:prstGeom prst="bentConnector2">
            <a:avLst/>
          </a:prstGeom>
          <a:noFill/>
          <a:ln w="38100">
            <a:solidFill>
              <a:schemeClr val="bg1"/>
            </a:solidFill>
            <a:miter lim="800000"/>
            <a:headEnd/>
            <a:tailEnd type="triangle" w="med" len="med"/>
          </a:ln>
        </p:spPr>
      </p:cxnSp>
      <p:cxnSp>
        <p:nvCxnSpPr>
          <p:cNvPr id="56" name="AutoShape 16"/>
          <p:cNvCxnSpPr>
            <a:cxnSpLocks noChangeShapeType="1"/>
            <a:stCxn id="53" idx="4"/>
            <a:endCxn id="48" idx="1"/>
          </p:cNvCxnSpPr>
          <p:nvPr/>
        </p:nvCxnSpPr>
        <p:spPr bwMode="auto">
          <a:xfrm rot="16200000" flipH="1">
            <a:off x="3547815" y="4257514"/>
            <a:ext cx="738146" cy="475525"/>
          </a:xfrm>
          <a:prstGeom prst="bentConnector2">
            <a:avLst/>
          </a:prstGeom>
          <a:noFill/>
          <a:ln w="38100">
            <a:solidFill>
              <a:schemeClr val="bg1"/>
            </a:solidFill>
            <a:miter lim="800000"/>
            <a:headEnd/>
            <a:tailEnd type="triangle" w="med" len="med"/>
          </a:ln>
        </p:spPr>
      </p:cxnSp>
      <p:cxnSp>
        <p:nvCxnSpPr>
          <p:cNvPr id="57" name="AutoShape 19"/>
          <p:cNvCxnSpPr>
            <a:cxnSpLocks noChangeShapeType="1"/>
            <a:stCxn id="39" idx="3"/>
            <a:endCxn id="53" idx="2"/>
          </p:cNvCxnSpPr>
          <p:nvPr/>
        </p:nvCxnSpPr>
        <p:spPr bwMode="auto">
          <a:xfrm>
            <a:off x="3311916" y="3834104"/>
            <a:ext cx="75412" cy="0"/>
          </a:xfrm>
          <a:prstGeom prst="straightConnector1">
            <a:avLst/>
          </a:prstGeom>
          <a:noFill/>
          <a:ln w="38100">
            <a:solidFill>
              <a:schemeClr val="bg1"/>
            </a:solidFill>
            <a:round/>
            <a:headEnd type="none" w="med" len="med"/>
            <a:tailEnd type="none" w="med" len="med"/>
          </a:ln>
        </p:spPr>
      </p:cxnSp>
      <p:sp>
        <p:nvSpPr>
          <p:cNvPr id="59" name="Content Placeholder 26"/>
          <p:cNvSpPr txBox="1">
            <a:spLocks/>
          </p:cNvSpPr>
          <p:nvPr/>
        </p:nvSpPr>
        <p:spPr bwMode="auto">
          <a:xfrm>
            <a:off x="3427120" y="5083103"/>
            <a:ext cx="6161602" cy="892175"/>
          </a:xfrm>
          <a:prstGeom prst="rect">
            <a:avLst/>
          </a:prstGeom>
          <a:noFill/>
          <a:ln w="9525">
            <a:noFill/>
            <a:miter lim="800000"/>
            <a:headEnd/>
            <a:tailEnd/>
          </a:ln>
        </p:spPr>
        <p:txBody>
          <a:bodyPr/>
          <a:lstStyle/>
          <a:p>
            <a:pPr marL="190500" marR="0" lvl="0" indent="-190500" algn="l" defTabSz="914400" rtl="0" eaLnBrk="1" fontAlgn="auto" latinLnBrk="0" hangingPunct="0">
              <a:lnSpc>
                <a:spcPct val="100000"/>
              </a:lnSpc>
              <a:spcBef>
                <a:spcPts val="0"/>
              </a:spcBef>
              <a:spcAft>
                <a:spcPts val="400"/>
              </a:spcAft>
              <a:buClrTx/>
              <a:buSzTx/>
              <a:buFontTx/>
              <a:buNone/>
              <a:tabLst/>
              <a:defRPr/>
            </a:pPr>
            <a:r>
              <a:rPr kumimoji="0" lang="ja-JP" sz="1200" b="1" i="0" u="none" strike="noStrike" cap="none" normalizeH="0" baseline="0" noProof="0" dirty="0">
                <a:ln>
                  <a:noFill/>
                </a:ln>
                <a:solidFill>
                  <a:srgbClr val="363636"/>
                </a:solidFill>
                <a:uLnTx/>
                <a:uFillTx/>
                <a:latin typeface="Arial"/>
                <a:ea typeface="MS Mincho"/>
                <a:sym typeface="Helvetica"/>
              </a:rPr>
              <a:t>層別化</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r>
              <a:rPr kumimoji="0" lang="ja-JP" sz="1200" b="0" i="0" u="none" strike="noStrike" cap="none" normalizeH="0" baseline="0" noProof="0" dirty="0">
                <a:ln>
                  <a:noFill/>
                </a:ln>
                <a:solidFill>
                  <a:srgbClr val="363636"/>
                </a:solidFill>
                <a:uLnTx/>
                <a:uFillTx/>
                <a:latin typeface="Arial" panose="020B0604020202020204"/>
                <a:ea typeface="MS Mincho"/>
                <a:sym typeface="Helvetica"/>
              </a:rPr>
              <a:t>性別（男性 vs. 女性）</a:t>
            </a:r>
            <a:r>
              <a:rPr lang="ja-JP" sz="1200" dirty="0">
                <a:solidFill>
                  <a:srgbClr val="363636"/>
                </a:solidFill>
                <a:latin typeface="Arial" panose="020B0604020202020204"/>
                <a:ea typeface="MS Mincho"/>
                <a:sym typeface="Helvetica"/>
              </a:rPr>
              <a:t>、脳転移（あり vs. なし）</a:t>
            </a:r>
          </a:p>
        </p:txBody>
      </p:sp>
      <p:cxnSp>
        <p:nvCxnSpPr>
          <p:cNvPr id="60" name="AutoShape 19"/>
          <p:cNvCxnSpPr>
            <a:cxnSpLocks noChangeShapeType="1"/>
            <a:stCxn id="53" idx="6"/>
            <a:endCxn id="61" idx="1"/>
          </p:cNvCxnSpPr>
          <p:nvPr/>
        </p:nvCxnSpPr>
        <p:spPr bwMode="auto">
          <a:xfrm>
            <a:off x="3970923" y="3834104"/>
            <a:ext cx="183728" cy="0"/>
          </a:xfrm>
          <a:prstGeom prst="straightConnector1">
            <a:avLst/>
          </a:prstGeom>
          <a:noFill/>
          <a:ln w="38100">
            <a:solidFill>
              <a:schemeClr val="bg1"/>
            </a:solidFill>
            <a:round/>
            <a:headEnd/>
            <a:tailEnd type="triangle" w="med" len="med"/>
          </a:ln>
        </p:spPr>
      </p:cxnSp>
      <p:sp>
        <p:nvSpPr>
          <p:cNvPr id="61" name="AutoShape 12"/>
          <p:cNvSpPr>
            <a:spLocks noChangeArrowheads="1"/>
          </p:cNvSpPr>
          <p:nvPr/>
        </p:nvSpPr>
        <p:spPr bwMode="auto">
          <a:xfrm>
            <a:off x="4154651" y="3388710"/>
            <a:ext cx="3066647" cy="890788"/>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1" i="0" u="none" strike="noStrike" cap="none" normalizeH="0" noProof="0" dirty="0">
                <a:ln>
                  <a:noFill/>
                </a:ln>
                <a:solidFill>
                  <a:srgbClr val="FFFFFF"/>
                </a:solidFill>
                <a:uLnTx/>
                <a:uFillTx/>
                <a:latin typeface="Arial" panose="020B0604020202020204"/>
                <a:ea typeface="MS Mincho" pitchFamily="2" charset="-122"/>
                <a:sym typeface="Helvetica"/>
              </a:rPr>
              <a:t>B</a:t>
            </a:r>
            <a:r>
              <a:rPr kumimoji="0" lang="ja-JP" sz="1200" b="1" i="0" u="none" strike="noStrike" cap="none" normalizeH="0" baseline="0" noProof="0" dirty="0">
                <a:ln>
                  <a:noFill/>
                </a:ln>
                <a:solidFill>
                  <a:srgbClr val="FFFFFF"/>
                </a:solidFill>
                <a:uLnTx/>
                <a:uFillTx/>
                <a:latin typeface="Arial" panose="020B0604020202020204"/>
                <a:ea typeface="MS Mincho" pitchFamily="2" charset="-122"/>
                <a:sym typeface="Helvetica"/>
              </a:rPr>
              <a:t>群</a:t>
            </a:r>
          </a:p>
          <a:p>
            <a:pPr algn="ctr" defTabSz="892175" eaLnBrk="0" fontAlgn="base">
              <a:spcBef>
                <a:spcPct val="0"/>
              </a:spcBef>
              <a:spcAft>
                <a:spcPct val="0"/>
              </a:spcAft>
              <a:defRPr/>
            </a:pPr>
            <a:r>
              <a:rPr lang="ja-JP" sz="1200" dirty="0">
                <a:latin typeface="Arial" charset="0"/>
                <a:ea typeface="MS Mincho" pitchFamily="2" charset="-122"/>
                <a:cs typeface="Arial" charset="0"/>
              </a:rPr>
              <a:t>シンティリマブ + プラセボ + </a:t>
            </a:r>
            <a:br>
              <a:rPr lang="ja-JP" sz="1200" dirty="0">
                <a:latin typeface="Arial" charset="0"/>
                <a:ea typeface="MS Mincho" pitchFamily="2" charset="-122"/>
                <a:cs typeface="Arial" charset="0"/>
              </a:rPr>
            </a:br>
            <a:r>
              <a:rPr lang="ja-JP" sz="1200" dirty="0">
                <a:latin typeface="Arial" charset="0"/>
                <a:ea typeface="MS Mincho" pitchFamily="2" charset="-122"/>
                <a:cs typeface="Arial" charset="0"/>
              </a:rPr>
              <a:t>ペルメレクシドIV q3w + シスプラチン</a:t>
            </a:r>
            <a:r>
              <a:rPr lang="ja-JP" sz="1200" baseline="30000" dirty="0">
                <a:latin typeface="Arial" charset="0"/>
                <a:ea typeface="MS Mincho" pitchFamily="2" charset="-122"/>
                <a:cs typeface="Arial" charset="0"/>
              </a:rPr>
              <a:t>*</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baseline="0" noProof="0" dirty="0">
                <a:ln>
                  <a:noFill/>
                </a:ln>
                <a:solidFill>
                  <a:srgbClr val="FFFFFF"/>
                </a:solidFill>
                <a:uLnTx/>
                <a:uFillTx/>
                <a:latin typeface="Arial" panose="020B0604020202020204"/>
                <a:ea typeface="MS Mincho" pitchFamily="2" charset="-122"/>
                <a:sym typeface="Helvetica"/>
              </a:rPr>
              <a:t>（n=160）</a:t>
            </a:r>
          </a:p>
        </p:txBody>
      </p:sp>
      <p:sp>
        <p:nvSpPr>
          <p:cNvPr id="62" name="AutoShape 12"/>
          <p:cNvSpPr>
            <a:spLocks noChangeArrowheads="1"/>
          </p:cNvSpPr>
          <p:nvPr/>
        </p:nvSpPr>
        <p:spPr bwMode="auto">
          <a:xfrm>
            <a:off x="8067579" y="4399618"/>
            <a:ext cx="3105567" cy="910126"/>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1" i="0" u="none" strike="noStrike" cap="none" normalizeH="0" baseline="0" noProof="0" dirty="0">
                <a:ln>
                  <a:noFill/>
                </a:ln>
                <a:solidFill>
                  <a:srgbClr val="FFFFFF"/>
                </a:solidFill>
                <a:uLnTx/>
                <a:uFillTx/>
                <a:latin typeface="Arial" panose="020B0604020202020204"/>
                <a:ea typeface="MS Mincho" pitchFamily="2" charset="-122"/>
                <a:sym typeface="Helvetica"/>
              </a:rPr>
              <a:t>C群</a:t>
            </a:r>
          </a:p>
          <a:p>
            <a:pPr lvl="0" algn="ctr" defTabSz="892175" eaLnBrk="0" fontAlgn="base">
              <a:spcBef>
                <a:spcPct val="0"/>
              </a:spcBef>
              <a:spcAft>
                <a:spcPct val="0"/>
              </a:spcAft>
              <a:defRPr/>
            </a:pPr>
            <a:r>
              <a:rPr lang="ja-JP" sz="1200" dirty="0">
                <a:ea typeface="SimSun" pitchFamily="2" charset="-122"/>
              </a:rPr>
              <a:t>プラセボ + </a:t>
            </a:r>
            <a:br>
              <a:rPr lang="ja-JP" sz="1200" dirty="0">
                <a:ea typeface="SimSun" pitchFamily="2" charset="-122"/>
              </a:rPr>
            </a:br>
            <a:r>
              <a:rPr lang="ja-JP" sz="1200" dirty="0">
                <a:ea typeface="SimSun" pitchFamily="2" charset="-122"/>
              </a:rPr>
              <a:t>ペルメレクシドIV q3w + シスプラチン</a:t>
            </a:r>
            <a:r>
              <a:rPr lang="ja-JP" sz="1200" baseline="30000" dirty="0">
                <a:ea typeface="SimSun" pitchFamily="2" charset="-122"/>
              </a:rPr>
              <a:t>*</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baseline="0" noProof="0" dirty="0">
                <a:ln>
                  <a:noFill/>
                </a:ln>
                <a:solidFill>
                  <a:srgbClr val="FFFFFF"/>
                </a:solidFill>
                <a:uLnTx/>
                <a:uFillTx/>
                <a:latin typeface="Arial" panose="020B0604020202020204"/>
                <a:ea typeface="MS Mincho" pitchFamily="2" charset="-122"/>
                <a:sym typeface="Helvetica"/>
              </a:rPr>
              <a:t>（n=30）</a:t>
            </a:r>
          </a:p>
        </p:txBody>
      </p:sp>
      <p:sp>
        <p:nvSpPr>
          <p:cNvPr id="63" name="AutoShape 8"/>
          <p:cNvSpPr>
            <a:spLocks noChangeArrowheads="1"/>
          </p:cNvSpPr>
          <p:nvPr/>
        </p:nvSpPr>
        <p:spPr bwMode="auto">
          <a:xfrm>
            <a:off x="8067580" y="2340955"/>
            <a:ext cx="3105567" cy="910126"/>
          </a:xfrm>
          <a:prstGeom prst="roundRect">
            <a:avLst>
              <a:gd name="adj" fmla="val 16667"/>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1" i="0" u="none" strike="noStrike" cap="none" normalizeH="0" noProof="0" dirty="0">
                <a:ln>
                  <a:noFill/>
                </a:ln>
                <a:solidFill>
                  <a:schemeClr val="tx1"/>
                </a:solidFill>
                <a:uLnTx/>
                <a:uFillTx/>
                <a:latin typeface="Arial" charset="0"/>
                <a:ea typeface="MS Mincho" pitchFamily="2" charset="-122"/>
                <a:cs typeface="Arial" charset="0"/>
                <a:sym typeface="Helvetica"/>
              </a:rPr>
              <a:t>A</a:t>
            </a:r>
            <a:r>
              <a:rPr kumimoji="0" lang="ja-JP" sz="1200" b="1" i="0" u="none" strike="noStrike" cap="none" normalizeH="0" baseline="0" noProof="0" dirty="0">
                <a:ln>
                  <a:noFill/>
                </a:ln>
                <a:solidFill>
                  <a:schemeClr val="tx1"/>
                </a:solidFill>
                <a:uLnTx/>
                <a:uFillTx/>
                <a:latin typeface="Arial" charset="0"/>
                <a:ea typeface="MS Mincho" pitchFamily="2" charset="-122"/>
                <a:cs typeface="Arial" charset="0"/>
                <a:sym typeface="Helvetica"/>
              </a:rPr>
              <a:t>群</a:t>
            </a:r>
          </a:p>
          <a:p>
            <a:pPr lvl="0" algn="ctr" defTabSz="892175" eaLnBrk="0" fontAlgn="base">
              <a:spcBef>
                <a:spcPct val="0"/>
              </a:spcBef>
              <a:spcAft>
                <a:spcPct val="0"/>
              </a:spcAft>
              <a:defRPr/>
            </a:pPr>
            <a:r>
              <a:rPr lang="ja-JP" sz="1200" dirty="0">
                <a:solidFill>
                  <a:schemeClr val="tx1"/>
                </a:solidFill>
                <a:latin typeface="Arial" charset="0"/>
                <a:ea typeface="MS Mincho" pitchFamily="2" charset="-122"/>
                <a:cs typeface="Arial" charset="0"/>
              </a:rPr>
              <a:t>シンチリマブ + IBI305 + </a:t>
            </a:r>
            <a:br>
              <a:rPr lang="ja-JP" sz="1200" dirty="0">
                <a:solidFill>
                  <a:schemeClr val="tx1"/>
                </a:solidFill>
                <a:latin typeface="Arial" charset="0"/>
                <a:ea typeface="MS Mincho" pitchFamily="2" charset="-122"/>
                <a:cs typeface="Arial" charset="0"/>
              </a:rPr>
            </a:br>
            <a:r>
              <a:rPr lang="ja-JP" sz="1200" dirty="0">
                <a:solidFill>
                  <a:schemeClr val="tx1"/>
                </a:solidFill>
                <a:latin typeface="Arial" charset="0"/>
                <a:ea typeface="MS Mincho" pitchFamily="2" charset="-122"/>
                <a:cs typeface="Arial" charset="0"/>
              </a:rPr>
              <a:t>ペルメレクシドIV q3w + シスプラチン</a:t>
            </a:r>
            <a:r>
              <a:rPr lang="ja-JP" sz="1200" baseline="30000" dirty="0">
                <a:solidFill>
                  <a:schemeClr val="tx1"/>
                </a:solidFill>
                <a:latin typeface="Arial" charset="0"/>
                <a:ea typeface="MS Mincho" pitchFamily="2" charset="-122"/>
                <a:cs typeface="Arial" charset="0"/>
              </a:rPr>
              <a:t>*</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baseline="0" noProof="0" dirty="0">
                <a:ln>
                  <a:noFill/>
                </a:ln>
                <a:solidFill>
                  <a:schemeClr val="tx1"/>
                </a:solidFill>
                <a:uLnTx/>
                <a:uFillTx/>
                <a:latin typeface="Arial" charset="0"/>
                <a:ea typeface="MS Mincho" pitchFamily="2" charset="-122"/>
                <a:cs typeface="Arial" charset="0"/>
                <a:sym typeface="Helvetica"/>
              </a:rPr>
              <a:t>（n=60）</a:t>
            </a:r>
          </a:p>
        </p:txBody>
      </p:sp>
      <p:sp>
        <p:nvSpPr>
          <p:cNvPr id="64" name="AutoShape 12"/>
          <p:cNvSpPr>
            <a:spLocks noChangeArrowheads="1"/>
          </p:cNvSpPr>
          <p:nvPr/>
        </p:nvSpPr>
        <p:spPr bwMode="auto">
          <a:xfrm>
            <a:off x="8067580" y="3379041"/>
            <a:ext cx="3105567" cy="910126"/>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1" i="0" u="none" strike="noStrike" cap="none" normalizeH="0" noProof="0" dirty="0">
                <a:ln>
                  <a:noFill/>
                </a:ln>
                <a:solidFill>
                  <a:srgbClr val="FFFFFF"/>
                </a:solidFill>
                <a:uLnTx/>
                <a:uFillTx/>
                <a:latin typeface="Arial" panose="020B0604020202020204"/>
                <a:ea typeface="MS Mincho" pitchFamily="2" charset="-122"/>
                <a:sym typeface="Helvetica"/>
              </a:rPr>
              <a:t>B</a:t>
            </a:r>
            <a:r>
              <a:rPr kumimoji="0" lang="ja-JP" sz="1200" b="1" i="0" u="none" strike="noStrike" cap="none" normalizeH="0" baseline="0" noProof="0" dirty="0">
                <a:ln>
                  <a:noFill/>
                </a:ln>
                <a:solidFill>
                  <a:srgbClr val="FFFFFF"/>
                </a:solidFill>
                <a:uLnTx/>
                <a:uFillTx/>
                <a:latin typeface="Arial" panose="020B0604020202020204"/>
                <a:ea typeface="MS Mincho" pitchFamily="2" charset="-122"/>
                <a:sym typeface="Helvetica"/>
              </a:rPr>
              <a:t>群</a:t>
            </a:r>
          </a:p>
          <a:p>
            <a:pPr algn="ctr" defTabSz="892175" eaLnBrk="0" fontAlgn="base">
              <a:spcBef>
                <a:spcPct val="0"/>
              </a:spcBef>
              <a:spcAft>
                <a:spcPct val="0"/>
              </a:spcAft>
              <a:defRPr/>
            </a:pPr>
            <a:r>
              <a:rPr lang="ja-JP" sz="1200" dirty="0">
                <a:latin typeface="Arial" charset="0"/>
                <a:ea typeface="MS Mincho" pitchFamily="2" charset="-122"/>
                <a:cs typeface="Arial" charset="0"/>
              </a:rPr>
              <a:t>シンティリマブ + プラセボ + </a:t>
            </a:r>
            <a:br>
              <a:rPr lang="ja-JP" sz="1200" dirty="0">
                <a:latin typeface="Arial" charset="0"/>
                <a:ea typeface="MS Mincho" pitchFamily="2" charset="-122"/>
                <a:cs typeface="Arial" charset="0"/>
              </a:rPr>
            </a:br>
            <a:r>
              <a:rPr lang="ja-JP" sz="1200" dirty="0">
                <a:latin typeface="Arial" charset="0"/>
                <a:ea typeface="MS Mincho" pitchFamily="2" charset="-122"/>
                <a:cs typeface="Arial" charset="0"/>
              </a:rPr>
              <a:t>ペルメレクシドIV q3w + シスプラチン</a:t>
            </a:r>
            <a:r>
              <a:rPr lang="ja-JP" sz="1200" baseline="30000" dirty="0">
                <a:latin typeface="Arial" charset="0"/>
                <a:ea typeface="MS Mincho" pitchFamily="2" charset="-122"/>
                <a:cs typeface="Arial" charset="0"/>
              </a:rPr>
              <a:t>*</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200" b="0" i="0" u="none" strike="noStrike" cap="none" normalizeH="0" baseline="0" noProof="0" dirty="0">
                <a:ln>
                  <a:noFill/>
                </a:ln>
                <a:solidFill>
                  <a:srgbClr val="FFFFFF"/>
                </a:solidFill>
                <a:uLnTx/>
                <a:uFillTx/>
                <a:latin typeface="Arial" panose="020B0604020202020204"/>
                <a:ea typeface="MS Mincho" pitchFamily="2" charset="-122"/>
                <a:sym typeface="Helvetica"/>
              </a:rPr>
              <a:t>（n=60）</a:t>
            </a:r>
          </a:p>
        </p:txBody>
      </p:sp>
      <p:sp>
        <p:nvSpPr>
          <p:cNvPr id="65" name="Oval 64"/>
          <p:cNvSpPr>
            <a:spLocks noChangeArrowheads="1"/>
          </p:cNvSpPr>
          <p:nvPr/>
        </p:nvSpPr>
        <p:spPr bwMode="auto">
          <a:xfrm>
            <a:off x="7317414" y="3542004"/>
            <a:ext cx="583595" cy="584200"/>
          </a:xfrm>
          <a:prstGeom prst="ellipse">
            <a:avLst/>
          </a:prstGeom>
          <a:noFill/>
          <a:ln w="38100">
            <a:solidFill>
              <a:schemeClr val="bg1"/>
            </a:solidFill>
            <a:round/>
            <a:headEnd/>
            <a:tailEnd/>
          </a:ln>
        </p:spPr>
        <p:txBody>
          <a:bodyPr wrap="none" anchor="ct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002850"/>
                </a:solidFill>
                <a:uLnTx/>
                <a:uFillTx/>
                <a:latin typeface="Arial" panose="020B0604020202020204"/>
                <a:ea typeface="MS Mincho" pitchFamily="2" charset="-122"/>
                <a:sym typeface="Helvetica"/>
              </a:rPr>
              <a:t>R</a:t>
            </a:r>
          </a:p>
          <a:p>
            <a:pPr marL="0" marR="0" lvl="0" indent="0" algn="ctr" defTabSz="914400" rtl="0" eaLnBrk="1" fontAlgn="auto" latinLnBrk="0" hangingPunct="0">
              <a:lnSpc>
                <a:spcPct val="100000"/>
              </a:lnSpc>
              <a:spcBef>
                <a:spcPts val="0"/>
              </a:spcBef>
              <a:spcAft>
                <a:spcPts val="0"/>
              </a:spcAft>
              <a:buClrTx/>
              <a:buSzTx/>
              <a:buFontTx/>
              <a:buNone/>
              <a:tabLst/>
              <a:defRPr/>
            </a:pPr>
            <a:r>
              <a:rPr lang="ja-JP" sz="1400" b="1">
                <a:solidFill>
                  <a:srgbClr val="002850"/>
                </a:solidFill>
                <a:latin typeface="Arial" panose="020B0604020202020204"/>
                <a:ea typeface="MS Mincho" pitchFamily="2" charset="-122"/>
              </a:rPr>
              <a:t>2:2:1</a:t>
            </a:r>
          </a:p>
        </p:txBody>
      </p:sp>
      <p:cxnSp>
        <p:nvCxnSpPr>
          <p:cNvPr id="66" name="AutoShape 15"/>
          <p:cNvCxnSpPr>
            <a:cxnSpLocks noChangeShapeType="1"/>
            <a:stCxn id="65" idx="0"/>
            <a:endCxn id="63" idx="1"/>
          </p:cNvCxnSpPr>
          <p:nvPr/>
        </p:nvCxnSpPr>
        <p:spPr bwMode="auto">
          <a:xfrm rot="5400000" flipH="1" flipV="1">
            <a:off x="7465403" y="2939827"/>
            <a:ext cx="745986" cy="458368"/>
          </a:xfrm>
          <a:prstGeom prst="bentConnector2">
            <a:avLst/>
          </a:prstGeom>
          <a:noFill/>
          <a:ln w="38100">
            <a:solidFill>
              <a:schemeClr val="bg1"/>
            </a:solidFill>
            <a:miter lim="800000"/>
            <a:headEnd/>
            <a:tailEnd type="triangle" w="med" len="med"/>
          </a:ln>
        </p:spPr>
      </p:cxnSp>
      <p:cxnSp>
        <p:nvCxnSpPr>
          <p:cNvPr id="67" name="AutoShape 16"/>
          <p:cNvCxnSpPr>
            <a:cxnSpLocks noChangeShapeType="1"/>
            <a:stCxn id="65" idx="4"/>
            <a:endCxn id="62" idx="1"/>
          </p:cNvCxnSpPr>
          <p:nvPr/>
        </p:nvCxnSpPr>
        <p:spPr bwMode="auto">
          <a:xfrm rot="16200000" flipH="1">
            <a:off x="7474157" y="4261258"/>
            <a:ext cx="728477" cy="458367"/>
          </a:xfrm>
          <a:prstGeom prst="bentConnector2">
            <a:avLst/>
          </a:prstGeom>
          <a:noFill/>
          <a:ln w="38100">
            <a:solidFill>
              <a:schemeClr val="bg1"/>
            </a:solidFill>
            <a:miter lim="800000"/>
            <a:headEnd/>
            <a:tailEnd type="triangle" w="med" len="med"/>
          </a:ln>
        </p:spPr>
      </p:cxnSp>
      <p:cxnSp>
        <p:nvCxnSpPr>
          <p:cNvPr id="68" name="AutoShape 19"/>
          <p:cNvCxnSpPr>
            <a:cxnSpLocks noChangeShapeType="1"/>
            <a:stCxn id="65" idx="6"/>
            <a:endCxn id="64" idx="1"/>
          </p:cNvCxnSpPr>
          <p:nvPr/>
        </p:nvCxnSpPr>
        <p:spPr bwMode="auto">
          <a:xfrm>
            <a:off x="7901009" y="3834104"/>
            <a:ext cx="166571" cy="0"/>
          </a:xfrm>
          <a:prstGeom prst="straightConnector1">
            <a:avLst/>
          </a:prstGeom>
          <a:noFill/>
          <a:ln w="38100">
            <a:solidFill>
              <a:schemeClr val="bg1"/>
            </a:solidFill>
            <a:round/>
            <a:headEnd/>
            <a:tailEnd type="triangle" w="med" len="med"/>
          </a:ln>
        </p:spPr>
      </p:cxnSp>
      <p:cxnSp>
        <p:nvCxnSpPr>
          <p:cNvPr id="69" name="AutoShape 19"/>
          <p:cNvCxnSpPr>
            <a:cxnSpLocks noChangeShapeType="1"/>
            <a:stCxn id="61" idx="3"/>
            <a:endCxn id="65" idx="2"/>
          </p:cNvCxnSpPr>
          <p:nvPr/>
        </p:nvCxnSpPr>
        <p:spPr bwMode="auto">
          <a:xfrm>
            <a:off x="7221298" y="3834104"/>
            <a:ext cx="96116" cy="0"/>
          </a:xfrm>
          <a:prstGeom prst="straightConnector1">
            <a:avLst/>
          </a:prstGeom>
          <a:noFill/>
          <a:ln w="38100">
            <a:solidFill>
              <a:schemeClr val="bg1"/>
            </a:solidFill>
            <a:round/>
            <a:headEnd type="none" w="med" len="med"/>
            <a:tailEnd type="none" w="med" len="med"/>
          </a:ln>
        </p:spPr>
      </p:cxnSp>
      <p:sp>
        <p:nvSpPr>
          <p:cNvPr id="70" name="AutoShape 8"/>
          <p:cNvSpPr>
            <a:spLocks noChangeArrowheads="1"/>
          </p:cNvSpPr>
          <p:nvPr/>
        </p:nvSpPr>
        <p:spPr bwMode="auto">
          <a:xfrm>
            <a:off x="11475200" y="3593482"/>
            <a:ext cx="578571" cy="481244"/>
          </a:xfrm>
          <a:prstGeom prst="roundRect">
            <a:avLst>
              <a:gd name="adj" fmla="val 16667"/>
            </a:avLst>
          </a:prstGeom>
          <a:solidFill>
            <a:schemeClr val="tx1"/>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sz="1600">
                <a:latin typeface="Arial" charset="0"/>
                <a:ea typeface="MS Mincho" pitchFamily="2" charset="-122"/>
                <a:cs typeface="Arial" charset="0"/>
              </a:rPr>
              <a:t>PD</a:t>
            </a:r>
          </a:p>
        </p:txBody>
      </p:sp>
      <p:cxnSp>
        <p:nvCxnSpPr>
          <p:cNvPr id="71" name="AutoShape 15"/>
          <p:cNvCxnSpPr>
            <a:cxnSpLocks noChangeShapeType="1"/>
            <a:stCxn id="63" idx="3"/>
            <a:endCxn id="70" idx="1"/>
          </p:cNvCxnSpPr>
          <p:nvPr/>
        </p:nvCxnSpPr>
        <p:spPr bwMode="auto">
          <a:xfrm>
            <a:off x="11173147" y="2796018"/>
            <a:ext cx="302053" cy="1038086"/>
          </a:xfrm>
          <a:prstGeom prst="bentConnector3">
            <a:avLst>
              <a:gd name="adj1" fmla="val 50000"/>
            </a:avLst>
          </a:prstGeom>
          <a:noFill/>
          <a:ln w="38100">
            <a:solidFill>
              <a:schemeClr val="bg1"/>
            </a:solidFill>
            <a:miter lim="800000"/>
            <a:headEnd/>
            <a:tailEnd type="triangle" w="med" len="med"/>
          </a:ln>
        </p:spPr>
      </p:cxnSp>
      <p:cxnSp>
        <p:nvCxnSpPr>
          <p:cNvPr id="72" name="AutoShape 15"/>
          <p:cNvCxnSpPr>
            <a:cxnSpLocks noChangeShapeType="1"/>
            <a:stCxn id="62" idx="3"/>
            <a:endCxn id="70" idx="1"/>
          </p:cNvCxnSpPr>
          <p:nvPr/>
        </p:nvCxnSpPr>
        <p:spPr bwMode="auto">
          <a:xfrm flipV="1">
            <a:off x="11173146" y="3834104"/>
            <a:ext cx="302054" cy="1020577"/>
          </a:xfrm>
          <a:prstGeom prst="bentConnector3">
            <a:avLst>
              <a:gd name="adj1" fmla="val 50000"/>
            </a:avLst>
          </a:prstGeom>
          <a:noFill/>
          <a:ln w="38100">
            <a:solidFill>
              <a:schemeClr val="bg1"/>
            </a:solidFill>
            <a:miter lim="800000"/>
            <a:headEnd/>
            <a:tailEnd type="triangle" w="med" len="med"/>
          </a:ln>
        </p:spPr>
      </p:cxnSp>
      <p:cxnSp>
        <p:nvCxnSpPr>
          <p:cNvPr id="73" name="AutoShape 19"/>
          <p:cNvCxnSpPr>
            <a:cxnSpLocks noChangeShapeType="1"/>
            <a:stCxn id="64" idx="3"/>
            <a:endCxn id="70" idx="1"/>
          </p:cNvCxnSpPr>
          <p:nvPr/>
        </p:nvCxnSpPr>
        <p:spPr bwMode="auto">
          <a:xfrm>
            <a:off x="11173147" y="3834104"/>
            <a:ext cx="302053" cy="0"/>
          </a:xfrm>
          <a:prstGeom prst="straightConnector1">
            <a:avLst/>
          </a:prstGeom>
          <a:noFill/>
          <a:ln w="38100">
            <a:solidFill>
              <a:schemeClr val="bg1"/>
            </a:solidFill>
            <a:round/>
            <a:headEnd/>
            <a:tailEnd type="triangle" w="med" len="med"/>
          </a:ln>
        </p:spPr>
      </p:cxnSp>
      <p:sp>
        <p:nvSpPr>
          <p:cNvPr id="74" name="Content Placeholder 26"/>
          <p:cNvSpPr txBox="1">
            <a:spLocks/>
          </p:cNvSpPr>
          <p:nvPr/>
        </p:nvSpPr>
        <p:spPr>
          <a:xfrm>
            <a:off x="6379633" y="5633144"/>
            <a:ext cx="41271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lang="ja-JP" sz="1600">
                <a:solidFill>
                  <a:srgbClr val="363636"/>
                </a:solidFill>
                <a:latin typeface="Arial"/>
                <a:ea typeface="MS Mincho"/>
                <a:cs typeface="Arial"/>
              </a:rPr>
              <a:t>ORR、安全性</a:t>
            </a:r>
          </a:p>
        </p:txBody>
      </p:sp>
    </p:spTree>
    <p:extLst>
      <p:ext uri="{BB962C8B-B14F-4D97-AF65-F5344CB8AC3E}">
        <p14:creationId xmlns:p14="http://schemas.microsoft.com/office/powerpoint/2010/main" val="59078009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LBA58：EGFRチロシンキナーゼ阻害剤（TKI）療法で進行したEGFR変異型非扁平上皮非小細胞肺がん（EGFRm nsqNSCLC）患者におけるシンチリマブ単独またはIBI305+化学療法の併用：第3相ORIENT-31試験の第二中間解析 – Lu S, et al</a:t>
            </a:r>
            <a:r>
              <a:rPr lang="en-GB" altLang="ja-JP" dirty="0"/>
              <a:t>.</a:t>
            </a:r>
            <a:endParaRPr lang="ja-JP" dirty="0"/>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533189"/>
          </a:xfrm>
        </p:spPr>
        <p:txBody>
          <a:bodyPr/>
          <a:lstStyle/>
          <a:p>
            <a:r>
              <a:rPr lang="ja-JP" b="1"/>
              <a:t>主な結果</a:t>
            </a:r>
          </a:p>
        </p:txBody>
      </p:sp>
      <p:sp>
        <p:nvSpPr>
          <p:cNvPr id="5" name="Text Placeholder 4"/>
          <p:cNvSpPr>
            <a:spLocks noGrp="1"/>
          </p:cNvSpPr>
          <p:nvPr>
            <p:ph type="body" sz="quarter" idx="11"/>
          </p:nvPr>
        </p:nvSpPr>
        <p:spPr/>
        <p:txBody>
          <a:bodyPr/>
          <a:lstStyle/>
          <a:p>
            <a:r>
              <a:rPr lang="ja-JP"/>
              <a:t>Lu S, et al.Ann Oncol 2022;33（suppl）:Abstr LBA58</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979718" y="1618057"/>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無増悪</a:t>
            </a:r>
            <a:r>
              <a:rPr kumimoji="0" lang="ja-JP" sz="1600" b="1" i="0" u="none" strike="noStrike" cap="none" normalizeH="0" noProof="0">
                <a:ln>
                  <a:noFill/>
                </a:ln>
                <a:solidFill>
                  <a:srgbClr val="363636"/>
                </a:solidFill>
                <a:uLnTx/>
                <a:uFillTx/>
                <a:latin typeface="Arial"/>
                <a:ea typeface="MS Mincho"/>
                <a:cs typeface="+mj-cs"/>
                <a:sym typeface="Helvetica"/>
              </a:rPr>
              <a:t>生存期間</a:t>
            </a:r>
          </a:p>
        </p:txBody>
      </p:sp>
      <p:grpSp>
        <p:nvGrpSpPr>
          <p:cNvPr id="3" name="Group 2"/>
          <p:cNvGrpSpPr/>
          <p:nvPr/>
        </p:nvGrpSpPr>
        <p:grpSpPr>
          <a:xfrm>
            <a:off x="621561" y="2350661"/>
            <a:ext cx="5789718" cy="3682872"/>
            <a:chOff x="613034" y="2350479"/>
            <a:chExt cx="5374619" cy="3279199"/>
          </a:xfrm>
        </p:grpSpPr>
        <p:sp>
          <p:nvSpPr>
            <p:cNvPr id="11" name="TextBox 10">
              <a:extLst>
                <a:ext uri="{FF2B5EF4-FFF2-40B4-BE49-F238E27FC236}">
                  <a16:creationId xmlns:a16="http://schemas.microsoft.com/office/drawing/2014/main" id="{84E078E7-CF03-4D6C-7817-446EA3741B11}"/>
                </a:ext>
              </a:extLst>
            </p:cNvPr>
            <p:cNvSpPr txBox="1"/>
            <p:nvPr/>
          </p:nvSpPr>
          <p:spPr>
            <a:xfrm rot="16200000">
              <a:off x="540479" y="3426825"/>
              <a:ext cx="706800" cy="285711"/>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PFS（％）</a:t>
              </a:r>
            </a:p>
          </p:txBody>
        </p:sp>
        <p:sp>
          <p:nvSpPr>
            <p:cNvPr id="12" name="TextBox 11">
              <a:extLst>
                <a:ext uri="{FF2B5EF4-FFF2-40B4-BE49-F238E27FC236}">
                  <a16:creationId xmlns:a16="http://schemas.microsoft.com/office/drawing/2014/main" id="{19770ACF-9756-2DB7-0205-D31B007B889B}"/>
                </a:ext>
              </a:extLst>
            </p:cNvPr>
            <p:cNvSpPr txBox="1"/>
            <p:nvPr/>
          </p:nvSpPr>
          <p:spPr>
            <a:xfrm>
              <a:off x="1133052" y="4513358"/>
              <a:ext cx="270251"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3" name="Line 21">
              <a:extLst>
                <a:ext uri="{FF2B5EF4-FFF2-40B4-BE49-F238E27FC236}">
                  <a16:creationId xmlns:a16="http://schemas.microsoft.com/office/drawing/2014/main" id="{A5211066-7AEC-D86B-C033-9CBF10563674}"/>
                </a:ext>
              </a:extLst>
            </p:cNvPr>
            <p:cNvSpPr>
              <a:spLocks noChangeShapeType="1"/>
            </p:cNvSpPr>
            <p:nvPr/>
          </p:nvSpPr>
          <p:spPr bwMode="auto">
            <a:xfrm>
              <a:off x="1499377" y="4674929"/>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17D3A5CE-8171-286E-649F-89951C5F2313}"/>
                </a:ext>
              </a:extLst>
            </p:cNvPr>
            <p:cNvSpPr txBox="1"/>
            <p:nvPr/>
          </p:nvSpPr>
          <p:spPr>
            <a:xfrm>
              <a:off x="1416000" y="4726729"/>
              <a:ext cx="15828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15" name="TextBox 14">
              <a:extLst>
                <a:ext uri="{FF2B5EF4-FFF2-40B4-BE49-F238E27FC236}">
                  <a16:creationId xmlns:a16="http://schemas.microsoft.com/office/drawing/2014/main" id="{08DBEB93-0E29-B65D-8DA3-AA2CBBC0222B}"/>
                </a:ext>
              </a:extLst>
            </p:cNvPr>
            <p:cNvSpPr txBox="1"/>
            <p:nvPr/>
          </p:nvSpPr>
          <p:spPr>
            <a:xfrm>
              <a:off x="613034" y="4981249"/>
              <a:ext cx="814274" cy="24663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solidFill>
                  <a:uLnTx/>
                  <a:uFillTx/>
                  <a:latin typeface="Arial"/>
                  <a:ea typeface="MS Mincho"/>
                  <a:cs typeface="Arial"/>
                </a:rPr>
                <a:t>リスク有患者数</a:t>
              </a:r>
            </a:p>
          </p:txBody>
        </p:sp>
        <p:grpSp>
          <p:nvGrpSpPr>
            <p:cNvPr id="16" name="Group 15"/>
            <p:cNvGrpSpPr/>
            <p:nvPr/>
          </p:nvGrpSpPr>
          <p:grpSpPr>
            <a:xfrm>
              <a:off x="690707" y="5322074"/>
              <a:ext cx="206872" cy="153749"/>
              <a:chOff x="2077630" y="5144360"/>
              <a:chExt cx="214720" cy="204472"/>
            </a:xfrm>
          </p:grpSpPr>
          <p:cxnSp>
            <p:nvCxnSpPr>
              <p:cNvPr id="17" name="Straight Connector 16">
                <a:extLst>
                  <a:ext uri="{FF2B5EF4-FFF2-40B4-BE49-F238E27FC236}">
                    <a16:creationId xmlns:a16="http://schemas.microsoft.com/office/drawing/2014/main" id="{7459F1CE-4EDD-78C3-FB63-59B67EBB4562}"/>
                  </a:ext>
                </a:extLst>
              </p:cNvPr>
              <p:cNvCxnSpPr>
                <a:cxnSpLocks/>
              </p:cNvCxnSpPr>
              <p:nvPr/>
            </p:nvCxnSpPr>
            <p:spPr>
              <a:xfrm>
                <a:off x="2082262" y="5144360"/>
                <a:ext cx="210088" cy="0"/>
              </a:xfrm>
              <a:prstGeom prst="line">
                <a:avLst/>
              </a:prstGeom>
              <a:ln w="19050">
                <a:solidFill>
                  <a:srgbClr val="00A2E1"/>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1A03B25D-2793-72AC-C22D-CCABE13AB6AE}"/>
                  </a:ext>
                </a:extLst>
              </p:cNvPr>
              <p:cNvCxnSpPr>
                <a:cxnSpLocks/>
              </p:cNvCxnSpPr>
              <p:nvPr/>
            </p:nvCxnSpPr>
            <p:spPr>
              <a:xfrm>
                <a:off x="2077630" y="5348832"/>
                <a:ext cx="210088" cy="0"/>
              </a:xfrm>
              <a:prstGeom prst="line">
                <a:avLst/>
              </a:prstGeom>
              <a:ln w="19050">
                <a:solidFill>
                  <a:srgbClr val="E73E16"/>
                </a:solidFill>
              </a:ln>
              <a:effectLst/>
            </p:spPr>
            <p:style>
              <a:lnRef idx="2">
                <a:schemeClr val="accent1"/>
              </a:lnRef>
              <a:fillRef idx="0">
                <a:schemeClr val="accent1"/>
              </a:fillRef>
              <a:effectRef idx="1">
                <a:schemeClr val="accent1"/>
              </a:effectRef>
              <a:fontRef idx="minor">
                <a:schemeClr val="tx1"/>
              </a:fontRef>
            </p:style>
          </p:cxnSp>
        </p:grpSp>
        <p:sp>
          <p:nvSpPr>
            <p:cNvPr id="19" name="TextBox 18">
              <a:extLst>
                <a:ext uri="{FF2B5EF4-FFF2-40B4-BE49-F238E27FC236}">
                  <a16:creationId xmlns:a16="http://schemas.microsoft.com/office/drawing/2014/main" id="{5222DBE1-31B9-A59A-DFCC-DFF01566EF72}"/>
                </a:ext>
              </a:extLst>
            </p:cNvPr>
            <p:cNvSpPr txBox="1"/>
            <p:nvPr/>
          </p:nvSpPr>
          <p:spPr>
            <a:xfrm>
              <a:off x="862073" y="5185730"/>
              <a:ext cx="541957" cy="443948"/>
            </a:xfrm>
            <a:prstGeom prst="rect">
              <a:avLst/>
            </a:prstGeom>
            <a:noFill/>
          </p:spPr>
          <p:txBody>
            <a:bodyPr wrap="none" rtlCol="0">
              <a:spAutoFit/>
            </a:bodyPr>
            <a:lstStyle/>
            <a:p>
              <a:pPr algn="r">
                <a:lnSpc>
                  <a:spcPct val="120000"/>
                </a:lnSpc>
              </a:pPr>
              <a:r>
                <a:rPr lang="ja-JP" sz="1100">
                  <a:solidFill>
                    <a:srgbClr val="00A2E1"/>
                  </a:solidFill>
                  <a:latin typeface="Arial" panose="020B0604020202020204" pitchFamily="34" charset="0"/>
                  <a:ea typeface="MS Mincho"/>
                  <a:cs typeface="Arial" panose="020B0604020202020204" pitchFamily="34" charset="0"/>
                </a:rPr>
                <a:t>B群</a:t>
              </a:r>
            </a:p>
            <a:p>
              <a:pPr algn="r">
                <a:lnSpc>
                  <a:spcPct val="120000"/>
                </a:lnSpc>
              </a:pPr>
              <a:r>
                <a:rPr lang="ja-JP" sz="1100">
                  <a:solidFill>
                    <a:srgbClr val="E73E16"/>
                  </a:solidFill>
                  <a:latin typeface="Arial" panose="020B0604020202020204" pitchFamily="34" charset="0"/>
                  <a:ea typeface="MS Mincho"/>
                  <a:cs typeface="Arial" panose="020B0604020202020204" pitchFamily="34" charset="0"/>
                </a:rPr>
                <a:t>C群</a:t>
              </a:r>
            </a:p>
          </p:txBody>
        </p:sp>
        <p:sp>
          <p:nvSpPr>
            <p:cNvPr id="20" name="TextBox 19">
              <a:extLst>
                <a:ext uri="{FF2B5EF4-FFF2-40B4-BE49-F238E27FC236}">
                  <a16:creationId xmlns:a16="http://schemas.microsoft.com/office/drawing/2014/main" id="{C447B8EB-DAE2-5BE1-6AE3-A1898ED77767}"/>
                </a:ext>
              </a:extLst>
            </p:cNvPr>
            <p:cNvSpPr txBox="1"/>
            <p:nvPr/>
          </p:nvSpPr>
          <p:spPr>
            <a:xfrm>
              <a:off x="1847981" y="4726729"/>
              <a:ext cx="15828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a:t>
              </a:r>
            </a:p>
          </p:txBody>
        </p:sp>
        <p:sp>
          <p:nvSpPr>
            <p:cNvPr id="21" name="Line 21">
              <a:extLst>
                <a:ext uri="{FF2B5EF4-FFF2-40B4-BE49-F238E27FC236}">
                  <a16:creationId xmlns:a16="http://schemas.microsoft.com/office/drawing/2014/main" id="{0EA53864-7BF1-010B-F8DD-1A303433A5D1}"/>
                </a:ext>
              </a:extLst>
            </p:cNvPr>
            <p:cNvSpPr>
              <a:spLocks noChangeShapeType="1"/>
            </p:cNvSpPr>
            <p:nvPr/>
          </p:nvSpPr>
          <p:spPr bwMode="auto">
            <a:xfrm>
              <a:off x="4943777" y="4674929"/>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5222DBE1-31B9-A59A-DFCC-DFF01566EF72}"/>
                </a:ext>
              </a:extLst>
            </p:cNvPr>
            <p:cNvSpPr txBox="1"/>
            <p:nvPr/>
          </p:nvSpPr>
          <p:spPr>
            <a:xfrm>
              <a:off x="1293961" y="5196594"/>
              <a:ext cx="429861" cy="427505"/>
            </a:xfrm>
            <a:prstGeom prst="rect">
              <a:avLst/>
            </a:prstGeom>
            <a:noFill/>
          </p:spPr>
          <p:txBody>
            <a:bodyPr wrap="square" rtlCol="0">
              <a:spAutoFit/>
            </a:bodyPr>
            <a:lstStyle/>
            <a:p>
              <a:pPr algn="ctr">
                <a:lnSpc>
                  <a:spcPct val="120000"/>
                </a:lnSpc>
              </a:pPr>
              <a:r>
                <a:rPr lang="ja-JP" sz="1050">
                  <a:solidFill>
                    <a:srgbClr val="00A2E1"/>
                  </a:solidFill>
                  <a:latin typeface="Arial" panose="020B0604020202020204" pitchFamily="34" charset="0"/>
                  <a:ea typeface="MS Mincho"/>
                  <a:cs typeface="Arial" panose="020B0604020202020204" pitchFamily="34" charset="0"/>
                </a:rPr>
                <a:t>158</a:t>
              </a:r>
            </a:p>
            <a:p>
              <a:pPr algn="ctr">
                <a:lnSpc>
                  <a:spcPct val="120000"/>
                </a:lnSpc>
              </a:pPr>
              <a:r>
                <a:rPr lang="ja-JP" sz="1050">
                  <a:solidFill>
                    <a:srgbClr val="E73E16"/>
                  </a:solidFill>
                  <a:latin typeface="Arial" panose="020B0604020202020204" pitchFamily="34" charset="0"/>
                  <a:ea typeface="MS Mincho"/>
                  <a:cs typeface="Arial" panose="020B0604020202020204" pitchFamily="34" charset="0"/>
                </a:rPr>
                <a:t>160</a:t>
              </a:r>
            </a:p>
          </p:txBody>
        </p:sp>
        <p:sp>
          <p:nvSpPr>
            <p:cNvPr id="23" name="Line 11">
              <a:extLst>
                <a:ext uri="{FF2B5EF4-FFF2-40B4-BE49-F238E27FC236}">
                  <a16:creationId xmlns:a16="http://schemas.microsoft.com/office/drawing/2014/main" id="{920F6B7E-A9D2-7ED4-56DC-6867739AECC1}"/>
                </a:ext>
              </a:extLst>
            </p:cNvPr>
            <p:cNvSpPr>
              <a:spLocks noChangeShapeType="1"/>
            </p:cNvSpPr>
            <p:nvPr/>
          </p:nvSpPr>
          <p:spPr bwMode="auto">
            <a:xfrm>
              <a:off x="1345248" y="4667659"/>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4" name="Line 7">
              <a:extLst>
                <a:ext uri="{FF2B5EF4-FFF2-40B4-BE49-F238E27FC236}">
                  <a16:creationId xmlns:a16="http://schemas.microsoft.com/office/drawing/2014/main" id="{B255375B-28CF-172B-CE30-CC16A80EDB7F}"/>
                </a:ext>
              </a:extLst>
            </p:cNvPr>
            <p:cNvSpPr>
              <a:spLocks noChangeShapeType="1"/>
            </p:cNvSpPr>
            <p:nvPr/>
          </p:nvSpPr>
          <p:spPr bwMode="auto">
            <a:xfrm>
              <a:off x="1345248" y="2484209"/>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E868A368-F2FA-40E2-D6D7-9411904EC7B4}"/>
                </a:ext>
              </a:extLst>
            </p:cNvPr>
            <p:cNvSpPr txBox="1"/>
            <p:nvPr/>
          </p:nvSpPr>
          <p:spPr>
            <a:xfrm>
              <a:off x="945513" y="2350479"/>
              <a:ext cx="448208" cy="274042"/>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100</a:t>
              </a:r>
            </a:p>
          </p:txBody>
        </p:sp>
        <p:sp>
          <p:nvSpPr>
            <p:cNvPr id="26" name="Line 21">
              <a:extLst>
                <a:ext uri="{FF2B5EF4-FFF2-40B4-BE49-F238E27FC236}">
                  <a16:creationId xmlns:a16="http://schemas.microsoft.com/office/drawing/2014/main" id="{0EA53864-7BF1-010B-F8DD-1A303433A5D1}"/>
                </a:ext>
              </a:extLst>
            </p:cNvPr>
            <p:cNvSpPr>
              <a:spLocks noChangeShapeType="1"/>
            </p:cNvSpPr>
            <p:nvPr/>
          </p:nvSpPr>
          <p:spPr bwMode="auto">
            <a:xfrm>
              <a:off x="3221577" y="4674929"/>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Line 21">
              <a:extLst>
                <a:ext uri="{FF2B5EF4-FFF2-40B4-BE49-F238E27FC236}">
                  <a16:creationId xmlns:a16="http://schemas.microsoft.com/office/drawing/2014/main" id="{0EA53864-7BF1-010B-F8DD-1A303433A5D1}"/>
                </a:ext>
              </a:extLst>
            </p:cNvPr>
            <p:cNvSpPr>
              <a:spLocks noChangeShapeType="1"/>
            </p:cNvSpPr>
            <p:nvPr/>
          </p:nvSpPr>
          <p:spPr bwMode="auto">
            <a:xfrm>
              <a:off x="1929927" y="4674929"/>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C447B8EB-DAE2-5BE1-6AE3-A1898ED77767}"/>
                </a:ext>
              </a:extLst>
            </p:cNvPr>
            <p:cNvSpPr txBox="1"/>
            <p:nvPr/>
          </p:nvSpPr>
          <p:spPr>
            <a:xfrm>
              <a:off x="3097062" y="4726729"/>
              <a:ext cx="252011" cy="25656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12</a:t>
              </a:r>
            </a:p>
          </p:txBody>
        </p:sp>
        <p:sp>
          <p:nvSpPr>
            <p:cNvPr id="29" name="TextBox 28">
              <a:extLst>
                <a:ext uri="{FF2B5EF4-FFF2-40B4-BE49-F238E27FC236}">
                  <a16:creationId xmlns:a16="http://schemas.microsoft.com/office/drawing/2014/main" id="{C447B8EB-DAE2-5BE1-6AE3-A1898ED77767}"/>
                </a:ext>
              </a:extLst>
            </p:cNvPr>
            <p:cNvSpPr txBox="1"/>
            <p:nvPr/>
          </p:nvSpPr>
          <p:spPr>
            <a:xfrm>
              <a:off x="4824986" y="4726729"/>
              <a:ext cx="252011" cy="25656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24</a:t>
              </a:r>
            </a:p>
          </p:txBody>
        </p:sp>
        <p:sp>
          <p:nvSpPr>
            <p:cNvPr id="30" name="Line 21">
              <a:extLst>
                <a:ext uri="{FF2B5EF4-FFF2-40B4-BE49-F238E27FC236}">
                  <a16:creationId xmlns:a16="http://schemas.microsoft.com/office/drawing/2014/main" id="{0EA53864-7BF1-010B-F8DD-1A303433A5D1}"/>
                </a:ext>
              </a:extLst>
            </p:cNvPr>
            <p:cNvSpPr>
              <a:spLocks noChangeShapeType="1"/>
            </p:cNvSpPr>
            <p:nvPr/>
          </p:nvSpPr>
          <p:spPr bwMode="auto">
            <a:xfrm>
              <a:off x="5804875" y="4674929"/>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E86BFD01-D804-AFB1-7999-F3001F6E4D84}"/>
                </a:ext>
              </a:extLst>
            </p:cNvPr>
            <p:cNvSpPr txBox="1"/>
            <p:nvPr/>
          </p:nvSpPr>
          <p:spPr>
            <a:xfrm>
              <a:off x="3066541" y="4932650"/>
              <a:ext cx="1171174" cy="27404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経過時間（月）</a:t>
              </a:r>
            </a:p>
          </p:txBody>
        </p:sp>
        <p:sp>
          <p:nvSpPr>
            <p:cNvPr id="32" name="TextBox 31">
              <a:extLst>
                <a:ext uri="{FF2B5EF4-FFF2-40B4-BE49-F238E27FC236}">
                  <a16:creationId xmlns:a16="http://schemas.microsoft.com/office/drawing/2014/main" id="{E868A368-F2FA-40E2-D6D7-9411904EC7B4}"/>
                </a:ext>
              </a:extLst>
            </p:cNvPr>
            <p:cNvSpPr txBox="1"/>
            <p:nvPr/>
          </p:nvSpPr>
          <p:spPr>
            <a:xfrm>
              <a:off x="1037884" y="2781873"/>
              <a:ext cx="355837"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80</a:t>
              </a:r>
            </a:p>
          </p:txBody>
        </p:sp>
        <p:sp>
          <p:nvSpPr>
            <p:cNvPr id="33" name="TextBox 32">
              <a:extLst>
                <a:ext uri="{FF2B5EF4-FFF2-40B4-BE49-F238E27FC236}">
                  <a16:creationId xmlns:a16="http://schemas.microsoft.com/office/drawing/2014/main" id="{6F5A76F1-062F-B0E6-9E7F-311FB31CA948}"/>
                </a:ext>
              </a:extLst>
            </p:cNvPr>
            <p:cNvSpPr txBox="1"/>
            <p:nvPr/>
          </p:nvSpPr>
          <p:spPr>
            <a:xfrm>
              <a:off x="1037884" y="3647617"/>
              <a:ext cx="355837"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40</a:t>
              </a:r>
            </a:p>
          </p:txBody>
        </p:sp>
        <p:sp>
          <p:nvSpPr>
            <p:cNvPr id="34" name="TextBox 33">
              <a:extLst>
                <a:ext uri="{FF2B5EF4-FFF2-40B4-BE49-F238E27FC236}">
                  <a16:creationId xmlns:a16="http://schemas.microsoft.com/office/drawing/2014/main" id="{19770ACF-9756-2DB7-0205-D31B007B889B}"/>
                </a:ext>
              </a:extLst>
            </p:cNvPr>
            <p:cNvSpPr txBox="1"/>
            <p:nvPr/>
          </p:nvSpPr>
          <p:spPr>
            <a:xfrm>
              <a:off x="1047466" y="4080489"/>
              <a:ext cx="355837"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20</a:t>
              </a:r>
            </a:p>
          </p:txBody>
        </p:sp>
        <p:sp>
          <p:nvSpPr>
            <p:cNvPr id="35" name="Line 7">
              <a:extLst>
                <a:ext uri="{FF2B5EF4-FFF2-40B4-BE49-F238E27FC236}">
                  <a16:creationId xmlns:a16="http://schemas.microsoft.com/office/drawing/2014/main" id="{B255375B-28CF-172B-CE30-CC16A80EDB7F}"/>
                </a:ext>
              </a:extLst>
            </p:cNvPr>
            <p:cNvSpPr>
              <a:spLocks noChangeShapeType="1"/>
            </p:cNvSpPr>
            <p:nvPr/>
          </p:nvSpPr>
          <p:spPr bwMode="auto">
            <a:xfrm>
              <a:off x="1345248" y="3139244"/>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6" name="Line 8">
              <a:extLst>
                <a:ext uri="{FF2B5EF4-FFF2-40B4-BE49-F238E27FC236}">
                  <a16:creationId xmlns:a16="http://schemas.microsoft.com/office/drawing/2014/main" id="{E914F7CA-3F2A-0E52-B7B6-9B800166A530}"/>
                </a:ext>
              </a:extLst>
            </p:cNvPr>
            <p:cNvSpPr>
              <a:spLocks noChangeShapeType="1"/>
            </p:cNvSpPr>
            <p:nvPr/>
          </p:nvSpPr>
          <p:spPr bwMode="auto">
            <a:xfrm>
              <a:off x="1345248" y="3794279"/>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7" name="Line 11">
              <a:extLst>
                <a:ext uri="{FF2B5EF4-FFF2-40B4-BE49-F238E27FC236}">
                  <a16:creationId xmlns:a16="http://schemas.microsoft.com/office/drawing/2014/main" id="{920F6B7E-A9D2-7ED4-56DC-6867739AECC1}"/>
                </a:ext>
              </a:extLst>
            </p:cNvPr>
            <p:cNvSpPr>
              <a:spLocks noChangeShapeType="1"/>
            </p:cNvSpPr>
            <p:nvPr/>
          </p:nvSpPr>
          <p:spPr bwMode="auto">
            <a:xfrm>
              <a:off x="1345248" y="4230969"/>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39" name="TextBox 38">
              <a:extLst>
                <a:ext uri="{FF2B5EF4-FFF2-40B4-BE49-F238E27FC236}">
                  <a16:creationId xmlns:a16="http://schemas.microsoft.com/office/drawing/2014/main" id="{C447B8EB-DAE2-5BE1-6AE3-A1898ED77767}"/>
                </a:ext>
              </a:extLst>
            </p:cNvPr>
            <p:cNvSpPr txBox="1"/>
            <p:nvPr/>
          </p:nvSpPr>
          <p:spPr>
            <a:xfrm>
              <a:off x="2279962" y="4726729"/>
              <a:ext cx="15828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a:t>
              </a:r>
            </a:p>
          </p:txBody>
        </p:sp>
        <p:sp>
          <p:nvSpPr>
            <p:cNvPr id="40" name="Line 21">
              <a:extLst>
                <a:ext uri="{FF2B5EF4-FFF2-40B4-BE49-F238E27FC236}">
                  <a16:creationId xmlns:a16="http://schemas.microsoft.com/office/drawing/2014/main" id="{0EA53864-7BF1-010B-F8DD-1A303433A5D1}"/>
                </a:ext>
              </a:extLst>
            </p:cNvPr>
            <p:cNvSpPr>
              <a:spLocks noChangeShapeType="1"/>
            </p:cNvSpPr>
            <p:nvPr/>
          </p:nvSpPr>
          <p:spPr bwMode="auto">
            <a:xfrm>
              <a:off x="4082677" y="4674929"/>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Line 21">
              <a:extLst>
                <a:ext uri="{FF2B5EF4-FFF2-40B4-BE49-F238E27FC236}">
                  <a16:creationId xmlns:a16="http://schemas.microsoft.com/office/drawing/2014/main" id="{0EA53864-7BF1-010B-F8DD-1A303433A5D1}"/>
                </a:ext>
              </a:extLst>
            </p:cNvPr>
            <p:cNvSpPr>
              <a:spLocks noChangeShapeType="1"/>
            </p:cNvSpPr>
            <p:nvPr/>
          </p:nvSpPr>
          <p:spPr bwMode="auto">
            <a:xfrm>
              <a:off x="2360477" y="4674929"/>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 name="TextBox 41">
              <a:extLst>
                <a:ext uri="{FF2B5EF4-FFF2-40B4-BE49-F238E27FC236}">
                  <a16:creationId xmlns:a16="http://schemas.microsoft.com/office/drawing/2014/main" id="{C447B8EB-DAE2-5BE1-6AE3-A1898ED77767}"/>
                </a:ext>
              </a:extLst>
            </p:cNvPr>
            <p:cNvSpPr txBox="1"/>
            <p:nvPr/>
          </p:nvSpPr>
          <p:spPr>
            <a:xfrm>
              <a:off x="3961024" y="4726729"/>
              <a:ext cx="252011" cy="25656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noProof="0">
                  <a:solidFill>
                    <a:srgbClr val="000000"/>
                  </a:solidFill>
                  <a:latin typeface="Arial" panose="020B0604020202020204" pitchFamily="34" charset="0"/>
                  <a:ea typeface="MS Mincho"/>
                  <a:cs typeface="Arial" panose="020B0604020202020204" pitchFamily="34" charset="0"/>
                </a:rPr>
                <a:t>18</a:t>
              </a:r>
            </a:p>
          </p:txBody>
        </p:sp>
        <p:sp>
          <p:nvSpPr>
            <p:cNvPr id="43" name="TextBox 42">
              <a:extLst>
                <a:ext uri="{FF2B5EF4-FFF2-40B4-BE49-F238E27FC236}">
                  <a16:creationId xmlns:a16="http://schemas.microsoft.com/office/drawing/2014/main" id="{C447B8EB-DAE2-5BE1-6AE3-A1898ED77767}"/>
                </a:ext>
              </a:extLst>
            </p:cNvPr>
            <p:cNvSpPr txBox="1"/>
            <p:nvPr/>
          </p:nvSpPr>
          <p:spPr>
            <a:xfrm>
              <a:off x="5688946" y="4726729"/>
              <a:ext cx="252011" cy="25656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30</a:t>
              </a:r>
            </a:p>
          </p:txBody>
        </p:sp>
        <p:sp>
          <p:nvSpPr>
            <p:cNvPr id="44" name="TextBox 43">
              <a:extLst>
                <a:ext uri="{FF2B5EF4-FFF2-40B4-BE49-F238E27FC236}">
                  <a16:creationId xmlns:a16="http://schemas.microsoft.com/office/drawing/2014/main" id="{5222DBE1-31B9-A59A-DFCC-DFF01566EF72}"/>
                </a:ext>
              </a:extLst>
            </p:cNvPr>
            <p:cNvSpPr txBox="1"/>
            <p:nvPr/>
          </p:nvSpPr>
          <p:spPr>
            <a:xfrm>
              <a:off x="2187418" y="5196594"/>
              <a:ext cx="355258" cy="427505"/>
            </a:xfrm>
            <a:prstGeom prst="rect">
              <a:avLst/>
            </a:prstGeom>
            <a:noFill/>
          </p:spPr>
          <p:txBody>
            <a:bodyPr wrap="square" rtlCol="0">
              <a:spAutoFit/>
            </a:bodyPr>
            <a:lstStyle/>
            <a:p>
              <a:pPr algn="ctr">
                <a:lnSpc>
                  <a:spcPct val="120000"/>
                </a:lnSpc>
              </a:pPr>
              <a:r>
                <a:rPr lang="ja-JP" sz="1050">
                  <a:solidFill>
                    <a:srgbClr val="00A2E1"/>
                  </a:solidFill>
                  <a:latin typeface="Arial" panose="020B0604020202020204" pitchFamily="34" charset="0"/>
                  <a:ea typeface="MS Mincho"/>
                  <a:cs typeface="Arial" panose="020B0604020202020204" pitchFamily="34" charset="0"/>
                </a:rPr>
                <a:t>52</a:t>
              </a:r>
            </a:p>
            <a:p>
              <a:pPr algn="ctr">
                <a:lnSpc>
                  <a:spcPct val="120000"/>
                </a:lnSpc>
              </a:pPr>
              <a:r>
                <a:rPr lang="ja-JP" sz="1050">
                  <a:solidFill>
                    <a:srgbClr val="E73E16"/>
                  </a:solidFill>
                  <a:latin typeface="Arial" panose="020B0604020202020204" pitchFamily="34" charset="0"/>
                  <a:ea typeface="MS Mincho"/>
                  <a:cs typeface="Arial" panose="020B0604020202020204" pitchFamily="34" charset="0"/>
                </a:rPr>
                <a:t>41</a:t>
              </a:r>
            </a:p>
          </p:txBody>
        </p:sp>
        <p:sp>
          <p:nvSpPr>
            <p:cNvPr id="45" name="TextBox 44">
              <a:extLst>
                <a:ext uri="{FF2B5EF4-FFF2-40B4-BE49-F238E27FC236}">
                  <a16:creationId xmlns:a16="http://schemas.microsoft.com/office/drawing/2014/main" id="{5222DBE1-31B9-A59A-DFCC-DFF01566EF72}"/>
                </a:ext>
              </a:extLst>
            </p:cNvPr>
            <p:cNvSpPr txBox="1"/>
            <p:nvPr/>
          </p:nvSpPr>
          <p:spPr>
            <a:xfrm>
              <a:off x="3479284" y="5196594"/>
              <a:ext cx="355258" cy="427505"/>
            </a:xfrm>
            <a:prstGeom prst="rect">
              <a:avLst/>
            </a:prstGeom>
            <a:noFill/>
          </p:spPr>
          <p:txBody>
            <a:bodyPr wrap="square" rtlCol="0">
              <a:spAutoFit/>
            </a:bodyPr>
            <a:lstStyle/>
            <a:p>
              <a:pPr algn="ctr">
                <a:lnSpc>
                  <a:spcPct val="120000"/>
                </a:lnSpc>
              </a:pPr>
              <a:r>
                <a:rPr lang="ja-JP" sz="1050">
                  <a:solidFill>
                    <a:srgbClr val="00A2E1"/>
                  </a:solidFill>
                  <a:latin typeface="Arial" panose="020B0604020202020204" pitchFamily="34" charset="0"/>
                  <a:ea typeface="MS Mincho"/>
                  <a:cs typeface="Arial" panose="020B0604020202020204" pitchFamily="34" charset="0"/>
                </a:rPr>
                <a:t>15</a:t>
              </a:r>
            </a:p>
            <a:p>
              <a:pPr algn="ctr">
                <a:lnSpc>
                  <a:spcPct val="120000"/>
                </a:lnSpc>
              </a:pPr>
              <a:r>
                <a:rPr lang="ja-JP" sz="1050">
                  <a:solidFill>
                    <a:srgbClr val="E73E16"/>
                  </a:solidFill>
                  <a:latin typeface="Arial" panose="020B0604020202020204" pitchFamily="34" charset="0"/>
                  <a:ea typeface="MS Mincho"/>
                  <a:cs typeface="Arial" panose="020B0604020202020204" pitchFamily="34" charset="0"/>
                </a:rPr>
                <a:t>7</a:t>
              </a:r>
            </a:p>
          </p:txBody>
        </p:sp>
        <p:sp>
          <p:nvSpPr>
            <p:cNvPr id="46" name="TextBox 45">
              <a:extLst>
                <a:ext uri="{FF2B5EF4-FFF2-40B4-BE49-F238E27FC236}">
                  <a16:creationId xmlns:a16="http://schemas.microsoft.com/office/drawing/2014/main" id="{5222DBE1-31B9-A59A-DFCC-DFF01566EF72}"/>
                </a:ext>
              </a:extLst>
            </p:cNvPr>
            <p:cNvSpPr txBox="1"/>
            <p:nvPr/>
          </p:nvSpPr>
          <p:spPr>
            <a:xfrm>
              <a:off x="1741454" y="5196594"/>
              <a:ext cx="467716" cy="427505"/>
            </a:xfrm>
            <a:prstGeom prst="rect">
              <a:avLst/>
            </a:prstGeom>
            <a:noFill/>
          </p:spPr>
          <p:txBody>
            <a:bodyPr wrap="square" rtlCol="0">
              <a:spAutoFit/>
            </a:bodyPr>
            <a:lstStyle/>
            <a:p>
              <a:pPr algn="ctr">
                <a:lnSpc>
                  <a:spcPct val="120000"/>
                </a:lnSpc>
              </a:pPr>
              <a:r>
                <a:rPr lang="ja-JP" sz="1050">
                  <a:solidFill>
                    <a:srgbClr val="00A2E1"/>
                  </a:solidFill>
                  <a:latin typeface="Arial" panose="020B0604020202020204" pitchFamily="34" charset="0"/>
                  <a:ea typeface="MS Mincho"/>
                  <a:cs typeface="Arial" panose="020B0604020202020204" pitchFamily="34" charset="0"/>
                </a:rPr>
                <a:t>111</a:t>
              </a:r>
            </a:p>
            <a:p>
              <a:pPr algn="ctr">
                <a:lnSpc>
                  <a:spcPct val="120000"/>
                </a:lnSpc>
              </a:pPr>
              <a:r>
                <a:rPr lang="ja-JP" sz="1050">
                  <a:solidFill>
                    <a:srgbClr val="E73E16"/>
                  </a:solidFill>
                  <a:latin typeface="Arial" panose="020B0604020202020204" pitchFamily="34" charset="0"/>
                  <a:ea typeface="MS Mincho"/>
                  <a:cs typeface="Arial" panose="020B0604020202020204" pitchFamily="34" charset="0"/>
                </a:rPr>
                <a:t>97</a:t>
              </a:r>
            </a:p>
          </p:txBody>
        </p:sp>
        <p:sp>
          <p:nvSpPr>
            <p:cNvPr id="47" name="TextBox 46">
              <a:extLst>
                <a:ext uri="{FF2B5EF4-FFF2-40B4-BE49-F238E27FC236}">
                  <a16:creationId xmlns:a16="http://schemas.microsoft.com/office/drawing/2014/main" id="{5222DBE1-31B9-A59A-DFCC-DFF01566EF72}"/>
                </a:ext>
              </a:extLst>
            </p:cNvPr>
            <p:cNvSpPr txBox="1"/>
            <p:nvPr/>
          </p:nvSpPr>
          <p:spPr>
            <a:xfrm>
              <a:off x="2618040" y="5196594"/>
              <a:ext cx="355258" cy="427505"/>
            </a:xfrm>
            <a:prstGeom prst="rect">
              <a:avLst/>
            </a:prstGeom>
            <a:noFill/>
          </p:spPr>
          <p:txBody>
            <a:bodyPr wrap="square" rtlCol="0">
              <a:spAutoFit/>
            </a:bodyPr>
            <a:lstStyle/>
            <a:p>
              <a:pPr algn="ctr">
                <a:lnSpc>
                  <a:spcPct val="120000"/>
                </a:lnSpc>
              </a:pPr>
              <a:r>
                <a:rPr lang="ja-JP" sz="1050">
                  <a:solidFill>
                    <a:srgbClr val="00A2E1"/>
                  </a:solidFill>
                  <a:latin typeface="Arial" panose="020B0604020202020204" pitchFamily="34" charset="0"/>
                  <a:ea typeface="MS Mincho"/>
                  <a:cs typeface="Arial" panose="020B0604020202020204" pitchFamily="34" charset="0"/>
                </a:rPr>
                <a:t>31</a:t>
              </a:r>
            </a:p>
            <a:p>
              <a:pPr algn="ctr">
                <a:lnSpc>
                  <a:spcPct val="120000"/>
                </a:lnSpc>
              </a:pPr>
              <a:r>
                <a:rPr lang="ja-JP" sz="1050">
                  <a:solidFill>
                    <a:srgbClr val="E73E16"/>
                  </a:solidFill>
                  <a:latin typeface="Arial" panose="020B0604020202020204" pitchFamily="34" charset="0"/>
                  <a:ea typeface="MS Mincho"/>
                  <a:cs typeface="Arial" panose="020B0604020202020204" pitchFamily="34" charset="0"/>
                </a:rPr>
                <a:t>21</a:t>
              </a:r>
            </a:p>
          </p:txBody>
        </p:sp>
        <p:sp>
          <p:nvSpPr>
            <p:cNvPr id="48" name="TextBox 47">
              <a:extLst>
                <a:ext uri="{FF2B5EF4-FFF2-40B4-BE49-F238E27FC236}">
                  <a16:creationId xmlns:a16="http://schemas.microsoft.com/office/drawing/2014/main" id="{5222DBE1-31B9-A59A-DFCC-DFF01566EF72}"/>
                </a:ext>
              </a:extLst>
            </p:cNvPr>
            <p:cNvSpPr txBox="1"/>
            <p:nvPr/>
          </p:nvSpPr>
          <p:spPr>
            <a:xfrm>
              <a:off x="4340526" y="5196594"/>
              <a:ext cx="355258" cy="427505"/>
            </a:xfrm>
            <a:prstGeom prst="rect">
              <a:avLst/>
            </a:prstGeom>
            <a:noFill/>
          </p:spPr>
          <p:txBody>
            <a:bodyPr wrap="square" rtlCol="0">
              <a:spAutoFit/>
            </a:bodyPr>
            <a:lstStyle/>
            <a:p>
              <a:pPr algn="ctr">
                <a:lnSpc>
                  <a:spcPct val="120000"/>
                </a:lnSpc>
              </a:pPr>
              <a:r>
                <a:rPr lang="ja-JP" sz="1050">
                  <a:solidFill>
                    <a:srgbClr val="00A2E1"/>
                  </a:solidFill>
                  <a:latin typeface="Arial" panose="020B0604020202020204" pitchFamily="34" charset="0"/>
                  <a:ea typeface="MS Mincho"/>
                  <a:cs typeface="Arial" panose="020B0604020202020204" pitchFamily="34" charset="0"/>
                </a:rPr>
                <a:t>4</a:t>
              </a:r>
            </a:p>
            <a:p>
              <a:pPr algn="ctr">
                <a:lnSpc>
                  <a:spcPct val="120000"/>
                </a:lnSpc>
              </a:pPr>
              <a:r>
                <a:rPr lang="ja-JP" sz="1050">
                  <a:solidFill>
                    <a:srgbClr val="E73E16"/>
                  </a:solidFill>
                  <a:latin typeface="Arial" panose="020B0604020202020204" pitchFamily="34" charset="0"/>
                  <a:ea typeface="MS Mincho"/>
                  <a:cs typeface="Arial" panose="020B0604020202020204" pitchFamily="34" charset="0"/>
                </a:rPr>
                <a:t>3</a:t>
              </a:r>
            </a:p>
          </p:txBody>
        </p:sp>
        <p:sp>
          <p:nvSpPr>
            <p:cNvPr id="49" name="Line 7">
              <a:extLst>
                <a:ext uri="{FF2B5EF4-FFF2-40B4-BE49-F238E27FC236}">
                  <a16:creationId xmlns:a16="http://schemas.microsoft.com/office/drawing/2014/main" id="{B255375B-28CF-172B-CE30-CC16A80EDB7F}"/>
                </a:ext>
              </a:extLst>
            </p:cNvPr>
            <p:cNvSpPr>
              <a:spLocks noChangeShapeType="1"/>
            </p:cNvSpPr>
            <p:nvPr/>
          </p:nvSpPr>
          <p:spPr bwMode="auto">
            <a:xfrm>
              <a:off x="1345248" y="2920899"/>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54" name="Line 7">
              <a:extLst>
                <a:ext uri="{FF2B5EF4-FFF2-40B4-BE49-F238E27FC236}">
                  <a16:creationId xmlns:a16="http://schemas.microsoft.com/office/drawing/2014/main" id="{B255375B-28CF-172B-CE30-CC16A80EDB7F}"/>
                </a:ext>
              </a:extLst>
            </p:cNvPr>
            <p:cNvSpPr>
              <a:spLocks noChangeShapeType="1"/>
            </p:cNvSpPr>
            <p:nvPr/>
          </p:nvSpPr>
          <p:spPr bwMode="auto">
            <a:xfrm>
              <a:off x="1345248" y="3575934"/>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55" name="Line 8">
              <a:extLst>
                <a:ext uri="{FF2B5EF4-FFF2-40B4-BE49-F238E27FC236}">
                  <a16:creationId xmlns:a16="http://schemas.microsoft.com/office/drawing/2014/main" id="{E914F7CA-3F2A-0E52-B7B6-9B800166A530}"/>
                </a:ext>
              </a:extLst>
            </p:cNvPr>
            <p:cNvSpPr>
              <a:spLocks noChangeShapeType="1"/>
            </p:cNvSpPr>
            <p:nvPr/>
          </p:nvSpPr>
          <p:spPr bwMode="auto">
            <a:xfrm>
              <a:off x="1345248" y="4012624"/>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56" name="Line 11">
              <a:extLst>
                <a:ext uri="{FF2B5EF4-FFF2-40B4-BE49-F238E27FC236}">
                  <a16:creationId xmlns:a16="http://schemas.microsoft.com/office/drawing/2014/main" id="{920F6B7E-A9D2-7ED4-56DC-6867739AECC1}"/>
                </a:ext>
              </a:extLst>
            </p:cNvPr>
            <p:cNvSpPr>
              <a:spLocks noChangeShapeType="1"/>
            </p:cNvSpPr>
            <p:nvPr/>
          </p:nvSpPr>
          <p:spPr bwMode="auto">
            <a:xfrm>
              <a:off x="1345248" y="4449314"/>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57" name="Line 7">
              <a:extLst>
                <a:ext uri="{FF2B5EF4-FFF2-40B4-BE49-F238E27FC236}">
                  <a16:creationId xmlns:a16="http://schemas.microsoft.com/office/drawing/2014/main" id="{B255375B-28CF-172B-CE30-CC16A80EDB7F}"/>
                </a:ext>
              </a:extLst>
            </p:cNvPr>
            <p:cNvSpPr>
              <a:spLocks noChangeShapeType="1"/>
            </p:cNvSpPr>
            <p:nvPr/>
          </p:nvSpPr>
          <p:spPr bwMode="auto">
            <a:xfrm>
              <a:off x="1345248" y="2702554"/>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59" name="Line 7">
              <a:extLst>
                <a:ext uri="{FF2B5EF4-FFF2-40B4-BE49-F238E27FC236}">
                  <a16:creationId xmlns:a16="http://schemas.microsoft.com/office/drawing/2014/main" id="{B255375B-28CF-172B-CE30-CC16A80EDB7F}"/>
                </a:ext>
              </a:extLst>
            </p:cNvPr>
            <p:cNvSpPr>
              <a:spLocks noChangeShapeType="1"/>
            </p:cNvSpPr>
            <p:nvPr/>
          </p:nvSpPr>
          <p:spPr bwMode="auto">
            <a:xfrm>
              <a:off x="1345248" y="3357589"/>
              <a:ext cx="69640"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Calibri"/>
                <a:ea typeface="+mn-ea"/>
                <a:cs typeface="+mn-cs"/>
              </a:endParaRPr>
            </a:p>
          </p:txBody>
        </p:sp>
        <p:sp>
          <p:nvSpPr>
            <p:cNvPr id="60" name="TextBox 59">
              <a:extLst>
                <a:ext uri="{FF2B5EF4-FFF2-40B4-BE49-F238E27FC236}">
                  <a16:creationId xmlns:a16="http://schemas.microsoft.com/office/drawing/2014/main" id="{E868A368-F2FA-40E2-D6D7-9411904EC7B4}"/>
                </a:ext>
              </a:extLst>
            </p:cNvPr>
            <p:cNvSpPr txBox="1"/>
            <p:nvPr/>
          </p:nvSpPr>
          <p:spPr>
            <a:xfrm>
              <a:off x="1037884" y="3214745"/>
              <a:ext cx="355837" cy="276999"/>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60</a:t>
              </a:r>
            </a:p>
          </p:txBody>
        </p:sp>
        <p:sp>
          <p:nvSpPr>
            <p:cNvPr id="68" name="TextBox 67">
              <a:extLst>
                <a:ext uri="{FF2B5EF4-FFF2-40B4-BE49-F238E27FC236}">
                  <a16:creationId xmlns:a16="http://schemas.microsoft.com/office/drawing/2014/main" id="{5222DBE1-31B9-A59A-DFCC-DFF01566EF72}"/>
                </a:ext>
              </a:extLst>
            </p:cNvPr>
            <p:cNvSpPr txBox="1"/>
            <p:nvPr/>
          </p:nvSpPr>
          <p:spPr>
            <a:xfrm>
              <a:off x="5201774" y="5196594"/>
              <a:ext cx="355258" cy="427505"/>
            </a:xfrm>
            <a:prstGeom prst="rect">
              <a:avLst/>
            </a:prstGeom>
            <a:noFill/>
          </p:spPr>
          <p:txBody>
            <a:bodyPr wrap="square" rtlCol="0">
              <a:spAutoFit/>
            </a:bodyPr>
            <a:lstStyle/>
            <a:p>
              <a:pPr algn="ctr">
                <a:lnSpc>
                  <a:spcPct val="120000"/>
                </a:lnSpc>
              </a:pPr>
              <a:r>
                <a:rPr lang="ja-JP" sz="1050">
                  <a:solidFill>
                    <a:srgbClr val="00A2E1"/>
                  </a:solidFill>
                  <a:latin typeface="Arial" panose="020B0604020202020204" pitchFamily="34" charset="0"/>
                  <a:ea typeface="MS Mincho"/>
                  <a:cs typeface="Arial" panose="020B0604020202020204" pitchFamily="34" charset="0"/>
                </a:rPr>
                <a:t>0</a:t>
              </a:r>
            </a:p>
            <a:p>
              <a:pPr algn="ctr">
                <a:lnSpc>
                  <a:spcPct val="120000"/>
                </a:lnSpc>
              </a:pPr>
              <a:r>
                <a:rPr lang="ja-JP" sz="1050">
                  <a:solidFill>
                    <a:srgbClr val="E73E16"/>
                  </a:solidFill>
                  <a:latin typeface="Arial" panose="020B0604020202020204" pitchFamily="34" charset="0"/>
                  <a:ea typeface="MS Mincho"/>
                  <a:cs typeface="Arial" panose="020B0604020202020204" pitchFamily="34" charset="0"/>
                </a:rPr>
                <a:t>0</a:t>
              </a:r>
            </a:p>
          </p:txBody>
        </p:sp>
        <p:grpSp>
          <p:nvGrpSpPr>
            <p:cNvPr id="72" name="Group 71"/>
            <p:cNvGrpSpPr/>
            <p:nvPr/>
          </p:nvGrpSpPr>
          <p:grpSpPr>
            <a:xfrm>
              <a:off x="4901110" y="4521938"/>
              <a:ext cx="71582" cy="112020"/>
              <a:chOff x="2091483" y="2659137"/>
              <a:chExt cx="45719" cy="71547"/>
            </a:xfrm>
          </p:grpSpPr>
          <p:sp>
            <p:nvSpPr>
              <p:cNvPr id="73" name="Freeform 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74" name="Freeform 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03" name="Group 102"/>
            <p:cNvGrpSpPr/>
            <p:nvPr/>
          </p:nvGrpSpPr>
          <p:grpSpPr>
            <a:xfrm>
              <a:off x="4842207" y="4414871"/>
              <a:ext cx="71582" cy="112020"/>
              <a:chOff x="2091483" y="2659137"/>
              <a:chExt cx="45719" cy="71547"/>
            </a:xfrm>
          </p:grpSpPr>
          <p:sp>
            <p:nvSpPr>
              <p:cNvPr id="104" name="Freeform 10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05" name="Freeform 10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107" name="Line 21">
              <a:extLst>
                <a:ext uri="{FF2B5EF4-FFF2-40B4-BE49-F238E27FC236}">
                  <a16:creationId xmlns:a16="http://schemas.microsoft.com/office/drawing/2014/main" id="{0EA53864-7BF1-010B-F8DD-1A303433A5D1}"/>
                </a:ext>
              </a:extLst>
            </p:cNvPr>
            <p:cNvSpPr>
              <a:spLocks noChangeShapeType="1"/>
            </p:cNvSpPr>
            <p:nvPr/>
          </p:nvSpPr>
          <p:spPr bwMode="auto">
            <a:xfrm>
              <a:off x="4513227" y="4674929"/>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Line 21">
              <a:extLst>
                <a:ext uri="{FF2B5EF4-FFF2-40B4-BE49-F238E27FC236}">
                  <a16:creationId xmlns:a16="http://schemas.microsoft.com/office/drawing/2014/main" id="{0EA53864-7BF1-010B-F8DD-1A303433A5D1}"/>
                </a:ext>
              </a:extLst>
            </p:cNvPr>
            <p:cNvSpPr>
              <a:spLocks noChangeShapeType="1"/>
            </p:cNvSpPr>
            <p:nvPr/>
          </p:nvSpPr>
          <p:spPr bwMode="auto">
            <a:xfrm>
              <a:off x="2791027" y="4674929"/>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 name="TextBox 108">
              <a:extLst>
                <a:ext uri="{FF2B5EF4-FFF2-40B4-BE49-F238E27FC236}">
                  <a16:creationId xmlns:a16="http://schemas.microsoft.com/office/drawing/2014/main" id="{C447B8EB-DAE2-5BE1-6AE3-A1898ED77767}"/>
                </a:ext>
              </a:extLst>
            </p:cNvPr>
            <p:cNvSpPr txBox="1"/>
            <p:nvPr/>
          </p:nvSpPr>
          <p:spPr>
            <a:xfrm>
              <a:off x="2711943" y="4726729"/>
              <a:ext cx="15828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9</a:t>
              </a:r>
            </a:p>
          </p:txBody>
        </p:sp>
        <p:sp>
          <p:nvSpPr>
            <p:cNvPr id="110" name="TextBox 109">
              <a:extLst>
                <a:ext uri="{FF2B5EF4-FFF2-40B4-BE49-F238E27FC236}">
                  <a16:creationId xmlns:a16="http://schemas.microsoft.com/office/drawing/2014/main" id="{C447B8EB-DAE2-5BE1-6AE3-A1898ED77767}"/>
                </a:ext>
              </a:extLst>
            </p:cNvPr>
            <p:cNvSpPr txBox="1"/>
            <p:nvPr/>
          </p:nvSpPr>
          <p:spPr>
            <a:xfrm>
              <a:off x="4393006" y="4726729"/>
              <a:ext cx="252011" cy="25656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21</a:t>
              </a:r>
            </a:p>
          </p:txBody>
        </p:sp>
        <p:sp>
          <p:nvSpPr>
            <p:cNvPr id="111" name="Line 21">
              <a:extLst>
                <a:ext uri="{FF2B5EF4-FFF2-40B4-BE49-F238E27FC236}">
                  <a16:creationId xmlns:a16="http://schemas.microsoft.com/office/drawing/2014/main" id="{0EA53864-7BF1-010B-F8DD-1A303433A5D1}"/>
                </a:ext>
              </a:extLst>
            </p:cNvPr>
            <p:cNvSpPr>
              <a:spLocks noChangeShapeType="1"/>
            </p:cNvSpPr>
            <p:nvPr/>
          </p:nvSpPr>
          <p:spPr bwMode="auto">
            <a:xfrm>
              <a:off x="5374327" y="4674929"/>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 name="Line 21">
              <a:extLst>
                <a:ext uri="{FF2B5EF4-FFF2-40B4-BE49-F238E27FC236}">
                  <a16:creationId xmlns:a16="http://schemas.microsoft.com/office/drawing/2014/main" id="{0EA53864-7BF1-010B-F8DD-1A303433A5D1}"/>
                </a:ext>
              </a:extLst>
            </p:cNvPr>
            <p:cNvSpPr>
              <a:spLocks noChangeShapeType="1"/>
            </p:cNvSpPr>
            <p:nvPr/>
          </p:nvSpPr>
          <p:spPr bwMode="auto">
            <a:xfrm>
              <a:off x="3652127" y="4674929"/>
              <a:ext cx="0" cy="7776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 name="TextBox 112">
              <a:extLst>
                <a:ext uri="{FF2B5EF4-FFF2-40B4-BE49-F238E27FC236}">
                  <a16:creationId xmlns:a16="http://schemas.microsoft.com/office/drawing/2014/main" id="{C447B8EB-DAE2-5BE1-6AE3-A1898ED77767}"/>
                </a:ext>
              </a:extLst>
            </p:cNvPr>
            <p:cNvSpPr txBox="1"/>
            <p:nvPr/>
          </p:nvSpPr>
          <p:spPr>
            <a:xfrm>
              <a:off x="3529043" y="4726729"/>
              <a:ext cx="252011" cy="25656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solidFill>
                    <a:srgbClr val="000000"/>
                  </a:solidFill>
                  <a:latin typeface="Arial" panose="020B0604020202020204" pitchFamily="34" charset="0"/>
                  <a:ea typeface="MS Mincho"/>
                  <a:cs typeface="Arial" panose="020B0604020202020204" pitchFamily="34" charset="0"/>
                </a:rPr>
                <a:t>15</a:t>
              </a:r>
            </a:p>
          </p:txBody>
        </p:sp>
        <p:sp>
          <p:nvSpPr>
            <p:cNvPr id="114" name="TextBox 113">
              <a:extLst>
                <a:ext uri="{FF2B5EF4-FFF2-40B4-BE49-F238E27FC236}">
                  <a16:creationId xmlns:a16="http://schemas.microsoft.com/office/drawing/2014/main" id="{C447B8EB-DAE2-5BE1-6AE3-A1898ED77767}"/>
                </a:ext>
              </a:extLst>
            </p:cNvPr>
            <p:cNvSpPr txBox="1"/>
            <p:nvPr/>
          </p:nvSpPr>
          <p:spPr>
            <a:xfrm>
              <a:off x="5256967" y="4726729"/>
              <a:ext cx="252011" cy="25656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27</a:t>
              </a:r>
            </a:p>
          </p:txBody>
        </p:sp>
        <p:sp>
          <p:nvSpPr>
            <p:cNvPr id="115" name="TextBox 114">
              <a:extLst>
                <a:ext uri="{FF2B5EF4-FFF2-40B4-BE49-F238E27FC236}">
                  <a16:creationId xmlns:a16="http://schemas.microsoft.com/office/drawing/2014/main" id="{5222DBE1-31B9-A59A-DFCC-DFF01566EF72}"/>
                </a:ext>
              </a:extLst>
            </p:cNvPr>
            <p:cNvSpPr txBox="1"/>
            <p:nvPr/>
          </p:nvSpPr>
          <p:spPr>
            <a:xfrm>
              <a:off x="3909907" y="5196594"/>
              <a:ext cx="355258" cy="427505"/>
            </a:xfrm>
            <a:prstGeom prst="rect">
              <a:avLst/>
            </a:prstGeom>
            <a:noFill/>
          </p:spPr>
          <p:txBody>
            <a:bodyPr wrap="square" rtlCol="0">
              <a:spAutoFit/>
            </a:bodyPr>
            <a:lstStyle/>
            <a:p>
              <a:pPr algn="ctr">
                <a:lnSpc>
                  <a:spcPct val="120000"/>
                </a:lnSpc>
              </a:pPr>
              <a:r>
                <a:rPr lang="ja-JP" sz="1050">
                  <a:solidFill>
                    <a:srgbClr val="00A2E1"/>
                  </a:solidFill>
                  <a:latin typeface="Arial" panose="020B0604020202020204" pitchFamily="34" charset="0"/>
                  <a:ea typeface="MS Mincho"/>
                  <a:cs typeface="Arial" panose="020B0604020202020204" pitchFamily="34" charset="0"/>
                </a:rPr>
                <a:t>7</a:t>
              </a:r>
            </a:p>
            <a:p>
              <a:pPr algn="ctr">
                <a:lnSpc>
                  <a:spcPct val="120000"/>
                </a:lnSpc>
              </a:pPr>
              <a:r>
                <a:rPr lang="ja-JP" sz="1050">
                  <a:solidFill>
                    <a:srgbClr val="E73E16"/>
                  </a:solidFill>
                  <a:latin typeface="Arial" panose="020B0604020202020204" pitchFamily="34" charset="0"/>
                  <a:ea typeface="MS Mincho"/>
                  <a:cs typeface="Arial" panose="020B0604020202020204" pitchFamily="34" charset="0"/>
                </a:rPr>
                <a:t>6</a:t>
              </a:r>
            </a:p>
          </p:txBody>
        </p:sp>
        <p:sp>
          <p:nvSpPr>
            <p:cNvPr id="116" name="TextBox 115">
              <a:extLst>
                <a:ext uri="{FF2B5EF4-FFF2-40B4-BE49-F238E27FC236}">
                  <a16:creationId xmlns:a16="http://schemas.microsoft.com/office/drawing/2014/main" id="{5222DBE1-31B9-A59A-DFCC-DFF01566EF72}"/>
                </a:ext>
              </a:extLst>
            </p:cNvPr>
            <p:cNvSpPr txBox="1"/>
            <p:nvPr/>
          </p:nvSpPr>
          <p:spPr>
            <a:xfrm>
              <a:off x="3048662" y="5196594"/>
              <a:ext cx="355258" cy="427505"/>
            </a:xfrm>
            <a:prstGeom prst="rect">
              <a:avLst/>
            </a:prstGeom>
            <a:noFill/>
          </p:spPr>
          <p:txBody>
            <a:bodyPr wrap="square" rtlCol="0">
              <a:spAutoFit/>
            </a:bodyPr>
            <a:lstStyle/>
            <a:p>
              <a:pPr algn="ctr">
                <a:lnSpc>
                  <a:spcPct val="120000"/>
                </a:lnSpc>
              </a:pPr>
              <a:r>
                <a:rPr lang="ja-JP" sz="1050">
                  <a:solidFill>
                    <a:srgbClr val="00A2E1"/>
                  </a:solidFill>
                  <a:latin typeface="Arial" panose="020B0604020202020204" pitchFamily="34" charset="0"/>
                  <a:ea typeface="MS Mincho"/>
                  <a:cs typeface="Arial" panose="020B0604020202020204" pitchFamily="34" charset="0"/>
                </a:rPr>
                <a:t>19</a:t>
              </a:r>
            </a:p>
            <a:p>
              <a:pPr algn="ctr">
                <a:lnSpc>
                  <a:spcPct val="120000"/>
                </a:lnSpc>
              </a:pPr>
              <a:r>
                <a:rPr lang="ja-JP" sz="1050">
                  <a:solidFill>
                    <a:srgbClr val="E73E16"/>
                  </a:solidFill>
                  <a:latin typeface="Arial" panose="020B0604020202020204" pitchFamily="34" charset="0"/>
                  <a:ea typeface="MS Mincho"/>
                  <a:cs typeface="Arial" panose="020B0604020202020204" pitchFamily="34" charset="0"/>
                </a:rPr>
                <a:t>10</a:t>
              </a:r>
            </a:p>
          </p:txBody>
        </p:sp>
        <p:sp>
          <p:nvSpPr>
            <p:cNvPr id="117" name="TextBox 116">
              <a:extLst>
                <a:ext uri="{FF2B5EF4-FFF2-40B4-BE49-F238E27FC236}">
                  <a16:creationId xmlns:a16="http://schemas.microsoft.com/office/drawing/2014/main" id="{5222DBE1-31B9-A59A-DFCC-DFF01566EF72}"/>
                </a:ext>
              </a:extLst>
            </p:cNvPr>
            <p:cNvSpPr txBox="1"/>
            <p:nvPr/>
          </p:nvSpPr>
          <p:spPr>
            <a:xfrm>
              <a:off x="4771154" y="5196594"/>
              <a:ext cx="355258" cy="427505"/>
            </a:xfrm>
            <a:prstGeom prst="rect">
              <a:avLst/>
            </a:prstGeom>
            <a:noFill/>
          </p:spPr>
          <p:txBody>
            <a:bodyPr wrap="square" rtlCol="0">
              <a:spAutoFit/>
            </a:bodyPr>
            <a:lstStyle/>
            <a:p>
              <a:pPr algn="ctr">
                <a:lnSpc>
                  <a:spcPct val="120000"/>
                </a:lnSpc>
              </a:pPr>
              <a:r>
                <a:rPr lang="ja-JP" sz="1050">
                  <a:solidFill>
                    <a:srgbClr val="00A2E1"/>
                  </a:solidFill>
                  <a:latin typeface="Arial" panose="020B0604020202020204" pitchFamily="34" charset="0"/>
                  <a:ea typeface="MS Mincho"/>
                  <a:cs typeface="Arial" panose="020B0604020202020204" pitchFamily="34" charset="0"/>
                </a:rPr>
                <a:t>1</a:t>
              </a:r>
            </a:p>
            <a:p>
              <a:pPr algn="ctr">
                <a:lnSpc>
                  <a:spcPct val="120000"/>
                </a:lnSpc>
              </a:pPr>
              <a:r>
                <a:rPr lang="ja-JP" sz="1050">
                  <a:solidFill>
                    <a:srgbClr val="E73E16"/>
                  </a:solidFill>
                  <a:latin typeface="Arial" panose="020B0604020202020204" pitchFamily="34" charset="0"/>
                  <a:ea typeface="MS Mincho"/>
                  <a:cs typeface="Arial" panose="020B0604020202020204" pitchFamily="34" charset="0"/>
                </a:rPr>
                <a:t>0</a:t>
              </a:r>
            </a:p>
          </p:txBody>
        </p:sp>
        <p:sp>
          <p:nvSpPr>
            <p:cNvPr id="118" name="TextBox 117">
              <a:extLst>
                <a:ext uri="{FF2B5EF4-FFF2-40B4-BE49-F238E27FC236}">
                  <a16:creationId xmlns:a16="http://schemas.microsoft.com/office/drawing/2014/main" id="{5222DBE1-31B9-A59A-DFCC-DFF01566EF72}"/>
                </a:ext>
              </a:extLst>
            </p:cNvPr>
            <p:cNvSpPr txBox="1"/>
            <p:nvPr/>
          </p:nvSpPr>
          <p:spPr>
            <a:xfrm>
              <a:off x="5632395" y="5196594"/>
              <a:ext cx="355258" cy="427505"/>
            </a:xfrm>
            <a:prstGeom prst="rect">
              <a:avLst/>
            </a:prstGeom>
            <a:noFill/>
          </p:spPr>
          <p:txBody>
            <a:bodyPr wrap="square" rtlCol="0">
              <a:spAutoFit/>
            </a:bodyPr>
            <a:lstStyle/>
            <a:p>
              <a:pPr algn="ctr">
                <a:lnSpc>
                  <a:spcPct val="120000"/>
                </a:lnSpc>
              </a:pPr>
              <a:r>
                <a:rPr lang="ja-JP" sz="1050">
                  <a:solidFill>
                    <a:srgbClr val="00A2E1"/>
                  </a:solidFill>
                  <a:latin typeface="Arial" panose="020B0604020202020204" pitchFamily="34" charset="0"/>
                  <a:ea typeface="MS Mincho"/>
                  <a:cs typeface="Arial" panose="020B0604020202020204" pitchFamily="34" charset="0"/>
                </a:rPr>
                <a:t>0</a:t>
              </a:r>
            </a:p>
            <a:p>
              <a:pPr algn="ctr">
                <a:lnSpc>
                  <a:spcPct val="120000"/>
                </a:lnSpc>
              </a:pPr>
              <a:r>
                <a:rPr lang="ja-JP" sz="1050">
                  <a:solidFill>
                    <a:srgbClr val="E73E16"/>
                  </a:solidFill>
                  <a:latin typeface="Arial" panose="020B0604020202020204" pitchFamily="34" charset="0"/>
                  <a:ea typeface="MS Mincho"/>
                  <a:cs typeface="Arial" panose="020B0604020202020204" pitchFamily="34" charset="0"/>
                </a:rPr>
                <a:t>0</a:t>
              </a:r>
            </a:p>
          </p:txBody>
        </p:sp>
        <p:grpSp>
          <p:nvGrpSpPr>
            <p:cNvPr id="122" name="Group 121"/>
            <p:cNvGrpSpPr/>
            <p:nvPr/>
          </p:nvGrpSpPr>
          <p:grpSpPr>
            <a:xfrm>
              <a:off x="4874823" y="4521938"/>
              <a:ext cx="71582" cy="112020"/>
              <a:chOff x="2091483" y="2659137"/>
              <a:chExt cx="45719" cy="71547"/>
            </a:xfrm>
          </p:grpSpPr>
          <p:sp>
            <p:nvSpPr>
              <p:cNvPr id="123" name="Freeform 12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24" name="Freeform 12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26" name="Group 125"/>
            <p:cNvGrpSpPr/>
            <p:nvPr/>
          </p:nvGrpSpPr>
          <p:grpSpPr>
            <a:xfrm>
              <a:off x="4605157" y="4465928"/>
              <a:ext cx="71582" cy="112020"/>
              <a:chOff x="2091483" y="2659137"/>
              <a:chExt cx="45719" cy="71547"/>
            </a:xfrm>
          </p:grpSpPr>
          <p:sp>
            <p:nvSpPr>
              <p:cNvPr id="127" name="Freeform 12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28" name="Freeform 12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29" name="Group 128"/>
            <p:cNvGrpSpPr/>
            <p:nvPr/>
          </p:nvGrpSpPr>
          <p:grpSpPr>
            <a:xfrm>
              <a:off x="4220442" y="4429208"/>
              <a:ext cx="71582" cy="112020"/>
              <a:chOff x="2091483" y="2659137"/>
              <a:chExt cx="45719" cy="71547"/>
            </a:xfrm>
          </p:grpSpPr>
          <p:sp>
            <p:nvSpPr>
              <p:cNvPr id="130" name="Freeform 12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1" name="Freeform 13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32" name="Group 131"/>
            <p:cNvGrpSpPr/>
            <p:nvPr/>
          </p:nvGrpSpPr>
          <p:grpSpPr>
            <a:xfrm>
              <a:off x="3858808" y="4429208"/>
              <a:ext cx="71582" cy="112020"/>
              <a:chOff x="2091483" y="2659137"/>
              <a:chExt cx="45719" cy="71547"/>
            </a:xfrm>
          </p:grpSpPr>
          <p:sp>
            <p:nvSpPr>
              <p:cNvPr id="133" name="Freeform 13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4" name="Freeform 13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35" name="Group 134"/>
            <p:cNvGrpSpPr/>
            <p:nvPr/>
          </p:nvGrpSpPr>
          <p:grpSpPr>
            <a:xfrm>
              <a:off x="3534838" y="4429208"/>
              <a:ext cx="71582" cy="112020"/>
              <a:chOff x="2091483" y="2659137"/>
              <a:chExt cx="45719" cy="71547"/>
            </a:xfrm>
          </p:grpSpPr>
          <p:sp>
            <p:nvSpPr>
              <p:cNvPr id="136" name="Freeform 13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37" name="Freeform 13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38" name="Group 137"/>
            <p:cNvGrpSpPr/>
            <p:nvPr/>
          </p:nvGrpSpPr>
          <p:grpSpPr>
            <a:xfrm>
              <a:off x="3093212" y="4373198"/>
              <a:ext cx="71582" cy="112020"/>
              <a:chOff x="2091483" y="2659137"/>
              <a:chExt cx="45719" cy="71547"/>
            </a:xfrm>
          </p:grpSpPr>
          <p:sp>
            <p:nvSpPr>
              <p:cNvPr id="139" name="Freeform 13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0" name="Freeform 13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1" name="Group 140"/>
            <p:cNvGrpSpPr/>
            <p:nvPr/>
          </p:nvGrpSpPr>
          <p:grpSpPr>
            <a:xfrm>
              <a:off x="3067736" y="4373198"/>
              <a:ext cx="71582" cy="112020"/>
              <a:chOff x="2091483" y="2659137"/>
              <a:chExt cx="45719" cy="71547"/>
            </a:xfrm>
          </p:grpSpPr>
          <p:sp>
            <p:nvSpPr>
              <p:cNvPr id="142" name="Freeform 14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3" name="Freeform 14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4" name="Group 143"/>
            <p:cNvGrpSpPr/>
            <p:nvPr/>
          </p:nvGrpSpPr>
          <p:grpSpPr>
            <a:xfrm>
              <a:off x="3004835" y="4342173"/>
              <a:ext cx="71582" cy="112020"/>
              <a:chOff x="2091483" y="2659137"/>
              <a:chExt cx="45719" cy="71547"/>
            </a:xfrm>
          </p:grpSpPr>
          <p:sp>
            <p:nvSpPr>
              <p:cNvPr id="145" name="Freeform 14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6" name="Freeform 14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47" name="Group 146"/>
            <p:cNvGrpSpPr/>
            <p:nvPr/>
          </p:nvGrpSpPr>
          <p:grpSpPr>
            <a:xfrm>
              <a:off x="2868884" y="4267802"/>
              <a:ext cx="71582" cy="112020"/>
              <a:chOff x="2091483" y="2659137"/>
              <a:chExt cx="45719" cy="71547"/>
            </a:xfrm>
          </p:grpSpPr>
          <p:sp>
            <p:nvSpPr>
              <p:cNvPr id="148" name="Freeform 14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49" name="Freeform 14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0" name="Group 149"/>
            <p:cNvGrpSpPr/>
            <p:nvPr/>
          </p:nvGrpSpPr>
          <p:grpSpPr>
            <a:xfrm>
              <a:off x="2676152" y="4229742"/>
              <a:ext cx="71582" cy="112020"/>
              <a:chOff x="2091483" y="2659137"/>
              <a:chExt cx="45719" cy="71547"/>
            </a:xfrm>
          </p:grpSpPr>
          <p:sp>
            <p:nvSpPr>
              <p:cNvPr id="151" name="Freeform 15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2" name="Freeform 15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4" name="Group 153"/>
            <p:cNvGrpSpPr/>
            <p:nvPr/>
          </p:nvGrpSpPr>
          <p:grpSpPr>
            <a:xfrm>
              <a:off x="2533782" y="4102997"/>
              <a:ext cx="71582" cy="112020"/>
              <a:chOff x="2091483" y="2659137"/>
              <a:chExt cx="45719" cy="71547"/>
            </a:xfrm>
          </p:grpSpPr>
          <p:sp>
            <p:nvSpPr>
              <p:cNvPr id="155" name="Freeform 15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6" name="Freeform 15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57" name="Group 156"/>
            <p:cNvGrpSpPr/>
            <p:nvPr/>
          </p:nvGrpSpPr>
          <p:grpSpPr>
            <a:xfrm>
              <a:off x="2462875" y="4012624"/>
              <a:ext cx="71582" cy="112020"/>
              <a:chOff x="2091483" y="2659137"/>
              <a:chExt cx="45719" cy="71547"/>
            </a:xfrm>
          </p:grpSpPr>
          <p:sp>
            <p:nvSpPr>
              <p:cNvPr id="158" name="Freeform 15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59" name="Freeform 15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60" name="Group 159"/>
            <p:cNvGrpSpPr/>
            <p:nvPr/>
          </p:nvGrpSpPr>
          <p:grpSpPr>
            <a:xfrm>
              <a:off x="2244171" y="3785368"/>
              <a:ext cx="71582" cy="112020"/>
              <a:chOff x="2091483" y="2659137"/>
              <a:chExt cx="45719" cy="71547"/>
            </a:xfrm>
          </p:grpSpPr>
          <p:sp>
            <p:nvSpPr>
              <p:cNvPr id="161" name="Freeform 16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62" name="Freeform 16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63" name="Group 162"/>
            <p:cNvGrpSpPr/>
            <p:nvPr/>
          </p:nvGrpSpPr>
          <p:grpSpPr>
            <a:xfrm>
              <a:off x="2134910" y="3638023"/>
              <a:ext cx="71582" cy="112020"/>
              <a:chOff x="2091483" y="2659137"/>
              <a:chExt cx="45719" cy="71547"/>
            </a:xfrm>
          </p:grpSpPr>
          <p:sp>
            <p:nvSpPr>
              <p:cNvPr id="164" name="Freeform 16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65" name="Freeform 16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66" name="Group 165"/>
            <p:cNvGrpSpPr/>
            <p:nvPr/>
          </p:nvGrpSpPr>
          <p:grpSpPr>
            <a:xfrm>
              <a:off x="2093517" y="3582013"/>
              <a:ext cx="71582" cy="112020"/>
              <a:chOff x="2091483" y="2659137"/>
              <a:chExt cx="45719" cy="71547"/>
            </a:xfrm>
          </p:grpSpPr>
          <p:sp>
            <p:nvSpPr>
              <p:cNvPr id="167" name="Freeform 16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68" name="Freeform 16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69" name="Group 168"/>
            <p:cNvGrpSpPr/>
            <p:nvPr/>
          </p:nvGrpSpPr>
          <p:grpSpPr>
            <a:xfrm>
              <a:off x="2057403" y="3312353"/>
              <a:ext cx="71582" cy="112020"/>
              <a:chOff x="2091483" y="2659137"/>
              <a:chExt cx="45719" cy="71547"/>
            </a:xfrm>
          </p:grpSpPr>
          <p:sp>
            <p:nvSpPr>
              <p:cNvPr id="170" name="Freeform 16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71" name="Freeform 17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72" name="Group 171"/>
            <p:cNvGrpSpPr/>
            <p:nvPr/>
          </p:nvGrpSpPr>
          <p:grpSpPr>
            <a:xfrm>
              <a:off x="1910011" y="3139244"/>
              <a:ext cx="71582" cy="112020"/>
              <a:chOff x="2091483" y="2659137"/>
              <a:chExt cx="45719" cy="71547"/>
            </a:xfrm>
          </p:grpSpPr>
          <p:sp>
            <p:nvSpPr>
              <p:cNvPr id="173" name="Freeform 17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74" name="Freeform 17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75" name="Group 174"/>
            <p:cNvGrpSpPr/>
            <p:nvPr/>
          </p:nvGrpSpPr>
          <p:grpSpPr>
            <a:xfrm>
              <a:off x="1868413" y="3096375"/>
              <a:ext cx="71582" cy="112020"/>
              <a:chOff x="2091483" y="2659137"/>
              <a:chExt cx="45719" cy="71547"/>
            </a:xfrm>
          </p:grpSpPr>
          <p:sp>
            <p:nvSpPr>
              <p:cNvPr id="176" name="Freeform 17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77" name="Freeform 17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78" name="Group 177"/>
            <p:cNvGrpSpPr/>
            <p:nvPr/>
          </p:nvGrpSpPr>
          <p:grpSpPr>
            <a:xfrm>
              <a:off x="1863576" y="3067662"/>
              <a:ext cx="71582" cy="112020"/>
              <a:chOff x="2091483" y="2659137"/>
              <a:chExt cx="45719" cy="71547"/>
            </a:xfrm>
          </p:grpSpPr>
          <p:sp>
            <p:nvSpPr>
              <p:cNvPr id="179" name="Freeform 17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80" name="Freeform 17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81" name="Group 180"/>
            <p:cNvGrpSpPr/>
            <p:nvPr/>
          </p:nvGrpSpPr>
          <p:grpSpPr>
            <a:xfrm>
              <a:off x="1889519" y="3123672"/>
              <a:ext cx="71582" cy="112020"/>
              <a:chOff x="2091483" y="2659137"/>
              <a:chExt cx="45719" cy="71547"/>
            </a:xfrm>
          </p:grpSpPr>
          <p:sp>
            <p:nvSpPr>
              <p:cNvPr id="182" name="Freeform 18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83" name="Freeform 18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84" name="Group 183"/>
            <p:cNvGrpSpPr/>
            <p:nvPr/>
          </p:nvGrpSpPr>
          <p:grpSpPr>
            <a:xfrm>
              <a:off x="1677916" y="2737990"/>
              <a:ext cx="71582" cy="112020"/>
              <a:chOff x="2091483" y="2659137"/>
              <a:chExt cx="45719" cy="71547"/>
            </a:xfrm>
          </p:grpSpPr>
          <p:sp>
            <p:nvSpPr>
              <p:cNvPr id="185" name="Freeform 18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86" name="Freeform 18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87" name="Group 186"/>
            <p:cNvGrpSpPr/>
            <p:nvPr/>
          </p:nvGrpSpPr>
          <p:grpSpPr>
            <a:xfrm>
              <a:off x="1634982" y="2523808"/>
              <a:ext cx="71582" cy="112020"/>
              <a:chOff x="2091483" y="2659137"/>
              <a:chExt cx="45719" cy="71547"/>
            </a:xfrm>
          </p:grpSpPr>
          <p:sp>
            <p:nvSpPr>
              <p:cNvPr id="188" name="Freeform 18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89" name="Freeform 18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6" name="Freeform 5"/>
            <p:cNvSpPr/>
            <p:nvPr/>
          </p:nvSpPr>
          <p:spPr>
            <a:xfrm>
              <a:off x="1482775" y="2482761"/>
              <a:ext cx="3649014" cy="2182253"/>
            </a:xfrm>
            <a:custGeom>
              <a:avLst/>
              <a:gdLst>
                <a:gd name="connsiteX0" fmla="*/ 0 w 3649014"/>
                <a:gd name="connsiteY0" fmla="*/ 0 h 2182253"/>
                <a:gd name="connsiteX1" fmla="*/ 118056 w 3649014"/>
                <a:gd name="connsiteY1" fmla="*/ 0 h 2182253"/>
                <a:gd name="connsiteX2" fmla="*/ 118056 w 3649014"/>
                <a:gd name="connsiteY2" fmla="*/ 0 h 2182253"/>
                <a:gd name="connsiteX3" fmla="*/ 182450 w 3649014"/>
                <a:gd name="connsiteY3" fmla="*/ 14309 h 2182253"/>
                <a:gd name="connsiteX4" fmla="*/ 186028 w 3649014"/>
                <a:gd name="connsiteY4" fmla="*/ 53662 h 2182253"/>
                <a:gd name="connsiteX5" fmla="*/ 193183 w 3649014"/>
                <a:gd name="connsiteY5" fmla="*/ 89436 h 2182253"/>
                <a:gd name="connsiteX6" fmla="*/ 193183 w 3649014"/>
                <a:gd name="connsiteY6" fmla="*/ 89436 h 2182253"/>
                <a:gd name="connsiteX7" fmla="*/ 207493 w 3649014"/>
                <a:gd name="connsiteY7" fmla="*/ 143098 h 2182253"/>
                <a:gd name="connsiteX8" fmla="*/ 207493 w 3649014"/>
                <a:gd name="connsiteY8" fmla="*/ 143098 h 2182253"/>
                <a:gd name="connsiteX9" fmla="*/ 225380 w 3649014"/>
                <a:gd name="connsiteY9" fmla="*/ 207493 h 2182253"/>
                <a:gd name="connsiteX10" fmla="*/ 243267 w 3649014"/>
                <a:gd name="connsiteY10" fmla="*/ 232535 h 2182253"/>
                <a:gd name="connsiteX11" fmla="*/ 275465 w 3649014"/>
                <a:gd name="connsiteY11" fmla="*/ 246845 h 2182253"/>
                <a:gd name="connsiteX12" fmla="*/ 343436 w 3649014"/>
                <a:gd name="connsiteY12" fmla="*/ 264732 h 2182253"/>
                <a:gd name="connsiteX13" fmla="*/ 389943 w 3649014"/>
                <a:gd name="connsiteY13" fmla="*/ 264732 h 2182253"/>
                <a:gd name="connsiteX14" fmla="*/ 389943 w 3649014"/>
                <a:gd name="connsiteY14" fmla="*/ 264732 h 2182253"/>
                <a:gd name="connsiteX15" fmla="*/ 411408 w 3649014"/>
                <a:gd name="connsiteY15" fmla="*/ 321971 h 2182253"/>
                <a:gd name="connsiteX16" fmla="*/ 414986 w 3649014"/>
                <a:gd name="connsiteY16" fmla="*/ 372056 h 2182253"/>
                <a:gd name="connsiteX17" fmla="*/ 414986 w 3649014"/>
                <a:gd name="connsiteY17" fmla="*/ 372056 h 2182253"/>
                <a:gd name="connsiteX18" fmla="*/ 440028 w 3649014"/>
                <a:gd name="connsiteY18" fmla="*/ 418563 h 2182253"/>
                <a:gd name="connsiteX19" fmla="*/ 454338 w 3649014"/>
                <a:gd name="connsiteY19" fmla="*/ 450760 h 2182253"/>
                <a:gd name="connsiteX20" fmla="*/ 486535 w 3649014"/>
                <a:gd name="connsiteY20" fmla="*/ 493690 h 2182253"/>
                <a:gd name="connsiteX21" fmla="*/ 558084 w 3649014"/>
                <a:gd name="connsiteY21" fmla="*/ 497267 h 2182253"/>
                <a:gd name="connsiteX22" fmla="*/ 572394 w 3649014"/>
                <a:gd name="connsiteY22" fmla="*/ 543774 h 2182253"/>
                <a:gd name="connsiteX23" fmla="*/ 608169 w 3649014"/>
                <a:gd name="connsiteY23" fmla="*/ 658253 h 2182253"/>
                <a:gd name="connsiteX24" fmla="*/ 597436 w 3649014"/>
                <a:gd name="connsiteY24" fmla="*/ 715493 h 2182253"/>
                <a:gd name="connsiteX25" fmla="*/ 626056 w 3649014"/>
                <a:gd name="connsiteY25" fmla="*/ 762000 h 2182253"/>
                <a:gd name="connsiteX26" fmla="*/ 618901 w 3649014"/>
                <a:gd name="connsiteY26" fmla="*/ 804929 h 2182253"/>
                <a:gd name="connsiteX27" fmla="*/ 622479 w 3649014"/>
                <a:gd name="connsiteY27" fmla="*/ 840704 h 2182253"/>
                <a:gd name="connsiteX28" fmla="*/ 643943 w 3649014"/>
                <a:gd name="connsiteY28" fmla="*/ 880056 h 2182253"/>
                <a:gd name="connsiteX29" fmla="*/ 672563 w 3649014"/>
                <a:gd name="connsiteY29" fmla="*/ 912253 h 2182253"/>
                <a:gd name="connsiteX30" fmla="*/ 711915 w 3649014"/>
                <a:gd name="connsiteY30" fmla="*/ 937295 h 2182253"/>
                <a:gd name="connsiteX31" fmla="*/ 740535 w 3649014"/>
                <a:gd name="connsiteY31" fmla="*/ 965915 h 2182253"/>
                <a:gd name="connsiteX32" fmla="*/ 779887 w 3649014"/>
                <a:gd name="connsiteY32" fmla="*/ 980225 h 2182253"/>
                <a:gd name="connsiteX33" fmla="*/ 794197 w 3649014"/>
                <a:gd name="connsiteY33" fmla="*/ 1016000 h 2182253"/>
                <a:gd name="connsiteX34" fmla="*/ 787042 w 3649014"/>
                <a:gd name="connsiteY34" fmla="*/ 1062507 h 2182253"/>
                <a:gd name="connsiteX35" fmla="*/ 794197 w 3649014"/>
                <a:gd name="connsiteY35" fmla="*/ 1101859 h 2182253"/>
                <a:gd name="connsiteX36" fmla="*/ 794197 w 3649014"/>
                <a:gd name="connsiteY36" fmla="*/ 1101859 h 2182253"/>
                <a:gd name="connsiteX37" fmla="*/ 804929 w 3649014"/>
                <a:gd name="connsiteY37" fmla="*/ 1169831 h 2182253"/>
                <a:gd name="connsiteX38" fmla="*/ 815662 w 3649014"/>
                <a:gd name="connsiteY38" fmla="*/ 1212760 h 2182253"/>
                <a:gd name="connsiteX39" fmla="*/ 840704 w 3649014"/>
                <a:gd name="connsiteY39" fmla="*/ 1244957 h 2182253"/>
                <a:gd name="connsiteX40" fmla="*/ 840704 w 3649014"/>
                <a:gd name="connsiteY40" fmla="*/ 1244957 h 2182253"/>
                <a:gd name="connsiteX41" fmla="*/ 912253 w 3649014"/>
                <a:gd name="connsiteY41" fmla="*/ 1287887 h 2182253"/>
                <a:gd name="connsiteX42" fmla="*/ 962338 w 3649014"/>
                <a:gd name="connsiteY42" fmla="*/ 1287887 h 2182253"/>
                <a:gd name="connsiteX43" fmla="*/ 998112 w 3649014"/>
                <a:gd name="connsiteY43" fmla="*/ 1334394 h 2182253"/>
                <a:gd name="connsiteX44" fmla="*/ 1023155 w 3649014"/>
                <a:gd name="connsiteY44" fmla="*/ 1370169 h 2182253"/>
                <a:gd name="connsiteX45" fmla="*/ 1058929 w 3649014"/>
                <a:gd name="connsiteY45" fmla="*/ 1391633 h 2182253"/>
                <a:gd name="connsiteX46" fmla="*/ 1087549 w 3649014"/>
                <a:gd name="connsiteY46" fmla="*/ 1423831 h 2182253"/>
                <a:gd name="connsiteX47" fmla="*/ 1105436 w 3649014"/>
                <a:gd name="connsiteY47" fmla="*/ 1448873 h 2182253"/>
                <a:gd name="connsiteX48" fmla="*/ 1105436 w 3649014"/>
                <a:gd name="connsiteY48" fmla="*/ 1448873 h 2182253"/>
                <a:gd name="connsiteX49" fmla="*/ 1166253 w 3649014"/>
                <a:gd name="connsiteY49" fmla="*/ 1466760 h 2182253"/>
                <a:gd name="connsiteX50" fmla="*/ 1166253 w 3649014"/>
                <a:gd name="connsiteY50" fmla="*/ 1466760 h 2182253"/>
                <a:gd name="connsiteX51" fmla="*/ 1230648 w 3649014"/>
                <a:gd name="connsiteY51" fmla="*/ 1506112 h 2182253"/>
                <a:gd name="connsiteX52" fmla="*/ 1241380 w 3649014"/>
                <a:gd name="connsiteY52" fmla="*/ 1534732 h 2182253"/>
                <a:gd name="connsiteX53" fmla="*/ 1266422 w 3649014"/>
                <a:gd name="connsiteY53" fmla="*/ 1566929 h 2182253"/>
                <a:gd name="connsiteX54" fmla="*/ 1384479 w 3649014"/>
                <a:gd name="connsiteY54" fmla="*/ 1570507 h 2182253"/>
                <a:gd name="connsiteX55" fmla="*/ 1384479 w 3649014"/>
                <a:gd name="connsiteY55" fmla="*/ 1570507 h 2182253"/>
                <a:gd name="connsiteX56" fmla="*/ 1430986 w 3649014"/>
                <a:gd name="connsiteY56" fmla="*/ 1609859 h 2182253"/>
                <a:gd name="connsiteX57" fmla="*/ 1430986 w 3649014"/>
                <a:gd name="connsiteY57" fmla="*/ 1609859 h 2182253"/>
                <a:gd name="connsiteX58" fmla="*/ 1488225 w 3649014"/>
                <a:gd name="connsiteY58" fmla="*/ 1627746 h 2182253"/>
                <a:gd name="connsiteX59" fmla="*/ 1559774 w 3649014"/>
                <a:gd name="connsiteY59" fmla="*/ 1624169 h 2182253"/>
                <a:gd name="connsiteX60" fmla="*/ 1574084 w 3649014"/>
                <a:gd name="connsiteY60" fmla="*/ 1667098 h 2182253"/>
                <a:gd name="connsiteX61" fmla="*/ 1574084 w 3649014"/>
                <a:gd name="connsiteY61" fmla="*/ 1667098 h 2182253"/>
                <a:gd name="connsiteX62" fmla="*/ 1649211 w 3649014"/>
                <a:gd name="connsiteY62" fmla="*/ 1684985 h 2182253"/>
                <a:gd name="connsiteX63" fmla="*/ 1656366 w 3649014"/>
                <a:gd name="connsiteY63" fmla="*/ 1738647 h 2182253"/>
                <a:gd name="connsiteX64" fmla="*/ 1828084 w 3649014"/>
                <a:gd name="connsiteY64" fmla="*/ 1738647 h 2182253"/>
                <a:gd name="connsiteX65" fmla="*/ 1860281 w 3649014"/>
                <a:gd name="connsiteY65" fmla="*/ 1756535 h 2182253"/>
                <a:gd name="connsiteX66" fmla="*/ 1931831 w 3649014"/>
                <a:gd name="connsiteY66" fmla="*/ 1756535 h 2182253"/>
                <a:gd name="connsiteX67" fmla="*/ 1953296 w 3649014"/>
                <a:gd name="connsiteY67" fmla="*/ 1788732 h 2182253"/>
                <a:gd name="connsiteX68" fmla="*/ 2203718 w 3649014"/>
                <a:gd name="connsiteY68" fmla="*/ 1785154 h 2182253"/>
                <a:gd name="connsiteX69" fmla="*/ 2207296 w 3649014"/>
                <a:gd name="connsiteY69" fmla="*/ 1817352 h 2182253"/>
                <a:gd name="connsiteX70" fmla="*/ 2786845 w 3649014"/>
                <a:gd name="connsiteY70" fmla="*/ 1810197 h 2182253"/>
                <a:gd name="connsiteX71" fmla="*/ 2786845 w 3649014"/>
                <a:gd name="connsiteY71" fmla="*/ 1871014 h 2182253"/>
                <a:gd name="connsiteX72" fmla="*/ 3380704 w 3649014"/>
                <a:gd name="connsiteY72" fmla="*/ 1871014 h 2182253"/>
                <a:gd name="connsiteX73" fmla="*/ 3384281 w 3649014"/>
                <a:gd name="connsiteY73" fmla="*/ 1974760 h 2182253"/>
                <a:gd name="connsiteX74" fmla="*/ 3641859 w 3649014"/>
                <a:gd name="connsiteY74" fmla="*/ 1967605 h 2182253"/>
                <a:gd name="connsiteX75" fmla="*/ 3649014 w 3649014"/>
                <a:gd name="connsiteY75" fmla="*/ 2182253 h 2182253"/>
                <a:gd name="connsiteX76" fmla="*/ 3649014 w 3649014"/>
                <a:gd name="connsiteY76" fmla="*/ 2182253 h 2182253"/>
                <a:gd name="connsiteX77" fmla="*/ 3649014 w 3649014"/>
                <a:gd name="connsiteY77" fmla="*/ 2146478 h 2182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649014" h="2182253">
                  <a:moveTo>
                    <a:pt x="0" y="0"/>
                  </a:moveTo>
                  <a:lnTo>
                    <a:pt x="118056" y="0"/>
                  </a:lnTo>
                  <a:lnTo>
                    <a:pt x="118056" y="0"/>
                  </a:lnTo>
                  <a:lnTo>
                    <a:pt x="182450" y="14309"/>
                  </a:lnTo>
                  <a:lnTo>
                    <a:pt x="186028" y="53662"/>
                  </a:lnTo>
                  <a:lnTo>
                    <a:pt x="193183" y="89436"/>
                  </a:lnTo>
                  <a:lnTo>
                    <a:pt x="193183" y="89436"/>
                  </a:lnTo>
                  <a:lnTo>
                    <a:pt x="207493" y="143098"/>
                  </a:lnTo>
                  <a:lnTo>
                    <a:pt x="207493" y="143098"/>
                  </a:lnTo>
                  <a:lnTo>
                    <a:pt x="225380" y="207493"/>
                  </a:lnTo>
                  <a:lnTo>
                    <a:pt x="243267" y="232535"/>
                  </a:lnTo>
                  <a:lnTo>
                    <a:pt x="275465" y="246845"/>
                  </a:lnTo>
                  <a:lnTo>
                    <a:pt x="343436" y="264732"/>
                  </a:lnTo>
                  <a:lnTo>
                    <a:pt x="389943" y="264732"/>
                  </a:lnTo>
                  <a:lnTo>
                    <a:pt x="389943" y="264732"/>
                  </a:lnTo>
                  <a:lnTo>
                    <a:pt x="411408" y="321971"/>
                  </a:lnTo>
                  <a:lnTo>
                    <a:pt x="414986" y="372056"/>
                  </a:lnTo>
                  <a:lnTo>
                    <a:pt x="414986" y="372056"/>
                  </a:lnTo>
                  <a:lnTo>
                    <a:pt x="440028" y="418563"/>
                  </a:lnTo>
                  <a:lnTo>
                    <a:pt x="454338" y="450760"/>
                  </a:lnTo>
                  <a:lnTo>
                    <a:pt x="486535" y="493690"/>
                  </a:lnTo>
                  <a:lnTo>
                    <a:pt x="558084" y="497267"/>
                  </a:lnTo>
                  <a:lnTo>
                    <a:pt x="572394" y="543774"/>
                  </a:lnTo>
                  <a:lnTo>
                    <a:pt x="608169" y="658253"/>
                  </a:lnTo>
                  <a:lnTo>
                    <a:pt x="597436" y="715493"/>
                  </a:lnTo>
                  <a:lnTo>
                    <a:pt x="626056" y="762000"/>
                  </a:lnTo>
                  <a:lnTo>
                    <a:pt x="618901" y="804929"/>
                  </a:lnTo>
                  <a:lnTo>
                    <a:pt x="622479" y="840704"/>
                  </a:lnTo>
                  <a:lnTo>
                    <a:pt x="643943" y="880056"/>
                  </a:lnTo>
                  <a:lnTo>
                    <a:pt x="672563" y="912253"/>
                  </a:lnTo>
                  <a:lnTo>
                    <a:pt x="711915" y="937295"/>
                  </a:lnTo>
                  <a:lnTo>
                    <a:pt x="740535" y="965915"/>
                  </a:lnTo>
                  <a:lnTo>
                    <a:pt x="779887" y="980225"/>
                  </a:lnTo>
                  <a:lnTo>
                    <a:pt x="794197" y="1016000"/>
                  </a:lnTo>
                  <a:lnTo>
                    <a:pt x="787042" y="1062507"/>
                  </a:lnTo>
                  <a:lnTo>
                    <a:pt x="794197" y="1101859"/>
                  </a:lnTo>
                  <a:lnTo>
                    <a:pt x="794197" y="1101859"/>
                  </a:lnTo>
                  <a:lnTo>
                    <a:pt x="804929" y="1169831"/>
                  </a:lnTo>
                  <a:lnTo>
                    <a:pt x="815662" y="1212760"/>
                  </a:lnTo>
                  <a:lnTo>
                    <a:pt x="840704" y="1244957"/>
                  </a:lnTo>
                  <a:lnTo>
                    <a:pt x="840704" y="1244957"/>
                  </a:lnTo>
                  <a:lnTo>
                    <a:pt x="912253" y="1287887"/>
                  </a:lnTo>
                  <a:lnTo>
                    <a:pt x="962338" y="1287887"/>
                  </a:lnTo>
                  <a:lnTo>
                    <a:pt x="998112" y="1334394"/>
                  </a:lnTo>
                  <a:lnTo>
                    <a:pt x="1023155" y="1370169"/>
                  </a:lnTo>
                  <a:lnTo>
                    <a:pt x="1058929" y="1391633"/>
                  </a:lnTo>
                  <a:lnTo>
                    <a:pt x="1087549" y="1423831"/>
                  </a:lnTo>
                  <a:lnTo>
                    <a:pt x="1105436" y="1448873"/>
                  </a:lnTo>
                  <a:lnTo>
                    <a:pt x="1105436" y="1448873"/>
                  </a:lnTo>
                  <a:lnTo>
                    <a:pt x="1166253" y="1466760"/>
                  </a:lnTo>
                  <a:lnTo>
                    <a:pt x="1166253" y="1466760"/>
                  </a:lnTo>
                  <a:lnTo>
                    <a:pt x="1230648" y="1506112"/>
                  </a:lnTo>
                  <a:lnTo>
                    <a:pt x="1241380" y="1534732"/>
                  </a:lnTo>
                  <a:lnTo>
                    <a:pt x="1266422" y="1566929"/>
                  </a:lnTo>
                  <a:lnTo>
                    <a:pt x="1384479" y="1570507"/>
                  </a:lnTo>
                  <a:lnTo>
                    <a:pt x="1384479" y="1570507"/>
                  </a:lnTo>
                  <a:lnTo>
                    <a:pt x="1430986" y="1609859"/>
                  </a:lnTo>
                  <a:lnTo>
                    <a:pt x="1430986" y="1609859"/>
                  </a:lnTo>
                  <a:lnTo>
                    <a:pt x="1488225" y="1627746"/>
                  </a:lnTo>
                  <a:lnTo>
                    <a:pt x="1559774" y="1624169"/>
                  </a:lnTo>
                  <a:lnTo>
                    <a:pt x="1574084" y="1667098"/>
                  </a:lnTo>
                  <a:lnTo>
                    <a:pt x="1574084" y="1667098"/>
                  </a:lnTo>
                  <a:lnTo>
                    <a:pt x="1649211" y="1684985"/>
                  </a:lnTo>
                  <a:lnTo>
                    <a:pt x="1656366" y="1738647"/>
                  </a:lnTo>
                  <a:lnTo>
                    <a:pt x="1828084" y="1738647"/>
                  </a:lnTo>
                  <a:lnTo>
                    <a:pt x="1860281" y="1756535"/>
                  </a:lnTo>
                  <a:lnTo>
                    <a:pt x="1931831" y="1756535"/>
                  </a:lnTo>
                  <a:lnTo>
                    <a:pt x="1953296" y="1788732"/>
                  </a:lnTo>
                  <a:lnTo>
                    <a:pt x="2203718" y="1785154"/>
                  </a:lnTo>
                  <a:lnTo>
                    <a:pt x="2207296" y="1817352"/>
                  </a:lnTo>
                  <a:lnTo>
                    <a:pt x="2786845" y="1810197"/>
                  </a:lnTo>
                  <a:lnTo>
                    <a:pt x="2786845" y="1871014"/>
                  </a:lnTo>
                  <a:lnTo>
                    <a:pt x="3380704" y="1871014"/>
                  </a:lnTo>
                  <a:lnTo>
                    <a:pt x="3384281" y="1974760"/>
                  </a:lnTo>
                  <a:lnTo>
                    <a:pt x="3641859" y="1967605"/>
                  </a:lnTo>
                  <a:lnTo>
                    <a:pt x="3649014" y="2182253"/>
                  </a:lnTo>
                  <a:lnTo>
                    <a:pt x="3649014" y="2182253"/>
                  </a:lnTo>
                  <a:lnTo>
                    <a:pt x="3649014" y="2146478"/>
                  </a:lnTo>
                </a:path>
              </a:pathLst>
            </a:custGeom>
            <a:ln w="19050" cmpd="sng"/>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nvGrpSpPr>
            <p:cNvPr id="193" name="Group 192"/>
            <p:cNvGrpSpPr/>
            <p:nvPr/>
          </p:nvGrpSpPr>
          <p:grpSpPr>
            <a:xfrm>
              <a:off x="4570564" y="4313533"/>
              <a:ext cx="71582" cy="112020"/>
              <a:chOff x="2091483" y="2659137"/>
              <a:chExt cx="45719" cy="71547"/>
            </a:xfrm>
          </p:grpSpPr>
          <p:sp>
            <p:nvSpPr>
              <p:cNvPr id="194" name="Freeform 19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95" name="Freeform 19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96" name="Group 195"/>
            <p:cNvGrpSpPr/>
            <p:nvPr/>
          </p:nvGrpSpPr>
          <p:grpSpPr>
            <a:xfrm>
              <a:off x="4283952" y="4313533"/>
              <a:ext cx="71582" cy="112020"/>
              <a:chOff x="2091483" y="2659137"/>
              <a:chExt cx="45719" cy="71547"/>
            </a:xfrm>
          </p:grpSpPr>
          <p:sp>
            <p:nvSpPr>
              <p:cNvPr id="197" name="Freeform 19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98" name="Freeform 19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199" name="Group 198"/>
            <p:cNvGrpSpPr/>
            <p:nvPr/>
          </p:nvGrpSpPr>
          <p:grpSpPr>
            <a:xfrm>
              <a:off x="3955568" y="4257523"/>
              <a:ext cx="71582" cy="112020"/>
              <a:chOff x="2091483" y="2659137"/>
              <a:chExt cx="45719" cy="71547"/>
            </a:xfrm>
          </p:grpSpPr>
          <p:sp>
            <p:nvSpPr>
              <p:cNvPr id="200" name="Freeform 19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01" name="Freeform 20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02" name="Group 201"/>
            <p:cNvGrpSpPr/>
            <p:nvPr/>
          </p:nvGrpSpPr>
          <p:grpSpPr>
            <a:xfrm>
              <a:off x="3933626" y="4257523"/>
              <a:ext cx="71582" cy="112020"/>
              <a:chOff x="2091483" y="2659137"/>
              <a:chExt cx="45719" cy="71547"/>
            </a:xfrm>
          </p:grpSpPr>
          <p:sp>
            <p:nvSpPr>
              <p:cNvPr id="203" name="Freeform 20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04" name="Freeform 20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05" name="Group 204"/>
            <p:cNvGrpSpPr/>
            <p:nvPr/>
          </p:nvGrpSpPr>
          <p:grpSpPr>
            <a:xfrm>
              <a:off x="3658477" y="4228814"/>
              <a:ext cx="71582" cy="112020"/>
              <a:chOff x="2091483" y="2659137"/>
              <a:chExt cx="45719" cy="71547"/>
            </a:xfrm>
          </p:grpSpPr>
          <p:sp>
            <p:nvSpPr>
              <p:cNvPr id="206" name="Freeform 20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07" name="Freeform 20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08" name="Group 207"/>
            <p:cNvGrpSpPr/>
            <p:nvPr/>
          </p:nvGrpSpPr>
          <p:grpSpPr>
            <a:xfrm>
              <a:off x="3636535" y="4228814"/>
              <a:ext cx="71582" cy="112020"/>
              <a:chOff x="2091483" y="2659137"/>
              <a:chExt cx="45719" cy="71547"/>
            </a:xfrm>
          </p:grpSpPr>
          <p:sp>
            <p:nvSpPr>
              <p:cNvPr id="209" name="Freeform 20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10" name="Freeform 20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11" name="Group 210"/>
            <p:cNvGrpSpPr/>
            <p:nvPr/>
          </p:nvGrpSpPr>
          <p:grpSpPr>
            <a:xfrm>
              <a:off x="3329224" y="4192142"/>
              <a:ext cx="71582" cy="112020"/>
              <a:chOff x="2091483" y="2659137"/>
              <a:chExt cx="45719" cy="71547"/>
            </a:xfrm>
          </p:grpSpPr>
          <p:sp>
            <p:nvSpPr>
              <p:cNvPr id="212" name="Freeform 21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13" name="Freeform 21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14" name="Group 213"/>
            <p:cNvGrpSpPr/>
            <p:nvPr/>
          </p:nvGrpSpPr>
          <p:grpSpPr>
            <a:xfrm>
              <a:off x="3307282" y="4192142"/>
              <a:ext cx="71582" cy="112020"/>
              <a:chOff x="2091483" y="2659137"/>
              <a:chExt cx="45719" cy="71547"/>
            </a:xfrm>
          </p:grpSpPr>
          <p:sp>
            <p:nvSpPr>
              <p:cNvPr id="215" name="Freeform 21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16" name="Freeform 21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18" name="Group 217"/>
            <p:cNvGrpSpPr/>
            <p:nvPr/>
          </p:nvGrpSpPr>
          <p:grpSpPr>
            <a:xfrm>
              <a:off x="3093212" y="4118949"/>
              <a:ext cx="71582" cy="112020"/>
              <a:chOff x="2091483" y="2659137"/>
              <a:chExt cx="45719" cy="71547"/>
            </a:xfrm>
          </p:grpSpPr>
          <p:sp>
            <p:nvSpPr>
              <p:cNvPr id="219" name="Freeform 21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20" name="Freeform 21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21" name="Group 220"/>
            <p:cNvGrpSpPr/>
            <p:nvPr/>
          </p:nvGrpSpPr>
          <p:grpSpPr>
            <a:xfrm>
              <a:off x="3071270" y="4118949"/>
              <a:ext cx="71582" cy="112020"/>
              <a:chOff x="2091483" y="2659137"/>
              <a:chExt cx="45719" cy="71547"/>
            </a:xfrm>
          </p:grpSpPr>
          <p:sp>
            <p:nvSpPr>
              <p:cNvPr id="222" name="Freeform 22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23" name="Freeform 22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24" name="Group 223"/>
            <p:cNvGrpSpPr/>
            <p:nvPr/>
          </p:nvGrpSpPr>
          <p:grpSpPr>
            <a:xfrm>
              <a:off x="2666304" y="3924616"/>
              <a:ext cx="71582" cy="112020"/>
              <a:chOff x="2091483" y="2659137"/>
              <a:chExt cx="45719" cy="71547"/>
            </a:xfrm>
          </p:grpSpPr>
          <p:sp>
            <p:nvSpPr>
              <p:cNvPr id="225" name="Freeform 22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26" name="Freeform 22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27" name="Group 226"/>
            <p:cNvGrpSpPr/>
            <p:nvPr/>
          </p:nvGrpSpPr>
          <p:grpSpPr>
            <a:xfrm>
              <a:off x="2653887" y="3924616"/>
              <a:ext cx="71582" cy="112020"/>
              <a:chOff x="2091483" y="2659137"/>
              <a:chExt cx="45719" cy="71547"/>
            </a:xfrm>
          </p:grpSpPr>
          <p:sp>
            <p:nvSpPr>
              <p:cNvPr id="228" name="Freeform 22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29" name="Freeform 22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30" name="Group 229"/>
            <p:cNvGrpSpPr/>
            <p:nvPr/>
          </p:nvGrpSpPr>
          <p:grpSpPr>
            <a:xfrm>
              <a:off x="2480680" y="3785368"/>
              <a:ext cx="71582" cy="112020"/>
              <a:chOff x="2091483" y="2659137"/>
              <a:chExt cx="45719" cy="71547"/>
            </a:xfrm>
          </p:grpSpPr>
          <p:sp>
            <p:nvSpPr>
              <p:cNvPr id="231" name="Freeform 23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32" name="Freeform 23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33" name="Group 232"/>
            <p:cNvGrpSpPr/>
            <p:nvPr/>
          </p:nvGrpSpPr>
          <p:grpSpPr>
            <a:xfrm>
              <a:off x="2465088" y="3785368"/>
              <a:ext cx="71582" cy="112020"/>
              <a:chOff x="2091483" y="2659137"/>
              <a:chExt cx="45719" cy="71547"/>
            </a:xfrm>
          </p:grpSpPr>
          <p:sp>
            <p:nvSpPr>
              <p:cNvPr id="234" name="Freeform 23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35" name="Freeform 23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36" name="Group 235"/>
            <p:cNvGrpSpPr/>
            <p:nvPr/>
          </p:nvGrpSpPr>
          <p:grpSpPr>
            <a:xfrm>
              <a:off x="2778327" y="4013476"/>
              <a:ext cx="71582" cy="112020"/>
              <a:chOff x="2091483" y="2659137"/>
              <a:chExt cx="45719" cy="71547"/>
            </a:xfrm>
          </p:grpSpPr>
          <p:sp>
            <p:nvSpPr>
              <p:cNvPr id="237" name="Freeform 23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38" name="Freeform 23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39" name="Group 238"/>
            <p:cNvGrpSpPr/>
            <p:nvPr/>
          </p:nvGrpSpPr>
          <p:grpSpPr>
            <a:xfrm>
              <a:off x="2608669" y="3899858"/>
              <a:ext cx="71582" cy="112020"/>
              <a:chOff x="2091483" y="2659137"/>
              <a:chExt cx="45719" cy="71547"/>
            </a:xfrm>
          </p:grpSpPr>
          <p:sp>
            <p:nvSpPr>
              <p:cNvPr id="240" name="Freeform 23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41" name="Freeform 24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42" name="Group 241"/>
            <p:cNvGrpSpPr/>
            <p:nvPr/>
          </p:nvGrpSpPr>
          <p:grpSpPr>
            <a:xfrm>
              <a:off x="2271662" y="3647548"/>
              <a:ext cx="71582" cy="112020"/>
              <a:chOff x="2091483" y="2659137"/>
              <a:chExt cx="45719" cy="71547"/>
            </a:xfrm>
          </p:grpSpPr>
          <p:sp>
            <p:nvSpPr>
              <p:cNvPr id="243" name="Freeform 24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44" name="Freeform 24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45" name="Group 244"/>
            <p:cNvGrpSpPr/>
            <p:nvPr/>
          </p:nvGrpSpPr>
          <p:grpSpPr>
            <a:xfrm>
              <a:off x="2256965" y="3575934"/>
              <a:ext cx="71582" cy="112020"/>
              <a:chOff x="2091483" y="2659137"/>
              <a:chExt cx="45719" cy="71547"/>
            </a:xfrm>
          </p:grpSpPr>
          <p:sp>
            <p:nvSpPr>
              <p:cNvPr id="246" name="Freeform 245"/>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47" name="Freeform 246"/>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48" name="Group 247"/>
            <p:cNvGrpSpPr/>
            <p:nvPr/>
          </p:nvGrpSpPr>
          <p:grpSpPr>
            <a:xfrm>
              <a:off x="2250521" y="3451609"/>
              <a:ext cx="71582" cy="112020"/>
              <a:chOff x="2091483" y="2659137"/>
              <a:chExt cx="45719" cy="71547"/>
            </a:xfrm>
          </p:grpSpPr>
          <p:sp>
            <p:nvSpPr>
              <p:cNvPr id="249" name="Freeform 248"/>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50" name="Freeform 249"/>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51" name="Group 250"/>
            <p:cNvGrpSpPr/>
            <p:nvPr/>
          </p:nvGrpSpPr>
          <p:grpSpPr>
            <a:xfrm>
              <a:off x="2105469" y="3315986"/>
              <a:ext cx="71582" cy="112020"/>
              <a:chOff x="2091483" y="2659137"/>
              <a:chExt cx="45719" cy="71547"/>
            </a:xfrm>
          </p:grpSpPr>
          <p:sp>
            <p:nvSpPr>
              <p:cNvPr id="252" name="Freeform 251"/>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53" name="Freeform 252"/>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54" name="Group 253"/>
            <p:cNvGrpSpPr/>
            <p:nvPr/>
          </p:nvGrpSpPr>
          <p:grpSpPr>
            <a:xfrm>
              <a:off x="2092871" y="3204415"/>
              <a:ext cx="71582" cy="112020"/>
              <a:chOff x="2091483" y="2659137"/>
              <a:chExt cx="45719" cy="71547"/>
            </a:xfrm>
          </p:grpSpPr>
          <p:sp>
            <p:nvSpPr>
              <p:cNvPr id="255" name="Freeform 254"/>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56" name="Freeform 255"/>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57" name="Group 256"/>
            <p:cNvGrpSpPr/>
            <p:nvPr/>
          </p:nvGrpSpPr>
          <p:grpSpPr>
            <a:xfrm>
              <a:off x="2063328" y="3152385"/>
              <a:ext cx="71582" cy="112020"/>
              <a:chOff x="2091483" y="2659137"/>
              <a:chExt cx="45719" cy="71547"/>
            </a:xfrm>
          </p:grpSpPr>
          <p:sp>
            <p:nvSpPr>
              <p:cNvPr id="258" name="Freeform 257"/>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59" name="Freeform 258"/>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60" name="Group 259"/>
            <p:cNvGrpSpPr/>
            <p:nvPr/>
          </p:nvGrpSpPr>
          <p:grpSpPr>
            <a:xfrm>
              <a:off x="1961101" y="2942299"/>
              <a:ext cx="71582" cy="112020"/>
              <a:chOff x="2091483" y="2659137"/>
              <a:chExt cx="45719" cy="71547"/>
            </a:xfrm>
          </p:grpSpPr>
          <p:sp>
            <p:nvSpPr>
              <p:cNvPr id="261" name="Freeform 26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62" name="Freeform 26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63" name="Group 262"/>
            <p:cNvGrpSpPr/>
            <p:nvPr/>
          </p:nvGrpSpPr>
          <p:grpSpPr>
            <a:xfrm>
              <a:off x="1930470" y="2916899"/>
              <a:ext cx="71582" cy="112020"/>
              <a:chOff x="2091483" y="2659137"/>
              <a:chExt cx="45719" cy="71547"/>
            </a:xfrm>
          </p:grpSpPr>
          <p:sp>
            <p:nvSpPr>
              <p:cNvPr id="264" name="Freeform 26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65" name="Freeform 26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66" name="Group 265"/>
            <p:cNvGrpSpPr/>
            <p:nvPr/>
          </p:nvGrpSpPr>
          <p:grpSpPr>
            <a:xfrm>
              <a:off x="1889196" y="2839804"/>
              <a:ext cx="71582" cy="112020"/>
              <a:chOff x="2091483" y="2659137"/>
              <a:chExt cx="45719" cy="71547"/>
            </a:xfrm>
          </p:grpSpPr>
          <p:sp>
            <p:nvSpPr>
              <p:cNvPr id="267" name="Freeform 26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68" name="Freeform 26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70" name="Group 269"/>
            <p:cNvGrpSpPr/>
            <p:nvPr/>
          </p:nvGrpSpPr>
          <p:grpSpPr>
            <a:xfrm>
              <a:off x="1707428" y="2675630"/>
              <a:ext cx="71582" cy="112020"/>
              <a:chOff x="2091483" y="2659137"/>
              <a:chExt cx="45719" cy="71547"/>
            </a:xfrm>
          </p:grpSpPr>
          <p:sp>
            <p:nvSpPr>
              <p:cNvPr id="271" name="Freeform 27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72" name="Freeform 27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73" name="Group 272"/>
            <p:cNvGrpSpPr/>
            <p:nvPr/>
          </p:nvGrpSpPr>
          <p:grpSpPr>
            <a:xfrm>
              <a:off x="1675752" y="2611070"/>
              <a:ext cx="71582" cy="112020"/>
              <a:chOff x="2091483" y="2659137"/>
              <a:chExt cx="45719" cy="71547"/>
            </a:xfrm>
          </p:grpSpPr>
          <p:sp>
            <p:nvSpPr>
              <p:cNvPr id="274" name="Freeform 273"/>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75" name="Freeform 274"/>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76" name="Group 275"/>
            <p:cNvGrpSpPr/>
            <p:nvPr/>
          </p:nvGrpSpPr>
          <p:grpSpPr>
            <a:xfrm>
              <a:off x="1664397" y="2579818"/>
              <a:ext cx="71582" cy="112020"/>
              <a:chOff x="2091483" y="2659137"/>
              <a:chExt cx="45719" cy="71547"/>
            </a:xfrm>
          </p:grpSpPr>
          <p:sp>
            <p:nvSpPr>
              <p:cNvPr id="277" name="Freeform 276"/>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78" name="Freeform 277"/>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79" name="Group 278"/>
            <p:cNvGrpSpPr/>
            <p:nvPr/>
          </p:nvGrpSpPr>
          <p:grpSpPr>
            <a:xfrm>
              <a:off x="1671566" y="2565230"/>
              <a:ext cx="71582" cy="112020"/>
              <a:chOff x="2091483" y="2659137"/>
              <a:chExt cx="45719" cy="71547"/>
            </a:xfrm>
          </p:grpSpPr>
          <p:sp>
            <p:nvSpPr>
              <p:cNvPr id="280" name="Freeform 279"/>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1" name="Freeform 280"/>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nvGrpSpPr>
            <p:cNvPr id="282" name="Group 281"/>
            <p:cNvGrpSpPr/>
            <p:nvPr/>
          </p:nvGrpSpPr>
          <p:grpSpPr>
            <a:xfrm>
              <a:off x="1653157" y="2513980"/>
              <a:ext cx="71582" cy="112020"/>
              <a:chOff x="2091483" y="2659137"/>
              <a:chExt cx="45719" cy="71547"/>
            </a:xfrm>
          </p:grpSpPr>
          <p:sp>
            <p:nvSpPr>
              <p:cNvPr id="283" name="Freeform 282"/>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284" name="Freeform 283"/>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00A2E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sp>
          <p:nvSpPr>
            <p:cNvPr id="10" name="Freeform 21">
              <a:extLst>
                <a:ext uri="{FF2B5EF4-FFF2-40B4-BE49-F238E27FC236}">
                  <a16:creationId xmlns:a16="http://schemas.microsoft.com/office/drawing/2014/main" id="{945B8AD7-989E-9756-EFDE-958070EA7F9D}"/>
                </a:ext>
              </a:extLst>
            </p:cNvPr>
            <p:cNvSpPr>
              <a:spLocks/>
            </p:cNvSpPr>
            <p:nvPr/>
          </p:nvSpPr>
          <p:spPr bwMode="auto">
            <a:xfrm>
              <a:off x="1415323" y="2417438"/>
              <a:ext cx="4389552" cy="225173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2000" b="0" i="0" u="none" strike="noStrike" kern="1200" cap="none" spc="0" normalizeH="0" baseline="0" noProof="0">
                <a:ln>
                  <a:noFill/>
                </a:ln>
                <a:solidFill>
                  <a:srgbClr val="363636"/>
                </a:solidFill>
                <a:effectLst/>
                <a:uLnTx/>
                <a:uFillTx/>
                <a:latin typeface="Calibri"/>
                <a:ea typeface="+mn-ea"/>
                <a:cs typeface="+mn-cs"/>
              </a:endParaRPr>
            </a:p>
          </p:txBody>
        </p:sp>
        <p:sp>
          <p:nvSpPr>
            <p:cNvPr id="7" name="Freeform 6"/>
            <p:cNvSpPr/>
            <p:nvPr/>
          </p:nvSpPr>
          <p:spPr>
            <a:xfrm>
              <a:off x="1506113" y="2482761"/>
              <a:ext cx="3430788" cy="2085662"/>
            </a:xfrm>
            <a:custGeom>
              <a:avLst/>
              <a:gdLst>
                <a:gd name="connsiteX0" fmla="*/ 0 w 3430788"/>
                <a:gd name="connsiteY0" fmla="*/ 0 h 2085662"/>
                <a:gd name="connsiteX1" fmla="*/ 75126 w 3430788"/>
                <a:gd name="connsiteY1" fmla="*/ 3577 h 2085662"/>
                <a:gd name="connsiteX2" fmla="*/ 75126 w 3430788"/>
                <a:gd name="connsiteY2" fmla="*/ 3577 h 2085662"/>
                <a:gd name="connsiteX3" fmla="*/ 153831 w 3430788"/>
                <a:gd name="connsiteY3" fmla="*/ 28619 h 2085662"/>
                <a:gd name="connsiteX4" fmla="*/ 153831 w 3430788"/>
                <a:gd name="connsiteY4" fmla="*/ 60816 h 2085662"/>
                <a:gd name="connsiteX5" fmla="*/ 153831 w 3430788"/>
                <a:gd name="connsiteY5" fmla="*/ 60816 h 2085662"/>
                <a:gd name="connsiteX6" fmla="*/ 178873 w 3430788"/>
                <a:gd name="connsiteY6" fmla="*/ 107324 h 2085662"/>
                <a:gd name="connsiteX7" fmla="*/ 178873 w 3430788"/>
                <a:gd name="connsiteY7" fmla="*/ 107324 h 2085662"/>
                <a:gd name="connsiteX8" fmla="*/ 193183 w 3430788"/>
                <a:gd name="connsiteY8" fmla="*/ 157408 h 2085662"/>
                <a:gd name="connsiteX9" fmla="*/ 196760 w 3430788"/>
                <a:gd name="connsiteY9" fmla="*/ 236112 h 2085662"/>
                <a:gd name="connsiteX10" fmla="*/ 200338 w 3430788"/>
                <a:gd name="connsiteY10" fmla="*/ 271887 h 2085662"/>
                <a:gd name="connsiteX11" fmla="*/ 200338 w 3430788"/>
                <a:gd name="connsiteY11" fmla="*/ 271887 h 2085662"/>
                <a:gd name="connsiteX12" fmla="*/ 207493 w 3430788"/>
                <a:gd name="connsiteY12" fmla="*/ 332704 h 2085662"/>
                <a:gd name="connsiteX13" fmla="*/ 218225 w 3430788"/>
                <a:gd name="connsiteY13" fmla="*/ 361324 h 2085662"/>
                <a:gd name="connsiteX14" fmla="*/ 228957 w 3430788"/>
                <a:gd name="connsiteY14" fmla="*/ 389943 h 2085662"/>
                <a:gd name="connsiteX15" fmla="*/ 243267 w 3430788"/>
                <a:gd name="connsiteY15" fmla="*/ 432873 h 2085662"/>
                <a:gd name="connsiteX16" fmla="*/ 282619 w 3430788"/>
                <a:gd name="connsiteY16" fmla="*/ 432873 h 2085662"/>
                <a:gd name="connsiteX17" fmla="*/ 282619 w 3430788"/>
                <a:gd name="connsiteY17" fmla="*/ 432873 h 2085662"/>
                <a:gd name="connsiteX18" fmla="*/ 321972 w 3430788"/>
                <a:gd name="connsiteY18" fmla="*/ 475802 h 2085662"/>
                <a:gd name="connsiteX19" fmla="*/ 368479 w 3430788"/>
                <a:gd name="connsiteY19" fmla="*/ 497267 h 2085662"/>
                <a:gd name="connsiteX20" fmla="*/ 375633 w 3430788"/>
                <a:gd name="connsiteY20" fmla="*/ 533042 h 2085662"/>
                <a:gd name="connsiteX21" fmla="*/ 386366 w 3430788"/>
                <a:gd name="connsiteY21" fmla="*/ 579549 h 2085662"/>
                <a:gd name="connsiteX22" fmla="*/ 393521 w 3430788"/>
                <a:gd name="connsiteY22" fmla="*/ 622478 h 2085662"/>
                <a:gd name="connsiteX23" fmla="*/ 407831 w 3430788"/>
                <a:gd name="connsiteY23" fmla="*/ 651098 h 2085662"/>
                <a:gd name="connsiteX24" fmla="*/ 432873 w 3430788"/>
                <a:gd name="connsiteY24" fmla="*/ 686873 h 2085662"/>
                <a:gd name="connsiteX25" fmla="*/ 450760 w 3430788"/>
                <a:gd name="connsiteY25" fmla="*/ 715493 h 2085662"/>
                <a:gd name="connsiteX26" fmla="*/ 475802 w 3430788"/>
                <a:gd name="connsiteY26" fmla="*/ 736957 h 2085662"/>
                <a:gd name="connsiteX27" fmla="*/ 511577 w 3430788"/>
                <a:gd name="connsiteY27" fmla="*/ 762000 h 2085662"/>
                <a:gd name="connsiteX28" fmla="*/ 511577 w 3430788"/>
                <a:gd name="connsiteY28" fmla="*/ 762000 h 2085662"/>
                <a:gd name="connsiteX29" fmla="*/ 558084 w 3430788"/>
                <a:gd name="connsiteY29" fmla="*/ 783464 h 2085662"/>
                <a:gd name="connsiteX30" fmla="*/ 558084 w 3430788"/>
                <a:gd name="connsiteY30" fmla="*/ 783464 h 2085662"/>
                <a:gd name="connsiteX31" fmla="*/ 558084 w 3430788"/>
                <a:gd name="connsiteY31" fmla="*/ 783464 h 2085662"/>
                <a:gd name="connsiteX32" fmla="*/ 583126 w 3430788"/>
                <a:gd name="connsiteY32" fmla="*/ 833549 h 2085662"/>
                <a:gd name="connsiteX33" fmla="*/ 586704 w 3430788"/>
                <a:gd name="connsiteY33" fmla="*/ 872901 h 2085662"/>
                <a:gd name="connsiteX34" fmla="*/ 597436 w 3430788"/>
                <a:gd name="connsiteY34" fmla="*/ 905098 h 2085662"/>
                <a:gd name="connsiteX35" fmla="*/ 593859 w 3430788"/>
                <a:gd name="connsiteY35" fmla="*/ 937295 h 2085662"/>
                <a:gd name="connsiteX36" fmla="*/ 597436 w 3430788"/>
                <a:gd name="connsiteY36" fmla="*/ 980225 h 2085662"/>
                <a:gd name="connsiteX37" fmla="*/ 608169 w 3430788"/>
                <a:gd name="connsiteY37" fmla="*/ 1026732 h 2085662"/>
                <a:gd name="connsiteX38" fmla="*/ 615324 w 3430788"/>
                <a:gd name="connsiteY38" fmla="*/ 1066084 h 2085662"/>
                <a:gd name="connsiteX39" fmla="*/ 618901 w 3430788"/>
                <a:gd name="connsiteY39" fmla="*/ 1123324 h 2085662"/>
                <a:gd name="connsiteX40" fmla="*/ 629633 w 3430788"/>
                <a:gd name="connsiteY40" fmla="*/ 1155521 h 2085662"/>
                <a:gd name="connsiteX41" fmla="*/ 643943 w 3430788"/>
                <a:gd name="connsiteY41" fmla="*/ 1198450 h 2085662"/>
                <a:gd name="connsiteX42" fmla="*/ 711915 w 3430788"/>
                <a:gd name="connsiteY42" fmla="*/ 1202028 h 2085662"/>
                <a:gd name="connsiteX43" fmla="*/ 726225 w 3430788"/>
                <a:gd name="connsiteY43" fmla="*/ 1230647 h 2085662"/>
                <a:gd name="connsiteX44" fmla="*/ 726225 w 3430788"/>
                <a:gd name="connsiteY44" fmla="*/ 1230647 h 2085662"/>
                <a:gd name="connsiteX45" fmla="*/ 758422 w 3430788"/>
                <a:gd name="connsiteY45" fmla="*/ 1266422 h 2085662"/>
                <a:gd name="connsiteX46" fmla="*/ 776310 w 3430788"/>
                <a:gd name="connsiteY46" fmla="*/ 1327239 h 2085662"/>
                <a:gd name="connsiteX47" fmla="*/ 779887 w 3430788"/>
                <a:gd name="connsiteY47" fmla="*/ 1377324 h 2085662"/>
                <a:gd name="connsiteX48" fmla="*/ 808507 w 3430788"/>
                <a:gd name="connsiteY48" fmla="*/ 1409521 h 2085662"/>
                <a:gd name="connsiteX49" fmla="*/ 808507 w 3430788"/>
                <a:gd name="connsiteY49" fmla="*/ 1409521 h 2085662"/>
                <a:gd name="connsiteX50" fmla="*/ 822817 w 3430788"/>
                <a:gd name="connsiteY50" fmla="*/ 1470338 h 2085662"/>
                <a:gd name="connsiteX51" fmla="*/ 844281 w 3430788"/>
                <a:gd name="connsiteY51" fmla="*/ 1498957 h 2085662"/>
                <a:gd name="connsiteX52" fmla="*/ 894366 w 3430788"/>
                <a:gd name="connsiteY52" fmla="*/ 1516845 h 2085662"/>
                <a:gd name="connsiteX53" fmla="*/ 980225 w 3430788"/>
                <a:gd name="connsiteY53" fmla="*/ 1527577 h 2085662"/>
                <a:gd name="connsiteX54" fmla="*/ 994535 w 3430788"/>
                <a:gd name="connsiteY54" fmla="*/ 1584816 h 2085662"/>
                <a:gd name="connsiteX55" fmla="*/ 994535 w 3430788"/>
                <a:gd name="connsiteY55" fmla="*/ 1584816 h 2085662"/>
                <a:gd name="connsiteX56" fmla="*/ 1026732 w 3430788"/>
                <a:gd name="connsiteY56" fmla="*/ 1656366 h 2085662"/>
                <a:gd name="connsiteX57" fmla="*/ 1101859 w 3430788"/>
                <a:gd name="connsiteY57" fmla="*/ 1667098 h 2085662"/>
                <a:gd name="connsiteX58" fmla="*/ 1144788 w 3430788"/>
                <a:gd name="connsiteY58" fmla="*/ 1681408 h 2085662"/>
                <a:gd name="connsiteX59" fmla="*/ 1187718 w 3430788"/>
                <a:gd name="connsiteY59" fmla="*/ 1702873 h 2085662"/>
                <a:gd name="connsiteX60" fmla="*/ 1191295 w 3430788"/>
                <a:gd name="connsiteY60" fmla="*/ 1763690 h 2085662"/>
                <a:gd name="connsiteX61" fmla="*/ 1191295 w 3430788"/>
                <a:gd name="connsiteY61" fmla="*/ 1763690 h 2085662"/>
                <a:gd name="connsiteX62" fmla="*/ 1219915 w 3430788"/>
                <a:gd name="connsiteY62" fmla="*/ 1799464 h 2085662"/>
                <a:gd name="connsiteX63" fmla="*/ 1345126 w 3430788"/>
                <a:gd name="connsiteY63" fmla="*/ 1795887 h 2085662"/>
                <a:gd name="connsiteX64" fmla="*/ 1345126 w 3430788"/>
                <a:gd name="connsiteY64" fmla="*/ 1795887 h 2085662"/>
                <a:gd name="connsiteX65" fmla="*/ 1370169 w 3430788"/>
                <a:gd name="connsiteY65" fmla="*/ 1831662 h 2085662"/>
                <a:gd name="connsiteX66" fmla="*/ 1409521 w 3430788"/>
                <a:gd name="connsiteY66" fmla="*/ 1831662 h 2085662"/>
                <a:gd name="connsiteX67" fmla="*/ 1413098 w 3430788"/>
                <a:gd name="connsiteY67" fmla="*/ 1896056 h 2085662"/>
                <a:gd name="connsiteX68" fmla="*/ 1566929 w 3430788"/>
                <a:gd name="connsiteY68" fmla="*/ 1903211 h 2085662"/>
                <a:gd name="connsiteX69" fmla="*/ 1584817 w 3430788"/>
                <a:gd name="connsiteY69" fmla="*/ 1931831 h 2085662"/>
                <a:gd name="connsiteX70" fmla="*/ 1874591 w 3430788"/>
                <a:gd name="connsiteY70" fmla="*/ 1935408 h 2085662"/>
                <a:gd name="connsiteX71" fmla="*/ 1896056 w 3430788"/>
                <a:gd name="connsiteY71" fmla="*/ 1964028 h 2085662"/>
                <a:gd name="connsiteX72" fmla="*/ 2003380 w 3430788"/>
                <a:gd name="connsiteY72" fmla="*/ 1964028 h 2085662"/>
                <a:gd name="connsiteX73" fmla="*/ 2003380 w 3430788"/>
                <a:gd name="connsiteY73" fmla="*/ 1964028 h 2085662"/>
                <a:gd name="connsiteX74" fmla="*/ 2003380 w 3430788"/>
                <a:gd name="connsiteY74" fmla="*/ 1964028 h 2085662"/>
                <a:gd name="connsiteX75" fmla="*/ 2028422 w 3430788"/>
                <a:gd name="connsiteY75" fmla="*/ 1992647 h 2085662"/>
                <a:gd name="connsiteX76" fmla="*/ 2758225 w 3430788"/>
                <a:gd name="connsiteY76" fmla="*/ 1989070 h 2085662"/>
                <a:gd name="connsiteX77" fmla="*/ 2761802 w 3430788"/>
                <a:gd name="connsiteY77" fmla="*/ 2032000 h 2085662"/>
                <a:gd name="connsiteX78" fmla="*/ 3341352 w 3430788"/>
                <a:gd name="connsiteY78" fmla="*/ 2028422 h 2085662"/>
                <a:gd name="connsiteX79" fmla="*/ 3341352 w 3430788"/>
                <a:gd name="connsiteY79" fmla="*/ 2085662 h 2085662"/>
                <a:gd name="connsiteX80" fmla="*/ 3430788 w 3430788"/>
                <a:gd name="connsiteY80" fmla="*/ 2078507 h 208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430788" h="2085662">
                  <a:moveTo>
                    <a:pt x="0" y="0"/>
                  </a:moveTo>
                  <a:lnTo>
                    <a:pt x="75126" y="3577"/>
                  </a:lnTo>
                  <a:lnTo>
                    <a:pt x="75126" y="3577"/>
                  </a:lnTo>
                  <a:lnTo>
                    <a:pt x="153831" y="28619"/>
                  </a:lnTo>
                  <a:lnTo>
                    <a:pt x="153831" y="60816"/>
                  </a:lnTo>
                  <a:lnTo>
                    <a:pt x="153831" y="60816"/>
                  </a:lnTo>
                  <a:lnTo>
                    <a:pt x="178873" y="107324"/>
                  </a:lnTo>
                  <a:lnTo>
                    <a:pt x="178873" y="107324"/>
                  </a:lnTo>
                  <a:lnTo>
                    <a:pt x="193183" y="157408"/>
                  </a:lnTo>
                  <a:lnTo>
                    <a:pt x="196760" y="236112"/>
                  </a:lnTo>
                  <a:lnTo>
                    <a:pt x="200338" y="271887"/>
                  </a:lnTo>
                  <a:lnTo>
                    <a:pt x="200338" y="271887"/>
                  </a:lnTo>
                  <a:lnTo>
                    <a:pt x="207493" y="332704"/>
                  </a:lnTo>
                  <a:lnTo>
                    <a:pt x="218225" y="361324"/>
                  </a:lnTo>
                  <a:lnTo>
                    <a:pt x="228957" y="389943"/>
                  </a:lnTo>
                  <a:lnTo>
                    <a:pt x="243267" y="432873"/>
                  </a:lnTo>
                  <a:lnTo>
                    <a:pt x="282619" y="432873"/>
                  </a:lnTo>
                  <a:lnTo>
                    <a:pt x="282619" y="432873"/>
                  </a:lnTo>
                  <a:lnTo>
                    <a:pt x="321972" y="475802"/>
                  </a:lnTo>
                  <a:lnTo>
                    <a:pt x="368479" y="497267"/>
                  </a:lnTo>
                  <a:lnTo>
                    <a:pt x="375633" y="533042"/>
                  </a:lnTo>
                  <a:lnTo>
                    <a:pt x="386366" y="579549"/>
                  </a:lnTo>
                  <a:lnTo>
                    <a:pt x="393521" y="622478"/>
                  </a:lnTo>
                  <a:lnTo>
                    <a:pt x="407831" y="651098"/>
                  </a:lnTo>
                  <a:lnTo>
                    <a:pt x="432873" y="686873"/>
                  </a:lnTo>
                  <a:lnTo>
                    <a:pt x="450760" y="715493"/>
                  </a:lnTo>
                  <a:lnTo>
                    <a:pt x="475802" y="736957"/>
                  </a:lnTo>
                  <a:lnTo>
                    <a:pt x="511577" y="762000"/>
                  </a:lnTo>
                  <a:lnTo>
                    <a:pt x="511577" y="762000"/>
                  </a:lnTo>
                  <a:lnTo>
                    <a:pt x="558084" y="783464"/>
                  </a:lnTo>
                  <a:lnTo>
                    <a:pt x="558084" y="783464"/>
                  </a:lnTo>
                  <a:lnTo>
                    <a:pt x="558084" y="783464"/>
                  </a:lnTo>
                  <a:lnTo>
                    <a:pt x="583126" y="833549"/>
                  </a:lnTo>
                  <a:lnTo>
                    <a:pt x="586704" y="872901"/>
                  </a:lnTo>
                  <a:lnTo>
                    <a:pt x="597436" y="905098"/>
                  </a:lnTo>
                  <a:lnTo>
                    <a:pt x="593859" y="937295"/>
                  </a:lnTo>
                  <a:lnTo>
                    <a:pt x="597436" y="980225"/>
                  </a:lnTo>
                  <a:lnTo>
                    <a:pt x="608169" y="1026732"/>
                  </a:lnTo>
                  <a:lnTo>
                    <a:pt x="615324" y="1066084"/>
                  </a:lnTo>
                  <a:lnTo>
                    <a:pt x="618901" y="1123324"/>
                  </a:lnTo>
                  <a:lnTo>
                    <a:pt x="629633" y="1155521"/>
                  </a:lnTo>
                  <a:lnTo>
                    <a:pt x="643943" y="1198450"/>
                  </a:lnTo>
                  <a:lnTo>
                    <a:pt x="711915" y="1202028"/>
                  </a:lnTo>
                  <a:lnTo>
                    <a:pt x="726225" y="1230647"/>
                  </a:lnTo>
                  <a:lnTo>
                    <a:pt x="726225" y="1230647"/>
                  </a:lnTo>
                  <a:lnTo>
                    <a:pt x="758422" y="1266422"/>
                  </a:lnTo>
                  <a:lnTo>
                    <a:pt x="776310" y="1327239"/>
                  </a:lnTo>
                  <a:lnTo>
                    <a:pt x="779887" y="1377324"/>
                  </a:lnTo>
                  <a:lnTo>
                    <a:pt x="808507" y="1409521"/>
                  </a:lnTo>
                  <a:lnTo>
                    <a:pt x="808507" y="1409521"/>
                  </a:lnTo>
                  <a:lnTo>
                    <a:pt x="822817" y="1470338"/>
                  </a:lnTo>
                  <a:lnTo>
                    <a:pt x="844281" y="1498957"/>
                  </a:lnTo>
                  <a:lnTo>
                    <a:pt x="894366" y="1516845"/>
                  </a:lnTo>
                  <a:lnTo>
                    <a:pt x="980225" y="1527577"/>
                  </a:lnTo>
                  <a:lnTo>
                    <a:pt x="994535" y="1584816"/>
                  </a:lnTo>
                  <a:lnTo>
                    <a:pt x="994535" y="1584816"/>
                  </a:lnTo>
                  <a:lnTo>
                    <a:pt x="1026732" y="1656366"/>
                  </a:lnTo>
                  <a:lnTo>
                    <a:pt x="1101859" y="1667098"/>
                  </a:lnTo>
                  <a:lnTo>
                    <a:pt x="1144788" y="1681408"/>
                  </a:lnTo>
                  <a:lnTo>
                    <a:pt x="1187718" y="1702873"/>
                  </a:lnTo>
                  <a:lnTo>
                    <a:pt x="1191295" y="1763690"/>
                  </a:lnTo>
                  <a:lnTo>
                    <a:pt x="1191295" y="1763690"/>
                  </a:lnTo>
                  <a:lnTo>
                    <a:pt x="1219915" y="1799464"/>
                  </a:lnTo>
                  <a:lnTo>
                    <a:pt x="1345126" y="1795887"/>
                  </a:lnTo>
                  <a:lnTo>
                    <a:pt x="1345126" y="1795887"/>
                  </a:lnTo>
                  <a:lnTo>
                    <a:pt x="1370169" y="1831662"/>
                  </a:lnTo>
                  <a:lnTo>
                    <a:pt x="1409521" y="1831662"/>
                  </a:lnTo>
                  <a:lnTo>
                    <a:pt x="1413098" y="1896056"/>
                  </a:lnTo>
                  <a:lnTo>
                    <a:pt x="1566929" y="1903211"/>
                  </a:lnTo>
                  <a:lnTo>
                    <a:pt x="1584817" y="1931831"/>
                  </a:lnTo>
                  <a:lnTo>
                    <a:pt x="1874591" y="1935408"/>
                  </a:lnTo>
                  <a:lnTo>
                    <a:pt x="1896056" y="1964028"/>
                  </a:lnTo>
                  <a:lnTo>
                    <a:pt x="2003380" y="1964028"/>
                  </a:lnTo>
                  <a:lnTo>
                    <a:pt x="2003380" y="1964028"/>
                  </a:lnTo>
                  <a:lnTo>
                    <a:pt x="2003380" y="1964028"/>
                  </a:lnTo>
                  <a:lnTo>
                    <a:pt x="2028422" y="1992647"/>
                  </a:lnTo>
                  <a:lnTo>
                    <a:pt x="2758225" y="1989070"/>
                  </a:lnTo>
                  <a:lnTo>
                    <a:pt x="2761802" y="2032000"/>
                  </a:lnTo>
                  <a:lnTo>
                    <a:pt x="3341352" y="2028422"/>
                  </a:lnTo>
                  <a:lnTo>
                    <a:pt x="3341352" y="2085662"/>
                  </a:lnTo>
                  <a:lnTo>
                    <a:pt x="3430788" y="2078507"/>
                  </a:lnTo>
                </a:path>
              </a:pathLst>
            </a:custGeom>
            <a:ln w="19050"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p>
          </p:txBody>
        </p:sp>
        <p:grpSp>
          <p:nvGrpSpPr>
            <p:cNvPr id="190" name="Group 189"/>
            <p:cNvGrpSpPr/>
            <p:nvPr/>
          </p:nvGrpSpPr>
          <p:grpSpPr>
            <a:xfrm>
              <a:off x="1460549" y="2444058"/>
              <a:ext cx="71582" cy="112020"/>
              <a:chOff x="2091483" y="2659137"/>
              <a:chExt cx="45719" cy="71547"/>
            </a:xfrm>
          </p:grpSpPr>
          <p:sp>
            <p:nvSpPr>
              <p:cNvPr id="191" name="Freeform 190"/>
              <p:cNvSpPr/>
              <p:nvPr/>
            </p:nvSpPr>
            <p:spPr>
              <a:xfrm>
                <a:off x="2114136" y="2659137"/>
                <a:ext cx="0" cy="55734"/>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sp>
            <p:nvSpPr>
              <p:cNvPr id="192" name="Freeform 191"/>
              <p:cNvSpPr/>
              <p:nvPr/>
            </p:nvSpPr>
            <p:spPr>
              <a:xfrm rot="5400000">
                <a:off x="2091483" y="2684965"/>
                <a:ext cx="45719" cy="45719"/>
              </a:xfrm>
              <a:custGeom>
                <a:avLst/>
                <a:gdLst>
                  <a:gd name="connsiteX0" fmla="*/ 0 w 0"/>
                  <a:gd name="connsiteY0" fmla="*/ 0 h 79375"/>
                  <a:gd name="connsiteX1" fmla="*/ 0 w 0"/>
                  <a:gd name="connsiteY1" fmla="*/ 79375 h 79375"/>
                  <a:gd name="connsiteX2" fmla="*/ 0 w 0"/>
                  <a:gd name="connsiteY2" fmla="*/ 79375 h 79375"/>
                  <a:gd name="connsiteX3" fmla="*/ 0 w 0"/>
                  <a:gd name="connsiteY3" fmla="*/ 79375 h 79375"/>
                  <a:gd name="connsiteX4" fmla="*/ 0 w 0"/>
                  <a:gd name="connsiteY4" fmla="*/ 79375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9375">
                    <a:moveTo>
                      <a:pt x="0" y="0"/>
                    </a:moveTo>
                    <a:lnTo>
                      <a:pt x="0" y="79375"/>
                    </a:lnTo>
                    <a:lnTo>
                      <a:pt x="0" y="79375"/>
                    </a:lnTo>
                    <a:lnTo>
                      <a:pt x="0" y="79375"/>
                    </a:lnTo>
                    <a:lnTo>
                      <a:pt x="0" y="79375"/>
                    </a:lnTo>
                  </a:path>
                </a:pathLst>
              </a:custGeom>
              <a:ln w="9525" cmpd="sng">
                <a:solidFill>
                  <a:srgbClr val="E73E1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2000">
                  <a:solidFill>
                    <a:srgbClr val="E73E16"/>
                  </a:solidFill>
                </a:endParaRPr>
              </a:p>
            </p:txBody>
          </p:sp>
        </p:grpSp>
      </p:grpSp>
      <p:sp>
        <p:nvSpPr>
          <p:cNvPr id="294" name="Line 8">
            <a:extLst>
              <a:ext uri="{FF2B5EF4-FFF2-40B4-BE49-F238E27FC236}">
                <a16:creationId xmlns:a16="http://schemas.microsoft.com/office/drawing/2014/main" id="{E914F7CA-3F2A-0E52-B7B6-9B800166A530}"/>
              </a:ext>
            </a:extLst>
          </p:cNvPr>
          <p:cNvSpPr>
            <a:spLocks noChangeShapeType="1"/>
          </p:cNvSpPr>
          <p:nvPr/>
        </p:nvSpPr>
        <p:spPr bwMode="auto">
          <a:xfrm>
            <a:off x="7789586" y="4455324"/>
            <a:ext cx="7176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295" name="TextBox 294">
            <a:extLst>
              <a:ext uri="{FF2B5EF4-FFF2-40B4-BE49-F238E27FC236}">
                <a16:creationId xmlns:a16="http://schemas.microsoft.com/office/drawing/2014/main" id="{6F5A76F1-062F-B0E6-9E7F-311FB31CA948}"/>
              </a:ext>
            </a:extLst>
          </p:cNvPr>
          <p:cNvSpPr txBox="1"/>
          <p:nvPr/>
        </p:nvSpPr>
        <p:spPr>
          <a:xfrm>
            <a:off x="7560635" y="4293655"/>
            <a:ext cx="284052"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0</a:t>
            </a:r>
          </a:p>
        </p:txBody>
      </p:sp>
      <p:sp>
        <p:nvSpPr>
          <p:cNvPr id="296" name="Line 7">
            <a:extLst>
              <a:ext uri="{FF2B5EF4-FFF2-40B4-BE49-F238E27FC236}">
                <a16:creationId xmlns:a16="http://schemas.microsoft.com/office/drawing/2014/main" id="{B255375B-28CF-172B-CE30-CC16A80EDB7F}"/>
              </a:ext>
            </a:extLst>
          </p:cNvPr>
          <p:cNvSpPr>
            <a:spLocks noChangeShapeType="1"/>
          </p:cNvSpPr>
          <p:nvPr/>
        </p:nvSpPr>
        <p:spPr bwMode="auto">
          <a:xfrm>
            <a:off x="7789586" y="2458043"/>
            <a:ext cx="7176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297" name="TextBox 296">
            <a:extLst>
              <a:ext uri="{FF2B5EF4-FFF2-40B4-BE49-F238E27FC236}">
                <a16:creationId xmlns:a16="http://schemas.microsoft.com/office/drawing/2014/main" id="{E868A368-F2FA-40E2-D6D7-9411904EC7B4}"/>
              </a:ext>
            </a:extLst>
          </p:cNvPr>
          <p:cNvSpPr txBox="1"/>
          <p:nvPr/>
        </p:nvSpPr>
        <p:spPr>
          <a:xfrm>
            <a:off x="7461249" y="2301112"/>
            <a:ext cx="383438"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60</a:t>
            </a:r>
          </a:p>
        </p:txBody>
      </p:sp>
      <p:sp>
        <p:nvSpPr>
          <p:cNvPr id="298" name="Line 7">
            <a:extLst>
              <a:ext uri="{FF2B5EF4-FFF2-40B4-BE49-F238E27FC236}">
                <a16:creationId xmlns:a16="http://schemas.microsoft.com/office/drawing/2014/main" id="{B255375B-28CF-172B-CE30-CC16A80EDB7F}"/>
              </a:ext>
            </a:extLst>
          </p:cNvPr>
          <p:cNvSpPr>
            <a:spLocks noChangeShapeType="1"/>
          </p:cNvSpPr>
          <p:nvPr/>
        </p:nvSpPr>
        <p:spPr bwMode="auto">
          <a:xfrm>
            <a:off x="7789586" y="3456683"/>
            <a:ext cx="7176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299" name="TextBox 298">
            <a:extLst>
              <a:ext uri="{FF2B5EF4-FFF2-40B4-BE49-F238E27FC236}">
                <a16:creationId xmlns:a16="http://schemas.microsoft.com/office/drawing/2014/main" id="{E868A368-F2FA-40E2-D6D7-9411904EC7B4}"/>
              </a:ext>
            </a:extLst>
          </p:cNvPr>
          <p:cNvSpPr txBox="1"/>
          <p:nvPr/>
        </p:nvSpPr>
        <p:spPr>
          <a:xfrm>
            <a:off x="7461249" y="3297382"/>
            <a:ext cx="383438"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30</a:t>
            </a:r>
          </a:p>
        </p:txBody>
      </p:sp>
      <p:sp>
        <p:nvSpPr>
          <p:cNvPr id="300" name="Rectangle 299"/>
          <p:cNvSpPr/>
          <p:nvPr/>
        </p:nvSpPr>
        <p:spPr>
          <a:xfrm>
            <a:off x="9388853" y="3304984"/>
            <a:ext cx="1096568" cy="1147001"/>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2" name="Freeform 21">
            <a:extLst>
              <a:ext uri="{FF2B5EF4-FFF2-40B4-BE49-F238E27FC236}">
                <a16:creationId xmlns:a16="http://schemas.microsoft.com/office/drawing/2014/main" id="{945B8AD7-989E-9756-EFDE-958070EA7F9D}"/>
              </a:ext>
            </a:extLst>
          </p:cNvPr>
          <p:cNvSpPr>
            <a:spLocks/>
          </p:cNvSpPr>
          <p:nvPr/>
        </p:nvSpPr>
        <p:spPr bwMode="auto">
          <a:xfrm>
            <a:off x="7859037" y="2377183"/>
            <a:ext cx="3740762" cy="208064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363636"/>
              </a:solidFill>
              <a:effectLst/>
              <a:uLnTx/>
              <a:uFillTx/>
              <a:latin typeface="Calibri"/>
              <a:ea typeface="+mn-ea"/>
              <a:cs typeface="+mn-cs"/>
            </a:endParaRPr>
          </a:p>
        </p:txBody>
      </p:sp>
      <p:sp>
        <p:nvSpPr>
          <p:cNvPr id="305" name="TextBox 304">
            <a:extLst>
              <a:ext uri="{FF2B5EF4-FFF2-40B4-BE49-F238E27FC236}">
                <a16:creationId xmlns:a16="http://schemas.microsoft.com/office/drawing/2014/main" id="{08DBEB93-0E29-B65D-8DA3-AA2CBBC0222B}"/>
              </a:ext>
            </a:extLst>
          </p:cNvPr>
          <p:cNvSpPr txBox="1"/>
          <p:nvPr/>
        </p:nvSpPr>
        <p:spPr>
          <a:xfrm>
            <a:off x="8530165" y="2382900"/>
            <a:ext cx="2981265" cy="26161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100" b="1" i="0" u="none" strike="noStrike" cap="none" normalizeH="0" baseline="0" noProof="0" dirty="0">
                <a:ln>
                  <a:noFill/>
                </a:ln>
                <a:solidFill>
                  <a:srgbClr val="000000"/>
                </a:solidFill>
                <a:uLnTx/>
                <a:uFillTx/>
                <a:latin typeface="Arial"/>
                <a:ea typeface="MS Mincho"/>
                <a:cs typeface="Arial"/>
              </a:rPr>
              <a:t>RD 18.6 （95％</a:t>
            </a:r>
            <a:r>
              <a:rPr kumimoji="0" lang="ja-JP" sz="1100" b="1" i="0" u="none" strike="noStrike" cap="none" normalizeH="0" noProof="0" dirty="0">
                <a:ln>
                  <a:noFill/>
                </a:ln>
                <a:solidFill>
                  <a:srgbClr val="000000"/>
                </a:solidFill>
                <a:uLnTx/>
                <a:uFillTx/>
                <a:latin typeface="Arial"/>
                <a:ea typeface="MS Mincho"/>
                <a:cs typeface="Arial"/>
              </a:rPr>
              <a:t>CI 7.8、29.0）</a:t>
            </a:r>
            <a:r>
              <a:rPr kumimoji="0" lang="ja-JP" sz="1100" b="1" i="0" u="none" strike="noStrike" cap="none" normalizeH="0" baseline="30000" noProof="0" dirty="0">
                <a:ln>
                  <a:noFill/>
                </a:ln>
                <a:solidFill>
                  <a:srgbClr val="000000"/>
                </a:solidFill>
                <a:uLnTx/>
                <a:uFillTx/>
                <a:latin typeface="Arial"/>
                <a:ea typeface="MS Mincho"/>
                <a:cs typeface="Arial"/>
              </a:rPr>
              <a:t>*</a:t>
            </a:r>
          </a:p>
        </p:txBody>
      </p:sp>
      <p:graphicFrame>
        <p:nvGraphicFramePr>
          <p:cNvPr id="308" name="Table 561">
            <a:extLst>
              <a:ext uri="{FF2B5EF4-FFF2-40B4-BE49-F238E27FC236}">
                <a16:creationId xmlns:a16="http://schemas.microsoft.com/office/drawing/2014/main" id="{43E60973-46C5-92D2-D114-C72FD899BEB8}"/>
              </a:ext>
            </a:extLst>
          </p:cNvPr>
          <p:cNvGraphicFramePr>
            <a:graphicFrameLocks noGrp="1"/>
          </p:cNvGraphicFramePr>
          <p:nvPr>
            <p:extLst>
              <p:ext uri="{D42A27DB-BD31-4B8C-83A1-F6EECF244321}">
                <p14:modId xmlns:p14="http://schemas.microsoft.com/office/powerpoint/2010/main" val="3508973841"/>
              </p:ext>
            </p:extLst>
          </p:nvPr>
        </p:nvGraphicFramePr>
        <p:xfrm>
          <a:off x="7222671" y="4601605"/>
          <a:ext cx="4414158" cy="1038960"/>
        </p:xfrm>
        <a:graphic>
          <a:graphicData uri="http://schemas.openxmlformats.org/drawingml/2006/table">
            <a:tbl>
              <a:tblPr firstRow="1" bandRow="1">
                <a:tableStyleId>{69012ECD-51FC-41F1-AA8D-1B2483CD663E}</a:tableStyleId>
              </a:tblPr>
              <a:tblGrid>
                <a:gridCol w="1077686">
                  <a:extLst>
                    <a:ext uri="{9D8B030D-6E8A-4147-A177-3AD203B41FA5}">
                      <a16:colId xmlns:a16="http://schemas.microsoft.com/office/drawing/2014/main" val="559026787"/>
                    </a:ext>
                  </a:extLst>
                </a:gridCol>
                <a:gridCol w="1126672">
                  <a:extLst>
                    <a:ext uri="{9D8B030D-6E8A-4147-A177-3AD203B41FA5}">
                      <a16:colId xmlns:a16="http://schemas.microsoft.com/office/drawing/2014/main" val="3751778875"/>
                    </a:ext>
                  </a:extLst>
                </a:gridCol>
                <a:gridCol w="1077685">
                  <a:extLst>
                    <a:ext uri="{9D8B030D-6E8A-4147-A177-3AD203B41FA5}">
                      <a16:colId xmlns:a16="http://schemas.microsoft.com/office/drawing/2014/main" val="2573926804"/>
                    </a:ext>
                  </a:extLst>
                </a:gridCol>
                <a:gridCol w="1132115">
                  <a:extLst>
                    <a:ext uri="{9D8B030D-6E8A-4147-A177-3AD203B41FA5}">
                      <a16:colId xmlns:a16="http://schemas.microsoft.com/office/drawing/2014/main" val="20003"/>
                    </a:ext>
                  </a:extLst>
                </a:gridCol>
              </a:tblGrid>
              <a:tr h="234424">
                <a:tc>
                  <a:txBody>
                    <a:bodyPr/>
                    <a:lstStyle/>
                    <a:p>
                      <a:endParaRPr lang="en-GB" sz="1200" dirty="0">
                        <a:solidFill>
                          <a:schemeClr val="tx2"/>
                        </a:solidFill>
                        <a:latin typeface="Arial" panose="020B0604020202020204" pitchFamily="34" charset="0"/>
                        <a:cs typeface="Arial" panose="020B0604020202020204" pitchFamily="34" charset="0"/>
                      </a:endParaRP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u="none" strike="noStrike" cap="none" normalizeH="0" baseline="0" noProof="0" dirty="0">
                          <a:ln>
                            <a:noFill/>
                          </a:ln>
                          <a:solidFill>
                            <a:schemeClr val="tx2"/>
                          </a:solidFill>
                          <a:uLnTx/>
                          <a:uFillTx/>
                        </a:rPr>
                        <a:t>A群</a:t>
                      </a: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u="none" strike="noStrike" cap="none" normalizeH="0" baseline="0" noProof="0">
                          <a:ln>
                            <a:noFill/>
                          </a:ln>
                          <a:solidFill>
                            <a:schemeClr val="tx2"/>
                          </a:solidFill>
                          <a:uLnTx/>
                          <a:uFillTx/>
                        </a:rPr>
                        <a:t>B群</a:t>
                      </a: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u="none" strike="noStrike" cap="none" normalizeH="0" baseline="0" noProof="0">
                          <a:ln>
                            <a:noFill/>
                          </a:ln>
                          <a:solidFill>
                            <a:schemeClr val="tx2"/>
                          </a:solidFill>
                          <a:uLnTx/>
                          <a:uFillTx/>
                        </a:rPr>
                        <a:t>C群</a:t>
                      </a:r>
                    </a:p>
                  </a:txBody>
                  <a:tcPr marL="36000" marR="36000" marT="36000" marB="36000" anchor="ctr"/>
                </a:tc>
                <a:extLst>
                  <a:ext uri="{0D108BD9-81ED-4DB2-BD59-A6C34878D82A}">
                    <a16:rowId xmlns:a16="http://schemas.microsoft.com/office/drawing/2014/main" val="4258434239"/>
                  </a:ext>
                </a:extLst>
              </a:tr>
              <a:tr h="360576">
                <a:tc>
                  <a:txBody>
                    <a:bodyPr/>
                    <a:lstStyle/>
                    <a:p>
                      <a:r>
                        <a:rPr lang="ja-JP" sz="1050" dirty="0"/>
                        <a:t>DCR、</a:t>
                      </a:r>
                      <a:r>
                        <a:rPr lang="ja-JP" sz="1050" baseline="0" dirty="0"/>
                        <a:t>％ </a:t>
                      </a:r>
                      <a:br>
                        <a:rPr lang="en-GB" altLang="ja-JP" sz="1050" baseline="0" dirty="0"/>
                      </a:br>
                      <a:r>
                        <a:rPr lang="ja-JP" sz="1050" dirty="0"/>
                        <a:t>（95％CI）</a:t>
                      </a:r>
                    </a:p>
                  </a:txBody>
                  <a:tcPr marL="36000" marR="36000" marT="36000" marB="36000" anchor="ctr"/>
                </a:tc>
                <a:tc>
                  <a:txBody>
                    <a:bodyPr/>
                    <a:lstStyle/>
                    <a:p>
                      <a:pPr algn="ctr"/>
                      <a:r>
                        <a:rPr lang="ja-JP" sz="1050" dirty="0"/>
                        <a:t>86.1 </a:t>
                      </a:r>
                      <a:br>
                        <a:rPr lang="en-GB" altLang="ja-JP" sz="1050" dirty="0"/>
                      </a:br>
                      <a:r>
                        <a:rPr lang="ja-JP" sz="1050" dirty="0"/>
                        <a:t>（79.7、91.1）</a:t>
                      </a:r>
                    </a:p>
                  </a:txBody>
                  <a:tcPr marL="36000" marR="36000" marT="36000" marB="36000" anchor="ctr"/>
                </a:tc>
                <a:tc>
                  <a:txBody>
                    <a:bodyPr/>
                    <a:lstStyle/>
                    <a:p>
                      <a:pPr algn="ctr"/>
                      <a:r>
                        <a:rPr lang="ja-JP" sz="1050" dirty="0"/>
                        <a:t>81.6 </a:t>
                      </a:r>
                      <a:br>
                        <a:rPr lang="en-GB" altLang="ja-JP" sz="1050" dirty="0"/>
                      </a:br>
                      <a:r>
                        <a:rPr lang="ja-JP" sz="1050" dirty="0"/>
                        <a:t>（74.7、87.3）</a:t>
                      </a:r>
                    </a:p>
                  </a:txBody>
                  <a:tcPr marL="36000" marR="36000" marT="36000" marB="36000" anchor="ctr"/>
                </a:tc>
                <a:tc>
                  <a:txBody>
                    <a:bodyPr/>
                    <a:lstStyle/>
                    <a:p>
                      <a:pPr algn="ctr"/>
                      <a:r>
                        <a:rPr lang="ja-JP" sz="1050" dirty="0"/>
                        <a:t>75.6 </a:t>
                      </a:r>
                      <a:br>
                        <a:rPr lang="en-GB" altLang="ja-JP" sz="1050" dirty="0"/>
                      </a:br>
                      <a:r>
                        <a:rPr lang="ja-JP" sz="1050" dirty="0"/>
                        <a:t>（68.2、82.1）</a:t>
                      </a:r>
                    </a:p>
                  </a:txBody>
                  <a:tcPr marL="36000" marR="36000" marT="36000" marB="36000" anchor="ctr"/>
                </a:tc>
                <a:extLst>
                  <a:ext uri="{0D108BD9-81ED-4DB2-BD59-A6C34878D82A}">
                    <a16:rowId xmlns:a16="http://schemas.microsoft.com/office/drawing/2014/main" val="2089842994"/>
                  </a:ext>
                </a:extLst>
              </a:tr>
              <a:tr h="36057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sz="1050" dirty="0"/>
                        <a:t>mDoR、月 </a:t>
                      </a:r>
                      <a:br>
                        <a:rPr lang="en-GB" altLang="ja-JP" sz="1050" dirty="0"/>
                      </a:br>
                      <a:r>
                        <a:rPr lang="ja-JP" sz="1050" dirty="0"/>
                        <a:t>（95％CI）</a:t>
                      </a:r>
                    </a:p>
                  </a:txBody>
                  <a:tcPr marL="36000" marR="36000" marT="36000" marB="36000" anchor="ctr"/>
                </a:tc>
                <a:tc>
                  <a:txBody>
                    <a:bodyPr/>
                    <a:lstStyle/>
                    <a:p>
                      <a:pPr algn="ctr"/>
                      <a:r>
                        <a:rPr lang="ja-JP" sz="1050" dirty="0"/>
                        <a:t>8.5 </a:t>
                      </a:r>
                      <a:br>
                        <a:rPr lang="en-GB" altLang="ja-JP" sz="1050" dirty="0"/>
                      </a:br>
                      <a:r>
                        <a:rPr lang="ja-JP" sz="1050" dirty="0"/>
                        <a:t>（5.6、11.7）</a:t>
                      </a:r>
                    </a:p>
                  </a:txBody>
                  <a:tcPr marL="36000" marR="36000" marT="36000" marB="36000" anchor="ctr"/>
                </a:tc>
                <a:tc>
                  <a:txBody>
                    <a:bodyPr/>
                    <a:lstStyle/>
                    <a:p>
                      <a:pPr algn="ctr"/>
                      <a:r>
                        <a:rPr lang="ja-JP" sz="1050" dirty="0"/>
                        <a:t>7.4 </a:t>
                      </a:r>
                      <a:br>
                        <a:rPr lang="en-GB" altLang="ja-JP" sz="1050" dirty="0"/>
                      </a:br>
                      <a:r>
                        <a:rPr lang="ja-JP" sz="1050" dirty="0"/>
                        <a:t>（4.7、12.0）</a:t>
                      </a:r>
                    </a:p>
                  </a:txBody>
                  <a:tcPr marL="36000" marR="36000" marT="36000" marB="36000" anchor="ctr"/>
                </a:tc>
                <a:tc>
                  <a:txBody>
                    <a:bodyPr/>
                    <a:lstStyle/>
                    <a:p>
                      <a:pPr algn="ctr"/>
                      <a:r>
                        <a:rPr lang="ja-JP" sz="1050" dirty="0"/>
                        <a:t>5.7 </a:t>
                      </a:r>
                      <a:br>
                        <a:rPr lang="en-GB" altLang="ja-JP" sz="1050" dirty="0"/>
                      </a:br>
                      <a:r>
                        <a:rPr lang="ja-JP" sz="1050" dirty="0"/>
                        <a:t>（4.1、7.1）</a:t>
                      </a:r>
                    </a:p>
                  </a:txBody>
                  <a:tcPr marL="36000" marR="36000" marT="36000" marB="36000" anchor="ctr"/>
                </a:tc>
                <a:extLst>
                  <a:ext uri="{0D108BD9-81ED-4DB2-BD59-A6C34878D82A}">
                    <a16:rowId xmlns:a16="http://schemas.microsoft.com/office/drawing/2014/main" val="10002"/>
                  </a:ext>
                </a:extLst>
              </a:tr>
            </a:tbl>
          </a:graphicData>
        </a:graphic>
      </p:graphicFrame>
      <p:sp>
        <p:nvSpPr>
          <p:cNvPr id="311" name="Rectangle 310"/>
          <p:cNvSpPr/>
          <p:nvPr/>
        </p:nvSpPr>
        <p:spPr>
          <a:xfrm>
            <a:off x="8277803" y="2851684"/>
            <a:ext cx="1096568" cy="1600301"/>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2" name="TextBox 311">
            <a:extLst>
              <a:ext uri="{FF2B5EF4-FFF2-40B4-BE49-F238E27FC236}">
                <a16:creationId xmlns:a16="http://schemas.microsoft.com/office/drawing/2014/main" id="{08DBEB93-0E29-B65D-8DA3-AA2CBBC0222B}"/>
              </a:ext>
            </a:extLst>
          </p:cNvPr>
          <p:cNvSpPr txBox="1"/>
          <p:nvPr/>
        </p:nvSpPr>
        <p:spPr>
          <a:xfrm>
            <a:off x="8172086" y="2857999"/>
            <a:ext cx="1299888" cy="572464"/>
          </a:xfrm>
          <a:prstGeom prst="rect">
            <a:avLst/>
          </a:prstGeom>
          <a:noFill/>
          <a:ln>
            <a:noFill/>
          </a:ln>
        </p:spPr>
        <p:txBody>
          <a:bodyPr wrap="square"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ja-JP" sz="1400" b="1" i="0" u="none" strike="noStrike" cap="none" normalizeH="0" baseline="0" noProof="0">
                <a:ln>
                  <a:noFill/>
                </a:ln>
                <a:solidFill>
                  <a:srgbClr val="FFFFFF"/>
                </a:solidFill>
                <a:uLnTx/>
                <a:uFillTx/>
                <a:latin typeface="Arial"/>
                <a:ea typeface="MS Mincho"/>
                <a:cs typeface="Arial"/>
              </a:rPr>
              <a:t>48.1％</a:t>
            </a:r>
          </a:p>
          <a:p>
            <a:pPr marL="0" marR="0" lvl="0" indent="0" algn="ctr" defTabSz="914400" rtl="0" eaLnBrk="1" fontAlgn="auto" latinLnBrk="0" hangingPunct="1">
              <a:lnSpc>
                <a:spcPct val="130000"/>
              </a:lnSpc>
              <a:spcBef>
                <a:spcPts val="0"/>
              </a:spcBef>
              <a:spcAft>
                <a:spcPts val="0"/>
              </a:spcAft>
              <a:buClrTx/>
              <a:buSzTx/>
              <a:buFontTx/>
              <a:buNone/>
              <a:tabLst/>
              <a:defRPr/>
            </a:pPr>
            <a:r>
              <a:rPr lang="ja-JP" sz="1000">
                <a:solidFill>
                  <a:srgbClr val="FFFFFF"/>
                </a:solidFill>
                <a:latin typeface="Arial"/>
                <a:ea typeface="MS Mincho"/>
                <a:cs typeface="Arial"/>
              </a:rPr>
              <a:t>（95％CI </a:t>
            </a:r>
            <a:r>
              <a:rPr kumimoji="0" lang="ja-JP" sz="1000" i="0" u="none" strike="noStrike" cap="none" normalizeH="0" baseline="0" noProof="0">
                <a:ln>
                  <a:noFill/>
                </a:ln>
                <a:solidFill>
                  <a:srgbClr val="FFFFFF"/>
                </a:solidFill>
                <a:uLnTx/>
                <a:uFillTx/>
                <a:latin typeface="Arial"/>
                <a:ea typeface="MS Mincho"/>
                <a:cs typeface="Arial"/>
              </a:rPr>
              <a:t>40.1、56.2）</a:t>
            </a:r>
          </a:p>
        </p:txBody>
      </p:sp>
      <p:sp>
        <p:nvSpPr>
          <p:cNvPr id="313" name="Rectangle 312"/>
          <p:cNvSpPr/>
          <p:nvPr/>
        </p:nvSpPr>
        <p:spPr>
          <a:xfrm>
            <a:off x="10497873" y="3475826"/>
            <a:ext cx="1096568" cy="976159"/>
          </a:xfrm>
          <a:prstGeom prst="rect">
            <a:avLst/>
          </a:prstGeom>
          <a:solidFill>
            <a:srgbClr val="E73E1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5" name="TextBox 314">
            <a:extLst>
              <a:ext uri="{FF2B5EF4-FFF2-40B4-BE49-F238E27FC236}">
                <a16:creationId xmlns:a16="http://schemas.microsoft.com/office/drawing/2014/main" id="{08DBEB93-0E29-B65D-8DA3-AA2CBBC0222B}"/>
              </a:ext>
            </a:extLst>
          </p:cNvPr>
          <p:cNvSpPr txBox="1"/>
          <p:nvPr/>
        </p:nvSpPr>
        <p:spPr>
          <a:xfrm>
            <a:off x="9303248" y="3316004"/>
            <a:ext cx="1266258" cy="572464"/>
          </a:xfrm>
          <a:prstGeom prst="rect">
            <a:avLst/>
          </a:prstGeom>
          <a:noFill/>
          <a:ln>
            <a:noFill/>
          </a:ln>
        </p:spPr>
        <p:txBody>
          <a:bodyPr wrap="square"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ja-JP" sz="1400" b="1" i="0" u="none" strike="noStrike" cap="none" normalizeH="0" baseline="0" noProof="0">
                <a:ln>
                  <a:noFill/>
                </a:ln>
                <a:solidFill>
                  <a:srgbClr val="FFFFFF"/>
                </a:solidFill>
                <a:uLnTx/>
                <a:uFillTx/>
                <a:latin typeface="Arial"/>
                <a:ea typeface="MS Mincho"/>
                <a:cs typeface="Arial"/>
              </a:rPr>
              <a:t>34.8％</a:t>
            </a:r>
          </a:p>
          <a:p>
            <a:pPr marL="0" marR="0" lvl="0" indent="0" algn="ctr" defTabSz="914400" rtl="0" eaLnBrk="1" fontAlgn="auto" latinLnBrk="0" hangingPunct="1">
              <a:lnSpc>
                <a:spcPct val="130000"/>
              </a:lnSpc>
              <a:spcBef>
                <a:spcPts val="0"/>
              </a:spcBef>
              <a:spcAft>
                <a:spcPts val="0"/>
              </a:spcAft>
              <a:buClrTx/>
              <a:buSzTx/>
              <a:buFontTx/>
              <a:buNone/>
              <a:tabLst/>
              <a:defRPr/>
            </a:pPr>
            <a:r>
              <a:rPr lang="ja-JP" sz="1000">
                <a:solidFill>
                  <a:srgbClr val="FFFFFF"/>
                </a:solidFill>
                <a:latin typeface="Arial"/>
                <a:ea typeface="MS Mincho"/>
                <a:cs typeface="Arial"/>
              </a:rPr>
              <a:t>（95％CI </a:t>
            </a:r>
            <a:r>
              <a:rPr kumimoji="0" lang="ja-JP" sz="1000" i="0" u="none" strike="noStrike" cap="none" normalizeH="0" baseline="0" noProof="0">
                <a:ln>
                  <a:noFill/>
                </a:ln>
                <a:solidFill>
                  <a:srgbClr val="FFFFFF"/>
                </a:solidFill>
                <a:uLnTx/>
                <a:uFillTx/>
                <a:latin typeface="Arial"/>
                <a:ea typeface="MS Mincho"/>
                <a:cs typeface="Arial"/>
              </a:rPr>
              <a:t>27.4、42.8）</a:t>
            </a:r>
          </a:p>
        </p:txBody>
      </p:sp>
      <p:sp>
        <p:nvSpPr>
          <p:cNvPr id="316" name="TextBox 315">
            <a:extLst>
              <a:ext uri="{FF2B5EF4-FFF2-40B4-BE49-F238E27FC236}">
                <a16:creationId xmlns:a16="http://schemas.microsoft.com/office/drawing/2014/main" id="{08DBEB93-0E29-B65D-8DA3-AA2CBBC0222B}"/>
              </a:ext>
            </a:extLst>
          </p:cNvPr>
          <p:cNvSpPr txBox="1"/>
          <p:nvPr/>
        </p:nvSpPr>
        <p:spPr>
          <a:xfrm>
            <a:off x="10414141" y="3471807"/>
            <a:ext cx="1262440" cy="572464"/>
          </a:xfrm>
          <a:prstGeom prst="rect">
            <a:avLst/>
          </a:prstGeom>
          <a:noFill/>
          <a:ln>
            <a:noFill/>
          </a:ln>
        </p:spPr>
        <p:txBody>
          <a:bodyPr wrap="square"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ja-JP" sz="1400" b="1" i="0" u="none" strike="noStrike" cap="none" normalizeH="0" baseline="0" noProof="0" dirty="0">
                <a:ln>
                  <a:noFill/>
                </a:ln>
                <a:solidFill>
                  <a:srgbClr val="FFFFFF"/>
                </a:solidFill>
                <a:uLnTx/>
                <a:uFillTx/>
                <a:latin typeface="Arial"/>
                <a:ea typeface="MS Mincho"/>
                <a:cs typeface="Arial"/>
              </a:rPr>
              <a:t>29.4％</a:t>
            </a:r>
          </a:p>
          <a:p>
            <a:pPr marL="0" marR="0" lvl="0" indent="0" algn="ctr" defTabSz="914400" rtl="0" eaLnBrk="1" fontAlgn="auto" latinLnBrk="0" hangingPunct="1">
              <a:lnSpc>
                <a:spcPct val="130000"/>
              </a:lnSpc>
              <a:spcBef>
                <a:spcPts val="0"/>
              </a:spcBef>
              <a:spcAft>
                <a:spcPts val="0"/>
              </a:spcAft>
              <a:buClrTx/>
              <a:buSzTx/>
              <a:buFontTx/>
              <a:buNone/>
              <a:tabLst/>
              <a:defRPr/>
            </a:pPr>
            <a:r>
              <a:rPr lang="ja-JP" sz="1000" dirty="0">
                <a:solidFill>
                  <a:srgbClr val="FFFFFF"/>
                </a:solidFill>
                <a:latin typeface="Arial"/>
                <a:ea typeface="MS Mincho"/>
                <a:cs typeface="Arial"/>
              </a:rPr>
              <a:t>（95％CI </a:t>
            </a:r>
            <a:r>
              <a:rPr kumimoji="0" lang="ja-JP" sz="1000" i="0" u="none" strike="noStrike" cap="none" normalizeH="0" baseline="0" noProof="0" dirty="0">
                <a:ln>
                  <a:noFill/>
                </a:ln>
                <a:solidFill>
                  <a:srgbClr val="FFFFFF"/>
                </a:solidFill>
                <a:uLnTx/>
                <a:uFillTx/>
                <a:latin typeface="Arial"/>
                <a:ea typeface="MS Mincho"/>
                <a:cs typeface="Arial"/>
              </a:rPr>
              <a:t>22.4、37.1）</a:t>
            </a:r>
          </a:p>
        </p:txBody>
      </p:sp>
      <p:sp>
        <p:nvSpPr>
          <p:cNvPr id="317" name="Line 7">
            <a:extLst>
              <a:ext uri="{FF2B5EF4-FFF2-40B4-BE49-F238E27FC236}">
                <a16:creationId xmlns:a16="http://schemas.microsoft.com/office/drawing/2014/main" id="{B255375B-28CF-172B-CE30-CC16A80EDB7F}"/>
              </a:ext>
            </a:extLst>
          </p:cNvPr>
          <p:cNvSpPr>
            <a:spLocks noChangeShapeType="1"/>
          </p:cNvSpPr>
          <p:nvPr/>
        </p:nvSpPr>
        <p:spPr bwMode="auto">
          <a:xfrm>
            <a:off x="7789586" y="2790923"/>
            <a:ext cx="7176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18" name="TextBox 317">
            <a:extLst>
              <a:ext uri="{FF2B5EF4-FFF2-40B4-BE49-F238E27FC236}">
                <a16:creationId xmlns:a16="http://schemas.microsoft.com/office/drawing/2014/main" id="{E868A368-F2FA-40E2-D6D7-9411904EC7B4}"/>
              </a:ext>
            </a:extLst>
          </p:cNvPr>
          <p:cNvSpPr txBox="1"/>
          <p:nvPr/>
        </p:nvSpPr>
        <p:spPr>
          <a:xfrm>
            <a:off x="7461249" y="2633202"/>
            <a:ext cx="383438"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50</a:t>
            </a:r>
          </a:p>
        </p:txBody>
      </p:sp>
      <p:sp>
        <p:nvSpPr>
          <p:cNvPr id="319" name="Line 7">
            <a:extLst>
              <a:ext uri="{FF2B5EF4-FFF2-40B4-BE49-F238E27FC236}">
                <a16:creationId xmlns:a16="http://schemas.microsoft.com/office/drawing/2014/main" id="{B255375B-28CF-172B-CE30-CC16A80EDB7F}"/>
              </a:ext>
            </a:extLst>
          </p:cNvPr>
          <p:cNvSpPr>
            <a:spLocks noChangeShapeType="1"/>
          </p:cNvSpPr>
          <p:nvPr/>
        </p:nvSpPr>
        <p:spPr bwMode="auto">
          <a:xfrm>
            <a:off x="7789586" y="3789563"/>
            <a:ext cx="7176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20" name="TextBox 319">
            <a:extLst>
              <a:ext uri="{FF2B5EF4-FFF2-40B4-BE49-F238E27FC236}">
                <a16:creationId xmlns:a16="http://schemas.microsoft.com/office/drawing/2014/main" id="{E868A368-F2FA-40E2-D6D7-9411904EC7B4}"/>
              </a:ext>
            </a:extLst>
          </p:cNvPr>
          <p:cNvSpPr txBox="1"/>
          <p:nvPr/>
        </p:nvSpPr>
        <p:spPr>
          <a:xfrm>
            <a:off x="7461249" y="3629472"/>
            <a:ext cx="383438"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20</a:t>
            </a:r>
          </a:p>
        </p:txBody>
      </p:sp>
      <p:sp>
        <p:nvSpPr>
          <p:cNvPr id="321" name="Line 7">
            <a:extLst>
              <a:ext uri="{FF2B5EF4-FFF2-40B4-BE49-F238E27FC236}">
                <a16:creationId xmlns:a16="http://schemas.microsoft.com/office/drawing/2014/main" id="{B255375B-28CF-172B-CE30-CC16A80EDB7F}"/>
              </a:ext>
            </a:extLst>
          </p:cNvPr>
          <p:cNvSpPr>
            <a:spLocks noChangeShapeType="1"/>
          </p:cNvSpPr>
          <p:nvPr/>
        </p:nvSpPr>
        <p:spPr bwMode="auto">
          <a:xfrm>
            <a:off x="7789586" y="3123803"/>
            <a:ext cx="7176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22" name="TextBox 321">
            <a:extLst>
              <a:ext uri="{FF2B5EF4-FFF2-40B4-BE49-F238E27FC236}">
                <a16:creationId xmlns:a16="http://schemas.microsoft.com/office/drawing/2014/main" id="{E868A368-F2FA-40E2-D6D7-9411904EC7B4}"/>
              </a:ext>
            </a:extLst>
          </p:cNvPr>
          <p:cNvSpPr txBox="1"/>
          <p:nvPr/>
        </p:nvSpPr>
        <p:spPr>
          <a:xfrm>
            <a:off x="7461249" y="2965292"/>
            <a:ext cx="383438"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40</a:t>
            </a:r>
          </a:p>
        </p:txBody>
      </p:sp>
      <p:sp>
        <p:nvSpPr>
          <p:cNvPr id="323" name="Line 7">
            <a:extLst>
              <a:ext uri="{FF2B5EF4-FFF2-40B4-BE49-F238E27FC236}">
                <a16:creationId xmlns:a16="http://schemas.microsoft.com/office/drawing/2014/main" id="{B255375B-28CF-172B-CE30-CC16A80EDB7F}"/>
              </a:ext>
            </a:extLst>
          </p:cNvPr>
          <p:cNvSpPr>
            <a:spLocks noChangeShapeType="1"/>
          </p:cNvSpPr>
          <p:nvPr/>
        </p:nvSpPr>
        <p:spPr bwMode="auto">
          <a:xfrm>
            <a:off x="7789586" y="4122443"/>
            <a:ext cx="71768" cy="0"/>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E868A368-F2FA-40E2-D6D7-9411904EC7B4}"/>
              </a:ext>
            </a:extLst>
          </p:cNvPr>
          <p:cNvSpPr txBox="1"/>
          <p:nvPr/>
        </p:nvSpPr>
        <p:spPr>
          <a:xfrm>
            <a:off x="7461249" y="3961562"/>
            <a:ext cx="383438" cy="307777"/>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rPr>
              <a:t>10</a:t>
            </a:r>
          </a:p>
        </p:txBody>
      </p:sp>
      <p:sp>
        <p:nvSpPr>
          <p:cNvPr id="325" name="TextBox 324">
            <a:extLst>
              <a:ext uri="{FF2B5EF4-FFF2-40B4-BE49-F238E27FC236}">
                <a16:creationId xmlns:a16="http://schemas.microsoft.com/office/drawing/2014/main" id="{84E078E7-CF03-4D6C-7817-446EA3741B11}"/>
              </a:ext>
            </a:extLst>
          </p:cNvPr>
          <p:cNvSpPr txBox="1"/>
          <p:nvPr/>
        </p:nvSpPr>
        <p:spPr>
          <a:xfrm rot="16200000">
            <a:off x="6935643" y="3315858"/>
            <a:ext cx="843501"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400" b="0" i="0" u="none" strike="noStrike" cap="none" normalizeH="0" baseline="0" noProof="0" dirty="0">
                <a:ln>
                  <a:noFill/>
                </a:ln>
                <a:solidFill>
                  <a:srgbClr val="000000"/>
                </a:solidFill>
                <a:uLnTx/>
                <a:uFillTx/>
                <a:latin typeface="Arial" panose="020B0604020202020204" pitchFamily="34" charset="0"/>
                <a:ea typeface="MS Mincho"/>
                <a:cs typeface="Arial" panose="020B0604020202020204" pitchFamily="34" charset="0"/>
              </a:rPr>
              <a:t>ORR（％）</a:t>
            </a:r>
          </a:p>
        </p:txBody>
      </p:sp>
      <p:sp>
        <p:nvSpPr>
          <p:cNvPr id="673" name="Freeform 672"/>
          <p:cNvSpPr/>
          <p:nvPr/>
        </p:nvSpPr>
        <p:spPr>
          <a:xfrm>
            <a:off x="8798103" y="2597996"/>
            <a:ext cx="2247620" cy="224113"/>
          </a:xfrm>
          <a:custGeom>
            <a:avLst/>
            <a:gdLst>
              <a:gd name="connsiteX0" fmla="*/ 0 w 2926018"/>
              <a:gd name="connsiteY0" fmla="*/ 211662 h 224113"/>
              <a:gd name="connsiteX1" fmla="*/ 0 w 2926018"/>
              <a:gd name="connsiteY1" fmla="*/ 0 h 224113"/>
              <a:gd name="connsiteX2" fmla="*/ 2919792 w 2926018"/>
              <a:gd name="connsiteY2" fmla="*/ 12451 h 224113"/>
              <a:gd name="connsiteX3" fmla="*/ 2926018 w 2926018"/>
              <a:gd name="connsiteY3" fmla="*/ 224113 h 224113"/>
            </a:gdLst>
            <a:ahLst/>
            <a:cxnLst>
              <a:cxn ang="0">
                <a:pos x="connsiteX0" y="connsiteY0"/>
              </a:cxn>
              <a:cxn ang="0">
                <a:pos x="connsiteX1" y="connsiteY1"/>
              </a:cxn>
              <a:cxn ang="0">
                <a:pos x="connsiteX2" y="connsiteY2"/>
              </a:cxn>
              <a:cxn ang="0">
                <a:pos x="connsiteX3" y="connsiteY3"/>
              </a:cxn>
            </a:cxnLst>
            <a:rect l="l" t="t" r="r" b="b"/>
            <a:pathLst>
              <a:path w="2926018" h="224113">
                <a:moveTo>
                  <a:pt x="0" y="211662"/>
                </a:moveTo>
                <a:lnTo>
                  <a:pt x="0" y="0"/>
                </a:lnTo>
                <a:lnTo>
                  <a:pt x="2919792" y="12451"/>
                </a:lnTo>
                <a:lnTo>
                  <a:pt x="2926018" y="224113"/>
                </a:lnTo>
              </a:path>
            </a:pathLst>
          </a:cu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328" name="TextBox 327">
            <a:extLst>
              <a:ext uri="{FF2B5EF4-FFF2-40B4-BE49-F238E27FC236}">
                <a16:creationId xmlns:a16="http://schemas.microsoft.com/office/drawing/2014/main" id="{08DBEB93-0E29-B65D-8DA3-AA2CBBC0222B}"/>
              </a:ext>
            </a:extLst>
          </p:cNvPr>
          <p:cNvSpPr txBox="1"/>
          <p:nvPr/>
        </p:nvSpPr>
        <p:spPr>
          <a:xfrm>
            <a:off x="9437437" y="2838522"/>
            <a:ext cx="2142891" cy="26161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100" b="1" i="0" u="none" strike="noStrike" cap="none" normalizeH="0" baseline="0" noProof="0" dirty="0">
                <a:ln>
                  <a:noFill/>
                </a:ln>
                <a:solidFill>
                  <a:srgbClr val="000000"/>
                </a:solidFill>
                <a:uLnTx/>
                <a:uFillTx/>
                <a:latin typeface="Arial"/>
                <a:ea typeface="MS Mincho"/>
                <a:cs typeface="Arial"/>
              </a:rPr>
              <a:t>RD 5.3 （95％</a:t>
            </a:r>
            <a:r>
              <a:rPr kumimoji="0" lang="ja-JP" sz="1100" b="1" i="0" u="none" strike="noStrike" cap="none" normalizeH="0" noProof="0" dirty="0">
                <a:ln>
                  <a:noFill/>
                </a:ln>
                <a:solidFill>
                  <a:srgbClr val="000000"/>
                </a:solidFill>
                <a:uLnTx/>
                <a:uFillTx/>
                <a:latin typeface="Arial"/>
                <a:ea typeface="MS Mincho"/>
                <a:cs typeface="Arial"/>
              </a:rPr>
              <a:t>CI 5.0、15.5）</a:t>
            </a:r>
            <a:r>
              <a:rPr kumimoji="0" lang="ja-JP" sz="1100" b="1" i="0" u="none" strike="noStrike" cap="none" normalizeH="0" baseline="30000" noProof="0" dirty="0">
                <a:ln>
                  <a:noFill/>
                </a:ln>
                <a:solidFill>
                  <a:srgbClr val="000000"/>
                </a:solidFill>
                <a:uLnTx/>
                <a:uFillTx/>
                <a:latin typeface="Arial"/>
                <a:ea typeface="MS Mincho"/>
                <a:cs typeface="Arial"/>
              </a:rPr>
              <a:t>*</a:t>
            </a:r>
          </a:p>
        </p:txBody>
      </p:sp>
      <p:sp>
        <p:nvSpPr>
          <p:cNvPr id="329" name="Freeform 328"/>
          <p:cNvSpPr/>
          <p:nvPr/>
        </p:nvSpPr>
        <p:spPr>
          <a:xfrm>
            <a:off x="9937572" y="3059843"/>
            <a:ext cx="1108150" cy="224113"/>
          </a:xfrm>
          <a:custGeom>
            <a:avLst/>
            <a:gdLst>
              <a:gd name="connsiteX0" fmla="*/ 0 w 2926018"/>
              <a:gd name="connsiteY0" fmla="*/ 211662 h 224113"/>
              <a:gd name="connsiteX1" fmla="*/ 0 w 2926018"/>
              <a:gd name="connsiteY1" fmla="*/ 0 h 224113"/>
              <a:gd name="connsiteX2" fmla="*/ 2919792 w 2926018"/>
              <a:gd name="connsiteY2" fmla="*/ 12451 h 224113"/>
              <a:gd name="connsiteX3" fmla="*/ 2926018 w 2926018"/>
              <a:gd name="connsiteY3" fmla="*/ 224113 h 224113"/>
            </a:gdLst>
            <a:ahLst/>
            <a:cxnLst>
              <a:cxn ang="0">
                <a:pos x="connsiteX0" y="connsiteY0"/>
              </a:cxn>
              <a:cxn ang="0">
                <a:pos x="connsiteX1" y="connsiteY1"/>
              </a:cxn>
              <a:cxn ang="0">
                <a:pos x="connsiteX2" y="connsiteY2"/>
              </a:cxn>
              <a:cxn ang="0">
                <a:pos x="connsiteX3" y="connsiteY3"/>
              </a:cxn>
            </a:cxnLst>
            <a:rect l="l" t="t" r="r" b="b"/>
            <a:pathLst>
              <a:path w="2926018" h="224113">
                <a:moveTo>
                  <a:pt x="0" y="211662"/>
                </a:moveTo>
                <a:lnTo>
                  <a:pt x="0" y="0"/>
                </a:lnTo>
                <a:lnTo>
                  <a:pt x="2919792" y="12451"/>
                </a:lnTo>
                <a:lnTo>
                  <a:pt x="2926018" y="224113"/>
                </a:lnTo>
              </a:path>
            </a:pathLst>
          </a:custGeom>
          <a:ln w="12700" cmpd="sng">
            <a:solidFill>
              <a:schemeClr val="bg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86" name="Text Placeholder 18"/>
          <p:cNvSpPr>
            <a:spLocks noGrp="1"/>
          </p:cNvSpPr>
          <p:nvPr>
            <p:ph type="body" sz="quarter" idx="10"/>
          </p:nvPr>
        </p:nvSpPr>
        <p:spPr>
          <a:xfrm>
            <a:off x="304800" y="6233974"/>
            <a:ext cx="5507567" cy="487363"/>
          </a:xfrm>
        </p:spPr>
        <p:txBody>
          <a:bodyPr/>
          <a:lstStyle/>
          <a:p>
            <a:r>
              <a:rPr lang="ja-JP" baseline="30000"/>
              <a:t>*</a:t>
            </a:r>
            <a:r>
              <a:rPr lang="ja-JP"/>
              <a:t>性別、脳転移、EGFR-TKI前治療歴により層別化</a:t>
            </a:r>
          </a:p>
        </p:txBody>
      </p:sp>
      <p:graphicFrame>
        <p:nvGraphicFramePr>
          <p:cNvPr id="287" name="Table 561">
            <a:extLst>
              <a:ext uri="{FF2B5EF4-FFF2-40B4-BE49-F238E27FC236}">
                <a16:creationId xmlns:a16="http://schemas.microsoft.com/office/drawing/2014/main" id="{43E60973-46C5-92D2-D114-C72FD899BEB8}"/>
              </a:ext>
            </a:extLst>
          </p:cNvPr>
          <p:cNvGraphicFramePr>
            <a:graphicFrameLocks noGrp="1"/>
          </p:cNvGraphicFramePr>
          <p:nvPr>
            <p:extLst>
              <p:ext uri="{D42A27DB-BD31-4B8C-83A1-F6EECF244321}">
                <p14:modId xmlns:p14="http://schemas.microsoft.com/office/powerpoint/2010/main" val="4031538439"/>
              </p:ext>
            </p:extLst>
          </p:nvPr>
        </p:nvGraphicFramePr>
        <p:xfrm>
          <a:off x="2269672" y="1988825"/>
          <a:ext cx="4388703" cy="859500"/>
        </p:xfrm>
        <a:graphic>
          <a:graphicData uri="http://schemas.openxmlformats.org/drawingml/2006/table">
            <a:tbl>
              <a:tblPr firstRow="1" bandRow="1">
                <a:tableStyleId>{69012ECD-51FC-41F1-AA8D-1B2483CD663E}</a:tableStyleId>
              </a:tblPr>
              <a:tblGrid>
                <a:gridCol w="1263169">
                  <a:extLst>
                    <a:ext uri="{9D8B030D-6E8A-4147-A177-3AD203B41FA5}">
                      <a16:colId xmlns:a16="http://schemas.microsoft.com/office/drawing/2014/main" val="559026787"/>
                    </a:ext>
                  </a:extLst>
                </a:gridCol>
                <a:gridCol w="946854">
                  <a:extLst>
                    <a:ext uri="{9D8B030D-6E8A-4147-A177-3AD203B41FA5}">
                      <a16:colId xmlns:a16="http://schemas.microsoft.com/office/drawing/2014/main" val="3751778875"/>
                    </a:ext>
                  </a:extLst>
                </a:gridCol>
                <a:gridCol w="1089340">
                  <a:extLst>
                    <a:ext uri="{9D8B030D-6E8A-4147-A177-3AD203B41FA5}">
                      <a16:colId xmlns:a16="http://schemas.microsoft.com/office/drawing/2014/main" val="2573926804"/>
                    </a:ext>
                  </a:extLst>
                </a:gridCol>
                <a:gridCol w="1089340">
                  <a:extLst>
                    <a:ext uri="{9D8B030D-6E8A-4147-A177-3AD203B41FA5}">
                      <a16:colId xmlns:a16="http://schemas.microsoft.com/office/drawing/2014/main" val="20003"/>
                    </a:ext>
                  </a:extLst>
                </a:gridCol>
              </a:tblGrid>
              <a:tr h="0">
                <a:tc>
                  <a:txBody>
                    <a:bodyPr/>
                    <a:lstStyle/>
                    <a:p>
                      <a:endParaRPr lang="en-GB" sz="1050" dirty="0">
                        <a:solidFill>
                          <a:schemeClr val="tx2"/>
                        </a:solidFill>
                        <a:latin typeface="Arial" panose="020B0604020202020204" pitchFamily="34" charset="0"/>
                        <a:cs typeface="Arial" panose="020B0604020202020204" pitchFamily="34" charset="0"/>
                      </a:endParaRP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u="none" strike="noStrike" cap="none" normalizeH="0" baseline="0" noProof="0">
                          <a:ln>
                            <a:noFill/>
                          </a:ln>
                          <a:solidFill>
                            <a:schemeClr val="tx2"/>
                          </a:solidFill>
                          <a:uLnTx/>
                          <a:uFillTx/>
                        </a:rPr>
                        <a:t>A群</a:t>
                      </a: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u="none" strike="noStrike" cap="none" normalizeH="0" baseline="0" noProof="0">
                          <a:ln>
                            <a:noFill/>
                          </a:ln>
                          <a:solidFill>
                            <a:schemeClr val="tx2"/>
                          </a:solidFill>
                          <a:uLnTx/>
                          <a:uFillTx/>
                        </a:rPr>
                        <a:t>B群</a:t>
                      </a:r>
                    </a:p>
                  </a:txBody>
                  <a:tcPr marL="36000" marR="36000" marT="36000" marB="3600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50" u="none" strike="noStrike" cap="none" normalizeH="0" baseline="0" noProof="0">
                          <a:ln>
                            <a:noFill/>
                          </a:ln>
                          <a:solidFill>
                            <a:schemeClr val="tx2"/>
                          </a:solidFill>
                          <a:uLnTx/>
                          <a:uFillTx/>
                        </a:rPr>
                        <a:t>C群</a:t>
                      </a:r>
                    </a:p>
                  </a:txBody>
                  <a:tcPr marL="36000" marR="36000" marT="36000" marB="36000" anchor="ctr"/>
                </a:tc>
                <a:extLst>
                  <a:ext uri="{0D108BD9-81ED-4DB2-BD59-A6C34878D82A}">
                    <a16:rowId xmlns:a16="http://schemas.microsoft.com/office/drawing/2014/main" val="4258434239"/>
                  </a:ext>
                </a:extLst>
              </a:tr>
              <a:tr h="0">
                <a:tc>
                  <a:txBody>
                    <a:bodyPr/>
                    <a:lstStyle/>
                    <a:p>
                      <a:r>
                        <a:rPr lang="ja-JP" sz="900"/>
                        <a:t>イベント、</a:t>
                      </a:r>
                      <a:r>
                        <a:rPr lang="ja-JP" sz="900" baseline="0"/>
                        <a:t>n（％）</a:t>
                      </a:r>
                    </a:p>
                  </a:txBody>
                  <a:tcPr marL="36000" marR="36000" marT="36000" marB="36000" anchor="ctr"/>
                </a:tc>
                <a:tc>
                  <a:txBody>
                    <a:bodyPr/>
                    <a:lstStyle/>
                    <a:p>
                      <a:pPr marL="0" algn="ctr" defTabSz="914400" rtl="0" eaLnBrk="1" latinLnBrk="0" hangingPunct="1"/>
                      <a:r>
                        <a:rPr lang="ja-JP" sz="900"/>
                        <a:t>102 （64.6）</a:t>
                      </a:r>
                    </a:p>
                  </a:txBody>
                  <a:tcPr marL="36000" marR="36000" marT="36000" marB="36000" anchor="ctr"/>
                </a:tc>
                <a:tc>
                  <a:txBody>
                    <a:bodyPr/>
                    <a:lstStyle/>
                    <a:p>
                      <a:pPr marL="0" algn="ctr" defTabSz="914400" rtl="0" eaLnBrk="1" latinLnBrk="0" hangingPunct="1"/>
                      <a:r>
                        <a:rPr lang="ja-JP" sz="900"/>
                        <a:t>108 （68.4）</a:t>
                      </a:r>
                    </a:p>
                  </a:txBody>
                  <a:tcPr marL="36000" marR="36000" marT="36000" marB="36000" anchor="ctr"/>
                </a:tc>
                <a:tc>
                  <a:txBody>
                    <a:bodyPr/>
                    <a:lstStyle/>
                    <a:p>
                      <a:pPr marL="0" algn="ctr" defTabSz="914400" rtl="0" eaLnBrk="1" latinLnBrk="0" hangingPunct="1"/>
                      <a:r>
                        <a:rPr lang="ja-JP" sz="900"/>
                        <a:t>125 （78.1）</a:t>
                      </a:r>
                    </a:p>
                  </a:txBody>
                  <a:tcPr marL="36000" marR="36000" marT="36000" marB="36000" anchor="ctr"/>
                </a:tc>
                <a:extLst>
                  <a:ext uri="{0D108BD9-81ED-4DB2-BD59-A6C34878D82A}">
                    <a16:rowId xmlns:a16="http://schemas.microsoft.com/office/drawing/2014/main" val="2089842994"/>
                  </a:ext>
                </a:extLst>
              </a:tr>
              <a:tr h="12129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sz="900"/>
                        <a:t>mPFS、月</a:t>
                      </a:r>
                      <a:r>
                        <a:rPr lang="ja-JP" sz="900" baseline="0"/>
                        <a:t> </a:t>
                      </a:r>
                      <a:r>
                        <a:rPr lang="ja-JP" sz="900"/>
                        <a:t>（95％CI）</a:t>
                      </a:r>
                    </a:p>
                  </a:txBody>
                  <a:tcPr marL="36000" marR="36000" marT="36000" marB="36000" anchor="ctr"/>
                </a:tc>
                <a:tc>
                  <a:txBody>
                    <a:bodyPr/>
                    <a:lstStyle/>
                    <a:p>
                      <a:pPr marL="0" algn="ctr" defTabSz="914400" rtl="0" eaLnBrk="1" latinLnBrk="0" hangingPunct="1"/>
                      <a:r>
                        <a:rPr lang="ja-JP" sz="900"/>
                        <a:t>7.2 （6.6、9.3）</a:t>
                      </a:r>
                    </a:p>
                  </a:txBody>
                  <a:tcPr marL="36000" marR="36000" marT="36000" marB="36000" anchor="ctr"/>
                </a:tc>
                <a:tc>
                  <a:txBody>
                    <a:bodyPr/>
                    <a:lstStyle/>
                    <a:p>
                      <a:pPr marL="0" algn="ctr" defTabSz="914400" rtl="0" eaLnBrk="1" latinLnBrk="0" hangingPunct="1"/>
                      <a:r>
                        <a:rPr lang="ja-JP" sz="900"/>
                        <a:t>5.5</a:t>
                      </a:r>
                      <a:r>
                        <a:rPr lang="ja-JP" sz="900" baseline="0"/>
                        <a:t> </a:t>
                      </a:r>
                      <a:r>
                        <a:rPr lang="ja-JP" sz="900"/>
                        <a:t>（4.5、6.1）</a:t>
                      </a:r>
                    </a:p>
                  </a:txBody>
                  <a:tcPr marL="36000" marR="36000" marT="36000" marB="36000" anchor="ctr"/>
                </a:tc>
                <a:tc>
                  <a:txBody>
                    <a:bodyPr/>
                    <a:lstStyle/>
                    <a:p>
                      <a:pPr marL="0" algn="ctr" defTabSz="914400" rtl="0" eaLnBrk="1" latinLnBrk="0" hangingPunct="1"/>
                      <a:r>
                        <a:rPr lang="ja-JP" sz="900"/>
                        <a:t>4.3 （4.1、5.3）</a:t>
                      </a:r>
                    </a:p>
                  </a:txBody>
                  <a:tcPr marL="36000" marR="36000" marT="36000" marB="36000" anchor="ctr"/>
                </a:tc>
                <a:extLst>
                  <a:ext uri="{0D108BD9-81ED-4DB2-BD59-A6C34878D82A}">
                    <a16:rowId xmlns:a16="http://schemas.microsoft.com/office/drawing/2014/main" val="10002"/>
                  </a:ext>
                </a:extLst>
              </a:tr>
              <a:tr h="12129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sz="900"/>
                        <a:t>HR （95％CI）、p値</a:t>
                      </a:r>
                    </a:p>
                  </a:txBody>
                  <a:tcPr marL="36000" marR="36000" marT="36000" marB="36000" anchor="ctr"/>
                </a:tc>
                <a:tc>
                  <a:txBody>
                    <a:bodyPr/>
                    <a:lstStyle/>
                    <a:p>
                      <a:pPr marL="0" algn="ctr" defTabSz="914400" rtl="0" eaLnBrk="1" latinLnBrk="0" hangingPunct="1"/>
                      <a:r>
                        <a:rPr lang="ja-JP" sz="900"/>
                        <a:t>–</a:t>
                      </a:r>
                    </a:p>
                  </a:txBody>
                  <a:tcPr marL="36000" marR="36000" marT="36000" marB="36000" anchor="ctr"/>
                </a:tc>
                <a:tc gridSpan="2">
                  <a:txBody>
                    <a:bodyPr/>
                    <a:lstStyle/>
                    <a:p>
                      <a:pPr marL="0" algn="ctr" defTabSz="914400" rtl="0" eaLnBrk="1" latinLnBrk="0" hangingPunct="1"/>
                      <a:r>
                        <a:rPr lang="ja-JP" sz="900" dirty="0"/>
                        <a:t>0.72 （0.55、0.95）、0.0181</a:t>
                      </a:r>
                    </a:p>
                  </a:txBody>
                  <a:tcPr marL="36000" marR="36000" marT="36000" marB="36000" anchor="ctr"/>
                </a:tc>
                <a:tc hMerge="1">
                  <a:txBody>
                    <a:bodyPr/>
                    <a:lstStyle/>
                    <a:p>
                      <a:pPr marL="0" algn="l" defTabSz="914400" rtl="0" eaLnBrk="1" latinLnBrk="0" hangingPunct="1"/>
                      <a:endParaRPr lang="en-GB" sz="900" b="0" i="0" kern="1200" dirty="0">
                        <a:solidFill>
                          <a:schemeClr val="tx1"/>
                        </a:solidFill>
                        <a:latin typeface="+mj-lt"/>
                        <a:ea typeface="+mj-ea"/>
                        <a:cs typeface="+mj-cs"/>
                      </a:endParaRPr>
                    </a:p>
                  </a:txBody>
                  <a:tcPr marL="36000" marR="36000" marT="36000" marB="36000" anchor="ctr">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426061588"/>
                  </a:ext>
                </a:extLst>
              </a:tr>
            </a:tbl>
          </a:graphicData>
        </a:graphic>
      </p:graphicFrame>
    </p:spTree>
    <p:extLst>
      <p:ext uri="{BB962C8B-B14F-4D97-AF65-F5344CB8AC3E}">
        <p14:creationId xmlns:p14="http://schemas.microsoft.com/office/powerpoint/2010/main" val="117038141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LBA58：EGFRチロシンキナーゼ阻害剤（TKI）療法で進行したEGFR変異型非扁平上皮非小細胞肺がん（EGFRm nsqNSCLC）患者におけるシンチリマブ単独またはIBI305+化学療法の併用：第3相ORIENT-31試験の第二中間解析 – Lu S, et al</a:t>
            </a:r>
            <a:r>
              <a:rPr lang="en-GB" altLang="ja-JP" dirty="0"/>
              <a:t>.</a:t>
            </a:r>
            <a:endParaRPr lang="ja-JP" dirty="0"/>
          </a:p>
        </p:txBody>
      </p:sp>
      <p:sp>
        <p:nvSpPr>
          <p:cNvPr id="6" name="Content Placeholder 5"/>
          <p:cNvSpPr>
            <a:spLocks noGrp="1"/>
          </p:cNvSpPr>
          <p:nvPr>
            <p:ph idx="1"/>
          </p:nvPr>
        </p:nvSpPr>
        <p:spPr>
          <a:xfrm>
            <a:off x="304799" y="1246909"/>
            <a:ext cx="11767457" cy="5055650"/>
          </a:xfrm>
        </p:spPr>
        <p:txBody>
          <a:bodyPr/>
          <a:lstStyle/>
          <a:p>
            <a:r>
              <a:rPr lang="ja-JP" b="1" dirty="0"/>
              <a:t>主な結果（続き）</a:t>
            </a:r>
          </a:p>
          <a:p>
            <a:pPr>
              <a:spcBef>
                <a:spcPts val="24600"/>
              </a:spcBef>
            </a:pPr>
            <a:r>
              <a:rPr lang="ja-JP" b="1" dirty="0"/>
              <a:t>結論</a:t>
            </a:r>
          </a:p>
          <a:p>
            <a:pPr lvl="1"/>
            <a:r>
              <a:rPr lang="ja-JP" dirty="0"/>
              <a:t>難治性EGFR変異型非扁平上皮NSCLC患者の場合、この第2回目の中間解析では、シンチリマブ + 化学療法は化学療法単独と比較してPFSが有意に改善し、管理可能な安全性プロファイルを有していることが示された</a:t>
            </a:r>
          </a:p>
        </p:txBody>
      </p:sp>
      <p:sp>
        <p:nvSpPr>
          <p:cNvPr id="5" name="Text Placeholder 4"/>
          <p:cNvSpPr>
            <a:spLocks noGrp="1"/>
          </p:cNvSpPr>
          <p:nvPr>
            <p:ph type="body" sz="quarter" idx="11"/>
          </p:nvPr>
        </p:nvSpPr>
        <p:spPr/>
        <p:txBody>
          <a:bodyPr/>
          <a:lstStyle/>
          <a:p>
            <a:r>
              <a:rPr lang="ja-JP"/>
              <a:t>Lu S, et al.Ann Oncol 2022;33（suppl）:Abstr LBA58</a:t>
            </a:r>
          </a:p>
        </p:txBody>
      </p:sp>
      <p:graphicFrame>
        <p:nvGraphicFramePr>
          <p:cNvPr id="9" name="Table 8"/>
          <p:cNvGraphicFramePr>
            <a:graphicFrameLocks noGrp="1"/>
          </p:cNvGraphicFramePr>
          <p:nvPr>
            <p:extLst>
              <p:ext uri="{D42A27DB-BD31-4B8C-83A1-F6EECF244321}">
                <p14:modId xmlns:p14="http://schemas.microsoft.com/office/powerpoint/2010/main" val="936752017"/>
              </p:ext>
            </p:extLst>
          </p:nvPr>
        </p:nvGraphicFramePr>
        <p:xfrm>
          <a:off x="2502311" y="1754922"/>
          <a:ext cx="7187378" cy="2546868"/>
        </p:xfrm>
        <a:graphic>
          <a:graphicData uri="http://schemas.openxmlformats.org/drawingml/2006/table">
            <a:tbl>
              <a:tblPr firstRow="1" bandRow="1">
                <a:tableStyleId>{69012ECD-51FC-41F1-AA8D-1B2483CD663E}</a:tableStyleId>
              </a:tblPr>
              <a:tblGrid>
                <a:gridCol w="2053352">
                  <a:extLst>
                    <a:ext uri="{9D8B030D-6E8A-4147-A177-3AD203B41FA5}">
                      <a16:colId xmlns:a16="http://schemas.microsoft.com/office/drawing/2014/main" val="4251174958"/>
                    </a:ext>
                  </a:extLst>
                </a:gridCol>
                <a:gridCol w="1711342">
                  <a:extLst>
                    <a:ext uri="{9D8B030D-6E8A-4147-A177-3AD203B41FA5}">
                      <a16:colId xmlns:a16="http://schemas.microsoft.com/office/drawing/2014/main" val="3398966707"/>
                    </a:ext>
                  </a:extLst>
                </a:gridCol>
                <a:gridCol w="1711342">
                  <a:extLst>
                    <a:ext uri="{9D8B030D-6E8A-4147-A177-3AD203B41FA5}">
                      <a16:colId xmlns:a16="http://schemas.microsoft.com/office/drawing/2014/main" val="2451753297"/>
                    </a:ext>
                  </a:extLst>
                </a:gridCol>
                <a:gridCol w="1711342">
                  <a:extLst>
                    <a:ext uri="{9D8B030D-6E8A-4147-A177-3AD203B41FA5}">
                      <a16:colId xmlns:a16="http://schemas.microsoft.com/office/drawing/2014/main" val="3916341837"/>
                    </a:ext>
                  </a:extLst>
                </a:gridCol>
              </a:tblGrid>
              <a:tr h="490956">
                <a:tc>
                  <a:txBody>
                    <a:bodyPr/>
                    <a:lstStyle/>
                    <a:p>
                      <a:pPr algn="l"/>
                      <a:r>
                        <a:rPr lang="ja-JP" sz="1200" b="1">
                          <a:solidFill>
                            <a:schemeClr val="tx2"/>
                          </a:solidFill>
                          <a:latin typeface="+mn-lt"/>
                          <a:ea typeface="MS Mincho"/>
                        </a:rPr>
                        <a:t>TEAEs、</a:t>
                      </a:r>
                      <a:r>
                        <a:rPr lang="ja-JP" sz="1200" b="1" baseline="0">
                          <a:solidFill>
                            <a:schemeClr val="tx2"/>
                          </a:solidFill>
                          <a:latin typeface="+mn-lt"/>
                          <a:ea typeface="MS Mincho"/>
                        </a:rPr>
                        <a:t>n （％）</a:t>
                      </a:r>
                    </a:p>
                  </a:txBody>
                  <a:tcPr marL="90000" marR="90000" marT="46800" marB="46800" anchor="b">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u="none" strike="noStrike" cap="none" normalizeH="0" baseline="0" noProof="0">
                          <a:ln>
                            <a:noFill/>
                          </a:ln>
                          <a:solidFill>
                            <a:schemeClr val="tx2"/>
                          </a:solidFill>
                          <a:uLnTx/>
                          <a:uFillTx/>
                          <a:latin typeface="+mn-lt"/>
                          <a:ea typeface="MS Mincho"/>
                        </a:rPr>
                        <a:t>A群</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1" i="0" u="none" strike="noStrike" cap="none" normalizeH="0" baseline="0" noProof="0">
                          <a:ln>
                            <a:noFill/>
                          </a:ln>
                          <a:solidFill>
                            <a:schemeClr val="tx2"/>
                          </a:solidFill>
                          <a:uLnTx/>
                          <a:uFillTx/>
                          <a:latin typeface="+mn-lt"/>
                          <a:ea typeface="MS Mincho"/>
                          <a:cs typeface="Arial"/>
                        </a:rPr>
                        <a:t>（n=158）</a:t>
                      </a:r>
                    </a:p>
                  </a:txBody>
                  <a:tcPr marL="36000" marR="36000" marT="36000" marB="36000" anchor="b">
                    <a:lnB w="12700" cap="flat" cmpd="sng" algn="ctr">
                      <a:noFill/>
                      <a:prstDash val="solid"/>
                      <a:round/>
                      <a:headEnd type="none" w="med" len="med"/>
                      <a:tailEnd type="none" w="med" len="med"/>
                    </a:lnB>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u="none" strike="noStrike" cap="none" normalizeH="0" baseline="0" noProof="0">
                          <a:ln>
                            <a:noFill/>
                          </a:ln>
                          <a:solidFill>
                            <a:schemeClr val="tx2"/>
                          </a:solidFill>
                          <a:uLnTx/>
                          <a:uFillTx/>
                          <a:latin typeface="+mn-lt"/>
                          <a:ea typeface="MS Mincho"/>
                        </a:rPr>
                        <a:t>B群</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1" i="0" u="none" strike="noStrike" cap="none" normalizeH="0" baseline="0" noProof="0">
                          <a:ln>
                            <a:noFill/>
                          </a:ln>
                          <a:solidFill>
                            <a:schemeClr val="tx2"/>
                          </a:solidFill>
                          <a:uLnTx/>
                          <a:uFillTx/>
                          <a:latin typeface="+mn-lt"/>
                          <a:ea typeface="MS Mincho"/>
                          <a:cs typeface="Arial"/>
                        </a:rPr>
                        <a:t>（n=156）</a:t>
                      </a:r>
                    </a:p>
                  </a:txBody>
                  <a:tcPr marL="36000" marR="36000" marT="36000" marB="36000" anchor="b">
                    <a:lnB w="12700" cap="flat" cmpd="sng" algn="ctr">
                      <a:noFill/>
                      <a:prstDash val="solid"/>
                      <a:round/>
                      <a:headEnd type="none" w="med" len="med"/>
                      <a:tailEnd type="none" w="med" len="med"/>
                    </a:lnB>
                    <a:solidFill>
                      <a:schemeClr val="accent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u="none" strike="noStrike" cap="none" normalizeH="0" baseline="0" noProof="0">
                          <a:ln>
                            <a:noFill/>
                          </a:ln>
                          <a:solidFill>
                            <a:schemeClr val="tx2"/>
                          </a:solidFill>
                          <a:uLnTx/>
                          <a:uFillTx/>
                          <a:latin typeface="+mn-lt"/>
                          <a:ea typeface="MS Mincho"/>
                        </a:rPr>
                        <a:t>C群</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1" i="0" u="none" strike="noStrike" cap="none" normalizeH="0" baseline="0" noProof="0">
                          <a:ln>
                            <a:noFill/>
                          </a:ln>
                          <a:solidFill>
                            <a:schemeClr val="tx2"/>
                          </a:solidFill>
                          <a:uLnTx/>
                          <a:uFillTx/>
                          <a:latin typeface="+mn-lt"/>
                          <a:ea typeface="MS Mincho"/>
                          <a:cs typeface="Arial"/>
                        </a:rPr>
                        <a:t>（n=160）</a:t>
                      </a:r>
                    </a:p>
                  </a:txBody>
                  <a:tcPr marL="36000" marR="36000" marT="36000" marB="36000" anchor="b">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3426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全グレード</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200">
                          <a:latin typeface="+mn-lt"/>
                          <a:ea typeface="MS Mincho"/>
                        </a:rPr>
                        <a:t>157 （99.4）</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200">
                          <a:latin typeface="+mn-lt"/>
                          <a:ea typeface="MS Mincho"/>
                        </a:rPr>
                        <a:t>151 （96.8）</a:t>
                      </a:r>
                    </a:p>
                  </a:txBody>
                  <a:tcPr marL="90000" marR="90000" marT="46800" marB="46800" anchor="ctr">
                    <a:lnT w="12700" cap="flat" cmpd="sng" algn="ctr">
                      <a:noFill/>
                      <a:prstDash val="solid"/>
                      <a:round/>
                      <a:headEnd type="none" w="med" len="med"/>
                      <a:tailEnd type="none" w="med" len="med"/>
                    </a:lnT>
                  </a:tcPr>
                </a:tc>
                <a:tc>
                  <a:txBody>
                    <a:bodyPr/>
                    <a:lstStyle/>
                    <a:p>
                      <a:pPr algn="ctr"/>
                      <a:r>
                        <a:rPr lang="ja-JP" sz="1200">
                          <a:latin typeface="+mn-lt"/>
                          <a:ea typeface="MS Mincho"/>
                        </a:rPr>
                        <a:t>159 （99.4）</a:t>
                      </a:r>
                    </a:p>
                  </a:txBody>
                  <a:tcPr marL="90000" marR="90000" marT="46800" marB="46800" anchor="ctr">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3426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グレード3以上 </a:t>
                      </a:r>
                    </a:p>
                  </a:txBody>
                  <a:tcPr marL="90000" marR="90000" marT="46800" marB="46800" anchor="ctr"/>
                </a:tc>
                <a:tc>
                  <a:txBody>
                    <a:bodyPr/>
                    <a:lstStyle/>
                    <a:p>
                      <a:pPr algn="ctr"/>
                      <a:r>
                        <a:rPr lang="ja-JP" sz="1200">
                          <a:latin typeface="+mn-lt"/>
                          <a:ea typeface="MS Mincho"/>
                        </a:rPr>
                        <a:t>94 （59.5）</a:t>
                      </a:r>
                    </a:p>
                  </a:txBody>
                  <a:tcPr marL="90000" marR="90000" marT="46800" marB="46800" anchor="ctr"/>
                </a:tc>
                <a:tc>
                  <a:txBody>
                    <a:bodyPr/>
                    <a:lstStyle/>
                    <a:p>
                      <a:pPr algn="ctr"/>
                      <a:r>
                        <a:rPr lang="ja-JP" sz="1200">
                          <a:latin typeface="+mn-lt"/>
                          <a:ea typeface="MS Mincho"/>
                        </a:rPr>
                        <a:t>72 （46.2）</a:t>
                      </a:r>
                    </a:p>
                  </a:txBody>
                  <a:tcPr marL="90000" marR="90000" marT="46800" marB="46800" anchor="ctr"/>
                </a:tc>
                <a:tc>
                  <a:txBody>
                    <a:bodyPr/>
                    <a:lstStyle/>
                    <a:p>
                      <a:pPr algn="ctr"/>
                      <a:r>
                        <a:rPr lang="ja-JP" sz="1200">
                          <a:latin typeface="+mn-lt"/>
                          <a:ea typeface="MS Mincho"/>
                        </a:rPr>
                        <a:t>91 （56.9）</a:t>
                      </a:r>
                    </a:p>
                  </a:txBody>
                  <a:tcPr marL="90000" marR="90000" marT="46800" marB="46800" anchor="ctr"/>
                </a:tc>
                <a:extLst>
                  <a:ext uri="{0D108BD9-81ED-4DB2-BD59-A6C34878D82A}">
                    <a16:rowId xmlns:a16="http://schemas.microsoft.com/office/drawing/2014/main" val="2763956943"/>
                  </a:ext>
                </a:extLst>
              </a:tr>
              <a:tr h="3426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重篤 </a:t>
                      </a:r>
                    </a:p>
                  </a:txBody>
                  <a:tcPr marL="90000" marR="90000" marT="46800" marB="46800" anchor="ctr"/>
                </a:tc>
                <a:tc>
                  <a:txBody>
                    <a:bodyPr/>
                    <a:lstStyle/>
                    <a:p>
                      <a:pPr algn="ctr"/>
                      <a:r>
                        <a:rPr lang="ja-JP" sz="1200">
                          <a:latin typeface="+mn-lt"/>
                          <a:ea typeface="MS Mincho"/>
                        </a:rPr>
                        <a:t>65 （41.1）</a:t>
                      </a:r>
                    </a:p>
                  </a:txBody>
                  <a:tcPr marL="90000" marR="90000" marT="46800" marB="46800" anchor="ctr"/>
                </a:tc>
                <a:tc>
                  <a:txBody>
                    <a:bodyPr/>
                    <a:lstStyle/>
                    <a:p>
                      <a:pPr algn="ctr"/>
                      <a:r>
                        <a:rPr lang="ja-JP" sz="1200">
                          <a:latin typeface="+mn-lt"/>
                          <a:ea typeface="MS Mincho"/>
                        </a:rPr>
                        <a:t>41 （26.3）</a:t>
                      </a:r>
                    </a:p>
                  </a:txBody>
                  <a:tcPr marL="90000" marR="90000" marT="46800" marB="46800" anchor="ctr"/>
                </a:tc>
                <a:tc>
                  <a:txBody>
                    <a:bodyPr/>
                    <a:lstStyle/>
                    <a:p>
                      <a:pPr algn="ctr"/>
                      <a:r>
                        <a:rPr lang="ja-JP" sz="1200">
                          <a:latin typeface="+mn-lt"/>
                          <a:ea typeface="MS Mincho"/>
                        </a:rPr>
                        <a:t>49 （30.6）</a:t>
                      </a:r>
                    </a:p>
                  </a:txBody>
                  <a:tcPr marL="90000" marR="90000" marT="46800" marB="46800" anchor="ctr"/>
                </a:tc>
                <a:extLst>
                  <a:ext uri="{0D108BD9-81ED-4DB2-BD59-A6C34878D82A}">
                    <a16:rowId xmlns:a16="http://schemas.microsoft.com/office/drawing/2014/main" val="57944102"/>
                  </a:ext>
                </a:extLst>
              </a:tr>
              <a:tr h="3426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死亡に至った</a:t>
                      </a:r>
                    </a:p>
                  </a:txBody>
                  <a:tcPr marL="90000" marR="90000" marT="46800" marB="46800" anchor="ctr"/>
                </a:tc>
                <a:tc>
                  <a:txBody>
                    <a:bodyPr/>
                    <a:lstStyle/>
                    <a:p>
                      <a:pPr algn="ctr"/>
                      <a:r>
                        <a:rPr lang="ja-JP" sz="1200">
                          <a:latin typeface="+mn-lt"/>
                          <a:ea typeface="MS Mincho"/>
                        </a:rPr>
                        <a:t>9 （5.7）</a:t>
                      </a:r>
                    </a:p>
                  </a:txBody>
                  <a:tcPr marL="90000" marR="90000" marT="46800" marB="46800" anchor="ctr"/>
                </a:tc>
                <a:tc>
                  <a:txBody>
                    <a:bodyPr/>
                    <a:lstStyle/>
                    <a:p>
                      <a:pPr algn="ctr"/>
                      <a:r>
                        <a:rPr lang="ja-JP" sz="1200">
                          <a:latin typeface="+mn-lt"/>
                          <a:ea typeface="MS Mincho"/>
                        </a:rPr>
                        <a:t>2 （1.3）</a:t>
                      </a:r>
                    </a:p>
                  </a:txBody>
                  <a:tcPr marL="90000" marR="90000" marT="46800" marB="46800" anchor="ctr"/>
                </a:tc>
                <a:tc>
                  <a:txBody>
                    <a:bodyPr/>
                    <a:lstStyle/>
                    <a:p>
                      <a:pPr algn="ctr"/>
                      <a:r>
                        <a:rPr lang="ja-JP" sz="1200">
                          <a:latin typeface="+mn-lt"/>
                          <a:ea typeface="MS Mincho"/>
                        </a:rPr>
                        <a:t>5 （3.1）</a:t>
                      </a:r>
                    </a:p>
                  </a:txBody>
                  <a:tcPr marL="90000" marR="90000" marT="46800" marB="46800" anchor="ctr"/>
                </a:tc>
                <a:extLst>
                  <a:ext uri="{0D108BD9-81ED-4DB2-BD59-A6C34878D82A}">
                    <a16:rowId xmlns:a16="http://schemas.microsoft.com/office/drawing/2014/main" val="3687788380"/>
                  </a:ext>
                </a:extLst>
              </a:tr>
              <a:tr h="3426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中止に至った</a:t>
                      </a:r>
                    </a:p>
                  </a:txBody>
                  <a:tcPr marL="90000" marR="90000" marT="46800" marB="46800" anchor="ctr"/>
                </a:tc>
                <a:tc>
                  <a:txBody>
                    <a:bodyPr/>
                    <a:lstStyle/>
                    <a:p>
                      <a:pPr algn="ctr"/>
                      <a:r>
                        <a:rPr lang="ja-JP" sz="1200">
                          <a:latin typeface="+mn-lt"/>
                          <a:ea typeface="MS Mincho"/>
                        </a:rPr>
                        <a:t>28 （17.7）</a:t>
                      </a:r>
                    </a:p>
                  </a:txBody>
                  <a:tcPr marL="90000" marR="90000" marT="46800" marB="46800" anchor="ctr"/>
                </a:tc>
                <a:tc>
                  <a:txBody>
                    <a:bodyPr/>
                    <a:lstStyle/>
                    <a:p>
                      <a:pPr algn="ctr"/>
                      <a:r>
                        <a:rPr lang="ja-JP" sz="1200">
                          <a:latin typeface="+mn-lt"/>
                          <a:ea typeface="MS Mincho"/>
                        </a:rPr>
                        <a:t>16 （10.3）</a:t>
                      </a:r>
                    </a:p>
                  </a:txBody>
                  <a:tcPr marL="90000" marR="90000" marT="46800" marB="46800" anchor="ctr"/>
                </a:tc>
                <a:tc>
                  <a:txBody>
                    <a:bodyPr/>
                    <a:lstStyle/>
                    <a:p>
                      <a:pPr algn="ctr"/>
                      <a:r>
                        <a:rPr lang="ja-JP" sz="1200">
                          <a:latin typeface="+mn-lt"/>
                          <a:ea typeface="MS Mincho"/>
                        </a:rPr>
                        <a:t>11 （6.9）</a:t>
                      </a:r>
                    </a:p>
                  </a:txBody>
                  <a:tcPr marL="90000" marR="90000" marT="46800" marB="46800" anchor="ctr"/>
                </a:tc>
                <a:extLst>
                  <a:ext uri="{0D108BD9-81ED-4DB2-BD59-A6C34878D82A}">
                    <a16:rowId xmlns:a16="http://schemas.microsoft.com/office/drawing/2014/main" val="2419989758"/>
                  </a:ext>
                </a:extLst>
              </a:tr>
              <a:tr h="3426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免疫関連</a:t>
                      </a:r>
                    </a:p>
                  </a:txBody>
                  <a:tcPr marL="90000" marR="90000" marT="46800" marB="46800" anchor="ctr"/>
                </a:tc>
                <a:tc>
                  <a:txBody>
                    <a:bodyPr/>
                    <a:lstStyle/>
                    <a:p>
                      <a:pPr algn="ctr"/>
                      <a:r>
                        <a:rPr lang="ja-JP" sz="1200">
                          <a:latin typeface="+mn-lt"/>
                          <a:ea typeface="MS Mincho"/>
                        </a:rPr>
                        <a:t>64 （40.5）</a:t>
                      </a:r>
                    </a:p>
                  </a:txBody>
                  <a:tcPr marL="90000" marR="90000" marT="46800" marB="46800" anchor="ctr"/>
                </a:tc>
                <a:tc>
                  <a:txBody>
                    <a:bodyPr/>
                    <a:lstStyle/>
                    <a:p>
                      <a:pPr algn="ctr"/>
                      <a:r>
                        <a:rPr lang="ja-JP" sz="1200">
                          <a:latin typeface="+mn-lt"/>
                          <a:ea typeface="MS Mincho"/>
                        </a:rPr>
                        <a:t>41 （26.3）</a:t>
                      </a:r>
                    </a:p>
                  </a:txBody>
                  <a:tcPr marL="90000" marR="90000" marT="46800" marB="46800" anchor="ctr"/>
                </a:tc>
                <a:tc>
                  <a:txBody>
                    <a:bodyPr/>
                    <a:lstStyle/>
                    <a:p>
                      <a:pPr algn="ctr"/>
                      <a:r>
                        <a:rPr lang="ja-JP" sz="1200">
                          <a:latin typeface="+mn-lt"/>
                          <a:ea typeface="MS Mincho"/>
                        </a:rPr>
                        <a:t>25 （15.6）</a:t>
                      </a:r>
                    </a:p>
                  </a:txBody>
                  <a:tcPr marL="90000" marR="90000" marT="46800" marB="46800" anchor="ctr"/>
                </a:tc>
                <a:extLst>
                  <a:ext uri="{0D108BD9-81ED-4DB2-BD59-A6C34878D82A}">
                    <a16:rowId xmlns:a16="http://schemas.microsoft.com/office/drawing/2014/main" val="226795752"/>
                  </a:ext>
                </a:extLst>
              </a:tr>
            </a:tbl>
          </a:graphicData>
        </a:graphic>
      </p:graphicFrame>
    </p:spTree>
    <p:extLst>
      <p:ext uri="{BB962C8B-B14F-4D97-AF65-F5344CB8AC3E}">
        <p14:creationId xmlns:p14="http://schemas.microsoft.com/office/powerpoint/2010/main" val="5575730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a:t>主な結果</a:t>
            </a:r>
          </a:p>
        </p:txBody>
      </p:sp>
      <p:sp>
        <p:nvSpPr>
          <p:cNvPr id="2" name="Title 1"/>
          <p:cNvSpPr>
            <a:spLocks noGrp="1"/>
          </p:cNvSpPr>
          <p:nvPr>
            <p:ph type="title"/>
          </p:nvPr>
        </p:nvSpPr>
        <p:spPr/>
        <p:txBody>
          <a:bodyPr/>
          <a:lstStyle/>
          <a:p>
            <a:r>
              <a:rPr lang="ja-JP" dirty="0"/>
              <a:t>LBA1：大気汚染による非小細胞肺がん誘発の作用機序および作用可能な炎症軸：分子レベルでのがん予防を目指して – Swanton C, et al.</a:t>
            </a:r>
          </a:p>
        </p:txBody>
      </p:sp>
      <p:sp>
        <p:nvSpPr>
          <p:cNvPr id="5" name="Text Placeholder 4"/>
          <p:cNvSpPr>
            <a:spLocks noGrp="1"/>
          </p:cNvSpPr>
          <p:nvPr>
            <p:ph type="body" sz="quarter" idx="11"/>
          </p:nvPr>
        </p:nvSpPr>
        <p:spPr/>
        <p:txBody>
          <a:bodyPr/>
          <a:lstStyle/>
          <a:p>
            <a:r>
              <a:rPr lang="ja-JP" dirty="0"/>
              <a:t>Swanton C, et al.Ann Oncol 2022;33（suppl）:Abstr LBA1</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881650" y="1693836"/>
            <a:ext cx="3796934" cy="360000"/>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高濃度のPM2.5は、EGFR変異型NSCLCに世界的に関連付けられている</a:t>
            </a:r>
          </a:p>
        </p:txBody>
      </p:sp>
      <p:sp>
        <p:nvSpPr>
          <p:cNvPr id="10" name="Content Placeholder 26">
            <a:extLst>
              <a:ext uri="{FF2B5EF4-FFF2-40B4-BE49-F238E27FC236}">
                <a16:creationId xmlns:a16="http://schemas.microsoft.com/office/drawing/2014/main" id="{16BAD327-BB22-5046-7225-C8934978F9E8}"/>
              </a:ext>
            </a:extLst>
          </p:cNvPr>
          <p:cNvSpPr txBox="1">
            <a:spLocks/>
          </p:cNvSpPr>
          <p:nvPr/>
        </p:nvSpPr>
        <p:spPr bwMode="auto">
          <a:xfrm>
            <a:off x="5115769" y="1693836"/>
            <a:ext cx="3016227" cy="360000"/>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PM2.5は、既存のEGFR変異型クローンの腫瘍形成を促進する</a:t>
            </a:r>
          </a:p>
        </p:txBody>
      </p:sp>
      <p:sp>
        <p:nvSpPr>
          <p:cNvPr id="15" name="Content Placeholder 26">
            <a:extLst>
              <a:ext uri="{FF2B5EF4-FFF2-40B4-BE49-F238E27FC236}">
                <a16:creationId xmlns:a16="http://schemas.microsoft.com/office/drawing/2014/main" id="{16BAD327-BB22-5046-7225-C8934978F9E8}"/>
              </a:ext>
            </a:extLst>
          </p:cNvPr>
          <p:cNvSpPr txBox="1">
            <a:spLocks/>
          </p:cNvSpPr>
          <p:nvPr/>
        </p:nvSpPr>
        <p:spPr bwMode="auto">
          <a:xfrm>
            <a:off x="8981955" y="1693836"/>
            <a:ext cx="2762996" cy="360000"/>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大気汚染とEGFRの変異の両方が幹細胞の状態を増強するために必要である </a:t>
            </a:r>
          </a:p>
        </p:txBody>
      </p:sp>
      <p:grpSp>
        <p:nvGrpSpPr>
          <p:cNvPr id="905" name="Group 904">
            <a:extLst>
              <a:ext uri="{FF2B5EF4-FFF2-40B4-BE49-F238E27FC236}">
                <a16:creationId xmlns:a16="http://schemas.microsoft.com/office/drawing/2014/main" id="{B7124F9F-C819-4932-076B-7DF9E5CFF93F}"/>
              </a:ext>
            </a:extLst>
          </p:cNvPr>
          <p:cNvGrpSpPr/>
          <p:nvPr/>
        </p:nvGrpSpPr>
        <p:grpSpPr>
          <a:xfrm>
            <a:off x="5488707" y="2659974"/>
            <a:ext cx="2345796" cy="3221468"/>
            <a:chOff x="5488707" y="2659974"/>
            <a:chExt cx="2345796" cy="3221468"/>
          </a:xfrm>
        </p:grpSpPr>
        <p:sp>
          <p:nvSpPr>
            <p:cNvPr id="683" name="Line 8">
              <a:extLst>
                <a:ext uri="{FF2B5EF4-FFF2-40B4-BE49-F238E27FC236}">
                  <a16:creationId xmlns:a16="http://schemas.microsoft.com/office/drawing/2014/main" id="{AAB0F930-7D5D-C280-8DD1-E01A674AC40C}"/>
                </a:ext>
              </a:extLst>
            </p:cNvPr>
            <p:cNvSpPr>
              <a:spLocks noChangeShapeType="1"/>
            </p:cNvSpPr>
            <p:nvPr/>
          </p:nvSpPr>
          <p:spPr bwMode="auto">
            <a:xfrm>
              <a:off x="5904201" y="2791880"/>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684" name="Straight Connector 683">
              <a:extLst>
                <a:ext uri="{FF2B5EF4-FFF2-40B4-BE49-F238E27FC236}">
                  <a16:creationId xmlns:a16="http://schemas.microsoft.com/office/drawing/2014/main" id="{4A74448C-2C48-F2F2-11CB-CBD32B8BFF21}"/>
                </a:ext>
              </a:extLst>
            </p:cNvPr>
            <p:cNvCxnSpPr>
              <a:cxnSpLocks/>
            </p:cNvCxnSpPr>
            <p:nvPr/>
          </p:nvCxnSpPr>
          <p:spPr>
            <a:xfrm>
              <a:off x="5947552" y="2785203"/>
              <a:ext cx="0" cy="2458737"/>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685" name="Line 8">
              <a:extLst>
                <a:ext uri="{FF2B5EF4-FFF2-40B4-BE49-F238E27FC236}">
                  <a16:creationId xmlns:a16="http://schemas.microsoft.com/office/drawing/2014/main" id="{A6143396-9461-B164-E089-C094630B3B84}"/>
                </a:ext>
              </a:extLst>
            </p:cNvPr>
            <p:cNvSpPr>
              <a:spLocks noChangeShapeType="1"/>
            </p:cNvSpPr>
            <p:nvPr/>
          </p:nvSpPr>
          <p:spPr bwMode="auto">
            <a:xfrm>
              <a:off x="5904201" y="3403587"/>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86" name="Line 8">
              <a:extLst>
                <a:ext uri="{FF2B5EF4-FFF2-40B4-BE49-F238E27FC236}">
                  <a16:creationId xmlns:a16="http://schemas.microsoft.com/office/drawing/2014/main" id="{1967843D-648E-0452-2221-F5F24D939655}"/>
                </a:ext>
              </a:extLst>
            </p:cNvPr>
            <p:cNvSpPr>
              <a:spLocks noChangeShapeType="1"/>
            </p:cNvSpPr>
            <p:nvPr/>
          </p:nvSpPr>
          <p:spPr bwMode="auto">
            <a:xfrm>
              <a:off x="5904201" y="4015294"/>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692" name="Straight Connector 691">
              <a:extLst>
                <a:ext uri="{FF2B5EF4-FFF2-40B4-BE49-F238E27FC236}">
                  <a16:creationId xmlns:a16="http://schemas.microsoft.com/office/drawing/2014/main" id="{2A76B620-9046-F3DB-9906-E6481929EDB8}"/>
                </a:ext>
              </a:extLst>
            </p:cNvPr>
            <p:cNvCxnSpPr>
              <a:cxnSpLocks/>
            </p:cNvCxnSpPr>
            <p:nvPr/>
          </p:nvCxnSpPr>
          <p:spPr>
            <a:xfrm>
              <a:off x="5943788" y="5245058"/>
              <a:ext cx="1800228" cy="0"/>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695" name="TextBox 694">
              <a:extLst>
                <a:ext uri="{FF2B5EF4-FFF2-40B4-BE49-F238E27FC236}">
                  <a16:creationId xmlns:a16="http://schemas.microsoft.com/office/drawing/2014/main" id="{01029269-B606-5162-4DF2-9F1DD207C435}"/>
                </a:ext>
              </a:extLst>
            </p:cNvPr>
            <p:cNvSpPr txBox="1"/>
            <p:nvPr/>
          </p:nvSpPr>
          <p:spPr>
            <a:xfrm>
              <a:off x="5546247" y="2706874"/>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4</a:t>
              </a:r>
            </a:p>
          </p:txBody>
        </p:sp>
        <p:sp>
          <p:nvSpPr>
            <p:cNvPr id="696" name="TextBox 695">
              <a:extLst>
                <a:ext uri="{FF2B5EF4-FFF2-40B4-BE49-F238E27FC236}">
                  <a16:creationId xmlns:a16="http://schemas.microsoft.com/office/drawing/2014/main" id="{2CD67109-64ED-1C23-A59D-7E75C764003A}"/>
                </a:ext>
              </a:extLst>
            </p:cNvPr>
            <p:cNvSpPr txBox="1"/>
            <p:nvPr/>
          </p:nvSpPr>
          <p:spPr>
            <a:xfrm>
              <a:off x="5546247" y="3320108"/>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3</a:t>
              </a:r>
            </a:p>
          </p:txBody>
        </p:sp>
        <p:sp>
          <p:nvSpPr>
            <p:cNvPr id="697" name="TextBox 696">
              <a:extLst>
                <a:ext uri="{FF2B5EF4-FFF2-40B4-BE49-F238E27FC236}">
                  <a16:creationId xmlns:a16="http://schemas.microsoft.com/office/drawing/2014/main" id="{85C74C05-8EFE-196A-8091-15F81F96F3EE}"/>
                </a:ext>
              </a:extLst>
            </p:cNvPr>
            <p:cNvSpPr txBox="1"/>
            <p:nvPr/>
          </p:nvSpPr>
          <p:spPr>
            <a:xfrm>
              <a:off x="5546247" y="3933342"/>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2</a:t>
              </a:r>
            </a:p>
          </p:txBody>
        </p:sp>
        <p:sp>
          <p:nvSpPr>
            <p:cNvPr id="698" name="TextBox 697">
              <a:extLst>
                <a:ext uri="{FF2B5EF4-FFF2-40B4-BE49-F238E27FC236}">
                  <a16:creationId xmlns:a16="http://schemas.microsoft.com/office/drawing/2014/main" id="{D77CAC8E-3987-AA10-16CA-2D13898D8F9D}"/>
                </a:ext>
              </a:extLst>
            </p:cNvPr>
            <p:cNvSpPr txBox="1"/>
            <p:nvPr/>
          </p:nvSpPr>
          <p:spPr>
            <a:xfrm>
              <a:off x="5546247" y="4546576"/>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1</a:t>
              </a:r>
            </a:p>
          </p:txBody>
        </p:sp>
        <p:sp>
          <p:nvSpPr>
            <p:cNvPr id="699" name="Line 8">
              <a:extLst>
                <a:ext uri="{FF2B5EF4-FFF2-40B4-BE49-F238E27FC236}">
                  <a16:creationId xmlns:a16="http://schemas.microsoft.com/office/drawing/2014/main" id="{7B78C33F-B079-EA51-D2FE-C90C1ECC4D5D}"/>
                </a:ext>
              </a:extLst>
            </p:cNvPr>
            <p:cNvSpPr>
              <a:spLocks noChangeShapeType="1"/>
            </p:cNvSpPr>
            <p:nvPr/>
          </p:nvSpPr>
          <p:spPr bwMode="auto">
            <a:xfrm>
              <a:off x="5904201" y="4627001"/>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00" name="Line 8">
              <a:extLst>
                <a:ext uri="{FF2B5EF4-FFF2-40B4-BE49-F238E27FC236}">
                  <a16:creationId xmlns:a16="http://schemas.microsoft.com/office/drawing/2014/main" id="{35B00847-60F8-1A19-C22F-B92B5D73043A}"/>
                </a:ext>
              </a:extLst>
            </p:cNvPr>
            <p:cNvSpPr>
              <a:spLocks noChangeShapeType="1"/>
            </p:cNvSpPr>
            <p:nvPr/>
          </p:nvSpPr>
          <p:spPr bwMode="auto">
            <a:xfrm>
              <a:off x="5904201" y="5245058"/>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01" name="TextBox 700">
              <a:extLst>
                <a:ext uri="{FF2B5EF4-FFF2-40B4-BE49-F238E27FC236}">
                  <a16:creationId xmlns:a16="http://schemas.microsoft.com/office/drawing/2014/main" id="{041ABCB2-1D6C-6ADC-BC8B-0D1A4F1FD91C}"/>
                </a:ext>
              </a:extLst>
            </p:cNvPr>
            <p:cNvSpPr txBox="1"/>
            <p:nvPr/>
          </p:nvSpPr>
          <p:spPr>
            <a:xfrm>
              <a:off x="5546247" y="5159812"/>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0</a:t>
              </a:r>
            </a:p>
          </p:txBody>
        </p:sp>
        <p:grpSp>
          <p:nvGrpSpPr>
            <p:cNvPr id="889" name="Group 888">
              <a:extLst>
                <a:ext uri="{FF2B5EF4-FFF2-40B4-BE49-F238E27FC236}">
                  <a16:creationId xmlns:a16="http://schemas.microsoft.com/office/drawing/2014/main" id="{90C72BE4-4D6D-0F7B-E379-80071F25DB7C}"/>
                </a:ext>
              </a:extLst>
            </p:cNvPr>
            <p:cNvGrpSpPr/>
            <p:nvPr/>
          </p:nvGrpSpPr>
          <p:grpSpPr>
            <a:xfrm>
              <a:off x="6123276" y="4831418"/>
              <a:ext cx="318196" cy="515971"/>
              <a:chOff x="5556348" y="5660953"/>
              <a:chExt cx="318196" cy="515971"/>
            </a:xfrm>
            <a:solidFill>
              <a:schemeClr val="accent1"/>
            </a:solidFill>
          </p:grpSpPr>
          <p:sp>
            <p:nvSpPr>
              <p:cNvPr id="687" name="Line 8">
                <a:extLst>
                  <a:ext uri="{FF2B5EF4-FFF2-40B4-BE49-F238E27FC236}">
                    <a16:creationId xmlns:a16="http://schemas.microsoft.com/office/drawing/2014/main" id="{84346941-4F04-B282-0EC0-409739052F47}"/>
                  </a:ext>
                </a:extLst>
              </p:cNvPr>
              <p:cNvSpPr>
                <a:spLocks noChangeShapeType="1"/>
              </p:cNvSpPr>
              <p:nvPr/>
            </p:nvSpPr>
            <p:spPr bwMode="auto">
              <a:xfrm>
                <a:off x="5704012" y="6068924"/>
                <a:ext cx="0" cy="108000"/>
              </a:xfrm>
              <a:prstGeom prst="line">
                <a:avLst/>
              </a:prstGeom>
              <a:grpFill/>
              <a:ln w="15875"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06" name="Oval 705">
                <a:extLst>
                  <a:ext uri="{FF2B5EF4-FFF2-40B4-BE49-F238E27FC236}">
                    <a16:creationId xmlns:a16="http://schemas.microsoft.com/office/drawing/2014/main" id="{FD076126-3C60-0140-E932-89F635891AA4}"/>
                  </a:ext>
                </a:extLst>
              </p:cNvPr>
              <p:cNvSpPr/>
              <p:nvPr/>
            </p:nvSpPr>
            <p:spPr>
              <a:xfrm>
                <a:off x="5684962" y="5660953"/>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07" name="Oval 706">
                <a:extLst>
                  <a:ext uri="{FF2B5EF4-FFF2-40B4-BE49-F238E27FC236}">
                    <a16:creationId xmlns:a16="http://schemas.microsoft.com/office/drawing/2014/main" id="{8595E1E4-E6CE-5456-B6DE-CD3C96746C6E}"/>
                  </a:ext>
                </a:extLst>
              </p:cNvPr>
              <p:cNvSpPr/>
              <p:nvPr/>
            </p:nvSpPr>
            <p:spPr>
              <a:xfrm>
                <a:off x="5656387" y="5689528"/>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08" name="Oval 707">
                <a:extLst>
                  <a:ext uri="{FF2B5EF4-FFF2-40B4-BE49-F238E27FC236}">
                    <a16:creationId xmlns:a16="http://schemas.microsoft.com/office/drawing/2014/main" id="{8D1B54F3-8A94-B654-A1FC-2B3343AAEE84}"/>
                  </a:ext>
                </a:extLst>
              </p:cNvPr>
              <p:cNvSpPr/>
              <p:nvPr/>
            </p:nvSpPr>
            <p:spPr>
              <a:xfrm>
                <a:off x="5651624" y="5741916"/>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09" name="Oval 708">
                <a:extLst>
                  <a:ext uri="{FF2B5EF4-FFF2-40B4-BE49-F238E27FC236}">
                    <a16:creationId xmlns:a16="http://schemas.microsoft.com/office/drawing/2014/main" id="{6E0EF020-4D0C-05AA-1BD9-93451042953C}"/>
                  </a:ext>
                </a:extLst>
              </p:cNvPr>
              <p:cNvSpPr/>
              <p:nvPr/>
            </p:nvSpPr>
            <p:spPr>
              <a:xfrm>
                <a:off x="5682580" y="5737153"/>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0" name="Oval 709">
                <a:extLst>
                  <a:ext uri="{FF2B5EF4-FFF2-40B4-BE49-F238E27FC236}">
                    <a16:creationId xmlns:a16="http://schemas.microsoft.com/office/drawing/2014/main" id="{DCCDCE98-EDAE-B88E-475C-A271CC92DC1F}"/>
                  </a:ext>
                </a:extLst>
              </p:cNvPr>
              <p:cNvSpPr/>
              <p:nvPr/>
            </p:nvSpPr>
            <p:spPr>
              <a:xfrm>
                <a:off x="5682580" y="5687147"/>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1" name="Oval 710">
                <a:extLst>
                  <a:ext uri="{FF2B5EF4-FFF2-40B4-BE49-F238E27FC236}">
                    <a16:creationId xmlns:a16="http://schemas.microsoft.com/office/drawing/2014/main" id="{415CFCFB-29B3-9BC3-D500-96FD45B68FF4}"/>
                  </a:ext>
                </a:extLst>
              </p:cNvPr>
              <p:cNvSpPr/>
              <p:nvPr/>
            </p:nvSpPr>
            <p:spPr>
              <a:xfrm>
                <a:off x="5673055" y="5882409"/>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2" name="Oval 711">
                <a:extLst>
                  <a:ext uri="{FF2B5EF4-FFF2-40B4-BE49-F238E27FC236}">
                    <a16:creationId xmlns:a16="http://schemas.microsoft.com/office/drawing/2014/main" id="{E838C176-7EEE-B564-CA44-546AF8E42C09}"/>
                  </a:ext>
                </a:extLst>
              </p:cNvPr>
              <p:cNvSpPr/>
              <p:nvPr/>
            </p:nvSpPr>
            <p:spPr>
              <a:xfrm>
                <a:off x="5580186" y="5951466"/>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3" name="Oval 712">
                <a:extLst>
                  <a:ext uri="{FF2B5EF4-FFF2-40B4-BE49-F238E27FC236}">
                    <a16:creationId xmlns:a16="http://schemas.microsoft.com/office/drawing/2014/main" id="{E36683EE-BD90-3074-2CFC-F5CB0D9831E8}"/>
                  </a:ext>
                </a:extLst>
              </p:cNvPr>
              <p:cNvSpPr/>
              <p:nvPr/>
            </p:nvSpPr>
            <p:spPr>
              <a:xfrm>
                <a:off x="5627811" y="5958610"/>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4" name="Oval 713">
                <a:extLst>
                  <a:ext uri="{FF2B5EF4-FFF2-40B4-BE49-F238E27FC236}">
                    <a16:creationId xmlns:a16="http://schemas.microsoft.com/office/drawing/2014/main" id="{123C7C50-8CAE-FB3A-01CB-2059D641C3B6}"/>
                  </a:ext>
                </a:extLst>
              </p:cNvPr>
              <p:cNvSpPr/>
              <p:nvPr/>
            </p:nvSpPr>
            <p:spPr>
              <a:xfrm>
                <a:off x="5663530" y="5980041"/>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5" name="Oval 714">
                <a:extLst>
                  <a:ext uri="{FF2B5EF4-FFF2-40B4-BE49-F238E27FC236}">
                    <a16:creationId xmlns:a16="http://schemas.microsoft.com/office/drawing/2014/main" id="{DACC69F5-E30B-6A51-3BDD-EF2ED29D432A}"/>
                  </a:ext>
                </a:extLst>
              </p:cNvPr>
              <p:cNvSpPr/>
              <p:nvPr/>
            </p:nvSpPr>
            <p:spPr>
              <a:xfrm>
                <a:off x="5751637" y="6037191"/>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6" name="Oval 715">
                <a:extLst>
                  <a:ext uri="{FF2B5EF4-FFF2-40B4-BE49-F238E27FC236}">
                    <a16:creationId xmlns:a16="http://schemas.microsoft.com/office/drawing/2014/main" id="{9D651412-320F-76B5-2A05-710BAB222C69}"/>
                  </a:ext>
                </a:extLst>
              </p:cNvPr>
              <p:cNvSpPr/>
              <p:nvPr/>
            </p:nvSpPr>
            <p:spPr>
              <a:xfrm>
                <a:off x="5789737" y="6013379"/>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7" name="Oval 716">
                <a:extLst>
                  <a:ext uri="{FF2B5EF4-FFF2-40B4-BE49-F238E27FC236}">
                    <a16:creationId xmlns:a16="http://schemas.microsoft.com/office/drawing/2014/main" id="{A6FECFDE-2E0E-4263-EFB4-1FDA50BA3DEB}"/>
                  </a:ext>
                </a:extLst>
              </p:cNvPr>
              <p:cNvSpPr/>
              <p:nvPr/>
            </p:nvSpPr>
            <p:spPr>
              <a:xfrm>
                <a:off x="5796881" y="5987185"/>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8" name="Oval 717">
                <a:extLst>
                  <a:ext uri="{FF2B5EF4-FFF2-40B4-BE49-F238E27FC236}">
                    <a16:creationId xmlns:a16="http://schemas.microsoft.com/office/drawing/2014/main" id="{8932B785-A87B-2C3D-6FF1-E471296C821A}"/>
                  </a:ext>
                </a:extLst>
              </p:cNvPr>
              <p:cNvSpPr/>
              <p:nvPr/>
            </p:nvSpPr>
            <p:spPr>
              <a:xfrm>
                <a:off x="5723062" y="6015760"/>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9" name="Oval 718">
                <a:extLst>
                  <a:ext uri="{FF2B5EF4-FFF2-40B4-BE49-F238E27FC236}">
                    <a16:creationId xmlns:a16="http://schemas.microsoft.com/office/drawing/2014/main" id="{F34EBE53-3E24-9105-1B95-BB241E78D684}"/>
                  </a:ext>
                </a:extLst>
              </p:cNvPr>
              <p:cNvSpPr/>
              <p:nvPr/>
            </p:nvSpPr>
            <p:spPr>
              <a:xfrm>
                <a:off x="5651624" y="6034810"/>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20" name="Oval 719">
                <a:extLst>
                  <a:ext uri="{FF2B5EF4-FFF2-40B4-BE49-F238E27FC236}">
                    <a16:creationId xmlns:a16="http://schemas.microsoft.com/office/drawing/2014/main" id="{FE6A8DA6-587E-8E89-EAD5-6EC5243C8B4A}"/>
                  </a:ext>
                </a:extLst>
              </p:cNvPr>
              <p:cNvSpPr/>
              <p:nvPr/>
            </p:nvSpPr>
            <p:spPr>
              <a:xfrm>
                <a:off x="5558756" y="6022903"/>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21" name="Oval 720">
                <a:extLst>
                  <a:ext uri="{FF2B5EF4-FFF2-40B4-BE49-F238E27FC236}">
                    <a16:creationId xmlns:a16="http://schemas.microsoft.com/office/drawing/2014/main" id="{19416E02-B919-1431-8525-C0CDC918B103}"/>
                  </a:ext>
                </a:extLst>
              </p:cNvPr>
              <p:cNvSpPr/>
              <p:nvPr/>
            </p:nvSpPr>
            <p:spPr>
              <a:xfrm>
                <a:off x="5606381" y="6010996"/>
                <a:ext cx="73097" cy="7309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05" name="Line 8">
                <a:extLst>
                  <a:ext uri="{FF2B5EF4-FFF2-40B4-BE49-F238E27FC236}">
                    <a16:creationId xmlns:a16="http://schemas.microsoft.com/office/drawing/2014/main" id="{50568E00-3A14-7408-87A8-F6BB6E4DA80A}"/>
                  </a:ext>
                </a:extLst>
              </p:cNvPr>
              <p:cNvSpPr>
                <a:spLocks noChangeShapeType="1"/>
              </p:cNvSpPr>
              <p:nvPr/>
            </p:nvSpPr>
            <p:spPr bwMode="auto">
              <a:xfrm>
                <a:off x="5556348" y="6030416"/>
                <a:ext cx="318196" cy="0"/>
              </a:xfrm>
              <a:prstGeom prst="line">
                <a:avLst/>
              </a:prstGeom>
              <a:grpFill/>
              <a:ln w="28575"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grpSp>
        <p:grpSp>
          <p:nvGrpSpPr>
            <p:cNvPr id="888" name="Group 887">
              <a:extLst>
                <a:ext uri="{FF2B5EF4-FFF2-40B4-BE49-F238E27FC236}">
                  <a16:creationId xmlns:a16="http://schemas.microsoft.com/office/drawing/2014/main" id="{5039E635-1A51-40E6-7FAE-F0F421D541E8}"/>
                </a:ext>
              </a:extLst>
            </p:cNvPr>
            <p:cNvGrpSpPr/>
            <p:nvPr/>
          </p:nvGrpSpPr>
          <p:grpSpPr>
            <a:xfrm>
              <a:off x="6742316" y="4005124"/>
              <a:ext cx="325510" cy="1342265"/>
              <a:chOff x="6042150" y="4834659"/>
              <a:chExt cx="325510" cy="1342265"/>
            </a:xfrm>
          </p:grpSpPr>
          <p:sp>
            <p:nvSpPr>
              <p:cNvPr id="702" name="Line 8">
                <a:extLst>
                  <a:ext uri="{FF2B5EF4-FFF2-40B4-BE49-F238E27FC236}">
                    <a16:creationId xmlns:a16="http://schemas.microsoft.com/office/drawing/2014/main" id="{6ABADA0C-EE8B-C0C1-EC7F-DFE45E817715}"/>
                  </a:ext>
                </a:extLst>
              </p:cNvPr>
              <p:cNvSpPr>
                <a:spLocks noChangeShapeType="1"/>
              </p:cNvSpPr>
              <p:nvPr/>
            </p:nvSpPr>
            <p:spPr bwMode="auto">
              <a:xfrm>
                <a:off x="6196137" y="6068924"/>
                <a:ext cx="0" cy="10800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22" name="Oval 721">
                <a:extLst>
                  <a:ext uri="{FF2B5EF4-FFF2-40B4-BE49-F238E27FC236}">
                    <a16:creationId xmlns:a16="http://schemas.microsoft.com/office/drawing/2014/main" id="{7F065C44-8D8F-2119-2089-5B6FB26434CA}"/>
                  </a:ext>
                </a:extLst>
              </p:cNvPr>
              <p:cNvSpPr/>
              <p:nvPr/>
            </p:nvSpPr>
            <p:spPr>
              <a:xfrm>
                <a:off x="6165974" y="4834659"/>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23" name="Oval 722">
                <a:extLst>
                  <a:ext uri="{FF2B5EF4-FFF2-40B4-BE49-F238E27FC236}">
                    <a16:creationId xmlns:a16="http://schemas.microsoft.com/office/drawing/2014/main" id="{F6C0C689-02D9-0482-9A26-83EA16D548FF}"/>
                  </a:ext>
                </a:extLst>
              </p:cNvPr>
              <p:cNvSpPr/>
              <p:nvPr/>
            </p:nvSpPr>
            <p:spPr>
              <a:xfrm>
                <a:off x="6165974" y="4965627"/>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24" name="Oval 723">
                <a:extLst>
                  <a:ext uri="{FF2B5EF4-FFF2-40B4-BE49-F238E27FC236}">
                    <a16:creationId xmlns:a16="http://schemas.microsoft.com/office/drawing/2014/main" id="{EEC135AD-B376-7E98-73E7-180BBCB531F4}"/>
                  </a:ext>
                </a:extLst>
              </p:cNvPr>
              <p:cNvSpPr/>
              <p:nvPr/>
            </p:nvSpPr>
            <p:spPr>
              <a:xfrm>
                <a:off x="6135018" y="5470452"/>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25" name="Oval 724">
                <a:extLst>
                  <a:ext uri="{FF2B5EF4-FFF2-40B4-BE49-F238E27FC236}">
                    <a16:creationId xmlns:a16="http://schemas.microsoft.com/office/drawing/2014/main" id="{32EFCB58-D7D1-EC85-688E-8BB5168285FE}"/>
                  </a:ext>
                </a:extLst>
              </p:cNvPr>
              <p:cNvSpPr/>
              <p:nvPr/>
            </p:nvSpPr>
            <p:spPr>
              <a:xfrm>
                <a:off x="6192168" y="5525220"/>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26" name="Oval 725">
                <a:extLst>
                  <a:ext uri="{FF2B5EF4-FFF2-40B4-BE49-F238E27FC236}">
                    <a16:creationId xmlns:a16="http://schemas.microsoft.com/office/drawing/2014/main" id="{1F229010-F13C-0DCC-DEEF-7BF442EE7FE0}"/>
                  </a:ext>
                </a:extLst>
              </p:cNvPr>
              <p:cNvSpPr/>
              <p:nvPr/>
            </p:nvSpPr>
            <p:spPr>
              <a:xfrm>
                <a:off x="6230268" y="5606183"/>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27" name="Oval 726">
                <a:extLst>
                  <a:ext uri="{FF2B5EF4-FFF2-40B4-BE49-F238E27FC236}">
                    <a16:creationId xmlns:a16="http://schemas.microsoft.com/office/drawing/2014/main" id="{662D59B3-2ADD-1B61-13D7-EC7CB4D3F8EA}"/>
                  </a:ext>
                </a:extLst>
              </p:cNvPr>
              <p:cNvSpPr/>
              <p:nvPr/>
            </p:nvSpPr>
            <p:spPr>
              <a:xfrm>
                <a:off x="6168356" y="5641902"/>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28" name="Oval 727">
                <a:extLst>
                  <a:ext uri="{FF2B5EF4-FFF2-40B4-BE49-F238E27FC236}">
                    <a16:creationId xmlns:a16="http://schemas.microsoft.com/office/drawing/2014/main" id="{02AEEB53-863A-0D3A-F678-06D69118D62D}"/>
                  </a:ext>
                </a:extLst>
              </p:cNvPr>
              <p:cNvSpPr/>
              <p:nvPr/>
            </p:nvSpPr>
            <p:spPr>
              <a:xfrm>
                <a:off x="6161212" y="5737152"/>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29" name="Oval 728">
                <a:extLst>
                  <a:ext uri="{FF2B5EF4-FFF2-40B4-BE49-F238E27FC236}">
                    <a16:creationId xmlns:a16="http://schemas.microsoft.com/office/drawing/2014/main" id="{BD519679-15A8-831E-86C9-E877E33701AB}"/>
                  </a:ext>
                </a:extLst>
              </p:cNvPr>
              <p:cNvSpPr/>
              <p:nvPr/>
            </p:nvSpPr>
            <p:spPr>
              <a:xfrm>
                <a:off x="6108825" y="5856214"/>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30" name="Oval 729">
                <a:extLst>
                  <a:ext uri="{FF2B5EF4-FFF2-40B4-BE49-F238E27FC236}">
                    <a16:creationId xmlns:a16="http://schemas.microsoft.com/office/drawing/2014/main" id="{68C20AA3-D6E0-13A2-103E-91A4720126C2}"/>
                  </a:ext>
                </a:extLst>
              </p:cNvPr>
              <p:cNvSpPr/>
              <p:nvPr/>
            </p:nvSpPr>
            <p:spPr>
              <a:xfrm>
                <a:off x="6042150" y="5891933"/>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31" name="Oval 730">
                <a:extLst>
                  <a:ext uri="{FF2B5EF4-FFF2-40B4-BE49-F238E27FC236}">
                    <a16:creationId xmlns:a16="http://schemas.microsoft.com/office/drawing/2014/main" id="{E689D03A-627D-EC87-9DF7-5E01CFDEE06F}"/>
                  </a:ext>
                </a:extLst>
              </p:cNvPr>
              <p:cNvSpPr/>
              <p:nvPr/>
            </p:nvSpPr>
            <p:spPr>
              <a:xfrm>
                <a:off x="6099300" y="5944321"/>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32" name="Oval 731">
                <a:extLst>
                  <a:ext uri="{FF2B5EF4-FFF2-40B4-BE49-F238E27FC236}">
                    <a16:creationId xmlns:a16="http://schemas.microsoft.com/office/drawing/2014/main" id="{AAC9D7A1-3AD2-3FDC-288B-A6461505DD51}"/>
                  </a:ext>
                </a:extLst>
              </p:cNvPr>
              <p:cNvSpPr/>
              <p:nvPr/>
            </p:nvSpPr>
            <p:spPr>
              <a:xfrm>
                <a:off x="6163594" y="5891934"/>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33" name="Oval 732">
                <a:extLst>
                  <a:ext uri="{FF2B5EF4-FFF2-40B4-BE49-F238E27FC236}">
                    <a16:creationId xmlns:a16="http://schemas.microsoft.com/office/drawing/2014/main" id="{D16278DE-A777-A585-B7B7-FD4B39514EF2}"/>
                  </a:ext>
                </a:extLst>
              </p:cNvPr>
              <p:cNvSpPr/>
              <p:nvPr/>
            </p:nvSpPr>
            <p:spPr>
              <a:xfrm>
                <a:off x="6225507" y="5927652"/>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34" name="Oval 733">
                <a:extLst>
                  <a:ext uri="{FF2B5EF4-FFF2-40B4-BE49-F238E27FC236}">
                    <a16:creationId xmlns:a16="http://schemas.microsoft.com/office/drawing/2014/main" id="{A44BF10B-4963-8354-E329-A03AD6E075F8}"/>
                  </a:ext>
                </a:extLst>
              </p:cNvPr>
              <p:cNvSpPr/>
              <p:nvPr/>
            </p:nvSpPr>
            <p:spPr>
              <a:xfrm>
                <a:off x="6294563" y="5891933"/>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35" name="Oval 734">
                <a:extLst>
                  <a:ext uri="{FF2B5EF4-FFF2-40B4-BE49-F238E27FC236}">
                    <a16:creationId xmlns:a16="http://schemas.microsoft.com/office/drawing/2014/main" id="{4585F687-9170-8595-04A4-CF3FC5628094}"/>
                  </a:ext>
                </a:extLst>
              </p:cNvPr>
              <p:cNvSpPr/>
              <p:nvPr/>
            </p:nvSpPr>
            <p:spPr>
              <a:xfrm>
                <a:off x="6106444" y="602766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36" name="Oval 735">
                <a:extLst>
                  <a:ext uri="{FF2B5EF4-FFF2-40B4-BE49-F238E27FC236}">
                    <a16:creationId xmlns:a16="http://schemas.microsoft.com/office/drawing/2014/main" id="{89628603-4390-8410-8DDD-029ADECB3DF3}"/>
                  </a:ext>
                </a:extLst>
              </p:cNvPr>
              <p:cNvSpPr/>
              <p:nvPr/>
            </p:nvSpPr>
            <p:spPr>
              <a:xfrm>
                <a:off x="6165975" y="6006233"/>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37" name="Oval 736">
                <a:extLst>
                  <a:ext uri="{FF2B5EF4-FFF2-40B4-BE49-F238E27FC236}">
                    <a16:creationId xmlns:a16="http://schemas.microsoft.com/office/drawing/2014/main" id="{B780A2BD-6052-79B7-F2BB-AAD29A7B5679}"/>
                  </a:ext>
                </a:extLst>
              </p:cNvPr>
              <p:cNvSpPr/>
              <p:nvPr/>
            </p:nvSpPr>
            <p:spPr>
              <a:xfrm>
                <a:off x="6230268" y="6013377"/>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53" name="Line 8">
                <a:extLst>
                  <a:ext uri="{FF2B5EF4-FFF2-40B4-BE49-F238E27FC236}">
                    <a16:creationId xmlns:a16="http://schemas.microsoft.com/office/drawing/2014/main" id="{69B7130D-EC78-1760-7635-5AD09C188EAE}"/>
                  </a:ext>
                </a:extLst>
              </p:cNvPr>
              <p:cNvSpPr>
                <a:spLocks noChangeShapeType="1"/>
              </p:cNvSpPr>
              <p:nvPr/>
            </p:nvSpPr>
            <p:spPr bwMode="auto">
              <a:xfrm>
                <a:off x="6046886" y="5911353"/>
                <a:ext cx="318196" cy="0"/>
              </a:xfrm>
              <a:prstGeom prst="line">
                <a:avLst/>
              </a:prstGeom>
              <a:ln w="285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grpSp>
        <p:sp>
          <p:nvSpPr>
            <p:cNvPr id="755" name="Line 8">
              <a:extLst>
                <a:ext uri="{FF2B5EF4-FFF2-40B4-BE49-F238E27FC236}">
                  <a16:creationId xmlns:a16="http://schemas.microsoft.com/office/drawing/2014/main" id="{72BC84C4-3639-D2A0-A6D2-0E0C10FF83D2}"/>
                </a:ext>
              </a:extLst>
            </p:cNvPr>
            <p:cNvSpPr>
              <a:spLocks noChangeShapeType="1"/>
            </p:cNvSpPr>
            <p:nvPr/>
          </p:nvSpPr>
          <p:spPr bwMode="auto">
            <a:xfrm>
              <a:off x="6259008" y="3457806"/>
              <a:ext cx="508696" cy="0"/>
            </a:xfrm>
            <a:prstGeom prst="line">
              <a:avLst/>
            </a:prstGeom>
            <a:ln w="12700"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56" name="Line 8">
              <a:extLst>
                <a:ext uri="{FF2B5EF4-FFF2-40B4-BE49-F238E27FC236}">
                  <a16:creationId xmlns:a16="http://schemas.microsoft.com/office/drawing/2014/main" id="{06F7F6CE-CA90-2265-79EB-DC5F0C323CBF}"/>
                </a:ext>
              </a:extLst>
            </p:cNvPr>
            <p:cNvSpPr>
              <a:spLocks noChangeShapeType="1"/>
            </p:cNvSpPr>
            <p:nvPr/>
          </p:nvSpPr>
          <p:spPr bwMode="auto">
            <a:xfrm>
              <a:off x="6256626" y="3060137"/>
              <a:ext cx="1011140" cy="0"/>
            </a:xfrm>
            <a:prstGeom prst="line">
              <a:avLst/>
            </a:prstGeom>
            <a:ln w="12700"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57" name="TextBox 756">
              <a:extLst>
                <a:ext uri="{FF2B5EF4-FFF2-40B4-BE49-F238E27FC236}">
                  <a16:creationId xmlns:a16="http://schemas.microsoft.com/office/drawing/2014/main" id="{4CB125FC-17BA-DBB0-AEBA-F403EF537FDD}"/>
                </a:ext>
              </a:extLst>
            </p:cNvPr>
            <p:cNvSpPr txBox="1"/>
            <p:nvPr/>
          </p:nvSpPr>
          <p:spPr>
            <a:xfrm>
              <a:off x="6377102" y="3337332"/>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a:t>
              </a:r>
            </a:p>
          </p:txBody>
        </p:sp>
        <p:sp>
          <p:nvSpPr>
            <p:cNvPr id="758" name="TextBox 757">
              <a:extLst>
                <a:ext uri="{FF2B5EF4-FFF2-40B4-BE49-F238E27FC236}">
                  <a16:creationId xmlns:a16="http://schemas.microsoft.com/office/drawing/2014/main" id="{C67A5AE2-421B-7D86-8801-F5FC8049372D}"/>
                </a:ext>
              </a:extLst>
            </p:cNvPr>
            <p:cNvSpPr txBox="1"/>
            <p:nvPr/>
          </p:nvSpPr>
          <p:spPr>
            <a:xfrm>
              <a:off x="6599030" y="2939686"/>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a:t>
              </a:r>
            </a:p>
          </p:txBody>
        </p:sp>
        <p:sp>
          <p:nvSpPr>
            <p:cNvPr id="759" name="TextBox 758">
              <a:extLst>
                <a:ext uri="{FF2B5EF4-FFF2-40B4-BE49-F238E27FC236}">
                  <a16:creationId xmlns:a16="http://schemas.microsoft.com/office/drawing/2014/main" id="{516B5BDD-54E8-1F3C-BBAB-9FAEC7C2DEF6}"/>
                </a:ext>
              </a:extLst>
            </p:cNvPr>
            <p:cNvSpPr txBox="1"/>
            <p:nvPr/>
          </p:nvSpPr>
          <p:spPr>
            <a:xfrm>
              <a:off x="6580846" y="2659974"/>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ET</a:t>
              </a:r>
            </a:p>
          </p:txBody>
        </p:sp>
        <p:sp>
          <p:nvSpPr>
            <p:cNvPr id="760" name="TextBox 759">
              <a:extLst>
                <a:ext uri="{FF2B5EF4-FFF2-40B4-BE49-F238E27FC236}">
                  <a16:creationId xmlns:a16="http://schemas.microsoft.com/office/drawing/2014/main" id="{D47F94F6-692E-C862-C959-BB6330C5044C}"/>
                </a:ext>
              </a:extLst>
            </p:cNvPr>
            <p:cNvSpPr txBox="1"/>
            <p:nvPr/>
          </p:nvSpPr>
          <p:spPr>
            <a:xfrm>
              <a:off x="6134686" y="5398433"/>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対照群</a:t>
              </a:r>
            </a:p>
          </p:txBody>
        </p:sp>
        <p:sp>
          <p:nvSpPr>
            <p:cNvPr id="761" name="TextBox 760">
              <a:extLst>
                <a:ext uri="{FF2B5EF4-FFF2-40B4-BE49-F238E27FC236}">
                  <a16:creationId xmlns:a16="http://schemas.microsoft.com/office/drawing/2014/main" id="{82585F69-A44B-788F-C20C-0AF079BAEFD2}"/>
                </a:ext>
              </a:extLst>
            </p:cNvPr>
            <p:cNvSpPr txBox="1"/>
            <p:nvPr/>
          </p:nvSpPr>
          <p:spPr>
            <a:xfrm>
              <a:off x="6768817" y="5398433"/>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panose="02040503050406030204" pitchFamily="18" charset="0"/>
                  <a:cs typeface="Arial" panose="020B0604020202020204" pitchFamily="34" charset="0"/>
                  <a:sym typeface="Helvetica"/>
                </a:rPr>
                <a:t>5μg</a:t>
              </a:r>
            </a:p>
          </p:txBody>
        </p:sp>
        <p:grpSp>
          <p:nvGrpSpPr>
            <p:cNvPr id="890" name="Group 889">
              <a:extLst>
                <a:ext uri="{FF2B5EF4-FFF2-40B4-BE49-F238E27FC236}">
                  <a16:creationId xmlns:a16="http://schemas.microsoft.com/office/drawing/2014/main" id="{EAE72DE2-C4CC-DE9D-8DFD-232A77AB698B}"/>
                </a:ext>
              </a:extLst>
            </p:cNvPr>
            <p:cNvGrpSpPr/>
            <p:nvPr/>
          </p:nvGrpSpPr>
          <p:grpSpPr>
            <a:xfrm>
              <a:off x="7368670" y="3185969"/>
              <a:ext cx="318391" cy="2161420"/>
              <a:chOff x="6801742" y="4015504"/>
              <a:chExt cx="318391" cy="2161420"/>
            </a:xfrm>
          </p:grpSpPr>
          <p:sp>
            <p:nvSpPr>
              <p:cNvPr id="703" name="Line 8">
                <a:extLst>
                  <a:ext uri="{FF2B5EF4-FFF2-40B4-BE49-F238E27FC236}">
                    <a16:creationId xmlns:a16="http://schemas.microsoft.com/office/drawing/2014/main" id="{30EB99CB-7390-6914-D8D0-8E6409B01C52}"/>
                  </a:ext>
                </a:extLst>
              </p:cNvPr>
              <p:cNvSpPr>
                <a:spLocks noChangeShapeType="1"/>
              </p:cNvSpPr>
              <p:nvPr/>
            </p:nvSpPr>
            <p:spPr bwMode="auto">
              <a:xfrm>
                <a:off x="6955756" y="6068924"/>
                <a:ext cx="0" cy="10800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38" name="Oval 737">
                <a:extLst>
                  <a:ext uri="{FF2B5EF4-FFF2-40B4-BE49-F238E27FC236}">
                    <a16:creationId xmlns:a16="http://schemas.microsoft.com/office/drawing/2014/main" id="{53DD960F-3949-F4FB-07CC-48BC142A0A8E}"/>
                  </a:ext>
                </a:extLst>
              </p:cNvPr>
              <p:cNvSpPr/>
              <p:nvPr/>
            </p:nvSpPr>
            <p:spPr>
              <a:xfrm>
                <a:off x="6806530" y="6022902"/>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39" name="Oval 738">
                <a:extLst>
                  <a:ext uri="{FF2B5EF4-FFF2-40B4-BE49-F238E27FC236}">
                    <a16:creationId xmlns:a16="http://schemas.microsoft.com/office/drawing/2014/main" id="{EC7D9FA3-95A9-28D8-A6DE-7BD93195A045}"/>
                  </a:ext>
                </a:extLst>
              </p:cNvPr>
              <p:cNvSpPr/>
              <p:nvPr/>
            </p:nvSpPr>
            <p:spPr>
              <a:xfrm>
                <a:off x="6808911" y="5932414"/>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0" name="Oval 739">
                <a:extLst>
                  <a:ext uri="{FF2B5EF4-FFF2-40B4-BE49-F238E27FC236}">
                    <a16:creationId xmlns:a16="http://schemas.microsoft.com/office/drawing/2014/main" id="{6F619BB9-9063-2207-3ECB-20615F9FD053}"/>
                  </a:ext>
                </a:extLst>
              </p:cNvPr>
              <p:cNvSpPr/>
              <p:nvPr/>
            </p:nvSpPr>
            <p:spPr>
              <a:xfrm>
                <a:off x="6925592" y="5970514"/>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1" name="Oval 740">
                <a:extLst>
                  <a:ext uri="{FF2B5EF4-FFF2-40B4-BE49-F238E27FC236}">
                    <a16:creationId xmlns:a16="http://schemas.microsoft.com/office/drawing/2014/main" id="{FEE482E9-CEAC-4560-0C54-AB5797D0EB94}"/>
                  </a:ext>
                </a:extLst>
              </p:cNvPr>
              <p:cNvSpPr/>
              <p:nvPr/>
            </p:nvSpPr>
            <p:spPr>
              <a:xfrm>
                <a:off x="7047036" y="5977658"/>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2" name="Oval 741">
                <a:extLst>
                  <a:ext uri="{FF2B5EF4-FFF2-40B4-BE49-F238E27FC236}">
                    <a16:creationId xmlns:a16="http://schemas.microsoft.com/office/drawing/2014/main" id="{6ADFDBE6-C98C-CFB1-2E7F-E23116F3E7E7}"/>
                  </a:ext>
                </a:extLst>
              </p:cNvPr>
              <p:cNvSpPr/>
              <p:nvPr/>
            </p:nvSpPr>
            <p:spPr>
              <a:xfrm>
                <a:off x="6863680" y="583954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3" name="Oval 742">
                <a:extLst>
                  <a:ext uri="{FF2B5EF4-FFF2-40B4-BE49-F238E27FC236}">
                    <a16:creationId xmlns:a16="http://schemas.microsoft.com/office/drawing/2014/main" id="{A2649062-B841-A850-71FF-27E12BE537C5}"/>
                  </a:ext>
                </a:extLst>
              </p:cNvPr>
              <p:cNvSpPr/>
              <p:nvPr/>
            </p:nvSpPr>
            <p:spPr>
              <a:xfrm>
                <a:off x="6985123" y="5791920"/>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4" name="Oval 743">
                <a:extLst>
                  <a:ext uri="{FF2B5EF4-FFF2-40B4-BE49-F238E27FC236}">
                    <a16:creationId xmlns:a16="http://schemas.microsoft.com/office/drawing/2014/main" id="{353A1F0B-62CE-9336-42FC-8A5C8B12C1C1}"/>
                  </a:ext>
                </a:extLst>
              </p:cNvPr>
              <p:cNvSpPr/>
              <p:nvPr/>
            </p:nvSpPr>
            <p:spPr>
              <a:xfrm>
                <a:off x="6925591" y="5691907"/>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5" name="Oval 744">
                <a:extLst>
                  <a:ext uri="{FF2B5EF4-FFF2-40B4-BE49-F238E27FC236}">
                    <a16:creationId xmlns:a16="http://schemas.microsoft.com/office/drawing/2014/main" id="{66C378EB-C0C1-3510-0F0B-68F7964DF87D}"/>
                  </a:ext>
                </a:extLst>
              </p:cNvPr>
              <p:cNvSpPr/>
              <p:nvPr/>
            </p:nvSpPr>
            <p:spPr>
              <a:xfrm>
                <a:off x="6925591" y="547759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6" name="Oval 745">
                <a:extLst>
                  <a:ext uri="{FF2B5EF4-FFF2-40B4-BE49-F238E27FC236}">
                    <a16:creationId xmlns:a16="http://schemas.microsoft.com/office/drawing/2014/main" id="{74A1EA2C-E5DD-2A67-F168-662259A0B91C}"/>
                  </a:ext>
                </a:extLst>
              </p:cNvPr>
              <p:cNvSpPr/>
              <p:nvPr/>
            </p:nvSpPr>
            <p:spPr>
              <a:xfrm>
                <a:off x="6925591" y="5113264"/>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7" name="Oval 746">
                <a:extLst>
                  <a:ext uri="{FF2B5EF4-FFF2-40B4-BE49-F238E27FC236}">
                    <a16:creationId xmlns:a16="http://schemas.microsoft.com/office/drawing/2014/main" id="{8F88F10F-F3DB-16F9-71DD-43E03BBAE7CC}"/>
                  </a:ext>
                </a:extLst>
              </p:cNvPr>
              <p:cNvSpPr/>
              <p:nvPr/>
            </p:nvSpPr>
            <p:spPr>
              <a:xfrm>
                <a:off x="6925591" y="4901332"/>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8" name="Oval 747">
                <a:extLst>
                  <a:ext uri="{FF2B5EF4-FFF2-40B4-BE49-F238E27FC236}">
                    <a16:creationId xmlns:a16="http://schemas.microsoft.com/office/drawing/2014/main" id="{F14CDE4D-6A98-E915-4280-82B1BBD42179}"/>
                  </a:ext>
                </a:extLst>
              </p:cNvPr>
              <p:cNvSpPr/>
              <p:nvPr/>
            </p:nvSpPr>
            <p:spPr>
              <a:xfrm>
                <a:off x="6925591" y="4782269"/>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9" name="Oval 748">
                <a:extLst>
                  <a:ext uri="{FF2B5EF4-FFF2-40B4-BE49-F238E27FC236}">
                    <a16:creationId xmlns:a16="http://schemas.microsoft.com/office/drawing/2014/main" id="{A29F3052-8DCC-0C68-85A1-53D4A969903D}"/>
                  </a:ext>
                </a:extLst>
              </p:cNvPr>
              <p:cNvSpPr/>
              <p:nvPr/>
            </p:nvSpPr>
            <p:spPr>
              <a:xfrm>
                <a:off x="6925591" y="4567956"/>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50" name="Oval 749">
                <a:extLst>
                  <a:ext uri="{FF2B5EF4-FFF2-40B4-BE49-F238E27FC236}">
                    <a16:creationId xmlns:a16="http://schemas.microsoft.com/office/drawing/2014/main" id="{928AA802-2865-6BBE-BED6-0C037D9EC29F}"/>
                  </a:ext>
                </a:extLst>
              </p:cNvPr>
              <p:cNvSpPr/>
              <p:nvPr/>
            </p:nvSpPr>
            <p:spPr>
              <a:xfrm>
                <a:off x="6925591" y="437745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51" name="Oval 750">
                <a:extLst>
                  <a:ext uri="{FF2B5EF4-FFF2-40B4-BE49-F238E27FC236}">
                    <a16:creationId xmlns:a16="http://schemas.microsoft.com/office/drawing/2014/main" id="{BF783939-C22F-A326-ABC3-5198BE5D7781}"/>
                  </a:ext>
                </a:extLst>
              </p:cNvPr>
              <p:cNvSpPr/>
              <p:nvPr/>
            </p:nvSpPr>
            <p:spPr>
              <a:xfrm>
                <a:off x="6985123" y="4046461"/>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52" name="Oval 751">
                <a:extLst>
                  <a:ext uri="{FF2B5EF4-FFF2-40B4-BE49-F238E27FC236}">
                    <a16:creationId xmlns:a16="http://schemas.microsoft.com/office/drawing/2014/main" id="{306F7A9C-0B09-CBB4-7CCC-31573FD18BE7}"/>
                  </a:ext>
                </a:extLst>
              </p:cNvPr>
              <p:cNvSpPr/>
              <p:nvPr/>
            </p:nvSpPr>
            <p:spPr>
              <a:xfrm>
                <a:off x="6861298" y="4015504"/>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54" name="Line 8">
                <a:extLst>
                  <a:ext uri="{FF2B5EF4-FFF2-40B4-BE49-F238E27FC236}">
                    <a16:creationId xmlns:a16="http://schemas.microsoft.com/office/drawing/2014/main" id="{3276F2B1-C5E6-8F7D-A0F3-A72B00682047}"/>
                  </a:ext>
                </a:extLst>
              </p:cNvPr>
              <p:cNvSpPr>
                <a:spLocks noChangeShapeType="1"/>
              </p:cNvSpPr>
              <p:nvPr/>
            </p:nvSpPr>
            <p:spPr bwMode="auto">
              <a:xfrm>
                <a:off x="6801742" y="5520828"/>
                <a:ext cx="318196" cy="0"/>
              </a:xfrm>
              <a:prstGeom prst="line">
                <a:avLst/>
              </a:prstGeom>
              <a:ln w="285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grpSp>
        <p:sp>
          <p:nvSpPr>
            <p:cNvPr id="762" name="TextBox 761">
              <a:extLst>
                <a:ext uri="{FF2B5EF4-FFF2-40B4-BE49-F238E27FC236}">
                  <a16:creationId xmlns:a16="http://schemas.microsoft.com/office/drawing/2014/main" id="{63E5C1AB-26D8-6307-322B-CCCEA4C97AF5}"/>
                </a:ext>
              </a:extLst>
            </p:cNvPr>
            <p:cNvSpPr txBox="1"/>
            <p:nvPr/>
          </p:nvSpPr>
          <p:spPr>
            <a:xfrm>
              <a:off x="7410006" y="5398433"/>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panose="02040503050406030204" pitchFamily="18" charset="0"/>
                  <a:cs typeface="Arial" panose="020B0604020202020204" pitchFamily="34" charset="0"/>
                  <a:sym typeface="Helvetica"/>
                </a:rPr>
                <a:t>50μg</a:t>
              </a:r>
            </a:p>
          </p:txBody>
        </p:sp>
        <p:sp>
          <p:nvSpPr>
            <p:cNvPr id="763" name="TextBox 762">
              <a:extLst>
                <a:ext uri="{FF2B5EF4-FFF2-40B4-BE49-F238E27FC236}">
                  <a16:creationId xmlns:a16="http://schemas.microsoft.com/office/drawing/2014/main" id="{05172258-46CD-A1C1-0459-AF8B72DFAE70}"/>
                </a:ext>
              </a:extLst>
            </p:cNvPr>
            <p:cNvSpPr txBox="1"/>
            <p:nvPr/>
          </p:nvSpPr>
          <p:spPr>
            <a:xfrm rot="16200000">
              <a:off x="4341260" y="3942174"/>
              <a:ext cx="2452687"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病変/mm</a:t>
              </a:r>
              <a:r>
                <a:rPr kumimoji="0" lang="ja-JP" sz="1200" b="0" i="0" u="none" strike="noStrike" cap="none" normalizeH="0" baseline="30000" noProof="0">
                  <a:ln>
                    <a:noFill/>
                  </a:ln>
                  <a:solidFill>
                    <a:srgbClr val="000000"/>
                  </a:solidFill>
                  <a:uLnTx/>
                  <a:uFillTx/>
                  <a:latin typeface="Arial" panose="020B0604020202020204"/>
                  <a:ea typeface="MS Mincho"/>
                  <a:cs typeface="Arial" panose="020B0604020202020204" pitchFamily="34" charset="0"/>
                  <a:sym typeface="Helvetica"/>
                </a:rPr>
                <a:t>2</a:t>
              </a:r>
            </a:p>
          </p:txBody>
        </p:sp>
        <p:sp>
          <p:nvSpPr>
            <p:cNvPr id="764" name="TextBox 763">
              <a:extLst>
                <a:ext uri="{FF2B5EF4-FFF2-40B4-BE49-F238E27FC236}">
                  <a16:creationId xmlns:a16="http://schemas.microsoft.com/office/drawing/2014/main" id="{98D2349C-1274-75DB-3BAB-A5954BEC8846}"/>
                </a:ext>
              </a:extLst>
            </p:cNvPr>
            <p:cNvSpPr txBox="1"/>
            <p:nvPr/>
          </p:nvSpPr>
          <p:spPr>
            <a:xfrm>
              <a:off x="5818755" y="5723649"/>
              <a:ext cx="201574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EGFR変異体モデル1</a:t>
              </a:r>
            </a:p>
          </p:txBody>
        </p:sp>
      </p:grpSp>
      <p:grpSp>
        <p:nvGrpSpPr>
          <p:cNvPr id="4" name="Group 3">
            <a:extLst>
              <a:ext uri="{FF2B5EF4-FFF2-40B4-BE49-F238E27FC236}">
                <a16:creationId xmlns:a16="http://schemas.microsoft.com/office/drawing/2014/main" id="{ACD6BCDE-6A1B-9A68-4A56-1F8BE4FD5728}"/>
              </a:ext>
            </a:extLst>
          </p:cNvPr>
          <p:cNvGrpSpPr/>
          <p:nvPr/>
        </p:nvGrpSpPr>
        <p:grpSpPr>
          <a:xfrm>
            <a:off x="8761438" y="2659974"/>
            <a:ext cx="2670732" cy="2905006"/>
            <a:chOff x="8761438" y="2659974"/>
            <a:chExt cx="2670732" cy="2905006"/>
          </a:xfrm>
        </p:grpSpPr>
        <p:cxnSp>
          <p:nvCxnSpPr>
            <p:cNvPr id="767" name="Straight Connector 766">
              <a:extLst>
                <a:ext uri="{FF2B5EF4-FFF2-40B4-BE49-F238E27FC236}">
                  <a16:creationId xmlns:a16="http://schemas.microsoft.com/office/drawing/2014/main" id="{DACDA4E1-603B-5F6D-12A9-052B5A62A526}"/>
                </a:ext>
              </a:extLst>
            </p:cNvPr>
            <p:cNvCxnSpPr>
              <a:cxnSpLocks/>
            </p:cNvCxnSpPr>
            <p:nvPr/>
          </p:nvCxnSpPr>
          <p:spPr>
            <a:xfrm>
              <a:off x="9467159" y="3498850"/>
              <a:ext cx="0" cy="1635553"/>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769" name="Line 8">
              <a:extLst>
                <a:ext uri="{FF2B5EF4-FFF2-40B4-BE49-F238E27FC236}">
                  <a16:creationId xmlns:a16="http://schemas.microsoft.com/office/drawing/2014/main" id="{D0F86E5F-42EB-C2CA-A5E7-015559B1175F}"/>
                </a:ext>
              </a:extLst>
            </p:cNvPr>
            <p:cNvSpPr>
              <a:spLocks noChangeShapeType="1"/>
            </p:cNvSpPr>
            <p:nvPr/>
          </p:nvSpPr>
          <p:spPr bwMode="auto">
            <a:xfrm>
              <a:off x="9423808" y="3762882"/>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70" name="Line 8">
              <a:extLst>
                <a:ext uri="{FF2B5EF4-FFF2-40B4-BE49-F238E27FC236}">
                  <a16:creationId xmlns:a16="http://schemas.microsoft.com/office/drawing/2014/main" id="{407A4767-E281-F40A-EC39-40BE7D227E92}"/>
                </a:ext>
              </a:extLst>
            </p:cNvPr>
            <p:cNvSpPr>
              <a:spLocks noChangeShapeType="1"/>
            </p:cNvSpPr>
            <p:nvPr/>
          </p:nvSpPr>
          <p:spPr bwMode="auto">
            <a:xfrm>
              <a:off x="9790547" y="5129852"/>
              <a:ext cx="0" cy="10800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771" name="Straight Connector 770">
              <a:extLst>
                <a:ext uri="{FF2B5EF4-FFF2-40B4-BE49-F238E27FC236}">
                  <a16:creationId xmlns:a16="http://schemas.microsoft.com/office/drawing/2014/main" id="{D07D725C-AA42-B968-3740-8F8F2E031B5F}"/>
                </a:ext>
              </a:extLst>
            </p:cNvPr>
            <p:cNvCxnSpPr>
              <a:cxnSpLocks/>
            </p:cNvCxnSpPr>
            <p:nvPr/>
          </p:nvCxnSpPr>
          <p:spPr>
            <a:xfrm>
              <a:off x="9463395" y="5135521"/>
              <a:ext cx="1709430" cy="0"/>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774" name="TextBox 773">
              <a:extLst>
                <a:ext uri="{FF2B5EF4-FFF2-40B4-BE49-F238E27FC236}">
                  <a16:creationId xmlns:a16="http://schemas.microsoft.com/office/drawing/2014/main" id="{820D0222-05FA-B4F8-45B2-9964658C5C5C}"/>
                </a:ext>
              </a:extLst>
            </p:cNvPr>
            <p:cNvSpPr txBox="1"/>
            <p:nvPr/>
          </p:nvSpPr>
          <p:spPr>
            <a:xfrm>
              <a:off x="9065854" y="3680930"/>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1.0</a:t>
              </a:r>
            </a:p>
          </p:txBody>
        </p:sp>
        <p:sp>
          <p:nvSpPr>
            <p:cNvPr id="775" name="TextBox 774">
              <a:extLst>
                <a:ext uri="{FF2B5EF4-FFF2-40B4-BE49-F238E27FC236}">
                  <a16:creationId xmlns:a16="http://schemas.microsoft.com/office/drawing/2014/main" id="{72856E7E-B107-E771-6DD1-1D6C51CEBFB5}"/>
                </a:ext>
              </a:extLst>
            </p:cNvPr>
            <p:cNvSpPr txBox="1"/>
            <p:nvPr/>
          </p:nvSpPr>
          <p:spPr>
            <a:xfrm>
              <a:off x="9065854" y="4370364"/>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0.5</a:t>
              </a:r>
            </a:p>
          </p:txBody>
        </p:sp>
        <p:sp>
          <p:nvSpPr>
            <p:cNvPr id="776" name="Line 8">
              <a:extLst>
                <a:ext uri="{FF2B5EF4-FFF2-40B4-BE49-F238E27FC236}">
                  <a16:creationId xmlns:a16="http://schemas.microsoft.com/office/drawing/2014/main" id="{0B51D558-4B26-ACA4-B335-EFEFD4BD3962}"/>
                </a:ext>
              </a:extLst>
            </p:cNvPr>
            <p:cNvSpPr>
              <a:spLocks noChangeShapeType="1"/>
            </p:cNvSpPr>
            <p:nvPr/>
          </p:nvSpPr>
          <p:spPr bwMode="auto">
            <a:xfrm>
              <a:off x="9423808" y="4450789"/>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77" name="Line 8">
              <a:extLst>
                <a:ext uri="{FF2B5EF4-FFF2-40B4-BE49-F238E27FC236}">
                  <a16:creationId xmlns:a16="http://schemas.microsoft.com/office/drawing/2014/main" id="{4FEC8805-0E0F-0853-A7E9-B89474E9A741}"/>
                </a:ext>
              </a:extLst>
            </p:cNvPr>
            <p:cNvSpPr>
              <a:spLocks noChangeShapeType="1"/>
            </p:cNvSpPr>
            <p:nvPr/>
          </p:nvSpPr>
          <p:spPr bwMode="auto">
            <a:xfrm>
              <a:off x="9423808" y="5135521"/>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78" name="TextBox 777">
              <a:extLst>
                <a:ext uri="{FF2B5EF4-FFF2-40B4-BE49-F238E27FC236}">
                  <a16:creationId xmlns:a16="http://schemas.microsoft.com/office/drawing/2014/main" id="{2F13747F-6A4D-065F-AA4F-4B750431AF8F}"/>
                </a:ext>
              </a:extLst>
            </p:cNvPr>
            <p:cNvSpPr txBox="1"/>
            <p:nvPr/>
          </p:nvSpPr>
          <p:spPr>
            <a:xfrm>
              <a:off x="9065854" y="5050275"/>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0</a:t>
              </a:r>
            </a:p>
          </p:txBody>
        </p:sp>
        <p:sp>
          <p:nvSpPr>
            <p:cNvPr id="779" name="Line 8">
              <a:extLst>
                <a:ext uri="{FF2B5EF4-FFF2-40B4-BE49-F238E27FC236}">
                  <a16:creationId xmlns:a16="http://schemas.microsoft.com/office/drawing/2014/main" id="{73DB028E-5C00-E98E-730F-80164F634974}"/>
                </a:ext>
              </a:extLst>
            </p:cNvPr>
            <p:cNvSpPr>
              <a:spLocks noChangeShapeType="1"/>
            </p:cNvSpPr>
            <p:nvPr/>
          </p:nvSpPr>
          <p:spPr bwMode="auto">
            <a:xfrm>
              <a:off x="10245895" y="5129852"/>
              <a:ext cx="0" cy="10800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80" name="Line 8">
              <a:extLst>
                <a:ext uri="{FF2B5EF4-FFF2-40B4-BE49-F238E27FC236}">
                  <a16:creationId xmlns:a16="http://schemas.microsoft.com/office/drawing/2014/main" id="{D77A5C54-0425-2D3C-AABD-61F5CD6A5610}"/>
                </a:ext>
              </a:extLst>
            </p:cNvPr>
            <p:cNvSpPr>
              <a:spLocks noChangeShapeType="1"/>
            </p:cNvSpPr>
            <p:nvPr/>
          </p:nvSpPr>
          <p:spPr bwMode="auto">
            <a:xfrm>
              <a:off x="10701243" y="5129852"/>
              <a:ext cx="0" cy="10800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831" name="Line 8">
              <a:extLst>
                <a:ext uri="{FF2B5EF4-FFF2-40B4-BE49-F238E27FC236}">
                  <a16:creationId xmlns:a16="http://schemas.microsoft.com/office/drawing/2014/main" id="{60D3A7A5-637B-F269-1D93-B8090CD7FCD2}"/>
                </a:ext>
              </a:extLst>
            </p:cNvPr>
            <p:cNvSpPr>
              <a:spLocks noChangeShapeType="1"/>
            </p:cNvSpPr>
            <p:nvPr/>
          </p:nvSpPr>
          <p:spPr bwMode="auto">
            <a:xfrm>
              <a:off x="9740515" y="3393513"/>
              <a:ext cx="455045" cy="0"/>
            </a:xfrm>
            <a:prstGeom prst="line">
              <a:avLst/>
            </a:prstGeom>
            <a:ln w="12700"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833" name="TextBox 832">
              <a:extLst>
                <a:ext uri="{FF2B5EF4-FFF2-40B4-BE49-F238E27FC236}">
                  <a16:creationId xmlns:a16="http://schemas.microsoft.com/office/drawing/2014/main" id="{5B261E6E-7BAC-6285-8AD8-5F05A2A4D4BE}"/>
                </a:ext>
              </a:extLst>
            </p:cNvPr>
            <p:cNvSpPr txBox="1"/>
            <p:nvPr/>
          </p:nvSpPr>
          <p:spPr>
            <a:xfrm>
              <a:off x="9832415" y="3201600"/>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NS</a:t>
              </a:r>
            </a:p>
          </p:txBody>
        </p:sp>
        <p:sp>
          <p:nvSpPr>
            <p:cNvPr id="835" name="TextBox 834">
              <a:extLst>
                <a:ext uri="{FF2B5EF4-FFF2-40B4-BE49-F238E27FC236}">
                  <a16:creationId xmlns:a16="http://schemas.microsoft.com/office/drawing/2014/main" id="{08758850-5084-B603-7748-567D1A23F19D}"/>
                </a:ext>
              </a:extLst>
            </p:cNvPr>
            <p:cNvSpPr txBox="1"/>
            <p:nvPr/>
          </p:nvSpPr>
          <p:spPr>
            <a:xfrm>
              <a:off x="9981391" y="2659974"/>
              <a:ext cx="272508" cy="157793"/>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PBS</a:t>
              </a:r>
            </a:p>
          </p:txBody>
        </p:sp>
        <p:sp>
          <p:nvSpPr>
            <p:cNvPr id="838" name="TextBox 837">
              <a:extLst>
                <a:ext uri="{FF2B5EF4-FFF2-40B4-BE49-F238E27FC236}">
                  <a16:creationId xmlns:a16="http://schemas.microsoft.com/office/drawing/2014/main" id="{BEE79A1B-7E01-9E8A-95B0-B7F3EFD775AE}"/>
                </a:ext>
              </a:extLst>
            </p:cNvPr>
            <p:cNvSpPr txBox="1"/>
            <p:nvPr/>
          </p:nvSpPr>
          <p:spPr>
            <a:xfrm>
              <a:off x="10786740" y="5305516"/>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EGFR変異</a:t>
              </a:r>
            </a:p>
          </p:txBody>
        </p:sp>
        <p:sp>
          <p:nvSpPr>
            <p:cNvPr id="839" name="TextBox 838">
              <a:extLst>
                <a:ext uri="{FF2B5EF4-FFF2-40B4-BE49-F238E27FC236}">
                  <a16:creationId xmlns:a16="http://schemas.microsoft.com/office/drawing/2014/main" id="{258C55D2-132D-6907-837B-2505F777E225}"/>
                </a:ext>
              </a:extLst>
            </p:cNvPr>
            <p:cNvSpPr txBox="1"/>
            <p:nvPr/>
          </p:nvSpPr>
          <p:spPr>
            <a:xfrm rot="16200000">
              <a:off x="7974432" y="4362879"/>
              <a:ext cx="1758705" cy="184694"/>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オルガノイド形成効率</a:t>
              </a:r>
            </a:p>
          </p:txBody>
        </p:sp>
        <p:grpSp>
          <p:nvGrpSpPr>
            <p:cNvPr id="899" name="Group 898">
              <a:extLst>
                <a:ext uri="{FF2B5EF4-FFF2-40B4-BE49-F238E27FC236}">
                  <a16:creationId xmlns:a16="http://schemas.microsoft.com/office/drawing/2014/main" id="{FBCAF9A7-A573-9F5B-D11D-CBB891C61A61}"/>
                </a:ext>
              </a:extLst>
            </p:cNvPr>
            <p:cNvGrpSpPr/>
            <p:nvPr/>
          </p:nvGrpSpPr>
          <p:grpSpPr>
            <a:xfrm>
              <a:off x="9642809" y="4293257"/>
              <a:ext cx="295476" cy="688382"/>
              <a:chOff x="9604809" y="4293257"/>
              <a:chExt cx="295476" cy="688382"/>
            </a:xfrm>
          </p:grpSpPr>
          <p:sp>
            <p:nvSpPr>
              <p:cNvPr id="785" name="Oval 784">
                <a:extLst>
                  <a:ext uri="{FF2B5EF4-FFF2-40B4-BE49-F238E27FC236}">
                    <a16:creationId xmlns:a16="http://schemas.microsoft.com/office/drawing/2014/main" id="{A67F32E0-20E5-248E-1283-8F1050D1F6A6}"/>
                  </a:ext>
                </a:extLst>
              </p:cNvPr>
              <p:cNvSpPr/>
              <p:nvPr/>
            </p:nvSpPr>
            <p:spPr>
              <a:xfrm>
                <a:off x="9707203" y="4293257"/>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97" name="Line 8">
                <a:extLst>
                  <a:ext uri="{FF2B5EF4-FFF2-40B4-BE49-F238E27FC236}">
                    <a16:creationId xmlns:a16="http://schemas.microsoft.com/office/drawing/2014/main" id="{92E6D144-5513-48CA-F423-1566FC8B991F}"/>
                  </a:ext>
                </a:extLst>
              </p:cNvPr>
              <p:cNvSpPr>
                <a:spLocks noChangeShapeType="1"/>
              </p:cNvSpPr>
              <p:nvPr/>
            </p:nvSpPr>
            <p:spPr bwMode="auto">
              <a:xfrm>
                <a:off x="9646058" y="4694469"/>
                <a:ext cx="251052" cy="0"/>
              </a:xfrm>
              <a:prstGeom prst="line">
                <a:avLst/>
              </a:prstGeom>
              <a:ln w="19050"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843" name="Oval 842">
                <a:extLst>
                  <a:ext uri="{FF2B5EF4-FFF2-40B4-BE49-F238E27FC236}">
                    <a16:creationId xmlns:a16="http://schemas.microsoft.com/office/drawing/2014/main" id="{0D8830E6-8AC1-D71C-F874-094B68B36DF6}"/>
                  </a:ext>
                </a:extLst>
              </p:cNvPr>
              <p:cNvSpPr/>
              <p:nvPr/>
            </p:nvSpPr>
            <p:spPr>
              <a:xfrm>
                <a:off x="9707203" y="4414701"/>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44" name="Oval 843">
                <a:extLst>
                  <a:ext uri="{FF2B5EF4-FFF2-40B4-BE49-F238E27FC236}">
                    <a16:creationId xmlns:a16="http://schemas.microsoft.com/office/drawing/2014/main" id="{E876A5FA-DAD2-6395-A9D9-5DCB8B164BC1}"/>
                  </a:ext>
                </a:extLst>
              </p:cNvPr>
              <p:cNvSpPr/>
              <p:nvPr/>
            </p:nvSpPr>
            <p:spPr>
              <a:xfrm>
                <a:off x="9604809" y="4659970"/>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45" name="Oval 844">
                <a:extLst>
                  <a:ext uri="{FF2B5EF4-FFF2-40B4-BE49-F238E27FC236}">
                    <a16:creationId xmlns:a16="http://schemas.microsoft.com/office/drawing/2014/main" id="{0E5499B3-EBBF-DA39-D69E-B0C22BE4298F}"/>
                  </a:ext>
                </a:extLst>
              </p:cNvPr>
              <p:cNvSpPr/>
              <p:nvPr/>
            </p:nvSpPr>
            <p:spPr>
              <a:xfrm>
                <a:off x="9604809" y="4762364"/>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46" name="Oval 845">
                <a:extLst>
                  <a:ext uri="{FF2B5EF4-FFF2-40B4-BE49-F238E27FC236}">
                    <a16:creationId xmlns:a16="http://schemas.microsoft.com/office/drawing/2014/main" id="{8F9A2B85-F60A-233C-B74C-61C643C1726A}"/>
                  </a:ext>
                </a:extLst>
              </p:cNvPr>
              <p:cNvSpPr/>
              <p:nvPr/>
            </p:nvSpPr>
            <p:spPr>
              <a:xfrm>
                <a:off x="9604809" y="4890951"/>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47" name="Oval 846">
                <a:extLst>
                  <a:ext uri="{FF2B5EF4-FFF2-40B4-BE49-F238E27FC236}">
                    <a16:creationId xmlns:a16="http://schemas.microsoft.com/office/drawing/2014/main" id="{C767E943-2AEE-0BCA-619F-0D644FE6A78C}"/>
                  </a:ext>
                </a:extLst>
              </p:cNvPr>
              <p:cNvSpPr/>
              <p:nvPr/>
            </p:nvSpPr>
            <p:spPr>
              <a:xfrm>
                <a:off x="9809597" y="4619489"/>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48" name="Oval 847">
                <a:extLst>
                  <a:ext uri="{FF2B5EF4-FFF2-40B4-BE49-F238E27FC236}">
                    <a16:creationId xmlns:a16="http://schemas.microsoft.com/office/drawing/2014/main" id="{5CFD73C5-2102-5D21-B59D-91CF0F3ABE0B}"/>
                  </a:ext>
                </a:extLst>
              </p:cNvPr>
              <p:cNvSpPr/>
              <p:nvPr/>
            </p:nvSpPr>
            <p:spPr>
              <a:xfrm>
                <a:off x="9809597" y="4717120"/>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49" name="Oval 848">
                <a:extLst>
                  <a:ext uri="{FF2B5EF4-FFF2-40B4-BE49-F238E27FC236}">
                    <a16:creationId xmlns:a16="http://schemas.microsoft.com/office/drawing/2014/main" id="{1E538EB7-714F-2EB3-2F52-A07060143D04}"/>
                  </a:ext>
                </a:extLst>
              </p:cNvPr>
              <p:cNvSpPr/>
              <p:nvPr/>
            </p:nvSpPr>
            <p:spPr>
              <a:xfrm>
                <a:off x="9809597" y="4819514"/>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sp>
          <p:nvSpPr>
            <p:cNvPr id="876" name="Oval 875">
              <a:extLst>
                <a:ext uri="{FF2B5EF4-FFF2-40B4-BE49-F238E27FC236}">
                  <a16:creationId xmlns:a16="http://schemas.microsoft.com/office/drawing/2014/main" id="{03B36E65-7F8D-7CDF-5D46-4398A2E260C7}"/>
                </a:ext>
              </a:extLst>
            </p:cNvPr>
            <p:cNvSpPr/>
            <p:nvPr/>
          </p:nvSpPr>
          <p:spPr>
            <a:xfrm>
              <a:off x="9753449" y="2695422"/>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77" name="Oval 876">
              <a:extLst>
                <a:ext uri="{FF2B5EF4-FFF2-40B4-BE49-F238E27FC236}">
                  <a16:creationId xmlns:a16="http://schemas.microsoft.com/office/drawing/2014/main" id="{1AADF64E-23E4-8E3C-7AF9-133031145F36}"/>
                </a:ext>
              </a:extLst>
            </p:cNvPr>
            <p:cNvSpPr/>
            <p:nvPr/>
          </p:nvSpPr>
          <p:spPr>
            <a:xfrm>
              <a:off x="9753449" y="2909734"/>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78" name="TextBox 877">
              <a:extLst>
                <a:ext uri="{FF2B5EF4-FFF2-40B4-BE49-F238E27FC236}">
                  <a16:creationId xmlns:a16="http://schemas.microsoft.com/office/drawing/2014/main" id="{CC59DEC5-BF9A-0D4C-31EB-B97BD5EA279E}"/>
                </a:ext>
              </a:extLst>
            </p:cNvPr>
            <p:cNvSpPr txBox="1"/>
            <p:nvPr/>
          </p:nvSpPr>
          <p:spPr>
            <a:xfrm>
              <a:off x="9981391" y="2874364"/>
              <a:ext cx="272508" cy="157793"/>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panose="02040503050406030204" pitchFamily="18" charset="0"/>
                  <a:cs typeface="Arial" panose="020B0604020202020204" pitchFamily="34" charset="0"/>
                  <a:sym typeface="Helvetica"/>
                </a:rPr>
                <a:t>大気汚染（50μg）</a:t>
              </a:r>
            </a:p>
          </p:txBody>
        </p:sp>
        <p:sp>
          <p:nvSpPr>
            <p:cNvPr id="879" name="Line 8">
              <a:extLst>
                <a:ext uri="{FF2B5EF4-FFF2-40B4-BE49-F238E27FC236}">
                  <a16:creationId xmlns:a16="http://schemas.microsoft.com/office/drawing/2014/main" id="{24898770-35BD-102F-FE4D-8D9B80EC92CA}"/>
                </a:ext>
              </a:extLst>
            </p:cNvPr>
            <p:cNvSpPr>
              <a:spLocks noChangeShapeType="1"/>
            </p:cNvSpPr>
            <p:nvPr/>
          </p:nvSpPr>
          <p:spPr bwMode="auto">
            <a:xfrm>
              <a:off x="10623960" y="3393513"/>
              <a:ext cx="450282" cy="0"/>
            </a:xfrm>
            <a:prstGeom prst="line">
              <a:avLst/>
            </a:prstGeom>
            <a:ln w="12700"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880" name="TextBox 879">
              <a:extLst>
                <a:ext uri="{FF2B5EF4-FFF2-40B4-BE49-F238E27FC236}">
                  <a16:creationId xmlns:a16="http://schemas.microsoft.com/office/drawing/2014/main" id="{FED1035F-DF54-1C63-0BCA-253C231BADAE}"/>
                </a:ext>
              </a:extLst>
            </p:cNvPr>
            <p:cNvSpPr txBox="1"/>
            <p:nvPr/>
          </p:nvSpPr>
          <p:spPr>
            <a:xfrm>
              <a:off x="10706810" y="3270656"/>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a:t>
              </a:r>
            </a:p>
          </p:txBody>
        </p:sp>
        <p:sp>
          <p:nvSpPr>
            <p:cNvPr id="881" name="TextBox 880">
              <a:extLst>
                <a:ext uri="{FF2B5EF4-FFF2-40B4-BE49-F238E27FC236}">
                  <a16:creationId xmlns:a16="http://schemas.microsoft.com/office/drawing/2014/main" id="{BE8ED047-8194-D9A7-ADAD-EBA076CD8AB4}"/>
                </a:ext>
              </a:extLst>
            </p:cNvPr>
            <p:cNvSpPr txBox="1"/>
            <p:nvPr/>
          </p:nvSpPr>
          <p:spPr>
            <a:xfrm>
              <a:off x="9892518" y="5305516"/>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EGFR </a:t>
              </a:r>
              <a:r>
                <a:rPr lang="ja-JP" sz="1200">
                  <a:solidFill>
                    <a:srgbClr val="000000"/>
                  </a:solidFill>
                  <a:latin typeface="Arial" panose="020B0604020202020204"/>
                  <a:ea typeface="MS Mincho"/>
                  <a:cs typeface="Arial" panose="020B0604020202020204" pitchFamily="34" charset="0"/>
                  <a:sym typeface="Helvetica"/>
                </a:rPr>
                <a:t>WT</a:t>
              </a:r>
            </a:p>
          </p:txBody>
        </p:sp>
        <p:grpSp>
          <p:nvGrpSpPr>
            <p:cNvPr id="898" name="Group 897">
              <a:extLst>
                <a:ext uri="{FF2B5EF4-FFF2-40B4-BE49-F238E27FC236}">
                  <a16:creationId xmlns:a16="http://schemas.microsoft.com/office/drawing/2014/main" id="{27B1B2AB-65CC-09F1-76BF-8B440E80A624}"/>
                </a:ext>
              </a:extLst>
            </p:cNvPr>
            <p:cNvGrpSpPr/>
            <p:nvPr/>
          </p:nvGrpSpPr>
          <p:grpSpPr>
            <a:xfrm>
              <a:off x="10098443" y="4290876"/>
              <a:ext cx="294904" cy="559795"/>
              <a:chOff x="10042959" y="4290876"/>
              <a:chExt cx="294904" cy="559795"/>
            </a:xfrm>
          </p:grpSpPr>
          <p:sp>
            <p:nvSpPr>
              <p:cNvPr id="850" name="Oval 849">
                <a:extLst>
                  <a:ext uri="{FF2B5EF4-FFF2-40B4-BE49-F238E27FC236}">
                    <a16:creationId xmlns:a16="http://schemas.microsoft.com/office/drawing/2014/main" id="{FE1B3E52-AF95-BCB1-DF1D-7CA56675AAC0}"/>
                  </a:ext>
                </a:extLst>
              </p:cNvPr>
              <p:cNvSpPr/>
              <p:nvPr/>
            </p:nvSpPr>
            <p:spPr>
              <a:xfrm>
                <a:off x="10042959" y="4290876"/>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51" name="Oval 850">
                <a:extLst>
                  <a:ext uri="{FF2B5EF4-FFF2-40B4-BE49-F238E27FC236}">
                    <a16:creationId xmlns:a16="http://schemas.microsoft.com/office/drawing/2014/main" id="{F5046D17-AFC6-5CC1-7A65-636F15BD3A17}"/>
                  </a:ext>
                </a:extLst>
              </p:cNvPr>
              <p:cNvSpPr/>
              <p:nvPr/>
            </p:nvSpPr>
            <p:spPr>
              <a:xfrm>
                <a:off x="10042959" y="4376601"/>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52" name="Oval 851">
                <a:extLst>
                  <a:ext uri="{FF2B5EF4-FFF2-40B4-BE49-F238E27FC236}">
                    <a16:creationId xmlns:a16="http://schemas.microsoft.com/office/drawing/2014/main" id="{5EA2438D-438D-F31E-3A1E-7CBED385A11A}"/>
                  </a:ext>
                </a:extLst>
              </p:cNvPr>
              <p:cNvSpPr/>
              <p:nvPr/>
            </p:nvSpPr>
            <p:spPr>
              <a:xfrm>
                <a:off x="10092965" y="4759983"/>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53" name="Oval 852">
                <a:extLst>
                  <a:ext uri="{FF2B5EF4-FFF2-40B4-BE49-F238E27FC236}">
                    <a16:creationId xmlns:a16="http://schemas.microsoft.com/office/drawing/2014/main" id="{5A39EE70-11AB-5362-FFFE-1DC21BAEA2D1}"/>
                  </a:ext>
                </a:extLst>
              </p:cNvPr>
              <p:cNvSpPr/>
              <p:nvPr/>
            </p:nvSpPr>
            <p:spPr>
              <a:xfrm>
                <a:off x="10195359" y="4733789"/>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54" name="Oval 853">
                <a:extLst>
                  <a:ext uri="{FF2B5EF4-FFF2-40B4-BE49-F238E27FC236}">
                    <a16:creationId xmlns:a16="http://schemas.microsoft.com/office/drawing/2014/main" id="{FCB8171B-0632-2189-D755-D360BFEC2309}"/>
                  </a:ext>
                </a:extLst>
              </p:cNvPr>
              <p:cNvSpPr/>
              <p:nvPr/>
            </p:nvSpPr>
            <p:spPr>
              <a:xfrm>
                <a:off x="10142971" y="4343263"/>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55" name="Oval 854">
                <a:extLst>
                  <a:ext uri="{FF2B5EF4-FFF2-40B4-BE49-F238E27FC236}">
                    <a16:creationId xmlns:a16="http://schemas.microsoft.com/office/drawing/2014/main" id="{513A3601-31A8-2C17-18F6-30F691CC5E29}"/>
                  </a:ext>
                </a:extLst>
              </p:cNvPr>
              <p:cNvSpPr/>
              <p:nvPr/>
            </p:nvSpPr>
            <p:spPr>
              <a:xfrm>
                <a:off x="10145352" y="4443922"/>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56" name="Oval 855">
                <a:extLst>
                  <a:ext uri="{FF2B5EF4-FFF2-40B4-BE49-F238E27FC236}">
                    <a16:creationId xmlns:a16="http://schemas.microsoft.com/office/drawing/2014/main" id="{E456EC68-6720-2C61-A112-CBAA06332766}"/>
                  </a:ext>
                </a:extLst>
              </p:cNvPr>
              <p:cNvSpPr/>
              <p:nvPr/>
            </p:nvSpPr>
            <p:spPr>
              <a:xfrm>
                <a:off x="10247175" y="4341614"/>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57" name="Oval 856">
                <a:extLst>
                  <a:ext uri="{FF2B5EF4-FFF2-40B4-BE49-F238E27FC236}">
                    <a16:creationId xmlns:a16="http://schemas.microsoft.com/office/drawing/2014/main" id="{7E129956-B380-EBCB-EFDF-908E122425E5}"/>
                  </a:ext>
                </a:extLst>
              </p:cNvPr>
              <p:cNvSpPr/>
              <p:nvPr/>
            </p:nvSpPr>
            <p:spPr>
              <a:xfrm>
                <a:off x="10247175" y="4427210"/>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82" name="Line 8">
                <a:extLst>
                  <a:ext uri="{FF2B5EF4-FFF2-40B4-BE49-F238E27FC236}">
                    <a16:creationId xmlns:a16="http://schemas.microsoft.com/office/drawing/2014/main" id="{96EF6FF0-4497-048F-5C29-AE82DB016F0B}"/>
                  </a:ext>
                </a:extLst>
              </p:cNvPr>
              <p:cNvSpPr>
                <a:spLocks noChangeShapeType="1"/>
              </p:cNvSpPr>
              <p:nvPr/>
            </p:nvSpPr>
            <p:spPr bwMode="auto">
              <a:xfrm>
                <a:off x="10049282" y="4510319"/>
                <a:ext cx="279627" cy="0"/>
              </a:xfrm>
              <a:prstGeom prst="line">
                <a:avLst/>
              </a:prstGeom>
              <a:ln w="19050"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grpSp>
        <p:grpSp>
          <p:nvGrpSpPr>
            <p:cNvPr id="896" name="Group 895">
              <a:extLst>
                <a:ext uri="{FF2B5EF4-FFF2-40B4-BE49-F238E27FC236}">
                  <a16:creationId xmlns:a16="http://schemas.microsoft.com/office/drawing/2014/main" id="{AC8D60B4-2C4F-915E-2895-7D0704D6AA94}"/>
                </a:ext>
              </a:extLst>
            </p:cNvPr>
            <p:cNvGrpSpPr/>
            <p:nvPr/>
          </p:nvGrpSpPr>
          <p:grpSpPr>
            <a:xfrm>
              <a:off x="11006437" y="3543210"/>
              <a:ext cx="300308" cy="1088652"/>
              <a:chOff x="10912882" y="3543210"/>
              <a:chExt cx="300308" cy="1088652"/>
            </a:xfrm>
          </p:grpSpPr>
          <p:sp>
            <p:nvSpPr>
              <p:cNvPr id="867" name="Oval 866">
                <a:extLst>
                  <a:ext uri="{FF2B5EF4-FFF2-40B4-BE49-F238E27FC236}">
                    <a16:creationId xmlns:a16="http://schemas.microsoft.com/office/drawing/2014/main" id="{1247A5D7-08CF-79E0-F8DC-CAE4EB7EBDC2}"/>
                  </a:ext>
                </a:extLst>
              </p:cNvPr>
              <p:cNvSpPr/>
              <p:nvPr/>
            </p:nvSpPr>
            <p:spPr>
              <a:xfrm>
                <a:off x="10917177" y="4541174"/>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68" name="Oval 867">
                <a:extLst>
                  <a:ext uri="{FF2B5EF4-FFF2-40B4-BE49-F238E27FC236}">
                    <a16:creationId xmlns:a16="http://schemas.microsoft.com/office/drawing/2014/main" id="{38D1E704-46C8-FE82-D8EC-2F19D807571F}"/>
                  </a:ext>
                </a:extLst>
              </p:cNvPr>
              <p:cNvSpPr/>
              <p:nvPr/>
            </p:nvSpPr>
            <p:spPr>
              <a:xfrm>
                <a:off x="11019869" y="4483790"/>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69" name="Oval 868">
                <a:extLst>
                  <a:ext uri="{FF2B5EF4-FFF2-40B4-BE49-F238E27FC236}">
                    <a16:creationId xmlns:a16="http://schemas.microsoft.com/office/drawing/2014/main" id="{8D53EB66-9724-73C0-CB2A-366ED57AF2D0}"/>
                  </a:ext>
                </a:extLst>
              </p:cNvPr>
              <p:cNvSpPr/>
              <p:nvPr/>
            </p:nvSpPr>
            <p:spPr>
              <a:xfrm>
                <a:off x="11122206" y="4531515"/>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70" name="Oval 869">
                <a:extLst>
                  <a:ext uri="{FF2B5EF4-FFF2-40B4-BE49-F238E27FC236}">
                    <a16:creationId xmlns:a16="http://schemas.microsoft.com/office/drawing/2014/main" id="{3E80346F-F53D-167B-D87D-AC743FA7CF2C}"/>
                  </a:ext>
                </a:extLst>
              </p:cNvPr>
              <p:cNvSpPr/>
              <p:nvPr/>
            </p:nvSpPr>
            <p:spPr>
              <a:xfrm>
                <a:off x="11122502" y="4414701"/>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71" name="Oval 870">
                <a:extLst>
                  <a:ext uri="{FF2B5EF4-FFF2-40B4-BE49-F238E27FC236}">
                    <a16:creationId xmlns:a16="http://schemas.microsoft.com/office/drawing/2014/main" id="{8D3CDA89-C030-EC6A-2F7F-930FA0CAF1B0}"/>
                  </a:ext>
                </a:extLst>
              </p:cNvPr>
              <p:cNvSpPr/>
              <p:nvPr/>
            </p:nvSpPr>
            <p:spPr>
              <a:xfrm>
                <a:off x="11018124" y="4313648"/>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72" name="Oval 871">
                <a:extLst>
                  <a:ext uri="{FF2B5EF4-FFF2-40B4-BE49-F238E27FC236}">
                    <a16:creationId xmlns:a16="http://schemas.microsoft.com/office/drawing/2014/main" id="{D79CA0F5-DEBF-2068-E634-5600A304BDE3}"/>
                  </a:ext>
                </a:extLst>
              </p:cNvPr>
              <p:cNvSpPr/>
              <p:nvPr/>
            </p:nvSpPr>
            <p:spPr>
              <a:xfrm>
                <a:off x="11020534" y="4047513"/>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73" name="Oval 872">
                <a:extLst>
                  <a:ext uri="{FF2B5EF4-FFF2-40B4-BE49-F238E27FC236}">
                    <a16:creationId xmlns:a16="http://schemas.microsoft.com/office/drawing/2014/main" id="{AD674B7B-0B44-203C-BA0E-777A689FCD06}"/>
                  </a:ext>
                </a:extLst>
              </p:cNvPr>
              <p:cNvSpPr/>
              <p:nvPr/>
            </p:nvSpPr>
            <p:spPr>
              <a:xfrm>
                <a:off x="10917177" y="4022614"/>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74" name="Oval 873">
                <a:extLst>
                  <a:ext uri="{FF2B5EF4-FFF2-40B4-BE49-F238E27FC236}">
                    <a16:creationId xmlns:a16="http://schemas.microsoft.com/office/drawing/2014/main" id="{41E878E2-F8A4-8386-0584-3D425C3717AD}"/>
                  </a:ext>
                </a:extLst>
              </p:cNvPr>
              <p:cNvSpPr/>
              <p:nvPr/>
            </p:nvSpPr>
            <p:spPr>
              <a:xfrm>
                <a:off x="11019869" y="3905757"/>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75" name="Oval 874">
                <a:extLst>
                  <a:ext uri="{FF2B5EF4-FFF2-40B4-BE49-F238E27FC236}">
                    <a16:creationId xmlns:a16="http://schemas.microsoft.com/office/drawing/2014/main" id="{924135C1-C561-FC37-A2B4-AC374B07996E}"/>
                  </a:ext>
                </a:extLst>
              </p:cNvPr>
              <p:cNvSpPr/>
              <p:nvPr/>
            </p:nvSpPr>
            <p:spPr>
              <a:xfrm>
                <a:off x="11019869" y="3543210"/>
                <a:ext cx="90688" cy="906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83" name="Line 8">
                <a:extLst>
                  <a:ext uri="{FF2B5EF4-FFF2-40B4-BE49-F238E27FC236}">
                    <a16:creationId xmlns:a16="http://schemas.microsoft.com/office/drawing/2014/main" id="{2E2241FF-B87B-08BC-57D1-67921209F271}"/>
                  </a:ext>
                </a:extLst>
              </p:cNvPr>
              <p:cNvSpPr>
                <a:spLocks noChangeShapeType="1"/>
              </p:cNvSpPr>
              <p:nvPr/>
            </p:nvSpPr>
            <p:spPr bwMode="auto">
              <a:xfrm>
                <a:off x="10912882" y="4246794"/>
                <a:ext cx="285978" cy="0"/>
              </a:xfrm>
              <a:prstGeom prst="line">
                <a:avLst/>
              </a:prstGeom>
              <a:ln w="19050"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grpSp>
        <p:grpSp>
          <p:nvGrpSpPr>
            <p:cNvPr id="897" name="Group 896">
              <a:extLst>
                <a:ext uri="{FF2B5EF4-FFF2-40B4-BE49-F238E27FC236}">
                  <a16:creationId xmlns:a16="http://schemas.microsoft.com/office/drawing/2014/main" id="{6A220554-3F4F-7480-4C97-7FF6B78A918D}"/>
                </a:ext>
              </a:extLst>
            </p:cNvPr>
            <p:cNvGrpSpPr/>
            <p:nvPr/>
          </p:nvGrpSpPr>
          <p:grpSpPr>
            <a:xfrm>
              <a:off x="10551952" y="4397124"/>
              <a:ext cx="298582" cy="490080"/>
              <a:chOff x="10477907" y="4397124"/>
              <a:chExt cx="298582" cy="490080"/>
            </a:xfrm>
          </p:grpSpPr>
          <p:sp>
            <p:nvSpPr>
              <p:cNvPr id="858" name="Oval 857">
                <a:extLst>
                  <a:ext uri="{FF2B5EF4-FFF2-40B4-BE49-F238E27FC236}">
                    <a16:creationId xmlns:a16="http://schemas.microsoft.com/office/drawing/2014/main" id="{DC4E5745-FBF9-56D0-C2FE-3F5F08F95393}"/>
                  </a:ext>
                </a:extLst>
              </p:cNvPr>
              <p:cNvSpPr/>
              <p:nvPr/>
            </p:nvSpPr>
            <p:spPr>
              <a:xfrm>
                <a:off x="10481011" y="4413482"/>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59" name="Oval 858">
                <a:extLst>
                  <a:ext uri="{FF2B5EF4-FFF2-40B4-BE49-F238E27FC236}">
                    <a16:creationId xmlns:a16="http://schemas.microsoft.com/office/drawing/2014/main" id="{5133110D-AD5C-8E4C-3B68-D2A637F6A7DB}"/>
                  </a:ext>
                </a:extLst>
              </p:cNvPr>
              <p:cNvSpPr/>
              <p:nvPr/>
            </p:nvSpPr>
            <p:spPr>
              <a:xfrm>
                <a:off x="10581025" y="4429952"/>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60" name="Oval 859">
                <a:extLst>
                  <a:ext uri="{FF2B5EF4-FFF2-40B4-BE49-F238E27FC236}">
                    <a16:creationId xmlns:a16="http://schemas.microsoft.com/office/drawing/2014/main" id="{BA311E77-DE8F-6A5C-6DF1-B118EE52047D}"/>
                  </a:ext>
                </a:extLst>
              </p:cNvPr>
              <p:cNvSpPr/>
              <p:nvPr/>
            </p:nvSpPr>
            <p:spPr>
              <a:xfrm>
                <a:off x="10684903" y="4397124"/>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61" name="Oval 860">
                <a:extLst>
                  <a:ext uri="{FF2B5EF4-FFF2-40B4-BE49-F238E27FC236}">
                    <a16:creationId xmlns:a16="http://schemas.microsoft.com/office/drawing/2014/main" id="{2B21A898-4CCB-3AA6-9914-C2D443814D5F}"/>
                  </a:ext>
                </a:extLst>
              </p:cNvPr>
              <p:cNvSpPr/>
              <p:nvPr/>
            </p:nvSpPr>
            <p:spPr>
              <a:xfrm>
                <a:off x="10685801" y="4501852"/>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62" name="Oval 861">
                <a:extLst>
                  <a:ext uri="{FF2B5EF4-FFF2-40B4-BE49-F238E27FC236}">
                    <a16:creationId xmlns:a16="http://schemas.microsoft.com/office/drawing/2014/main" id="{955DC137-9E26-C1B3-560B-AEC93145E4C8}"/>
                  </a:ext>
                </a:extLst>
              </p:cNvPr>
              <p:cNvSpPr/>
              <p:nvPr/>
            </p:nvSpPr>
            <p:spPr>
              <a:xfrm>
                <a:off x="10581025" y="4552514"/>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63" name="Oval 862">
                <a:extLst>
                  <a:ext uri="{FF2B5EF4-FFF2-40B4-BE49-F238E27FC236}">
                    <a16:creationId xmlns:a16="http://schemas.microsoft.com/office/drawing/2014/main" id="{BA962799-B6F5-ECFB-9A8B-CAA02ED7D6AF}"/>
                  </a:ext>
                </a:extLst>
              </p:cNvPr>
              <p:cNvSpPr/>
              <p:nvPr/>
            </p:nvSpPr>
            <p:spPr>
              <a:xfrm>
                <a:off x="10479554" y="4540234"/>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64" name="Oval 863">
                <a:extLst>
                  <a:ext uri="{FF2B5EF4-FFF2-40B4-BE49-F238E27FC236}">
                    <a16:creationId xmlns:a16="http://schemas.microsoft.com/office/drawing/2014/main" id="{E25A47DB-3351-A6DE-373B-30ED65CA4063}"/>
                  </a:ext>
                </a:extLst>
              </p:cNvPr>
              <p:cNvSpPr/>
              <p:nvPr/>
            </p:nvSpPr>
            <p:spPr>
              <a:xfrm>
                <a:off x="10530919" y="4643702"/>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65" name="Oval 864">
                <a:extLst>
                  <a:ext uri="{FF2B5EF4-FFF2-40B4-BE49-F238E27FC236}">
                    <a16:creationId xmlns:a16="http://schemas.microsoft.com/office/drawing/2014/main" id="{ED726443-59BA-5EC9-830D-8BC6624A9458}"/>
                  </a:ext>
                </a:extLst>
              </p:cNvPr>
              <p:cNvSpPr/>
              <p:nvPr/>
            </p:nvSpPr>
            <p:spPr>
              <a:xfrm>
                <a:off x="10633414" y="4650958"/>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66" name="Oval 865">
                <a:extLst>
                  <a:ext uri="{FF2B5EF4-FFF2-40B4-BE49-F238E27FC236}">
                    <a16:creationId xmlns:a16="http://schemas.microsoft.com/office/drawing/2014/main" id="{61A9B7D4-DB38-B0F9-2503-B37C4BCB7280}"/>
                  </a:ext>
                </a:extLst>
              </p:cNvPr>
              <p:cNvSpPr/>
              <p:nvPr/>
            </p:nvSpPr>
            <p:spPr>
              <a:xfrm>
                <a:off x="10580829" y="4796516"/>
                <a:ext cx="90688" cy="9068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84" name="Line 8">
                <a:extLst>
                  <a:ext uri="{FF2B5EF4-FFF2-40B4-BE49-F238E27FC236}">
                    <a16:creationId xmlns:a16="http://schemas.microsoft.com/office/drawing/2014/main" id="{CF008140-FFDD-0916-2C70-F09D56AE8A3D}"/>
                  </a:ext>
                </a:extLst>
              </p:cNvPr>
              <p:cNvSpPr>
                <a:spLocks noChangeShapeType="1"/>
              </p:cNvSpPr>
              <p:nvPr/>
            </p:nvSpPr>
            <p:spPr bwMode="auto">
              <a:xfrm>
                <a:off x="10477907" y="4592869"/>
                <a:ext cx="285978" cy="0"/>
              </a:xfrm>
              <a:prstGeom prst="line">
                <a:avLst/>
              </a:prstGeom>
              <a:ln w="19050"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grpSp>
        <p:sp>
          <p:nvSpPr>
            <p:cNvPr id="885" name="Rectangle 884">
              <a:extLst>
                <a:ext uri="{FF2B5EF4-FFF2-40B4-BE49-F238E27FC236}">
                  <a16:creationId xmlns:a16="http://schemas.microsoft.com/office/drawing/2014/main" id="{281D7ADB-3624-4425-8D22-5AE9F71DDB19}"/>
                </a:ext>
              </a:extLst>
            </p:cNvPr>
            <p:cNvSpPr/>
            <p:nvPr/>
          </p:nvSpPr>
          <p:spPr>
            <a:xfrm>
              <a:off x="10431266" y="3171825"/>
              <a:ext cx="1000904" cy="2393155"/>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95" name="Line 8">
              <a:extLst>
                <a:ext uri="{FF2B5EF4-FFF2-40B4-BE49-F238E27FC236}">
                  <a16:creationId xmlns:a16="http://schemas.microsoft.com/office/drawing/2014/main" id="{7C92F4C6-F578-4DBB-D14F-D31B888241B0}"/>
                </a:ext>
              </a:extLst>
            </p:cNvPr>
            <p:cNvSpPr>
              <a:spLocks noChangeShapeType="1"/>
            </p:cNvSpPr>
            <p:nvPr/>
          </p:nvSpPr>
          <p:spPr bwMode="auto">
            <a:xfrm>
              <a:off x="11156591" y="5129852"/>
              <a:ext cx="0" cy="10800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grpSp>
      <p:grpSp>
        <p:nvGrpSpPr>
          <p:cNvPr id="3" name="Group 2">
            <a:extLst>
              <a:ext uri="{FF2B5EF4-FFF2-40B4-BE49-F238E27FC236}">
                <a16:creationId xmlns:a16="http://schemas.microsoft.com/office/drawing/2014/main" id="{EBB42D35-A5F2-48C5-F840-057F2541A55D}"/>
              </a:ext>
            </a:extLst>
          </p:cNvPr>
          <p:cNvGrpSpPr/>
          <p:nvPr/>
        </p:nvGrpSpPr>
        <p:grpSpPr>
          <a:xfrm>
            <a:off x="358036" y="2719303"/>
            <a:ext cx="4688650" cy="3478606"/>
            <a:chOff x="358036" y="2719303"/>
            <a:chExt cx="4688650" cy="3478606"/>
          </a:xfrm>
        </p:grpSpPr>
        <p:sp>
          <p:nvSpPr>
            <p:cNvPr id="12" name="Freeform: Shape 11">
              <a:extLst>
                <a:ext uri="{FF2B5EF4-FFF2-40B4-BE49-F238E27FC236}">
                  <a16:creationId xmlns:a16="http://schemas.microsoft.com/office/drawing/2014/main" id="{0BBF318E-2DD0-EC4F-B2E6-49EEBDEA38A8}"/>
                </a:ext>
              </a:extLst>
            </p:cNvPr>
            <p:cNvSpPr/>
            <p:nvPr/>
          </p:nvSpPr>
          <p:spPr>
            <a:xfrm>
              <a:off x="1056812" y="2867008"/>
              <a:ext cx="3603709" cy="2740983"/>
            </a:xfrm>
            <a:custGeom>
              <a:avLst/>
              <a:gdLst>
                <a:gd name="connsiteX0" fmla="*/ 571 w 5467540"/>
                <a:gd name="connsiteY0" fmla="*/ 4158615 h 4158615"/>
                <a:gd name="connsiteX1" fmla="*/ 0 w 5467540"/>
                <a:gd name="connsiteY1" fmla="*/ 3281267 h 4158615"/>
                <a:gd name="connsiteX2" fmla="*/ 2534698 w 5467540"/>
                <a:gd name="connsiteY2" fmla="*/ 2071973 h 4158615"/>
                <a:gd name="connsiteX3" fmla="*/ 5467541 w 5467540"/>
                <a:gd name="connsiteY3" fmla="*/ 0 h 4158615"/>
                <a:gd name="connsiteX4" fmla="*/ 5467541 w 5467540"/>
                <a:gd name="connsiteY4" fmla="*/ 2013585 h 4158615"/>
                <a:gd name="connsiteX5" fmla="*/ 2416683 w 5467540"/>
                <a:gd name="connsiteY5" fmla="*/ 2907316 h 4158615"/>
                <a:gd name="connsiteX6" fmla="*/ 571 w 5467540"/>
                <a:gd name="connsiteY6" fmla="*/ 4158615 h 415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67540" h="4158615">
                  <a:moveTo>
                    <a:pt x="571" y="4158615"/>
                  </a:moveTo>
                  <a:lnTo>
                    <a:pt x="0" y="3281267"/>
                  </a:lnTo>
                  <a:cubicBezTo>
                    <a:pt x="0" y="3281267"/>
                    <a:pt x="1347883" y="2852642"/>
                    <a:pt x="2534698" y="2071973"/>
                  </a:cubicBezTo>
                  <a:cubicBezTo>
                    <a:pt x="3334607" y="1545812"/>
                    <a:pt x="5467541" y="0"/>
                    <a:pt x="5467541" y="0"/>
                  </a:cubicBezTo>
                  <a:lnTo>
                    <a:pt x="5467541" y="2013585"/>
                  </a:lnTo>
                  <a:cubicBezTo>
                    <a:pt x="5467541" y="2013585"/>
                    <a:pt x="3167444" y="2603945"/>
                    <a:pt x="2416683" y="2907316"/>
                  </a:cubicBezTo>
                  <a:cubicBezTo>
                    <a:pt x="1798892" y="3157061"/>
                    <a:pt x="571" y="4158615"/>
                    <a:pt x="571" y="4158615"/>
                  </a:cubicBezTo>
                  <a:close/>
                </a:path>
              </a:pathLst>
            </a:custGeom>
            <a:solidFill>
              <a:schemeClr val="tx2">
                <a:lumMod val="85000"/>
                <a:alpha val="33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4" name="Freeform: Shape 13">
              <a:extLst>
                <a:ext uri="{FF2B5EF4-FFF2-40B4-BE49-F238E27FC236}">
                  <a16:creationId xmlns:a16="http://schemas.microsoft.com/office/drawing/2014/main" id="{F42993C2-E6FF-54E0-7E33-D420BE18DF09}"/>
                </a:ext>
              </a:extLst>
            </p:cNvPr>
            <p:cNvSpPr/>
            <p:nvPr/>
          </p:nvSpPr>
          <p:spPr>
            <a:xfrm>
              <a:off x="4246172" y="4829768"/>
              <a:ext cx="64914" cy="64914"/>
            </a:xfrm>
            <a:custGeom>
              <a:avLst/>
              <a:gdLst>
                <a:gd name="connsiteX0" fmla="*/ 98488 w 98488"/>
                <a:gd name="connsiteY0" fmla="*/ 49244 h 98488"/>
                <a:gd name="connsiteX1" fmla="*/ 49244 w 98488"/>
                <a:gd name="connsiteY1" fmla="*/ 98489 h 98488"/>
                <a:gd name="connsiteX2" fmla="*/ 0 w 98488"/>
                <a:gd name="connsiteY2" fmla="*/ 49244 h 98488"/>
                <a:gd name="connsiteX3" fmla="*/ 49244 w 98488"/>
                <a:gd name="connsiteY3" fmla="*/ 0 h 98488"/>
                <a:gd name="connsiteX4" fmla="*/ 98488 w 98488"/>
                <a:gd name="connsiteY4" fmla="*/ 49244 h 98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488" h="98488">
                  <a:moveTo>
                    <a:pt x="98488" y="49244"/>
                  </a:moveTo>
                  <a:cubicBezTo>
                    <a:pt x="98488" y="76441"/>
                    <a:pt x="76441" y="98489"/>
                    <a:pt x="49244" y="98489"/>
                  </a:cubicBezTo>
                  <a:cubicBezTo>
                    <a:pt x="22048" y="98489"/>
                    <a:pt x="0" y="76441"/>
                    <a:pt x="0" y="49244"/>
                  </a:cubicBezTo>
                  <a:cubicBezTo>
                    <a:pt x="0" y="22047"/>
                    <a:pt x="22048" y="0"/>
                    <a:pt x="49244" y="0"/>
                  </a:cubicBezTo>
                  <a:cubicBezTo>
                    <a:pt x="76441" y="0"/>
                    <a:pt x="98488" y="22047"/>
                    <a:pt x="98488" y="49244"/>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6" name="Freeform: Shape 15">
              <a:extLst>
                <a:ext uri="{FF2B5EF4-FFF2-40B4-BE49-F238E27FC236}">
                  <a16:creationId xmlns:a16="http://schemas.microsoft.com/office/drawing/2014/main" id="{E8899566-E0A2-343F-A8CC-2116B7D65B29}"/>
                </a:ext>
              </a:extLst>
            </p:cNvPr>
            <p:cNvSpPr/>
            <p:nvPr/>
          </p:nvSpPr>
          <p:spPr>
            <a:xfrm>
              <a:off x="2397985" y="5063750"/>
              <a:ext cx="77345" cy="77345"/>
            </a:xfrm>
            <a:custGeom>
              <a:avLst/>
              <a:gdLst>
                <a:gd name="connsiteX0" fmla="*/ 117348 w 117347"/>
                <a:gd name="connsiteY0" fmla="*/ 58674 h 117348"/>
                <a:gd name="connsiteX1" fmla="*/ 58674 w 117347"/>
                <a:gd name="connsiteY1" fmla="*/ 117348 h 117348"/>
                <a:gd name="connsiteX2" fmla="*/ 0 w 117347"/>
                <a:gd name="connsiteY2" fmla="*/ 58674 h 117348"/>
                <a:gd name="connsiteX3" fmla="*/ 58674 w 117347"/>
                <a:gd name="connsiteY3" fmla="*/ 0 h 117348"/>
                <a:gd name="connsiteX4" fmla="*/ 117348 w 117347"/>
                <a:gd name="connsiteY4" fmla="*/ 58674 h 117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 h="117348">
                  <a:moveTo>
                    <a:pt x="117348" y="58674"/>
                  </a:moveTo>
                  <a:cubicBezTo>
                    <a:pt x="117348" y="91079"/>
                    <a:pt x="91079" y="117348"/>
                    <a:pt x="58674" y="117348"/>
                  </a:cubicBezTo>
                  <a:cubicBezTo>
                    <a:pt x="26269" y="117348"/>
                    <a:pt x="0" y="91079"/>
                    <a:pt x="0" y="58674"/>
                  </a:cubicBezTo>
                  <a:cubicBezTo>
                    <a:pt x="0" y="26269"/>
                    <a:pt x="26269" y="0"/>
                    <a:pt x="58674" y="0"/>
                  </a:cubicBezTo>
                  <a:cubicBezTo>
                    <a:pt x="91079" y="0"/>
                    <a:pt x="117348" y="26269"/>
                    <a:pt x="117348" y="58674"/>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7" name="Freeform: Shape 16">
              <a:extLst>
                <a:ext uri="{FF2B5EF4-FFF2-40B4-BE49-F238E27FC236}">
                  <a16:creationId xmlns:a16="http://schemas.microsoft.com/office/drawing/2014/main" id="{4AB9C05C-EDE3-EF64-82E9-D77C8CD2E7CE}"/>
                </a:ext>
              </a:extLst>
            </p:cNvPr>
            <p:cNvSpPr/>
            <p:nvPr/>
          </p:nvSpPr>
          <p:spPr>
            <a:xfrm>
              <a:off x="1707152" y="4685499"/>
              <a:ext cx="77345" cy="77345"/>
            </a:xfrm>
            <a:custGeom>
              <a:avLst/>
              <a:gdLst>
                <a:gd name="connsiteX0" fmla="*/ 117348 w 117347"/>
                <a:gd name="connsiteY0" fmla="*/ 58674 h 117348"/>
                <a:gd name="connsiteX1" fmla="*/ 58674 w 117347"/>
                <a:gd name="connsiteY1" fmla="*/ 117348 h 117348"/>
                <a:gd name="connsiteX2" fmla="*/ 0 w 117347"/>
                <a:gd name="connsiteY2" fmla="*/ 58674 h 117348"/>
                <a:gd name="connsiteX3" fmla="*/ 58674 w 117347"/>
                <a:gd name="connsiteY3" fmla="*/ 0 h 117348"/>
                <a:gd name="connsiteX4" fmla="*/ 117348 w 117347"/>
                <a:gd name="connsiteY4" fmla="*/ 58674 h 117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 h="117348">
                  <a:moveTo>
                    <a:pt x="117348" y="58674"/>
                  </a:moveTo>
                  <a:cubicBezTo>
                    <a:pt x="117348" y="91079"/>
                    <a:pt x="91079" y="117348"/>
                    <a:pt x="58674" y="117348"/>
                  </a:cubicBezTo>
                  <a:cubicBezTo>
                    <a:pt x="26269" y="117348"/>
                    <a:pt x="0" y="91079"/>
                    <a:pt x="0" y="58674"/>
                  </a:cubicBezTo>
                  <a:cubicBezTo>
                    <a:pt x="0" y="26269"/>
                    <a:pt x="26269" y="0"/>
                    <a:pt x="58674" y="0"/>
                  </a:cubicBezTo>
                  <a:cubicBezTo>
                    <a:pt x="91079" y="0"/>
                    <a:pt x="117348" y="26269"/>
                    <a:pt x="117348" y="58674"/>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8" name="Freeform: Shape 17">
              <a:extLst>
                <a:ext uri="{FF2B5EF4-FFF2-40B4-BE49-F238E27FC236}">
                  <a16:creationId xmlns:a16="http://schemas.microsoft.com/office/drawing/2014/main" id="{7EED0964-63C0-D45B-F132-F31C97298157}"/>
                </a:ext>
              </a:extLst>
            </p:cNvPr>
            <p:cNvSpPr/>
            <p:nvPr/>
          </p:nvSpPr>
          <p:spPr>
            <a:xfrm>
              <a:off x="1599798" y="4337697"/>
              <a:ext cx="63282" cy="63282"/>
            </a:xfrm>
            <a:custGeom>
              <a:avLst/>
              <a:gdLst>
                <a:gd name="connsiteX0" fmla="*/ 96012 w 96012"/>
                <a:gd name="connsiteY0" fmla="*/ 48006 h 96011"/>
                <a:gd name="connsiteX1" fmla="*/ 48006 w 96012"/>
                <a:gd name="connsiteY1" fmla="*/ 96012 h 96011"/>
                <a:gd name="connsiteX2" fmla="*/ 0 w 96012"/>
                <a:gd name="connsiteY2" fmla="*/ 48006 h 96011"/>
                <a:gd name="connsiteX3" fmla="*/ 48006 w 96012"/>
                <a:gd name="connsiteY3" fmla="*/ 0 h 96011"/>
                <a:gd name="connsiteX4" fmla="*/ 96012 w 96012"/>
                <a:gd name="connsiteY4" fmla="*/ 48006 h 96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12" h="96011">
                  <a:moveTo>
                    <a:pt x="96012" y="48006"/>
                  </a:moveTo>
                  <a:cubicBezTo>
                    <a:pt x="96012" y="74519"/>
                    <a:pt x="74519" y="96012"/>
                    <a:pt x="48006" y="96012"/>
                  </a:cubicBezTo>
                  <a:cubicBezTo>
                    <a:pt x="21493" y="96012"/>
                    <a:pt x="0" y="74519"/>
                    <a:pt x="0" y="48006"/>
                  </a:cubicBezTo>
                  <a:cubicBezTo>
                    <a:pt x="0" y="21493"/>
                    <a:pt x="21493" y="0"/>
                    <a:pt x="48006" y="0"/>
                  </a:cubicBezTo>
                  <a:cubicBezTo>
                    <a:pt x="74519" y="0"/>
                    <a:pt x="96012" y="21493"/>
                    <a:pt x="96012" y="48006"/>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19" name="Freeform: Shape 18">
              <a:extLst>
                <a:ext uri="{FF2B5EF4-FFF2-40B4-BE49-F238E27FC236}">
                  <a16:creationId xmlns:a16="http://schemas.microsoft.com/office/drawing/2014/main" id="{78BC13E6-0798-8633-4500-D7AA9BAE784E}"/>
                </a:ext>
              </a:extLst>
            </p:cNvPr>
            <p:cNvSpPr/>
            <p:nvPr/>
          </p:nvSpPr>
          <p:spPr>
            <a:xfrm>
              <a:off x="2016533" y="4796118"/>
              <a:ext cx="77345" cy="77345"/>
            </a:xfrm>
            <a:custGeom>
              <a:avLst/>
              <a:gdLst>
                <a:gd name="connsiteX0" fmla="*/ 117348 w 117347"/>
                <a:gd name="connsiteY0" fmla="*/ 58674 h 117348"/>
                <a:gd name="connsiteX1" fmla="*/ 58674 w 117347"/>
                <a:gd name="connsiteY1" fmla="*/ 117348 h 117348"/>
                <a:gd name="connsiteX2" fmla="*/ 0 w 117347"/>
                <a:gd name="connsiteY2" fmla="*/ 58674 h 117348"/>
                <a:gd name="connsiteX3" fmla="*/ 58674 w 117347"/>
                <a:gd name="connsiteY3" fmla="*/ 0 h 117348"/>
                <a:gd name="connsiteX4" fmla="*/ 117348 w 117347"/>
                <a:gd name="connsiteY4" fmla="*/ 58674 h 117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 h="117348">
                  <a:moveTo>
                    <a:pt x="117348" y="58674"/>
                  </a:moveTo>
                  <a:cubicBezTo>
                    <a:pt x="117348" y="91079"/>
                    <a:pt x="91079" y="117348"/>
                    <a:pt x="58674" y="117348"/>
                  </a:cubicBezTo>
                  <a:cubicBezTo>
                    <a:pt x="26269" y="117348"/>
                    <a:pt x="0" y="91079"/>
                    <a:pt x="0" y="58674"/>
                  </a:cubicBezTo>
                  <a:cubicBezTo>
                    <a:pt x="0" y="26269"/>
                    <a:pt x="26269" y="0"/>
                    <a:pt x="58674" y="0"/>
                  </a:cubicBezTo>
                  <a:cubicBezTo>
                    <a:pt x="91079" y="0"/>
                    <a:pt x="117348" y="26269"/>
                    <a:pt x="117348" y="58674"/>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20" name="Freeform: Shape 19">
              <a:extLst>
                <a:ext uri="{FF2B5EF4-FFF2-40B4-BE49-F238E27FC236}">
                  <a16:creationId xmlns:a16="http://schemas.microsoft.com/office/drawing/2014/main" id="{12422FA2-BE3F-ADDA-8E00-21138546AEE3}"/>
                </a:ext>
              </a:extLst>
            </p:cNvPr>
            <p:cNvSpPr/>
            <p:nvPr/>
          </p:nvSpPr>
          <p:spPr>
            <a:xfrm>
              <a:off x="2095071" y="4897885"/>
              <a:ext cx="60519" cy="60519"/>
            </a:xfrm>
            <a:custGeom>
              <a:avLst/>
              <a:gdLst>
                <a:gd name="connsiteX0" fmla="*/ 91821 w 91820"/>
                <a:gd name="connsiteY0" fmla="*/ 45910 h 91820"/>
                <a:gd name="connsiteX1" fmla="*/ 45910 w 91820"/>
                <a:gd name="connsiteY1" fmla="*/ 91821 h 91820"/>
                <a:gd name="connsiteX2" fmla="*/ 0 w 91820"/>
                <a:gd name="connsiteY2" fmla="*/ 45910 h 91820"/>
                <a:gd name="connsiteX3" fmla="*/ 45910 w 91820"/>
                <a:gd name="connsiteY3" fmla="*/ 0 h 91820"/>
                <a:gd name="connsiteX4" fmla="*/ 91821 w 91820"/>
                <a:gd name="connsiteY4" fmla="*/ 45910 h 9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20" h="91820">
                  <a:moveTo>
                    <a:pt x="91821" y="45910"/>
                  </a:moveTo>
                  <a:cubicBezTo>
                    <a:pt x="91821" y="71266"/>
                    <a:pt x="71266" y="91821"/>
                    <a:pt x="45910" y="91821"/>
                  </a:cubicBezTo>
                  <a:cubicBezTo>
                    <a:pt x="20555" y="91821"/>
                    <a:pt x="0" y="71266"/>
                    <a:pt x="0" y="45910"/>
                  </a:cubicBezTo>
                  <a:cubicBezTo>
                    <a:pt x="0" y="20555"/>
                    <a:pt x="20555" y="0"/>
                    <a:pt x="45910" y="0"/>
                  </a:cubicBezTo>
                  <a:cubicBezTo>
                    <a:pt x="71266" y="0"/>
                    <a:pt x="91821" y="20555"/>
                    <a:pt x="91821" y="45910"/>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21" name="Freeform: Shape 20">
              <a:extLst>
                <a:ext uri="{FF2B5EF4-FFF2-40B4-BE49-F238E27FC236}">
                  <a16:creationId xmlns:a16="http://schemas.microsoft.com/office/drawing/2014/main" id="{16ECC9F9-9469-C674-F88D-B9785621D19C}"/>
                </a:ext>
              </a:extLst>
            </p:cNvPr>
            <p:cNvSpPr/>
            <p:nvPr/>
          </p:nvSpPr>
          <p:spPr>
            <a:xfrm>
              <a:off x="2098273" y="4974790"/>
              <a:ext cx="60519" cy="60519"/>
            </a:xfrm>
            <a:custGeom>
              <a:avLst/>
              <a:gdLst>
                <a:gd name="connsiteX0" fmla="*/ 91821 w 91820"/>
                <a:gd name="connsiteY0" fmla="*/ 45910 h 91820"/>
                <a:gd name="connsiteX1" fmla="*/ 45910 w 91820"/>
                <a:gd name="connsiteY1" fmla="*/ 91821 h 91820"/>
                <a:gd name="connsiteX2" fmla="*/ 0 w 91820"/>
                <a:gd name="connsiteY2" fmla="*/ 45910 h 91820"/>
                <a:gd name="connsiteX3" fmla="*/ 45910 w 91820"/>
                <a:gd name="connsiteY3" fmla="*/ 0 h 91820"/>
                <a:gd name="connsiteX4" fmla="*/ 91821 w 91820"/>
                <a:gd name="connsiteY4" fmla="*/ 45910 h 9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20" h="91820">
                  <a:moveTo>
                    <a:pt x="91821" y="45910"/>
                  </a:moveTo>
                  <a:cubicBezTo>
                    <a:pt x="91821" y="71266"/>
                    <a:pt x="71266" y="91821"/>
                    <a:pt x="45910" y="91821"/>
                  </a:cubicBezTo>
                  <a:cubicBezTo>
                    <a:pt x="20555" y="91821"/>
                    <a:pt x="0" y="71266"/>
                    <a:pt x="0" y="45910"/>
                  </a:cubicBezTo>
                  <a:cubicBezTo>
                    <a:pt x="0" y="20555"/>
                    <a:pt x="20555" y="0"/>
                    <a:pt x="45910" y="0"/>
                  </a:cubicBezTo>
                  <a:cubicBezTo>
                    <a:pt x="71266" y="0"/>
                    <a:pt x="91821" y="20555"/>
                    <a:pt x="91821" y="45910"/>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22" name="Freeform: Shape 21">
              <a:extLst>
                <a:ext uri="{FF2B5EF4-FFF2-40B4-BE49-F238E27FC236}">
                  <a16:creationId xmlns:a16="http://schemas.microsoft.com/office/drawing/2014/main" id="{791E127C-F524-95E8-BC05-DDDC587495AC}"/>
                </a:ext>
              </a:extLst>
            </p:cNvPr>
            <p:cNvSpPr/>
            <p:nvPr/>
          </p:nvSpPr>
          <p:spPr>
            <a:xfrm>
              <a:off x="2101474" y="5341866"/>
              <a:ext cx="60519" cy="60519"/>
            </a:xfrm>
            <a:custGeom>
              <a:avLst/>
              <a:gdLst>
                <a:gd name="connsiteX0" fmla="*/ 91821 w 91820"/>
                <a:gd name="connsiteY0" fmla="*/ 45910 h 91820"/>
                <a:gd name="connsiteX1" fmla="*/ 45910 w 91820"/>
                <a:gd name="connsiteY1" fmla="*/ 91821 h 91820"/>
                <a:gd name="connsiteX2" fmla="*/ 0 w 91820"/>
                <a:gd name="connsiteY2" fmla="*/ 45910 h 91820"/>
                <a:gd name="connsiteX3" fmla="*/ 45910 w 91820"/>
                <a:gd name="connsiteY3" fmla="*/ 0 h 91820"/>
                <a:gd name="connsiteX4" fmla="*/ 91821 w 91820"/>
                <a:gd name="connsiteY4" fmla="*/ 45910 h 91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20" h="91820">
                  <a:moveTo>
                    <a:pt x="91821" y="45910"/>
                  </a:moveTo>
                  <a:cubicBezTo>
                    <a:pt x="91821" y="71266"/>
                    <a:pt x="71266" y="91821"/>
                    <a:pt x="45910" y="91821"/>
                  </a:cubicBezTo>
                  <a:cubicBezTo>
                    <a:pt x="20555" y="91821"/>
                    <a:pt x="0" y="71266"/>
                    <a:pt x="0" y="45910"/>
                  </a:cubicBezTo>
                  <a:cubicBezTo>
                    <a:pt x="0" y="20555"/>
                    <a:pt x="20555" y="0"/>
                    <a:pt x="45910" y="0"/>
                  </a:cubicBezTo>
                  <a:cubicBezTo>
                    <a:pt x="71266" y="0"/>
                    <a:pt x="91821" y="20555"/>
                    <a:pt x="91821" y="45910"/>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23" name="Freeform: Shape 22">
              <a:extLst>
                <a:ext uri="{FF2B5EF4-FFF2-40B4-BE49-F238E27FC236}">
                  <a16:creationId xmlns:a16="http://schemas.microsoft.com/office/drawing/2014/main" id="{9236FE70-0DDF-FD1D-04E7-393C3688CF7E}"/>
                </a:ext>
              </a:extLst>
            </p:cNvPr>
            <p:cNvSpPr/>
            <p:nvPr/>
          </p:nvSpPr>
          <p:spPr>
            <a:xfrm>
              <a:off x="1851421" y="5280969"/>
              <a:ext cx="101829" cy="101829"/>
            </a:xfrm>
            <a:custGeom>
              <a:avLst/>
              <a:gdLst>
                <a:gd name="connsiteX0" fmla="*/ 154496 w 154495"/>
                <a:gd name="connsiteY0" fmla="*/ 77248 h 154495"/>
                <a:gd name="connsiteX1" fmla="*/ 77248 w 154495"/>
                <a:gd name="connsiteY1" fmla="*/ 154495 h 154495"/>
                <a:gd name="connsiteX2" fmla="*/ 0 w 154495"/>
                <a:gd name="connsiteY2" fmla="*/ 77248 h 154495"/>
                <a:gd name="connsiteX3" fmla="*/ 77248 w 154495"/>
                <a:gd name="connsiteY3" fmla="*/ 0 h 154495"/>
                <a:gd name="connsiteX4" fmla="*/ 154496 w 154495"/>
                <a:gd name="connsiteY4" fmla="*/ 77248 h 154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495" h="154495">
                  <a:moveTo>
                    <a:pt x="154496" y="77248"/>
                  </a:moveTo>
                  <a:cubicBezTo>
                    <a:pt x="154496" y="119911"/>
                    <a:pt x="119911" y="154495"/>
                    <a:pt x="77248" y="154495"/>
                  </a:cubicBezTo>
                  <a:cubicBezTo>
                    <a:pt x="34585" y="154495"/>
                    <a:pt x="0" y="119910"/>
                    <a:pt x="0" y="77248"/>
                  </a:cubicBezTo>
                  <a:cubicBezTo>
                    <a:pt x="0" y="34585"/>
                    <a:pt x="34585" y="0"/>
                    <a:pt x="77248" y="0"/>
                  </a:cubicBezTo>
                  <a:cubicBezTo>
                    <a:pt x="119911" y="0"/>
                    <a:pt x="154496" y="34585"/>
                    <a:pt x="154496" y="77248"/>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24" name="Freeform: Shape 23">
              <a:extLst>
                <a:ext uri="{FF2B5EF4-FFF2-40B4-BE49-F238E27FC236}">
                  <a16:creationId xmlns:a16="http://schemas.microsoft.com/office/drawing/2014/main" id="{0CAA8B38-8BFC-59A4-11DE-E1FDA61049F9}"/>
                </a:ext>
              </a:extLst>
            </p:cNvPr>
            <p:cNvSpPr/>
            <p:nvPr/>
          </p:nvSpPr>
          <p:spPr>
            <a:xfrm>
              <a:off x="1622211" y="5231311"/>
              <a:ext cx="98565" cy="98565"/>
            </a:xfrm>
            <a:custGeom>
              <a:avLst/>
              <a:gdLst>
                <a:gd name="connsiteX0" fmla="*/ 149543 w 149542"/>
                <a:gd name="connsiteY0" fmla="*/ 74771 h 149542"/>
                <a:gd name="connsiteX1" fmla="*/ 74771 w 149542"/>
                <a:gd name="connsiteY1" fmla="*/ 149543 h 149542"/>
                <a:gd name="connsiteX2" fmla="*/ 0 w 149542"/>
                <a:gd name="connsiteY2" fmla="*/ 74771 h 149542"/>
                <a:gd name="connsiteX3" fmla="*/ 74771 w 149542"/>
                <a:gd name="connsiteY3" fmla="*/ 0 h 149542"/>
                <a:gd name="connsiteX4" fmla="*/ 149543 w 149542"/>
                <a:gd name="connsiteY4" fmla="*/ 74771 h 149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42" h="149542">
                  <a:moveTo>
                    <a:pt x="149543" y="74771"/>
                  </a:moveTo>
                  <a:cubicBezTo>
                    <a:pt x="149543" y="116067"/>
                    <a:pt x="116066" y="149543"/>
                    <a:pt x="74771" y="149543"/>
                  </a:cubicBezTo>
                  <a:cubicBezTo>
                    <a:pt x="33476" y="149543"/>
                    <a:pt x="0" y="116067"/>
                    <a:pt x="0" y="74771"/>
                  </a:cubicBezTo>
                  <a:cubicBezTo>
                    <a:pt x="0" y="33476"/>
                    <a:pt x="33476" y="0"/>
                    <a:pt x="74771" y="0"/>
                  </a:cubicBezTo>
                  <a:cubicBezTo>
                    <a:pt x="116066" y="0"/>
                    <a:pt x="149543" y="33476"/>
                    <a:pt x="149543" y="74771"/>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25" name="Freeform: Shape 24">
              <a:extLst>
                <a:ext uri="{FF2B5EF4-FFF2-40B4-BE49-F238E27FC236}">
                  <a16:creationId xmlns:a16="http://schemas.microsoft.com/office/drawing/2014/main" id="{0DFC3552-ABC4-AD5B-8E3A-219D3661A71E}"/>
                </a:ext>
              </a:extLst>
            </p:cNvPr>
            <p:cNvSpPr/>
            <p:nvPr/>
          </p:nvSpPr>
          <p:spPr>
            <a:xfrm>
              <a:off x="1787260" y="5559839"/>
              <a:ext cx="64161" cy="64161"/>
            </a:xfrm>
            <a:custGeom>
              <a:avLst/>
              <a:gdLst>
                <a:gd name="connsiteX0" fmla="*/ 97346 w 97345"/>
                <a:gd name="connsiteY0" fmla="*/ 48673 h 97345"/>
                <a:gd name="connsiteX1" fmla="*/ 48673 w 97345"/>
                <a:gd name="connsiteY1" fmla="*/ 97345 h 97345"/>
                <a:gd name="connsiteX2" fmla="*/ 0 w 97345"/>
                <a:gd name="connsiteY2" fmla="*/ 48673 h 97345"/>
                <a:gd name="connsiteX3" fmla="*/ 48673 w 97345"/>
                <a:gd name="connsiteY3" fmla="*/ 0 h 97345"/>
                <a:gd name="connsiteX4" fmla="*/ 97346 w 97345"/>
                <a:gd name="connsiteY4" fmla="*/ 48673 h 97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45" h="97345">
                  <a:moveTo>
                    <a:pt x="97346" y="48673"/>
                  </a:moveTo>
                  <a:cubicBezTo>
                    <a:pt x="97346" y="75554"/>
                    <a:pt x="75554" y="97345"/>
                    <a:pt x="48673" y="97345"/>
                  </a:cubicBezTo>
                  <a:cubicBezTo>
                    <a:pt x="21792" y="97345"/>
                    <a:pt x="0" y="75554"/>
                    <a:pt x="0" y="48673"/>
                  </a:cubicBezTo>
                  <a:cubicBezTo>
                    <a:pt x="0" y="21792"/>
                    <a:pt x="21792" y="0"/>
                    <a:pt x="48673" y="0"/>
                  </a:cubicBezTo>
                  <a:cubicBezTo>
                    <a:pt x="75554" y="0"/>
                    <a:pt x="97346" y="21792"/>
                    <a:pt x="97346" y="48673"/>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26" name="Freeform: Shape 25">
              <a:extLst>
                <a:ext uri="{FF2B5EF4-FFF2-40B4-BE49-F238E27FC236}">
                  <a16:creationId xmlns:a16="http://schemas.microsoft.com/office/drawing/2014/main" id="{0BD8C03D-26EF-AAA7-6072-09783868D1EA}"/>
                </a:ext>
              </a:extLst>
            </p:cNvPr>
            <p:cNvSpPr/>
            <p:nvPr/>
          </p:nvSpPr>
          <p:spPr>
            <a:xfrm>
              <a:off x="1022723" y="5563041"/>
              <a:ext cx="64161" cy="64161"/>
            </a:xfrm>
            <a:custGeom>
              <a:avLst/>
              <a:gdLst>
                <a:gd name="connsiteX0" fmla="*/ 97346 w 97345"/>
                <a:gd name="connsiteY0" fmla="*/ 48673 h 97345"/>
                <a:gd name="connsiteX1" fmla="*/ 48673 w 97345"/>
                <a:gd name="connsiteY1" fmla="*/ 97345 h 97345"/>
                <a:gd name="connsiteX2" fmla="*/ 0 w 97345"/>
                <a:gd name="connsiteY2" fmla="*/ 48673 h 97345"/>
                <a:gd name="connsiteX3" fmla="*/ 48673 w 97345"/>
                <a:gd name="connsiteY3" fmla="*/ 0 h 97345"/>
                <a:gd name="connsiteX4" fmla="*/ 97346 w 97345"/>
                <a:gd name="connsiteY4" fmla="*/ 48673 h 97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45" h="97345">
                  <a:moveTo>
                    <a:pt x="97346" y="48673"/>
                  </a:moveTo>
                  <a:cubicBezTo>
                    <a:pt x="97346" y="75554"/>
                    <a:pt x="75554" y="97345"/>
                    <a:pt x="48673" y="97345"/>
                  </a:cubicBezTo>
                  <a:cubicBezTo>
                    <a:pt x="21792" y="97345"/>
                    <a:pt x="0" y="75554"/>
                    <a:pt x="0" y="48673"/>
                  </a:cubicBezTo>
                  <a:cubicBezTo>
                    <a:pt x="0" y="21791"/>
                    <a:pt x="21792" y="0"/>
                    <a:pt x="48673" y="0"/>
                  </a:cubicBezTo>
                  <a:cubicBezTo>
                    <a:pt x="75554" y="0"/>
                    <a:pt x="97346" y="21791"/>
                    <a:pt x="97346" y="48673"/>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27" name="Freeform: Shape 26">
              <a:extLst>
                <a:ext uri="{FF2B5EF4-FFF2-40B4-BE49-F238E27FC236}">
                  <a16:creationId xmlns:a16="http://schemas.microsoft.com/office/drawing/2014/main" id="{35302FD7-4DC7-8DFB-0A47-CA4A2DDB4D44}"/>
                </a:ext>
              </a:extLst>
            </p:cNvPr>
            <p:cNvSpPr/>
            <p:nvPr/>
          </p:nvSpPr>
          <p:spPr>
            <a:xfrm>
              <a:off x="1099628" y="5561471"/>
              <a:ext cx="64161" cy="64161"/>
            </a:xfrm>
            <a:custGeom>
              <a:avLst/>
              <a:gdLst>
                <a:gd name="connsiteX0" fmla="*/ 97345 w 97345"/>
                <a:gd name="connsiteY0" fmla="*/ 48673 h 97345"/>
                <a:gd name="connsiteX1" fmla="*/ 48673 w 97345"/>
                <a:gd name="connsiteY1" fmla="*/ 97345 h 97345"/>
                <a:gd name="connsiteX2" fmla="*/ 0 w 97345"/>
                <a:gd name="connsiteY2" fmla="*/ 48673 h 97345"/>
                <a:gd name="connsiteX3" fmla="*/ 48673 w 97345"/>
                <a:gd name="connsiteY3" fmla="*/ 0 h 97345"/>
                <a:gd name="connsiteX4" fmla="*/ 97345 w 97345"/>
                <a:gd name="connsiteY4" fmla="*/ 48673 h 97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45" h="97345">
                  <a:moveTo>
                    <a:pt x="97345" y="48673"/>
                  </a:moveTo>
                  <a:cubicBezTo>
                    <a:pt x="97345" y="75554"/>
                    <a:pt x="75554" y="97345"/>
                    <a:pt x="48673" y="97345"/>
                  </a:cubicBezTo>
                  <a:cubicBezTo>
                    <a:pt x="21792" y="97345"/>
                    <a:pt x="0" y="75554"/>
                    <a:pt x="0" y="48673"/>
                  </a:cubicBezTo>
                  <a:cubicBezTo>
                    <a:pt x="0" y="21791"/>
                    <a:pt x="21792" y="0"/>
                    <a:pt x="48673" y="0"/>
                  </a:cubicBezTo>
                  <a:cubicBezTo>
                    <a:pt x="75554" y="0"/>
                    <a:pt x="97345" y="21791"/>
                    <a:pt x="97345" y="48673"/>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28" name="Freeform: Shape 27">
              <a:extLst>
                <a:ext uri="{FF2B5EF4-FFF2-40B4-BE49-F238E27FC236}">
                  <a16:creationId xmlns:a16="http://schemas.microsoft.com/office/drawing/2014/main" id="{7EEAF915-E016-1B92-F548-0AC1C4D0FECB}"/>
                </a:ext>
              </a:extLst>
            </p:cNvPr>
            <p:cNvSpPr/>
            <p:nvPr/>
          </p:nvSpPr>
          <p:spPr>
            <a:xfrm>
              <a:off x="1332040" y="5388324"/>
              <a:ext cx="64161" cy="64161"/>
            </a:xfrm>
            <a:custGeom>
              <a:avLst/>
              <a:gdLst>
                <a:gd name="connsiteX0" fmla="*/ 97346 w 97345"/>
                <a:gd name="connsiteY0" fmla="*/ 48673 h 97345"/>
                <a:gd name="connsiteX1" fmla="*/ 48673 w 97345"/>
                <a:gd name="connsiteY1" fmla="*/ 97345 h 97345"/>
                <a:gd name="connsiteX2" fmla="*/ 0 w 97345"/>
                <a:gd name="connsiteY2" fmla="*/ 48673 h 97345"/>
                <a:gd name="connsiteX3" fmla="*/ 48673 w 97345"/>
                <a:gd name="connsiteY3" fmla="*/ 0 h 97345"/>
                <a:gd name="connsiteX4" fmla="*/ 97346 w 97345"/>
                <a:gd name="connsiteY4" fmla="*/ 48673 h 97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45" h="97345">
                  <a:moveTo>
                    <a:pt x="97346" y="48673"/>
                  </a:moveTo>
                  <a:cubicBezTo>
                    <a:pt x="97346" y="75554"/>
                    <a:pt x="75554" y="97345"/>
                    <a:pt x="48673" y="97345"/>
                  </a:cubicBezTo>
                  <a:cubicBezTo>
                    <a:pt x="21792" y="97345"/>
                    <a:pt x="0" y="75554"/>
                    <a:pt x="0" y="48673"/>
                  </a:cubicBezTo>
                  <a:cubicBezTo>
                    <a:pt x="0" y="21792"/>
                    <a:pt x="21792" y="0"/>
                    <a:pt x="48673" y="0"/>
                  </a:cubicBezTo>
                  <a:cubicBezTo>
                    <a:pt x="75554" y="0"/>
                    <a:pt x="97346" y="21792"/>
                    <a:pt x="97346" y="48673"/>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29" name="Freeform: Shape 28">
              <a:extLst>
                <a:ext uri="{FF2B5EF4-FFF2-40B4-BE49-F238E27FC236}">
                  <a16:creationId xmlns:a16="http://schemas.microsoft.com/office/drawing/2014/main" id="{C0154599-D203-9965-567D-3AD4EBA359CF}"/>
                </a:ext>
              </a:extLst>
            </p:cNvPr>
            <p:cNvSpPr/>
            <p:nvPr/>
          </p:nvSpPr>
          <p:spPr>
            <a:xfrm>
              <a:off x="1255135" y="5324225"/>
              <a:ext cx="64161" cy="64161"/>
            </a:xfrm>
            <a:custGeom>
              <a:avLst/>
              <a:gdLst>
                <a:gd name="connsiteX0" fmla="*/ 97346 w 97345"/>
                <a:gd name="connsiteY0" fmla="*/ 48673 h 97345"/>
                <a:gd name="connsiteX1" fmla="*/ 48673 w 97345"/>
                <a:gd name="connsiteY1" fmla="*/ 97345 h 97345"/>
                <a:gd name="connsiteX2" fmla="*/ 0 w 97345"/>
                <a:gd name="connsiteY2" fmla="*/ 48673 h 97345"/>
                <a:gd name="connsiteX3" fmla="*/ 48673 w 97345"/>
                <a:gd name="connsiteY3" fmla="*/ 0 h 97345"/>
                <a:gd name="connsiteX4" fmla="*/ 97346 w 97345"/>
                <a:gd name="connsiteY4" fmla="*/ 48673 h 97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45" h="97345">
                  <a:moveTo>
                    <a:pt x="97346" y="48673"/>
                  </a:moveTo>
                  <a:cubicBezTo>
                    <a:pt x="97346" y="75554"/>
                    <a:pt x="75554" y="97345"/>
                    <a:pt x="48673" y="97345"/>
                  </a:cubicBezTo>
                  <a:cubicBezTo>
                    <a:pt x="21792" y="97345"/>
                    <a:pt x="0" y="75554"/>
                    <a:pt x="0" y="48673"/>
                  </a:cubicBezTo>
                  <a:cubicBezTo>
                    <a:pt x="0" y="21792"/>
                    <a:pt x="21792" y="0"/>
                    <a:pt x="48673" y="0"/>
                  </a:cubicBezTo>
                  <a:cubicBezTo>
                    <a:pt x="75554" y="0"/>
                    <a:pt x="97346" y="21792"/>
                    <a:pt x="97346" y="48673"/>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30" name="Freeform: Shape 29">
              <a:extLst>
                <a:ext uri="{FF2B5EF4-FFF2-40B4-BE49-F238E27FC236}">
                  <a16:creationId xmlns:a16="http://schemas.microsoft.com/office/drawing/2014/main" id="{4EBAF9EF-4D5F-FE76-0EAB-249E9AA6811E}"/>
                </a:ext>
              </a:extLst>
            </p:cNvPr>
            <p:cNvSpPr/>
            <p:nvPr/>
          </p:nvSpPr>
          <p:spPr>
            <a:xfrm>
              <a:off x="1090023" y="5340297"/>
              <a:ext cx="79354" cy="79354"/>
            </a:xfrm>
            <a:custGeom>
              <a:avLst/>
              <a:gdLst>
                <a:gd name="connsiteX0" fmla="*/ 120396 w 120396"/>
                <a:gd name="connsiteY0" fmla="*/ 60198 h 120395"/>
                <a:gd name="connsiteX1" fmla="*/ 60198 w 120396"/>
                <a:gd name="connsiteY1" fmla="*/ 120396 h 120395"/>
                <a:gd name="connsiteX2" fmla="*/ 0 w 120396"/>
                <a:gd name="connsiteY2" fmla="*/ 60198 h 120395"/>
                <a:gd name="connsiteX3" fmla="*/ 60198 w 120396"/>
                <a:gd name="connsiteY3" fmla="*/ 0 h 120395"/>
                <a:gd name="connsiteX4" fmla="*/ 120396 w 120396"/>
                <a:gd name="connsiteY4" fmla="*/ 60198 h 120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96" h="120395">
                  <a:moveTo>
                    <a:pt x="120396" y="60198"/>
                  </a:moveTo>
                  <a:cubicBezTo>
                    <a:pt x="120396" y="93445"/>
                    <a:pt x="93444" y="120396"/>
                    <a:pt x="60198" y="120396"/>
                  </a:cubicBezTo>
                  <a:cubicBezTo>
                    <a:pt x="26952" y="120396"/>
                    <a:pt x="0" y="93445"/>
                    <a:pt x="0" y="60198"/>
                  </a:cubicBezTo>
                  <a:cubicBezTo>
                    <a:pt x="0" y="26951"/>
                    <a:pt x="26952" y="0"/>
                    <a:pt x="60198" y="0"/>
                  </a:cubicBezTo>
                  <a:cubicBezTo>
                    <a:pt x="93444" y="0"/>
                    <a:pt x="120396" y="26951"/>
                    <a:pt x="120396" y="60198"/>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31" name="Freeform: Shape 30">
              <a:extLst>
                <a:ext uri="{FF2B5EF4-FFF2-40B4-BE49-F238E27FC236}">
                  <a16:creationId xmlns:a16="http://schemas.microsoft.com/office/drawing/2014/main" id="{B09B8C5D-16D2-D64E-B084-A60CD5887674}"/>
                </a:ext>
              </a:extLst>
            </p:cNvPr>
            <p:cNvSpPr/>
            <p:nvPr/>
          </p:nvSpPr>
          <p:spPr>
            <a:xfrm>
              <a:off x="1091655" y="5157544"/>
              <a:ext cx="79354" cy="79354"/>
            </a:xfrm>
            <a:custGeom>
              <a:avLst/>
              <a:gdLst>
                <a:gd name="connsiteX0" fmla="*/ 120396 w 120396"/>
                <a:gd name="connsiteY0" fmla="*/ 60198 h 120395"/>
                <a:gd name="connsiteX1" fmla="*/ 60198 w 120396"/>
                <a:gd name="connsiteY1" fmla="*/ 120396 h 120395"/>
                <a:gd name="connsiteX2" fmla="*/ 0 w 120396"/>
                <a:gd name="connsiteY2" fmla="*/ 60198 h 120395"/>
                <a:gd name="connsiteX3" fmla="*/ 60198 w 120396"/>
                <a:gd name="connsiteY3" fmla="*/ 0 h 120395"/>
                <a:gd name="connsiteX4" fmla="*/ 120396 w 120396"/>
                <a:gd name="connsiteY4" fmla="*/ 60198 h 120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96" h="120395">
                  <a:moveTo>
                    <a:pt x="120396" y="60198"/>
                  </a:moveTo>
                  <a:cubicBezTo>
                    <a:pt x="120396" y="93445"/>
                    <a:pt x="93444" y="120396"/>
                    <a:pt x="60198" y="120396"/>
                  </a:cubicBezTo>
                  <a:cubicBezTo>
                    <a:pt x="26952" y="120396"/>
                    <a:pt x="0" y="93445"/>
                    <a:pt x="0" y="60198"/>
                  </a:cubicBezTo>
                  <a:cubicBezTo>
                    <a:pt x="0" y="26952"/>
                    <a:pt x="26952" y="0"/>
                    <a:pt x="60198" y="0"/>
                  </a:cubicBezTo>
                  <a:cubicBezTo>
                    <a:pt x="93444" y="0"/>
                    <a:pt x="120396" y="26952"/>
                    <a:pt x="120396" y="60198"/>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32" name="Freeform: Shape 31">
              <a:extLst>
                <a:ext uri="{FF2B5EF4-FFF2-40B4-BE49-F238E27FC236}">
                  <a16:creationId xmlns:a16="http://schemas.microsoft.com/office/drawing/2014/main" id="{A4883DE1-F9B3-0826-5E62-E768EAD653B8}"/>
                </a:ext>
              </a:extLst>
            </p:cNvPr>
            <p:cNvSpPr/>
            <p:nvPr/>
          </p:nvSpPr>
          <p:spPr>
            <a:xfrm>
              <a:off x="1242328" y="5077436"/>
              <a:ext cx="96932" cy="96933"/>
            </a:xfrm>
            <a:custGeom>
              <a:avLst/>
              <a:gdLst>
                <a:gd name="connsiteX0" fmla="*/ 147066 w 147065"/>
                <a:gd name="connsiteY0" fmla="*/ 73533 h 147066"/>
                <a:gd name="connsiteX1" fmla="*/ 73533 w 147065"/>
                <a:gd name="connsiteY1" fmla="*/ 147066 h 147066"/>
                <a:gd name="connsiteX2" fmla="*/ 0 w 147065"/>
                <a:gd name="connsiteY2" fmla="*/ 73533 h 147066"/>
                <a:gd name="connsiteX3" fmla="*/ 73533 w 147065"/>
                <a:gd name="connsiteY3" fmla="*/ 0 h 147066"/>
                <a:gd name="connsiteX4" fmla="*/ 147066 w 147065"/>
                <a:gd name="connsiteY4" fmla="*/ 73533 h 147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65" h="147066">
                  <a:moveTo>
                    <a:pt x="147066" y="73533"/>
                  </a:moveTo>
                  <a:cubicBezTo>
                    <a:pt x="147066" y="114144"/>
                    <a:pt x="114144" y="147066"/>
                    <a:pt x="73533" y="147066"/>
                  </a:cubicBezTo>
                  <a:cubicBezTo>
                    <a:pt x="32922" y="147066"/>
                    <a:pt x="0" y="114144"/>
                    <a:pt x="0" y="73533"/>
                  </a:cubicBezTo>
                  <a:cubicBezTo>
                    <a:pt x="0" y="32922"/>
                    <a:pt x="32922" y="0"/>
                    <a:pt x="73533" y="0"/>
                  </a:cubicBezTo>
                  <a:cubicBezTo>
                    <a:pt x="114144" y="0"/>
                    <a:pt x="147066" y="32922"/>
                    <a:pt x="147066" y="73533"/>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33" name="Freeform: Shape 32">
              <a:extLst>
                <a:ext uri="{FF2B5EF4-FFF2-40B4-BE49-F238E27FC236}">
                  <a16:creationId xmlns:a16="http://schemas.microsoft.com/office/drawing/2014/main" id="{CB76C5A7-AEB8-F579-0310-F1F70EB5EB9E}"/>
                </a:ext>
              </a:extLst>
            </p:cNvPr>
            <p:cNvSpPr/>
            <p:nvPr/>
          </p:nvSpPr>
          <p:spPr>
            <a:xfrm>
              <a:off x="1473170" y="4936369"/>
              <a:ext cx="96932" cy="96933"/>
            </a:xfrm>
            <a:custGeom>
              <a:avLst/>
              <a:gdLst>
                <a:gd name="connsiteX0" fmla="*/ 147066 w 147065"/>
                <a:gd name="connsiteY0" fmla="*/ 73533 h 147066"/>
                <a:gd name="connsiteX1" fmla="*/ 73533 w 147065"/>
                <a:gd name="connsiteY1" fmla="*/ 147066 h 147066"/>
                <a:gd name="connsiteX2" fmla="*/ 0 w 147065"/>
                <a:gd name="connsiteY2" fmla="*/ 73533 h 147066"/>
                <a:gd name="connsiteX3" fmla="*/ 73533 w 147065"/>
                <a:gd name="connsiteY3" fmla="*/ 0 h 147066"/>
                <a:gd name="connsiteX4" fmla="*/ 147066 w 147065"/>
                <a:gd name="connsiteY4" fmla="*/ 73533 h 147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065" h="147066">
                  <a:moveTo>
                    <a:pt x="147066" y="73533"/>
                  </a:moveTo>
                  <a:cubicBezTo>
                    <a:pt x="147066" y="114144"/>
                    <a:pt x="114144" y="147066"/>
                    <a:pt x="73533" y="147066"/>
                  </a:cubicBezTo>
                  <a:cubicBezTo>
                    <a:pt x="32922" y="147066"/>
                    <a:pt x="0" y="114144"/>
                    <a:pt x="0" y="73533"/>
                  </a:cubicBezTo>
                  <a:cubicBezTo>
                    <a:pt x="0" y="32922"/>
                    <a:pt x="32922" y="0"/>
                    <a:pt x="73533" y="0"/>
                  </a:cubicBezTo>
                  <a:cubicBezTo>
                    <a:pt x="114144" y="0"/>
                    <a:pt x="147066" y="32922"/>
                    <a:pt x="147066" y="73533"/>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34" name="Freeform: Shape 33">
              <a:extLst>
                <a:ext uri="{FF2B5EF4-FFF2-40B4-BE49-F238E27FC236}">
                  <a16:creationId xmlns:a16="http://schemas.microsoft.com/office/drawing/2014/main" id="{F0CF251D-4E1F-7E5F-A990-58587C0329A4}"/>
                </a:ext>
              </a:extLst>
            </p:cNvPr>
            <p:cNvSpPr/>
            <p:nvPr/>
          </p:nvSpPr>
          <p:spPr>
            <a:xfrm>
              <a:off x="1662264" y="5008503"/>
              <a:ext cx="92161" cy="92161"/>
            </a:xfrm>
            <a:custGeom>
              <a:avLst/>
              <a:gdLst>
                <a:gd name="connsiteX0" fmla="*/ 139827 w 139827"/>
                <a:gd name="connsiteY0" fmla="*/ 69914 h 139826"/>
                <a:gd name="connsiteX1" fmla="*/ 69914 w 139827"/>
                <a:gd name="connsiteY1" fmla="*/ 139827 h 139826"/>
                <a:gd name="connsiteX2" fmla="*/ 0 w 139827"/>
                <a:gd name="connsiteY2" fmla="*/ 69914 h 139826"/>
                <a:gd name="connsiteX3" fmla="*/ 69914 w 139827"/>
                <a:gd name="connsiteY3" fmla="*/ 0 h 139826"/>
                <a:gd name="connsiteX4" fmla="*/ 139827 w 139827"/>
                <a:gd name="connsiteY4" fmla="*/ 69914 h 139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827" h="139826">
                  <a:moveTo>
                    <a:pt x="139827" y="69914"/>
                  </a:moveTo>
                  <a:cubicBezTo>
                    <a:pt x="139827" y="108526"/>
                    <a:pt x="108526" y="139827"/>
                    <a:pt x="69914" y="139827"/>
                  </a:cubicBezTo>
                  <a:cubicBezTo>
                    <a:pt x="31301" y="139827"/>
                    <a:pt x="0" y="108526"/>
                    <a:pt x="0" y="69914"/>
                  </a:cubicBezTo>
                  <a:cubicBezTo>
                    <a:pt x="0" y="31301"/>
                    <a:pt x="31301" y="0"/>
                    <a:pt x="69914" y="0"/>
                  </a:cubicBezTo>
                  <a:cubicBezTo>
                    <a:pt x="108526" y="0"/>
                    <a:pt x="139827" y="31301"/>
                    <a:pt x="139827" y="69914"/>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35" name="Freeform: Shape 34">
              <a:extLst>
                <a:ext uri="{FF2B5EF4-FFF2-40B4-BE49-F238E27FC236}">
                  <a16:creationId xmlns:a16="http://schemas.microsoft.com/office/drawing/2014/main" id="{B08BC309-E5CD-D37F-2526-81F3857E959D}"/>
                </a:ext>
              </a:extLst>
            </p:cNvPr>
            <p:cNvSpPr/>
            <p:nvPr/>
          </p:nvSpPr>
          <p:spPr>
            <a:xfrm>
              <a:off x="1479574" y="5215239"/>
              <a:ext cx="64914" cy="64914"/>
            </a:xfrm>
            <a:custGeom>
              <a:avLst/>
              <a:gdLst>
                <a:gd name="connsiteX0" fmla="*/ 98489 w 98488"/>
                <a:gd name="connsiteY0" fmla="*/ 49244 h 98488"/>
                <a:gd name="connsiteX1" fmla="*/ 49244 w 98488"/>
                <a:gd name="connsiteY1" fmla="*/ 98489 h 98488"/>
                <a:gd name="connsiteX2" fmla="*/ 0 w 98488"/>
                <a:gd name="connsiteY2" fmla="*/ 49244 h 98488"/>
                <a:gd name="connsiteX3" fmla="*/ 49244 w 98488"/>
                <a:gd name="connsiteY3" fmla="*/ 0 h 98488"/>
                <a:gd name="connsiteX4" fmla="*/ 98489 w 98488"/>
                <a:gd name="connsiteY4" fmla="*/ 49244 h 98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488" h="98488">
                  <a:moveTo>
                    <a:pt x="98489" y="49244"/>
                  </a:moveTo>
                  <a:cubicBezTo>
                    <a:pt x="98489" y="76441"/>
                    <a:pt x="76441" y="98489"/>
                    <a:pt x="49244" y="98489"/>
                  </a:cubicBezTo>
                  <a:cubicBezTo>
                    <a:pt x="22047" y="98489"/>
                    <a:pt x="0" y="76441"/>
                    <a:pt x="0" y="49244"/>
                  </a:cubicBezTo>
                  <a:cubicBezTo>
                    <a:pt x="0" y="22047"/>
                    <a:pt x="22047" y="0"/>
                    <a:pt x="49244" y="0"/>
                  </a:cubicBezTo>
                  <a:cubicBezTo>
                    <a:pt x="76441" y="0"/>
                    <a:pt x="98489" y="22047"/>
                    <a:pt x="98489" y="49244"/>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36" name="Freeform: Shape 35">
              <a:extLst>
                <a:ext uri="{FF2B5EF4-FFF2-40B4-BE49-F238E27FC236}">
                  <a16:creationId xmlns:a16="http://schemas.microsoft.com/office/drawing/2014/main" id="{348850DB-0571-C6B8-591B-5F7898E36C7F}"/>
                </a:ext>
              </a:extLst>
            </p:cNvPr>
            <p:cNvSpPr/>
            <p:nvPr/>
          </p:nvSpPr>
          <p:spPr>
            <a:xfrm>
              <a:off x="1210310" y="4442665"/>
              <a:ext cx="151426" cy="151426"/>
            </a:xfrm>
            <a:custGeom>
              <a:avLst/>
              <a:gdLst>
                <a:gd name="connsiteX0" fmla="*/ 229743 w 229743"/>
                <a:gd name="connsiteY0" fmla="*/ 114872 h 229743"/>
                <a:gd name="connsiteX1" fmla="*/ 114871 w 229743"/>
                <a:gd name="connsiteY1" fmla="*/ 229743 h 229743"/>
                <a:gd name="connsiteX2" fmla="*/ 0 w 229743"/>
                <a:gd name="connsiteY2" fmla="*/ 114872 h 229743"/>
                <a:gd name="connsiteX3" fmla="*/ 114871 w 229743"/>
                <a:gd name="connsiteY3" fmla="*/ 0 h 229743"/>
                <a:gd name="connsiteX4" fmla="*/ 229743 w 229743"/>
                <a:gd name="connsiteY4" fmla="*/ 114872 h 229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743" h="229743">
                  <a:moveTo>
                    <a:pt x="229743" y="114872"/>
                  </a:moveTo>
                  <a:cubicBezTo>
                    <a:pt x="229743" y="178313"/>
                    <a:pt x="178313" y="229743"/>
                    <a:pt x="114871" y="229743"/>
                  </a:cubicBezTo>
                  <a:cubicBezTo>
                    <a:pt x="51430" y="229743"/>
                    <a:pt x="0" y="178313"/>
                    <a:pt x="0" y="114872"/>
                  </a:cubicBezTo>
                  <a:cubicBezTo>
                    <a:pt x="0" y="51430"/>
                    <a:pt x="51430" y="0"/>
                    <a:pt x="114871" y="0"/>
                  </a:cubicBezTo>
                  <a:cubicBezTo>
                    <a:pt x="178313" y="0"/>
                    <a:pt x="229743" y="51430"/>
                    <a:pt x="229743" y="114872"/>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37" name="Freeform: Shape 36">
              <a:extLst>
                <a:ext uri="{FF2B5EF4-FFF2-40B4-BE49-F238E27FC236}">
                  <a16:creationId xmlns:a16="http://schemas.microsoft.com/office/drawing/2014/main" id="{CE11D8FA-B68E-DFF4-21E3-D330D3572802}"/>
                </a:ext>
              </a:extLst>
            </p:cNvPr>
            <p:cNvSpPr/>
            <p:nvPr/>
          </p:nvSpPr>
          <p:spPr>
            <a:xfrm>
              <a:off x="1676704" y="3689303"/>
              <a:ext cx="141883" cy="141883"/>
            </a:xfrm>
            <a:custGeom>
              <a:avLst/>
              <a:gdLst>
                <a:gd name="connsiteX0" fmla="*/ 215265 w 215264"/>
                <a:gd name="connsiteY0" fmla="*/ 107632 h 215265"/>
                <a:gd name="connsiteX1" fmla="*/ 107632 w 215264"/>
                <a:gd name="connsiteY1" fmla="*/ 215265 h 215265"/>
                <a:gd name="connsiteX2" fmla="*/ 0 w 215264"/>
                <a:gd name="connsiteY2" fmla="*/ 107632 h 215265"/>
                <a:gd name="connsiteX3" fmla="*/ 107632 w 215264"/>
                <a:gd name="connsiteY3" fmla="*/ 0 h 215265"/>
                <a:gd name="connsiteX4" fmla="*/ 215265 w 215264"/>
                <a:gd name="connsiteY4" fmla="*/ 107632 h 215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5">
                  <a:moveTo>
                    <a:pt x="215265" y="107632"/>
                  </a:moveTo>
                  <a:cubicBezTo>
                    <a:pt x="215265" y="167076"/>
                    <a:pt x="167076" y="215265"/>
                    <a:pt x="107632" y="215265"/>
                  </a:cubicBezTo>
                  <a:cubicBezTo>
                    <a:pt x="48189" y="215265"/>
                    <a:pt x="0" y="167076"/>
                    <a:pt x="0" y="107632"/>
                  </a:cubicBezTo>
                  <a:cubicBezTo>
                    <a:pt x="0" y="48189"/>
                    <a:pt x="48189" y="0"/>
                    <a:pt x="107632" y="0"/>
                  </a:cubicBezTo>
                  <a:cubicBezTo>
                    <a:pt x="167076" y="0"/>
                    <a:pt x="215265" y="48189"/>
                    <a:pt x="215265" y="107632"/>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38" name="Freeform: Shape 37">
              <a:extLst>
                <a:ext uri="{FF2B5EF4-FFF2-40B4-BE49-F238E27FC236}">
                  <a16:creationId xmlns:a16="http://schemas.microsoft.com/office/drawing/2014/main" id="{5A555F89-C424-F94B-DFBB-7B96BF9920A9}"/>
                </a:ext>
              </a:extLst>
            </p:cNvPr>
            <p:cNvSpPr/>
            <p:nvPr/>
          </p:nvSpPr>
          <p:spPr>
            <a:xfrm>
              <a:off x="2452541" y="3772675"/>
              <a:ext cx="125812" cy="125812"/>
            </a:xfrm>
            <a:custGeom>
              <a:avLst/>
              <a:gdLst>
                <a:gd name="connsiteX0" fmla="*/ 190881 w 190881"/>
                <a:gd name="connsiteY0" fmla="*/ 95440 h 190881"/>
                <a:gd name="connsiteX1" fmla="*/ 95440 w 190881"/>
                <a:gd name="connsiteY1" fmla="*/ 190881 h 190881"/>
                <a:gd name="connsiteX2" fmla="*/ 0 w 190881"/>
                <a:gd name="connsiteY2" fmla="*/ 95440 h 190881"/>
                <a:gd name="connsiteX3" fmla="*/ 95440 w 190881"/>
                <a:gd name="connsiteY3" fmla="*/ 0 h 190881"/>
                <a:gd name="connsiteX4" fmla="*/ 190881 w 190881"/>
                <a:gd name="connsiteY4" fmla="*/ 95440 h 190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1" h="190881">
                  <a:moveTo>
                    <a:pt x="190881" y="95440"/>
                  </a:moveTo>
                  <a:cubicBezTo>
                    <a:pt x="190881" y="148151"/>
                    <a:pt x="148151" y="190881"/>
                    <a:pt x="95440" y="190881"/>
                  </a:cubicBezTo>
                  <a:cubicBezTo>
                    <a:pt x="42730" y="190881"/>
                    <a:pt x="0" y="148151"/>
                    <a:pt x="0" y="95440"/>
                  </a:cubicBezTo>
                  <a:cubicBezTo>
                    <a:pt x="0" y="42730"/>
                    <a:pt x="42730" y="0"/>
                    <a:pt x="95440" y="0"/>
                  </a:cubicBezTo>
                  <a:cubicBezTo>
                    <a:pt x="148151" y="0"/>
                    <a:pt x="190881" y="42730"/>
                    <a:pt x="190881" y="95440"/>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39" name="Freeform: Shape 38">
              <a:extLst>
                <a:ext uri="{FF2B5EF4-FFF2-40B4-BE49-F238E27FC236}">
                  <a16:creationId xmlns:a16="http://schemas.microsoft.com/office/drawing/2014/main" id="{5D26300D-47E8-0A1C-C481-E407D10A1DA3}"/>
                </a:ext>
              </a:extLst>
            </p:cNvPr>
            <p:cNvSpPr/>
            <p:nvPr/>
          </p:nvSpPr>
          <p:spPr>
            <a:xfrm>
              <a:off x="4597992" y="2913089"/>
              <a:ext cx="125811" cy="125812"/>
            </a:xfrm>
            <a:custGeom>
              <a:avLst/>
              <a:gdLst>
                <a:gd name="connsiteX0" fmla="*/ 190881 w 190880"/>
                <a:gd name="connsiteY0" fmla="*/ 95441 h 190881"/>
                <a:gd name="connsiteX1" fmla="*/ 95441 w 190880"/>
                <a:gd name="connsiteY1" fmla="*/ 190881 h 190881"/>
                <a:gd name="connsiteX2" fmla="*/ 0 w 190880"/>
                <a:gd name="connsiteY2" fmla="*/ 95441 h 190881"/>
                <a:gd name="connsiteX3" fmla="*/ 95441 w 190880"/>
                <a:gd name="connsiteY3" fmla="*/ 0 h 190881"/>
                <a:gd name="connsiteX4" fmla="*/ 190881 w 190880"/>
                <a:gd name="connsiteY4" fmla="*/ 95441 h 190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80" h="190881">
                  <a:moveTo>
                    <a:pt x="190881" y="95441"/>
                  </a:moveTo>
                  <a:cubicBezTo>
                    <a:pt x="190881" y="148151"/>
                    <a:pt x="148151" y="190881"/>
                    <a:pt x="95441" y="190881"/>
                  </a:cubicBezTo>
                  <a:cubicBezTo>
                    <a:pt x="42730" y="190881"/>
                    <a:pt x="0" y="148151"/>
                    <a:pt x="0" y="95441"/>
                  </a:cubicBezTo>
                  <a:cubicBezTo>
                    <a:pt x="0" y="42730"/>
                    <a:pt x="42730" y="0"/>
                    <a:pt x="95441" y="0"/>
                  </a:cubicBezTo>
                  <a:cubicBezTo>
                    <a:pt x="148151" y="0"/>
                    <a:pt x="190881" y="42730"/>
                    <a:pt x="190881" y="95441"/>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40" name="Freeform: Shape 39">
              <a:extLst>
                <a:ext uri="{FF2B5EF4-FFF2-40B4-BE49-F238E27FC236}">
                  <a16:creationId xmlns:a16="http://schemas.microsoft.com/office/drawing/2014/main" id="{D57CD486-CB58-9B97-5518-D1B28D863F8E}"/>
                </a:ext>
              </a:extLst>
            </p:cNvPr>
            <p:cNvSpPr/>
            <p:nvPr/>
          </p:nvSpPr>
          <p:spPr>
            <a:xfrm>
              <a:off x="3406675" y="3515402"/>
              <a:ext cx="48843" cy="48843"/>
            </a:xfrm>
            <a:custGeom>
              <a:avLst/>
              <a:gdLst>
                <a:gd name="connsiteX0" fmla="*/ 74105 w 74104"/>
                <a:gd name="connsiteY0" fmla="*/ 37052 h 74104"/>
                <a:gd name="connsiteX1" fmla="*/ 37052 w 74104"/>
                <a:gd name="connsiteY1" fmla="*/ 74104 h 74104"/>
                <a:gd name="connsiteX2" fmla="*/ 0 w 74104"/>
                <a:gd name="connsiteY2" fmla="*/ 37052 h 74104"/>
                <a:gd name="connsiteX3" fmla="*/ 37052 w 74104"/>
                <a:gd name="connsiteY3" fmla="*/ 0 h 74104"/>
                <a:gd name="connsiteX4" fmla="*/ 74105 w 74104"/>
                <a:gd name="connsiteY4" fmla="*/ 37052 h 74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04" h="74104">
                  <a:moveTo>
                    <a:pt x="74105" y="37052"/>
                  </a:moveTo>
                  <a:cubicBezTo>
                    <a:pt x="74105" y="57516"/>
                    <a:pt x="57516" y="74104"/>
                    <a:pt x="37052" y="74104"/>
                  </a:cubicBezTo>
                  <a:cubicBezTo>
                    <a:pt x="16589" y="74104"/>
                    <a:pt x="0" y="57516"/>
                    <a:pt x="0" y="37052"/>
                  </a:cubicBezTo>
                  <a:cubicBezTo>
                    <a:pt x="0" y="16589"/>
                    <a:pt x="16589" y="0"/>
                    <a:pt x="37052" y="0"/>
                  </a:cubicBezTo>
                  <a:cubicBezTo>
                    <a:pt x="57515" y="0"/>
                    <a:pt x="74105" y="16589"/>
                    <a:pt x="74105" y="37052"/>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41" name="Freeform: Shape 40">
              <a:extLst>
                <a:ext uri="{FF2B5EF4-FFF2-40B4-BE49-F238E27FC236}">
                  <a16:creationId xmlns:a16="http://schemas.microsoft.com/office/drawing/2014/main" id="{12279DA4-B492-DE2F-6F14-3AB76F0A7799}"/>
                </a:ext>
              </a:extLst>
            </p:cNvPr>
            <p:cNvSpPr/>
            <p:nvPr/>
          </p:nvSpPr>
          <p:spPr>
            <a:xfrm>
              <a:off x="1942766" y="3894469"/>
              <a:ext cx="64914" cy="64914"/>
            </a:xfrm>
            <a:custGeom>
              <a:avLst/>
              <a:gdLst>
                <a:gd name="connsiteX0" fmla="*/ 98488 w 98488"/>
                <a:gd name="connsiteY0" fmla="*/ 49244 h 98488"/>
                <a:gd name="connsiteX1" fmla="*/ 49244 w 98488"/>
                <a:gd name="connsiteY1" fmla="*/ 98489 h 98488"/>
                <a:gd name="connsiteX2" fmla="*/ 0 w 98488"/>
                <a:gd name="connsiteY2" fmla="*/ 49244 h 98488"/>
                <a:gd name="connsiteX3" fmla="*/ 49244 w 98488"/>
                <a:gd name="connsiteY3" fmla="*/ 0 h 98488"/>
                <a:gd name="connsiteX4" fmla="*/ 98488 w 98488"/>
                <a:gd name="connsiteY4" fmla="*/ 49244 h 98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488" h="98488">
                  <a:moveTo>
                    <a:pt x="98488" y="49244"/>
                  </a:moveTo>
                  <a:cubicBezTo>
                    <a:pt x="98488" y="76441"/>
                    <a:pt x="76441" y="98489"/>
                    <a:pt x="49244" y="98489"/>
                  </a:cubicBezTo>
                  <a:cubicBezTo>
                    <a:pt x="22047" y="98489"/>
                    <a:pt x="0" y="76441"/>
                    <a:pt x="0" y="49244"/>
                  </a:cubicBezTo>
                  <a:cubicBezTo>
                    <a:pt x="0" y="22047"/>
                    <a:pt x="22047" y="0"/>
                    <a:pt x="49244" y="0"/>
                  </a:cubicBezTo>
                  <a:cubicBezTo>
                    <a:pt x="76441" y="0"/>
                    <a:pt x="98488" y="22047"/>
                    <a:pt x="98488" y="49244"/>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42" name="Freeform: Shape 41">
              <a:extLst>
                <a:ext uri="{FF2B5EF4-FFF2-40B4-BE49-F238E27FC236}">
                  <a16:creationId xmlns:a16="http://schemas.microsoft.com/office/drawing/2014/main" id="{457A7CD4-D363-C37E-CDAB-7A30AE99A03D}"/>
                </a:ext>
              </a:extLst>
            </p:cNvPr>
            <p:cNvSpPr/>
            <p:nvPr/>
          </p:nvSpPr>
          <p:spPr>
            <a:xfrm>
              <a:off x="2482927" y="3968173"/>
              <a:ext cx="64161" cy="64161"/>
            </a:xfrm>
            <a:custGeom>
              <a:avLst/>
              <a:gdLst>
                <a:gd name="connsiteX0" fmla="*/ 97345 w 97345"/>
                <a:gd name="connsiteY0" fmla="*/ 48673 h 97345"/>
                <a:gd name="connsiteX1" fmla="*/ 48673 w 97345"/>
                <a:gd name="connsiteY1" fmla="*/ 97345 h 97345"/>
                <a:gd name="connsiteX2" fmla="*/ 0 w 97345"/>
                <a:gd name="connsiteY2" fmla="*/ 48673 h 97345"/>
                <a:gd name="connsiteX3" fmla="*/ 48673 w 97345"/>
                <a:gd name="connsiteY3" fmla="*/ 0 h 97345"/>
                <a:gd name="connsiteX4" fmla="*/ 97345 w 97345"/>
                <a:gd name="connsiteY4" fmla="*/ 48673 h 97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45" h="97345">
                  <a:moveTo>
                    <a:pt x="97345" y="48673"/>
                  </a:moveTo>
                  <a:cubicBezTo>
                    <a:pt x="97345" y="75554"/>
                    <a:pt x="75554" y="97345"/>
                    <a:pt x="48673" y="97345"/>
                  </a:cubicBezTo>
                  <a:cubicBezTo>
                    <a:pt x="21792" y="97345"/>
                    <a:pt x="0" y="75554"/>
                    <a:pt x="0" y="48673"/>
                  </a:cubicBezTo>
                  <a:cubicBezTo>
                    <a:pt x="0" y="21791"/>
                    <a:pt x="21792" y="0"/>
                    <a:pt x="48673" y="0"/>
                  </a:cubicBezTo>
                  <a:cubicBezTo>
                    <a:pt x="75554" y="0"/>
                    <a:pt x="97345" y="21791"/>
                    <a:pt x="97345" y="48673"/>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43" name="Freeform: Shape 42">
              <a:extLst>
                <a:ext uri="{FF2B5EF4-FFF2-40B4-BE49-F238E27FC236}">
                  <a16:creationId xmlns:a16="http://schemas.microsoft.com/office/drawing/2014/main" id="{C9A0B275-506B-9ECF-AB19-C2C59F310F7A}"/>
                </a:ext>
              </a:extLst>
            </p:cNvPr>
            <p:cNvSpPr/>
            <p:nvPr/>
          </p:nvSpPr>
          <p:spPr>
            <a:xfrm>
              <a:off x="2461331" y="5050127"/>
              <a:ext cx="124995" cy="44887"/>
            </a:xfrm>
            <a:custGeom>
              <a:avLst/>
              <a:gdLst>
                <a:gd name="connsiteX0" fmla="*/ 0 w 189642"/>
                <a:gd name="connsiteY0" fmla="*/ 68104 h 68103"/>
                <a:gd name="connsiteX1" fmla="*/ 189643 w 189642"/>
                <a:gd name="connsiteY1" fmla="*/ 0 h 68103"/>
              </a:gdLst>
              <a:ahLst/>
              <a:cxnLst>
                <a:cxn ang="0">
                  <a:pos x="connsiteX0" y="connsiteY0"/>
                </a:cxn>
                <a:cxn ang="0">
                  <a:pos x="connsiteX1" y="connsiteY1"/>
                </a:cxn>
              </a:cxnLst>
              <a:rect l="l" t="t" r="r" b="b"/>
              <a:pathLst>
                <a:path w="189642" h="68103">
                  <a:moveTo>
                    <a:pt x="0" y="68104"/>
                  </a:moveTo>
                  <a:lnTo>
                    <a:pt x="189643" y="0"/>
                  </a:lnTo>
                </a:path>
              </a:pathLst>
            </a:custGeom>
            <a:ln w="1905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44" name="Freeform: Shape 43">
              <a:extLst>
                <a:ext uri="{FF2B5EF4-FFF2-40B4-BE49-F238E27FC236}">
                  <a16:creationId xmlns:a16="http://schemas.microsoft.com/office/drawing/2014/main" id="{48D8A862-4589-0CDF-4F7A-F8614E00F4CE}"/>
                </a:ext>
              </a:extLst>
            </p:cNvPr>
            <p:cNvSpPr/>
            <p:nvPr/>
          </p:nvSpPr>
          <p:spPr>
            <a:xfrm>
              <a:off x="2124703" y="5026082"/>
              <a:ext cx="6278" cy="83371"/>
            </a:xfrm>
            <a:custGeom>
              <a:avLst/>
              <a:gdLst>
                <a:gd name="connsiteX0" fmla="*/ 0 w 9525"/>
                <a:gd name="connsiteY0" fmla="*/ 0 h 126491"/>
                <a:gd name="connsiteX1" fmla="*/ 0 w 9525"/>
                <a:gd name="connsiteY1" fmla="*/ 126492 h 126491"/>
              </a:gdLst>
              <a:ahLst/>
              <a:cxnLst>
                <a:cxn ang="0">
                  <a:pos x="connsiteX0" y="connsiteY0"/>
                </a:cxn>
                <a:cxn ang="0">
                  <a:pos x="connsiteX1" y="connsiteY1"/>
                </a:cxn>
              </a:cxnLst>
              <a:rect l="l" t="t" r="r" b="b"/>
              <a:pathLst>
                <a:path w="9525" h="126491">
                  <a:moveTo>
                    <a:pt x="0" y="0"/>
                  </a:moveTo>
                  <a:lnTo>
                    <a:pt x="0" y="126492"/>
                  </a:lnTo>
                </a:path>
              </a:pathLst>
            </a:custGeom>
            <a:ln w="1905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45" name="Freeform: Shape 44">
              <a:extLst>
                <a:ext uri="{FF2B5EF4-FFF2-40B4-BE49-F238E27FC236}">
                  <a16:creationId xmlns:a16="http://schemas.microsoft.com/office/drawing/2014/main" id="{45FD203E-3A62-6318-3B96-4B861B6D7CD2}"/>
                </a:ext>
              </a:extLst>
            </p:cNvPr>
            <p:cNvSpPr/>
            <p:nvPr/>
          </p:nvSpPr>
          <p:spPr>
            <a:xfrm rot="20991235">
              <a:off x="1713803" y="5273588"/>
              <a:ext cx="163479" cy="3201"/>
            </a:xfrm>
            <a:custGeom>
              <a:avLst/>
              <a:gdLst>
                <a:gd name="connsiteX0" fmla="*/ 0 w 248030"/>
                <a:gd name="connsiteY0" fmla="*/ 0 h 4857"/>
                <a:gd name="connsiteX1" fmla="*/ 248031 w 248030"/>
                <a:gd name="connsiteY1" fmla="*/ 4858 h 4857"/>
              </a:gdLst>
              <a:ahLst/>
              <a:cxnLst>
                <a:cxn ang="0">
                  <a:pos x="connsiteX0" y="connsiteY0"/>
                </a:cxn>
                <a:cxn ang="0">
                  <a:pos x="connsiteX1" y="connsiteY1"/>
                </a:cxn>
              </a:cxnLst>
              <a:rect l="l" t="t" r="r" b="b"/>
              <a:pathLst>
                <a:path w="248030" h="4857">
                  <a:moveTo>
                    <a:pt x="0" y="0"/>
                  </a:moveTo>
                  <a:lnTo>
                    <a:pt x="248031" y="4858"/>
                  </a:lnTo>
                </a:path>
              </a:pathLst>
            </a:custGeom>
            <a:ln w="1905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46" name="Freeform: Shape 45">
              <a:extLst>
                <a:ext uri="{FF2B5EF4-FFF2-40B4-BE49-F238E27FC236}">
                  <a16:creationId xmlns:a16="http://schemas.microsoft.com/office/drawing/2014/main" id="{AC54B6B3-7C35-22D1-EA29-5CBD563D25BB}"/>
                </a:ext>
              </a:extLst>
            </p:cNvPr>
            <p:cNvSpPr/>
            <p:nvPr/>
          </p:nvSpPr>
          <p:spPr>
            <a:xfrm>
              <a:off x="1927574" y="5362709"/>
              <a:ext cx="76906" cy="72134"/>
            </a:xfrm>
            <a:custGeom>
              <a:avLst/>
              <a:gdLst>
                <a:gd name="connsiteX0" fmla="*/ 0 w 116681"/>
                <a:gd name="connsiteY0" fmla="*/ 0 h 109442"/>
                <a:gd name="connsiteX1" fmla="*/ 116681 w 116681"/>
                <a:gd name="connsiteY1" fmla="*/ 109442 h 109442"/>
              </a:gdLst>
              <a:ahLst/>
              <a:cxnLst>
                <a:cxn ang="0">
                  <a:pos x="connsiteX0" y="connsiteY0"/>
                </a:cxn>
                <a:cxn ang="0">
                  <a:pos x="connsiteX1" y="connsiteY1"/>
                </a:cxn>
              </a:cxnLst>
              <a:rect l="l" t="t" r="r" b="b"/>
              <a:pathLst>
                <a:path w="116681" h="109442">
                  <a:moveTo>
                    <a:pt x="0" y="0"/>
                  </a:moveTo>
                  <a:lnTo>
                    <a:pt x="116681" y="109442"/>
                  </a:lnTo>
                </a:path>
              </a:pathLst>
            </a:custGeom>
            <a:ln w="1905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47" name="Freeform: Shape 46">
              <a:extLst>
                <a:ext uri="{FF2B5EF4-FFF2-40B4-BE49-F238E27FC236}">
                  <a16:creationId xmlns:a16="http://schemas.microsoft.com/office/drawing/2014/main" id="{595A2336-D135-D7B6-44F4-A58ADDBD44D6}"/>
                </a:ext>
              </a:extLst>
            </p:cNvPr>
            <p:cNvSpPr/>
            <p:nvPr/>
          </p:nvSpPr>
          <p:spPr>
            <a:xfrm>
              <a:off x="2148748" y="5378781"/>
              <a:ext cx="107416" cy="54493"/>
            </a:xfrm>
            <a:custGeom>
              <a:avLst/>
              <a:gdLst>
                <a:gd name="connsiteX0" fmla="*/ 0 w 162972"/>
                <a:gd name="connsiteY0" fmla="*/ 0 h 82677"/>
                <a:gd name="connsiteX1" fmla="*/ 162973 w 162972"/>
                <a:gd name="connsiteY1" fmla="*/ 82677 h 82677"/>
              </a:gdLst>
              <a:ahLst/>
              <a:cxnLst>
                <a:cxn ang="0">
                  <a:pos x="connsiteX0" y="connsiteY0"/>
                </a:cxn>
                <a:cxn ang="0">
                  <a:pos x="connsiteX1" y="connsiteY1"/>
                </a:cxn>
              </a:cxnLst>
              <a:rect l="l" t="t" r="r" b="b"/>
              <a:pathLst>
                <a:path w="162972" h="82677">
                  <a:moveTo>
                    <a:pt x="0" y="0"/>
                  </a:moveTo>
                  <a:lnTo>
                    <a:pt x="162973" y="82677"/>
                  </a:lnTo>
                </a:path>
              </a:pathLst>
            </a:custGeom>
            <a:ln w="1905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48" name="Freeform: Shape 47">
              <a:extLst>
                <a:ext uri="{FF2B5EF4-FFF2-40B4-BE49-F238E27FC236}">
                  <a16:creationId xmlns:a16="http://schemas.microsoft.com/office/drawing/2014/main" id="{F62D96B0-07EF-A3BA-1144-5C4E066B18EC}"/>
                </a:ext>
              </a:extLst>
            </p:cNvPr>
            <p:cNvSpPr/>
            <p:nvPr/>
          </p:nvSpPr>
          <p:spPr>
            <a:xfrm>
              <a:off x="1671117" y="5319454"/>
              <a:ext cx="81739" cy="155443"/>
            </a:xfrm>
            <a:custGeom>
              <a:avLst/>
              <a:gdLst>
                <a:gd name="connsiteX0" fmla="*/ 0 w 124015"/>
                <a:gd name="connsiteY0" fmla="*/ 0 h 235838"/>
                <a:gd name="connsiteX1" fmla="*/ 124016 w 124015"/>
                <a:gd name="connsiteY1" fmla="*/ 235839 h 235838"/>
              </a:gdLst>
              <a:ahLst/>
              <a:cxnLst>
                <a:cxn ang="0">
                  <a:pos x="connsiteX0" y="connsiteY0"/>
                </a:cxn>
                <a:cxn ang="0">
                  <a:pos x="connsiteX1" y="connsiteY1"/>
                </a:cxn>
              </a:cxnLst>
              <a:rect l="l" t="t" r="r" b="b"/>
              <a:pathLst>
                <a:path w="124015" h="235838">
                  <a:moveTo>
                    <a:pt x="0" y="0"/>
                  </a:moveTo>
                  <a:lnTo>
                    <a:pt x="124016" y="235839"/>
                  </a:lnTo>
                </a:path>
              </a:pathLst>
            </a:custGeom>
            <a:ln w="1905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49" name="Freeform: Shape 48">
              <a:extLst>
                <a:ext uri="{FF2B5EF4-FFF2-40B4-BE49-F238E27FC236}">
                  <a16:creationId xmlns:a16="http://schemas.microsoft.com/office/drawing/2014/main" id="{E1B22D9E-4427-F351-463D-1B05CD42397C}"/>
                </a:ext>
              </a:extLst>
            </p:cNvPr>
            <p:cNvSpPr/>
            <p:nvPr/>
          </p:nvSpPr>
          <p:spPr>
            <a:xfrm>
              <a:off x="1520444" y="5178387"/>
              <a:ext cx="68932" cy="56125"/>
            </a:xfrm>
            <a:custGeom>
              <a:avLst/>
              <a:gdLst>
                <a:gd name="connsiteX0" fmla="*/ 0 w 104584"/>
                <a:gd name="connsiteY0" fmla="*/ 85153 h 85153"/>
                <a:gd name="connsiteX1" fmla="*/ 104585 w 104584"/>
                <a:gd name="connsiteY1" fmla="*/ 0 h 85153"/>
              </a:gdLst>
              <a:ahLst/>
              <a:cxnLst>
                <a:cxn ang="0">
                  <a:pos x="connsiteX0" y="connsiteY0"/>
                </a:cxn>
                <a:cxn ang="0">
                  <a:pos x="connsiteX1" y="connsiteY1"/>
                </a:cxn>
              </a:cxnLst>
              <a:rect l="l" t="t" r="r" b="b"/>
              <a:pathLst>
                <a:path w="104584" h="85153">
                  <a:moveTo>
                    <a:pt x="0" y="85153"/>
                  </a:moveTo>
                  <a:lnTo>
                    <a:pt x="104585" y="0"/>
                  </a:lnTo>
                </a:path>
              </a:pathLst>
            </a:custGeom>
            <a:ln w="1905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50" name="Freeform: Shape 49">
              <a:extLst>
                <a:ext uri="{FF2B5EF4-FFF2-40B4-BE49-F238E27FC236}">
                  <a16:creationId xmlns:a16="http://schemas.microsoft.com/office/drawing/2014/main" id="{C2AD21A0-3D9A-B408-517A-B531BD6324D5}"/>
                </a:ext>
              </a:extLst>
            </p:cNvPr>
            <p:cNvSpPr/>
            <p:nvPr/>
          </p:nvSpPr>
          <p:spPr>
            <a:xfrm>
              <a:off x="1153368" y="5598323"/>
              <a:ext cx="112256" cy="78035"/>
            </a:xfrm>
            <a:custGeom>
              <a:avLst/>
              <a:gdLst>
                <a:gd name="connsiteX0" fmla="*/ 0 w 432911"/>
                <a:gd name="connsiteY0" fmla="*/ 0 h 114300"/>
                <a:gd name="connsiteX1" fmla="*/ 432911 w 432911"/>
                <a:gd name="connsiteY1" fmla="*/ 114300 h 114300"/>
              </a:gdLst>
              <a:ahLst/>
              <a:cxnLst>
                <a:cxn ang="0">
                  <a:pos x="connsiteX0" y="connsiteY0"/>
                </a:cxn>
                <a:cxn ang="0">
                  <a:pos x="connsiteX1" y="connsiteY1"/>
                </a:cxn>
              </a:cxnLst>
              <a:rect l="l" t="t" r="r" b="b"/>
              <a:pathLst>
                <a:path w="432911" h="114300">
                  <a:moveTo>
                    <a:pt x="0" y="0"/>
                  </a:moveTo>
                  <a:lnTo>
                    <a:pt x="432911" y="114300"/>
                  </a:lnTo>
                </a:path>
              </a:pathLst>
            </a:custGeom>
            <a:ln w="1905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51" name="Freeform: Shape 50">
              <a:extLst>
                <a:ext uri="{FF2B5EF4-FFF2-40B4-BE49-F238E27FC236}">
                  <a16:creationId xmlns:a16="http://schemas.microsoft.com/office/drawing/2014/main" id="{4804CE1D-4B0F-53A6-209B-5ACD42C063AD}"/>
                </a:ext>
              </a:extLst>
            </p:cNvPr>
            <p:cNvSpPr/>
            <p:nvPr/>
          </p:nvSpPr>
          <p:spPr>
            <a:xfrm>
              <a:off x="1297637" y="5030916"/>
              <a:ext cx="52861" cy="75336"/>
            </a:xfrm>
            <a:custGeom>
              <a:avLst/>
              <a:gdLst>
                <a:gd name="connsiteX0" fmla="*/ 0 w 80200"/>
                <a:gd name="connsiteY0" fmla="*/ 114300 h 114300"/>
                <a:gd name="connsiteX1" fmla="*/ 80200 w 80200"/>
                <a:gd name="connsiteY1" fmla="*/ 0 h 114300"/>
              </a:gdLst>
              <a:ahLst/>
              <a:cxnLst>
                <a:cxn ang="0">
                  <a:pos x="connsiteX0" y="connsiteY0"/>
                </a:cxn>
                <a:cxn ang="0">
                  <a:pos x="connsiteX1" y="connsiteY1"/>
                </a:cxn>
              </a:cxnLst>
              <a:rect l="l" t="t" r="r" b="b"/>
              <a:pathLst>
                <a:path w="80200" h="114300">
                  <a:moveTo>
                    <a:pt x="0" y="114300"/>
                  </a:moveTo>
                  <a:lnTo>
                    <a:pt x="80200" y="0"/>
                  </a:lnTo>
                </a:path>
              </a:pathLst>
            </a:custGeom>
            <a:ln w="1905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52" name="Freeform: Shape 51">
              <a:extLst>
                <a:ext uri="{FF2B5EF4-FFF2-40B4-BE49-F238E27FC236}">
                  <a16:creationId xmlns:a16="http://schemas.microsoft.com/office/drawing/2014/main" id="{BCC368FE-5B93-B82C-7319-BA85D07993E8}"/>
                </a:ext>
              </a:extLst>
            </p:cNvPr>
            <p:cNvSpPr/>
            <p:nvPr/>
          </p:nvSpPr>
          <p:spPr>
            <a:xfrm>
              <a:off x="1526847" y="4889849"/>
              <a:ext cx="32018" cy="68932"/>
            </a:xfrm>
            <a:custGeom>
              <a:avLst/>
              <a:gdLst>
                <a:gd name="connsiteX0" fmla="*/ 0 w 48577"/>
                <a:gd name="connsiteY0" fmla="*/ 104585 h 104584"/>
                <a:gd name="connsiteX1" fmla="*/ 48578 w 48577"/>
                <a:gd name="connsiteY1" fmla="*/ 0 h 104584"/>
              </a:gdLst>
              <a:ahLst/>
              <a:cxnLst>
                <a:cxn ang="0">
                  <a:pos x="connsiteX0" y="connsiteY0"/>
                </a:cxn>
                <a:cxn ang="0">
                  <a:pos x="connsiteX1" y="connsiteY1"/>
                </a:cxn>
              </a:cxnLst>
              <a:rect l="l" t="t" r="r" b="b"/>
              <a:pathLst>
                <a:path w="48577" h="104584">
                  <a:moveTo>
                    <a:pt x="0" y="104585"/>
                  </a:moveTo>
                  <a:lnTo>
                    <a:pt x="48578" y="0"/>
                  </a:lnTo>
                </a:path>
              </a:pathLst>
            </a:custGeom>
            <a:ln w="1905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53" name="Freeform: Shape 52">
              <a:extLst>
                <a:ext uri="{FF2B5EF4-FFF2-40B4-BE49-F238E27FC236}">
                  <a16:creationId xmlns:a16="http://schemas.microsoft.com/office/drawing/2014/main" id="{F679C4AA-163C-55AF-33AB-183FE479C0ED}"/>
                </a:ext>
              </a:extLst>
            </p:cNvPr>
            <p:cNvSpPr/>
            <p:nvPr/>
          </p:nvSpPr>
          <p:spPr>
            <a:xfrm>
              <a:off x="1069996" y="3540200"/>
              <a:ext cx="3592094" cy="1755208"/>
            </a:xfrm>
            <a:custGeom>
              <a:avLst/>
              <a:gdLst>
                <a:gd name="connsiteX0" fmla="*/ 0 w 5449919"/>
                <a:gd name="connsiteY0" fmla="*/ 2663000 h 2662999"/>
                <a:gd name="connsiteX1" fmla="*/ 5449920 w 5449919"/>
                <a:gd name="connsiteY1" fmla="*/ 0 h 2662999"/>
              </a:gdLst>
              <a:ahLst/>
              <a:cxnLst>
                <a:cxn ang="0">
                  <a:pos x="connsiteX0" y="connsiteY0"/>
                </a:cxn>
                <a:cxn ang="0">
                  <a:pos x="connsiteX1" y="connsiteY1"/>
                </a:cxn>
              </a:cxnLst>
              <a:rect l="l" t="t" r="r" b="b"/>
              <a:pathLst>
                <a:path w="5449919" h="2662999">
                  <a:moveTo>
                    <a:pt x="0" y="2663000"/>
                  </a:moveTo>
                  <a:lnTo>
                    <a:pt x="5449920" y="0"/>
                  </a:lnTo>
                </a:path>
              </a:pathLst>
            </a:custGeom>
            <a:ln w="38100" cap="flat">
              <a:solidFill>
                <a:schemeClr val="accent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54" name="TextBox 53">
              <a:extLst>
                <a:ext uri="{FF2B5EF4-FFF2-40B4-BE49-F238E27FC236}">
                  <a16:creationId xmlns:a16="http://schemas.microsoft.com/office/drawing/2014/main" id="{01D8F82A-9A2B-9389-6ADE-EF414D811C61}"/>
                </a:ext>
              </a:extLst>
            </p:cNvPr>
            <p:cNvSpPr txBox="1"/>
            <p:nvPr/>
          </p:nvSpPr>
          <p:spPr>
            <a:xfrm>
              <a:off x="3231271" y="3404493"/>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トルコ</a:t>
              </a:r>
            </a:p>
          </p:txBody>
        </p:sp>
        <p:sp>
          <p:nvSpPr>
            <p:cNvPr id="55" name="TextBox 54">
              <a:extLst>
                <a:ext uri="{FF2B5EF4-FFF2-40B4-BE49-F238E27FC236}">
                  <a16:creationId xmlns:a16="http://schemas.microsoft.com/office/drawing/2014/main" id="{96EDB11A-AB2C-53BD-8916-0E2FBAAE5F0D}"/>
                </a:ext>
              </a:extLst>
            </p:cNvPr>
            <p:cNvSpPr txBox="1"/>
            <p:nvPr/>
          </p:nvSpPr>
          <p:spPr>
            <a:xfrm>
              <a:off x="2312483" y="3662417"/>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大韓民国</a:t>
              </a:r>
            </a:p>
          </p:txBody>
        </p:sp>
        <p:sp>
          <p:nvSpPr>
            <p:cNvPr id="56" name="TextBox 55">
              <a:extLst>
                <a:ext uri="{FF2B5EF4-FFF2-40B4-BE49-F238E27FC236}">
                  <a16:creationId xmlns:a16="http://schemas.microsoft.com/office/drawing/2014/main" id="{317F4F9C-097A-203F-202E-779535CD619C}"/>
                </a:ext>
              </a:extLst>
            </p:cNvPr>
            <p:cNvSpPr txBox="1"/>
            <p:nvPr/>
          </p:nvSpPr>
          <p:spPr>
            <a:xfrm>
              <a:off x="2312483" y="4034787"/>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タイ</a:t>
              </a:r>
            </a:p>
          </p:txBody>
        </p:sp>
        <p:sp>
          <p:nvSpPr>
            <p:cNvPr id="57" name="TextBox 56">
              <a:extLst>
                <a:ext uri="{FF2B5EF4-FFF2-40B4-BE49-F238E27FC236}">
                  <a16:creationId xmlns:a16="http://schemas.microsoft.com/office/drawing/2014/main" id="{592862ED-365D-C4A7-A06C-D2A37BD2FDE3}"/>
                </a:ext>
              </a:extLst>
            </p:cNvPr>
            <p:cNvSpPr txBox="1"/>
            <p:nvPr/>
          </p:nvSpPr>
          <p:spPr>
            <a:xfrm>
              <a:off x="1706672" y="3960985"/>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シンガポール</a:t>
              </a:r>
            </a:p>
          </p:txBody>
        </p:sp>
        <p:sp>
          <p:nvSpPr>
            <p:cNvPr id="58" name="TextBox 57">
              <a:extLst>
                <a:ext uri="{FF2B5EF4-FFF2-40B4-BE49-F238E27FC236}">
                  <a16:creationId xmlns:a16="http://schemas.microsoft.com/office/drawing/2014/main" id="{74012F94-81A7-C1C1-4D4F-A9F4DD175DF8}"/>
                </a:ext>
              </a:extLst>
            </p:cNvPr>
            <p:cNvSpPr txBox="1"/>
            <p:nvPr/>
          </p:nvSpPr>
          <p:spPr>
            <a:xfrm>
              <a:off x="1658975" y="3576949"/>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日本</a:t>
              </a:r>
            </a:p>
          </p:txBody>
        </p:sp>
        <p:sp>
          <p:nvSpPr>
            <p:cNvPr id="59" name="TextBox 58">
              <a:extLst>
                <a:ext uri="{FF2B5EF4-FFF2-40B4-BE49-F238E27FC236}">
                  <a16:creationId xmlns:a16="http://schemas.microsoft.com/office/drawing/2014/main" id="{DC3FF893-CA2B-FED8-7821-49679DAABF72}"/>
                </a:ext>
              </a:extLst>
            </p:cNvPr>
            <p:cNvSpPr txBox="1"/>
            <p:nvPr/>
          </p:nvSpPr>
          <p:spPr>
            <a:xfrm>
              <a:off x="1547322" y="4224847"/>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ギリシャ</a:t>
              </a:r>
            </a:p>
          </p:txBody>
        </p:sp>
        <p:sp>
          <p:nvSpPr>
            <p:cNvPr id="60" name="TextBox 59">
              <a:extLst>
                <a:ext uri="{FF2B5EF4-FFF2-40B4-BE49-F238E27FC236}">
                  <a16:creationId xmlns:a16="http://schemas.microsoft.com/office/drawing/2014/main" id="{3088966C-8A73-B75D-905B-5C2B6D40DDD5}"/>
                </a:ext>
              </a:extLst>
            </p:cNvPr>
            <p:cNvSpPr txBox="1"/>
            <p:nvPr/>
          </p:nvSpPr>
          <p:spPr>
            <a:xfrm>
              <a:off x="990469" y="4296232"/>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米国</a:t>
              </a:r>
            </a:p>
          </p:txBody>
        </p:sp>
        <p:sp>
          <p:nvSpPr>
            <p:cNvPr id="61" name="TextBox 60">
              <a:extLst>
                <a:ext uri="{FF2B5EF4-FFF2-40B4-BE49-F238E27FC236}">
                  <a16:creationId xmlns:a16="http://schemas.microsoft.com/office/drawing/2014/main" id="{BBA6A8C3-927A-C7F3-0CDA-1489A32C9E2C}"/>
                </a:ext>
              </a:extLst>
            </p:cNvPr>
            <p:cNvSpPr txBox="1"/>
            <p:nvPr/>
          </p:nvSpPr>
          <p:spPr>
            <a:xfrm>
              <a:off x="1554910" y="4573450"/>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マレーシア</a:t>
              </a:r>
            </a:p>
          </p:txBody>
        </p:sp>
        <p:sp>
          <p:nvSpPr>
            <p:cNvPr id="62" name="TextBox 61">
              <a:extLst>
                <a:ext uri="{FF2B5EF4-FFF2-40B4-BE49-F238E27FC236}">
                  <a16:creationId xmlns:a16="http://schemas.microsoft.com/office/drawing/2014/main" id="{193FB695-8F1D-5270-EC2A-644A3BB93303}"/>
                </a:ext>
              </a:extLst>
            </p:cNvPr>
            <p:cNvSpPr txBox="1"/>
            <p:nvPr/>
          </p:nvSpPr>
          <p:spPr>
            <a:xfrm>
              <a:off x="1367138" y="4777465"/>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フランス</a:t>
              </a:r>
            </a:p>
          </p:txBody>
        </p:sp>
        <p:sp>
          <p:nvSpPr>
            <p:cNvPr id="63" name="TextBox 62">
              <a:extLst>
                <a:ext uri="{FF2B5EF4-FFF2-40B4-BE49-F238E27FC236}">
                  <a16:creationId xmlns:a16="http://schemas.microsoft.com/office/drawing/2014/main" id="{A8595A02-19A4-2C75-17F7-3159C0F6E573}"/>
                </a:ext>
              </a:extLst>
            </p:cNvPr>
            <p:cNvSpPr txBox="1"/>
            <p:nvPr/>
          </p:nvSpPr>
          <p:spPr>
            <a:xfrm>
              <a:off x="1060650" y="4918992"/>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スペイン</a:t>
              </a:r>
            </a:p>
          </p:txBody>
        </p:sp>
        <p:sp>
          <p:nvSpPr>
            <p:cNvPr id="640" name="TextBox 639">
              <a:extLst>
                <a:ext uri="{FF2B5EF4-FFF2-40B4-BE49-F238E27FC236}">
                  <a16:creationId xmlns:a16="http://schemas.microsoft.com/office/drawing/2014/main" id="{BE1B4294-A6EA-DA8A-2558-78EBD89E0C97}"/>
                </a:ext>
              </a:extLst>
            </p:cNvPr>
            <p:cNvSpPr txBox="1"/>
            <p:nvPr/>
          </p:nvSpPr>
          <p:spPr>
            <a:xfrm>
              <a:off x="842694" y="5043949"/>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カナダ</a:t>
              </a:r>
            </a:p>
          </p:txBody>
        </p:sp>
        <p:sp>
          <p:nvSpPr>
            <p:cNvPr id="641" name="TextBox 640">
              <a:extLst>
                <a:ext uri="{FF2B5EF4-FFF2-40B4-BE49-F238E27FC236}">
                  <a16:creationId xmlns:a16="http://schemas.microsoft.com/office/drawing/2014/main" id="{3BCA9478-8B11-795D-8F7C-796481B82BC5}"/>
                </a:ext>
              </a:extLst>
            </p:cNvPr>
            <p:cNvSpPr txBox="1"/>
            <p:nvPr/>
          </p:nvSpPr>
          <p:spPr>
            <a:xfrm>
              <a:off x="1054738" y="5197248"/>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dirty="0">
                  <a:ln>
                    <a:noFill/>
                  </a:ln>
                  <a:solidFill>
                    <a:srgbClr val="363636"/>
                  </a:solidFill>
                  <a:uLnTx/>
                  <a:uFillTx/>
                  <a:latin typeface="Arial" panose="020B0604020202020204"/>
                  <a:ea typeface="MS Mincho"/>
                  <a:cs typeface="+mj-cs"/>
                  <a:sym typeface="Helvetica"/>
                </a:rPr>
                <a:t>ノルウェー</a:t>
              </a:r>
            </a:p>
          </p:txBody>
        </p:sp>
        <p:sp>
          <p:nvSpPr>
            <p:cNvPr id="642" name="TextBox 641">
              <a:extLst>
                <a:ext uri="{FF2B5EF4-FFF2-40B4-BE49-F238E27FC236}">
                  <a16:creationId xmlns:a16="http://schemas.microsoft.com/office/drawing/2014/main" id="{035815FA-B1FE-7A8D-62B6-80B7C4415607}"/>
                </a:ext>
              </a:extLst>
            </p:cNvPr>
            <p:cNvSpPr txBox="1"/>
            <p:nvPr/>
          </p:nvSpPr>
          <p:spPr>
            <a:xfrm>
              <a:off x="790622" y="5418595"/>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dirty="0">
                  <a:ln>
                    <a:noFill/>
                  </a:ln>
                  <a:solidFill>
                    <a:srgbClr val="363636"/>
                  </a:solidFill>
                  <a:uLnTx/>
                  <a:uFillTx/>
                  <a:latin typeface="Arial" panose="020B0604020202020204"/>
                  <a:ea typeface="MS Mincho"/>
                  <a:cs typeface="+mj-cs"/>
                  <a:sym typeface="Helvetica"/>
                </a:rPr>
                <a:t>オーストラリア</a:t>
              </a:r>
            </a:p>
          </p:txBody>
        </p:sp>
        <p:sp>
          <p:nvSpPr>
            <p:cNvPr id="643" name="TextBox 642">
              <a:extLst>
                <a:ext uri="{FF2B5EF4-FFF2-40B4-BE49-F238E27FC236}">
                  <a16:creationId xmlns:a16="http://schemas.microsoft.com/office/drawing/2014/main" id="{937987A7-781B-7EE8-31DC-9F721CD6A3A7}"/>
                </a:ext>
              </a:extLst>
            </p:cNvPr>
            <p:cNvSpPr txBox="1"/>
            <p:nvPr/>
          </p:nvSpPr>
          <p:spPr>
            <a:xfrm>
              <a:off x="706195" y="5624227"/>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dirty="0">
                  <a:ln>
                    <a:noFill/>
                  </a:ln>
                  <a:solidFill>
                    <a:srgbClr val="363636"/>
                  </a:solidFill>
                  <a:uLnTx/>
                  <a:uFillTx/>
                  <a:latin typeface="Arial" panose="020B0604020202020204"/>
                  <a:ea typeface="MS Mincho"/>
                  <a:cs typeface="+mj-cs"/>
                  <a:sym typeface="Helvetica"/>
                </a:rPr>
                <a:t>スウェーデン</a:t>
              </a:r>
            </a:p>
          </p:txBody>
        </p:sp>
        <p:sp>
          <p:nvSpPr>
            <p:cNvPr id="644" name="TextBox 643">
              <a:extLst>
                <a:ext uri="{FF2B5EF4-FFF2-40B4-BE49-F238E27FC236}">
                  <a16:creationId xmlns:a16="http://schemas.microsoft.com/office/drawing/2014/main" id="{3D5AD998-BF52-23DF-88B9-E6397A204D94}"/>
                </a:ext>
              </a:extLst>
            </p:cNvPr>
            <p:cNvSpPr txBox="1"/>
            <p:nvPr/>
          </p:nvSpPr>
          <p:spPr>
            <a:xfrm>
              <a:off x="1321395" y="5616987"/>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dirty="0">
                  <a:ln>
                    <a:noFill/>
                  </a:ln>
                  <a:solidFill>
                    <a:srgbClr val="363636"/>
                  </a:solidFill>
                  <a:uLnTx/>
                  <a:uFillTx/>
                  <a:latin typeface="Arial" panose="020B0604020202020204"/>
                  <a:ea typeface="MS Mincho"/>
                  <a:cs typeface="+mj-cs"/>
                  <a:sym typeface="Helvetica"/>
                </a:rPr>
                <a:t>フィンランド</a:t>
              </a:r>
            </a:p>
          </p:txBody>
        </p:sp>
        <p:sp>
          <p:nvSpPr>
            <p:cNvPr id="645" name="TextBox 644">
              <a:extLst>
                <a:ext uri="{FF2B5EF4-FFF2-40B4-BE49-F238E27FC236}">
                  <a16:creationId xmlns:a16="http://schemas.microsoft.com/office/drawing/2014/main" id="{437C907A-2016-C41C-A229-6959D7BA4934}"/>
                </a:ext>
              </a:extLst>
            </p:cNvPr>
            <p:cNvSpPr txBox="1"/>
            <p:nvPr/>
          </p:nvSpPr>
          <p:spPr>
            <a:xfrm>
              <a:off x="1265624" y="5486638"/>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dirty="0">
                  <a:ln>
                    <a:noFill/>
                  </a:ln>
                  <a:solidFill>
                    <a:srgbClr val="363636"/>
                  </a:solidFill>
                  <a:uLnTx/>
                  <a:uFillTx/>
                  <a:latin typeface="Arial" panose="020B0604020202020204"/>
                  <a:ea typeface="MS Mincho"/>
                  <a:cs typeface="+mj-cs"/>
                  <a:sym typeface="Helvetica"/>
                </a:rPr>
                <a:t>ポルトガル</a:t>
              </a:r>
            </a:p>
          </p:txBody>
        </p:sp>
        <p:sp>
          <p:nvSpPr>
            <p:cNvPr id="646" name="TextBox 645">
              <a:extLst>
                <a:ext uri="{FF2B5EF4-FFF2-40B4-BE49-F238E27FC236}">
                  <a16:creationId xmlns:a16="http://schemas.microsoft.com/office/drawing/2014/main" id="{340737A3-AB8C-E47E-C80B-4CA3E15C84CA}"/>
                </a:ext>
              </a:extLst>
            </p:cNvPr>
            <p:cNvSpPr txBox="1"/>
            <p:nvPr/>
          </p:nvSpPr>
          <p:spPr>
            <a:xfrm>
              <a:off x="1798391" y="5605598"/>
              <a:ext cx="405929" cy="110973"/>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オーストリア</a:t>
              </a:r>
            </a:p>
          </p:txBody>
        </p:sp>
        <p:sp>
          <p:nvSpPr>
            <p:cNvPr id="647" name="TextBox 646">
              <a:extLst>
                <a:ext uri="{FF2B5EF4-FFF2-40B4-BE49-F238E27FC236}">
                  <a16:creationId xmlns:a16="http://schemas.microsoft.com/office/drawing/2014/main" id="{54EB6C22-4F01-B1DD-473F-D9912976A4AE}"/>
                </a:ext>
              </a:extLst>
            </p:cNvPr>
            <p:cNvSpPr txBox="1"/>
            <p:nvPr/>
          </p:nvSpPr>
          <p:spPr>
            <a:xfrm>
              <a:off x="1942766" y="5438883"/>
              <a:ext cx="188215" cy="110973"/>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イタリア</a:t>
              </a:r>
            </a:p>
          </p:txBody>
        </p:sp>
        <p:sp>
          <p:nvSpPr>
            <p:cNvPr id="648" name="TextBox 647">
              <a:extLst>
                <a:ext uri="{FF2B5EF4-FFF2-40B4-BE49-F238E27FC236}">
                  <a16:creationId xmlns:a16="http://schemas.microsoft.com/office/drawing/2014/main" id="{E204A46F-00C8-8EAC-0409-A4F2238C0CE7}"/>
                </a:ext>
              </a:extLst>
            </p:cNvPr>
            <p:cNvSpPr txBox="1"/>
            <p:nvPr/>
          </p:nvSpPr>
          <p:spPr>
            <a:xfrm>
              <a:off x="2209770" y="5438883"/>
              <a:ext cx="188215" cy="110973"/>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リトアニア</a:t>
              </a:r>
            </a:p>
          </p:txBody>
        </p:sp>
        <p:sp>
          <p:nvSpPr>
            <p:cNvPr id="649" name="TextBox 648">
              <a:extLst>
                <a:ext uri="{FF2B5EF4-FFF2-40B4-BE49-F238E27FC236}">
                  <a16:creationId xmlns:a16="http://schemas.microsoft.com/office/drawing/2014/main" id="{B33526E7-E6D2-729E-A5F8-E52DFD31C276}"/>
                </a:ext>
              </a:extLst>
            </p:cNvPr>
            <p:cNvSpPr txBox="1"/>
            <p:nvPr/>
          </p:nvSpPr>
          <p:spPr>
            <a:xfrm>
              <a:off x="1291049" y="5280153"/>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ブラジル</a:t>
              </a:r>
            </a:p>
          </p:txBody>
        </p:sp>
        <p:sp>
          <p:nvSpPr>
            <p:cNvPr id="650" name="TextBox 649">
              <a:extLst>
                <a:ext uri="{FF2B5EF4-FFF2-40B4-BE49-F238E27FC236}">
                  <a16:creationId xmlns:a16="http://schemas.microsoft.com/office/drawing/2014/main" id="{92A7D9E1-02F5-05F7-2709-11688AC3101D}"/>
                </a:ext>
              </a:extLst>
            </p:cNvPr>
            <p:cNvSpPr txBox="1"/>
            <p:nvPr/>
          </p:nvSpPr>
          <p:spPr>
            <a:xfrm>
              <a:off x="1409830" y="5077950"/>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イギリス</a:t>
              </a:r>
            </a:p>
          </p:txBody>
        </p:sp>
        <p:sp>
          <p:nvSpPr>
            <p:cNvPr id="651" name="TextBox 650">
              <a:extLst>
                <a:ext uri="{FF2B5EF4-FFF2-40B4-BE49-F238E27FC236}">
                  <a16:creationId xmlns:a16="http://schemas.microsoft.com/office/drawing/2014/main" id="{577F5D77-3D30-D0E9-11EA-55BB58745BCF}"/>
                </a:ext>
              </a:extLst>
            </p:cNvPr>
            <p:cNvSpPr txBox="1"/>
            <p:nvPr/>
          </p:nvSpPr>
          <p:spPr>
            <a:xfrm>
              <a:off x="1596532" y="4903784"/>
              <a:ext cx="405929"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オランダ</a:t>
              </a:r>
            </a:p>
          </p:txBody>
        </p:sp>
        <p:sp>
          <p:nvSpPr>
            <p:cNvPr id="652" name="TextBox 651">
              <a:extLst>
                <a:ext uri="{FF2B5EF4-FFF2-40B4-BE49-F238E27FC236}">
                  <a16:creationId xmlns:a16="http://schemas.microsoft.com/office/drawing/2014/main" id="{585CB956-98DC-BF99-2934-CA1B272572FF}"/>
                </a:ext>
              </a:extLst>
            </p:cNvPr>
            <p:cNvSpPr txBox="1"/>
            <p:nvPr/>
          </p:nvSpPr>
          <p:spPr>
            <a:xfrm>
              <a:off x="2159663" y="4868829"/>
              <a:ext cx="188215" cy="110973"/>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チェコ共和国</a:t>
              </a:r>
            </a:p>
          </p:txBody>
        </p:sp>
        <p:sp>
          <p:nvSpPr>
            <p:cNvPr id="653" name="TextBox 652">
              <a:extLst>
                <a:ext uri="{FF2B5EF4-FFF2-40B4-BE49-F238E27FC236}">
                  <a16:creationId xmlns:a16="http://schemas.microsoft.com/office/drawing/2014/main" id="{E316E928-B20E-7724-7747-7FB75EDC8B20}"/>
                </a:ext>
              </a:extLst>
            </p:cNvPr>
            <p:cNvSpPr txBox="1"/>
            <p:nvPr/>
          </p:nvSpPr>
          <p:spPr>
            <a:xfrm>
              <a:off x="2587895" y="4992830"/>
              <a:ext cx="188215" cy="110973"/>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ポーランド</a:t>
              </a:r>
            </a:p>
          </p:txBody>
        </p:sp>
        <p:sp>
          <p:nvSpPr>
            <p:cNvPr id="654" name="TextBox 653">
              <a:extLst>
                <a:ext uri="{FF2B5EF4-FFF2-40B4-BE49-F238E27FC236}">
                  <a16:creationId xmlns:a16="http://schemas.microsoft.com/office/drawing/2014/main" id="{9AE4F166-BF8F-4151-6CFC-7D568D4CDD0E}"/>
                </a:ext>
              </a:extLst>
            </p:cNvPr>
            <p:cNvSpPr txBox="1"/>
            <p:nvPr/>
          </p:nvSpPr>
          <p:spPr>
            <a:xfrm>
              <a:off x="1967734" y="4685145"/>
              <a:ext cx="188215" cy="110973"/>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スロバキア</a:t>
              </a:r>
            </a:p>
          </p:txBody>
        </p:sp>
        <p:sp>
          <p:nvSpPr>
            <p:cNvPr id="655" name="TextBox 654">
              <a:extLst>
                <a:ext uri="{FF2B5EF4-FFF2-40B4-BE49-F238E27FC236}">
                  <a16:creationId xmlns:a16="http://schemas.microsoft.com/office/drawing/2014/main" id="{0F132935-51FA-4564-BFE4-6ED0EE02273A}"/>
                </a:ext>
              </a:extLst>
            </p:cNvPr>
            <p:cNvSpPr txBox="1"/>
            <p:nvPr/>
          </p:nvSpPr>
          <p:spPr>
            <a:xfrm>
              <a:off x="4320432" y="4806739"/>
              <a:ext cx="188215" cy="110973"/>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ペルー</a:t>
              </a:r>
            </a:p>
          </p:txBody>
        </p:sp>
        <p:sp>
          <p:nvSpPr>
            <p:cNvPr id="656" name="TextBox 655">
              <a:extLst>
                <a:ext uri="{FF2B5EF4-FFF2-40B4-BE49-F238E27FC236}">
                  <a16:creationId xmlns:a16="http://schemas.microsoft.com/office/drawing/2014/main" id="{05046141-7404-9C9A-E3D1-41A86422B37D}"/>
                </a:ext>
              </a:extLst>
            </p:cNvPr>
            <p:cNvSpPr txBox="1"/>
            <p:nvPr/>
          </p:nvSpPr>
          <p:spPr>
            <a:xfrm>
              <a:off x="2033734" y="5109167"/>
              <a:ext cx="188215"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ロシア連邦</a:t>
              </a:r>
            </a:p>
          </p:txBody>
        </p:sp>
        <p:sp>
          <p:nvSpPr>
            <p:cNvPr id="657" name="TextBox 656">
              <a:extLst>
                <a:ext uri="{FF2B5EF4-FFF2-40B4-BE49-F238E27FC236}">
                  <a16:creationId xmlns:a16="http://schemas.microsoft.com/office/drawing/2014/main" id="{0853D0F7-FC53-5051-B110-1863BD871C73}"/>
                </a:ext>
              </a:extLst>
            </p:cNvPr>
            <p:cNvSpPr txBox="1"/>
            <p:nvPr/>
          </p:nvSpPr>
          <p:spPr>
            <a:xfrm>
              <a:off x="1883395" y="5192442"/>
              <a:ext cx="188215" cy="110973"/>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ドイツ</a:t>
              </a:r>
            </a:p>
          </p:txBody>
        </p:sp>
        <p:sp>
          <p:nvSpPr>
            <p:cNvPr id="658" name="Freeform: Shape 657">
              <a:extLst>
                <a:ext uri="{FF2B5EF4-FFF2-40B4-BE49-F238E27FC236}">
                  <a16:creationId xmlns:a16="http://schemas.microsoft.com/office/drawing/2014/main" id="{CB0DB5C8-5B44-A739-A64F-4463D954A64F}"/>
                </a:ext>
              </a:extLst>
            </p:cNvPr>
            <p:cNvSpPr/>
            <p:nvPr/>
          </p:nvSpPr>
          <p:spPr>
            <a:xfrm>
              <a:off x="2419232" y="5258042"/>
              <a:ext cx="49419" cy="49420"/>
            </a:xfrm>
            <a:custGeom>
              <a:avLst/>
              <a:gdLst>
                <a:gd name="connsiteX0" fmla="*/ 117348 w 117347"/>
                <a:gd name="connsiteY0" fmla="*/ 58674 h 117348"/>
                <a:gd name="connsiteX1" fmla="*/ 58674 w 117347"/>
                <a:gd name="connsiteY1" fmla="*/ 117348 h 117348"/>
                <a:gd name="connsiteX2" fmla="*/ 0 w 117347"/>
                <a:gd name="connsiteY2" fmla="*/ 58674 h 117348"/>
                <a:gd name="connsiteX3" fmla="*/ 58674 w 117347"/>
                <a:gd name="connsiteY3" fmla="*/ 0 h 117348"/>
                <a:gd name="connsiteX4" fmla="*/ 117348 w 117347"/>
                <a:gd name="connsiteY4" fmla="*/ 58674 h 117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47" h="117348">
                  <a:moveTo>
                    <a:pt x="117348" y="58674"/>
                  </a:moveTo>
                  <a:cubicBezTo>
                    <a:pt x="117348" y="91079"/>
                    <a:pt x="91079" y="117348"/>
                    <a:pt x="58674" y="117348"/>
                  </a:cubicBezTo>
                  <a:cubicBezTo>
                    <a:pt x="26269" y="117348"/>
                    <a:pt x="0" y="91079"/>
                    <a:pt x="0" y="58674"/>
                  </a:cubicBezTo>
                  <a:cubicBezTo>
                    <a:pt x="0" y="26269"/>
                    <a:pt x="26269" y="0"/>
                    <a:pt x="58674" y="0"/>
                  </a:cubicBezTo>
                  <a:cubicBezTo>
                    <a:pt x="91079" y="0"/>
                    <a:pt x="117348" y="26269"/>
                    <a:pt x="117348" y="58674"/>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363636"/>
                </a:solidFill>
                <a:effectLst/>
                <a:uLnTx/>
                <a:uFillTx/>
                <a:latin typeface="Arial" panose="020B0604020202020204"/>
                <a:ea typeface="+mj-ea"/>
                <a:cs typeface="+mj-cs"/>
                <a:sym typeface="Helvetica"/>
              </a:endParaRPr>
            </a:p>
          </p:txBody>
        </p:sp>
        <p:sp>
          <p:nvSpPr>
            <p:cNvPr id="659" name="TextBox 658">
              <a:extLst>
                <a:ext uri="{FF2B5EF4-FFF2-40B4-BE49-F238E27FC236}">
                  <a16:creationId xmlns:a16="http://schemas.microsoft.com/office/drawing/2014/main" id="{2D70E936-161F-89CC-34CD-05AADFA0B834}"/>
                </a:ext>
              </a:extLst>
            </p:cNvPr>
            <p:cNvSpPr txBox="1"/>
            <p:nvPr/>
          </p:nvSpPr>
          <p:spPr>
            <a:xfrm>
              <a:off x="2489958" y="5227266"/>
              <a:ext cx="188215" cy="110973"/>
            </a:xfrm>
            <a:prstGeom prst="rect">
              <a:avLst/>
            </a:prstGeom>
            <a:noFill/>
          </p:spPr>
          <p:txBody>
            <a:bodyPr wrap="none" lIns="0" tIns="0" rIns="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モロッコ</a:t>
              </a:r>
            </a:p>
          </p:txBody>
        </p:sp>
        <p:sp>
          <p:nvSpPr>
            <p:cNvPr id="661" name="TextBox 660">
              <a:extLst>
                <a:ext uri="{FF2B5EF4-FFF2-40B4-BE49-F238E27FC236}">
                  <a16:creationId xmlns:a16="http://schemas.microsoft.com/office/drawing/2014/main" id="{AC84AAF6-9D6D-1862-2444-88054C3C9651}"/>
                </a:ext>
              </a:extLst>
            </p:cNvPr>
            <p:cNvSpPr txBox="1"/>
            <p:nvPr/>
          </p:nvSpPr>
          <p:spPr>
            <a:xfrm>
              <a:off x="535236" y="3206356"/>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15</a:t>
              </a:r>
            </a:p>
          </p:txBody>
        </p:sp>
        <p:sp>
          <p:nvSpPr>
            <p:cNvPr id="664" name="TextBox 663">
              <a:extLst>
                <a:ext uri="{FF2B5EF4-FFF2-40B4-BE49-F238E27FC236}">
                  <a16:creationId xmlns:a16="http://schemas.microsoft.com/office/drawing/2014/main" id="{A261A2B9-F6EA-B219-1638-8A6F16F1EDA2}"/>
                </a:ext>
              </a:extLst>
            </p:cNvPr>
            <p:cNvSpPr txBox="1"/>
            <p:nvPr/>
          </p:nvSpPr>
          <p:spPr>
            <a:xfrm>
              <a:off x="535236" y="4087581"/>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10</a:t>
              </a:r>
            </a:p>
          </p:txBody>
        </p:sp>
        <p:sp>
          <p:nvSpPr>
            <p:cNvPr id="666" name="TextBox 665">
              <a:extLst>
                <a:ext uri="{FF2B5EF4-FFF2-40B4-BE49-F238E27FC236}">
                  <a16:creationId xmlns:a16="http://schemas.microsoft.com/office/drawing/2014/main" id="{66B1994E-FC4B-FB02-EDEC-316722B997D0}"/>
                </a:ext>
              </a:extLst>
            </p:cNvPr>
            <p:cNvSpPr txBox="1"/>
            <p:nvPr/>
          </p:nvSpPr>
          <p:spPr>
            <a:xfrm>
              <a:off x="535236" y="4965316"/>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5</a:t>
              </a:r>
            </a:p>
          </p:txBody>
        </p:sp>
        <p:grpSp>
          <p:nvGrpSpPr>
            <p:cNvPr id="681" name="Group 680">
              <a:extLst>
                <a:ext uri="{FF2B5EF4-FFF2-40B4-BE49-F238E27FC236}">
                  <a16:creationId xmlns:a16="http://schemas.microsoft.com/office/drawing/2014/main" id="{10D07B9D-77DF-8998-336D-973074E71E1E}"/>
                </a:ext>
              </a:extLst>
            </p:cNvPr>
            <p:cNvGrpSpPr/>
            <p:nvPr/>
          </p:nvGrpSpPr>
          <p:grpSpPr>
            <a:xfrm>
              <a:off x="842063" y="2860582"/>
              <a:ext cx="3956831" cy="2922423"/>
              <a:chOff x="508688" y="3193957"/>
              <a:chExt cx="3956831" cy="2922423"/>
            </a:xfrm>
          </p:grpSpPr>
          <p:sp>
            <p:nvSpPr>
              <p:cNvPr id="660" name="Line 8">
                <a:extLst>
                  <a:ext uri="{FF2B5EF4-FFF2-40B4-BE49-F238E27FC236}">
                    <a16:creationId xmlns:a16="http://schemas.microsoft.com/office/drawing/2014/main" id="{19353235-EC4C-3AB2-0AEE-6FABA0112139}"/>
                  </a:ext>
                </a:extLst>
              </p:cNvPr>
              <p:cNvSpPr>
                <a:spLocks noChangeShapeType="1"/>
              </p:cNvSpPr>
              <p:nvPr/>
            </p:nvSpPr>
            <p:spPr bwMode="auto">
              <a:xfrm>
                <a:off x="508688" y="3621415"/>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9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662" name="Straight Connector 661">
                <a:extLst>
                  <a:ext uri="{FF2B5EF4-FFF2-40B4-BE49-F238E27FC236}">
                    <a16:creationId xmlns:a16="http://schemas.microsoft.com/office/drawing/2014/main" id="{50895AB4-F109-5834-5296-ACF181439A94}"/>
                  </a:ext>
                </a:extLst>
              </p:cNvPr>
              <p:cNvCxnSpPr>
                <a:cxnSpLocks/>
              </p:cNvCxnSpPr>
              <p:nvPr/>
            </p:nvCxnSpPr>
            <p:spPr>
              <a:xfrm>
                <a:off x="552039" y="3193957"/>
                <a:ext cx="0" cy="2879518"/>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663" name="Line 8">
                <a:extLst>
                  <a:ext uri="{FF2B5EF4-FFF2-40B4-BE49-F238E27FC236}">
                    <a16:creationId xmlns:a16="http://schemas.microsoft.com/office/drawing/2014/main" id="{D98A8CC5-C7AA-5EC4-57F7-959185120E24}"/>
                  </a:ext>
                </a:extLst>
              </p:cNvPr>
              <p:cNvSpPr>
                <a:spLocks noChangeShapeType="1"/>
              </p:cNvSpPr>
              <p:nvPr/>
            </p:nvSpPr>
            <p:spPr bwMode="auto">
              <a:xfrm>
                <a:off x="508688" y="4502640"/>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9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65" name="Line 8">
                <a:extLst>
                  <a:ext uri="{FF2B5EF4-FFF2-40B4-BE49-F238E27FC236}">
                    <a16:creationId xmlns:a16="http://schemas.microsoft.com/office/drawing/2014/main" id="{DCCA7F93-4BB4-AFCC-5B01-214FFBA86D43}"/>
                  </a:ext>
                </a:extLst>
              </p:cNvPr>
              <p:cNvSpPr>
                <a:spLocks noChangeShapeType="1"/>
              </p:cNvSpPr>
              <p:nvPr/>
            </p:nvSpPr>
            <p:spPr bwMode="auto">
              <a:xfrm>
                <a:off x="508688" y="5380375"/>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9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67" name="Line 8">
                <a:extLst>
                  <a:ext uri="{FF2B5EF4-FFF2-40B4-BE49-F238E27FC236}">
                    <a16:creationId xmlns:a16="http://schemas.microsoft.com/office/drawing/2014/main" id="{E821F937-99E6-EC27-BB35-9E05B0604A92}"/>
                  </a:ext>
                </a:extLst>
              </p:cNvPr>
              <p:cNvSpPr>
                <a:spLocks noChangeShapeType="1"/>
              </p:cNvSpPr>
              <p:nvPr/>
            </p:nvSpPr>
            <p:spPr bwMode="auto">
              <a:xfrm>
                <a:off x="1034177" y="6068924"/>
                <a:ext cx="0" cy="47456"/>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9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68" name="Line 8">
                <a:extLst>
                  <a:ext uri="{FF2B5EF4-FFF2-40B4-BE49-F238E27FC236}">
                    <a16:creationId xmlns:a16="http://schemas.microsoft.com/office/drawing/2014/main" id="{DE556B2E-0C4E-7F53-751B-D9EC22AA973F}"/>
                  </a:ext>
                </a:extLst>
              </p:cNvPr>
              <p:cNvSpPr>
                <a:spLocks noChangeShapeType="1"/>
              </p:cNvSpPr>
              <p:nvPr/>
            </p:nvSpPr>
            <p:spPr bwMode="auto">
              <a:xfrm>
                <a:off x="1800917" y="6068924"/>
                <a:ext cx="0" cy="47456"/>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9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69" name="Line 8">
                <a:extLst>
                  <a:ext uri="{FF2B5EF4-FFF2-40B4-BE49-F238E27FC236}">
                    <a16:creationId xmlns:a16="http://schemas.microsoft.com/office/drawing/2014/main" id="{99B1A663-C02B-1183-B5CA-2C2CD12E1EAD}"/>
                  </a:ext>
                </a:extLst>
              </p:cNvPr>
              <p:cNvSpPr>
                <a:spLocks noChangeShapeType="1"/>
              </p:cNvSpPr>
              <p:nvPr/>
            </p:nvSpPr>
            <p:spPr bwMode="auto">
              <a:xfrm>
                <a:off x="2567657" y="6068924"/>
                <a:ext cx="0" cy="47456"/>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9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70" name="Line 8">
                <a:extLst>
                  <a:ext uri="{FF2B5EF4-FFF2-40B4-BE49-F238E27FC236}">
                    <a16:creationId xmlns:a16="http://schemas.microsoft.com/office/drawing/2014/main" id="{4E678AD0-5040-9CE1-BBAA-91F575B2DEA8}"/>
                  </a:ext>
                </a:extLst>
              </p:cNvPr>
              <p:cNvSpPr>
                <a:spLocks noChangeShapeType="1"/>
              </p:cNvSpPr>
              <p:nvPr/>
            </p:nvSpPr>
            <p:spPr bwMode="auto">
              <a:xfrm>
                <a:off x="3334398" y="6068924"/>
                <a:ext cx="0" cy="47456"/>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9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71" name="Line 8">
                <a:extLst>
                  <a:ext uri="{FF2B5EF4-FFF2-40B4-BE49-F238E27FC236}">
                    <a16:creationId xmlns:a16="http://schemas.microsoft.com/office/drawing/2014/main" id="{5D4407E3-ADA3-D1FB-025E-CE55C71EEF5C}"/>
                  </a:ext>
                </a:extLst>
              </p:cNvPr>
              <p:cNvSpPr>
                <a:spLocks noChangeShapeType="1"/>
              </p:cNvSpPr>
              <p:nvPr/>
            </p:nvSpPr>
            <p:spPr bwMode="auto">
              <a:xfrm>
                <a:off x="4101137" y="6068924"/>
                <a:ext cx="0" cy="47456"/>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9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672" name="Straight Connector 671">
                <a:extLst>
                  <a:ext uri="{FF2B5EF4-FFF2-40B4-BE49-F238E27FC236}">
                    <a16:creationId xmlns:a16="http://schemas.microsoft.com/office/drawing/2014/main" id="{F4E3EACB-4803-ADD5-7D8A-6DC8C1FB5C3B}"/>
                  </a:ext>
                </a:extLst>
              </p:cNvPr>
              <p:cNvCxnSpPr>
                <a:cxnSpLocks/>
              </p:cNvCxnSpPr>
              <p:nvPr/>
            </p:nvCxnSpPr>
            <p:spPr>
              <a:xfrm flipV="1">
                <a:off x="548275" y="6068243"/>
                <a:ext cx="3917244" cy="0"/>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grpSp>
        <p:sp>
          <p:nvSpPr>
            <p:cNvPr id="673" name="TextBox 672">
              <a:extLst>
                <a:ext uri="{FF2B5EF4-FFF2-40B4-BE49-F238E27FC236}">
                  <a16:creationId xmlns:a16="http://schemas.microsoft.com/office/drawing/2014/main" id="{59375B05-4D6E-6122-EBF1-050F12F36167}"/>
                </a:ext>
              </a:extLst>
            </p:cNvPr>
            <p:cNvSpPr txBox="1"/>
            <p:nvPr/>
          </p:nvSpPr>
          <p:spPr>
            <a:xfrm>
              <a:off x="1273569" y="5825119"/>
              <a:ext cx="188215"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chemeClr val="tx1"/>
                  </a:solidFill>
                  <a:uLnTx/>
                  <a:uFillTx/>
                  <a:latin typeface="Arial" panose="020B0604020202020204"/>
                  <a:ea typeface="MS Mincho"/>
                  <a:cs typeface="+mj-cs"/>
                  <a:sym typeface="Helvetica"/>
                </a:rPr>
                <a:t>10</a:t>
              </a:r>
            </a:p>
          </p:txBody>
        </p:sp>
        <p:sp>
          <p:nvSpPr>
            <p:cNvPr id="674" name="TextBox 673">
              <a:extLst>
                <a:ext uri="{FF2B5EF4-FFF2-40B4-BE49-F238E27FC236}">
                  <a16:creationId xmlns:a16="http://schemas.microsoft.com/office/drawing/2014/main" id="{56830BD8-7778-C692-130C-BAB1BF5664AF}"/>
                </a:ext>
              </a:extLst>
            </p:cNvPr>
            <p:cNvSpPr txBox="1"/>
            <p:nvPr/>
          </p:nvSpPr>
          <p:spPr>
            <a:xfrm>
              <a:off x="2040278" y="5825119"/>
              <a:ext cx="188215"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chemeClr val="tx1"/>
                  </a:solidFill>
                  <a:uLnTx/>
                  <a:uFillTx/>
                  <a:latin typeface="Arial" panose="020B0604020202020204"/>
                  <a:ea typeface="MS Mincho"/>
                  <a:cs typeface="+mj-cs"/>
                  <a:sym typeface="Helvetica"/>
                </a:rPr>
                <a:t>20</a:t>
              </a:r>
            </a:p>
          </p:txBody>
        </p:sp>
        <p:sp>
          <p:nvSpPr>
            <p:cNvPr id="677" name="TextBox 676">
              <a:extLst>
                <a:ext uri="{FF2B5EF4-FFF2-40B4-BE49-F238E27FC236}">
                  <a16:creationId xmlns:a16="http://schemas.microsoft.com/office/drawing/2014/main" id="{3FE82975-D7FA-5A43-64DB-435ACB8EAF5C}"/>
                </a:ext>
              </a:extLst>
            </p:cNvPr>
            <p:cNvSpPr txBox="1"/>
            <p:nvPr/>
          </p:nvSpPr>
          <p:spPr>
            <a:xfrm>
              <a:off x="2806987" y="5825119"/>
              <a:ext cx="188215"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chemeClr val="tx1"/>
                  </a:solidFill>
                  <a:uLnTx/>
                  <a:uFillTx/>
                  <a:latin typeface="Arial" panose="020B0604020202020204"/>
                  <a:ea typeface="MS Mincho"/>
                  <a:cs typeface="+mj-cs"/>
                  <a:sym typeface="Helvetica"/>
                </a:rPr>
                <a:t>30</a:t>
              </a:r>
            </a:p>
          </p:txBody>
        </p:sp>
        <p:sp>
          <p:nvSpPr>
            <p:cNvPr id="678" name="TextBox 677">
              <a:extLst>
                <a:ext uri="{FF2B5EF4-FFF2-40B4-BE49-F238E27FC236}">
                  <a16:creationId xmlns:a16="http://schemas.microsoft.com/office/drawing/2014/main" id="{6B28500D-0DFD-5603-5F42-26DD6F05316B}"/>
                </a:ext>
              </a:extLst>
            </p:cNvPr>
            <p:cNvSpPr txBox="1"/>
            <p:nvPr/>
          </p:nvSpPr>
          <p:spPr>
            <a:xfrm>
              <a:off x="3573697" y="5825119"/>
              <a:ext cx="188215"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chemeClr val="tx1"/>
                  </a:solidFill>
                  <a:uLnTx/>
                  <a:uFillTx/>
                  <a:latin typeface="Arial" panose="020B0604020202020204"/>
                  <a:ea typeface="MS Mincho"/>
                  <a:cs typeface="+mj-cs"/>
                  <a:sym typeface="Helvetica"/>
                </a:rPr>
                <a:t>40</a:t>
              </a:r>
            </a:p>
          </p:txBody>
        </p:sp>
        <p:sp>
          <p:nvSpPr>
            <p:cNvPr id="679" name="TextBox 678">
              <a:extLst>
                <a:ext uri="{FF2B5EF4-FFF2-40B4-BE49-F238E27FC236}">
                  <a16:creationId xmlns:a16="http://schemas.microsoft.com/office/drawing/2014/main" id="{680EA510-1BEE-7955-9D09-613F16ADB58E}"/>
                </a:ext>
              </a:extLst>
            </p:cNvPr>
            <p:cNvSpPr txBox="1"/>
            <p:nvPr/>
          </p:nvSpPr>
          <p:spPr>
            <a:xfrm>
              <a:off x="4340405" y="5825119"/>
              <a:ext cx="188215" cy="110973"/>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chemeClr val="tx1"/>
                  </a:solidFill>
                  <a:uLnTx/>
                  <a:uFillTx/>
                  <a:latin typeface="Arial" panose="020B0604020202020204"/>
                  <a:ea typeface="MS Mincho"/>
                  <a:cs typeface="+mj-cs"/>
                  <a:sym typeface="Helvetica"/>
                </a:rPr>
                <a:t>50</a:t>
              </a:r>
            </a:p>
          </p:txBody>
        </p:sp>
        <p:sp>
          <p:nvSpPr>
            <p:cNvPr id="680" name="TextBox 679">
              <a:extLst>
                <a:ext uri="{FF2B5EF4-FFF2-40B4-BE49-F238E27FC236}">
                  <a16:creationId xmlns:a16="http://schemas.microsoft.com/office/drawing/2014/main" id="{81D38E85-4FF8-E974-4B07-8879009A8B3E}"/>
                </a:ext>
              </a:extLst>
            </p:cNvPr>
            <p:cNvSpPr txBox="1"/>
            <p:nvPr/>
          </p:nvSpPr>
          <p:spPr>
            <a:xfrm>
              <a:off x="4167052" y="2912938"/>
              <a:ext cx="405929" cy="110973"/>
            </a:xfrm>
            <a:prstGeom prst="rect">
              <a:avLst/>
            </a:prstGeom>
            <a:noFill/>
          </p:spPr>
          <p:txBody>
            <a:bodyPr wrap="none" lIns="0" tIns="0" rIns="0" bIns="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700" b="0" i="0" u="none" strike="noStrike" cap="none" normalizeH="0" baseline="0" noProof="0">
                  <a:ln>
                    <a:noFill/>
                  </a:ln>
                  <a:solidFill>
                    <a:srgbClr val="363636"/>
                  </a:solidFill>
                  <a:uLnTx/>
                  <a:uFillTx/>
                  <a:latin typeface="Arial" panose="020B0604020202020204"/>
                  <a:ea typeface="MS Mincho"/>
                  <a:cs typeface="+mj-cs"/>
                  <a:sym typeface="Helvetica"/>
                </a:rPr>
                <a:t>中国</a:t>
              </a:r>
            </a:p>
          </p:txBody>
        </p:sp>
        <p:sp>
          <p:nvSpPr>
            <p:cNvPr id="901" name="TextBox 900">
              <a:extLst>
                <a:ext uri="{FF2B5EF4-FFF2-40B4-BE49-F238E27FC236}">
                  <a16:creationId xmlns:a16="http://schemas.microsoft.com/office/drawing/2014/main" id="{E8169054-D3C2-79A1-B072-853A8C5AF553}"/>
                </a:ext>
              </a:extLst>
            </p:cNvPr>
            <p:cNvSpPr txBox="1"/>
            <p:nvPr/>
          </p:nvSpPr>
          <p:spPr>
            <a:xfrm rot="16200000">
              <a:off x="-1001343" y="4220052"/>
              <a:ext cx="2876551"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10万人あたりのEGFR変異型NSCLCの発症率</a:t>
              </a:r>
            </a:p>
          </p:txBody>
        </p:sp>
        <p:sp>
          <p:nvSpPr>
            <p:cNvPr id="903" name="TextBox 902">
              <a:extLst>
                <a:ext uri="{FF2B5EF4-FFF2-40B4-BE49-F238E27FC236}">
                  <a16:creationId xmlns:a16="http://schemas.microsoft.com/office/drawing/2014/main" id="{379E174C-746E-79C2-5439-9B888CE4BFE5}"/>
                </a:ext>
              </a:extLst>
            </p:cNvPr>
            <p:cNvSpPr txBox="1"/>
            <p:nvPr/>
          </p:nvSpPr>
          <p:spPr>
            <a:xfrm>
              <a:off x="3471863" y="2719303"/>
              <a:ext cx="1574823"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000" b="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R=0.45、p=0.00617</a:t>
              </a:r>
            </a:p>
          </p:txBody>
        </p:sp>
        <p:sp>
          <p:nvSpPr>
            <p:cNvPr id="904" name="TextBox 903">
              <a:extLst>
                <a:ext uri="{FF2B5EF4-FFF2-40B4-BE49-F238E27FC236}">
                  <a16:creationId xmlns:a16="http://schemas.microsoft.com/office/drawing/2014/main" id="{F4170150-D8FE-C1D9-801B-939D3F1FA38C}"/>
                </a:ext>
              </a:extLst>
            </p:cNvPr>
            <p:cNvSpPr txBox="1"/>
            <p:nvPr/>
          </p:nvSpPr>
          <p:spPr>
            <a:xfrm>
              <a:off x="1371600" y="6040116"/>
              <a:ext cx="3063875"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panose="02040503050406030204" pitchFamily="18" charset="0"/>
                  <a:cs typeface="Arial" panose="020B0604020202020204" pitchFamily="34" charset="0"/>
                  <a:sym typeface="Helvetica"/>
                </a:rPr>
                <a:t>年間PM2.5（μg/m</a:t>
              </a:r>
              <a:r>
                <a:rPr kumimoji="0" lang="ja-JP" sz="1200" b="0" i="0" u="none" strike="noStrike" cap="none" normalizeH="0" baseline="30000" noProof="0">
                  <a:ln>
                    <a:noFill/>
                  </a:ln>
                  <a:solidFill>
                    <a:srgbClr val="000000"/>
                  </a:solidFill>
                  <a:uLnTx/>
                  <a:uFillTx/>
                  <a:latin typeface="Arial" panose="020B0604020202020204"/>
                  <a:ea typeface="MS Mincho" panose="02040503050406030204" pitchFamily="18" charset="0"/>
                  <a:cs typeface="Arial" panose="020B0604020202020204" pitchFamily="34" charset="0"/>
                  <a:sym typeface="Helvetica"/>
                </a:rPr>
                <a:t>3</a:t>
              </a:r>
              <a:r>
                <a:rPr kumimoji="0" lang="ja-JP" sz="1200" b="0" i="0" u="none" strike="noStrike" cap="none" normalizeH="0" noProof="0">
                  <a:ln>
                    <a:noFill/>
                  </a:ln>
                  <a:solidFill>
                    <a:srgbClr val="000000"/>
                  </a:solidFill>
                  <a:uLnTx/>
                  <a:uFillTx/>
                  <a:latin typeface="Arial" panose="020B0604020202020204"/>
                  <a:ea typeface="MS Mincho" panose="02040503050406030204" pitchFamily="18" charset="0"/>
                  <a:cs typeface="Arial" panose="020B0604020202020204" pitchFamily="34" charset="0"/>
                  <a:sym typeface="Helvetica"/>
                </a:rPr>
                <a:t>）</a:t>
              </a:r>
            </a:p>
          </p:txBody>
        </p:sp>
      </p:grpSp>
    </p:spTree>
    <p:extLst>
      <p:ext uri="{BB962C8B-B14F-4D97-AF65-F5344CB8AC3E}">
        <p14:creationId xmlns:p14="http://schemas.microsoft.com/office/powerpoint/2010/main" val="241641369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LBA51：EGFR変異型非小細胞肺がん（NSCLC）患者の血漿T790Mモニタリングに基づくオシメルチニブ治療：EORTC 肺がんグループ1613 APPLE 第II相ランダム化臨床試験 </a:t>
            </a:r>
            <a:br>
              <a:rPr lang="en-GB" altLang="ja-JP" dirty="0"/>
            </a:br>
            <a:r>
              <a:rPr lang="ja-JP" dirty="0"/>
              <a:t>– Remon J, et al.</a:t>
            </a:r>
          </a:p>
        </p:txBody>
      </p:sp>
      <p:sp>
        <p:nvSpPr>
          <p:cNvPr id="6" name="Content Placeholder 5"/>
          <p:cNvSpPr>
            <a:spLocks noGrp="1"/>
          </p:cNvSpPr>
          <p:nvPr>
            <p:ph idx="1"/>
          </p:nvPr>
        </p:nvSpPr>
        <p:spPr/>
        <p:txBody>
          <a:bodyPr/>
          <a:lstStyle/>
          <a:p>
            <a:r>
              <a:rPr lang="ja-JP" b="1"/>
              <a:t>研究目的</a:t>
            </a:r>
          </a:p>
          <a:p>
            <a:pPr lvl="1"/>
            <a:r>
              <a:rPr lang="ja-JP"/>
              <a:t>APPLE試験において、血漿中EGFR T790Mのモニタリングの実施可能性を評価し、NSCLC患者およびEGFR変異の患者における1Lオシメルチニブ＋ゲフィチニブのシークエンスに最適な戦略を評価すること</a:t>
            </a:r>
          </a:p>
        </p:txBody>
      </p:sp>
      <p:sp>
        <p:nvSpPr>
          <p:cNvPr id="19" name="Text Placeholder 18"/>
          <p:cNvSpPr>
            <a:spLocks noGrp="1"/>
          </p:cNvSpPr>
          <p:nvPr>
            <p:ph type="body" sz="quarter" idx="10"/>
          </p:nvPr>
        </p:nvSpPr>
        <p:spPr/>
        <p:txBody>
          <a:bodyPr/>
          <a:lstStyle/>
          <a:p>
            <a:r>
              <a:rPr lang="ja-JP"/>
              <a:t>*ctDNA コバス EGFR変異検査v2を2週間毎に実施</a:t>
            </a:r>
          </a:p>
        </p:txBody>
      </p:sp>
      <p:sp>
        <p:nvSpPr>
          <p:cNvPr id="5" name="Text Placeholder 4"/>
          <p:cNvSpPr>
            <a:spLocks noGrp="1"/>
          </p:cNvSpPr>
          <p:nvPr>
            <p:ph type="body" sz="quarter" idx="11"/>
          </p:nvPr>
        </p:nvSpPr>
        <p:spPr/>
        <p:txBody>
          <a:bodyPr/>
          <a:lstStyle/>
          <a:p>
            <a:r>
              <a:rPr lang="ja-JP"/>
              <a:t>Remon J, et al.Ann Oncol 2022;33（suppl）:Abstr LBA51</a:t>
            </a:r>
          </a:p>
        </p:txBody>
      </p:sp>
      <p:sp>
        <p:nvSpPr>
          <p:cNvPr id="8" name="AutoShape 9"/>
          <p:cNvSpPr>
            <a:spLocks noChangeArrowheads="1"/>
          </p:cNvSpPr>
          <p:nvPr/>
        </p:nvSpPr>
        <p:spPr bwMode="auto">
          <a:xfrm>
            <a:off x="211027" y="2440340"/>
            <a:ext cx="3323671" cy="2623758"/>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NSCLC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Del19+</a:t>
            </a:r>
            <a:r>
              <a:rPr kumimoji="0" lang="ja-JP" sz="1600" b="0" i="0" u="none" strike="noStrike" cap="none" normalizeH="0" noProof="0">
                <a:ln>
                  <a:noFill/>
                </a:ln>
                <a:solidFill>
                  <a:srgbClr val="FFFFFF"/>
                </a:solidFill>
                <a:uLnTx/>
                <a:uFillTx/>
                <a:latin typeface="Arial" panose="020B0604020202020204"/>
                <a:ea typeface="MS Mincho" pitchFamily="2" charset="-122"/>
                <a:cs typeface="+mj-cs"/>
                <a:sym typeface="Helvetica"/>
              </a:rPr>
              <a:t> および </a:t>
            </a: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L858R+ </a:t>
            </a:r>
            <a:r>
              <a:rPr lang="ja-JP" sz="1600" noProof="0">
                <a:latin typeface="Arial" panose="020B0604020202020204"/>
                <a:ea typeface="MS Mincho" pitchFamily="2" charset="-122"/>
                <a:cs typeface="+mj-cs"/>
                <a:sym typeface="Helvetica"/>
              </a:rPr>
              <a:t>変異</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TKI未治療例</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a:latin typeface="Arial" panose="020B0604020202020204"/>
                <a:ea typeface="MS Mincho" pitchFamily="2" charset="-122"/>
                <a:cs typeface="+mj-cs"/>
                <a:sym typeface="Helvetica"/>
              </a:rPr>
              <a:t>安定した中枢神経系転移を認める</a:t>
            </a:r>
            <a:r>
              <a:rPr kumimoji="0" lang="ja-JP" sz="1600" b="0" i="0" u="none" strike="noStrike" cap="none" normalizeH="0" noProof="0">
                <a:ln>
                  <a:noFill/>
                </a:ln>
                <a:solidFill>
                  <a:srgbClr val="FFFFFF"/>
                </a:solidFill>
                <a:uLnTx/>
                <a:uFillTx/>
                <a:latin typeface="Arial" panose="020B0604020202020204"/>
                <a:ea typeface="MS Mincho" pitchFamily="2" charset="-122"/>
                <a:cs typeface="+mj-cs"/>
                <a:sym typeface="Helvetica"/>
              </a:rPr>
              <a:t> </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ECOG PS 0–2</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（n=156）</a:t>
            </a:r>
          </a:p>
        </p:txBody>
      </p:sp>
      <p:sp>
        <p:nvSpPr>
          <p:cNvPr id="9" name="AutoShape 12"/>
          <p:cNvSpPr>
            <a:spLocks noChangeArrowheads="1"/>
          </p:cNvSpPr>
          <p:nvPr/>
        </p:nvSpPr>
        <p:spPr bwMode="auto">
          <a:xfrm>
            <a:off x="5072047" y="4196611"/>
            <a:ext cx="2979035" cy="682099"/>
          </a:xfrm>
          <a:prstGeom prst="roundRect">
            <a:avLst>
              <a:gd name="adj" fmla="val 16667"/>
            </a:avLst>
          </a:prstGeom>
          <a:solidFill>
            <a:schemeClr val="accent1"/>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a:t>ゲフィチニブ 250mg /日</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（n=51）</a:t>
            </a:r>
          </a:p>
        </p:txBody>
      </p:sp>
      <p:sp>
        <p:nvSpPr>
          <p:cNvPr id="10" name="AutoShape 8"/>
          <p:cNvSpPr>
            <a:spLocks noChangeArrowheads="1"/>
          </p:cNvSpPr>
          <p:nvPr/>
        </p:nvSpPr>
        <p:spPr bwMode="auto">
          <a:xfrm>
            <a:off x="5072047" y="2643389"/>
            <a:ext cx="2979035" cy="682099"/>
          </a:xfrm>
          <a:prstGeom prst="roundRect">
            <a:avLst>
              <a:gd name="adj" fmla="val 16667"/>
            </a:avLst>
          </a:prstGeom>
          <a:solidFill>
            <a:schemeClr val="bg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オシメルチニブ 80mg/日</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（n=53）</a:t>
            </a:r>
          </a:p>
        </p:txBody>
      </p:sp>
      <p:sp>
        <p:nvSpPr>
          <p:cNvPr id="11" name="Rectangle 9"/>
          <p:cNvSpPr txBox="1">
            <a:spLocks noChangeArrowheads="1"/>
          </p:cNvSpPr>
          <p:nvPr/>
        </p:nvSpPr>
        <p:spPr bwMode="auto">
          <a:xfrm>
            <a:off x="2136927" y="5481334"/>
            <a:ext cx="42965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dirty="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lang="ja-JP" sz="1600" dirty="0">
                <a:solidFill>
                  <a:srgbClr val="363636"/>
                </a:solidFill>
                <a:latin typeface="Arial"/>
                <a:ea typeface="MS Mincho"/>
                <a:cs typeface="Arial"/>
              </a:rPr>
              <a:t>オシメルチニブ投与に対する18ヵ月のPFS率（RECIST v1.1、治験責任医師が評価） </a:t>
            </a:r>
          </a:p>
        </p:txBody>
      </p:sp>
      <p:sp>
        <p:nvSpPr>
          <p:cNvPr id="12" name="Content Placeholder 26"/>
          <p:cNvSpPr txBox="1">
            <a:spLocks/>
          </p:cNvSpPr>
          <p:nvPr/>
        </p:nvSpPr>
        <p:spPr>
          <a:xfrm>
            <a:off x="6678990" y="5481334"/>
            <a:ext cx="41271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dirty="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lang="ja-JP" sz="1600" dirty="0">
                <a:solidFill>
                  <a:srgbClr val="363636"/>
                </a:solidFill>
                <a:latin typeface="Arial"/>
                <a:ea typeface="MS Mincho"/>
                <a:cs typeface="Arial"/>
              </a:rPr>
              <a:t>ORR、OS、脳PFS、安全性</a:t>
            </a:r>
          </a:p>
        </p:txBody>
      </p:sp>
      <p:sp>
        <p:nvSpPr>
          <p:cNvPr id="13" name="Oval 12"/>
          <p:cNvSpPr>
            <a:spLocks noChangeArrowheads="1"/>
          </p:cNvSpPr>
          <p:nvPr/>
        </p:nvSpPr>
        <p:spPr bwMode="auto">
          <a:xfrm>
            <a:off x="3696252" y="3400962"/>
            <a:ext cx="701786" cy="702514"/>
          </a:xfrm>
          <a:prstGeom prst="ellipse">
            <a:avLst/>
          </a:prstGeom>
          <a:noFill/>
          <a:ln w="38100">
            <a:solidFill>
              <a:schemeClr val="bg1"/>
            </a:solidFill>
            <a:round/>
            <a:headEnd/>
            <a:tailEnd/>
          </a:ln>
        </p:spPr>
        <p:txBody>
          <a:bodyPr wrap="none" anchor="ct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002850"/>
                </a:solidFill>
                <a:uLnTx/>
                <a:uFillTx/>
                <a:latin typeface="Arial" panose="020B0604020202020204"/>
                <a:ea typeface="MS Mincho" pitchFamily="2" charset="-122"/>
                <a:cs typeface="+mj-cs"/>
                <a:sym typeface="Helvetica"/>
              </a:rPr>
              <a:t>R</a:t>
            </a:r>
          </a:p>
          <a:p>
            <a:pPr marL="0" marR="0" lvl="0" indent="0" algn="ctr" defTabSz="914400" rtl="0" eaLnBrk="1" fontAlgn="auto" latinLnBrk="0" hangingPunct="0">
              <a:lnSpc>
                <a:spcPct val="100000"/>
              </a:lnSpc>
              <a:spcBef>
                <a:spcPts val="0"/>
              </a:spcBef>
              <a:spcAft>
                <a:spcPts val="0"/>
              </a:spcAft>
              <a:buClrTx/>
              <a:buSzTx/>
              <a:buFontTx/>
              <a:buNone/>
              <a:tabLst/>
              <a:defRPr/>
            </a:pPr>
            <a:r>
              <a:rPr lang="ja-JP" sz="1600" b="1">
                <a:solidFill>
                  <a:srgbClr val="002850"/>
                </a:solidFill>
                <a:latin typeface="Arial" panose="020B0604020202020204"/>
                <a:ea typeface="MS Mincho" pitchFamily="2" charset="-122"/>
              </a:rPr>
              <a:t>1:1:1</a:t>
            </a:r>
          </a:p>
        </p:txBody>
      </p:sp>
      <p:cxnSp>
        <p:nvCxnSpPr>
          <p:cNvPr id="14" name="AutoShape 15"/>
          <p:cNvCxnSpPr>
            <a:cxnSpLocks noChangeShapeType="1"/>
            <a:stCxn id="13" idx="0"/>
            <a:endCxn id="10" idx="1"/>
          </p:cNvCxnSpPr>
          <p:nvPr/>
        </p:nvCxnSpPr>
        <p:spPr bwMode="auto">
          <a:xfrm rot="5400000" flipH="1" flipV="1">
            <a:off x="4351335" y="2680250"/>
            <a:ext cx="416523" cy="1024902"/>
          </a:xfrm>
          <a:prstGeom prst="bentConnector2">
            <a:avLst/>
          </a:prstGeom>
          <a:noFill/>
          <a:ln w="38100">
            <a:solidFill>
              <a:schemeClr val="bg1"/>
            </a:solidFill>
            <a:miter lim="800000"/>
            <a:headEnd/>
            <a:tailEnd type="triangle" w="med" len="med"/>
          </a:ln>
        </p:spPr>
      </p:cxnSp>
      <p:cxnSp>
        <p:nvCxnSpPr>
          <p:cNvPr id="15" name="AutoShape 16"/>
          <p:cNvCxnSpPr>
            <a:cxnSpLocks noChangeShapeType="1"/>
            <a:stCxn id="13" idx="4"/>
            <a:endCxn id="9" idx="1"/>
          </p:cNvCxnSpPr>
          <p:nvPr/>
        </p:nvCxnSpPr>
        <p:spPr bwMode="auto">
          <a:xfrm rot="16200000" flipH="1">
            <a:off x="4342504" y="3808117"/>
            <a:ext cx="434185" cy="1024902"/>
          </a:xfrm>
          <a:prstGeom prst="bentConnector2">
            <a:avLst/>
          </a:prstGeom>
          <a:noFill/>
          <a:ln w="38100">
            <a:solidFill>
              <a:schemeClr val="bg1"/>
            </a:solidFill>
            <a:miter lim="800000"/>
            <a:headEnd/>
            <a:tailEnd type="triangle" w="med" len="med"/>
          </a:ln>
        </p:spPr>
      </p:cxnSp>
      <p:cxnSp>
        <p:nvCxnSpPr>
          <p:cNvPr id="16" name="AutoShape 19"/>
          <p:cNvCxnSpPr>
            <a:cxnSpLocks noChangeShapeType="1"/>
            <a:stCxn id="8" idx="3"/>
            <a:endCxn id="13" idx="2"/>
          </p:cNvCxnSpPr>
          <p:nvPr/>
        </p:nvCxnSpPr>
        <p:spPr bwMode="auto">
          <a:xfrm>
            <a:off x="3534698" y="3752219"/>
            <a:ext cx="161554" cy="0"/>
          </a:xfrm>
          <a:prstGeom prst="straightConnector1">
            <a:avLst/>
          </a:prstGeom>
          <a:noFill/>
          <a:ln w="38100">
            <a:solidFill>
              <a:schemeClr val="bg1"/>
            </a:solidFill>
            <a:round/>
            <a:headEnd type="none" w="med" len="med"/>
            <a:tailEnd type="none" w="med" len="med"/>
          </a:ln>
        </p:spPr>
      </p:cxnSp>
      <p:sp>
        <p:nvSpPr>
          <p:cNvPr id="17" name="Content Placeholder 26"/>
          <p:cNvSpPr txBox="1">
            <a:spLocks/>
          </p:cNvSpPr>
          <p:nvPr/>
        </p:nvSpPr>
        <p:spPr bwMode="auto">
          <a:xfrm>
            <a:off x="3928925" y="4687452"/>
            <a:ext cx="8244314" cy="892175"/>
          </a:xfrm>
          <a:prstGeom prst="rect">
            <a:avLst/>
          </a:prstGeom>
          <a:noFill/>
          <a:ln w="9525">
            <a:noFill/>
            <a:miter lim="800000"/>
            <a:headEnd/>
            <a:tailEnd/>
          </a:ln>
        </p:spPr>
        <p:txBody>
          <a:bodyPr/>
          <a:lstStyle/>
          <a:p>
            <a:pPr marL="190500" marR="0" lvl="0" indent="-190500" algn="l" defTabSz="914400" rtl="0" eaLnBrk="1" fontAlgn="auto" latinLnBrk="0" hangingPunct="0">
              <a:lnSpc>
                <a:spcPct val="100000"/>
              </a:lnSpc>
              <a:spcBef>
                <a:spcPts val="0"/>
              </a:spcBef>
              <a:spcAft>
                <a:spcPts val="400"/>
              </a:spcAft>
              <a:buClrTx/>
              <a:buSzTx/>
              <a:buFontTx/>
              <a:buNone/>
              <a:tabLst/>
              <a:defRPr/>
            </a:pPr>
            <a:r>
              <a:rPr kumimoji="0" lang="ja-JP" sz="1200" b="1" i="0" u="none" strike="noStrike" cap="none" normalizeH="0" baseline="0" noProof="0" dirty="0">
                <a:ln>
                  <a:noFill/>
                </a:ln>
                <a:solidFill>
                  <a:srgbClr val="363636"/>
                </a:solidFill>
                <a:uLnTx/>
                <a:uFillTx/>
                <a:latin typeface="Arial"/>
                <a:ea typeface="MS Mincho"/>
                <a:sym typeface="Helvetica"/>
              </a:rPr>
              <a:t>層別化</a:t>
            </a:r>
          </a:p>
          <a:p>
            <a:pPr marL="203200" indent="-203200">
              <a:spcAft>
                <a:spcPts val="400"/>
              </a:spcAft>
              <a:buFont typeface="Arial" pitchFamily="34" charset="0"/>
              <a:buChar char="•"/>
              <a:defRPr/>
            </a:pPr>
            <a:r>
              <a:rPr kumimoji="0" lang="ja-JP" sz="1200" b="0" i="0" u="none" strike="noStrike" cap="none" normalizeH="0" baseline="0" noProof="0" dirty="0">
                <a:ln>
                  <a:noFill/>
                </a:ln>
                <a:solidFill>
                  <a:srgbClr val="363636"/>
                </a:solidFill>
                <a:uLnTx/>
                <a:uFillTx/>
                <a:latin typeface="Arial" panose="020B0604020202020204"/>
                <a:ea typeface="MS Mincho"/>
                <a:sym typeface="Helvetica"/>
              </a:rPr>
              <a:t>ベースライン時のEGFR変異サブタイプ（Del19 vs. L858R）、</a:t>
            </a:r>
            <a:br>
              <a:rPr kumimoji="0" lang="en-GB" altLang="ja-JP" sz="1200" b="0" i="0" u="none" strike="noStrike" cap="none" normalizeH="0" baseline="0" noProof="0" dirty="0">
                <a:ln>
                  <a:noFill/>
                </a:ln>
                <a:solidFill>
                  <a:srgbClr val="363636"/>
                </a:solidFill>
                <a:uLnTx/>
                <a:uFillTx/>
                <a:latin typeface="Arial" panose="020B0604020202020204"/>
                <a:ea typeface="MS Mincho"/>
                <a:sym typeface="Helvetica"/>
              </a:rPr>
            </a:br>
            <a:r>
              <a:rPr lang="ja-JP" sz="1200" dirty="0">
                <a:solidFill>
                  <a:srgbClr val="363636"/>
                </a:solidFill>
                <a:latin typeface="Arial" panose="020B0604020202020204"/>
                <a:ea typeface="MS Mincho"/>
                <a:sym typeface="Helvetica"/>
              </a:rPr>
              <a:t>CNS転移（あり vs. なし）、</a:t>
            </a:r>
            <a:r>
              <a:rPr lang="ja-JP" sz="1200" dirty="0">
                <a:solidFill>
                  <a:srgbClr val="363636"/>
                </a:solidFill>
              </a:rPr>
              <a:t>T790M（陽性 vs. 陰性）</a:t>
            </a:r>
          </a:p>
          <a:p>
            <a:pPr marL="203200" marR="0" lvl="0" indent="-203200" algn="l" defTabSz="914400" rtl="0" eaLnBrk="1" fontAlgn="auto" latinLnBrk="0" hangingPunct="0">
              <a:lnSpc>
                <a:spcPct val="100000"/>
              </a:lnSpc>
              <a:spcBef>
                <a:spcPts val="0"/>
              </a:spcBef>
              <a:spcAft>
                <a:spcPts val="400"/>
              </a:spcAft>
              <a:buClrTx/>
              <a:buSzTx/>
              <a:buFont typeface="Arial" pitchFamily="34" charset="0"/>
              <a:buChar char="•"/>
              <a:tabLst/>
              <a:defRPr/>
            </a:pPr>
            <a:endParaRPr lang="en-GB" sz="1200" dirty="0">
              <a:solidFill>
                <a:srgbClr val="363636"/>
              </a:solidFill>
              <a:latin typeface="Arial" panose="020B0604020202020204"/>
            </a:endParaRPr>
          </a:p>
        </p:txBody>
      </p:sp>
      <p:sp>
        <p:nvSpPr>
          <p:cNvPr id="28" name="AutoShape 12"/>
          <p:cNvSpPr>
            <a:spLocks noChangeArrowheads="1"/>
          </p:cNvSpPr>
          <p:nvPr/>
        </p:nvSpPr>
        <p:spPr bwMode="auto">
          <a:xfrm>
            <a:off x="8542134" y="4242148"/>
            <a:ext cx="1942240" cy="591025"/>
          </a:xfrm>
          <a:prstGeom prst="roundRect">
            <a:avLst>
              <a:gd name="adj" fmla="val 16667"/>
            </a:avLst>
          </a:prstGeom>
          <a:solidFill>
            <a:schemeClr val="accent1"/>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a:latin typeface="Arial" charset="0"/>
                <a:ea typeface="MS Mincho" pitchFamily="2" charset="-122"/>
                <a:cs typeface="Arial" charset="0"/>
              </a:rPr>
              <a:t>オシメルチニブ 80mg/日</a:t>
            </a:r>
          </a:p>
        </p:txBody>
      </p:sp>
      <p:sp>
        <p:nvSpPr>
          <p:cNvPr id="29" name="AutoShape 8"/>
          <p:cNvSpPr>
            <a:spLocks noChangeArrowheads="1"/>
          </p:cNvSpPr>
          <p:nvPr/>
        </p:nvSpPr>
        <p:spPr bwMode="auto">
          <a:xfrm>
            <a:off x="8542134" y="3449451"/>
            <a:ext cx="1942240" cy="605537"/>
          </a:xfrm>
          <a:prstGeom prst="roundRect">
            <a:avLst>
              <a:gd name="adj" fmla="val 16667"/>
            </a:avLst>
          </a:prstGeom>
          <a:solidFill>
            <a:schemeClr val="accent2"/>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a:latin typeface="Arial" charset="0"/>
                <a:ea typeface="MS Mincho" pitchFamily="2" charset="-122"/>
                <a:cs typeface="Arial" charset="0"/>
              </a:rPr>
              <a:t>オシメルチニブ 80mg/日</a:t>
            </a:r>
          </a:p>
        </p:txBody>
      </p:sp>
      <p:cxnSp>
        <p:nvCxnSpPr>
          <p:cNvPr id="31" name="AutoShape 19"/>
          <p:cNvCxnSpPr>
            <a:cxnSpLocks noChangeShapeType="1"/>
            <a:stCxn id="26" idx="3"/>
            <a:endCxn id="29" idx="1"/>
          </p:cNvCxnSpPr>
          <p:nvPr/>
        </p:nvCxnSpPr>
        <p:spPr bwMode="auto">
          <a:xfrm>
            <a:off x="8051082" y="3752220"/>
            <a:ext cx="491052" cy="0"/>
          </a:xfrm>
          <a:prstGeom prst="straightConnector1">
            <a:avLst/>
          </a:prstGeom>
          <a:noFill/>
          <a:ln w="38100">
            <a:solidFill>
              <a:schemeClr val="bg1"/>
            </a:solidFill>
            <a:round/>
            <a:headEnd/>
            <a:tailEnd type="triangle" w="med" len="med"/>
          </a:ln>
        </p:spPr>
      </p:cxnSp>
      <p:cxnSp>
        <p:nvCxnSpPr>
          <p:cNvPr id="33" name="AutoShape 19"/>
          <p:cNvCxnSpPr>
            <a:cxnSpLocks noChangeShapeType="1"/>
            <a:stCxn id="9" idx="3"/>
            <a:endCxn id="28" idx="1"/>
          </p:cNvCxnSpPr>
          <p:nvPr/>
        </p:nvCxnSpPr>
        <p:spPr bwMode="auto">
          <a:xfrm>
            <a:off x="8051082" y="4537661"/>
            <a:ext cx="491052" cy="0"/>
          </a:xfrm>
          <a:prstGeom prst="straightConnector1">
            <a:avLst/>
          </a:prstGeom>
          <a:noFill/>
          <a:ln w="38100">
            <a:solidFill>
              <a:schemeClr val="bg1"/>
            </a:solidFill>
            <a:round/>
            <a:headEnd/>
            <a:tailEnd type="triangle" w="med" len="med"/>
          </a:ln>
        </p:spPr>
      </p:cxnSp>
      <p:sp>
        <p:nvSpPr>
          <p:cNvPr id="26" name="AutoShape 12"/>
          <p:cNvSpPr>
            <a:spLocks noChangeArrowheads="1"/>
          </p:cNvSpPr>
          <p:nvPr/>
        </p:nvSpPr>
        <p:spPr bwMode="auto">
          <a:xfrm>
            <a:off x="5072047" y="3411170"/>
            <a:ext cx="2979035" cy="682099"/>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ゲフィチニブ</a:t>
            </a:r>
            <a:r>
              <a:rPr kumimoji="0" lang="ja-JP" sz="1800" b="0" i="0" u="none" strike="noStrike" cap="none" normalizeH="0" noProof="0">
                <a:ln>
                  <a:noFill/>
                </a:ln>
                <a:solidFill>
                  <a:srgbClr val="FFFFFF"/>
                </a:solidFill>
                <a:uLnTx/>
                <a:uFillTx/>
                <a:latin typeface="Arial" panose="020B0604020202020204"/>
                <a:ea typeface="MS Mincho" pitchFamily="2" charset="-122"/>
                <a:cs typeface="+mj-cs"/>
                <a:sym typeface="Helvetica"/>
              </a:rPr>
              <a:t> 250mg /日</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（n=52）</a:t>
            </a:r>
          </a:p>
        </p:txBody>
      </p:sp>
      <p:cxnSp>
        <p:nvCxnSpPr>
          <p:cNvPr id="62" name="AutoShape 19"/>
          <p:cNvCxnSpPr>
            <a:cxnSpLocks noChangeShapeType="1"/>
            <a:stCxn id="13" idx="6"/>
            <a:endCxn id="26" idx="1"/>
          </p:cNvCxnSpPr>
          <p:nvPr/>
        </p:nvCxnSpPr>
        <p:spPr bwMode="auto">
          <a:xfrm>
            <a:off x="4398038" y="3752219"/>
            <a:ext cx="674009" cy="1"/>
          </a:xfrm>
          <a:prstGeom prst="straightConnector1">
            <a:avLst/>
          </a:prstGeom>
          <a:noFill/>
          <a:ln w="38100">
            <a:solidFill>
              <a:schemeClr val="bg1"/>
            </a:solidFill>
            <a:round/>
            <a:headEnd/>
            <a:tailEnd type="triangle" w="med" len="med"/>
          </a:ln>
        </p:spPr>
      </p:cxnSp>
      <p:sp>
        <p:nvSpPr>
          <p:cNvPr id="76" name="Content Placeholder 26"/>
          <p:cNvSpPr txBox="1">
            <a:spLocks/>
          </p:cNvSpPr>
          <p:nvPr/>
        </p:nvSpPr>
        <p:spPr bwMode="auto">
          <a:xfrm>
            <a:off x="4335362" y="2646478"/>
            <a:ext cx="789946" cy="324130"/>
          </a:xfrm>
          <a:prstGeom prst="rect">
            <a:avLst/>
          </a:prstGeom>
          <a:noFill/>
          <a:ln w="9525">
            <a:noFill/>
            <a:miter lim="800000"/>
            <a:headEnd/>
            <a:tailEnd/>
          </a:ln>
        </p:spPr>
        <p:txBody>
          <a:bodyPr/>
          <a:lstStyle/>
          <a:p>
            <a:pPr marR="0" lvl="0" algn="l" defTabSz="914400" rtl="0" eaLnBrk="1" fontAlgn="auto" latinLnBrk="0" hangingPunct="0">
              <a:lnSpc>
                <a:spcPct val="100000"/>
              </a:lnSpc>
              <a:spcBef>
                <a:spcPts val="0"/>
              </a:spcBef>
              <a:spcAft>
                <a:spcPts val="400"/>
              </a:spcAft>
              <a:buClrTx/>
              <a:buSzTx/>
              <a:tabLst/>
              <a:defRPr/>
            </a:pPr>
            <a:r>
              <a:rPr lang="ja-JP" sz="1400" b="1">
                <a:solidFill>
                  <a:srgbClr val="363636"/>
                </a:solidFill>
                <a:latin typeface="Arial" panose="020B0604020202020204"/>
                <a:ea typeface="MS Mincho"/>
              </a:rPr>
              <a:t>A群</a:t>
            </a:r>
          </a:p>
        </p:txBody>
      </p:sp>
      <p:sp>
        <p:nvSpPr>
          <p:cNvPr id="77" name="Content Placeholder 26"/>
          <p:cNvSpPr txBox="1">
            <a:spLocks/>
          </p:cNvSpPr>
          <p:nvPr/>
        </p:nvSpPr>
        <p:spPr bwMode="auto">
          <a:xfrm>
            <a:off x="4335362" y="3427080"/>
            <a:ext cx="789946" cy="324130"/>
          </a:xfrm>
          <a:prstGeom prst="rect">
            <a:avLst/>
          </a:prstGeom>
          <a:noFill/>
          <a:ln w="9525">
            <a:noFill/>
            <a:miter lim="800000"/>
            <a:headEnd/>
            <a:tailEnd/>
          </a:ln>
        </p:spPr>
        <p:txBody>
          <a:bodyPr/>
          <a:lstStyle/>
          <a:p>
            <a:pPr marR="0" lvl="0" algn="l" defTabSz="914400" rtl="0" eaLnBrk="1" fontAlgn="auto" latinLnBrk="0" hangingPunct="0">
              <a:lnSpc>
                <a:spcPct val="100000"/>
              </a:lnSpc>
              <a:spcBef>
                <a:spcPts val="0"/>
              </a:spcBef>
              <a:spcAft>
                <a:spcPts val="400"/>
              </a:spcAft>
              <a:buClrTx/>
              <a:buSzTx/>
              <a:tabLst/>
              <a:defRPr/>
            </a:pPr>
            <a:r>
              <a:rPr lang="ja-JP" sz="1400" b="1">
                <a:solidFill>
                  <a:srgbClr val="363636"/>
                </a:solidFill>
                <a:latin typeface="Arial" panose="020B0604020202020204"/>
                <a:ea typeface="MS Mincho"/>
              </a:rPr>
              <a:t>B群</a:t>
            </a:r>
          </a:p>
        </p:txBody>
      </p:sp>
      <p:sp>
        <p:nvSpPr>
          <p:cNvPr id="78" name="Content Placeholder 26"/>
          <p:cNvSpPr txBox="1">
            <a:spLocks/>
          </p:cNvSpPr>
          <p:nvPr/>
        </p:nvSpPr>
        <p:spPr bwMode="auto">
          <a:xfrm>
            <a:off x="4335362" y="4183418"/>
            <a:ext cx="789946" cy="324130"/>
          </a:xfrm>
          <a:prstGeom prst="rect">
            <a:avLst/>
          </a:prstGeom>
          <a:noFill/>
          <a:ln w="9525">
            <a:noFill/>
            <a:miter lim="800000"/>
            <a:headEnd/>
            <a:tailEnd/>
          </a:ln>
        </p:spPr>
        <p:txBody>
          <a:bodyPr/>
          <a:lstStyle/>
          <a:p>
            <a:pPr marR="0" lvl="0" algn="l" defTabSz="914400" rtl="0" eaLnBrk="1" fontAlgn="auto" latinLnBrk="0" hangingPunct="0">
              <a:lnSpc>
                <a:spcPct val="100000"/>
              </a:lnSpc>
              <a:spcBef>
                <a:spcPts val="0"/>
              </a:spcBef>
              <a:spcAft>
                <a:spcPts val="400"/>
              </a:spcAft>
              <a:buClrTx/>
              <a:buSzTx/>
              <a:tabLst/>
              <a:defRPr/>
            </a:pPr>
            <a:r>
              <a:rPr lang="ja-JP" sz="1400" b="1">
                <a:solidFill>
                  <a:srgbClr val="363636"/>
                </a:solidFill>
                <a:latin typeface="Arial" panose="020B0604020202020204"/>
                <a:ea typeface="MS Mincho"/>
              </a:rPr>
              <a:t>C群</a:t>
            </a:r>
          </a:p>
        </p:txBody>
      </p:sp>
      <p:cxnSp>
        <p:nvCxnSpPr>
          <p:cNvPr id="84" name="AutoShape 19"/>
          <p:cNvCxnSpPr>
            <a:cxnSpLocks noChangeShapeType="1"/>
            <a:stCxn id="10" idx="3"/>
            <a:endCxn id="85" idx="1"/>
          </p:cNvCxnSpPr>
          <p:nvPr/>
        </p:nvCxnSpPr>
        <p:spPr bwMode="auto">
          <a:xfrm>
            <a:off x="8051082" y="2984439"/>
            <a:ext cx="491052" cy="0"/>
          </a:xfrm>
          <a:prstGeom prst="straightConnector1">
            <a:avLst/>
          </a:prstGeom>
          <a:noFill/>
          <a:ln w="38100">
            <a:solidFill>
              <a:schemeClr val="bg1"/>
            </a:solidFill>
            <a:round/>
            <a:headEnd/>
            <a:tailEnd type="triangle" w="med" len="med"/>
          </a:ln>
        </p:spPr>
      </p:cxnSp>
      <p:sp>
        <p:nvSpPr>
          <p:cNvPr id="85" name="AutoShape 8"/>
          <p:cNvSpPr>
            <a:spLocks noChangeArrowheads="1"/>
          </p:cNvSpPr>
          <p:nvPr/>
        </p:nvSpPr>
        <p:spPr bwMode="auto">
          <a:xfrm>
            <a:off x="8542134" y="2681670"/>
            <a:ext cx="783114" cy="605537"/>
          </a:xfrm>
          <a:prstGeom prst="roundRect">
            <a:avLst>
              <a:gd name="adj" fmla="val 16667"/>
            </a:avLst>
          </a:prstGeom>
          <a:solidFill>
            <a:schemeClr val="tx1"/>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sz="1600">
                <a:latin typeface="Arial" charset="0"/>
                <a:ea typeface="MS Mincho" pitchFamily="2" charset="-122"/>
                <a:cs typeface="Arial" charset="0"/>
              </a:rPr>
              <a:t>PD</a:t>
            </a:r>
          </a:p>
        </p:txBody>
      </p:sp>
      <p:cxnSp>
        <p:nvCxnSpPr>
          <p:cNvPr id="86" name="AutoShape 19"/>
          <p:cNvCxnSpPr>
            <a:cxnSpLocks noChangeShapeType="1"/>
            <a:stCxn id="28" idx="3"/>
            <a:endCxn id="87" idx="1"/>
          </p:cNvCxnSpPr>
          <p:nvPr/>
        </p:nvCxnSpPr>
        <p:spPr bwMode="auto">
          <a:xfrm>
            <a:off x="10484374" y="4537661"/>
            <a:ext cx="276630" cy="0"/>
          </a:xfrm>
          <a:prstGeom prst="straightConnector1">
            <a:avLst/>
          </a:prstGeom>
          <a:noFill/>
          <a:ln w="38100">
            <a:solidFill>
              <a:schemeClr val="bg1"/>
            </a:solidFill>
            <a:round/>
            <a:headEnd/>
            <a:tailEnd type="triangle" w="med" len="med"/>
          </a:ln>
        </p:spPr>
      </p:cxnSp>
      <p:sp>
        <p:nvSpPr>
          <p:cNvPr id="87" name="AutoShape 8"/>
          <p:cNvSpPr>
            <a:spLocks noChangeArrowheads="1"/>
          </p:cNvSpPr>
          <p:nvPr/>
        </p:nvSpPr>
        <p:spPr bwMode="auto">
          <a:xfrm>
            <a:off x="10761004" y="4234892"/>
            <a:ext cx="1218474" cy="605537"/>
          </a:xfrm>
          <a:prstGeom prst="roundRect">
            <a:avLst>
              <a:gd name="adj" fmla="val 16667"/>
            </a:avLst>
          </a:prstGeom>
          <a:solidFill>
            <a:schemeClr val="tx1"/>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sz="1600">
                <a:latin typeface="Arial" charset="0"/>
                <a:ea typeface="MS Mincho" pitchFamily="2" charset="-122"/>
                <a:cs typeface="Arial" charset="0"/>
              </a:rPr>
              <a:t>PD</a:t>
            </a:r>
          </a:p>
        </p:txBody>
      </p:sp>
      <p:cxnSp>
        <p:nvCxnSpPr>
          <p:cNvPr id="88" name="AutoShape 19"/>
          <p:cNvCxnSpPr>
            <a:cxnSpLocks noChangeShapeType="1"/>
            <a:stCxn id="29" idx="3"/>
            <a:endCxn id="89" idx="1"/>
          </p:cNvCxnSpPr>
          <p:nvPr/>
        </p:nvCxnSpPr>
        <p:spPr bwMode="auto">
          <a:xfrm>
            <a:off x="10484374" y="3752220"/>
            <a:ext cx="282395" cy="0"/>
          </a:xfrm>
          <a:prstGeom prst="straightConnector1">
            <a:avLst/>
          </a:prstGeom>
          <a:noFill/>
          <a:ln w="38100">
            <a:solidFill>
              <a:schemeClr val="bg1"/>
            </a:solidFill>
            <a:round/>
            <a:headEnd/>
            <a:tailEnd type="triangle" w="med" len="med"/>
          </a:ln>
        </p:spPr>
      </p:cxnSp>
      <p:sp>
        <p:nvSpPr>
          <p:cNvPr id="89" name="AutoShape 8"/>
          <p:cNvSpPr>
            <a:spLocks noChangeArrowheads="1"/>
          </p:cNvSpPr>
          <p:nvPr/>
        </p:nvSpPr>
        <p:spPr bwMode="auto">
          <a:xfrm>
            <a:off x="10766769" y="3449451"/>
            <a:ext cx="1212709" cy="605537"/>
          </a:xfrm>
          <a:prstGeom prst="roundRect">
            <a:avLst>
              <a:gd name="adj" fmla="val 16667"/>
            </a:avLst>
          </a:prstGeom>
          <a:solidFill>
            <a:schemeClr val="tx1"/>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sz="1200">
                <a:latin typeface="Arial" charset="0"/>
                <a:ea typeface="MS Mincho" pitchFamily="2" charset="-122"/>
                <a:cs typeface="Arial" charset="0"/>
              </a:rPr>
              <a:t>ctDNA T790M検出</a:t>
            </a:r>
            <a:r>
              <a:rPr lang="ja-JP" sz="1200" baseline="30000">
                <a:latin typeface="Arial" charset="0"/>
                <a:ea typeface="MS Mincho" pitchFamily="2" charset="-122"/>
                <a:cs typeface="Arial" charset="0"/>
              </a:rPr>
              <a:t>*</a:t>
            </a:r>
            <a:r>
              <a:rPr lang="ja-JP" sz="1200">
                <a:latin typeface="Arial" charset="0"/>
                <a:ea typeface="MS Mincho" pitchFamily="2" charset="-122"/>
                <a:cs typeface="Arial" charset="0"/>
              </a:rPr>
              <a:t>/PD</a:t>
            </a:r>
          </a:p>
        </p:txBody>
      </p:sp>
    </p:spTree>
    <p:extLst>
      <p:ext uri="{BB962C8B-B14F-4D97-AF65-F5344CB8AC3E}">
        <p14:creationId xmlns:p14="http://schemas.microsoft.com/office/powerpoint/2010/main" val="344507483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15" name="Text Placeholder 14"/>
          <p:cNvSpPr>
            <a:spLocks noGrp="1"/>
          </p:cNvSpPr>
          <p:nvPr>
            <p:ph type="body" sz="quarter" idx="10"/>
          </p:nvPr>
        </p:nvSpPr>
        <p:spPr>
          <a:xfrm>
            <a:off x="304799" y="6233974"/>
            <a:ext cx="7304343" cy="487363"/>
          </a:xfrm>
        </p:spPr>
        <p:txBody>
          <a:bodyPr/>
          <a:lstStyle/>
          <a:p>
            <a:r>
              <a:rPr lang="ja-JP" dirty="0"/>
              <a:t>*さらなる調査のためには、B群におけるオシメルチニブの18ヶ月PFS率が60％であることが必要であった</a:t>
            </a:r>
          </a:p>
        </p:txBody>
      </p:sp>
      <p:sp>
        <p:nvSpPr>
          <p:cNvPr id="125"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1353746"/>
          </a:xfrm>
        </p:spPr>
        <p:txBody>
          <a:bodyPr/>
          <a:lstStyle/>
          <a:p>
            <a:r>
              <a:rPr lang="ja-JP" b="1"/>
              <a:t>主な結果</a:t>
            </a:r>
          </a:p>
        </p:txBody>
      </p:sp>
      <p:sp>
        <p:nvSpPr>
          <p:cNvPr id="126" name="Title 1"/>
          <p:cNvSpPr>
            <a:spLocks noGrp="1"/>
          </p:cNvSpPr>
          <p:nvPr>
            <p:ph type="title"/>
          </p:nvPr>
        </p:nvSpPr>
        <p:spPr>
          <a:xfrm>
            <a:off x="304800" y="107693"/>
            <a:ext cx="11582400" cy="939801"/>
          </a:xfrm>
        </p:spPr>
        <p:txBody>
          <a:bodyPr/>
          <a:lstStyle/>
          <a:p>
            <a:r>
              <a:rPr lang="ja-JP" dirty="0"/>
              <a:t>LBA51：EGFR変異型非小細胞肺がん（NSCLC）患者の血漿T790Mモニタリングに基づくオシメルチニブ治療：EORTC 肺がんグループ1613 APPLE 第II相ランダム化臨床試験 </a:t>
            </a:r>
            <a:br>
              <a:rPr lang="en-GB" altLang="ja-JP" dirty="0"/>
            </a:br>
            <a:r>
              <a:rPr lang="ja-JP" dirty="0"/>
              <a:t>– Remon J, et al.</a:t>
            </a:r>
          </a:p>
        </p:txBody>
      </p:sp>
      <p:sp>
        <p:nvSpPr>
          <p:cNvPr id="127" name="Text Placeholder 4"/>
          <p:cNvSpPr>
            <a:spLocks noGrp="1"/>
          </p:cNvSpPr>
          <p:nvPr>
            <p:ph type="body" sz="quarter" idx="11"/>
          </p:nvPr>
        </p:nvSpPr>
        <p:spPr>
          <a:xfrm>
            <a:off x="6379633" y="6521312"/>
            <a:ext cx="5507567" cy="200025"/>
          </a:xfrm>
        </p:spPr>
        <p:txBody>
          <a:bodyPr/>
          <a:lstStyle/>
          <a:p>
            <a:r>
              <a:rPr lang="ja-JP"/>
              <a:t>Remon J, et al.Ann Oncol 2022;33（suppl）:Abstr LBA51</a:t>
            </a:r>
          </a:p>
        </p:txBody>
      </p:sp>
      <p:sp>
        <p:nvSpPr>
          <p:cNvPr id="128" name="Content Placeholder 26">
            <a:extLst>
              <a:ext uri="{FF2B5EF4-FFF2-40B4-BE49-F238E27FC236}">
                <a16:creationId xmlns:a16="http://schemas.microsoft.com/office/drawing/2014/main" id="{16BAD327-BB22-5046-7225-C8934978F9E8}"/>
              </a:ext>
            </a:extLst>
          </p:cNvPr>
          <p:cNvSpPr txBox="1">
            <a:spLocks/>
          </p:cNvSpPr>
          <p:nvPr/>
        </p:nvSpPr>
        <p:spPr bwMode="auto">
          <a:xfrm>
            <a:off x="2995536" y="1559592"/>
            <a:ext cx="6479543"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B群</a:t>
            </a:r>
            <a:r>
              <a:rPr kumimoji="0" lang="ja-JP" sz="1600" b="1" i="0" u="none" strike="noStrike" cap="none" normalizeH="0" baseline="30000" noProof="0">
                <a:ln>
                  <a:noFill/>
                </a:ln>
                <a:solidFill>
                  <a:srgbClr val="363636"/>
                </a:solidFill>
                <a:uLnTx/>
                <a:uFillTx/>
                <a:latin typeface="Arial"/>
                <a:ea typeface="MS Mincho"/>
                <a:cs typeface="+mj-cs"/>
                <a:sym typeface="Helvetica"/>
              </a:rPr>
              <a:t>*</a:t>
            </a:r>
            <a:r>
              <a:rPr kumimoji="0" lang="ja-JP" sz="1600" b="1" i="0" u="none" strike="noStrike" cap="none" normalizeH="0" baseline="0" noProof="0">
                <a:ln>
                  <a:noFill/>
                </a:ln>
                <a:solidFill>
                  <a:srgbClr val="363636"/>
                </a:solidFill>
                <a:uLnTx/>
                <a:uFillTx/>
                <a:latin typeface="Arial"/>
                <a:ea typeface="MS Mincho"/>
                <a:cs typeface="+mj-cs"/>
                <a:sym typeface="Helvetica"/>
              </a:rPr>
              <a:t>の治験責任医師による 18ヶ月時点でのPFS率</a:t>
            </a:r>
          </a:p>
        </p:txBody>
      </p:sp>
      <p:graphicFrame>
        <p:nvGraphicFramePr>
          <p:cNvPr id="129" name="Table 2">
            <a:extLst>
              <a:ext uri="{FF2B5EF4-FFF2-40B4-BE49-F238E27FC236}">
                <a16:creationId xmlns:a16="http://schemas.microsoft.com/office/drawing/2014/main" id="{1A57DE9C-F59E-779F-3042-D830D1061FD3}"/>
              </a:ext>
            </a:extLst>
          </p:cNvPr>
          <p:cNvGraphicFramePr>
            <a:graphicFrameLocks noGrp="1"/>
          </p:cNvGraphicFramePr>
          <p:nvPr>
            <p:extLst>
              <p:ext uri="{D42A27DB-BD31-4B8C-83A1-F6EECF244321}">
                <p14:modId xmlns:p14="http://schemas.microsoft.com/office/powerpoint/2010/main" val="852613654"/>
              </p:ext>
            </p:extLst>
          </p:nvPr>
        </p:nvGraphicFramePr>
        <p:xfrm>
          <a:off x="5369050" y="2080294"/>
          <a:ext cx="6123930" cy="548640"/>
        </p:xfrm>
        <a:graphic>
          <a:graphicData uri="http://schemas.openxmlformats.org/drawingml/2006/table">
            <a:tbl>
              <a:tblPr firstRow="1" bandRow="1">
                <a:tableStyleId>{69012ECD-51FC-41F1-AA8D-1B2483CD663E}</a:tableStyleId>
              </a:tblPr>
              <a:tblGrid>
                <a:gridCol w="2009130">
                  <a:extLst>
                    <a:ext uri="{9D8B030D-6E8A-4147-A177-3AD203B41FA5}">
                      <a16:colId xmlns:a16="http://schemas.microsoft.com/office/drawing/2014/main" val="1010850992"/>
                    </a:ext>
                  </a:extLst>
                </a:gridCol>
                <a:gridCol w="1817914">
                  <a:extLst>
                    <a:ext uri="{9D8B030D-6E8A-4147-A177-3AD203B41FA5}">
                      <a16:colId xmlns:a16="http://schemas.microsoft.com/office/drawing/2014/main" val="1237212602"/>
                    </a:ext>
                  </a:extLst>
                </a:gridCol>
                <a:gridCol w="2296886">
                  <a:extLst>
                    <a:ext uri="{9D8B030D-6E8A-4147-A177-3AD203B41FA5}">
                      <a16:colId xmlns:a16="http://schemas.microsoft.com/office/drawing/2014/main" val="120343438"/>
                    </a:ext>
                  </a:extLst>
                </a:gridCol>
              </a:tblGrid>
              <a:tr h="148105">
                <a:tc>
                  <a:txBody>
                    <a:bodyPr/>
                    <a:lstStyle/>
                    <a:p>
                      <a:pPr algn="l"/>
                      <a:r>
                        <a:rPr lang="ja-JP" sz="1200">
                          <a:solidFill>
                            <a:schemeClr val="tx2"/>
                          </a:solidFill>
                        </a:rPr>
                        <a:t>イベント／トータル、n/N</a:t>
                      </a:r>
                    </a:p>
                  </a:txBody>
                  <a:tcPr anchor="b"/>
                </a:tc>
                <a:tc>
                  <a:txBody>
                    <a:bodyPr/>
                    <a:lstStyle/>
                    <a:p>
                      <a:pPr algn="ctr"/>
                      <a:r>
                        <a:rPr lang="ja-JP" sz="1200" dirty="0">
                          <a:solidFill>
                            <a:schemeClr val="tx2"/>
                          </a:solidFill>
                        </a:rPr>
                        <a:t>mPFS、月 （95％CI）</a:t>
                      </a:r>
                    </a:p>
                  </a:txBody>
                  <a:tcPr anchor="b"/>
                </a:tc>
                <a:tc>
                  <a:txBody>
                    <a:bodyPr/>
                    <a:lstStyle/>
                    <a:p>
                      <a:pPr algn="ctr"/>
                      <a:r>
                        <a:rPr lang="ja-JP" sz="1200">
                          <a:solidFill>
                            <a:schemeClr val="tx2"/>
                          </a:solidFill>
                        </a:rPr>
                        <a:t>18ヶ月 PFS率、％（84％CI）</a:t>
                      </a:r>
                    </a:p>
                  </a:txBody>
                  <a:tcPr anchor="b"/>
                </a:tc>
                <a:extLst>
                  <a:ext uri="{0D108BD9-81ED-4DB2-BD59-A6C34878D82A}">
                    <a16:rowId xmlns:a16="http://schemas.microsoft.com/office/drawing/2014/main" val="847029165"/>
                  </a:ext>
                </a:extLst>
              </a:tr>
              <a:tr h="0">
                <a:tc>
                  <a:txBody>
                    <a:bodyPr/>
                    <a:lstStyle/>
                    <a:p>
                      <a:pPr algn="l"/>
                      <a:r>
                        <a:rPr lang="ja-JP" sz="1200"/>
                        <a:t>25/47</a:t>
                      </a:r>
                    </a:p>
                  </a:txBody>
                  <a:tcPr/>
                </a:tc>
                <a:tc>
                  <a:txBody>
                    <a:bodyPr/>
                    <a:lstStyle/>
                    <a:p>
                      <a:pPr algn="ctr"/>
                      <a:r>
                        <a:rPr lang="ja-JP" sz="1200"/>
                        <a:t>22.0 （18.6、NR）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dirty="0"/>
                        <a:t>67.2 （56.4、75.9）</a:t>
                      </a:r>
                    </a:p>
                  </a:txBody>
                  <a:tcPr/>
                </a:tc>
                <a:extLst>
                  <a:ext uri="{0D108BD9-81ED-4DB2-BD59-A6C34878D82A}">
                    <a16:rowId xmlns:a16="http://schemas.microsoft.com/office/drawing/2014/main" val="3419601792"/>
                  </a:ext>
                </a:extLst>
              </a:tr>
            </a:tbl>
          </a:graphicData>
        </a:graphic>
      </p:graphicFrame>
      <p:sp>
        <p:nvSpPr>
          <p:cNvPr id="130" name="TextBox 129">
            <a:extLst>
              <a:ext uri="{FF2B5EF4-FFF2-40B4-BE49-F238E27FC236}">
                <a16:creationId xmlns:a16="http://schemas.microsoft.com/office/drawing/2014/main" id="{E72BAFAA-2B81-415A-112D-84D18EFB5DEA}"/>
              </a:ext>
            </a:extLst>
          </p:cNvPr>
          <p:cNvSpPr txBox="1"/>
          <p:nvPr/>
        </p:nvSpPr>
        <p:spPr>
          <a:xfrm>
            <a:off x="5347066" y="5534806"/>
            <a:ext cx="1268296" cy="307777"/>
          </a:xfrm>
          <a:prstGeom prst="rect">
            <a:avLst/>
          </a:prstGeom>
          <a:noFill/>
        </p:spPr>
        <p:txBody>
          <a:bodyPr wrap="none" rtlCol="0">
            <a:spAutoFit/>
          </a:bodyPr>
          <a:lstStyle/>
          <a:p>
            <a:pPr algn="ctr" fontAlgn="base">
              <a:spcBef>
                <a:spcPct val="0"/>
              </a:spcBef>
              <a:spcAft>
                <a:spcPct val="0"/>
              </a:spcAft>
            </a:pPr>
            <a:r>
              <a:rPr lang="ja-JP" sz="1400">
                <a:solidFill>
                  <a:schemeClr val="tx1"/>
                </a:solidFill>
                <a:latin typeface="Arial" panose="020B0604020202020204" pitchFamily="34" charset="0"/>
                <a:ea typeface="MS Mincho"/>
                <a:cs typeface="Arial" panose="020B0604020202020204" pitchFamily="34" charset="0"/>
              </a:rPr>
              <a:t>経過時間（月）</a:t>
            </a:r>
          </a:p>
        </p:txBody>
      </p:sp>
      <p:sp>
        <p:nvSpPr>
          <p:cNvPr id="131" name="TextBox 130">
            <a:extLst>
              <a:ext uri="{FF2B5EF4-FFF2-40B4-BE49-F238E27FC236}">
                <a16:creationId xmlns:a16="http://schemas.microsoft.com/office/drawing/2014/main" id="{CABFA38D-849A-9F8F-FBAF-271736350D96}"/>
              </a:ext>
            </a:extLst>
          </p:cNvPr>
          <p:cNvSpPr txBox="1"/>
          <p:nvPr/>
        </p:nvSpPr>
        <p:spPr>
          <a:xfrm>
            <a:off x="1863966" y="5380918"/>
            <a:ext cx="990977" cy="307777"/>
          </a:xfrm>
          <a:prstGeom prst="rect">
            <a:avLst/>
          </a:prstGeom>
          <a:noFill/>
        </p:spPr>
        <p:txBody>
          <a:bodyPr wrap="none" rtlCol="0">
            <a:spAutoFit/>
          </a:bodyPr>
          <a:lstStyle/>
          <a:p>
            <a:pPr algn="r"/>
            <a:r>
              <a:rPr lang="ja-JP" sz="1400"/>
              <a:t>リスク有患者数</a:t>
            </a:r>
          </a:p>
        </p:txBody>
      </p:sp>
      <p:sp>
        <p:nvSpPr>
          <p:cNvPr id="132" name="Freeform 21">
            <a:extLst>
              <a:ext uri="{FF2B5EF4-FFF2-40B4-BE49-F238E27FC236}">
                <a16:creationId xmlns:a16="http://schemas.microsoft.com/office/drawing/2014/main" id="{B759FF58-15E2-5CFB-C292-9C9B1102B783}"/>
              </a:ext>
            </a:extLst>
          </p:cNvPr>
          <p:cNvSpPr>
            <a:spLocks/>
          </p:cNvSpPr>
          <p:nvPr/>
        </p:nvSpPr>
        <p:spPr bwMode="auto">
          <a:xfrm>
            <a:off x="3051904" y="2324684"/>
            <a:ext cx="6017802" cy="2877178"/>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endParaRPr>
          </a:p>
        </p:txBody>
      </p:sp>
      <p:grpSp>
        <p:nvGrpSpPr>
          <p:cNvPr id="133" name="Group 132">
            <a:extLst>
              <a:ext uri="{FF2B5EF4-FFF2-40B4-BE49-F238E27FC236}">
                <a16:creationId xmlns:a16="http://schemas.microsoft.com/office/drawing/2014/main" id="{B954ADD4-04B8-2307-6D88-15883EAA192B}"/>
              </a:ext>
            </a:extLst>
          </p:cNvPr>
          <p:cNvGrpSpPr/>
          <p:nvPr/>
        </p:nvGrpSpPr>
        <p:grpSpPr>
          <a:xfrm>
            <a:off x="2217670" y="2167595"/>
            <a:ext cx="834235" cy="3168000"/>
            <a:chOff x="1252106" y="1265887"/>
            <a:chExt cx="732249" cy="2858279"/>
          </a:xfrm>
        </p:grpSpPr>
        <p:sp>
          <p:nvSpPr>
            <p:cNvPr id="134" name="TextBox 133">
              <a:extLst>
                <a:ext uri="{FF2B5EF4-FFF2-40B4-BE49-F238E27FC236}">
                  <a16:creationId xmlns:a16="http://schemas.microsoft.com/office/drawing/2014/main" id="{9C9D4E4D-D89D-D7E5-93BB-EF364E449685}"/>
                </a:ext>
              </a:extLst>
            </p:cNvPr>
            <p:cNvSpPr txBox="1"/>
            <p:nvPr/>
          </p:nvSpPr>
          <p:spPr>
            <a:xfrm rot="16200000">
              <a:off x="1029081" y="2588227"/>
              <a:ext cx="716201" cy="270151"/>
            </a:xfrm>
            <a:prstGeom prst="rect">
              <a:avLst/>
            </a:prstGeom>
            <a:noFill/>
          </p:spPr>
          <p:txBody>
            <a:bodyPr wrap="none" rtlCol="0">
              <a:spAutoFit/>
            </a:bodyPr>
            <a:lstStyle/>
            <a:p>
              <a:pPr algn="ctr" fontAlgn="base">
                <a:spcBef>
                  <a:spcPct val="0"/>
                </a:spcBef>
                <a:spcAft>
                  <a:spcPct val="0"/>
                </a:spcAft>
              </a:pPr>
              <a:r>
                <a:rPr lang="ja-JP" sz="1400">
                  <a:solidFill>
                    <a:srgbClr val="363636"/>
                  </a:solidFill>
                  <a:latin typeface="Arial" panose="020B0604020202020204" pitchFamily="34" charset="0"/>
                  <a:ea typeface="MS Mincho"/>
                  <a:cs typeface="Arial" panose="020B0604020202020204" pitchFamily="34" charset="0"/>
                </a:rPr>
                <a:t>PFS（％）</a:t>
              </a:r>
            </a:p>
          </p:txBody>
        </p:sp>
        <p:sp>
          <p:nvSpPr>
            <p:cNvPr id="135" name="TextBox 134">
              <a:extLst>
                <a:ext uri="{FF2B5EF4-FFF2-40B4-BE49-F238E27FC236}">
                  <a16:creationId xmlns:a16="http://schemas.microsoft.com/office/drawing/2014/main" id="{4DB117BF-85FC-5204-6ABC-4B45AC9E8F75}"/>
                </a:ext>
              </a:extLst>
            </p:cNvPr>
            <p:cNvSpPr txBox="1"/>
            <p:nvPr/>
          </p:nvSpPr>
          <p:spPr>
            <a:xfrm>
              <a:off x="1431940" y="1265887"/>
              <a:ext cx="482825"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100</a:t>
              </a:r>
            </a:p>
          </p:txBody>
        </p:sp>
        <p:sp>
          <p:nvSpPr>
            <p:cNvPr id="136" name="Line 6">
              <a:extLst>
                <a:ext uri="{FF2B5EF4-FFF2-40B4-BE49-F238E27FC236}">
                  <a16:creationId xmlns:a16="http://schemas.microsoft.com/office/drawing/2014/main" id="{BF6710A8-52BB-9B0A-D21A-AC19FB52C346}"/>
                </a:ext>
              </a:extLst>
            </p:cNvPr>
            <p:cNvSpPr>
              <a:spLocks noChangeShapeType="1"/>
            </p:cNvSpPr>
            <p:nvPr/>
          </p:nvSpPr>
          <p:spPr bwMode="auto">
            <a:xfrm>
              <a:off x="1898121" y="1422545"/>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37" name="Line 7">
              <a:extLst>
                <a:ext uri="{FF2B5EF4-FFF2-40B4-BE49-F238E27FC236}">
                  <a16:creationId xmlns:a16="http://schemas.microsoft.com/office/drawing/2014/main" id="{25674D0F-77F1-8921-6A50-3BE175FEA2AC}"/>
                </a:ext>
              </a:extLst>
            </p:cNvPr>
            <p:cNvSpPr>
              <a:spLocks noChangeShapeType="1"/>
            </p:cNvSpPr>
            <p:nvPr/>
          </p:nvSpPr>
          <p:spPr bwMode="auto">
            <a:xfrm>
              <a:off x="1898121" y="1944753"/>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38" name="Line 8">
              <a:extLst>
                <a:ext uri="{FF2B5EF4-FFF2-40B4-BE49-F238E27FC236}">
                  <a16:creationId xmlns:a16="http://schemas.microsoft.com/office/drawing/2014/main" id="{EB09A0B5-9918-020F-B02B-4A2016807758}"/>
                </a:ext>
              </a:extLst>
            </p:cNvPr>
            <p:cNvSpPr>
              <a:spLocks noChangeShapeType="1"/>
            </p:cNvSpPr>
            <p:nvPr/>
          </p:nvSpPr>
          <p:spPr bwMode="auto">
            <a:xfrm>
              <a:off x="1898121" y="244351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39" name="Line 9">
              <a:extLst>
                <a:ext uri="{FF2B5EF4-FFF2-40B4-BE49-F238E27FC236}">
                  <a16:creationId xmlns:a16="http://schemas.microsoft.com/office/drawing/2014/main" id="{5EA3D324-82D5-4ECF-7B4E-2B0AA469830F}"/>
                </a:ext>
              </a:extLst>
            </p:cNvPr>
            <p:cNvSpPr>
              <a:spLocks noChangeShapeType="1"/>
            </p:cNvSpPr>
            <p:nvPr/>
          </p:nvSpPr>
          <p:spPr bwMode="auto">
            <a:xfrm>
              <a:off x="1898121" y="2958393"/>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40" name="Line 10">
              <a:extLst>
                <a:ext uri="{FF2B5EF4-FFF2-40B4-BE49-F238E27FC236}">
                  <a16:creationId xmlns:a16="http://schemas.microsoft.com/office/drawing/2014/main" id="{C024528D-4E43-3D47-D8C3-29F02FB2B471}"/>
                </a:ext>
              </a:extLst>
            </p:cNvPr>
            <p:cNvSpPr>
              <a:spLocks noChangeShapeType="1"/>
            </p:cNvSpPr>
            <p:nvPr/>
          </p:nvSpPr>
          <p:spPr bwMode="auto">
            <a:xfrm>
              <a:off x="1898121" y="3462529"/>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41" name="Line 11">
              <a:extLst>
                <a:ext uri="{FF2B5EF4-FFF2-40B4-BE49-F238E27FC236}">
                  <a16:creationId xmlns:a16="http://schemas.microsoft.com/office/drawing/2014/main" id="{14D7EFB9-93CC-30F7-ADC0-F7D6AC213A2B}"/>
                </a:ext>
              </a:extLst>
            </p:cNvPr>
            <p:cNvSpPr>
              <a:spLocks noChangeShapeType="1"/>
            </p:cNvSpPr>
            <p:nvPr/>
          </p:nvSpPr>
          <p:spPr bwMode="auto">
            <a:xfrm>
              <a:off x="1898121" y="3972037"/>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42" name="TextBox 141">
              <a:extLst>
                <a:ext uri="{FF2B5EF4-FFF2-40B4-BE49-F238E27FC236}">
                  <a16:creationId xmlns:a16="http://schemas.microsoft.com/office/drawing/2014/main" id="{CEB6FA5E-93CD-6E57-B539-5D39146816D7}"/>
                </a:ext>
              </a:extLst>
            </p:cNvPr>
            <p:cNvSpPr txBox="1"/>
            <p:nvPr/>
          </p:nvSpPr>
          <p:spPr>
            <a:xfrm>
              <a:off x="1531332" y="1790026"/>
              <a:ext cx="383438"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80</a:t>
              </a:r>
            </a:p>
          </p:txBody>
        </p:sp>
        <p:sp>
          <p:nvSpPr>
            <p:cNvPr id="143" name="TextBox 142">
              <a:extLst>
                <a:ext uri="{FF2B5EF4-FFF2-40B4-BE49-F238E27FC236}">
                  <a16:creationId xmlns:a16="http://schemas.microsoft.com/office/drawing/2014/main" id="{6B4B179A-CB51-61E1-A74A-5C1131F77C7C}"/>
                </a:ext>
              </a:extLst>
            </p:cNvPr>
            <p:cNvSpPr txBox="1"/>
            <p:nvPr/>
          </p:nvSpPr>
          <p:spPr>
            <a:xfrm>
              <a:off x="1531332" y="2288557"/>
              <a:ext cx="383438"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60</a:t>
              </a:r>
            </a:p>
          </p:txBody>
        </p:sp>
        <p:sp>
          <p:nvSpPr>
            <p:cNvPr id="144" name="TextBox 143">
              <a:extLst>
                <a:ext uri="{FF2B5EF4-FFF2-40B4-BE49-F238E27FC236}">
                  <a16:creationId xmlns:a16="http://schemas.microsoft.com/office/drawing/2014/main" id="{B0035F56-256A-656B-D55B-83CFC6068162}"/>
                </a:ext>
              </a:extLst>
            </p:cNvPr>
            <p:cNvSpPr txBox="1"/>
            <p:nvPr/>
          </p:nvSpPr>
          <p:spPr>
            <a:xfrm>
              <a:off x="1531332" y="2803210"/>
              <a:ext cx="383438"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40</a:t>
              </a:r>
            </a:p>
          </p:txBody>
        </p:sp>
        <p:sp>
          <p:nvSpPr>
            <p:cNvPr id="145" name="TextBox 144">
              <a:extLst>
                <a:ext uri="{FF2B5EF4-FFF2-40B4-BE49-F238E27FC236}">
                  <a16:creationId xmlns:a16="http://schemas.microsoft.com/office/drawing/2014/main" id="{0F9A6550-104E-A4C6-24D5-DE105BB88613}"/>
                </a:ext>
              </a:extLst>
            </p:cNvPr>
            <p:cNvSpPr txBox="1"/>
            <p:nvPr/>
          </p:nvSpPr>
          <p:spPr>
            <a:xfrm>
              <a:off x="1531332" y="3307113"/>
              <a:ext cx="383438"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20</a:t>
              </a:r>
            </a:p>
          </p:txBody>
        </p:sp>
        <p:sp>
          <p:nvSpPr>
            <p:cNvPr id="146" name="TextBox 145">
              <a:extLst>
                <a:ext uri="{FF2B5EF4-FFF2-40B4-BE49-F238E27FC236}">
                  <a16:creationId xmlns:a16="http://schemas.microsoft.com/office/drawing/2014/main" id="{8F42E93B-8A3D-E4EC-B6C9-59E699B9ACED}"/>
                </a:ext>
              </a:extLst>
            </p:cNvPr>
            <p:cNvSpPr txBox="1"/>
            <p:nvPr/>
          </p:nvSpPr>
          <p:spPr>
            <a:xfrm>
              <a:off x="1630726" y="3816389"/>
              <a:ext cx="284052"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0</a:t>
              </a:r>
            </a:p>
          </p:txBody>
        </p:sp>
      </p:grpSp>
      <p:grpSp>
        <p:nvGrpSpPr>
          <p:cNvPr id="147" name="Group 146">
            <a:extLst>
              <a:ext uri="{FF2B5EF4-FFF2-40B4-BE49-F238E27FC236}">
                <a16:creationId xmlns:a16="http://schemas.microsoft.com/office/drawing/2014/main" id="{C81BC1A5-D236-674B-E246-5B24B05A00AE}"/>
              </a:ext>
            </a:extLst>
          </p:cNvPr>
          <p:cNvGrpSpPr/>
          <p:nvPr/>
        </p:nvGrpSpPr>
        <p:grpSpPr>
          <a:xfrm>
            <a:off x="3033245" y="5199463"/>
            <a:ext cx="6145612" cy="360147"/>
            <a:chOff x="3440841" y="5026801"/>
            <a:chExt cx="6145612" cy="360147"/>
          </a:xfrm>
        </p:grpSpPr>
        <p:sp>
          <p:nvSpPr>
            <p:cNvPr id="148" name="Line 19">
              <a:extLst>
                <a:ext uri="{FF2B5EF4-FFF2-40B4-BE49-F238E27FC236}">
                  <a16:creationId xmlns:a16="http://schemas.microsoft.com/office/drawing/2014/main" id="{76D6F111-2A7B-B030-84F3-FB225A4F842A}"/>
                </a:ext>
              </a:extLst>
            </p:cNvPr>
            <p:cNvSpPr>
              <a:spLocks noChangeShapeType="1"/>
            </p:cNvSpPr>
            <p:nvPr/>
          </p:nvSpPr>
          <p:spPr bwMode="auto">
            <a:xfrm>
              <a:off x="8582495"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49" name="TextBox 148">
              <a:extLst>
                <a:ext uri="{FF2B5EF4-FFF2-40B4-BE49-F238E27FC236}">
                  <a16:creationId xmlns:a16="http://schemas.microsoft.com/office/drawing/2014/main" id="{A49F6679-37E5-0DDA-5B6A-640BCF710DDE}"/>
                </a:ext>
              </a:extLst>
            </p:cNvPr>
            <p:cNvSpPr txBox="1"/>
            <p:nvPr/>
          </p:nvSpPr>
          <p:spPr>
            <a:xfrm>
              <a:off x="8143675"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34</a:t>
              </a:r>
            </a:p>
          </p:txBody>
        </p:sp>
        <p:sp>
          <p:nvSpPr>
            <p:cNvPr id="150" name="TextBox 149">
              <a:extLst>
                <a:ext uri="{FF2B5EF4-FFF2-40B4-BE49-F238E27FC236}">
                  <a16:creationId xmlns:a16="http://schemas.microsoft.com/office/drawing/2014/main" id="{996E9896-AAB2-0C9C-DD7C-6123958C4A83}"/>
                </a:ext>
              </a:extLst>
            </p:cNvPr>
            <p:cNvSpPr txBox="1"/>
            <p:nvPr/>
          </p:nvSpPr>
          <p:spPr>
            <a:xfrm>
              <a:off x="8427853"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36</a:t>
              </a:r>
            </a:p>
          </p:txBody>
        </p:sp>
        <p:sp>
          <p:nvSpPr>
            <p:cNvPr id="151" name="Line 21">
              <a:extLst>
                <a:ext uri="{FF2B5EF4-FFF2-40B4-BE49-F238E27FC236}">
                  <a16:creationId xmlns:a16="http://schemas.microsoft.com/office/drawing/2014/main" id="{452D1019-B952-9528-0FFB-9582D92DB09C}"/>
                </a:ext>
              </a:extLst>
            </p:cNvPr>
            <p:cNvSpPr>
              <a:spLocks noChangeShapeType="1"/>
            </p:cNvSpPr>
            <p:nvPr/>
          </p:nvSpPr>
          <p:spPr bwMode="auto">
            <a:xfrm>
              <a:off x="8298317"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52" name="Line 21">
              <a:extLst>
                <a:ext uri="{FF2B5EF4-FFF2-40B4-BE49-F238E27FC236}">
                  <a16:creationId xmlns:a16="http://schemas.microsoft.com/office/drawing/2014/main" id="{38095047-85D0-C97F-8663-D4D9A43CBD1F}"/>
                </a:ext>
              </a:extLst>
            </p:cNvPr>
            <p:cNvSpPr>
              <a:spLocks noChangeShapeType="1"/>
            </p:cNvSpPr>
            <p:nvPr/>
          </p:nvSpPr>
          <p:spPr bwMode="auto">
            <a:xfrm>
              <a:off x="8016739"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53" name="TextBox 152">
              <a:extLst>
                <a:ext uri="{FF2B5EF4-FFF2-40B4-BE49-F238E27FC236}">
                  <a16:creationId xmlns:a16="http://schemas.microsoft.com/office/drawing/2014/main" id="{69A5CCD2-A740-2435-2B3C-34962EA20B03}"/>
                </a:ext>
              </a:extLst>
            </p:cNvPr>
            <p:cNvSpPr txBox="1"/>
            <p:nvPr/>
          </p:nvSpPr>
          <p:spPr>
            <a:xfrm>
              <a:off x="7859779"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32</a:t>
              </a:r>
            </a:p>
          </p:txBody>
        </p:sp>
        <p:sp>
          <p:nvSpPr>
            <p:cNvPr id="154" name="Line 21">
              <a:extLst>
                <a:ext uri="{FF2B5EF4-FFF2-40B4-BE49-F238E27FC236}">
                  <a16:creationId xmlns:a16="http://schemas.microsoft.com/office/drawing/2014/main" id="{5ACC5070-A04D-1B01-CC79-7C20CCE0CCF4}"/>
                </a:ext>
              </a:extLst>
            </p:cNvPr>
            <p:cNvSpPr>
              <a:spLocks noChangeShapeType="1"/>
            </p:cNvSpPr>
            <p:nvPr/>
          </p:nvSpPr>
          <p:spPr bwMode="auto">
            <a:xfrm>
              <a:off x="7737017"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55" name="TextBox 154">
              <a:extLst>
                <a:ext uri="{FF2B5EF4-FFF2-40B4-BE49-F238E27FC236}">
                  <a16:creationId xmlns:a16="http://schemas.microsoft.com/office/drawing/2014/main" id="{4637B618-E1EC-338F-8AA5-11C748F40DDB}"/>
                </a:ext>
              </a:extLst>
            </p:cNvPr>
            <p:cNvSpPr txBox="1"/>
            <p:nvPr/>
          </p:nvSpPr>
          <p:spPr>
            <a:xfrm>
              <a:off x="7580058"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30</a:t>
              </a:r>
            </a:p>
          </p:txBody>
        </p:sp>
        <p:sp>
          <p:nvSpPr>
            <p:cNvPr id="156" name="Line 21">
              <a:extLst>
                <a:ext uri="{FF2B5EF4-FFF2-40B4-BE49-F238E27FC236}">
                  <a16:creationId xmlns:a16="http://schemas.microsoft.com/office/drawing/2014/main" id="{FDB31E48-3300-40A5-80A0-1B80C94CBE50}"/>
                </a:ext>
              </a:extLst>
            </p:cNvPr>
            <p:cNvSpPr>
              <a:spLocks noChangeShapeType="1"/>
            </p:cNvSpPr>
            <p:nvPr/>
          </p:nvSpPr>
          <p:spPr bwMode="auto">
            <a:xfrm>
              <a:off x="7457295"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57" name="TextBox 156">
              <a:extLst>
                <a:ext uri="{FF2B5EF4-FFF2-40B4-BE49-F238E27FC236}">
                  <a16:creationId xmlns:a16="http://schemas.microsoft.com/office/drawing/2014/main" id="{60E8441C-D2B4-CDED-5B1B-9564F670AEBB}"/>
                </a:ext>
              </a:extLst>
            </p:cNvPr>
            <p:cNvSpPr txBox="1"/>
            <p:nvPr/>
          </p:nvSpPr>
          <p:spPr>
            <a:xfrm>
              <a:off x="7300336"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28</a:t>
              </a:r>
            </a:p>
          </p:txBody>
        </p:sp>
        <p:sp>
          <p:nvSpPr>
            <p:cNvPr id="158" name="Line 21">
              <a:extLst>
                <a:ext uri="{FF2B5EF4-FFF2-40B4-BE49-F238E27FC236}">
                  <a16:creationId xmlns:a16="http://schemas.microsoft.com/office/drawing/2014/main" id="{1804AB7A-3E13-BA73-0A04-10D48E9432CF}"/>
                </a:ext>
              </a:extLst>
            </p:cNvPr>
            <p:cNvSpPr>
              <a:spLocks noChangeShapeType="1"/>
            </p:cNvSpPr>
            <p:nvPr/>
          </p:nvSpPr>
          <p:spPr bwMode="auto">
            <a:xfrm>
              <a:off x="7177573"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59" name="TextBox 158">
              <a:extLst>
                <a:ext uri="{FF2B5EF4-FFF2-40B4-BE49-F238E27FC236}">
                  <a16:creationId xmlns:a16="http://schemas.microsoft.com/office/drawing/2014/main" id="{624642C6-5481-3D31-4640-37ECD4E8FBAC}"/>
                </a:ext>
              </a:extLst>
            </p:cNvPr>
            <p:cNvSpPr txBox="1"/>
            <p:nvPr/>
          </p:nvSpPr>
          <p:spPr>
            <a:xfrm>
              <a:off x="7020613"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26</a:t>
              </a:r>
            </a:p>
          </p:txBody>
        </p:sp>
        <p:sp>
          <p:nvSpPr>
            <p:cNvPr id="160" name="Line 21">
              <a:extLst>
                <a:ext uri="{FF2B5EF4-FFF2-40B4-BE49-F238E27FC236}">
                  <a16:creationId xmlns:a16="http://schemas.microsoft.com/office/drawing/2014/main" id="{EF00F97D-4E6D-A36E-6385-7D04FEBDD6BC}"/>
                </a:ext>
              </a:extLst>
            </p:cNvPr>
            <p:cNvSpPr>
              <a:spLocks noChangeShapeType="1"/>
            </p:cNvSpPr>
            <p:nvPr/>
          </p:nvSpPr>
          <p:spPr bwMode="auto">
            <a:xfrm>
              <a:off x="6897850"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61" name="TextBox 160">
              <a:extLst>
                <a:ext uri="{FF2B5EF4-FFF2-40B4-BE49-F238E27FC236}">
                  <a16:creationId xmlns:a16="http://schemas.microsoft.com/office/drawing/2014/main" id="{8D8C676E-16A3-FDB3-44D8-2523C5199CF1}"/>
                </a:ext>
              </a:extLst>
            </p:cNvPr>
            <p:cNvSpPr txBox="1"/>
            <p:nvPr/>
          </p:nvSpPr>
          <p:spPr>
            <a:xfrm>
              <a:off x="6740891"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24</a:t>
              </a:r>
            </a:p>
          </p:txBody>
        </p:sp>
        <p:sp>
          <p:nvSpPr>
            <p:cNvPr id="162" name="Line 21">
              <a:extLst>
                <a:ext uri="{FF2B5EF4-FFF2-40B4-BE49-F238E27FC236}">
                  <a16:creationId xmlns:a16="http://schemas.microsoft.com/office/drawing/2014/main" id="{AE3D2E9F-137E-F026-FC81-6EDCAC01EC0B}"/>
                </a:ext>
              </a:extLst>
            </p:cNvPr>
            <p:cNvSpPr>
              <a:spLocks noChangeShapeType="1"/>
            </p:cNvSpPr>
            <p:nvPr/>
          </p:nvSpPr>
          <p:spPr bwMode="auto">
            <a:xfrm>
              <a:off x="6618129"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63" name="TextBox 162">
              <a:extLst>
                <a:ext uri="{FF2B5EF4-FFF2-40B4-BE49-F238E27FC236}">
                  <a16:creationId xmlns:a16="http://schemas.microsoft.com/office/drawing/2014/main" id="{6479835E-0AC9-6AAE-7BE7-16419E0B32E1}"/>
                </a:ext>
              </a:extLst>
            </p:cNvPr>
            <p:cNvSpPr txBox="1"/>
            <p:nvPr/>
          </p:nvSpPr>
          <p:spPr>
            <a:xfrm>
              <a:off x="6461170"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22</a:t>
              </a:r>
            </a:p>
          </p:txBody>
        </p:sp>
        <p:sp>
          <p:nvSpPr>
            <p:cNvPr id="164" name="Line 21">
              <a:extLst>
                <a:ext uri="{FF2B5EF4-FFF2-40B4-BE49-F238E27FC236}">
                  <a16:creationId xmlns:a16="http://schemas.microsoft.com/office/drawing/2014/main" id="{5BC53BC9-FE64-07D3-1435-E0D4BF40366C}"/>
                </a:ext>
              </a:extLst>
            </p:cNvPr>
            <p:cNvSpPr>
              <a:spLocks noChangeShapeType="1"/>
            </p:cNvSpPr>
            <p:nvPr/>
          </p:nvSpPr>
          <p:spPr bwMode="auto">
            <a:xfrm>
              <a:off x="6338407"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65" name="TextBox 164">
              <a:extLst>
                <a:ext uri="{FF2B5EF4-FFF2-40B4-BE49-F238E27FC236}">
                  <a16:creationId xmlns:a16="http://schemas.microsoft.com/office/drawing/2014/main" id="{118213BF-A8F5-9C88-AE27-A24337D24E1C}"/>
                </a:ext>
              </a:extLst>
            </p:cNvPr>
            <p:cNvSpPr txBox="1"/>
            <p:nvPr/>
          </p:nvSpPr>
          <p:spPr>
            <a:xfrm>
              <a:off x="6181447"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20</a:t>
              </a:r>
            </a:p>
          </p:txBody>
        </p:sp>
        <p:sp>
          <p:nvSpPr>
            <p:cNvPr id="166" name="Line 21">
              <a:extLst>
                <a:ext uri="{FF2B5EF4-FFF2-40B4-BE49-F238E27FC236}">
                  <a16:creationId xmlns:a16="http://schemas.microsoft.com/office/drawing/2014/main" id="{3795A55D-64E3-C043-5AF7-D1F87B8757D6}"/>
                </a:ext>
              </a:extLst>
            </p:cNvPr>
            <p:cNvSpPr>
              <a:spLocks noChangeShapeType="1"/>
            </p:cNvSpPr>
            <p:nvPr/>
          </p:nvSpPr>
          <p:spPr bwMode="auto">
            <a:xfrm>
              <a:off x="6058684"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67" name="TextBox 166">
              <a:extLst>
                <a:ext uri="{FF2B5EF4-FFF2-40B4-BE49-F238E27FC236}">
                  <a16:creationId xmlns:a16="http://schemas.microsoft.com/office/drawing/2014/main" id="{EEB4A0E5-6CE5-48BD-DD68-9254CC6BB36F}"/>
                </a:ext>
              </a:extLst>
            </p:cNvPr>
            <p:cNvSpPr txBox="1"/>
            <p:nvPr/>
          </p:nvSpPr>
          <p:spPr>
            <a:xfrm>
              <a:off x="5901725"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18</a:t>
              </a:r>
            </a:p>
          </p:txBody>
        </p:sp>
        <p:sp>
          <p:nvSpPr>
            <p:cNvPr id="168" name="Line 21">
              <a:extLst>
                <a:ext uri="{FF2B5EF4-FFF2-40B4-BE49-F238E27FC236}">
                  <a16:creationId xmlns:a16="http://schemas.microsoft.com/office/drawing/2014/main" id="{8C18E5A1-C84E-82D7-A1AC-52F9BDC9E553}"/>
                </a:ext>
              </a:extLst>
            </p:cNvPr>
            <p:cNvSpPr>
              <a:spLocks noChangeShapeType="1"/>
            </p:cNvSpPr>
            <p:nvPr/>
          </p:nvSpPr>
          <p:spPr bwMode="auto">
            <a:xfrm>
              <a:off x="5778962"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69" name="TextBox 168">
              <a:extLst>
                <a:ext uri="{FF2B5EF4-FFF2-40B4-BE49-F238E27FC236}">
                  <a16:creationId xmlns:a16="http://schemas.microsoft.com/office/drawing/2014/main" id="{47E422E3-BB3A-8111-E374-567348A501F1}"/>
                </a:ext>
              </a:extLst>
            </p:cNvPr>
            <p:cNvSpPr txBox="1"/>
            <p:nvPr/>
          </p:nvSpPr>
          <p:spPr>
            <a:xfrm>
              <a:off x="5622003"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16</a:t>
              </a:r>
            </a:p>
          </p:txBody>
        </p:sp>
        <p:sp>
          <p:nvSpPr>
            <p:cNvPr id="170" name="Line 21">
              <a:extLst>
                <a:ext uri="{FF2B5EF4-FFF2-40B4-BE49-F238E27FC236}">
                  <a16:creationId xmlns:a16="http://schemas.microsoft.com/office/drawing/2014/main" id="{23E4EC36-DB65-41DB-5BE4-6BC6603913F7}"/>
                </a:ext>
              </a:extLst>
            </p:cNvPr>
            <p:cNvSpPr>
              <a:spLocks noChangeShapeType="1"/>
            </p:cNvSpPr>
            <p:nvPr/>
          </p:nvSpPr>
          <p:spPr bwMode="auto">
            <a:xfrm>
              <a:off x="5499241"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71" name="TextBox 170">
              <a:extLst>
                <a:ext uri="{FF2B5EF4-FFF2-40B4-BE49-F238E27FC236}">
                  <a16:creationId xmlns:a16="http://schemas.microsoft.com/office/drawing/2014/main" id="{8189AA69-F865-ED6C-39BB-A1721B733958}"/>
                </a:ext>
              </a:extLst>
            </p:cNvPr>
            <p:cNvSpPr txBox="1"/>
            <p:nvPr/>
          </p:nvSpPr>
          <p:spPr>
            <a:xfrm>
              <a:off x="5342280"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14</a:t>
              </a:r>
            </a:p>
          </p:txBody>
        </p:sp>
        <p:sp>
          <p:nvSpPr>
            <p:cNvPr id="172" name="Line 21">
              <a:extLst>
                <a:ext uri="{FF2B5EF4-FFF2-40B4-BE49-F238E27FC236}">
                  <a16:creationId xmlns:a16="http://schemas.microsoft.com/office/drawing/2014/main" id="{9D8664A5-E927-D9CD-E683-49DB129E9012}"/>
                </a:ext>
              </a:extLst>
            </p:cNvPr>
            <p:cNvSpPr>
              <a:spLocks noChangeShapeType="1"/>
            </p:cNvSpPr>
            <p:nvPr/>
          </p:nvSpPr>
          <p:spPr bwMode="auto">
            <a:xfrm>
              <a:off x="5219518"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73" name="TextBox 172">
              <a:extLst>
                <a:ext uri="{FF2B5EF4-FFF2-40B4-BE49-F238E27FC236}">
                  <a16:creationId xmlns:a16="http://schemas.microsoft.com/office/drawing/2014/main" id="{6BC3B663-D60E-4039-792F-E2D576F3D9FF}"/>
                </a:ext>
              </a:extLst>
            </p:cNvPr>
            <p:cNvSpPr txBox="1"/>
            <p:nvPr/>
          </p:nvSpPr>
          <p:spPr>
            <a:xfrm>
              <a:off x="5062559"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12</a:t>
              </a:r>
            </a:p>
          </p:txBody>
        </p:sp>
        <p:sp>
          <p:nvSpPr>
            <p:cNvPr id="174" name="Line 21">
              <a:extLst>
                <a:ext uri="{FF2B5EF4-FFF2-40B4-BE49-F238E27FC236}">
                  <a16:creationId xmlns:a16="http://schemas.microsoft.com/office/drawing/2014/main" id="{DA8AB21A-2D6B-940E-2142-3BCAD611D5F1}"/>
                </a:ext>
              </a:extLst>
            </p:cNvPr>
            <p:cNvSpPr>
              <a:spLocks noChangeShapeType="1"/>
            </p:cNvSpPr>
            <p:nvPr/>
          </p:nvSpPr>
          <p:spPr bwMode="auto">
            <a:xfrm>
              <a:off x="4939796"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75" name="TextBox 174">
              <a:extLst>
                <a:ext uri="{FF2B5EF4-FFF2-40B4-BE49-F238E27FC236}">
                  <a16:creationId xmlns:a16="http://schemas.microsoft.com/office/drawing/2014/main" id="{9F488D75-1708-7775-BFC2-64443004C607}"/>
                </a:ext>
              </a:extLst>
            </p:cNvPr>
            <p:cNvSpPr txBox="1"/>
            <p:nvPr/>
          </p:nvSpPr>
          <p:spPr>
            <a:xfrm>
              <a:off x="4782837"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10</a:t>
              </a:r>
            </a:p>
          </p:txBody>
        </p:sp>
        <p:sp>
          <p:nvSpPr>
            <p:cNvPr id="176" name="Line 21">
              <a:extLst>
                <a:ext uri="{FF2B5EF4-FFF2-40B4-BE49-F238E27FC236}">
                  <a16:creationId xmlns:a16="http://schemas.microsoft.com/office/drawing/2014/main" id="{BA112C6C-EF6A-D0D2-CA0E-29D4E1D51006}"/>
                </a:ext>
              </a:extLst>
            </p:cNvPr>
            <p:cNvSpPr>
              <a:spLocks noChangeShapeType="1"/>
            </p:cNvSpPr>
            <p:nvPr/>
          </p:nvSpPr>
          <p:spPr bwMode="auto">
            <a:xfrm>
              <a:off x="4660074"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77" name="TextBox 176">
              <a:extLst>
                <a:ext uri="{FF2B5EF4-FFF2-40B4-BE49-F238E27FC236}">
                  <a16:creationId xmlns:a16="http://schemas.microsoft.com/office/drawing/2014/main" id="{0C2BBD57-C1B6-E9E0-BDEA-00DA4250454A}"/>
                </a:ext>
              </a:extLst>
            </p:cNvPr>
            <p:cNvSpPr txBox="1"/>
            <p:nvPr/>
          </p:nvSpPr>
          <p:spPr>
            <a:xfrm>
              <a:off x="4559730" y="5098801"/>
              <a:ext cx="19605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8</a:t>
              </a:r>
            </a:p>
          </p:txBody>
        </p:sp>
        <p:sp>
          <p:nvSpPr>
            <p:cNvPr id="178" name="Line 21">
              <a:extLst>
                <a:ext uri="{FF2B5EF4-FFF2-40B4-BE49-F238E27FC236}">
                  <a16:creationId xmlns:a16="http://schemas.microsoft.com/office/drawing/2014/main" id="{075BFE3B-4AF6-C429-860B-D8A77AD70B0E}"/>
                </a:ext>
              </a:extLst>
            </p:cNvPr>
            <p:cNvSpPr>
              <a:spLocks noChangeShapeType="1"/>
            </p:cNvSpPr>
            <p:nvPr/>
          </p:nvSpPr>
          <p:spPr bwMode="auto">
            <a:xfrm>
              <a:off x="4380352"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79" name="TextBox 178">
              <a:extLst>
                <a:ext uri="{FF2B5EF4-FFF2-40B4-BE49-F238E27FC236}">
                  <a16:creationId xmlns:a16="http://schemas.microsoft.com/office/drawing/2014/main" id="{B7829818-B793-8139-248D-604E960D4D74}"/>
                </a:ext>
              </a:extLst>
            </p:cNvPr>
            <p:cNvSpPr txBox="1"/>
            <p:nvPr/>
          </p:nvSpPr>
          <p:spPr>
            <a:xfrm>
              <a:off x="4280007" y="5098801"/>
              <a:ext cx="19605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6</a:t>
              </a:r>
            </a:p>
          </p:txBody>
        </p:sp>
        <p:sp>
          <p:nvSpPr>
            <p:cNvPr id="180" name="Line 21">
              <a:extLst>
                <a:ext uri="{FF2B5EF4-FFF2-40B4-BE49-F238E27FC236}">
                  <a16:creationId xmlns:a16="http://schemas.microsoft.com/office/drawing/2014/main" id="{4A48D1E9-CECE-608E-272B-1B0F10221477}"/>
                </a:ext>
              </a:extLst>
            </p:cNvPr>
            <p:cNvSpPr>
              <a:spLocks noChangeShapeType="1"/>
            </p:cNvSpPr>
            <p:nvPr/>
          </p:nvSpPr>
          <p:spPr bwMode="auto">
            <a:xfrm>
              <a:off x="4100630"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81" name="TextBox 180">
              <a:extLst>
                <a:ext uri="{FF2B5EF4-FFF2-40B4-BE49-F238E27FC236}">
                  <a16:creationId xmlns:a16="http://schemas.microsoft.com/office/drawing/2014/main" id="{9E2BCA8B-57B2-73C5-EDB3-1D6A145A7B72}"/>
                </a:ext>
              </a:extLst>
            </p:cNvPr>
            <p:cNvSpPr txBox="1"/>
            <p:nvPr/>
          </p:nvSpPr>
          <p:spPr>
            <a:xfrm>
              <a:off x="4000285" y="5098801"/>
              <a:ext cx="19605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4</a:t>
              </a:r>
            </a:p>
          </p:txBody>
        </p:sp>
        <p:sp>
          <p:nvSpPr>
            <p:cNvPr id="182" name="Line 21">
              <a:extLst>
                <a:ext uri="{FF2B5EF4-FFF2-40B4-BE49-F238E27FC236}">
                  <a16:creationId xmlns:a16="http://schemas.microsoft.com/office/drawing/2014/main" id="{70D0BDD5-6C1A-2617-4CEB-32687B820F65}"/>
                </a:ext>
              </a:extLst>
            </p:cNvPr>
            <p:cNvSpPr>
              <a:spLocks noChangeShapeType="1"/>
            </p:cNvSpPr>
            <p:nvPr/>
          </p:nvSpPr>
          <p:spPr bwMode="auto">
            <a:xfrm>
              <a:off x="3820908"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83" name="TextBox 182">
              <a:extLst>
                <a:ext uri="{FF2B5EF4-FFF2-40B4-BE49-F238E27FC236}">
                  <a16:creationId xmlns:a16="http://schemas.microsoft.com/office/drawing/2014/main" id="{40CF88EA-4DB4-7755-D47C-C9C8DC8ABB91}"/>
                </a:ext>
              </a:extLst>
            </p:cNvPr>
            <p:cNvSpPr txBox="1"/>
            <p:nvPr/>
          </p:nvSpPr>
          <p:spPr>
            <a:xfrm>
              <a:off x="3720564" y="5098801"/>
              <a:ext cx="19605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a:t>
              </a:r>
            </a:p>
          </p:txBody>
        </p:sp>
        <p:sp>
          <p:nvSpPr>
            <p:cNvPr id="184" name="Line 21">
              <a:extLst>
                <a:ext uri="{FF2B5EF4-FFF2-40B4-BE49-F238E27FC236}">
                  <a16:creationId xmlns:a16="http://schemas.microsoft.com/office/drawing/2014/main" id="{F41EEF09-FE83-E74F-FD9C-FDFA14E294D8}"/>
                </a:ext>
              </a:extLst>
            </p:cNvPr>
            <p:cNvSpPr>
              <a:spLocks noChangeShapeType="1"/>
            </p:cNvSpPr>
            <p:nvPr/>
          </p:nvSpPr>
          <p:spPr bwMode="auto">
            <a:xfrm>
              <a:off x="3541185"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85" name="TextBox 184">
              <a:extLst>
                <a:ext uri="{FF2B5EF4-FFF2-40B4-BE49-F238E27FC236}">
                  <a16:creationId xmlns:a16="http://schemas.microsoft.com/office/drawing/2014/main" id="{478D4B49-26D3-9A02-AAF2-6F1D4340D51F}"/>
                </a:ext>
              </a:extLst>
            </p:cNvPr>
            <p:cNvSpPr txBox="1"/>
            <p:nvPr/>
          </p:nvSpPr>
          <p:spPr>
            <a:xfrm>
              <a:off x="3440841" y="5098801"/>
              <a:ext cx="19605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0</a:t>
              </a:r>
            </a:p>
          </p:txBody>
        </p:sp>
        <p:sp>
          <p:nvSpPr>
            <p:cNvPr id="186" name="Line 19">
              <a:extLst>
                <a:ext uri="{FF2B5EF4-FFF2-40B4-BE49-F238E27FC236}">
                  <a16:creationId xmlns:a16="http://schemas.microsoft.com/office/drawing/2014/main" id="{FEF2EDFF-2F7F-56B1-9744-738C55A06297}"/>
                </a:ext>
              </a:extLst>
            </p:cNvPr>
            <p:cNvSpPr>
              <a:spLocks noChangeShapeType="1"/>
            </p:cNvSpPr>
            <p:nvPr/>
          </p:nvSpPr>
          <p:spPr bwMode="auto">
            <a:xfrm>
              <a:off x="9431810"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87" name="TextBox 186">
              <a:extLst>
                <a:ext uri="{FF2B5EF4-FFF2-40B4-BE49-F238E27FC236}">
                  <a16:creationId xmlns:a16="http://schemas.microsoft.com/office/drawing/2014/main" id="{8CA456C0-C70B-E347-E0EF-5D6CF9B5F436}"/>
                </a:ext>
              </a:extLst>
            </p:cNvPr>
            <p:cNvSpPr txBox="1"/>
            <p:nvPr/>
          </p:nvSpPr>
          <p:spPr>
            <a:xfrm>
              <a:off x="8992989" y="5098801"/>
              <a:ext cx="309285"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40</a:t>
              </a:r>
            </a:p>
          </p:txBody>
        </p:sp>
        <p:sp>
          <p:nvSpPr>
            <p:cNvPr id="188" name="TextBox 187">
              <a:extLst>
                <a:ext uri="{FF2B5EF4-FFF2-40B4-BE49-F238E27FC236}">
                  <a16:creationId xmlns:a16="http://schemas.microsoft.com/office/drawing/2014/main" id="{9E910578-A7D6-0746-B741-A43FB32B1E9B}"/>
                </a:ext>
              </a:extLst>
            </p:cNvPr>
            <p:cNvSpPr txBox="1"/>
            <p:nvPr/>
          </p:nvSpPr>
          <p:spPr>
            <a:xfrm>
              <a:off x="9277168" y="5098801"/>
              <a:ext cx="309285"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42</a:t>
              </a:r>
            </a:p>
          </p:txBody>
        </p:sp>
        <p:sp>
          <p:nvSpPr>
            <p:cNvPr id="189" name="Line 21">
              <a:extLst>
                <a:ext uri="{FF2B5EF4-FFF2-40B4-BE49-F238E27FC236}">
                  <a16:creationId xmlns:a16="http://schemas.microsoft.com/office/drawing/2014/main" id="{76EAF1C0-720B-A320-AD37-4BBFC89C923A}"/>
                </a:ext>
              </a:extLst>
            </p:cNvPr>
            <p:cNvSpPr>
              <a:spLocks noChangeShapeType="1"/>
            </p:cNvSpPr>
            <p:nvPr/>
          </p:nvSpPr>
          <p:spPr bwMode="auto">
            <a:xfrm>
              <a:off x="9147632"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90" name="Line 21">
              <a:extLst>
                <a:ext uri="{FF2B5EF4-FFF2-40B4-BE49-F238E27FC236}">
                  <a16:creationId xmlns:a16="http://schemas.microsoft.com/office/drawing/2014/main" id="{CA3CB562-71DC-BCA2-1B17-ABBE4ED7F0E5}"/>
                </a:ext>
              </a:extLst>
            </p:cNvPr>
            <p:cNvSpPr>
              <a:spLocks noChangeShapeType="1"/>
            </p:cNvSpPr>
            <p:nvPr/>
          </p:nvSpPr>
          <p:spPr bwMode="auto">
            <a:xfrm>
              <a:off x="8866053"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91" name="TextBox 190">
              <a:extLst>
                <a:ext uri="{FF2B5EF4-FFF2-40B4-BE49-F238E27FC236}">
                  <a16:creationId xmlns:a16="http://schemas.microsoft.com/office/drawing/2014/main" id="{EF7233ED-646D-04F7-921B-B63CA9CB0126}"/>
                </a:ext>
              </a:extLst>
            </p:cNvPr>
            <p:cNvSpPr txBox="1"/>
            <p:nvPr/>
          </p:nvSpPr>
          <p:spPr>
            <a:xfrm>
              <a:off x="8709094" y="5098801"/>
              <a:ext cx="309285"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38</a:t>
              </a:r>
            </a:p>
          </p:txBody>
        </p:sp>
      </p:grpSp>
      <p:grpSp>
        <p:nvGrpSpPr>
          <p:cNvPr id="192" name="Group 191">
            <a:extLst>
              <a:ext uri="{FF2B5EF4-FFF2-40B4-BE49-F238E27FC236}">
                <a16:creationId xmlns:a16="http://schemas.microsoft.com/office/drawing/2014/main" id="{5457C3D0-ED88-5A58-521D-152EACC39B8F}"/>
              </a:ext>
            </a:extLst>
          </p:cNvPr>
          <p:cNvGrpSpPr/>
          <p:nvPr/>
        </p:nvGrpSpPr>
        <p:grpSpPr>
          <a:xfrm>
            <a:off x="2995536" y="5897200"/>
            <a:ext cx="5546649" cy="288147"/>
            <a:chOff x="3330651" y="5950841"/>
            <a:chExt cx="5546649" cy="288147"/>
          </a:xfrm>
        </p:grpSpPr>
        <p:sp>
          <p:nvSpPr>
            <p:cNvPr id="193" name="TextBox 192">
              <a:extLst>
                <a:ext uri="{FF2B5EF4-FFF2-40B4-BE49-F238E27FC236}">
                  <a16:creationId xmlns:a16="http://schemas.microsoft.com/office/drawing/2014/main" id="{6ACDC3E4-9B04-3223-8781-E8C740207AE2}"/>
                </a:ext>
              </a:extLst>
            </p:cNvPr>
            <p:cNvSpPr txBox="1"/>
            <p:nvPr/>
          </p:nvSpPr>
          <p:spPr>
            <a:xfrm>
              <a:off x="8139793" y="5950841"/>
              <a:ext cx="172089"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1</a:t>
              </a:r>
            </a:p>
          </p:txBody>
        </p:sp>
        <p:sp>
          <p:nvSpPr>
            <p:cNvPr id="194" name="TextBox 193">
              <a:extLst>
                <a:ext uri="{FF2B5EF4-FFF2-40B4-BE49-F238E27FC236}">
                  <a16:creationId xmlns:a16="http://schemas.microsoft.com/office/drawing/2014/main" id="{821E7C8B-D41C-8216-A5E0-F9DED65B7DA0}"/>
                </a:ext>
              </a:extLst>
            </p:cNvPr>
            <p:cNvSpPr txBox="1"/>
            <p:nvPr/>
          </p:nvSpPr>
          <p:spPr>
            <a:xfrm>
              <a:off x="8423971" y="5950841"/>
              <a:ext cx="172089"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1</a:t>
              </a:r>
            </a:p>
          </p:txBody>
        </p:sp>
        <p:sp>
          <p:nvSpPr>
            <p:cNvPr id="195" name="TextBox 194">
              <a:extLst>
                <a:ext uri="{FF2B5EF4-FFF2-40B4-BE49-F238E27FC236}">
                  <a16:creationId xmlns:a16="http://schemas.microsoft.com/office/drawing/2014/main" id="{406B95E7-81A3-6B85-45E9-0238726CC234}"/>
                </a:ext>
              </a:extLst>
            </p:cNvPr>
            <p:cNvSpPr txBox="1"/>
            <p:nvPr/>
          </p:nvSpPr>
          <p:spPr>
            <a:xfrm>
              <a:off x="7855897" y="5950841"/>
              <a:ext cx="172089"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5</a:t>
              </a:r>
            </a:p>
          </p:txBody>
        </p:sp>
        <p:sp>
          <p:nvSpPr>
            <p:cNvPr id="196" name="TextBox 195">
              <a:extLst>
                <a:ext uri="{FF2B5EF4-FFF2-40B4-BE49-F238E27FC236}">
                  <a16:creationId xmlns:a16="http://schemas.microsoft.com/office/drawing/2014/main" id="{F1DF7310-08DE-08CF-FD90-56D66001C5C9}"/>
                </a:ext>
              </a:extLst>
            </p:cNvPr>
            <p:cNvSpPr txBox="1"/>
            <p:nvPr/>
          </p:nvSpPr>
          <p:spPr>
            <a:xfrm>
              <a:off x="7576176" y="5950841"/>
              <a:ext cx="172089"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5</a:t>
              </a:r>
            </a:p>
          </p:txBody>
        </p:sp>
        <p:sp>
          <p:nvSpPr>
            <p:cNvPr id="197" name="TextBox 196">
              <a:extLst>
                <a:ext uri="{FF2B5EF4-FFF2-40B4-BE49-F238E27FC236}">
                  <a16:creationId xmlns:a16="http://schemas.microsoft.com/office/drawing/2014/main" id="{8A3D6A31-A5B7-A2BD-50E9-A213ED694BC5}"/>
                </a:ext>
              </a:extLst>
            </p:cNvPr>
            <p:cNvSpPr txBox="1"/>
            <p:nvPr/>
          </p:nvSpPr>
          <p:spPr>
            <a:xfrm>
              <a:off x="7296454" y="5950841"/>
              <a:ext cx="172089"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7</a:t>
              </a:r>
            </a:p>
          </p:txBody>
        </p:sp>
        <p:sp>
          <p:nvSpPr>
            <p:cNvPr id="198" name="TextBox 197">
              <a:extLst>
                <a:ext uri="{FF2B5EF4-FFF2-40B4-BE49-F238E27FC236}">
                  <a16:creationId xmlns:a16="http://schemas.microsoft.com/office/drawing/2014/main" id="{1290B4A7-BA9E-4E84-840B-B5F89BEEAF43}"/>
                </a:ext>
              </a:extLst>
            </p:cNvPr>
            <p:cNvSpPr txBox="1"/>
            <p:nvPr/>
          </p:nvSpPr>
          <p:spPr>
            <a:xfrm>
              <a:off x="6967038"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10</a:t>
              </a:r>
            </a:p>
          </p:txBody>
        </p:sp>
        <p:sp>
          <p:nvSpPr>
            <p:cNvPr id="199" name="TextBox 198">
              <a:extLst>
                <a:ext uri="{FF2B5EF4-FFF2-40B4-BE49-F238E27FC236}">
                  <a16:creationId xmlns:a16="http://schemas.microsoft.com/office/drawing/2014/main" id="{9F4403DB-C4AE-7A4D-23B3-12744E7A087A}"/>
                </a:ext>
              </a:extLst>
            </p:cNvPr>
            <p:cNvSpPr txBox="1"/>
            <p:nvPr/>
          </p:nvSpPr>
          <p:spPr>
            <a:xfrm>
              <a:off x="6687316"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13</a:t>
              </a:r>
            </a:p>
          </p:txBody>
        </p:sp>
        <p:sp>
          <p:nvSpPr>
            <p:cNvPr id="200" name="TextBox 199">
              <a:extLst>
                <a:ext uri="{FF2B5EF4-FFF2-40B4-BE49-F238E27FC236}">
                  <a16:creationId xmlns:a16="http://schemas.microsoft.com/office/drawing/2014/main" id="{865406AD-66D4-330D-A651-58896F6CDA0F}"/>
                </a:ext>
              </a:extLst>
            </p:cNvPr>
            <p:cNvSpPr txBox="1"/>
            <p:nvPr/>
          </p:nvSpPr>
          <p:spPr>
            <a:xfrm>
              <a:off x="6407595"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17</a:t>
              </a:r>
            </a:p>
          </p:txBody>
        </p:sp>
        <p:sp>
          <p:nvSpPr>
            <p:cNvPr id="201" name="TextBox 200">
              <a:extLst>
                <a:ext uri="{FF2B5EF4-FFF2-40B4-BE49-F238E27FC236}">
                  <a16:creationId xmlns:a16="http://schemas.microsoft.com/office/drawing/2014/main" id="{51E591D3-EA89-15E7-D1C9-1F5C01E38148}"/>
                </a:ext>
              </a:extLst>
            </p:cNvPr>
            <p:cNvSpPr txBox="1"/>
            <p:nvPr/>
          </p:nvSpPr>
          <p:spPr>
            <a:xfrm>
              <a:off x="6127872"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25</a:t>
              </a:r>
            </a:p>
          </p:txBody>
        </p:sp>
        <p:sp>
          <p:nvSpPr>
            <p:cNvPr id="202" name="TextBox 201">
              <a:extLst>
                <a:ext uri="{FF2B5EF4-FFF2-40B4-BE49-F238E27FC236}">
                  <a16:creationId xmlns:a16="http://schemas.microsoft.com/office/drawing/2014/main" id="{7663708F-8CBB-E85B-964F-0EE574EEE248}"/>
                </a:ext>
              </a:extLst>
            </p:cNvPr>
            <p:cNvSpPr txBox="1"/>
            <p:nvPr/>
          </p:nvSpPr>
          <p:spPr>
            <a:xfrm>
              <a:off x="5848150"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30</a:t>
              </a:r>
            </a:p>
          </p:txBody>
        </p:sp>
        <p:sp>
          <p:nvSpPr>
            <p:cNvPr id="203" name="TextBox 202">
              <a:extLst>
                <a:ext uri="{FF2B5EF4-FFF2-40B4-BE49-F238E27FC236}">
                  <a16:creationId xmlns:a16="http://schemas.microsoft.com/office/drawing/2014/main" id="{B185BB70-0296-4C7C-B75A-A6113F84E7A2}"/>
                </a:ext>
              </a:extLst>
            </p:cNvPr>
            <p:cNvSpPr txBox="1"/>
            <p:nvPr/>
          </p:nvSpPr>
          <p:spPr>
            <a:xfrm>
              <a:off x="5568428"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33</a:t>
              </a:r>
            </a:p>
          </p:txBody>
        </p:sp>
        <p:sp>
          <p:nvSpPr>
            <p:cNvPr id="204" name="TextBox 203">
              <a:extLst>
                <a:ext uri="{FF2B5EF4-FFF2-40B4-BE49-F238E27FC236}">
                  <a16:creationId xmlns:a16="http://schemas.microsoft.com/office/drawing/2014/main" id="{069D5FA2-66D3-1DF2-7F33-7D4FE23B7268}"/>
                </a:ext>
              </a:extLst>
            </p:cNvPr>
            <p:cNvSpPr txBox="1"/>
            <p:nvPr/>
          </p:nvSpPr>
          <p:spPr>
            <a:xfrm>
              <a:off x="5288705"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35</a:t>
              </a:r>
            </a:p>
          </p:txBody>
        </p:sp>
        <p:sp>
          <p:nvSpPr>
            <p:cNvPr id="205" name="TextBox 204">
              <a:extLst>
                <a:ext uri="{FF2B5EF4-FFF2-40B4-BE49-F238E27FC236}">
                  <a16:creationId xmlns:a16="http://schemas.microsoft.com/office/drawing/2014/main" id="{DF656CBB-0EF1-3492-673E-124B77CE77D8}"/>
                </a:ext>
              </a:extLst>
            </p:cNvPr>
            <p:cNvSpPr txBox="1"/>
            <p:nvPr/>
          </p:nvSpPr>
          <p:spPr>
            <a:xfrm>
              <a:off x="5008984"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39</a:t>
              </a:r>
            </a:p>
          </p:txBody>
        </p:sp>
        <p:sp>
          <p:nvSpPr>
            <p:cNvPr id="206" name="TextBox 205">
              <a:extLst>
                <a:ext uri="{FF2B5EF4-FFF2-40B4-BE49-F238E27FC236}">
                  <a16:creationId xmlns:a16="http://schemas.microsoft.com/office/drawing/2014/main" id="{8517446D-9268-72EE-EB13-CF37BB8E29CD}"/>
                </a:ext>
              </a:extLst>
            </p:cNvPr>
            <p:cNvSpPr txBox="1"/>
            <p:nvPr/>
          </p:nvSpPr>
          <p:spPr>
            <a:xfrm>
              <a:off x="4729262"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39</a:t>
              </a:r>
            </a:p>
          </p:txBody>
        </p:sp>
        <p:sp>
          <p:nvSpPr>
            <p:cNvPr id="207" name="TextBox 206">
              <a:extLst>
                <a:ext uri="{FF2B5EF4-FFF2-40B4-BE49-F238E27FC236}">
                  <a16:creationId xmlns:a16="http://schemas.microsoft.com/office/drawing/2014/main" id="{5C0BD1FF-BA51-0FB1-CD73-4F7CACEBA7F4}"/>
                </a:ext>
              </a:extLst>
            </p:cNvPr>
            <p:cNvSpPr txBox="1"/>
            <p:nvPr/>
          </p:nvSpPr>
          <p:spPr>
            <a:xfrm>
              <a:off x="4449540"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40</a:t>
              </a:r>
            </a:p>
          </p:txBody>
        </p:sp>
        <p:sp>
          <p:nvSpPr>
            <p:cNvPr id="208" name="TextBox 207">
              <a:extLst>
                <a:ext uri="{FF2B5EF4-FFF2-40B4-BE49-F238E27FC236}">
                  <a16:creationId xmlns:a16="http://schemas.microsoft.com/office/drawing/2014/main" id="{E554F822-C458-F759-7490-7B671BF2BA68}"/>
                </a:ext>
              </a:extLst>
            </p:cNvPr>
            <p:cNvSpPr txBox="1"/>
            <p:nvPr/>
          </p:nvSpPr>
          <p:spPr>
            <a:xfrm>
              <a:off x="4169817"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41</a:t>
              </a:r>
            </a:p>
          </p:txBody>
        </p:sp>
        <p:sp>
          <p:nvSpPr>
            <p:cNvPr id="209" name="TextBox 208">
              <a:extLst>
                <a:ext uri="{FF2B5EF4-FFF2-40B4-BE49-F238E27FC236}">
                  <a16:creationId xmlns:a16="http://schemas.microsoft.com/office/drawing/2014/main" id="{AEE9F242-473C-7DDB-B71D-1EB996E2E63B}"/>
                </a:ext>
              </a:extLst>
            </p:cNvPr>
            <p:cNvSpPr txBox="1"/>
            <p:nvPr/>
          </p:nvSpPr>
          <p:spPr>
            <a:xfrm>
              <a:off x="3890095"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43</a:t>
              </a:r>
            </a:p>
          </p:txBody>
        </p:sp>
        <p:sp>
          <p:nvSpPr>
            <p:cNvPr id="210" name="TextBox 209">
              <a:extLst>
                <a:ext uri="{FF2B5EF4-FFF2-40B4-BE49-F238E27FC236}">
                  <a16:creationId xmlns:a16="http://schemas.microsoft.com/office/drawing/2014/main" id="{639B4971-0EFC-F2CD-40F9-55744C5BDBAF}"/>
                </a:ext>
              </a:extLst>
            </p:cNvPr>
            <p:cNvSpPr txBox="1"/>
            <p:nvPr/>
          </p:nvSpPr>
          <p:spPr>
            <a:xfrm>
              <a:off x="3610374"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46</a:t>
              </a:r>
            </a:p>
          </p:txBody>
        </p:sp>
        <p:sp>
          <p:nvSpPr>
            <p:cNvPr id="211" name="TextBox 210">
              <a:extLst>
                <a:ext uri="{FF2B5EF4-FFF2-40B4-BE49-F238E27FC236}">
                  <a16:creationId xmlns:a16="http://schemas.microsoft.com/office/drawing/2014/main" id="{96CF4E5F-0D8F-E849-5AD2-695301F6235F}"/>
                </a:ext>
              </a:extLst>
            </p:cNvPr>
            <p:cNvSpPr txBox="1"/>
            <p:nvPr/>
          </p:nvSpPr>
          <p:spPr>
            <a:xfrm>
              <a:off x="3330651" y="5950841"/>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47</a:t>
              </a:r>
            </a:p>
          </p:txBody>
        </p:sp>
        <p:sp>
          <p:nvSpPr>
            <p:cNvPr id="212" name="TextBox 211">
              <a:extLst>
                <a:ext uri="{FF2B5EF4-FFF2-40B4-BE49-F238E27FC236}">
                  <a16:creationId xmlns:a16="http://schemas.microsoft.com/office/drawing/2014/main" id="{3B5553CE-D7D7-04ED-4344-2536217EF46C}"/>
                </a:ext>
              </a:extLst>
            </p:cNvPr>
            <p:cNvSpPr txBox="1"/>
            <p:nvPr/>
          </p:nvSpPr>
          <p:spPr>
            <a:xfrm>
              <a:off x="8705211" y="5950841"/>
              <a:ext cx="172089"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0</a:t>
              </a:r>
            </a:p>
          </p:txBody>
        </p:sp>
      </p:grpSp>
      <p:sp>
        <p:nvSpPr>
          <p:cNvPr id="213" name="TextBox 212">
            <a:extLst>
              <a:ext uri="{FF2B5EF4-FFF2-40B4-BE49-F238E27FC236}">
                <a16:creationId xmlns:a16="http://schemas.microsoft.com/office/drawing/2014/main" id="{48B47FC3-82A5-283A-85FF-F0547BD8AE55}"/>
              </a:ext>
            </a:extLst>
          </p:cNvPr>
          <p:cNvSpPr txBox="1"/>
          <p:nvPr/>
        </p:nvSpPr>
        <p:spPr>
          <a:xfrm>
            <a:off x="6823762" y="4528963"/>
            <a:ext cx="2472152" cy="307777"/>
          </a:xfrm>
          <a:prstGeom prst="rect">
            <a:avLst/>
          </a:prstGeom>
          <a:noFill/>
        </p:spPr>
        <p:txBody>
          <a:bodyPr wrap="none" rtlCol="0">
            <a:spAutoFit/>
          </a:bodyPr>
          <a:lstStyle/>
          <a:p>
            <a:r>
              <a:rPr lang="ja-JP" sz="1400">
                <a:solidFill>
                  <a:srgbClr val="363636"/>
                </a:solidFill>
              </a:rPr>
              <a:t>フォローアップ期間の中央値：30ヶ月</a:t>
            </a:r>
          </a:p>
        </p:txBody>
      </p:sp>
      <p:cxnSp>
        <p:nvCxnSpPr>
          <p:cNvPr id="214" name="Straight Connector 213">
            <a:extLst>
              <a:ext uri="{FF2B5EF4-FFF2-40B4-BE49-F238E27FC236}">
                <a16:creationId xmlns:a16="http://schemas.microsoft.com/office/drawing/2014/main" id="{7E28901F-DC6F-DDC8-8C78-5E0FADF3A8FE}"/>
              </a:ext>
            </a:extLst>
          </p:cNvPr>
          <p:cNvCxnSpPr>
            <a:cxnSpLocks/>
          </p:cNvCxnSpPr>
          <p:nvPr/>
        </p:nvCxnSpPr>
        <p:spPr>
          <a:xfrm>
            <a:off x="3051904" y="3799782"/>
            <a:ext cx="3438350" cy="14400"/>
          </a:xfrm>
          <a:prstGeom prst="line">
            <a:avLst/>
          </a:prstGeom>
          <a:ln w="22225">
            <a:solidFill>
              <a:srgbClr val="363636"/>
            </a:solidFill>
            <a:prstDash val="dash"/>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7E5B2E83-0BD5-8AA9-B6F6-C124CDB3B0D0}"/>
              </a:ext>
            </a:extLst>
          </p:cNvPr>
          <p:cNvCxnSpPr/>
          <p:nvPr/>
        </p:nvCxnSpPr>
        <p:spPr>
          <a:xfrm>
            <a:off x="5651088" y="3301081"/>
            <a:ext cx="0" cy="1898382"/>
          </a:xfrm>
          <a:prstGeom prst="line">
            <a:avLst/>
          </a:prstGeom>
          <a:ln w="22225">
            <a:solidFill>
              <a:srgbClr val="363636"/>
            </a:solidFill>
            <a:prstDash val="dash"/>
          </a:ln>
        </p:spPr>
        <p:style>
          <a:lnRef idx="1">
            <a:schemeClr val="accent1"/>
          </a:lnRef>
          <a:fillRef idx="0">
            <a:schemeClr val="accent1"/>
          </a:fillRef>
          <a:effectRef idx="0">
            <a:schemeClr val="accent1"/>
          </a:effectRef>
          <a:fontRef idx="minor">
            <a:schemeClr val="tx1"/>
          </a:fontRef>
        </p:style>
      </p:cxnSp>
      <p:sp>
        <p:nvSpPr>
          <p:cNvPr id="216" name="TextBox 215">
            <a:extLst>
              <a:ext uri="{FF2B5EF4-FFF2-40B4-BE49-F238E27FC236}">
                <a16:creationId xmlns:a16="http://schemas.microsoft.com/office/drawing/2014/main" id="{9AA87399-6D4E-A1DA-A4E3-5E10250229A7}"/>
              </a:ext>
            </a:extLst>
          </p:cNvPr>
          <p:cNvSpPr txBox="1"/>
          <p:nvPr/>
        </p:nvSpPr>
        <p:spPr>
          <a:xfrm>
            <a:off x="6551941" y="3625430"/>
            <a:ext cx="1019831" cy="307777"/>
          </a:xfrm>
          <a:prstGeom prst="rect">
            <a:avLst/>
          </a:prstGeom>
          <a:noFill/>
        </p:spPr>
        <p:txBody>
          <a:bodyPr wrap="none" rtlCol="0">
            <a:spAutoFit/>
          </a:bodyPr>
          <a:lstStyle/>
          <a:p>
            <a:r>
              <a:rPr lang="ja-JP" sz="1400">
                <a:solidFill>
                  <a:schemeClr val="tx1"/>
                </a:solidFill>
              </a:rPr>
              <a:t>22ヶ月</a:t>
            </a:r>
          </a:p>
        </p:txBody>
      </p:sp>
      <p:sp>
        <p:nvSpPr>
          <p:cNvPr id="217" name="TextBox 216">
            <a:extLst>
              <a:ext uri="{FF2B5EF4-FFF2-40B4-BE49-F238E27FC236}">
                <a16:creationId xmlns:a16="http://schemas.microsoft.com/office/drawing/2014/main" id="{FA06A16D-D68D-6E3B-3BE2-EA2ECF836436}"/>
              </a:ext>
            </a:extLst>
          </p:cNvPr>
          <p:cNvSpPr txBox="1"/>
          <p:nvPr/>
        </p:nvSpPr>
        <p:spPr>
          <a:xfrm>
            <a:off x="5574265" y="2983717"/>
            <a:ext cx="692818" cy="307777"/>
          </a:xfrm>
          <a:prstGeom prst="rect">
            <a:avLst/>
          </a:prstGeom>
          <a:noFill/>
        </p:spPr>
        <p:txBody>
          <a:bodyPr wrap="none" rtlCol="0">
            <a:spAutoFit/>
          </a:bodyPr>
          <a:lstStyle/>
          <a:p>
            <a:r>
              <a:rPr lang="ja-JP" sz="1400">
                <a:solidFill>
                  <a:schemeClr val="tx1"/>
                </a:solidFill>
              </a:rPr>
              <a:t>67.2％</a:t>
            </a:r>
          </a:p>
        </p:txBody>
      </p:sp>
      <p:grpSp>
        <p:nvGrpSpPr>
          <p:cNvPr id="218" name="Group 217">
            <a:extLst>
              <a:ext uri="{FF2B5EF4-FFF2-40B4-BE49-F238E27FC236}">
                <a16:creationId xmlns:a16="http://schemas.microsoft.com/office/drawing/2014/main" id="{4F1687EB-E30B-D303-65FF-23B8B66FAACB}"/>
              </a:ext>
            </a:extLst>
          </p:cNvPr>
          <p:cNvGrpSpPr/>
          <p:nvPr/>
        </p:nvGrpSpPr>
        <p:grpSpPr>
          <a:xfrm>
            <a:off x="3162711" y="2385801"/>
            <a:ext cx="5166833" cy="1772779"/>
            <a:chOff x="2886075" y="2319337"/>
            <a:chExt cx="6417278" cy="2222954"/>
          </a:xfrm>
        </p:grpSpPr>
        <p:sp>
          <p:nvSpPr>
            <p:cNvPr id="219" name="Freeform: Shape 843">
              <a:extLst>
                <a:ext uri="{FF2B5EF4-FFF2-40B4-BE49-F238E27FC236}">
                  <a16:creationId xmlns:a16="http://schemas.microsoft.com/office/drawing/2014/main" id="{EDAF9B4F-3F98-3549-2226-FD55E1EC17BD}"/>
                </a:ext>
              </a:extLst>
            </p:cNvPr>
            <p:cNvSpPr/>
            <p:nvPr/>
          </p:nvSpPr>
          <p:spPr>
            <a:xfrm>
              <a:off x="2886075" y="2319337"/>
              <a:ext cx="6417278" cy="2164537"/>
            </a:xfrm>
            <a:custGeom>
              <a:avLst/>
              <a:gdLst>
                <a:gd name="connsiteX0" fmla="*/ 6417278 w 6417278"/>
                <a:gd name="connsiteY0" fmla="*/ 2164537 h 2164537"/>
                <a:gd name="connsiteX1" fmla="*/ 4230929 w 6417278"/>
                <a:gd name="connsiteY1" fmla="*/ 2164537 h 2164537"/>
                <a:gd name="connsiteX2" fmla="*/ 4230929 w 6417278"/>
                <a:gd name="connsiteY2" fmla="*/ 2050037 h 2164537"/>
                <a:gd name="connsiteX3" fmla="*/ 4116438 w 6417278"/>
                <a:gd name="connsiteY3" fmla="*/ 2050037 h 2164537"/>
                <a:gd name="connsiteX4" fmla="*/ 4116438 w 6417278"/>
                <a:gd name="connsiteY4" fmla="*/ 1930089 h 2164537"/>
                <a:gd name="connsiteX5" fmla="*/ 3849281 w 6417278"/>
                <a:gd name="connsiteY5" fmla="*/ 1930089 h 2164537"/>
                <a:gd name="connsiteX6" fmla="*/ 3849281 w 6417278"/>
                <a:gd name="connsiteY6" fmla="*/ 1837401 h 2164537"/>
                <a:gd name="connsiteX7" fmla="*/ 3800208 w 6417278"/>
                <a:gd name="connsiteY7" fmla="*/ 1837401 h 2164537"/>
                <a:gd name="connsiteX8" fmla="*/ 3800208 w 6417278"/>
                <a:gd name="connsiteY8" fmla="*/ 1722901 h 2164537"/>
                <a:gd name="connsiteX9" fmla="*/ 3789302 w 6417278"/>
                <a:gd name="connsiteY9" fmla="*/ 1722901 h 2164537"/>
                <a:gd name="connsiteX10" fmla="*/ 3789302 w 6417278"/>
                <a:gd name="connsiteY10" fmla="*/ 1635671 h 2164537"/>
                <a:gd name="connsiteX11" fmla="*/ 3767490 w 6417278"/>
                <a:gd name="connsiteY11" fmla="*/ 1635671 h 2164537"/>
                <a:gd name="connsiteX12" fmla="*/ 3767490 w 6417278"/>
                <a:gd name="connsiteY12" fmla="*/ 1515723 h 2164537"/>
                <a:gd name="connsiteX13" fmla="*/ 3647542 w 6417278"/>
                <a:gd name="connsiteY13" fmla="*/ 1515723 h 2164537"/>
                <a:gd name="connsiteX14" fmla="*/ 3647542 w 6417278"/>
                <a:gd name="connsiteY14" fmla="*/ 1423035 h 2164537"/>
                <a:gd name="connsiteX15" fmla="*/ 3483978 w 6417278"/>
                <a:gd name="connsiteY15" fmla="*/ 1423035 h 2164537"/>
                <a:gd name="connsiteX16" fmla="*/ 3483978 w 6417278"/>
                <a:gd name="connsiteY16" fmla="*/ 1324889 h 2164537"/>
                <a:gd name="connsiteX17" fmla="*/ 3200457 w 6417278"/>
                <a:gd name="connsiteY17" fmla="*/ 1324889 h 2164537"/>
                <a:gd name="connsiteX18" fmla="*/ 3200457 w 6417278"/>
                <a:gd name="connsiteY18" fmla="*/ 1254014 h 2164537"/>
                <a:gd name="connsiteX19" fmla="*/ 3178655 w 6417278"/>
                <a:gd name="connsiteY19" fmla="*/ 1254014 h 2164537"/>
                <a:gd name="connsiteX20" fmla="*/ 3178655 w 6417278"/>
                <a:gd name="connsiteY20" fmla="*/ 1161326 h 2164537"/>
                <a:gd name="connsiteX21" fmla="*/ 3020540 w 6417278"/>
                <a:gd name="connsiteY21" fmla="*/ 1161326 h 2164537"/>
                <a:gd name="connsiteX22" fmla="*/ 3020540 w 6417278"/>
                <a:gd name="connsiteY22" fmla="*/ 1090451 h 2164537"/>
                <a:gd name="connsiteX23" fmla="*/ 2873331 w 6417278"/>
                <a:gd name="connsiteY23" fmla="*/ 1090451 h 2164537"/>
                <a:gd name="connsiteX24" fmla="*/ 2873331 w 6417278"/>
                <a:gd name="connsiteY24" fmla="*/ 1003211 h 2164537"/>
                <a:gd name="connsiteX25" fmla="*/ 2802446 w 6417278"/>
                <a:gd name="connsiteY25" fmla="*/ 1003211 h 2164537"/>
                <a:gd name="connsiteX26" fmla="*/ 2802446 w 6417278"/>
                <a:gd name="connsiteY26" fmla="*/ 932332 h 2164537"/>
                <a:gd name="connsiteX27" fmla="*/ 2529840 w 6417278"/>
                <a:gd name="connsiteY27" fmla="*/ 932332 h 2164537"/>
                <a:gd name="connsiteX28" fmla="*/ 2529840 w 6417278"/>
                <a:gd name="connsiteY28" fmla="*/ 850548 h 2164537"/>
                <a:gd name="connsiteX29" fmla="*/ 2464413 w 6417278"/>
                <a:gd name="connsiteY29" fmla="*/ 850548 h 2164537"/>
                <a:gd name="connsiteX30" fmla="*/ 2464413 w 6417278"/>
                <a:gd name="connsiteY30" fmla="*/ 757860 h 2164537"/>
                <a:gd name="connsiteX31" fmla="*/ 2300840 w 6417278"/>
                <a:gd name="connsiteY31" fmla="*/ 757860 h 2164537"/>
                <a:gd name="connsiteX32" fmla="*/ 2300840 w 6417278"/>
                <a:gd name="connsiteY32" fmla="*/ 697885 h 2164537"/>
                <a:gd name="connsiteX33" fmla="*/ 2208152 w 6417278"/>
                <a:gd name="connsiteY33" fmla="*/ 697885 h 2164537"/>
                <a:gd name="connsiteX34" fmla="*/ 2208152 w 6417278"/>
                <a:gd name="connsiteY34" fmla="*/ 621555 h 2164537"/>
                <a:gd name="connsiteX35" fmla="*/ 2142725 w 6417278"/>
                <a:gd name="connsiteY35" fmla="*/ 621555 h 2164537"/>
                <a:gd name="connsiteX36" fmla="*/ 2142725 w 6417278"/>
                <a:gd name="connsiteY36" fmla="*/ 539771 h 2164537"/>
                <a:gd name="connsiteX37" fmla="*/ 1542983 w 6417278"/>
                <a:gd name="connsiteY37" fmla="*/ 539771 h 2164537"/>
                <a:gd name="connsiteX38" fmla="*/ 1542983 w 6417278"/>
                <a:gd name="connsiteY38" fmla="*/ 463440 h 2164537"/>
                <a:gd name="connsiteX39" fmla="*/ 1248566 w 6417278"/>
                <a:gd name="connsiteY39" fmla="*/ 463440 h 2164537"/>
                <a:gd name="connsiteX40" fmla="*/ 1248566 w 6417278"/>
                <a:gd name="connsiteY40" fmla="*/ 387108 h 2164537"/>
                <a:gd name="connsiteX41" fmla="*/ 943236 w 6417278"/>
                <a:gd name="connsiteY41" fmla="*/ 387108 h 2164537"/>
                <a:gd name="connsiteX42" fmla="*/ 943236 w 6417278"/>
                <a:gd name="connsiteY42" fmla="*/ 310777 h 2164537"/>
                <a:gd name="connsiteX43" fmla="*/ 719695 w 6417278"/>
                <a:gd name="connsiteY43" fmla="*/ 310777 h 2164537"/>
                <a:gd name="connsiteX44" fmla="*/ 719695 w 6417278"/>
                <a:gd name="connsiteY44" fmla="*/ 228994 h 2164537"/>
                <a:gd name="connsiteX45" fmla="*/ 567032 w 6417278"/>
                <a:gd name="connsiteY45" fmla="*/ 228994 h 2164537"/>
                <a:gd name="connsiteX46" fmla="*/ 567032 w 6417278"/>
                <a:gd name="connsiteY46" fmla="*/ 87236 h 2164537"/>
                <a:gd name="connsiteX47" fmla="*/ 169019 w 6417278"/>
                <a:gd name="connsiteY47" fmla="*/ 87236 h 2164537"/>
                <a:gd name="connsiteX48" fmla="*/ 169019 w 6417278"/>
                <a:gd name="connsiteY48" fmla="*/ 0 h 2164537"/>
                <a:gd name="connsiteX49" fmla="*/ 0 w 6417278"/>
                <a:gd name="connsiteY49" fmla="*/ 0 h 216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417278" h="2164537">
                  <a:moveTo>
                    <a:pt x="6417278" y="2164537"/>
                  </a:moveTo>
                  <a:lnTo>
                    <a:pt x="4230929" y="2164537"/>
                  </a:lnTo>
                  <a:lnTo>
                    <a:pt x="4230929" y="2050037"/>
                  </a:lnTo>
                  <a:lnTo>
                    <a:pt x="4116438" y="2050037"/>
                  </a:lnTo>
                  <a:lnTo>
                    <a:pt x="4116438" y="1930089"/>
                  </a:lnTo>
                  <a:lnTo>
                    <a:pt x="3849281" y="1930089"/>
                  </a:lnTo>
                  <a:lnTo>
                    <a:pt x="3849281" y="1837401"/>
                  </a:lnTo>
                  <a:lnTo>
                    <a:pt x="3800208" y="1837401"/>
                  </a:lnTo>
                  <a:lnTo>
                    <a:pt x="3800208" y="1722901"/>
                  </a:lnTo>
                  <a:lnTo>
                    <a:pt x="3789302" y="1722901"/>
                  </a:lnTo>
                  <a:lnTo>
                    <a:pt x="3789302" y="1635671"/>
                  </a:lnTo>
                  <a:lnTo>
                    <a:pt x="3767490" y="1635671"/>
                  </a:lnTo>
                  <a:lnTo>
                    <a:pt x="3767490" y="1515723"/>
                  </a:lnTo>
                  <a:lnTo>
                    <a:pt x="3647542" y="1515723"/>
                  </a:lnTo>
                  <a:lnTo>
                    <a:pt x="3647542" y="1423035"/>
                  </a:lnTo>
                  <a:lnTo>
                    <a:pt x="3483978" y="1423035"/>
                  </a:lnTo>
                  <a:lnTo>
                    <a:pt x="3483978" y="1324889"/>
                  </a:lnTo>
                  <a:lnTo>
                    <a:pt x="3200457" y="1324889"/>
                  </a:lnTo>
                  <a:lnTo>
                    <a:pt x="3200457" y="1254014"/>
                  </a:lnTo>
                  <a:lnTo>
                    <a:pt x="3178655" y="1254014"/>
                  </a:lnTo>
                  <a:lnTo>
                    <a:pt x="3178655" y="1161326"/>
                  </a:lnTo>
                  <a:lnTo>
                    <a:pt x="3020540" y="1161326"/>
                  </a:lnTo>
                  <a:lnTo>
                    <a:pt x="3020540" y="1090451"/>
                  </a:lnTo>
                  <a:lnTo>
                    <a:pt x="2873331" y="1090451"/>
                  </a:lnTo>
                  <a:lnTo>
                    <a:pt x="2873331" y="1003211"/>
                  </a:lnTo>
                  <a:lnTo>
                    <a:pt x="2802446" y="1003211"/>
                  </a:lnTo>
                  <a:lnTo>
                    <a:pt x="2802446" y="932332"/>
                  </a:lnTo>
                  <a:lnTo>
                    <a:pt x="2529840" y="932332"/>
                  </a:lnTo>
                  <a:lnTo>
                    <a:pt x="2529840" y="850548"/>
                  </a:lnTo>
                  <a:lnTo>
                    <a:pt x="2464413" y="850548"/>
                  </a:lnTo>
                  <a:lnTo>
                    <a:pt x="2464413" y="757860"/>
                  </a:lnTo>
                  <a:lnTo>
                    <a:pt x="2300840" y="757860"/>
                  </a:lnTo>
                  <a:lnTo>
                    <a:pt x="2300840" y="697885"/>
                  </a:lnTo>
                  <a:lnTo>
                    <a:pt x="2208152" y="697885"/>
                  </a:lnTo>
                  <a:lnTo>
                    <a:pt x="2208152" y="621555"/>
                  </a:lnTo>
                  <a:lnTo>
                    <a:pt x="2142725" y="621555"/>
                  </a:lnTo>
                  <a:lnTo>
                    <a:pt x="2142725" y="539771"/>
                  </a:lnTo>
                  <a:lnTo>
                    <a:pt x="1542983" y="539771"/>
                  </a:lnTo>
                  <a:lnTo>
                    <a:pt x="1542983" y="463440"/>
                  </a:lnTo>
                  <a:lnTo>
                    <a:pt x="1248566" y="463440"/>
                  </a:lnTo>
                  <a:lnTo>
                    <a:pt x="1248566" y="387108"/>
                  </a:lnTo>
                  <a:lnTo>
                    <a:pt x="943236" y="387108"/>
                  </a:lnTo>
                  <a:lnTo>
                    <a:pt x="943236" y="310777"/>
                  </a:lnTo>
                  <a:lnTo>
                    <a:pt x="719695" y="310777"/>
                  </a:lnTo>
                  <a:lnTo>
                    <a:pt x="719695" y="228994"/>
                  </a:lnTo>
                  <a:lnTo>
                    <a:pt x="567032" y="228994"/>
                  </a:lnTo>
                  <a:lnTo>
                    <a:pt x="567032" y="87236"/>
                  </a:lnTo>
                  <a:lnTo>
                    <a:pt x="169019" y="87236"/>
                  </a:lnTo>
                  <a:lnTo>
                    <a:pt x="169019" y="0"/>
                  </a:lnTo>
                  <a:lnTo>
                    <a:pt x="0" y="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20" name="Freeform: Shape 844">
              <a:extLst>
                <a:ext uri="{FF2B5EF4-FFF2-40B4-BE49-F238E27FC236}">
                  <a16:creationId xmlns:a16="http://schemas.microsoft.com/office/drawing/2014/main" id="{323176CA-746A-CCA7-E32B-123B54D26D6C}"/>
                </a:ext>
              </a:extLst>
            </p:cNvPr>
            <p:cNvSpPr/>
            <p:nvPr/>
          </p:nvSpPr>
          <p:spPr>
            <a:xfrm>
              <a:off x="3453106" y="2491180"/>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21" name="Freeform: Shape 845">
              <a:extLst>
                <a:ext uri="{FF2B5EF4-FFF2-40B4-BE49-F238E27FC236}">
                  <a16:creationId xmlns:a16="http://schemas.microsoft.com/office/drawing/2014/main" id="{4332E841-4479-376F-F762-AAB9BFDE9F4B}"/>
                </a:ext>
              </a:extLst>
            </p:cNvPr>
            <p:cNvSpPr/>
            <p:nvPr/>
          </p:nvSpPr>
          <p:spPr>
            <a:xfrm>
              <a:off x="5262857" y="3024584"/>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22" name="Freeform: Shape 846">
              <a:extLst>
                <a:ext uri="{FF2B5EF4-FFF2-40B4-BE49-F238E27FC236}">
                  <a16:creationId xmlns:a16="http://schemas.microsoft.com/office/drawing/2014/main" id="{41C59EFD-1E67-40CF-F0C5-C5059B95ABF3}"/>
                </a:ext>
              </a:extLst>
            </p:cNvPr>
            <p:cNvSpPr/>
            <p:nvPr/>
          </p:nvSpPr>
          <p:spPr>
            <a:xfrm>
              <a:off x="6005807" y="3424637"/>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23" name="Freeform: Shape 847">
              <a:extLst>
                <a:ext uri="{FF2B5EF4-FFF2-40B4-BE49-F238E27FC236}">
                  <a16:creationId xmlns:a16="http://schemas.microsoft.com/office/drawing/2014/main" id="{AA624864-52BD-0D77-3736-CA650AFFC7D8}"/>
                </a:ext>
              </a:extLst>
            </p:cNvPr>
            <p:cNvSpPr/>
            <p:nvPr/>
          </p:nvSpPr>
          <p:spPr>
            <a:xfrm>
              <a:off x="6310607" y="3577037"/>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24" name="Freeform: Shape 848">
              <a:extLst>
                <a:ext uri="{FF2B5EF4-FFF2-40B4-BE49-F238E27FC236}">
                  <a16:creationId xmlns:a16="http://schemas.microsoft.com/office/drawing/2014/main" id="{12CF6DC3-D937-6058-2BC9-406942667D22}"/>
                </a:ext>
              </a:extLst>
            </p:cNvPr>
            <p:cNvSpPr/>
            <p:nvPr/>
          </p:nvSpPr>
          <p:spPr>
            <a:xfrm>
              <a:off x="6028010" y="3554834"/>
              <a:ext cx="107994" cy="9525"/>
            </a:xfrm>
            <a:custGeom>
              <a:avLst/>
              <a:gdLst>
                <a:gd name="connsiteX0" fmla="*/ 107995 w 107994"/>
                <a:gd name="connsiteY0" fmla="*/ 0 h 9525"/>
                <a:gd name="connsiteX1" fmla="*/ 0 w 107994"/>
                <a:gd name="connsiteY1" fmla="*/ 0 h 9525"/>
              </a:gdLst>
              <a:ahLst/>
              <a:cxnLst>
                <a:cxn ang="0">
                  <a:pos x="connsiteX0" y="connsiteY0"/>
                </a:cxn>
                <a:cxn ang="0">
                  <a:pos x="connsiteX1" y="connsiteY1"/>
                </a:cxn>
              </a:cxnLst>
              <a:rect l="l" t="t" r="r" b="b"/>
              <a:pathLst>
                <a:path w="107994" h="9525">
                  <a:moveTo>
                    <a:pt x="107995" y="0"/>
                  </a:moveTo>
                  <a:lnTo>
                    <a:pt x="0" y="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25" name="Freeform: Shape 849">
              <a:extLst>
                <a:ext uri="{FF2B5EF4-FFF2-40B4-BE49-F238E27FC236}">
                  <a16:creationId xmlns:a16="http://schemas.microsoft.com/office/drawing/2014/main" id="{762B204E-89C5-A4D0-88E4-73B4B93B42D0}"/>
                </a:ext>
              </a:extLst>
            </p:cNvPr>
            <p:cNvSpPr/>
            <p:nvPr/>
          </p:nvSpPr>
          <p:spPr>
            <a:xfrm>
              <a:off x="6558257" y="3786587"/>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26" name="Freeform: Shape 850">
              <a:extLst>
                <a:ext uri="{FF2B5EF4-FFF2-40B4-BE49-F238E27FC236}">
                  <a16:creationId xmlns:a16="http://schemas.microsoft.com/office/drawing/2014/main" id="{3AF43246-92C3-A1F2-513D-DA760F8493B1}"/>
                </a:ext>
              </a:extLst>
            </p:cNvPr>
            <p:cNvSpPr/>
            <p:nvPr/>
          </p:nvSpPr>
          <p:spPr>
            <a:xfrm>
              <a:off x="6710667" y="4110437"/>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27" name="Freeform: Shape 851">
              <a:extLst>
                <a:ext uri="{FF2B5EF4-FFF2-40B4-BE49-F238E27FC236}">
                  <a16:creationId xmlns:a16="http://schemas.microsoft.com/office/drawing/2014/main" id="{04DC92A5-DCBF-08F8-61A4-5D6271EF2AC3}"/>
                </a:ext>
              </a:extLst>
            </p:cNvPr>
            <p:cNvSpPr/>
            <p:nvPr/>
          </p:nvSpPr>
          <p:spPr>
            <a:xfrm>
              <a:off x="6958317" y="4205687"/>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28" name="Freeform: Shape 852">
              <a:extLst>
                <a:ext uri="{FF2B5EF4-FFF2-40B4-BE49-F238E27FC236}">
                  <a16:creationId xmlns:a16="http://schemas.microsoft.com/office/drawing/2014/main" id="{B37F6831-A95C-E2DF-912F-8FC292131B99}"/>
                </a:ext>
              </a:extLst>
            </p:cNvPr>
            <p:cNvSpPr/>
            <p:nvPr/>
          </p:nvSpPr>
          <p:spPr>
            <a:xfrm>
              <a:off x="7205967" y="4434297"/>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29" name="Freeform: Shape 853">
              <a:extLst>
                <a:ext uri="{FF2B5EF4-FFF2-40B4-BE49-F238E27FC236}">
                  <a16:creationId xmlns:a16="http://schemas.microsoft.com/office/drawing/2014/main" id="{10ADB88F-71E7-7AB5-A750-DECEF350A1C9}"/>
                </a:ext>
              </a:extLst>
            </p:cNvPr>
            <p:cNvSpPr/>
            <p:nvPr/>
          </p:nvSpPr>
          <p:spPr>
            <a:xfrm>
              <a:off x="7301217" y="4434297"/>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30" name="Freeform: Shape 854">
              <a:extLst>
                <a:ext uri="{FF2B5EF4-FFF2-40B4-BE49-F238E27FC236}">
                  <a16:creationId xmlns:a16="http://schemas.microsoft.com/office/drawing/2014/main" id="{82E53329-7017-AC4B-8276-CECC5C324F79}"/>
                </a:ext>
              </a:extLst>
            </p:cNvPr>
            <p:cNvSpPr/>
            <p:nvPr/>
          </p:nvSpPr>
          <p:spPr>
            <a:xfrm>
              <a:off x="7548867" y="4434297"/>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31" name="Freeform: Shape 855">
              <a:extLst>
                <a:ext uri="{FF2B5EF4-FFF2-40B4-BE49-F238E27FC236}">
                  <a16:creationId xmlns:a16="http://schemas.microsoft.com/office/drawing/2014/main" id="{440E7909-11B6-FC0C-28DF-BF1EF4AA2DDB}"/>
                </a:ext>
              </a:extLst>
            </p:cNvPr>
            <p:cNvSpPr/>
            <p:nvPr/>
          </p:nvSpPr>
          <p:spPr>
            <a:xfrm>
              <a:off x="7625067" y="4434297"/>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32" name="Freeform: Shape 856">
              <a:extLst>
                <a:ext uri="{FF2B5EF4-FFF2-40B4-BE49-F238E27FC236}">
                  <a16:creationId xmlns:a16="http://schemas.microsoft.com/office/drawing/2014/main" id="{28E5D363-1761-DC5B-94D6-012D12FDF74D}"/>
                </a:ext>
              </a:extLst>
            </p:cNvPr>
            <p:cNvSpPr/>
            <p:nvPr/>
          </p:nvSpPr>
          <p:spPr>
            <a:xfrm>
              <a:off x="7701267" y="4434297"/>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33" name="Freeform: Shape 857">
              <a:extLst>
                <a:ext uri="{FF2B5EF4-FFF2-40B4-BE49-F238E27FC236}">
                  <a16:creationId xmlns:a16="http://schemas.microsoft.com/office/drawing/2014/main" id="{B266B10B-0144-BFEC-5513-3778DBC1D00E}"/>
                </a:ext>
              </a:extLst>
            </p:cNvPr>
            <p:cNvSpPr/>
            <p:nvPr/>
          </p:nvSpPr>
          <p:spPr>
            <a:xfrm>
              <a:off x="7967967" y="4434297"/>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34" name="Freeform: Shape 858">
              <a:extLst>
                <a:ext uri="{FF2B5EF4-FFF2-40B4-BE49-F238E27FC236}">
                  <a16:creationId xmlns:a16="http://schemas.microsoft.com/office/drawing/2014/main" id="{F03C0553-5D7F-F387-5F32-97B4C172C0B1}"/>
                </a:ext>
              </a:extLst>
            </p:cNvPr>
            <p:cNvSpPr/>
            <p:nvPr/>
          </p:nvSpPr>
          <p:spPr>
            <a:xfrm>
              <a:off x="8577577" y="4434297"/>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35" name="Freeform: Shape 859">
              <a:extLst>
                <a:ext uri="{FF2B5EF4-FFF2-40B4-BE49-F238E27FC236}">
                  <a16:creationId xmlns:a16="http://schemas.microsoft.com/office/drawing/2014/main" id="{88135A55-965F-3A3D-2004-CE388911E2D5}"/>
                </a:ext>
              </a:extLst>
            </p:cNvPr>
            <p:cNvSpPr/>
            <p:nvPr/>
          </p:nvSpPr>
          <p:spPr>
            <a:xfrm>
              <a:off x="8653777" y="4434297"/>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36" name="Freeform: Shape 860">
              <a:extLst>
                <a:ext uri="{FF2B5EF4-FFF2-40B4-BE49-F238E27FC236}">
                  <a16:creationId xmlns:a16="http://schemas.microsoft.com/office/drawing/2014/main" id="{116C06C0-E1CB-16A6-CAFA-696AB3752A0C}"/>
                </a:ext>
              </a:extLst>
            </p:cNvPr>
            <p:cNvSpPr/>
            <p:nvPr/>
          </p:nvSpPr>
          <p:spPr>
            <a:xfrm>
              <a:off x="9282427" y="4434297"/>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grpSp>
      <p:sp>
        <p:nvSpPr>
          <p:cNvPr id="237" name="TextBox 236">
            <a:extLst>
              <a:ext uri="{FF2B5EF4-FFF2-40B4-BE49-F238E27FC236}">
                <a16:creationId xmlns:a16="http://schemas.microsoft.com/office/drawing/2014/main" id="{E85DA5BD-401E-2A12-5457-9D2D34C726FF}"/>
              </a:ext>
            </a:extLst>
          </p:cNvPr>
          <p:cNvSpPr txBox="1"/>
          <p:nvPr/>
        </p:nvSpPr>
        <p:spPr>
          <a:xfrm>
            <a:off x="2219558" y="5887385"/>
            <a:ext cx="683200" cy="307777"/>
          </a:xfrm>
          <a:prstGeom prst="rect">
            <a:avLst/>
          </a:prstGeom>
          <a:noFill/>
        </p:spPr>
        <p:txBody>
          <a:bodyPr wrap="none" rtlCol="0">
            <a:spAutoFit/>
          </a:bodyPr>
          <a:lstStyle/>
          <a:p>
            <a:pPr algn="r"/>
            <a:r>
              <a:rPr lang="ja-JP" sz="1400">
                <a:solidFill>
                  <a:srgbClr val="E73E16"/>
                </a:solidFill>
              </a:rPr>
              <a:t>B群</a:t>
            </a:r>
          </a:p>
        </p:txBody>
      </p:sp>
      <p:sp>
        <p:nvSpPr>
          <p:cNvPr id="238" name="TextBox 237"/>
          <p:cNvSpPr txBox="1"/>
          <p:nvPr/>
        </p:nvSpPr>
        <p:spPr>
          <a:xfrm>
            <a:off x="1954603" y="5712053"/>
            <a:ext cx="2353340" cy="215444"/>
          </a:xfrm>
          <a:prstGeom prst="rect">
            <a:avLst/>
          </a:prstGeom>
          <a:noFill/>
        </p:spPr>
        <p:txBody>
          <a:bodyPr wrap="square" lIns="0" tIns="0" rIns="0" bIns="0" rtlCol="0" anchor="t" anchorCtr="0">
            <a:spAutoFit/>
          </a:bodyPr>
          <a:lstStyle/>
          <a:p>
            <a:pPr marL="0" marR="0" lvl="0" indent="0" defTabSz="457250" eaLnBrk="1" fontAlgn="auto" latinLnBrk="0" hangingPunct="1">
              <a:lnSpc>
                <a:spcPct val="100000"/>
              </a:lnSpc>
              <a:spcBef>
                <a:spcPts val="0"/>
              </a:spcBef>
              <a:spcAft>
                <a:spcPts val="0"/>
              </a:spcAft>
              <a:buClrTx/>
              <a:buSzTx/>
              <a:buFontTx/>
              <a:buNone/>
              <a:tabLst/>
              <a:defRPr/>
            </a:pPr>
            <a:r>
              <a:rPr kumimoji="0" lang="ja-JP" sz="1400" i="0" u="none" strike="noStrike" cap="none" normalizeH="0" baseline="0" noProof="0">
                <a:ln>
                  <a:noFill/>
                </a:ln>
                <a:solidFill>
                  <a:srgbClr val="000000"/>
                </a:solidFill>
                <a:uLnTx/>
                <a:uFillTx/>
                <a:ea typeface="+mn-ea"/>
                <a:cs typeface="+mn-cs"/>
              </a:rPr>
              <a:t>リスク有患者数</a:t>
            </a:r>
          </a:p>
        </p:txBody>
      </p:sp>
    </p:spTree>
    <p:extLst>
      <p:ext uri="{BB962C8B-B14F-4D97-AF65-F5344CB8AC3E}">
        <p14:creationId xmlns:p14="http://schemas.microsoft.com/office/powerpoint/2010/main" val="108169559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LBA51：EGFR変異型非小細胞肺がん（NSCLC）患者の血漿T790Mモニタリングに基づくオシメルチニブ治療：EORTC 肺がんグループ1613 APPLE 第II相ランダム化臨床試験 </a:t>
            </a:r>
            <a:br>
              <a:rPr lang="en-GB" altLang="ja-JP" dirty="0"/>
            </a:br>
            <a:r>
              <a:rPr lang="ja-JP" dirty="0"/>
              <a:t>– Remon J,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a:t>主な結果（続き）</a:t>
            </a:r>
          </a:p>
        </p:txBody>
      </p:sp>
      <p:sp>
        <p:nvSpPr>
          <p:cNvPr id="5" name="Text Placeholder 4"/>
          <p:cNvSpPr>
            <a:spLocks noGrp="1"/>
          </p:cNvSpPr>
          <p:nvPr>
            <p:ph type="body" sz="quarter" idx="11"/>
          </p:nvPr>
        </p:nvSpPr>
        <p:spPr/>
        <p:txBody>
          <a:bodyPr/>
          <a:lstStyle/>
          <a:p>
            <a:r>
              <a:rPr lang="ja-JP"/>
              <a:t>Remon J, et al.Ann Oncol 2022;33（suppl）:Abstr LBA51</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743212"/>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完全</a:t>
            </a:r>
            <a:r>
              <a:rPr kumimoji="0" lang="ja-JP" sz="1600" b="1" i="0" u="none" strike="noStrike" cap="none" normalizeH="0" noProof="0">
                <a:ln>
                  <a:noFill/>
                </a:ln>
                <a:solidFill>
                  <a:srgbClr val="363636"/>
                </a:solidFill>
                <a:uLnTx/>
                <a:uFillTx/>
                <a:latin typeface="Arial"/>
                <a:ea typeface="MS Mincho"/>
                <a:cs typeface="+mj-cs"/>
                <a:sym typeface="Helvetica"/>
              </a:rPr>
              <a:t>奏効率（ORR）</a:t>
            </a:r>
          </a:p>
        </p:txBody>
      </p:sp>
      <p:graphicFrame>
        <p:nvGraphicFramePr>
          <p:cNvPr id="10" name="Table 9"/>
          <p:cNvGraphicFramePr>
            <a:graphicFrameLocks noGrp="1"/>
          </p:cNvGraphicFramePr>
          <p:nvPr>
            <p:extLst>
              <p:ext uri="{D42A27DB-BD31-4B8C-83A1-F6EECF244321}">
                <p14:modId xmlns:p14="http://schemas.microsoft.com/office/powerpoint/2010/main" val="3658074834"/>
              </p:ext>
            </p:extLst>
          </p:nvPr>
        </p:nvGraphicFramePr>
        <p:xfrm>
          <a:off x="1461927" y="2215814"/>
          <a:ext cx="9268146" cy="2882400"/>
        </p:xfrm>
        <a:graphic>
          <a:graphicData uri="http://schemas.openxmlformats.org/drawingml/2006/table">
            <a:tbl>
              <a:tblPr firstRow="1" bandRow="1">
                <a:tableStyleId>{69012ECD-51FC-41F1-AA8D-1B2483CD663E}</a:tableStyleId>
              </a:tblPr>
              <a:tblGrid>
                <a:gridCol w="3262473">
                  <a:extLst>
                    <a:ext uri="{9D8B030D-6E8A-4147-A177-3AD203B41FA5}">
                      <a16:colId xmlns:a16="http://schemas.microsoft.com/office/drawing/2014/main" val="4251174958"/>
                    </a:ext>
                  </a:extLst>
                </a:gridCol>
                <a:gridCol w="2024743">
                  <a:extLst>
                    <a:ext uri="{9D8B030D-6E8A-4147-A177-3AD203B41FA5}">
                      <a16:colId xmlns:a16="http://schemas.microsoft.com/office/drawing/2014/main" val="3398966707"/>
                    </a:ext>
                  </a:extLst>
                </a:gridCol>
                <a:gridCol w="2024743">
                  <a:extLst>
                    <a:ext uri="{9D8B030D-6E8A-4147-A177-3AD203B41FA5}">
                      <a16:colId xmlns:a16="http://schemas.microsoft.com/office/drawing/2014/main" val="153302122"/>
                    </a:ext>
                  </a:extLst>
                </a:gridCol>
                <a:gridCol w="1956187">
                  <a:extLst>
                    <a:ext uri="{9D8B030D-6E8A-4147-A177-3AD203B41FA5}">
                      <a16:colId xmlns:a16="http://schemas.microsoft.com/office/drawing/2014/main" val="694171059"/>
                    </a:ext>
                  </a:extLst>
                </a:gridCol>
              </a:tblGrid>
              <a:tr h="251987">
                <a:tc>
                  <a:txBody>
                    <a:bodyPr/>
                    <a:lstStyle/>
                    <a:p>
                      <a:pPr algn="l" rtl="0"/>
                      <a:endParaRPr lang="en-US" sz="1400" b="1" dirty="0">
                        <a:solidFill>
                          <a:schemeClr val="tx2"/>
                        </a:solidFill>
                        <a:latin typeface="+mn-lt"/>
                      </a:endParaRPr>
                    </a:p>
                  </a:txBody>
                  <a:tcPr marL="90000" marR="90000" marT="46800" marB="46800" anchor="b">
                    <a:lnB w="12700" cap="flat" cmpd="sng" algn="ctr">
                      <a:noFill/>
                      <a:prstDash val="solid"/>
                      <a:round/>
                      <a:headEnd type="none" w="med" len="med"/>
                      <a:tailEnd type="none" w="med" len="med"/>
                    </a:lnB>
                  </a:tcPr>
                </a:tc>
                <a:tc gridSpan="2">
                  <a:txBody>
                    <a:bodyPr/>
                    <a:lstStyle/>
                    <a:p>
                      <a:pPr algn="ctr"/>
                      <a:r>
                        <a:rPr lang="ja-JP" sz="1400" b="1">
                          <a:solidFill>
                            <a:schemeClr val="tx2"/>
                          </a:solidFill>
                        </a:rPr>
                        <a:t>B群</a:t>
                      </a:r>
                    </a:p>
                    <a:p>
                      <a:pPr algn="ctr"/>
                      <a:r>
                        <a:rPr lang="ja-JP" sz="1400" b="1">
                          <a:solidFill>
                            <a:schemeClr val="tx2"/>
                          </a:solidFill>
                        </a:rPr>
                        <a:t>（n=52）</a:t>
                      </a:r>
                    </a:p>
                  </a:txBody>
                  <a:tcPr marL="90000" marR="90000" marT="46800" marB="46800" anchor="ctr">
                    <a:lnB w="12700" cap="flat" cmpd="sng" algn="ctr">
                      <a:noFill/>
                      <a:prstDash val="solid"/>
                      <a:round/>
                      <a:headEnd type="none" w="med" len="med"/>
                      <a:tailEnd type="none" w="med" len="med"/>
                    </a:lnB>
                    <a:solidFill>
                      <a:schemeClr val="accent1"/>
                    </a:solidFill>
                  </a:tcPr>
                </a:tc>
                <a:tc hMerge="1">
                  <a:txBody>
                    <a:bodyPr/>
                    <a:lstStyle/>
                    <a:p>
                      <a:endParaRPr lang="en-GB"/>
                    </a:p>
                  </a:txBody>
                  <a:tcPr/>
                </a:tc>
                <a:tc>
                  <a:txBody>
                    <a:bodyPr/>
                    <a:lstStyle/>
                    <a:p>
                      <a:pPr algn="ctr"/>
                      <a:r>
                        <a:rPr lang="ja-JP" sz="1400" b="1" dirty="0">
                          <a:solidFill>
                            <a:schemeClr val="tx2"/>
                          </a:solidFill>
                        </a:rPr>
                        <a:t>C群</a:t>
                      </a:r>
                    </a:p>
                    <a:p>
                      <a:pPr algn="ctr"/>
                      <a:r>
                        <a:rPr lang="ja-JP" sz="1400" b="1" dirty="0">
                          <a:solidFill>
                            <a:schemeClr val="tx2"/>
                          </a:solidFill>
                        </a:rPr>
                        <a:t>（n=51）</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3069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ゲフィチニブ</a:t>
                      </a:r>
                      <a:r>
                        <a:rPr lang="ja-JP" sz="1400" b="0" baseline="0">
                          <a:solidFill>
                            <a:schemeClr val="tx1"/>
                          </a:solidFill>
                          <a:latin typeface="+mn-lt"/>
                          <a:ea typeface="MS Mincho"/>
                          <a:cs typeface="+mn-cs"/>
                        </a:rPr>
                        <a:t>奏功</a:t>
                      </a:r>
                      <a:r>
                        <a:rPr lang="ja-JP" sz="1400" b="0">
                          <a:solidFill>
                            <a:schemeClr val="tx1"/>
                          </a:solidFill>
                          <a:latin typeface="+mn-lt"/>
                          <a:ea typeface="MS Mincho"/>
                          <a:cs typeface="+mn-cs"/>
                        </a:rPr>
                        <a:t>率（％）</a:t>
                      </a:r>
                    </a:p>
                  </a:txBody>
                  <a:tcPr marL="90000" marR="90000" marT="46800" marB="46800">
                    <a:lnT w="12700" cap="flat" cmpd="sng" algn="ctr">
                      <a:noFill/>
                      <a:prstDash val="solid"/>
                      <a:round/>
                      <a:headEnd type="none" w="med" len="med"/>
                      <a:tailEnd type="none" w="med" len="med"/>
                    </a:lnT>
                  </a:tcPr>
                </a:tc>
                <a:tc gridSpan="2">
                  <a:txBody>
                    <a:bodyPr/>
                    <a:lstStyle/>
                    <a:p>
                      <a:pPr algn="ctr"/>
                      <a:r>
                        <a:rPr lang="ja-JP" sz="1400"/>
                        <a:t>53.2</a:t>
                      </a:r>
                    </a:p>
                  </a:txBody>
                  <a:tcPr marL="90000" marR="90000" marT="46800" marB="46800">
                    <a:lnT w="12700" cap="flat" cmpd="sng" algn="ctr">
                      <a:noFill/>
                      <a:prstDash val="solid"/>
                      <a:round/>
                      <a:headEnd type="none" w="med" len="med"/>
                      <a:tailEnd type="none" w="med" len="med"/>
                    </a:lnT>
                  </a:tcPr>
                </a:tc>
                <a:tc hMerge="1">
                  <a:txBody>
                    <a:bodyPr/>
                    <a:lstStyle/>
                    <a:p>
                      <a:endParaRPr lang="en-GB"/>
                    </a:p>
                  </a:txBody>
                  <a:tcPr/>
                </a:tc>
                <a:tc>
                  <a:txBody>
                    <a:bodyPr/>
                    <a:lstStyle/>
                    <a:p>
                      <a:pPr algn="ctr"/>
                      <a:r>
                        <a:rPr lang="ja-JP" sz="1400"/>
                        <a:t>56.8</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3069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ゲフィチニブmPFS（月）</a:t>
                      </a:r>
                    </a:p>
                  </a:txBody>
                  <a:tcPr marL="90000" marR="90000" marT="46800" marB="46800"/>
                </a:tc>
                <a:tc gridSpan="2">
                  <a:txBody>
                    <a:bodyPr/>
                    <a:lstStyle/>
                    <a:p>
                      <a:pPr algn="ctr"/>
                      <a:r>
                        <a:rPr lang="ja-JP" sz="1400"/>
                        <a:t>10.7</a:t>
                      </a:r>
                    </a:p>
                  </a:txBody>
                  <a:tcPr marL="90000" marR="90000" marT="46800" marB="46800"/>
                </a:tc>
                <a:tc hMerge="1">
                  <a:txBody>
                    <a:bodyPr/>
                    <a:lstStyle/>
                    <a:p>
                      <a:endParaRPr lang="en-GB"/>
                    </a:p>
                  </a:txBody>
                  <a:tcPr/>
                </a:tc>
                <a:tc>
                  <a:txBody>
                    <a:bodyPr/>
                    <a:lstStyle/>
                    <a:p>
                      <a:pPr algn="ctr"/>
                      <a:r>
                        <a:rPr lang="ja-JP" sz="1400"/>
                        <a:t>9.8</a:t>
                      </a:r>
                    </a:p>
                  </a:txBody>
                  <a:tcPr marL="90000" marR="90000" marT="46800" marB="46800"/>
                </a:tc>
                <a:extLst>
                  <a:ext uri="{0D108BD9-81ED-4DB2-BD59-A6C34878D82A}">
                    <a16:rowId xmlns:a16="http://schemas.microsoft.com/office/drawing/2014/main" val="2763956943"/>
                  </a:ext>
                </a:extLst>
              </a:tr>
              <a:tr h="3069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オシメルチニブ奏効率、％（95％CI）</a:t>
                      </a:r>
                    </a:p>
                  </a:txBody>
                  <a:tcPr marL="90000" marR="90000" marT="46800" marB="46800">
                    <a:lnB w="12700" cap="flat" cmpd="sng" algn="ctr">
                      <a:noFill/>
                      <a:prstDash val="solid"/>
                      <a:round/>
                      <a:headEnd type="none" w="med" len="med"/>
                      <a:tailEnd type="none" w="med" len="med"/>
                    </a:lnB>
                  </a:tcPr>
                </a:tc>
                <a:tc gridSpan="2">
                  <a:txBody>
                    <a:bodyPr/>
                    <a:lstStyle/>
                    <a:p>
                      <a:pPr algn="ctr"/>
                      <a:r>
                        <a:rPr lang="ja-JP" sz="1400"/>
                        <a:t>65.6 （46.8、81.4）</a:t>
                      </a:r>
                    </a:p>
                  </a:txBody>
                  <a:tcPr marL="90000" marR="90000" marT="46800" marB="46800"/>
                </a:tc>
                <a:tc hMerge="1">
                  <a:txBody>
                    <a:bodyPr/>
                    <a:lstStyle/>
                    <a:p>
                      <a:endParaRPr lang="en-GB"/>
                    </a:p>
                  </a:txBody>
                  <a:tcPr/>
                </a:tc>
                <a:tc>
                  <a:txBody>
                    <a:bodyPr/>
                    <a:lstStyle/>
                    <a:p>
                      <a:pPr algn="ctr"/>
                      <a:r>
                        <a:rPr lang="ja-JP" sz="1400"/>
                        <a:t>58.8 （40.7、75.4）</a:t>
                      </a:r>
                    </a:p>
                  </a:txBody>
                  <a:tcPr marL="90000" marR="90000" marT="46800" marB="46800"/>
                </a:tc>
                <a:extLst>
                  <a:ext uri="{0D108BD9-81ED-4DB2-BD59-A6C34878D82A}">
                    <a16:rowId xmlns:a16="http://schemas.microsoft.com/office/drawing/2014/main" val="57944102"/>
                  </a:ext>
                </a:extLst>
              </a:tr>
              <a:tr h="3069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b="0" kern="1200" dirty="0">
                        <a:solidFill>
                          <a:schemeClr val="tx1"/>
                        </a:solidFill>
                        <a:latin typeface="+mn-lt"/>
                        <a:ea typeface="+mn-ea"/>
                        <a:cs typeface="+mn-cs"/>
                      </a:endParaRP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gridSpan="3">
                  <a:txBody>
                    <a:bodyPr/>
                    <a:lstStyle/>
                    <a:p>
                      <a:pPr algn="ctr"/>
                      <a:r>
                        <a:rPr lang="ja-JP" sz="1400"/>
                        <a:t>p=</a:t>
                      </a:r>
                      <a:r>
                        <a:rPr lang="ja-JP" sz="1400" baseline="0"/>
                        <a:t>0.5692</a:t>
                      </a:r>
                    </a:p>
                  </a:txBody>
                  <a:tcPr marL="90000" marR="90000" marT="46800" marB="46800"/>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3687788380"/>
                  </a:ext>
                </a:extLst>
              </a:tr>
              <a:tr h="3069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b="0" kern="1200" dirty="0">
                        <a:solidFill>
                          <a:schemeClr val="tx1"/>
                        </a:solidFill>
                        <a:latin typeface="+mn-lt"/>
                        <a:ea typeface="+mn-ea"/>
                        <a:cs typeface="+mn-cs"/>
                      </a:endParaRP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ja-JP" sz="1400" dirty="0"/>
                        <a:t>ctDNA</a:t>
                      </a:r>
                    </a:p>
                  </a:txBody>
                  <a:tcPr marL="90000" marR="90000" marT="46800" marB="46800"/>
                </a:tc>
                <a:tc>
                  <a:txBody>
                    <a:bodyPr/>
                    <a:lstStyle/>
                    <a:p>
                      <a:pPr algn="ctr"/>
                      <a:r>
                        <a:rPr lang="ja-JP" sz="1400" dirty="0"/>
                        <a:t>RECIST</a:t>
                      </a:r>
                    </a:p>
                  </a:txBody>
                  <a:tcPr marL="90000" marR="90000" marT="46800" marB="46800"/>
                </a:tc>
                <a:tc rowSpan="2">
                  <a:txBody>
                    <a:bodyPr/>
                    <a:lstStyle/>
                    <a:p>
                      <a:pPr algn="ctr"/>
                      <a:r>
                        <a:rPr lang="ja-JP" sz="1400" dirty="0"/>
                        <a:t>NA</a:t>
                      </a:r>
                    </a:p>
                  </a:txBody>
                  <a:tcPr marL="90000" marR="90000" marT="46800" marB="46800" anchor="ctr">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2419989758"/>
                  </a:ext>
                </a:extLst>
              </a:tr>
              <a:tr h="3069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b="0" kern="1200" dirty="0">
                        <a:solidFill>
                          <a:schemeClr val="tx1"/>
                        </a:solidFill>
                        <a:latin typeface="+mn-lt"/>
                        <a:ea typeface="+mn-ea"/>
                        <a:cs typeface="+mn-cs"/>
                      </a:endParaRPr>
                    </a:p>
                  </a:txBody>
                  <a:tcPr marL="90000" marR="90000" marT="46800" marB="46800">
                    <a:lnT w="12700" cap="flat" cmpd="sng" algn="ctr">
                      <a:noFill/>
                      <a:prstDash val="solid"/>
                      <a:round/>
                      <a:headEnd type="none" w="med" len="med"/>
                      <a:tailEnd type="none" w="med" len="med"/>
                    </a:lnT>
                  </a:tcPr>
                </a:tc>
                <a:tc>
                  <a:txBody>
                    <a:bodyPr/>
                    <a:lstStyle/>
                    <a:p>
                      <a:pPr algn="ctr"/>
                      <a:r>
                        <a:rPr lang="ja-JP" sz="1400" dirty="0"/>
                        <a:t>87.5 （47.3、99.7）</a:t>
                      </a:r>
                    </a:p>
                  </a:txBody>
                  <a:tcPr marL="90000" marR="90000" marT="46800" marB="46800"/>
                </a:tc>
                <a:tc>
                  <a:txBody>
                    <a:bodyPr/>
                    <a:lstStyle/>
                    <a:p>
                      <a:pPr algn="ctr"/>
                      <a:r>
                        <a:rPr lang="ja-JP" sz="1400" dirty="0"/>
                        <a:t>58.3 （36.6、77.9）</a:t>
                      </a:r>
                    </a:p>
                  </a:txBody>
                  <a:tcPr marL="90000" marR="90000" marT="46800" marB="46800"/>
                </a:tc>
                <a:tc vMerge="1">
                  <a:txBody>
                    <a:bodyPr/>
                    <a:lstStyle/>
                    <a:p>
                      <a:endParaRPr lang="en-GB"/>
                    </a:p>
                  </a:txBody>
                  <a:tcPr/>
                </a:tc>
                <a:extLst>
                  <a:ext uri="{0D108BD9-81ED-4DB2-BD59-A6C34878D82A}">
                    <a16:rowId xmlns:a16="http://schemas.microsoft.com/office/drawing/2014/main" val="22679575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400" b="0" dirty="0">
                          <a:solidFill>
                            <a:schemeClr val="tx1"/>
                          </a:solidFill>
                          <a:latin typeface="+mn-lt"/>
                          <a:ea typeface="MS Mincho"/>
                          <a:cs typeface="+mn-cs"/>
                        </a:rPr>
                        <a:t>治療期間の中央値 ゲフィチニブ＋オシメルチニブ、週 （範囲）</a:t>
                      </a:r>
                    </a:p>
                  </a:txBody>
                  <a:tcPr marL="90000" marR="90000" marT="46800" marB="46800"/>
                </a:tc>
                <a:tc gridSpan="2">
                  <a:txBody>
                    <a:bodyPr/>
                    <a:lstStyle/>
                    <a:p>
                      <a:pPr algn="ctr"/>
                      <a:r>
                        <a:rPr lang="ja-JP" sz="1400" dirty="0"/>
                        <a:t>78.6（3.6–159.6）</a:t>
                      </a:r>
                    </a:p>
                  </a:txBody>
                  <a:tcPr marL="90000" marR="90000" marT="46800" marB="46800"/>
                </a:tc>
                <a:tc hMerge="1">
                  <a:txBody>
                    <a:bodyPr/>
                    <a:lstStyle/>
                    <a:p>
                      <a:endParaRPr lang="en-GB"/>
                    </a:p>
                  </a:txBody>
                  <a:tcPr/>
                </a:tc>
                <a:tc>
                  <a:txBody>
                    <a:bodyPr/>
                    <a:lstStyle/>
                    <a:p>
                      <a:pPr algn="ctr"/>
                      <a:r>
                        <a:rPr lang="ja-JP" sz="1400" dirty="0"/>
                        <a:t>67.1（1.1–191.7）</a:t>
                      </a:r>
                    </a:p>
                  </a:txBody>
                  <a:tcPr marL="90000" marR="90000" marT="46800" marB="46800">
                    <a:lnT w="12700" cap="flat" cmpd="sng" algn="ctr">
                      <a:solidFill>
                        <a:schemeClr val="accent1"/>
                      </a:solidFill>
                      <a:prstDash val="solid"/>
                      <a:round/>
                      <a:headEnd type="none" w="med" len="med"/>
                      <a:tailEnd type="none" w="med" len="med"/>
                    </a:lnT>
                  </a:tcPr>
                </a:tc>
                <a:extLst>
                  <a:ext uri="{0D108BD9-81ED-4DB2-BD59-A6C34878D82A}">
                    <a16:rowId xmlns:a16="http://schemas.microsoft.com/office/drawing/2014/main" val="3097398576"/>
                  </a:ext>
                </a:extLst>
              </a:tr>
            </a:tbl>
          </a:graphicData>
        </a:graphic>
      </p:graphicFrame>
    </p:spTree>
    <p:extLst>
      <p:ext uri="{BB962C8B-B14F-4D97-AF65-F5344CB8AC3E}">
        <p14:creationId xmlns:p14="http://schemas.microsoft.com/office/powerpoint/2010/main" val="247446214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5" name="Text Placeholder 4"/>
          <p:cNvSpPr>
            <a:spLocks noGrp="1"/>
          </p:cNvSpPr>
          <p:nvPr>
            <p:ph type="body" sz="quarter" idx="11"/>
          </p:nvPr>
        </p:nvSpPr>
        <p:spPr/>
        <p:txBody>
          <a:bodyPr/>
          <a:lstStyle/>
          <a:p>
            <a:r>
              <a:rPr lang="ja-JP"/>
              <a:t>Remon J, et al.Ann Oncol 2022;33（suppl）:Abstr LBA51</a:t>
            </a:r>
          </a:p>
        </p:txBody>
      </p:sp>
      <p:sp>
        <p:nvSpPr>
          <p:cNvPr id="161" name="Title 1"/>
          <p:cNvSpPr>
            <a:spLocks noGrp="1"/>
          </p:cNvSpPr>
          <p:nvPr>
            <p:ph type="title"/>
          </p:nvPr>
        </p:nvSpPr>
        <p:spPr>
          <a:xfrm>
            <a:off x="304800" y="107693"/>
            <a:ext cx="11582400" cy="939801"/>
          </a:xfrm>
        </p:spPr>
        <p:txBody>
          <a:bodyPr/>
          <a:lstStyle/>
          <a:p>
            <a:r>
              <a:rPr lang="ja-JP" dirty="0"/>
              <a:t>LBA51：EGFR変異型非小細胞肺がん（NSCLC）患者の血漿T790Mモニタリングに基づくオシメルチニブ治療：EORTC 肺がんグループ1613 APPLE 第II相ランダム化臨床試験 </a:t>
            </a:r>
            <a:br>
              <a:rPr lang="en-GB" altLang="ja-JP" dirty="0"/>
            </a:br>
            <a:r>
              <a:rPr lang="ja-JP" dirty="0"/>
              <a:t>– Remon J, et al.</a:t>
            </a:r>
          </a:p>
        </p:txBody>
      </p:sp>
      <p:sp>
        <p:nvSpPr>
          <p:cNvPr id="162"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933640"/>
          </a:xfrm>
        </p:spPr>
        <p:txBody>
          <a:bodyPr/>
          <a:lstStyle/>
          <a:p>
            <a:r>
              <a:rPr lang="ja-JP" b="1"/>
              <a:t>主な結果（続き）</a:t>
            </a:r>
          </a:p>
        </p:txBody>
      </p:sp>
      <p:sp>
        <p:nvSpPr>
          <p:cNvPr id="163"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506911"/>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全生存期間</a:t>
            </a:r>
          </a:p>
        </p:txBody>
      </p:sp>
      <p:sp>
        <p:nvSpPr>
          <p:cNvPr id="164" name="TextBox 163">
            <a:extLst>
              <a:ext uri="{FF2B5EF4-FFF2-40B4-BE49-F238E27FC236}">
                <a16:creationId xmlns:a16="http://schemas.microsoft.com/office/drawing/2014/main" id="{72D2E361-AE7D-5C27-FE1F-A79BF7A4BE90}"/>
              </a:ext>
            </a:extLst>
          </p:cNvPr>
          <p:cNvSpPr txBox="1"/>
          <p:nvPr/>
        </p:nvSpPr>
        <p:spPr>
          <a:xfrm>
            <a:off x="5331219" y="5374146"/>
            <a:ext cx="1268296" cy="307777"/>
          </a:xfrm>
          <a:prstGeom prst="rect">
            <a:avLst/>
          </a:prstGeom>
          <a:noFill/>
        </p:spPr>
        <p:txBody>
          <a:bodyPr wrap="none" rtlCol="0">
            <a:spAutoFit/>
          </a:bodyPr>
          <a:lstStyle/>
          <a:p>
            <a:pPr algn="ctr" fontAlgn="base">
              <a:spcBef>
                <a:spcPct val="0"/>
              </a:spcBef>
              <a:spcAft>
                <a:spcPct val="0"/>
              </a:spcAft>
            </a:pPr>
            <a:r>
              <a:rPr lang="ja-JP" sz="1400">
                <a:solidFill>
                  <a:srgbClr val="363636"/>
                </a:solidFill>
                <a:latin typeface="Arial" panose="020B0604020202020204" pitchFamily="34" charset="0"/>
                <a:ea typeface="MS Mincho"/>
                <a:cs typeface="Arial" panose="020B0604020202020204" pitchFamily="34" charset="0"/>
              </a:rPr>
              <a:t>経過時間（月）</a:t>
            </a:r>
          </a:p>
        </p:txBody>
      </p:sp>
      <p:sp>
        <p:nvSpPr>
          <p:cNvPr id="165" name="TextBox 164">
            <a:extLst>
              <a:ext uri="{FF2B5EF4-FFF2-40B4-BE49-F238E27FC236}">
                <a16:creationId xmlns:a16="http://schemas.microsoft.com/office/drawing/2014/main" id="{03435FF1-3755-3525-7024-4182434D0188}"/>
              </a:ext>
            </a:extLst>
          </p:cNvPr>
          <p:cNvSpPr txBox="1"/>
          <p:nvPr/>
        </p:nvSpPr>
        <p:spPr>
          <a:xfrm>
            <a:off x="1641756" y="5228532"/>
            <a:ext cx="990977" cy="307777"/>
          </a:xfrm>
          <a:prstGeom prst="rect">
            <a:avLst/>
          </a:prstGeom>
          <a:noFill/>
        </p:spPr>
        <p:txBody>
          <a:bodyPr wrap="none" rtlCol="0">
            <a:spAutoFit/>
          </a:bodyPr>
          <a:lstStyle/>
          <a:p>
            <a:pPr algn="r"/>
            <a:r>
              <a:rPr lang="ja-JP" sz="1400"/>
              <a:t>リスク有患者数</a:t>
            </a:r>
          </a:p>
        </p:txBody>
      </p:sp>
      <p:sp>
        <p:nvSpPr>
          <p:cNvPr id="166" name="Freeform 21">
            <a:extLst>
              <a:ext uri="{FF2B5EF4-FFF2-40B4-BE49-F238E27FC236}">
                <a16:creationId xmlns:a16="http://schemas.microsoft.com/office/drawing/2014/main" id="{31962AD4-5D3D-3CBC-D330-997A8CD6EF58}"/>
              </a:ext>
            </a:extLst>
          </p:cNvPr>
          <p:cNvSpPr>
            <a:spLocks/>
          </p:cNvSpPr>
          <p:nvPr/>
        </p:nvSpPr>
        <p:spPr bwMode="auto">
          <a:xfrm>
            <a:off x="2829693" y="2172298"/>
            <a:ext cx="6252531" cy="2877178"/>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363636"/>
              </a:solidFill>
            </a:endParaRPr>
          </a:p>
        </p:txBody>
      </p:sp>
      <p:grpSp>
        <p:nvGrpSpPr>
          <p:cNvPr id="167" name="Group 166">
            <a:extLst>
              <a:ext uri="{FF2B5EF4-FFF2-40B4-BE49-F238E27FC236}">
                <a16:creationId xmlns:a16="http://schemas.microsoft.com/office/drawing/2014/main" id="{969A8E19-B30D-D4DE-9D29-52F022A2BB03}"/>
              </a:ext>
            </a:extLst>
          </p:cNvPr>
          <p:cNvGrpSpPr/>
          <p:nvPr/>
        </p:nvGrpSpPr>
        <p:grpSpPr>
          <a:xfrm>
            <a:off x="1995460" y="2015209"/>
            <a:ext cx="834234" cy="3168000"/>
            <a:chOff x="1252107" y="1265887"/>
            <a:chExt cx="732248" cy="2858279"/>
          </a:xfrm>
        </p:grpSpPr>
        <p:sp>
          <p:nvSpPr>
            <p:cNvPr id="168" name="TextBox 167">
              <a:extLst>
                <a:ext uri="{FF2B5EF4-FFF2-40B4-BE49-F238E27FC236}">
                  <a16:creationId xmlns:a16="http://schemas.microsoft.com/office/drawing/2014/main" id="{D1298DC1-DAC2-E248-95E3-ECBCADD1C968}"/>
                </a:ext>
              </a:extLst>
            </p:cNvPr>
            <p:cNvSpPr txBox="1"/>
            <p:nvPr/>
          </p:nvSpPr>
          <p:spPr>
            <a:xfrm rot="16200000">
              <a:off x="1069579" y="2588227"/>
              <a:ext cx="635208" cy="270151"/>
            </a:xfrm>
            <a:prstGeom prst="rect">
              <a:avLst/>
            </a:prstGeom>
            <a:noFill/>
          </p:spPr>
          <p:txBody>
            <a:bodyPr wrap="none" rtlCol="0">
              <a:spAutoFit/>
            </a:bodyPr>
            <a:lstStyle/>
            <a:p>
              <a:pPr algn="ctr" fontAlgn="base">
                <a:spcBef>
                  <a:spcPct val="0"/>
                </a:spcBef>
                <a:spcAft>
                  <a:spcPct val="0"/>
                </a:spcAft>
              </a:pPr>
              <a:r>
                <a:rPr lang="ja-JP" sz="1400">
                  <a:solidFill>
                    <a:srgbClr val="363636"/>
                  </a:solidFill>
                  <a:latin typeface="Arial" panose="020B0604020202020204" pitchFamily="34" charset="0"/>
                  <a:ea typeface="MS Mincho"/>
                  <a:cs typeface="Arial" panose="020B0604020202020204" pitchFamily="34" charset="0"/>
                </a:rPr>
                <a:t>OS, ％</a:t>
              </a:r>
            </a:p>
          </p:txBody>
        </p:sp>
        <p:sp>
          <p:nvSpPr>
            <p:cNvPr id="169" name="TextBox 168">
              <a:extLst>
                <a:ext uri="{FF2B5EF4-FFF2-40B4-BE49-F238E27FC236}">
                  <a16:creationId xmlns:a16="http://schemas.microsoft.com/office/drawing/2014/main" id="{5875FE0B-08F2-FBE7-AD3C-40893DA82864}"/>
                </a:ext>
              </a:extLst>
            </p:cNvPr>
            <p:cNvSpPr txBox="1"/>
            <p:nvPr/>
          </p:nvSpPr>
          <p:spPr>
            <a:xfrm>
              <a:off x="1431940" y="1265887"/>
              <a:ext cx="482825"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100</a:t>
              </a:r>
            </a:p>
          </p:txBody>
        </p:sp>
        <p:sp>
          <p:nvSpPr>
            <p:cNvPr id="170" name="Line 6">
              <a:extLst>
                <a:ext uri="{FF2B5EF4-FFF2-40B4-BE49-F238E27FC236}">
                  <a16:creationId xmlns:a16="http://schemas.microsoft.com/office/drawing/2014/main" id="{6F98C664-6EF8-52FB-5CD8-17EDD37F3851}"/>
                </a:ext>
              </a:extLst>
            </p:cNvPr>
            <p:cNvSpPr>
              <a:spLocks noChangeShapeType="1"/>
            </p:cNvSpPr>
            <p:nvPr/>
          </p:nvSpPr>
          <p:spPr bwMode="auto">
            <a:xfrm>
              <a:off x="1898121" y="1422545"/>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71" name="Line 7">
              <a:extLst>
                <a:ext uri="{FF2B5EF4-FFF2-40B4-BE49-F238E27FC236}">
                  <a16:creationId xmlns:a16="http://schemas.microsoft.com/office/drawing/2014/main" id="{5CBD07B6-CEAE-FBCE-5C77-6D34A05B77A1}"/>
                </a:ext>
              </a:extLst>
            </p:cNvPr>
            <p:cNvSpPr>
              <a:spLocks noChangeShapeType="1"/>
            </p:cNvSpPr>
            <p:nvPr/>
          </p:nvSpPr>
          <p:spPr bwMode="auto">
            <a:xfrm>
              <a:off x="1898121" y="1944753"/>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72" name="Line 8">
              <a:extLst>
                <a:ext uri="{FF2B5EF4-FFF2-40B4-BE49-F238E27FC236}">
                  <a16:creationId xmlns:a16="http://schemas.microsoft.com/office/drawing/2014/main" id="{597A4C49-3960-0E57-4ED9-D0C72273E7E1}"/>
                </a:ext>
              </a:extLst>
            </p:cNvPr>
            <p:cNvSpPr>
              <a:spLocks noChangeShapeType="1"/>
            </p:cNvSpPr>
            <p:nvPr/>
          </p:nvSpPr>
          <p:spPr bwMode="auto">
            <a:xfrm>
              <a:off x="1898121" y="244351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73" name="Line 9">
              <a:extLst>
                <a:ext uri="{FF2B5EF4-FFF2-40B4-BE49-F238E27FC236}">
                  <a16:creationId xmlns:a16="http://schemas.microsoft.com/office/drawing/2014/main" id="{C171FFD3-A20F-A926-DE8A-9F1631CD9B40}"/>
                </a:ext>
              </a:extLst>
            </p:cNvPr>
            <p:cNvSpPr>
              <a:spLocks noChangeShapeType="1"/>
            </p:cNvSpPr>
            <p:nvPr/>
          </p:nvSpPr>
          <p:spPr bwMode="auto">
            <a:xfrm>
              <a:off x="1898121" y="2958393"/>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74" name="Line 10">
              <a:extLst>
                <a:ext uri="{FF2B5EF4-FFF2-40B4-BE49-F238E27FC236}">
                  <a16:creationId xmlns:a16="http://schemas.microsoft.com/office/drawing/2014/main" id="{B70C0953-FB61-C43C-4C57-7E885BE1F5C6}"/>
                </a:ext>
              </a:extLst>
            </p:cNvPr>
            <p:cNvSpPr>
              <a:spLocks noChangeShapeType="1"/>
            </p:cNvSpPr>
            <p:nvPr/>
          </p:nvSpPr>
          <p:spPr bwMode="auto">
            <a:xfrm>
              <a:off x="1898121" y="3462529"/>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75" name="Line 11">
              <a:extLst>
                <a:ext uri="{FF2B5EF4-FFF2-40B4-BE49-F238E27FC236}">
                  <a16:creationId xmlns:a16="http://schemas.microsoft.com/office/drawing/2014/main" id="{AADFECE1-CCF2-F5CB-4B56-AC47A702808D}"/>
                </a:ext>
              </a:extLst>
            </p:cNvPr>
            <p:cNvSpPr>
              <a:spLocks noChangeShapeType="1"/>
            </p:cNvSpPr>
            <p:nvPr/>
          </p:nvSpPr>
          <p:spPr bwMode="auto">
            <a:xfrm>
              <a:off x="1898121" y="3972037"/>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76" name="TextBox 175">
              <a:extLst>
                <a:ext uri="{FF2B5EF4-FFF2-40B4-BE49-F238E27FC236}">
                  <a16:creationId xmlns:a16="http://schemas.microsoft.com/office/drawing/2014/main" id="{BA1FDA0A-3537-A53D-BE1B-5DCEB494FAF7}"/>
                </a:ext>
              </a:extLst>
            </p:cNvPr>
            <p:cNvSpPr txBox="1"/>
            <p:nvPr/>
          </p:nvSpPr>
          <p:spPr>
            <a:xfrm>
              <a:off x="1531332" y="1790026"/>
              <a:ext cx="383438"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80</a:t>
              </a:r>
            </a:p>
          </p:txBody>
        </p:sp>
        <p:sp>
          <p:nvSpPr>
            <p:cNvPr id="177" name="TextBox 176">
              <a:extLst>
                <a:ext uri="{FF2B5EF4-FFF2-40B4-BE49-F238E27FC236}">
                  <a16:creationId xmlns:a16="http://schemas.microsoft.com/office/drawing/2014/main" id="{82633F43-42B8-0B50-873E-B9781B6751F5}"/>
                </a:ext>
              </a:extLst>
            </p:cNvPr>
            <p:cNvSpPr txBox="1"/>
            <p:nvPr/>
          </p:nvSpPr>
          <p:spPr>
            <a:xfrm>
              <a:off x="1531332" y="2288557"/>
              <a:ext cx="383438"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60</a:t>
              </a:r>
            </a:p>
          </p:txBody>
        </p:sp>
        <p:sp>
          <p:nvSpPr>
            <p:cNvPr id="178" name="TextBox 177">
              <a:extLst>
                <a:ext uri="{FF2B5EF4-FFF2-40B4-BE49-F238E27FC236}">
                  <a16:creationId xmlns:a16="http://schemas.microsoft.com/office/drawing/2014/main" id="{3297E4B9-8538-4248-FD5C-5184B094F57C}"/>
                </a:ext>
              </a:extLst>
            </p:cNvPr>
            <p:cNvSpPr txBox="1"/>
            <p:nvPr/>
          </p:nvSpPr>
          <p:spPr>
            <a:xfrm>
              <a:off x="1531332" y="2803210"/>
              <a:ext cx="383438"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40</a:t>
              </a:r>
            </a:p>
          </p:txBody>
        </p:sp>
        <p:sp>
          <p:nvSpPr>
            <p:cNvPr id="179" name="TextBox 178">
              <a:extLst>
                <a:ext uri="{FF2B5EF4-FFF2-40B4-BE49-F238E27FC236}">
                  <a16:creationId xmlns:a16="http://schemas.microsoft.com/office/drawing/2014/main" id="{EF1C0289-8905-BB4A-0985-3A9E04A33953}"/>
                </a:ext>
              </a:extLst>
            </p:cNvPr>
            <p:cNvSpPr txBox="1"/>
            <p:nvPr/>
          </p:nvSpPr>
          <p:spPr>
            <a:xfrm>
              <a:off x="1531332" y="3307113"/>
              <a:ext cx="383438"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20</a:t>
              </a:r>
            </a:p>
          </p:txBody>
        </p:sp>
        <p:sp>
          <p:nvSpPr>
            <p:cNvPr id="180" name="TextBox 179">
              <a:extLst>
                <a:ext uri="{FF2B5EF4-FFF2-40B4-BE49-F238E27FC236}">
                  <a16:creationId xmlns:a16="http://schemas.microsoft.com/office/drawing/2014/main" id="{B8ECC96C-C1B0-718A-8697-DD4DC0DC576F}"/>
                </a:ext>
              </a:extLst>
            </p:cNvPr>
            <p:cNvSpPr txBox="1"/>
            <p:nvPr/>
          </p:nvSpPr>
          <p:spPr>
            <a:xfrm>
              <a:off x="1630726" y="3816389"/>
              <a:ext cx="284052" cy="307777"/>
            </a:xfrm>
            <a:prstGeom prst="rect">
              <a:avLst/>
            </a:prstGeom>
            <a:noFill/>
          </p:spPr>
          <p:txBody>
            <a:bodyPr wrap="none" rtlCol="0" anchor="ctr" anchorCtr="0">
              <a:spAutoFit/>
            </a:bodyPr>
            <a:lstStyle/>
            <a:p>
              <a:pPr algn="r"/>
              <a:r>
                <a:rPr lang="ja-JP" sz="1400">
                  <a:solidFill>
                    <a:srgbClr val="363636"/>
                  </a:solidFill>
                  <a:latin typeface="Arial" panose="020B0604020202020204" pitchFamily="34" charset="0"/>
                  <a:ea typeface="MS Mincho"/>
                  <a:cs typeface="Arial" panose="020B0604020202020204" pitchFamily="34" charset="0"/>
                </a:rPr>
                <a:t>0</a:t>
              </a:r>
            </a:p>
          </p:txBody>
        </p:sp>
      </p:grpSp>
      <p:sp>
        <p:nvSpPr>
          <p:cNvPr id="181" name="TextBox 180">
            <a:extLst>
              <a:ext uri="{FF2B5EF4-FFF2-40B4-BE49-F238E27FC236}">
                <a16:creationId xmlns:a16="http://schemas.microsoft.com/office/drawing/2014/main" id="{49A601FD-5D25-DD69-2060-10AA09E3F070}"/>
              </a:ext>
            </a:extLst>
          </p:cNvPr>
          <p:cNvSpPr txBox="1"/>
          <p:nvPr/>
        </p:nvSpPr>
        <p:spPr>
          <a:xfrm>
            <a:off x="6601552" y="4376577"/>
            <a:ext cx="2472152" cy="307777"/>
          </a:xfrm>
          <a:prstGeom prst="rect">
            <a:avLst/>
          </a:prstGeom>
          <a:noFill/>
        </p:spPr>
        <p:txBody>
          <a:bodyPr wrap="none" rtlCol="0">
            <a:spAutoFit/>
          </a:bodyPr>
          <a:lstStyle/>
          <a:p>
            <a:r>
              <a:rPr lang="ja-JP" sz="1400">
                <a:solidFill>
                  <a:srgbClr val="363636"/>
                </a:solidFill>
              </a:rPr>
              <a:t>フォローアップ期間の中央値：30ヶ月</a:t>
            </a:r>
          </a:p>
        </p:txBody>
      </p:sp>
      <p:cxnSp>
        <p:nvCxnSpPr>
          <p:cNvPr id="182" name="Straight Connector 181">
            <a:extLst>
              <a:ext uri="{FF2B5EF4-FFF2-40B4-BE49-F238E27FC236}">
                <a16:creationId xmlns:a16="http://schemas.microsoft.com/office/drawing/2014/main" id="{CB351EB5-86DA-6B22-1458-187BEE899FBD}"/>
              </a:ext>
            </a:extLst>
          </p:cNvPr>
          <p:cNvCxnSpPr>
            <a:cxnSpLocks/>
          </p:cNvCxnSpPr>
          <p:nvPr/>
        </p:nvCxnSpPr>
        <p:spPr>
          <a:xfrm>
            <a:off x="1681395" y="5807456"/>
            <a:ext cx="252000" cy="0"/>
          </a:xfrm>
          <a:prstGeom prst="line">
            <a:avLst/>
          </a:prstGeom>
          <a:ln w="22225">
            <a:solidFill>
              <a:srgbClr val="E73E16"/>
            </a:solidFill>
          </a:ln>
        </p:spPr>
        <p:style>
          <a:lnRef idx="1">
            <a:schemeClr val="accent1"/>
          </a:lnRef>
          <a:fillRef idx="0">
            <a:schemeClr val="accent1"/>
          </a:fillRef>
          <a:effectRef idx="0">
            <a:schemeClr val="accent1"/>
          </a:effectRef>
          <a:fontRef idx="minor">
            <a:schemeClr val="tx1"/>
          </a:fontRef>
        </p:style>
      </p:cxnSp>
      <p:grpSp>
        <p:nvGrpSpPr>
          <p:cNvPr id="183" name="Group 182">
            <a:extLst>
              <a:ext uri="{FF2B5EF4-FFF2-40B4-BE49-F238E27FC236}">
                <a16:creationId xmlns:a16="http://schemas.microsoft.com/office/drawing/2014/main" id="{81CC3540-72DE-B84F-AC9F-01EB29345444}"/>
              </a:ext>
            </a:extLst>
          </p:cNvPr>
          <p:cNvGrpSpPr/>
          <p:nvPr/>
        </p:nvGrpSpPr>
        <p:grpSpPr>
          <a:xfrm>
            <a:off x="2811035" y="5047077"/>
            <a:ext cx="6406928" cy="360147"/>
            <a:chOff x="3607989" y="5026801"/>
            <a:chExt cx="6406928" cy="360147"/>
          </a:xfrm>
        </p:grpSpPr>
        <p:sp>
          <p:nvSpPr>
            <p:cNvPr id="184" name="Line 19">
              <a:extLst>
                <a:ext uri="{FF2B5EF4-FFF2-40B4-BE49-F238E27FC236}">
                  <a16:creationId xmlns:a16="http://schemas.microsoft.com/office/drawing/2014/main" id="{5159AEF4-2A79-8520-FF95-F80259180B7C}"/>
                </a:ext>
              </a:extLst>
            </p:cNvPr>
            <p:cNvSpPr>
              <a:spLocks noChangeShapeType="1"/>
            </p:cNvSpPr>
            <p:nvPr/>
          </p:nvSpPr>
          <p:spPr bwMode="auto">
            <a:xfrm>
              <a:off x="8749643"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185" name="TextBox 184">
              <a:extLst>
                <a:ext uri="{FF2B5EF4-FFF2-40B4-BE49-F238E27FC236}">
                  <a16:creationId xmlns:a16="http://schemas.microsoft.com/office/drawing/2014/main" id="{5F49A7A2-E733-E947-BF68-F11B93D7F519}"/>
                </a:ext>
              </a:extLst>
            </p:cNvPr>
            <p:cNvSpPr txBox="1"/>
            <p:nvPr/>
          </p:nvSpPr>
          <p:spPr>
            <a:xfrm>
              <a:off x="8310823"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34</a:t>
              </a:r>
            </a:p>
          </p:txBody>
        </p:sp>
        <p:sp>
          <p:nvSpPr>
            <p:cNvPr id="186" name="TextBox 185">
              <a:extLst>
                <a:ext uri="{FF2B5EF4-FFF2-40B4-BE49-F238E27FC236}">
                  <a16:creationId xmlns:a16="http://schemas.microsoft.com/office/drawing/2014/main" id="{EBFC6660-C0D6-3307-C5AC-9D565F62A0F3}"/>
                </a:ext>
              </a:extLst>
            </p:cNvPr>
            <p:cNvSpPr txBox="1"/>
            <p:nvPr/>
          </p:nvSpPr>
          <p:spPr>
            <a:xfrm>
              <a:off x="8595001"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36</a:t>
              </a:r>
            </a:p>
          </p:txBody>
        </p:sp>
        <p:sp>
          <p:nvSpPr>
            <p:cNvPr id="187" name="Line 21">
              <a:extLst>
                <a:ext uri="{FF2B5EF4-FFF2-40B4-BE49-F238E27FC236}">
                  <a16:creationId xmlns:a16="http://schemas.microsoft.com/office/drawing/2014/main" id="{2063BC01-269E-6AE9-B24E-B497AC5C9E32}"/>
                </a:ext>
              </a:extLst>
            </p:cNvPr>
            <p:cNvSpPr>
              <a:spLocks noChangeShapeType="1"/>
            </p:cNvSpPr>
            <p:nvPr/>
          </p:nvSpPr>
          <p:spPr bwMode="auto">
            <a:xfrm>
              <a:off x="8465465"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88" name="Line 21">
              <a:extLst>
                <a:ext uri="{FF2B5EF4-FFF2-40B4-BE49-F238E27FC236}">
                  <a16:creationId xmlns:a16="http://schemas.microsoft.com/office/drawing/2014/main" id="{3402A6FD-C2FB-F978-6EC3-B042DCCF0C78}"/>
                </a:ext>
              </a:extLst>
            </p:cNvPr>
            <p:cNvSpPr>
              <a:spLocks noChangeShapeType="1"/>
            </p:cNvSpPr>
            <p:nvPr/>
          </p:nvSpPr>
          <p:spPr bwMode="auto">
            <a:xfrm>
              <a:off x="8183887"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89" name="TextBox 188">
              <a:extLst>
                <a:ext uri="{FF2B5EF4-FFF2-40B4-BE49-F238E27FC236}">
                  <a16:creationId xmlns:a16="http://schemas.microsoft.com/office/drawing/2014/main" id="{B81E1DBE-87D7-1E8D-776E-4FCFB9A20636}"/>
                </a:ext>
              </a:extLst>
            </p:cNvPr>
            <p:cNvSpPr txBox="1"/>
            <p:nvPr/>
          </p:nvSpPr>
          <p:spPr>
            <a:xfrm>
              <a:off x="8026927"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32</a:t>
              </a:r>
            </a:p>
          </p:txBody>
        </p:sp>
        <p:sp>
          <p:nvSpPr>
            <p:cNvPr id="190" name="Line 21">
              <a:extLst>
                <a:ext uri="{FF2B5EF4-FFF2-40B4-BE49-F238E27FC236}">
                  <a16:creationId xmlns:a16="http://schemas.microsoft.com/office/drawing/2014/main" id="{9E65E9E5-9ED2-514C-DF81-B433220EB14E}"/>
                </a:ext>
              </a:extLst>
            </p:cNvPr>
            <p:cNvSpPr>
              <a:spLocks noChangeShapeType="1"/>
            </p:cNvSpPr>
            <p:nvPr/>
          </p:nvSpPr>
          <p:spPr bwMode="auto">
            <a:xfrm>
              <a:off x="7904165"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91" name="TextBox 190">
              <a:extLst>
                <a:ext uri="{FF2B5EF4-FFF2-40B4-BE49-F238E27FC236}">
                  <a16:creationId xmlns:a16="http://schemas.microsoft.com/office/drawing/2014/main" id="{4AB69C84-E58A-0E54-CCDF-E2471F66F4B4}"/>
                </a:ext>
              </a:extLst>
            </p:cNvPr>
            <p:cNvSpPr txBox="1"/>
            <p:nvPr/>
          </p:nvSpPr>
          <p:spPr>
            <a:xfrm>
              <a:off x="7747206"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30</a:t>
              </a:r>
            </a:p>
          </p:txBody>
        </p:sp>
        <p:sp>
          <p:nvSpPr>
            <p:cNvPr id="192" name="Line 21">
              <a:extLst>
                <a:ext uri="{FF2B5EF4-FFF2-40B4-BE49-F238E27FC236}">
                  <a16:creationId xmlns:a16="http://schemas.microsoft.com/office/drawing/2014/main" id="{DD764649-7B98-8A31-228B-C71E6E2E6CC3}"/>
                </a:ext>
              </a:extLst>
            </p:cNvPr>
            <p:cNvSpPr>
              <a:spLocks noChangeShapeType="1"/>
            </p:cNvSpPr>
            <p:nvPr/>
          </p:nvSpPr>
          <p:spPr bwMode="auto">
            <a:xfrm>
              <a:off x="7624443"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93" name="TextBox 192">
              <a:extLst>
                <a:ext uri="{FF2B5EF4-FFF2-40B4-BE49-F238E27FC236}">
                  <a16:creationId xmlns:a16="http://schemas.microsoft.com/office/drawing/2014/main" id="{AB78337F-3FEB-D937-AA0A-D9A124EA57BE}"/>
                </a:ext>
              </a:extLst>
            </p:cNvPr>
            <p:cNvSpPr txBox="1"/>
            <p:nvPr/>
          </p:nvSpPr>
          <p:spPr>
            <a:xfrm>
              <a:off x="7467484"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28</a:t>
              </a:r>
            </a:p>
          </p:txBody>
        </p:sp>
        <p:sp>
          <p:nvSpPr>
            <p:cNvPr id="194" name="Line 21">
              <a:extLst>
                <a:ext uri="{FF2B5EF4-FFF2-40B4-BE49-F238E27FC236}">
                  <a16:creationId xmlns:a16="http://schemas.microsoft.com/office/drawing/2014/main" id="{E5299F67-25EE-62B6-3FEA-1227F6AAD335}"/>
                </a:ext>
              </a:extLst>
            </p:cNvPr>
            <p:cNvSpPr>
              <a:spLocks noChangeShapeType="1"/>
            </p:cNvSpPr>
            <p:nvPr/>
          </p:nvSpPr>
          <p:spPr bwMode="auto">
            <a:xfrm>
              <a:off x="7344721"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95" name="TextBox 194">
              <a:extLst>
                <a:ext uri="{FF2B5EF4-FFF2-40B4-BE49-F238E27FC236}">
                  <a16:creationId xmlns:a16="http://schemas.microsoft.com/office/drawing/2014/main" id="{20091160-A900-6D6A-CDEC-26189EDDC841}"/>
                </a:ext>
              </a:extLst>
            </p:cNvPr>
            <p:cNvSpPr txBox="1"/>
            <p:nvPr/>
          </p:nvSpPr>
          <p:spPr>
            <a:xfrm>
              <a:off x="7187761"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26</a:t>
              </a:r>
            </a:p>
          </p:txBody>
        </p:sp>
        <p:sp>
          <p:nvSpPr>
            <p:cNvPr id="196" name="Line 21">
              <a:extLst>
                <a:ext uri="{FF2B5EF4-FFF2-40B4-BE49-F238E27FC236}">
                  <a16:creationId xmlns:a16="http://schemas.microsoft.com/office/drawing/2014/main" id="{B55DBB64-0357-D0B0-B7C9-25F8189C7ADB}"/>
                </a:ext>
              </a:extLst>
            </p:cNvPr>
            <p:cNvSpPr>
              <a:spLocks noChangeShapeType="1"/>
            </p:cNvSpPr>
            <p:nvPr/>
          </p:nvSpPr>
          <p:spPr bwMode="auto">
            <a:xfrm>
              <a:off x="7064998"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97" name="TextBox 196">
              <a:extLst>
                <a:ext uri="{FF2B5EF4-FFF2-40B4-BE49-F238E27FC236}">
                  <a16:creationId xmlns:a16="http://schemas.microsoft.com/office/drawing/2014/main" id="{CA4D2E3E-07D1-B0AA-0199-A1AC2FBC41E6}"/>
                </a:ext>
              </a:extLst>
            </p:cNvPr>
            <p:cNvSpPr txBox="1"/>
            <p:nvPr/>
          </p:nvSpPr>
          <p:spPr>
            <a:xfrm>
              <a:off x="6908039"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24</a:t>
              </a:r>
            </a:p>
          </p:txBody>
        </p:sp>
        <p:sp>
          <p:nvSpPr>
            <p:cNvPr id="198" name="Line 21">
              <a:extLst>
                <a:ext uri="{FF2B5EF4-FFF2-40B4-BE49-F238E27FC236}">
                  <a16:creationId xmlns:a16="http://schemas.microsoft.com/office/drawing/2014/main" id="{CDF94382-A69A-2FE3-8101-F82DAD08CAA6}"/>
                </a:ext>
              </a:extLst>
            </p:cNvPr>
            <p:cNvSpPr>
              <a:spLocks noChangeShapeType="1"/>
            </p:cNvSpPr>
            <p:nvPr/>
          </p:nvSpPr>
          <p:spPr bwMode="auto">
            <a:xfrm>
              <a:off x="6785277"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199" name="TextBox 198">
              <a:extLst>
                <a:ext uri="{FF2B5EF4-FFF2-40B4-BE49-F238E27FC236}">
                  <a16:creationId xmlns:a16="http://schemas.microsoft.com/office/drawing/2014/main" id="{7E7A9BDF-15AC-F56A-2BF4-C71BB188D89D}"/>
                </a:ext>
              </a:extLst>
            </p:cNvPr>
            <p:cNvSpPr txBox="1"/>
            <p:nvPr/>
          </p:nvSpPr>
          <p:spPr>
            <a:xfrm>
              <a:off x="6628318"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22</a:t>
              </a:r>
            </a:p>
          </p:txBody>
        </p:sp>
        <p:sp>
          <p:nvSpPr>
            <p:cNvPr id="200" name="Line 21">
              <a:extLst>
                <a:ext uri="{FF2B5EF4-FFF2-40B4-BE49-F238E27FC236}">
                  <a16:creationId xmlns:a16="http://schemas.microsoft.com/office/drawing/2014/main" id="{BA5A7C33-440E-7B92-4E4B-2AAA886AADDB}"/>
                </a:ext>
              </a:extLst>
            </p:cNvPr>
            <p:cNvSpPr>
              <a:spLocks noChangeShapeType="1"/>
            </p:cNvSpPr>
            <p:nvPr/>
          </p:nvSpPr>
          <p:spPr bwMode="auto">
            <a:xfrm>
              <a:off x="6505555"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01" name="TextBox 200">
              <a:extLst>
                <a:ext uri="{FF2B5EF4-FFF2-40B4-BE49-F238E27FC236}">
                  <a16:creationId xmlns:a16="http://schemas.microsoft.com/office/drawing/2014/main" id="{DAEF5BC4-B4DA-1FCA-8149-098448068AAE}"/>
                </a:ext>
              </a:extLst>
            </p:cNvPr>
            <p:cNvSpPr txBox="1"/>
            <p:nvPr/>
          </p:nvSpPr>
          <p:spPr>
            <a:xfrm>
              <a:off x="6348595"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20</a:t>
              </a:r>
            </a:p>
          </p:txBody>
        </p:sp>
        <p:sp>
          <p:nvSpPr>
            <p:cNvPr id="202" name="Line 21">
              <a:extLst>
                <a:ext uri="{FF2B5EF4-FFF2-40B4-BE49-F238E27FC236}">
                  <a16:creationId xmlns:a16="http://schemas.microsoft.com/office/drawing/2014/main" id="{F7320E1D-5FF5-7F0C-B27B-A18229FFCCE7}"/>
                </a:ext>
              </a:extLst>
            </p:cNvPr>
            <p:cNvSpPr>
              <a:spLocks noChangeShapeType="1"/>
            </p:cNvSpPr>
            <p:nvPr/>
          </p:nvSpPr>
          <p:spPr bwMode="auto">
            <a:xfrm>
              <a:off x="6225832"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03" name="TextBox 202">
              <a:extLst>
                <a:ext uri="{FF2B5EF4-FFF2-40B4-BE49-F238E27FC236}">
                  <a16:creationId xmlns:a16="http://schemas.microsoft.com/office/drawing/2014/main" id="{A619A894-3D94-817E-292E-ECAAC14CA816}"/>
                </a:ext>
              </a:extLst>
            </p:cNvPr>
            <p:cNvSpPr txBox="1"/>
            <p:nvPr/>
          </p:nvSpPr>
          <p:spPr>
            <a:xfrm>
              <a:off x="6068873"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18</a:t>
              </a:r>
            </a:p>
          </p:txBody>
        </p:sp>
        <p:sp>
          <p:nvSpPr>
            <p:cNvPr id="204" name="Line 21">
              <a:extLst>
                <a:ext uri="{FF2B5EF4-FFF2-40B4-BE49-F238E27FC236}">
                  <a16:creationId xmlns:a16="http://schemas.microsoft.com/office/drawing/2014/main" id="{D7429B2B-FAFB-0E50-C1F4-23D51C55590B}"/>
                </a:ext>
              </a:extLst>
            </p:cNvPr>
            <p:cNvSpPr>
              <a:spLocks noChangeShapeType="1"/>
            </p:cNvSpPr>
            <p:nvPr/>
          </p:nvSpPr>
          <p:spPr bwMode="auto">
            <a:xfrm>
              <a:off x="5946110"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05" name="TextBox 204">
              <a:extLst>
                <a:ext uri="{FF2B5EF4-FFF2-40B4-BE49-F238E27FC236}">
                  <a16:creationId xmlns:a16="http://schemas.microsoft.com/office/drawing/2014/main" id="{122EC792-967C-B405-9756-8503D7BD9DB8}"/>
                </a:ext>
              </a:extLst>
            </p:cNvPr>
            <p:cNvSpPr txBox="1"/>
            <p:nvPr/>
          </p:nvSpPr>
          <p:spPr>
            <a:xfrm>
              <a:off x="5789151"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16</a:t>
              </a:r>
            </a:p>
          </p:txBody>
        </p:sp>
        <p:sp>
          <p:nvSpPr>
            <p:cNvPr id="206" name="Line 21">
              <a:extLst>
                <a:ext uri="{FF2B5EF4-FFF2-40B4-BE49-F238E27FC236}">
                  <a16:creationId xmlns:a16="http://schemas.microsoft.com/office/drawing/2014/main" id="{30AA9147-AEBE-F0F2-15C4-4777FC2C265D}"/>
                </a:ext>
              </a:extLst>
            </p:cNvPr>
            <p:cNvSpPr>
              <a:spLocks noChangeShapeType="1"/>
            </p:cNvSpPr>
            <p:nvPr/>
          </p:nvSpPr>
          <p:spPr bwMode="auto">
            <a:xfrm>
              <a:off x="5666389"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07" name="TextBox 206">
              <a:extLst>
                <a:ext uri="{FF2B5EF4-FFF2-40B4-BE49-F238E27FC236}">
                  <a16:creationId xmlns:a16="http://schemas.microsoft.com/office/drawing/2014/main" id="{48653942-39DB-E09E-E0BB-E79AA034B51E}"/>
                </a:ext>
              </a:extLst>
            </p:cNvPr>
            <p:cNvSpPr txBox="1"/>
            <p:nvPr/>
          </p:nvSpPr>
          <p:spPr>
            <a:xfrm>
              <a:off x="5509428"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14</a:t>
              </a:r>
            </a:p>
          </p:txBody>
        </p:sp>
        <p:sp>
          <p:nvSpPr>
            <p:cNvPr id="208" name="Line 21">
              <a:extLst>
                <a:ext uri="{FF2B5EF4-FFF2-40B4-BE49-F238E27FC236}">
                  <a16:creationId xmlns:a16="http://schemas.microsoft.com/office/drawing/2014/main" id="{81035C09-99E7-4994-5A07-6034F42A1CE5}"/>
                </a:ext>
              </a:extLst>
            </p:cNvPr>
            <p:cNvSpPr>
              <a:spLocks noChangeShapeType="1"/>
            </p:cNvSpPr>
            <p:nvPr/>
          </p:nvSpPr>
          <p:spPr bwMode="auto">
            <a:xfrm>
              <a:off x="5386666"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09" name="TextBox 208">
              <a:extLst>
                <a:ext uri="{FF2B5EF4-FFF2-40B4-BE49-F238E27FC236}">
                  <a16:creationId xmlns:a16="http://schemas.microsoft.com/office/drawing/2014/main" id="{1CB6A16A-910B-B15C-F25D-9EB6E856F8D0}"/>
                </a:ext>
              </a:extLst>
            </p:cNvPr>
            <p:cNvSpPr txBox="1"/>
            <p:nvPr/>
          </p:nvSpPr>
          <p:spPr>
            <a:xfrm>
              <a:off x="5229707"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12</a:t>
              </a:r>
            </a:p>
          </p:txBody>
        </p:sp>
        <p:sp>
          <p:nvSpPr>
            <p:cNvPr id="210" name="Line 21">
              <a:extLst>
                <a:ext uri="{FF2B5EF4-FFF2-40B4-BE49-F238E27FC236}">
                  <a16:creationId xmlns:a16="http://schemas.microsoft.com/office/drawing/2014/main" id="{2B00CE57-5CE3-CD5A-A22A-5A7F8250FBFA}"/>
                </a:ext>
              </a:extLst>
            </p:cNvPr>
            <p:cNvSpPr>
              <a:spLocks noChangeShapeType="1"/>
            </p:cNvSpPr>
            <p:nvPr/>
          </p:nvSpPr>
          <p:spPr bwMode="auto">
            <a:xfrm>
              <a:off x="5106944"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11" name="TextBox 210">
              <a:extLst>
                <a:ext uri="{FF2B5EF4-FFF2-40B4-BE49-F238E27FC236}">
                  <a16:creationId xmlns:a16="http://schemas.microsoft.com/office/drawing/2014/main" id="{E92F7FDD-805F-3536-F699-7709E45B3CCD}"/>
                </a:ext>
              </a:extLst>
            </p:cNvPr>
            <p:cNvSpPr txBox="1"/>
            <p:nvPr/>
          </p:nvSpPr>
          <p:spPr>
            <a:xfrm>
              <a:off x="4949985" y="5098801"/>
              <a:ext cx="30928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10</a:t>
              </a:r>
            </a:p>
          </p:txBody>
        </p:sp>
        <p:sp>
          <p:nvSpPr>
            <p:cNvPr id="212" name="Line 21">
              <a:extLst>
                <a:ext uri="{FF2B5EF4-FFF2-40B4-BE49-F238E27FC236}">
                  <a16:creationId xmlns:a16="http://schemas.microsoft.com/office/drawing/2014/main" id="{B6A3CE28-9034-7741-8311-10E9963DDA60}"/>
                </a:ext>
              </a:extLst>
            </p:cNvPr>
            <p:cNvSpPr>
              <a:spLocks noChangeShapeType="1"/>
            </p:cNvSpPr>
            <p:nvPr/>
          </p:nvSpPr>
          <p:spPr bwMode="auto">
            <a:xfrm>
              <a:off x="4827222"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13" name="TextBox 212">
              <a:extLst>
                <a:ext uri="{FF2B5EF4-FFF2-40B4-BE49-F238E27FC236}">
                  <a16:creationId xmlns:a16="http://schemas.microsoft.com/office/drawing/2014/main" id="{10D29F87-5F7E-86D1-162B-F75CF255BABF}"/>
                </a:ext>
              </a:extLst>
            </p:cNvPr>
            <p:cNvSpPr txBox="1"/>
            <p:nvPr/>
          </p:nvSpPr>
          <p:spPr>
            <a:xfrm>
              <a:off x="4726878" y="5098801"/>
              <a:ext cx="19605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8</a:t>
              </a:r>
            </a:p>
          </p:txBody>
        </p:sp>
        <p:sp>
          <p:nvSpPr>
            <p:cNvPr id="214" name="Line 21">
              <a:extLst>
                <a:ext uri="{FF2B5EF4-FFF2-40B4-BE49-F238E27FC236}">
                  <a16:creationId xmlns:a16="http://schemas.microsoft.com/office/drawing/2014/main" id="{A2F0A959-F9C7-8138-BCB8-84C84B723B49}"/>
                </a:ext>
              </a:extLst>
            </p:cNvPr>
            <p:cNvSpPr>
              <a:spLocks noChangeShapeType="1"/>
            </p:cNvSpPr>
            <p:nvPr/>
          </p:nvSpPr>
          <p:spPr bwMode="auto">
            <a:xfrm>
              <a:off x="4547500"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15" name="TextBox 214">
              <a:extLst>
                <a:ext uri="{FF2B5EF4-FFF2-40B4-BE49-F238E27FC236}">
                  <a16:creationId xmlns:a16="http://schemas.microsoft.com/office/drawing/2014/main" id="{39D9E319-13A5-FE31-C937-9F2B7FC2B924}"/>
                </a:ext>
              </a:extLst>
            </p:cNvPr>
            <p:cNvSpPr txBox="1"/>
            <p:nvPr/>
          </p:nvSpPr>
          <p:spPr>
            <a:xfrm>
              <a:off x="4447155" y="5098801"/>
              <a:ext cx="19605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6</a:t>
              </a:r>
            </a:p>
          </p:txBody>
        </p:sp>
        <p:sp>
          <p:nvSpPr>
            <p:cNvPr id="216" name="Line 21">
              <a:extLst>
                <a:ext uri="{FF2B5EF4-FFF2-40B4-BE49-F238E27FC236}">
                  <a16:creationId xmlns:a16="http://schemas.microsoft.com/office/drawing/2014/main" id="{C81F34F0-54BD-0A21-C28E-FB8F090D7FF4}"/>
                </a:ext>
              </a:extLst>
            </p:cNvPr>
            <p:cNvSpPr>
              <a:spLocks noChangeShapeType="1"/>
            </p:cNvSpPr>
            <p:nvPr/>
          </p:nvSpPr>
          <p:spPr bwMode="auto">
            <a:xfrm>
              <a:off x="4267778"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17" name="TextBox 216">
              <a:extLst>
                <a:ext uri="{FF2B5EF4-FFF2-40B4-BE49-F238E27FC236}">
                  <a16:creationId xmlns:a16="http://schemas.microsoft.com/office/drawing/2014/main" id="{DDF87110-6DA2-AA4F-F224-86E6EEC2BCC5}"/>
                </a:ext>
              </a:extLst>
            </p:cNvPr>
            <p:cNvSpPr txBox="1"/>
            <p:nvPr/>
          </p:nvSpPr>
          <p:spPr>
            <a:xfrm>
              <a:off x="4167433" y="5098801"/>
              <a:ext cx="19605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4</a:t>
              </a:r>
            </a:p>
          </p:txBody>
        </p:sp>
        <p:sp>
          <p:nvSpPr>
            <p:cNvPr id="218" name="Line 21">
              <a:extLst>
                <a:ext uri="{FF2B5EF4-FFF2-40B4-BE49-F238E27FC236}">
                  <a16:creationId xmlns:a16="http://schemas.microsoft.com/office/drawing/2014/main" id="{FC5731A5-AFFB-38F4-FC13-C5711AEF449E}"/>
                </a:ext>
              </a:extLst>
            </p:cNvPr>
            <p:cNvSpPr>
              <a:spLocks noChangeShapeType="1"/>
            </p:cNvSpPr>
            <p:nvPr/>
          </p:nvSpPr>
          <p:spPr bwMode="auto">
            <a:xfrm>
              <a:off x="3988056"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19" name="TextBox 218">
              <a:extLst>
                <a:ext uri="{FF2B5EF4-FFF2-40B4-BE49-F238E27FC236}">
                  <a16:creationId xmlns:a16="http://schemas.microsoft.com/office/drawing/2014/main" id="{97AA4468-131C-F8B3-753D-90165F203F3C}"/>
                </a:ext>
              </a:extLst>
            </p:cNvPr>
            <p:cNvSpPr txBox="1"/>
            <p:nvPr/>
          </p:nvSpPr>
          <p:spPr>
            <a:xfrm>
              <a:off x="3887712" y="5098801"/>
              <a:ext cx="19605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2</a:t>
              </a:r>
            </a:p>
          </p:txBody>
        </p:sp>
        <p:sp>
          <p:nvSpPr>
            <p:cNvPr id="220" name="Line 21">
              <a:extLst>
                <a:ext uri="{FF2B5EF4-FFF2-40B4-BE49-F238E27FC236}">
                  <a16:creationId xmlns:a16="http://schemas.microsoft.com/office/drawing/2014/main" id="{364BC126-BA4C-4314-8BF8-DB0A7EF43EC8}"/>
                </a:ext>
              </a:extLst>
            </p:cNvPr>
            <p:cNvSpPr>
              <a:spLocks noChangeShapeType="1"/>
            </p:cNvSpPr>
            <p:nvPr/>
          </p:nvSpPr>
          <p:spPr bwMode="auto">
            <a:xfrm>
              <a:off x="3708333"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21" name="TextBox 220">
              <a:extLst>
                <a:ext uri="{FF2B5EF4-FFF2-40B4-BE49-F238E27FC236}">
                  <a16:creationId xmlns:a16="http://schemas.microsoft.com/office/drawing/2014/main" id="{20A4CE18-1761-8B15-90BE-3304416DE8D4}"/>
                </a:ext>
              </a:extLst>
            </p:cNvPr>
            <p:cNvSpPr txBox="1"/>
            <p:nvPr/>
          </p:nvSpPr>
          <p:spPr>
            <a:xfrm>
              <a:off x="3607989" y="5098801"/>
              <a:ext cx="196057"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0</a:t>
              </a:r>
            </a:p>
          </p:txBody>
        </p:sp>
        <p:sp>
          <p:nvSpPr>
            <p:cNvPr id="222" name="Line 19">
              <a:extLst>
                <a:ext uri="{FF2B5EF4-FFF2-40B4-BE49-F238E27FC236}">
                  <a16:creationId xmlns:a16="http://schemas.microsoft.com/office/drawing/2014/main" id="{C42F2B50-FDF2-4930-2EA0-23320ED9EAE0}"/>
                </a:ext>
              </a:extLst>
            </p:cNvPr>
            <p:cNvSpPr>
              <a:spLocks noChangeShapeType="1"/>
            </p:cNvSpPr>
            <p:nvPr/>
          </p:nvSpPr>
          <p:spPr bwMode="auto">
            <a:xfrm>
              <a:off x="9598958"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223" name="TextBox 222">
              <a:extLst>
                <a:ext uri="{FF2B5EF4-FFF2-40B4-BE49-F238E27FC236}">
                  <a16:creationId xmlns:a16="http://schemas.microsoft.com/office/drawing/2014/main" id="{1A7E6CE1-BD78-0376-C3EB-E185116CE786}"/>
                </a:ext>
              </a:extLst>
            </p:cNvPr>
            <p:cNvSpPr txBox="1"/>
            <p:nvPr/>
          </p:nvSpPr>
          <p:spPr>
            <a:xfrm>
              <a:off x="9160137" y="5098801"/>
              <a:ext cx="309285"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40</a:t>
              </a:r>
            </a:p>
          </p:txBody>
        </p:sp>
        <p:sp>
          <p:nvSpPr>
            <p:cNvPr id="224" name="TextBox 223">
              <a:extLst>
                <a:ext uri="{FF2B5EF4-FFF2-40B4-BE49-F238E27FC236}">
                  <a16:creationId xmlns:a16="http://schemas.microsoft.com/office/drawing/2014/main" id="{AC6AA44D-53CB-162C-0C8D-19C05C649F90}"/>
                </a:ext>
              </a:extLst>
            </p:cNvPr>
            <p:cNvSpPr txBox="1"/>
            <p:nvPr/>
          </p:nvSpPr>
          <p:spPr>
            <a:xfrm>
              <a:off x="9444316" y="5098801"/>
              <a:ext cx="309285"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42</a:t>
              </a:r>
            </a:p>
          </p:txBody>
        </p:sp>
        <p:sp>
          <p:nvSpPr>
            <p:cNvPr id="225" name="Line 21">
              <a:extLst>
                <a:ext uri="{FF2B5EF4-FFF2-40B4-BE49-F238E27FC236}">
                  <a16:creationId xmlns:a16="http://schemas.microsoft.com/office/drawing/2014/main" id="{FCD85D3B-A70D-195B-A358-7C1F9D756CF3}"/>
                </a:ext>
              </a:extLst>
            </p:cNvPr>
            <p:cNvSpPr>
              <a:spLocks noChangeShapeType="1"/>
            </p:cNvSpPr>
            <p:nvPr/>
          </p:nvSpPr>
          <p:spPr bwMode="auto">
            <a:xfrm>
              <a:off x="9314780"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26" name="Line 21">
              <a:extLst>
                <a:ext uri="{FF2B5EF4-FFF2-40B4-BE49-F238E27FC236}">
                  <a16:creationId xmlns:a16="http://schemas.microsoft.com/office/drawing/2014/main" id="{FAAA810F-383E-A774-0833-85ECE8AC9DA6}"/>
                </a:ext>
              </a:extLst>
            </p:cNvPr>
            <p:cNvSpPr>
              <a:spLocks noChangeShapeType="1"/>
            </p:cNvSpPr>
            <p:nvPr/>
          </p:nvSpPr>
          <p:spPr bwMode="auto">
            <a:xfrm>
              <a:off x="9033201" y="502680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cs typeface="Arial" panose="020B0604020202020204" pitchFamily="34" charset="0"/>
              </a:endParaRPr>
            </a:p>
          </p:txBody>
        </p:sp>
        <p:sp>
          <p:nvSpPr>
            <p:cNvPr id="227" name="TextBox 226">
              <a:extLst>
                <a:ext uri="{FF2B5EF4-FFF2-40B4-BE49-F238E27FC236}">
                  <a16:creationId xmlns:a16="http://schemas.microsoft.com/office/drawing/2014/main" id="{F9A68A37-9B54-0C03-E329-15C60AB10820}"/>
                </a:ext>
              </a:extLst>
            </p:cNvPr>
            <p:cNvSpPr txBox="1"/>
            <p:nvPr/>
          </p:nvSpPr>
          <p:spPr>
            <a:xfrm>
              <a:off x="8876242" y="5098801"/>
              <a:ext cx="309285"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38</a:t>
              </a:r>
            </a:p>
          </p:txBody>
        </p:sp>
        <p:sp>
          <p:nvSpPr>
            <p:cNvPr id="228" name="Line 19">
              <a:extLst>
                <a:ext uri="{FF2B5EF4-FFF2-40B4-BE49-F238E27FC236}">
                  <a16:creationId xmlns:a16="http://schemas.microsoft.com/office/drawing/2014/main" id="{055D58FB-3D51-08F6-3876-F515F72BA6D2}"/>
                </a:ext>
              </a:extLst>
            </p:cNvPr>
            <p:cNvSpPr>
              <a:spLocks noChangeShapeType="1"/>
            </p:cNvSpPr>
            <p:nvPr/>
          </p:nvSpPr>
          <p:spPr bwMode="auto">
            <a:xfrm>
              <a:off x="9879179" y="5031721"/>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363636"/>
                </a:solidFill>
              </a:endParaRPr>
            </a:p>
          </p:txBody>
        </p:sp>
        <p:sp>
          <p:nvSpPr>
            <p:cNvPr id="229" name="TextBox 228">
              <a:extLst>
                <a:ext uri="{FF2B5EF4-FFF2-40B4-BE49-F238E27FC236}">
                  <a16:creationId xmlns:a16="http://schemas.microsoft.com/office/drawing/2014/main" id="{64EEA0E1-642C-1BA7-5258-23C0D31BDB9E}"/>
                </a:ext>
              </a:extLst>
            </p:cNvPr>
            <p:cNvSpPr txBox="1"/>
            <p:nvPr/>
          </p:nvSpPr>
          <p:spPr>
            <a:xfrm>
              <a:off x="9743442" y="5098801"/>
              <a:ext cx="271475" cy="288147"/>
            </a:xfrm>
            <a:prstGeom prst="rect">
              <a:avLst/>
            </a:prstGeom>
            <a:noFill/>
          </p:spPr>
          <p:txBody>
            <a:bodyPr wrap="none" lIns="36000" tIns="36000" rIns="36000" bIns="36000" rtlCol="0" anchor="t" anchorCtr="0">
              <a:spAutoFit/>
            </a:bodyPr>
            <a:lstStyle/>
            <a:p>
              <a:pPr algn="ctr"/>
              <a:r>
                <a:rPr lang="ja-JP" sz="1400">
                  <a:solidFill>
                    <a:srgbClr val="363636"/>
                  </a:solidFill>
                  <a:cs typeface="Arial" panose="020B0604020202020204" pitchFamily="34" charset="0"/>
                </a:rPr>
                <a:t>44</a:t>
              </a:r>
            </a:p>
          </p:txBody>
        </p:sp>
      </p:grpSp>
      <p:grpSp>
        <p:nvGrpSpPr>
          <p:cNvPr id="230" name="Group 229">
            <a:extLst>
              <a:ext uri="{FF2B5EF4-FFF2-40B4-BE49-F238E27FC236}">
                <a16:creationId xmlns:a16="http://schemas.microsoft.com/office/drawing/2014/main" id="{25B383F7-BFBD-49DD-F77E-3CD63F164AFF}"/>
              </a:ext>
            </a:extLst>
          </p:cNvPr>
          <p:cNvGrpSpPr/>
          <p:nvPr/>
        </p:nvGrpSpPr>
        <p:grpSpPr>
          <a:xfrm>
            <a:off x="2033197" y="5643416"/>
            <a:ext cx="6570673" cy="307777"/>
            <a:chOff x="2830151" y="5623140"/>
            <a:chExt cx="6570673" cy="307777"/>
          </a:xfrm>
        </p:grpSpPr>
        <p:sp>
          <p:nvSpPr>
            <p:cNvPr id="231" name="TextBox 230">
              <a:extLst>
                <a:ext uri="{FF2B5EF4-FFF2-40B4-BE49-F238E27FC236}">
                  <a16:creationId xmlns:a16="http://schemas.microsoft.com/office/drawing/2014/main" id="{759218C0-EB72-77AC-D986-E8B2E234B27C}"/>
                </a:ext>
              </a:extLst>
            </p:cNvPr>
            <p:cNvSpPr txBox="1"/>
            <p:nvPr/>
          </p:nvSpPr>
          <p:spPr>
            <a:xfrm>
              <a:off x="8663600" y="5630495"/>
              <a:ext cx="172089"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2</a:t>
              </a:r>
            </a:p>
          </p:txBody>
        </p:sp>
        <p:sp>
          <p:nvSpPr>
            <p:cNvPr id="232" name="TextBox 231">
              <a:extLst>
                <a:ext uri="{FF2B5EF4-FFF2-40B4-BE49-F238E27FC236}">
                  <a16:creationId xmlns:a16="http://schemas.microsoft.com/office/drawing/2014/main" id="{F7C008AE-7503-F8F1-DC07-6C9B9AF9D30B}"/>
                </a:ext>
              </a:extLst>
            </p:cNvPr>
            <p:cNvSpPr txBox="1"/>
            <p:nvPr/>
          </p:nvSpPr>
          <p:spPr>
            <a:xfrm>
              <a:off x="8095526" y="5630495"/>
              <a:ext cx="172089"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9</a:t>
              </a:r>
            </a:p>
          </p:txBody>
        </p:sp>
        <p:sp>
          <p:nvSpPr>
            <p:cNvPr id="233" name="TextBox 232">
              <a:extLst>
                <a:ext uri="{FF2B5EF4-FFF2-40B4-BE49-F238E27FC236}">
                  <a16:creationId xmlns:a16="http://schemas.microsoft.com/office/drawing/2014/main" id="{43990E87-883D-B844-943C-79F7AB464903}"/>
                </a:ext>
              </a:extLst>
            </p:cNvPr>
            <p:cNvSpPr txBox="1"/>
            <p:nvPr/>
          </p:nvSpPr>
          <p:spPr>
            <a:xfrm>
              <a:off x="7486390" y="5630495"/>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18</a:t>
              </a:r>
            </a:p>
          </p:txBody>
        </p:sp>
        <p:sp>
          <p:nvSpPr>
            <p:cNvPr id="234" name="TextBox 233">
              <a:extLst>
                <a:ext uri="{FF2B5EF4-FFF2-40B4-BE49-F238E27FC236}">
                  <a16:creationId xmlns:a16="http://schemas.microsoft.com/office/drawing/2014/main" id="{25DB63C2-D220-6B5C-8AFC-E3B270E57EE8}"/>
                </a:ext>
              </a:extLst>
            </p:cNvPr>
            <p:cNvSpPr txBox="1"/>
            <p:nvPr/>
          </p:nvSpPr>
          <p:spPr>
            <a:xfrm>
              <a:off x="6926945" y="5630495"/>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25</a:t>
              </a:r>
            </a:p>
          </p:txBody>
        </p:sp>
        <p:sp>
          <p:nvSpPr>
            <p:cNvPr id="235" name="TextBox 234">
              <a:extLst>
                <a:ext uri="{FF2B5EF4-FFF2-40B4-BE49-F238E27FC236}">
                  <a16:creationId xmlns:a16="http://schemas.microsoft.com/office/drawing/2014/main" id="{F2773A67-9002-DC16-912D-D2F8ADF9115B}"/>
                </a:ext>
              </a:extLst>
            </p:cNvPr>
            <p:cNvSpPr txBox="1"/>
            <p:nvPr/>
          </p:nvSpPr>
          <p:spPr>
            <a:xfrm>
              <a:off x="6367501" y="5630495"/>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34</a:t>
              </a:r>
            </a:p>
          </p:txBody>
        </p:sp>
        <p:sp>
          <p:nvSpPr>
            <p:cNvPr id="236" name="TextBox 235">
              <a:extLst>
                <a:ext uri="{FF2B5EF4-FFF2-40B4-BE49-F238E27FC236}">
                  <a16:creationId xmlns:a16="http://schemas.microsoft.com/office/drawing/2014/main" id="{F9DC5E75-DB4C-F074-ED9D-19426F3A82F8}"/>
                </a:ext>
              </a:extLst>
            </p:cNvPr>
            <p:cNvSpPr txBox="1"/>
            <p:nvPr/>
          </p:nvSpPr>
          <p:spPr>
            <a:xfrm>
              <a:off x="5808057" y="5630495"/>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41</a:t>
              </a:r>
            </a:p>
          </p:txBody>
        </p:sp>
        <p:sp>
          <p:nvSpPr>
            <p:cNvPr id="237" name="TextBox 236">
              <a:extLst>
                <a:ext uri="{FF2B5EF4-FFF2-40B4-BE49-F238E27FC236}">
                  <a16:creationId xmlns:a16="http://schemas.microsoft.com/office/drawing/2014/main" id="{7FFF78A0-CDD4-2049-5597-12C4EC0BB7F2}"/>
                </a:ext>
              </a:extLst>
            </p:cNvPr>
            <p:cNvSpPr txBox="1"/>
            <p:nvPr/>
          </p:nvSpPr>
          <p:spPr>
            <a:xfrm>
              <a:off x="5248613" y="5630495"/>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42</a:t>
              </a:r>
            </a:p>
          </p:txBody>
        </p:sp>
        <p:sp>
          <p:nvSpPr>
            <p:cNvPr id="238" name="TextBox 237">
              <a:extLst>
                <a:ext uri="{FF2B5EF4-FFF2-40B4-BE49-F238E27FC236}">
                  <a16:creationId xmlns:a16="http://schemas.microsoft.com/office/drawing/2014/main" id="{28BDDB28-6682-E1CF-3C3E-9E290267565E}"/>
                </a:ext>
              </a:extLst>
            </p:cNvPr>
            <p:cNvSpPr txBox="1"/>
            <p:nvPr/>
          </p:nvSpPr>
          <p:spPr>
            <a:xfrm>
              <a:off x="4689169" y="5630495"/>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44</a:t>
              </a:r>
            </a:p>
          </p:txBody>
        </p:sp>
        <p:sp>
          <p:nvSpPr>
            <p:cNvPr id="239" name="TextBox 238">
              <a:extLst>
                <a:ext uri="{FF2B5EF4-FFF2-40B4-BE49-F238E27FC236}">
                  <a16:creationId xmlns:a16="http://schemas.microsoft.com/office/drawing/2014/main" id="{B380463A-A2CE-4912-488C-DB4B3F4D4429}"/>
                </a:ext>
              </a:extLst>
            </p:cNvPr>
            <p:cNvSpPr txBox="1"/>
            <p:nvPr/>
          </p:nvSpPr>
          <p:spPr>
            <a:xfrm>
              <a:off x="4129724" y="5630495"/>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46</a:t>
              </a:r>
            </a:p>
          </p:txBody>
        </p:sp>
        <p:sp>
          <p:nvSpPr>
            <p:cNvPr id="240" name="TextBox 239">
              <a:extLst>
                <a:ext uri="{FF2B5EF4-FFF2-40B4-BE49-F238E27FC236}">
                  <a16:creationId xmlns:a16="http://schemas.microsoft.com/office/drawing/2014/main" id="{C74E1E0D-7F33-16B1-2BA0-25A61869AAC7}"/>
                </a:ext>
              </a:extLst>
            </p:cNvPr>
            <p:cNvSpPr txBox="1"/>
            <p:nvPr/>
          </p:nvSpPr>
          <p:spPr>
            <a:xfrm>
              <a:off x="3570280" y="5630495"/>
              <a:ext cx="271475"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47</a:t>
              </a:r>
            </a:p>
          </p:txBody>
        </p:sp>
        <p:sp>
          <p:nvSpPr>
            <p:cNvPr id="241" name="TextBox 240">
              <a:extLst>
                <a:ext uri="{FF2B5EF4-FFF2-40B4-BE49-F238E27FC236}">
                  <a16:creationId xmlns:a16="http://schemas.microsoft.com/office/drawing/2014/main" id="{34BF1F39-CABD-7D40-2FE1-CCA0FB6FB961}"/>
                </a:ext>
              </a:extLst>
            </p:cNvPr>
            <p:cNvSpPr txBox="1"/>
            <p:nvPr/>
          </p:nvSpPr>
          <p:spPr>
            <a:xfrm>
              <a:off x="9228735" y="5630495"/>
              <a:ext cx="172089" cy="288147"/>
            </a:xfrm>
            <a:prstGeom prst="rect">
              <a:avLst/>
            </a:prstGeom>
            <a:noFill/>
          </p:spPr>
          <p:txBody>
            <a:bodyPr wrap="none" lIns="36000" tIns="36000" rIns="36000" bIns="36000" rtlCol="0" anchor="t" anchorCtr="0">
              <a:spAutoFit/>
            </a:bodyPr>
            <a:lstStyle/>
            <a:p>
              <a:pPr algn="ctr"/>
              <a:r>
                <a:rPr lang="ja-JP" sz="1400">
                  <a:solidFill>
                    <a:srgbClr val="E73E16"/>
                  </a:solidFill>
                  <a:cs typeface="Arial" panose="020B0604020202020204" pitchFamily="34" charset="0"/>
                </a:rPr>
                <a:t>0</a:t>
              </a:r>
            </a:p>
          </p:txBody>
        </p:sp>
        <p:sp>
          <p:nvSpPr>
            <p:cNvPr id="242" name="TextBox 241">
              <a:extLst>
                <a:ext uri="{FF2B5EF4-FFF2-40B4-BE49-F238E27FC236}">
                  <a16:creationId xmlns:a16="http://schemas.microsoft.com/office/drawing/2014/main" id="{733F9FC7-1C64-6259-634B-E03292310B48}"/>
                </a:ext>
              </a:extLst>
            </p:cNvPr>
            <p:cNvSpPr txBox="1"/>
            <p:nvPr/>
          </p:nvSpPr>
          <p:spPr>
            <a:xfrm>
              <a:off x="2830151" y="5623140"/>
              <a:ext cx="683200" cy="307777"/>
            </a:xfrm>
            <a:prstGeom prst="rect">
              <a:avLst/>
            </a:prstGeom>
            <a:noFill/>
          </p:spPr>
          <p:txBody>
            <a:bodyPr wrap="none" rtlCol="0">
              <a:spAutoFit/>
            </a:bodyPr>
            <a:lstStyle/>
            <a:p>
              <a:pPr algn="r"/>
              <a:r>
                <a:rPr lang="ja-JP" sz="1400">
                  <a:solidFill>
                    <a:srgbClr val="E73E16"/>
                  </a:solidFill>
                </a:rPr>
                <a:t>B群</a:t>
              </a:r>
            </a:p>
          </p:txBody>
        </p:sp>
      </p:grpSp>
      <p:grpSp>
        <p:nvGrpSpPr>
          <p:cNvPr id="243" name="Group 242">
            <a:extLst>
              <a:ext uri="{FF2B5EF4-FFF2-40B4-BE49-F238E27FC236}">
                <a16:creationId xmlns:a16="http://schemas.microsoft.com/office/drawing/2014/main" id="{ACB9F40A-A79A-B860-4D5A-10BB7029B47A}"/>
              </a:ext>
            </a:extLst>
          </p:cNvPr>
          <p:cNvGrpSpPr/>
          <p:nvPr/>
        </p:nvGrpSpPr>
        <p:grpSpPr>
          <a:xfrm>
            <a:off x="2023579" y="5923753"/>
            <a:ext cx="7144691" cy="307777"/>
            <a:chOff x="2820533" y="5990806"/>
            <a:chExt cx="7144691" cy="307777"/>
          </a:xfrm>
        </p:grpSpPr>
        <p:sp>
          <p:nvSpPr>
            <p:cNvPr id="244" name="TextBox 243">
              <a:extLst>
                <a:ext uri="{FF2B5EF4-FFF2-40B4-BE49-F238E27FC236}">
                  <a16:creationId xmlns:a16="http://schemas.microsoft.com/office/drawing/2014/main" id="{E4A2F3E8-300D-171F-AC31-D4C5DAD44AA5}"/>
                </a:ext>
              </a:extLst>
            </p:cNvPr>
            <p:cNvSpPr txBox="1"/>
            <p:nvPr/>
          </p:nvSpPr>
          <p:spPr>
            <a:xfrm>
              <a:off x="8663600" y="5998161"/>
              <a:ext cx="172089"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8</a:t>
              </a:r>
            </a:p>
          </p:txBody>
        </p:sp>
        <p:sp>
          <p:nvSpPr>
            <p:cNvPr id="245" name="TextBox 244">
              <a:extLst>
                <a:ext uri="{FF2B5EF4-FFF2-40B4-BE49-F238E27FC236}">
                  <a16:creationId xmlns:a16="http://schemas.microsoft.com/office/drawing/2014/main" id="{BF032AEE-D1E6-CA83-9233-C2E80157C75D}"/>
                </a:ext>
              </a:extLst>
            </p:cNvPr>
            <p:cNvSpPr txBox="1"/>
            <p:nvPr/>
          </p:nvSpPr>
          <p:spPr>
            <a:xfrm>
              <a:off x="8045833" y="5998161"/>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12</a:t>
              </a:r>
            </a:p>
          </p:txBody>
        </p:sp>
        <p:sp>
          <p:nvSpPr>
            <p:cNvPr id="246" name="TextBox 245">
              <a:extLst>
                <a:ext uri="{FF2B5EF4-FFF2-40B4-BE49-F238E27FC236}">
                  <a16:creationId xmlns:a16="http://schemas.microsoft.com/office/drawing/2014/main" id="{64314287-5D48-A7FF-61BF-C25F726433AB}"/>
                </a:ext>
              </a:extLst>
            </p:cNvPr>
            <p:cNvSpPr txBox="1"/>
            <p:nvPr/>
          </p:nvSpPr>
          <p:spPr>
            <a:xfrm>
              <a:off x="7486390" y="5998161"/>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19</a:t>
              </a:r>
            </a:p>
          </p:txBody>
        </p:sp>
        <p:sp>
          <p:nvSpPr>
            <p:cNvPr id="247" name="TextBox 246">
              <a:extLst>
                <a:ext uri="{FF2B5EF4-FFF2-40B4-BE49-F238E27FC236}">
                  <a16:creationId xmlns:a16="http://schemas.microsoft.com/office/drawing/2014/main" id="{34C18BC6-07BB-B408-C1D6-F2602D797EE6}"/>
                </a:ext>
              </a:extLst>
            </p:cNvPr>
            <p:cNvSpPr txBox="1"/>
            <p:nvPr/>
          </p:nvSpPr>
          <p:spPr>
            <a:xfrm>
              <a:off x="6926945" y="5998161"/>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23</a:t>
              </a:r>
            </a:p>
          </p:txBody>
        </p:sp>
        <p:sp>
          <p:nvSpPr>
            <p:cNvPr id="248" name="TextBox 247">
              <a:extLst>
                <a:ext uri="{FF2B5EF4-FFF2-40B4-BE49-F238E27FC236}">
                  <a16:creationId xmlns:a16="http://schemas.microsoft.com/office/drawing/2014/main" id="{C728083A-3E19-12F0-B8A8-E88C47F92433}"/>
                </a:ext>
              </a:extLst>
            </p:cNvPr>
            <p:cNvSpPr txBox="1"/>
            <p:nvPr/>
          </p:nvSpPr>
          <p:spPr>
            <a:xfrm>
              <a:off x="6367501" y="5998161"/>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34</a:t>
              </a:r>
            </a:p>
          </p:txBody>
        </p:sp>
        <p:sp>
          <p:nvSpPr>
            <p:cNvPr id="249" name="TextBox 248">
              <a:extLst>
                <a:ext uri="{FF2B5EF4-FFF2-40B4-BE49-F238E27FC236}">
                  <a16:creationId xmlns:a16="http://schemas.microsoft.com/office/drawing/2014/main" id="{BB0EBB48-308B-0F6F-89E6-9510F8C3328B}"/>
                </a:ext>
              </a:extLst>
            </p:cNvPr>
            <p:cNvSpPr txBox="1"/>
            <p:nvPr/>
          </p:nvSpPr>
          <p:spPr>
            <a:xfrm>
              <a:off x="5808057" y="5998161"/>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34</a:t>
              </a:r>
            </a:p>
          </p:txBody>
        </p:sp>
        <p:sp>
          <p:nvSpPr>
            <p:cNvPr id="250" name="TextBox 249">
              <a:extLst>
                <a:ext uri="{FF2B5EF4-FFF2-40B4-BE49-F238E27FC236}">
                  <a16:creationId xmlns:a16="http://schemas.microsoft.com/office/drawing/2014/main" id="{2684D09A-AA72-E13F-2082-EFA4AABF98DD}"/>
                </a:ext>
              </a:extLst>
            </p:cNvPr>
            <p:cNvSpPr txBox="1"/>
            <p:nvPr/>
          </p:nvSpPr>
          <p:spPr>
            <a:xfrm>
              <a:off x="5248613" y="5998161"/>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36</a:t>
              </a:r>
            </a:p>
          </p:txBody>
        </p:sp>
        <p:sp>
          <p:nvSpPr>
            <p:cNvPr id="251" name="TextBox 250">
              <a:extLst>
                <a:ext uri="{FF2B5EF4-FFF2-40B4-BE49-F238E27FC236}">
                  <a16:creationId xmlns:a16="http://schemas.microsoft.com/office/drawing/2014/main" id="{84C26CD0-8371-EA65-8270-78329D5D1D7F}"/>
                </a:ext>
              </a:extLst>
            </p:cNvPr>
            <p:cNvSpPr txBox="1"/>
            <p:nvPr/>
          </p:nvSpPr>
          <p:spPr>
            <a:xfrm>
              <a:off x="4689169" y="5998161"/>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41</a:t>
              </a:r>
            </a:p>
          </p:txBody>
        </p:sp>
        <p:sp>
          <p:nvSpPr>
            <p:cNvPr id="252" name="TextBox 251">
              <a:extLst>
                <a:ext uri="{FF2B5EF4-FFF2-40B4-BE49-F238E27FC236}">
                  <a16:creationId xmlns:a16="http://schemas.microsoft.com/office/drawing/2014/main" id="{8C5293D1-2B9F-0956-F312-E2142282F0FB}"/>
                </a:ext>
              </a:extLst>
            </p:cNvPr>
            <p:cNvSpPr txBox="1"/>
            <p:nvPr/>
          </p:nvSpPr>
          <p:spPr>
            <a:xfrm>
              <a:off x="4129724" y="5998161"/>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43</a:t>
              </a:r>
            </a:p>
          </p:txBody>
        </p:sp>
        <p:sp>
          <p:nvSpPr>
            <p:cNvPr id="253" name="TextBox 252">
              <a:extLst>
                <a:ext uri="{FF2B5EF4-FFF2-40B4-BE49-F238E27FC236}">
                  <a16:creationId xmlns:a16="http://schemas.microsoft.com/office/drawing/2014/main" id="{70B0D49E-EC17-9A5D-9A2E-5046422B72B6}"/>
                </a:ext>
              </a:extLst>
            </p:cNvPr>
            <p:cNvSpPr txBox="1"/>
            <p:nvPr/>
          </p:nvSpPr>
          <p:spPr>
            <a:xfrm>
              <a:off x="3570280" y="5998161"/>
              <a:ext cx="271475"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44</a:t>
              </a:r>
            </a:p>
          </p:txBody>
        </p:sp>
        <p:sp>
          <p:nvSpPr>
            <p:cNvPr id="254" name="TextBox 253">
              <a:extLst>
                <a:ext uri="{FF2B5EF4-FFF2-40B4-BE49-F238E27FC236}">
                  <a16:creationId xmlns:a16="http://schemas.microsoft.com/office/drawing/2014/main" id="{0A79C7DA-3364-0177-DDF8-47A50FAE8513}"/>
                </a:ext>
              </a:extLst>
            </p:cNvPr>
            <p:cNvSpPr txBox="1"/>
            <p:nvPr/>
          </p:nvSpPr>
          <p:spPr>
            <a:xfrm>
              <a:off x="9228735" y="5998161"/>
              <a:ext cx="172089"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5</a:t>
              </a:r>
            </a:p>
          </p:txBody>
        </p:sp>
        <p:sp>
          <p:nvSpPr>
            <p:cNvPr id="255" name="TextBox 254">
              <a:extLst>
                <a:ext uri="{FF2B5EF4-FFF2-40B4-BE49-F238E27FC236}">
                  <a16:creationId xmlns:a16="http://schemas.microsoft.com/office/drawing/2014/main" id="{82237AE7-DE8D-DEB0-F907-CBA51CABE812}"/>
                </a:ext>
              </a:extLst>
            </p:cNvPr>
            <p:cNvSpPr txBox="1"/>
            <p:nvPr/>
          </p:nvSpPr>
          <p:spPr>
            <a:xfrm>
              <a:off x="9793135" y="6003081"/>
              <a:ext cx="172089" cy="288147"/>
            </a:xfrm>
            <a:prstGeom prst="rect">
              <a:avLst/>
            </a:prstGeom>
            <a:noFill/>
          </p:spPr>
          <p:txBody>
            <a:bodyPr wrap="none" lIns="36000" tIns="36000" rIns="36000" bIns="36000" rtlCol="0" anchor="t" anchorCtr="0">
              <a:spAutoFit/>
            </a:bodyPr>
            <a:lstStyle/>
            <a:p>
              <a:pPr algn="ctr"/>
              <a:r>
                <a:rPr lang="ja-JP" sz="1400">
                  <a:solidFill>
                    <a:schemeClr val="accent1"/>
                  </a:solidFill>
                  <a:cs typeface="Arial" panose="020B0604020202020204" pitchFamily="34" charset="0"/>
                </a:rPr>
                <a:t>2</a:t>
              </a:r>
            </a:p>
          </p:txBody>
        </p:sp>
        <p:sp>
          <p:nvSpPr>
            <p:cNvPr id="256" name="TextBox 255">
              <a:extLst>
                <a:ext uri="{FF2B5EF4-FFF2-40B4-BE49-F238E27FC236}">
                  <a16:creationId xmlns:a16="http://schemas.microsoft.com/office/drawing/2014/main" id="{B64736F1-BC9E-E216-63B7-755796502DC2}"/>
                </a:ext>
              </a:extLst>
            </p:cNvPr>
            <p:cNvSpPr txBox="1"/>
            <p:nvPr/>
          </p:nvSpPr>
          <p:spPr>
            <a:xfrm>
              <a:off x="2820533" y="5990806"/>
              <a:ext cx="692818" cy="307777"/>
            </a:xfrm>
            <a:prstGeom prst="rect">
              <a:avLst/>
            </a:prstGeom>
            <a:noFill/>
          </p:spPr>
          <p:txBody>
            <a:bodyPr wrap="none" rtlCol="0">
              <a:spAutoFit/>
            </a:bodyPr>
            <a:lstStyle/>
            <a:p>
              <a:pPr algn="r"/>
              <a:r>
                <a:rPr lang="ja-JP" sz="1400">
                  <a:solidFill>
                    <a:schemeClr val="accent1"/>
                  </a:solidFill>
                </a:rPr>
                <a:t>C群</a:t>
              </a:r>
            </a:p>
          </p:txBody>
        </p:sp>
      </p:grpSp>
      <p:cxnSp>
        <p:nvCxnSpPr>
          <p:cNvPr id="257" name="Straight Connector 256">
            <a:extLst>
              <a:ext uri="{FF2B5EF4-FFF2-40B4-BE49-F238E27FC236}">
                <a16:creationId xmlns:a16="http://schemas.microsoft.com/office/drawing/2014/main" id="{C4A10376-753F-DB45-F99A-778FBBA2B9FE}"/>
              </a:ext>
            </a:extLst>
          </p:cNvPr>
          <p:cNvCxnSpPr>
            <a:cxnSpLocks/>
          </p:cNvCxnSpPr>
          <p:nvPr/>
        </p:nvCxnSpPr>
        <p:spPr>
          <a:xfrm>
            <a:off x="1681395" y="6076077"/>
            <a:ext cx="252000" cy="0"/>
          </a:xfrm>
          <a:prstGeom prst="line">
            <a:avLst/>
          </a:prstGeom>
          <a:ln w="22225">
            <a:solidFill>
              <a:schemeClr val="accent1"/>
            </a:solidFill>
          </a:ln>
        </p:spPr>
        <p:style>
          <a:lnRef idx="1">
            <a:schemeClr val="accent1"/>
          </a:lnRef>
          <a:fillRef idx="0">
            <a:schemeClr val="accent1"/>
          </a:fillRef>
          <a:effectRef idx="0">
            <a:schemeClr val="accent1"/>
          </a:effectRef>
          <a:fontRef idx="minor">
            <a:schemeClr val="tx1"/>
          </a:fontRef>
        </p:style>
      </p:cxnSp>
      <p:graphicFrame>
        <p:nvGraphicFramePr>
          <p:cNvPr id="258" name="Table 11">
            <a:extLst>
              <a:ext uri="{FF2B5EF4-FFF2-40B4-BE49-F238E27FC236}">
                <a16:creationId xmlns:a16="http://schemas.microsoft.com/office/drawing/2014/main" id="{F16126F7-FC7B-17E6-52AB-198411156B74}"/>
              </a:ext>
            </a:extLst>
          </p:cNvPr>
          <p:cNvGraphicFramePr>
            <a:graphicFrameLocks noGrp="1"/>
          </p:cNvGraphicFramePr>
          <p:nvPr>
            <p:extLst>
              <p:ext uri="{D42A27DB-BD31-4B8C-83A1-F6EECF244321}">
                <p14:modId xmlns:p14="http://schemas.microsoft.com/office/powerpoint/2010/main" val="3665017521"/>
              </p:ext>
            </p:extLst>
          </p:nvPr>
        </p:nvGraphicFramePr>
        <p:xfrm>
          <a:off x="7015398" y="1857458"/>
          <a:ext cx="4323644" cy="856080"/>
        </p:xfrm>
        <a:graphic>
          <a:graphicData uri="http://schemas.openxmlformats.org/drawingml/2006/table">
            <a:tbl>
              <a:tblPr firstRow="1" bandRow="1">
                <a:tableStyleId>{5C22544A-7EE6-4342-B048-85BDC9FD1C3A}</a:tableStyleId>
              </a:tblPr>
              <a:tblGrid>
                <a:gridCol w="2023977">
                  <a:extLst>
                    <a:ext uri="{9D8B030D-6E8A-4147-A177-3AD203B41FA5}">
                      <a16:colId xmlns:a16="http://schemas.microsoft.com/office/drawing/2014/main" val="2792303500"/>
                    </a:ext>
                  </a:extLst>
                </a:gridCol>
                <a:gridCol w="1280497">
                  <a:extLst>
                    <a:ext uri="{9D8B030D-6E8A-4147-A177-3AD203B41FA5}">
                      <a16:colId xmlns:a16="http://schemas.microsoft.com/office/drawing/2014/main" val="3557352923"/>
                    </a:ext>
                  </a:extLst>
                </a:gridCol>
                <a:gridCol w="1019170">
                  <a:extLst>
                    <a:ext uri="{9D8B030D-6E8A-4147-A177-3AD203B41FA5}">
                      <a16:colId xmlns:a16="http://schemas.microsoft.com/office/drawing/2014/main" val="3787791819"/>
                    </a:ext>
                  </a:extLst>
                </a:gridCol>
              </a:tblGrid>
              <a:tr h="151699">
                <a:tc>
                  <a:txBody>
                    <a:bodyPr/>
                    <a:lstStyle/>
                    <a:p>
                      <a:endParaRPr lang="en-GB" sz="1400" dirty="0"/>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1"/>
                    </a:solidFill>
                  </a:tcPr>
                </a:tc>
                <a:tc>
                  <a:txBody>
                    <a:bodyPr/>
                    <a:lstStyle/>
                    <a:p>
                      <a:pPr algn="ctr"/>
                      <a:r>
                        <a:rPr lang="ja-JP" sz="1400">
                          <a:solidFill>
                            <a:schemeClr val="tx2"/>
                          </a:solidFill>
                        </a:rPr>
                        <a:t>B群</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1"/>
                    </a:solidFill>
                  </a:tcPr>
                </a:tc>
                <a:tc>
                  <a:txBody>
                    <a:bodyPr/>
                    <a:lstStyle/>
                    <a:p>
                      <a:pPr algn="ctr"/>
                      <a:r>
                        <a:rPr lang="ja-JP" sz="1400">
                          <a:solidFill>
                            <a:schemeClr val="tx2"/>
                          </a:solidFill>
                        </a:rPr>
                        <a:t>C群</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955000827"/>
                  </a:ext>
                </a:extLst>
              </a:tr>
              <a:tr h="151699">
                <a:tc>
                  <a:txBody>
                    <a:bodyPr/>
                    <a:lstStyle/>
                    <a:p>
                      <a:r>
                        <a:rPr lang="ja-JP" sz="1400">
                          <a:solidFill>
                            <a:srgbClr val="363636"/>
                          </a:solidFill>
                        </a:rPr>
                        <a:t>mOS、月数</a:t>
                      </a:r>
                    </a:p>
                  </a:txBody>
                  <a:tcPr marL="36000" marR="36000" marT="36000" marB="36000" anchor="ctr">
                    <a:lnL w="12700" cap="flat" cmpd="sng" algn="ctr">
                      <a:solidFill>
                        <a:schemeClr val="accent1"/>
                      </a:solidFill>
                      <a:prstDash val="solid"/>
                      <a:round/>
                      <a:headEnd type="none" w="med" len="med"/>
                      <a:tailEnd type="none" w="med" len="med"/>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a:solidFill>
                            <a:srgbClr val="363636"/>
                          </a:solidFill>
                        </a:rPr>
                        <a:t>NR</a:t>
                      </a:r>
                    </a:p>
                  </a:txBody>
                  <a:tcPr marL="36000" marR="36000" marT="36000" marB="36000" anchor="ctr">
                    <a:lnL w="12700" cmpd="sng">
                      <a:noFill/>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a:solidFill>
                            <a:srgbClr val="363636"/>
                          </a:solidFill>
                        </a:rPr>
                        <a:t>42.8</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1612051"/>
                  </a:ext>
                </a:extLst>
              </a:tr>
              <a:tr h="151699">
                <a:tc>
                  <a:txBody>
                    <a:bodyPr/>
                    <a:lstStyle/>
                    <a:p>
                      <a:r>
                        <a:rPr lang="ja-JP" sz="1400">
                          <a:solidFill>
                            <a:srgbClr val="363636"/>
                          </a:solidFill>
                        </a:rPr>
                        <a:t>18か月全生存率（％）</a:t>
                      </a:r>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a:solidFill>
                            <a:srgbClr val="363636"/>
                          </a:solidFill>
                        </a:rPr>
                        <a:t>87</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a:solidFill>
                            <a:srgbClr val="363636"/>
                          </a:solidFill>
                        </a:rPr>
                        <a:t>77</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9258168"/>
                  </a:ext>
                </a:extLst>
              </a:tr>
            </a:tbl>
          </a:graphicData>
        </a:graphic>
      </p:graphicFrame>
      <p:grpSp>
        <p:nvGrpSpPr>
          <p:cNvPr id="259" name="Group 258">
            <a:extLst>
              <a:ext uri="{FF2B5EF4-FFF2-40B4-BE49-F238E27FC236}">
                <a16:creationId xmlns:a16="http://schemas.microsoft.com/office/drawing/2014/main" id="{F5126430-E42E-234F-7C60-7D9315D09A02}"/>
              </a:ext>
            </a:extLst>
          </p:cNvPr>
          <p:cNvGrpSpPr/>
          <p:nvPr/>
        </p:nvGrpSpPr>
        <p:grpSpPr>
          <a:xfrm>
            <a:off x="2932090" y="2182130"/>
            <a:ext cx="6150135" cy="1803828"/>
            <a:chOff x="2247900" y="2309812"/>
            <a:chExt cx="7696200" cy="2241766"/>
          </a:xfrm>
        </p:grpSpPr>
        <p:sp>
          <p:nvSpPr>
            <p:cNvPr id="260" name="Freeform: Shape 16">
              <a:extLst>
                <a:ext uri="{FF2B5EF4-FFF2-40B4-BE49-F238E27FC236}">
                  <a16:creationId xmlns:a16="http://schemas.microsoft.com/office/drawing/2014/main" id="{B528EECC-991F-E88F-7630-D72F20CEA211}"/>
                </a:ext>
              </a:extLst>
            </p:cNvPr>
            <p:cNvSpPr/>
            <p:nvPr/>
          </p:nvSpPr>
          <p:spPr>
            <a:xfrm>
              <a:off x="2247900" y="2309812"/>
              <a:ext cx="7696200" cy="2188025"/>
            </a:xfrm>
            <a:custGeom>
              <a:avLst/>
              <a:gdLst>
                <a:gd name="connsiteX0" fmla="*/ 7696200 w 7696200"/>
                <a:gd name="connsiteY0" fmla="*/ 2188026 h 2188025"/>
                <a:gd name="connsiteX1" fmla="*/ 7478487 w 7696200"/>
                <a:gd name="connsiteY1" fmla="*/ 2188026 h 2188025"/>
                <a:gd name="connsiteX2" fmla="*/ 7478487 w 7696200"/>
                <a:gd name="connsiteY2" fmla="*/ 1513113 h 2188025"/>
                <a:gd name="connsiteX3" fmla="*/ 5513613 w 7696200"/>
                <a:gd name="connsiteY3" fmla="*/ 1513113 h 2188025"/>
                <a:gd name="connsiteX4" fmla="*/ 5513613 w 7696200"/>
                <a:gd name="connsiteY4" fmla="*/ 1333500 h 2188025"/>
                <a:gd name="connsiteX5" fmla="*/ 5110839 w 7696200"/>
                <a:gd name="connsiteY5" fmla="*/ 1333500 h 2188025"/>
                <a:gd name="connsiteX6" fmla="*/ 5110839 w 7696200"/>
                <a:gd name="connsiteY6" fmla="*/ 1202874 h 2188025"/>
                <a:gd name="connsiteX7" fmla="*/ 4724400 w 7696200"/>
                <a:gd name="connsiteY7" fmla="*/ 1202874 h 2188025"/>
                <a:gd name="connsiteX8" fmla="*/ 4724400 w 7696200"/>
                <a:gd name="connsiteY8" fmla="*/ 1072239 h 2188025"/>
                <a:gd name="connsiteX9" fmla="*/ 3984174 w 7696200"/>
                <a:gd name="connsiteY9" fmla="*/ 1072239 h 2188025"/>
                <a:gd name="connsiteX10" fmla="*/ 3984174 w 7696200"/>
                <a:gd name="connsiteY10" fmla="*/ 979713 h 2188025"/>
                <a:gd name="connsiteX11" fmla="*/ 3891639 w 7696200"/>
                <a:gd name="connsiteY11" fmla="*/ 979713 h 2188025"/>
                <a:gd name="connsiteX12" fmla="*/ 3891639 w 7696200"/>
                <a:gd name="connsiteY12" fmla="*/ 892629 h 2188025"/>
                <a:gd name="connsiteX13" fmla="*/ 3614061 w 7696200"/>
                <a:gd name="connsiteY13" fmla="*/ 892629 h 2188025"/>
                <a:gd name="connsiteX14" fmla="*/ 3614061 w 7696200"/>
                <a:gd name="connsiteY14" fmla="*/ 805544 h 2188025"/>
                <a:gd name="connsiteX15" fmla="*/ 2743200 w 7696200"/>
                <a:gd name="connsiteY15" fmla="*/ 805544 h 2188025"/>
                <a:gd name="connsiteX16" fmla="*/ 2743200 w 7696200"/>
                <a:gd name="connsiteY16" fmla="*/ 740229 h 2188025"/>
                <a:gd name="connsiteX17" fmla="*/ 2286000 w 7696200"/>
                <a:gd name="connsiteY17" fmla="*/ 740229 h 2188025"/>
                <a:gd name="connsiteX18" fmla="*/ 2286000 w 7696200"/>
                <a:gd name="connsiteY18" fmla="*/ 653143 h 2188025"/>
                <a:gd name="connsiteX19" fmla="*/ 2046513 w 7696200"/>
                <a:gd name="connsiteY19" fmla="*/ 653143 h 2188025"/>
                <a:gd name="connsiteX20" fmla="*/ 2046513 w 7696200"/>
                <a:gd name="connsiteY20" fmla="*/ 560614 h 2188025"/>
                <a:gd name="connsiteX21" fmla="*/ 1926774 w 7696200"/>
                <a:gd name="connsiteY21" fmla="*/ 560614 h 2188025"/>
                <a:gd name="connsiteX22" fmla="*/ 1926774 w 7696200"/>
                <a:gd name="connsiteY22" fmla="*/ 495300 h 2188025"/>
                <a:gd name="connsiteX23" fmla="*/ 1752600 w 7696200"/>
                <a:gd name="connsiteY23" fmla="*/ 495300 h 2188025"/>
                <a:gd name="connsiteX24" fmla="*/ 1752600 w 7696200"/>
                <a:gd name="connsiteY24" fmla="*/ 413657 h 2188025"/>
                <a:gd name="connsiteX25" fmla="*/ 1687287 w 7696200"/>
                <a:gd name="connsiteY25" fmla="*/ 413657 h 2188025"/>
                <a:gd name="connsiteX26" fmla="*/ 1687287 w 7696200"/>
                <a:gd name="connsiteY26" fmla="*/ 342900 h 2188025"/>
                <a:gd name="connsiteX27" fmla="*/ 1480461 w 7696200"/>
                <a:gd name="connsiteY27" fmla="*/ 342900 h 2188025"/>
                <a:gd name="connsiteX28" fmla="*/ 1480461 w 7696200"/>
                <a:gd name="connsiteY28" fmla="*/ 244929 h 2188025"/>
                <a:gd name="connsiteX29" fmla="*/ 1143000 w 7696200"/>
                <a:gd name="connsiteY29" fmla="*/ 244929 h 2188025"/>
                <a:gd name="connsiteX30" fmla="*/ 1143000 w 7696200"/>
                <a:gd name="connsiteY30" fmla="*/ 146957 h 2188025"/>
                <a:gd name="connsiteX31" fmla="*/ 751114 w 7696200"/>
                <a:gd name="connsiteY31" fmla="*/ 146957 h 2188025"/>
                <a:gd name="connsiteX32" fmla="*/ 751114 w 7696200"/>
                <a:gd name="connsiteY32" fmla="*/ 81643 h 2188025"/>
                <a:gd name="connsiteX33" fmla="*/ 65314 w 7696200"/>
                <a:gd name="connsiteY33" fmla="*/ 81643 h 2188025"/>
                <a:gd name="connsiteX34" fmla="*/ 65314 w 7696200"/>
                <a:gd name="connsiteY34" fmla="*/ 0 h 2188025"/>
                <a:gd name="connsiteX35" fmla="*/ 0 w 7696200"/>
                <a:gd name="connsiteY35" fmla="*/ 0 h 218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696200" h="2188025">
                  <a:moveTo>
                    <a:pt x="7696200" y="2188026"/>
                  </a:moveTo>
                  <a:lnTo>
                    <a:pt x="7478487" y="2188026"/>
                  </a:lnTo>
                  <a:lnTo>
                    <a:pt x="7478487" y="1513113"/>
                  </a:lnTo>
                  <a:lnTo>
                    <a:pt x="5513613" y="1513113"/>
                  </a:lnTo>
                  <a:lnTo>
                    <a:pt x="5513613" y="1333500"/>
                  </a:lnTo>
                  <a:lnTo>
                    <a:pt x="5110839" y="1333500"/>
                  </a:lnTo>
                  <a:lnTo>
                    <a:pt x="5110839" y="1202874"/>
                  </a:lnTo>
                  <a:lnTo>
                    <a:pt x="4724400" y="1202874"/>
                  </a:lnTo>
                  <a:lnTo>
                    <a:pt x="4724400" y="1072239"/>
                  </a:lnTo>
                  <a:lnTo>
                    <a:pt x="3984174" y="1072239"/>
                  </a:lnTo>
                  <a:lnTo>
                    <a:pt x="3984174" y="979713"/>
                  </a:lnTo>
                  <a:lnTo>
                    <a:pt x="3891639" y="979713"/>
                  </a:lnTo>
                  <a:lnTo>
                    <a:pt x="3891639" y="892629"/>
                  </a:lnTo>
                  <a:lnTo>
                    <a:pt x="3614061" y="892629"/>
                  </a:lnTo>
                  <a:lnTo>
                    <a:pt x="3614061" y="805544"/>
                  </a:lnTo>
                  <a:lnTo>
                    <a:pt x="2743200" y="805544"/>
                  </a:lnTo>
                  <a:lnTo>
                    <a:pt x="2743200" y="740229"/>
                  </a:lnTo>
                  <a:lnTo>
                    <a:pt x="2286000" y="740229"/>
                  </a:lnTo>
                  <a:lnTo>
                    <a:pt x="2286000" y="653143"/>
                  </a:lnTo>
                  <a:lnTo>
                    <a:pt x="2046513" y="653143"/>
                  </a:lnTo>
                  <a:lnTo>
                    <a:pt x="2046513" y="560614"/>
                  </a:lnTo>
                  <a:lnTo>
                    <a:pt x="1926774" y="560614"/>
                  </a:lnTo>
                  <a:lnTo>
                    <a:pt x="1926774" y="495300"/>
                  </a:lnTo>
                  <a:lnTo>
                    <a:pt x="1752600" y="495300"/>
                  </a:lnTo>
                  <a:lnTo>
                    <a:pt x="1752600" y="413657"/>
                  </a:lnTo>
                  <a:lnTo>
                    <a:pt x="1687287" y="413657"/>
                  </a:lnTo>
                  <a:lnTo>
                    <a:pt x="1687287" y="342900"/>
                  </a:lnTo>
                  <a:lnTo>
                    <a:pt x="1480461" y="342900"/>
                  </a:lnTo>
                  <a:lnTo>
                    <a:pt x="1480461" y="244929"/>
                  </a:lnTo>
                  <a:lnTo>
                    <a:pt x="1143000" y="244929"/>
                  </a:lnTo>
                  <a:lnTo>
                    <a:pt x="1143000" y="146957"/>
                  </a:lnTo>
                  <a:lnTo>
                    <a:pt x="751114" y="146957"/>
                  </a:lnTo>
                  <a:lnTo>
                    <a:pt x="751114" y="81643"/>
                  </a:lnTo>
                  <a:lnTo>
                    <a:pt x="65314" y="81643"/>
                  </a:lnTo>
                  <a:lnTo>
                    <a:pt x="65314" y="0"/>
                  </a:lnTo>
                  <a:lnTo>
                    <a:pt x="0" y="0"/>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61" name="Freeform: Shape 17">
              <a:extLst>
                <a:ext uri="{FF2B5EF4-FFF2-40B4-BE49-F238E27FC236}">
                  <a16:creationId xmlns:a16="http://schemas.microsoft.com/office/drawing/2014/main" id="{976A92B1-C06C-D1E7-D05C-9CDBE0185EB6}"/>
                </a:ext>
              </a:extLst>
            </p:cNvPr>
            <p:cNvSpPr/>
            <p:nvPr/>
          </p:nvSpPr>
          <p:spPr>
            <a:xfrm>
              <a:off x="5736774" y="3053619"/>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62" name="Freeform: Shape 18">
              <a:extLst>
                <a:ext uri="{FF2B5EF4-FFF2-40B4-BE49-F238E27FC236}">
                  <a16:creationId xmlns:a16="http://schemas.microsoft.com/office/drawing/2014/main" id="{7A320C9A-C874-E6C8-8547-152BF118DC78}"/>
                </a:ext>
              </a:extLst>
            </p:cNvPr>
            <p:cNvSpPr/>
            <p:nvPr/>
          </p:nvSpPr>
          <p:spPr>
            <a:xfrm>
              <a:off x="5802087" y="3053619"/>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63" name="Freeform: Shape 19">
              <a:extLst>
                <a:ext uri="{FF2B5EF4-FFF2-40B4-BE49-F238E27FC236}">
                  <a16:creationId xmlns:a16="http://schemas.microsoft.com/office/drawing/2014/main" id="{37DFB665-79B7-44FC-8FE8-73AC7E5D1FE1}"/>
                </a:ext>
              </a:extLst>
            </p:cNvPr>
            <p:cNvSpPr/>
            <p:nvPr/>
          </p:nvSpPr>
          <p:spPr>
            <a:xfrm>
              <a:off x="5933865" y="3151587"/>
              <a:ext cx="9525" cy="108001"/>
            </a:xfrm>
            <a:custGeom>
              <a:avLst/>
              <a:gdLst>
                <a:gd name="connsiteX0" fmla="*/ 0 w 9525"/>
                <a:gd name="connsiteY0" fmla="*/ 0 h 108001"/>
                <a:gd name="connsiteX1" fmla="*/ 0 w 9525"/>
                <a:gd name="connsiteY1" fmla="*/ 108001 h 108001"/>
              </a:gdLst>
              <a:ahLst/>
              <a:cxnLst>
                <a:cxn ang="0">
                  <a:pos x="connsiteX0" y="connsiteY0"/>
                </a:cxn>
                <a:cxn ang="0">
                  <a:pos x="connsiteX1" y="connsiteY1"/>
                </a:cxn>
              </a:cxnLst>
              <a:rect l="l" t="t" r="r" b="b"/>
              <a:pathLst>
                <a:path w="9525" h="108001">
                  <a:moveTo>
                    <a:pt x="0" y="0"/>
                  </a:moveTo>
                  <a:lnTo>
                    <a:pt x="0" y="108001"/>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64" name="Freeform: Shape 20">
              <a:extLst>
                <a:ext uri="{FF2B5EF4-FFF2-40B4-BE49-F238E27FC236}">
                  <a16:creationId xmlns:a16="http://schemas.microsoft.com/office/drawing/2014/main" id="{186EC523-A832-080F-17E0-4ED9C70357A1}"/>
                </a:ext>
              </a:extLst>
            </p:cNvPr>
            <p:cNvSpPr/>
            <p:nvPr/>
          </p:nvSpPr>
          <p:spPr>
            <a:xfrm>
              <a:off x="5999187" y="3151587"/>
              <a:ext cx="9525" cy="108001"/>
            </a:xfrm>
            <a:custGeom>
              <a:avLst/>
              <a:gdLst>
                <a:gd name="connsiteX0" fmla="*/ 0 w 9525"/>
                <a:gd name="connsiteY0" fmla="*/ 0 h 108001"/>
                <a:gd name="connsiteX1" fmla="*/ 0 w 9525"/>
                <a:gd name="connsiteY1" fmla="*/ 108001 h 108001"/>
              </a:gdLst>
              <a:ahLst/>
              <a:cxnLst>
                <a:cxn ang="0">
                  <a:pos x="connsiteX0" y="connsiteY0"/>
                </a:cxn>
                <a:cxn ang="0">
                  <a:pos x="connsiteX1" y="connsiteY1"/>
                </a:cxn>
              </a:cxnLst>
              <a:rect l="l" t="t" r="r" b="b"/>
              <a:pathLst>
                <a:path w="9525" h="108001">
                  <a:moveTo>
                    <a:pt x="0" y="0"/>
                  </a:moveTo>
                  <a:lnTo>
                    <a:pt x="0" y="108001"/>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65" name="Freeform: Shape 21">
              <a:extLst>
                <a:ext uri="{FF2B5EF4-FFF2-40B4-BE49-F238E27FC236}">
                  <a16:creationId xmlns:a16="http://schemas.microsoft.com/office/drawing/2014/main" id="{79A4595A-EA18-303B-BF32-0731BAEBCD2A}"/>
                </a:ext>
              </a:extLst>
            </p:cNvPr>
            <p:cNvSpPr/>
            <p:nvPr/>
          </p:nvSpPr>
          <p:spPr>
            <a:xfrm>
              <a:off x="6182382" y="3234974"/>
              <a:ext cx="9525" cy="108004"/>
            </a:xfrm>
            <a:custGeom>
              <a:avLst/>
              <a:gdLst>
                <a:gd name="connsiteX0" fmla="*/ 0 w 9525"/>
                <a:gd name="connsiteY0" fmla="*/ 0 h 108004"/>
                <a:gd name="connsiteX1" fmla="*/ 0 w 9525"/>
                <a:gd name="connsiteY1" fmla="*/ 108005 h 108004"/>
              </a:gdLst>
              <a:ahLst/>
              <a:cxnLst>
                <a:cxn ang="0">
                  <a:pos x="connsiteX0" y="connsiteY0"/>
                </a:cxn>
                <a:cxn ang="0">
                  <a:pos x="connsiteX1" y="connsiteY1"/>
                </a:cxn>
              </a:cxnLst>
              <a:rect l="l" t="t" r="r" b="b"/>
              <a:pathLst>
                <a:path w="9525" h="108004">
                  <a:moveTo>
                    <a:pt x="0" y="0"/>
                  </a:moveTo>
                  <a:lnTo>
                    <a:pt x="0" y="108005"/>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66" name="Freeform: Shape 22">
              <a:extLst>
                <a:ext uri="{FF2B5EF4-FFF2-40B4-BE49-F238E27FC236}">
                  <a16:creationId xmlns:a16="http://schemas.microsoft.com/office/drawing/2014/main" id="{9A5950FD-F7AB-ECCD-8836-343518E4DF7E}"/>
                </a:ext>
              </a:extLst>
            </p:cNvPr>
            <p:cNvSpPr/>
            <p:nvPr/>
          </p:nvSpPr>
          <p:spPr>
            <a:xfrm>
              <a:off x="6304940" y="332593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67" name="Freeform: Shape 23">
              <a:extLst>
                <a:ext uri="{FF2B5EF4-FFF2-40B4-BE49-F238E27FC236}">
                  <a16:creationId xmlns:a16="http://schemas.microsoft.com/office/drawing/2014/main" id="{3EB5DFD1-1387-4018-7A91-AC6091A73634}"/>
                </a:ext>
              </a:extLst>
            </p:cNvPr>
            <p:cNvSpPr/>
            <p:nvPr/>
          </p:nvSpPr>
          <p:spPr>
            <a:xfrm>
              <a:off x="6438290" y="332593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68" name="Freeform: Shape 24">
              <a:extLst>
                <a:ext uri="{FF2B5EF4-FFF2-40B4-BE49-F238E27FC236}">
                  <a16:creationId xmlns:a16="http://schemas.microsoft.com/office/drawing/2014/main" id="{72124486-13FE-5008-921F-EFB776D6C313}"/>
                </a:ext>
              </a:extLst>
            </p:cNvPr>
            <p:cNvSpPr/>
            <p:nvPr/>
          </p:nvSpPr>
          <p:spPr>
            <a:xfrm>
              <a:off x="6704990" y="332593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69" name="Freeform: Shape 25">
              <a:extLst>
                <a:ext uri="{FF2B5EF4-FFF2-40B4-BE49-F238E27FC236}">
                  <a16:creationId xmlns:a16="http://schemas.microsoft.com/office/drawing/2014/main" id="{D3A8C041-4D72-F6CE-C064-8A995543A8B4}"/>
                </a:ext>
              </a:extLst>
            </p:cNvPr>
            <p:cNvSpPr/>
            <p:nvPr/>
          </p:nvSpPr>
          <p:spPr>
            <a:xfrm>
              <a:off x="6933590" y="332593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70" name="Freeform: Shape 26">
              <a:extLst>
                <a:ext uri="{FF2B5EF4-FFF2-40B4-BE49-F238E27FC236}">
                  <a16:creationId xmlns:a16="http://schemas.microsoft.com/office/drawing/2014/main" id="{0C282146-70E8-00FD-D6F9-185B67D28166}"/>
                </a:ext>
              </a:extLst>
            </p:cNvPr>
            <p:cNvSpPr/>
            <p:nvPr/>
          </p:nvSpPr>
          <p:spPr>
            <a:xfrm>
              <a:off x="7009790" y="345928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71" name="Freeform: Shape 27">
              <a:extLst>
                <a:ext uri="{FF2B5EF4-FFF2-40B4-BE49-F238E27FC236}">
                  <a16:creationId xmlns:a16="http://schemas.microsoft.com/office/drawing/2014/main" id="{CF16C190-3BA4-71E3-FBD3-E618E76F5CF6}"/>
                </a:ext>
              </a:extLst>
            </p:cNvPr>
            <p:cNvSpPr/>
            <p:nvPr/>
          </p:nvSpPr>
          <p:spPr>
            <a:xfrm>
              <a:off x="7276500" y="345928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72" name="Freeform: Shape 28">
              <a:extLst>
                <a:ext uri="{FF2B5EF4-FFF2-40B4-BE49-F238E27FC236}">
                  <a16:creationId xmlns:a16="http://schemas.microsoft.com/office/drawing/2014/main" id="{2A498769-8E70-651C-00A1-7A30EEC63BAA}"/>
                </a:ext>
              </a:extLst>
            </p:cNvPr>
            <p:cNvSpPr/>
            <p:nvPr/>
          </p:nvSpPr>
          <p:spPr>
            <a:xfrm>
              <a:off x="7390800" y="3588858"/>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73" name="Freeform: Shape 29">
              <a:extLst>
                <a:ext uri="{FF2B5EF4-FFF2-40B4-BE49-F238E27FC236}">
                  <a16:creationId xmlns:a16="http://schemas.microsoft.com/office/drawing/2014/main" id="{4676D1AD-D79D-D806-A563-9154FB02210E}"/>
                </a:ext>
              </a:extLst>
            </p:cNvPr>
            <p:cNvSpPr/>
            <p:nvPr/>
          </p:nvSpPr>
          <p:spPr>
            <a:xfrm>
              <a:off x="7409850" y="3588858"/>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74" name="Freeform: Shape 30">
              <a:extLst>
                <a:ext uri="{FF2B5EF4-FFF2-40B4-BE49-F238E27FC236}">
                  <a16:creationId xmlns:a16="http://schemas.microsoft.com/office/drawing/2014/main" id="{ED1F7E06-D33C-C53A-5081-D30F7339C7F8}"/>
                </a:ext>
              </a:extLst>
            </p:cNvPr>
            <p:cNvSpPr/>
            <p:nvPr/>
          </p:nvSpPr>
          <p:spPr>
            <a:xfrm>
              <a:off x="7714650" y="3588858"/>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75" name="Freeform: Shape 31">
              <a:extLst>
                <a:ext uri="{FF2B5EF4-FFF2-40B4-BE49-F238E27FC236}">
                  <a16:creationId xmlns:a16="http://schemas.microsoft.com/office/drawing/2014/main" id="{324AEA87-029E-B648-2539-F33B8F0A8B2D}"/>
                </a:ext>
              </a:extLst>
            </p:cNvPr>
            <p:cNvSpPr/>
            <p:nvPr/>
          </p:nvSpPr>
          <p:spPr>
            <a:xfrm>
              <a:off x="8076504" y="377050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76" name="Freeform: Shape 32">
              <a:extLst>
                <a:ext uri="{FF2B5EF4-FFF2-40B4-BE49-F238E27FC236}">
                  <a16:creationId xmlns:a16="http://schemas.microsoft.com/office/drawing/2014/main" id="{20102F18-6A69-1318-3A1A-C6F3C75DCEA9}"/>
                </a:ext>
              </a:extLst>
            </p:cNvPr>
            <p:cNvSpPr/>
            <p:nvPr/>
          </p:nvSpPr>
          <p:spPr>
            <a:xfrm>
              <a:off x="8171754" y="377050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77" name="Freeform: Shape 33">
              <a:extLst>
                <a:ext uri="{FF2B5EF4-FFF2-40B4-BE49-F238E27FC236}">
                  <a16:creationId xmlns:a16="http://schemas.microsoft.com/office/drawing/2014/main" id="{4EB40CB4-CB71-48A2-65B6-71B2BB5BEA27}"/>
                </a:ext>
              </a:extLst>
            </p:cNvPr>
            <p:cNvSpPr/>
            <p:nvPr/>
          </p:nvSpPr>
          <p:spPr>
            <a:xfrm>
              <a:off x="8286054" y="377050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78" name="Freeform: Shape 34">
              <a:extLst>
                <a:ext uri="{FF2B5EF4-FFF2-40B4-BE49-F238E27FC236}">
                  <a16:creationId xmlns:a16="http://schemas.microsoft.com/office/drawing/2014/main" id="{A7ED827F-A97E-0473-4338-5930A8A332B3}"/>
                </a:ext>
              </a:extLst>
            </p:cNvPr>
            <p:cNvSpPr/>
            <p:nvPr/>
          </p:nvSpPr>
          <p:spPr>
            <a:xfrm>
              <a:off x="8438454" y="377050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79" name="Freeform: Shape 35">
              <a:extLst>
                <a:ext uri="{FF2B5EF4-FFF2-40B4-BE49-F238E27FC236}">
                  <a16:creationId xmlns:a16="http://schemas.microsoft.com/office/drawing/2014/main" id="{4C240076-54B7-EA33-D483-8FB6A3491EBC}"/>
                </a:ext>
              </a:extLst>
            </p:cNvPr>
            <p:cNvSpPr/>
            <p:nvPr/>
          </p:nvSpPr>
          <p:spPr>
            <a:xfrm>
              <a:off x="8571804" y="377050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80" name="Freeform: Shape 36">
              <a:extLst>
                <a:ext uri="{FF2B5EF4-FFF2-40B4-BE49-F238E27FC236}">
                  <a16:creationId xmlns:a16="http://schemas.microsoft.com/office/drawing/2014/main" id="{C2BB73F3-1A04-3069-854B-F1F1126413EA}"/>
                </a:ext>
              </a:extLst>
            </p:cNvPr>
            <p:cNvSpPr/>
            <p:nvPr/>
          </p:nvSpPr>
          <p:spPr>
            <a:xfrm>
              <a:off x="8876604" y="377050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81" name="Freeform: Shape 37">
              <a:extLst>
                <a:ext uri="{FF2B5EF4-FFF2-40B4-BE49-F238E27FC236}">
                  <a16:creationId xmlns:a16="http://schemas.microsoft.com/office/drawing/2014/main" id="{C222B982-C6B2-30B0-896A-D764B84FAEDA}"/>
                </a:ext>
              </a:extLst>
            </p:cNvPr>
            <p:cNvSpPr/>
            <p:nvPr/>
          </p:nvSpPr>
          <p:spPr>
            <a:xfrm>
              <a:off x="9029004" y="377050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82" name="Freeform: Shape 38">
              <a:extLst>
                <a:ext uri="{FF2B5EF4-FFF2-40B4-BE49-F238E27FC236}">
                  <a16:creationId xmlns:a16="http://schemas.microsoft.com/office/drawing/2014/main" id="{AFC3CCD1-1189-BFB5-724D-7A42D5C4B196}"/>
                </a:ext>
              </a:extLst>
            </p:cNvPr>
            <p:cNvSpPr/>
            <p:nvPr/>
          </p:nvSpPr>
          <p:spPr>
            <a:xfrm>
              <a:off x="9314763" y="377050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83" name="Freeform: Shape 39">
              <a:extLst>
                <a:ext uri="{FF2B5EF4-FFF2-40B4-BE49-F238E27FC236}">
                  <a16:creationId xmlns:a16="http://schemas.microsoft.com/office/drawing/2014/main" id="{E390A831-CAD3-E179-834A-87F305527BE8}"/>
                </a:ext>
              </a:extLst>
            </p:cNvPr>
            <p:cNvSpPr/>
            <p:nvPr/>
          </p:nvSpPr>
          <p:spPr>
            <a:xfrm>
              <a:off x="9390963" y="377050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84" name="Freeform: Shape 40">
              <a:extLst>
                <a:ext uri="{FF2B5EF4-FFF2-40B4-BE49-F238E27FC236}">
                  <a16:creationId xmlns:a16="http://schemas.microsoft.com/office/drawing/2014/main" id="{47ECFD11-F8B2-2027-5A9D-582B168372B7}"/>
                </a:ext>
              </a:extLst>
            </p:cNvPr>
            <p:cNvSpPr/>
            <p:nvPr/>
          </p:nvSpPr>
          <p:spPr>
            <a:xfrm>
              <a:off x="9390963" y="3770509"/>
              <a:ext cx="9525" cy="108003"/>
            </a:xfrm>
            <a:custGeom>
              <a:avLst/>
              <a:gdLst>
                <a:gd name="connsiteX0" fmla="*/ 0 w 9525"/>
                <a:gd name="connsiteY0" fmla="*/ 0 h 108003"/>
                <a:gd name="connsiteX1" fmla="*/ 0 w 9525"/>
                <a:gd name="connsiteY1" fmla="*/ 108004 h 108003"/>
              </a:gdLst>
              <a:ahLst/>
              <a:cxnLst>
                <a:cxn ang="0">
                  <a:pos x="connsiteX0" y="connsiteY0"/>
                </a:cxn>
                <a:cxn ang="0">
                  <a:pos x="connsiteX1" y="connsiteY1"/>
                </a:cxn>
              </a:cxnLst>
              <a:rect l="l" t="t" r="r" b="b"/>
              <a:pathLst>
                <a:path w="9525" h="108003">
                  <a:moveTo>
                    <a:pt x="0" y="0"/>
                  </a:moveTo>
                  <a:lnTo>
                    <a:pt x="0" y="10800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85" name="Freeform: Shape 41">
              <a:extLst>
                <a:ext uri="{FF2B5EF4-FFF2-40B4-BE49-F238E27FC236}">
                  <a16:creationId xmlns:a16="http://schemas.microsoft.com/office/drawing/2014/main" id="{CF3365BB-6330-8A0D-D52A-A850490ACC17}"/>
                </a:ext>
              </a:extLst>
            </p:cNvPr>
            <p:cNvSpPr/>
            <p:nvPr/>
          </p:nvSpPr>
          <p:spPr>
            <a:xfrm>
              <a:off x="9923097" y="4443584"/>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grpSp>
      <p:grpSp>
        <p:nvGrpSpPr>
          <p:cNvPr id="286" name="Group 285">
            <a:extLst>
              <a:ext uri="{FF2B5EF4-FFF2-40B4-BE49-F238E27FC236}">
                <a16:creationId xmlns:a16="http://schemas.microsoft.com/office/drawing/2014/main" id="{DD24634B-BF87-99BD-CF33-43457AA1906E}"/>
              </a:ext>
            </a:extLst>
          </p:cNvPr>
          <p:cNvGrpSpPr/>
          <p:nvPr/>
        </p:nvGrpSpPr>
        <p:grpSpPr>
          <a:xfrm>
            <a:off x="2932091" y="2182130"/>
            <a:ext cx="5243804" cy="1404000"/>
            <a:chOff x="2847975" y="2552699"/>
            <a:chExt cx="6500307" cy="1755848"/>
          </a:xfrm>
        </p:grpSpPr>
        <p:sp>
          <p:nvSpPr>
            <p:cNvPr id="287" name="Freeform: Shape 46">
              <a:extLst>
                <a:ext uri="{FF2B5EF4-FFF2-40B4-BE49-F238E27FC236}">
                  <a16:creationId xmlns:a16="http://schemas.microsoft.com/office/drawing/2014/main" id="{B0B10A5F-8DA8-2DDB-38D5-8D9FECD7CA17}"/>
                </a:ext>
              </a:extLst>
            </p:cNvPr>
            <p:cNvSpPr/>
            <p:nvPr/>
          </p:nvSpPr>
          <p:spPr>
            <a:xfrm>
              <a:off x="2847975" y="2552699"/>
              <a:ext cx="6500307" cy="1697269"/>
            </a:xfrm>
            <a:custGeom>
              <a:avLst/>
              <a:gdLst>
                <a:gd name="connsiteX0" fmla="*/ 6500308 w 6500307"/>
                <a:gd name="connsiteY0" fmla="*/ 1697269 h 1697269"/>
                <a:gd name="connsiteX1" fmla="*/ 5172885 w 6500307"/>
                <a:gd name="connsiteY1" fmla="*/ 1697269 h 1697269"/>
                <a:gd name="connsiteX2" fmla="*/ 5172885 w 6500307"/>
                <a:gd name="connsiteY2" fmla="*/ 1525010 h 1697269"/>
                <a:gd name="connsiteX3" fmla="*/ 5031029 w 6500307"/>
                <a:gd name="connsiteY3" fmla="*/ 1525010 h 1697269"/>
                <a:gd name="connsiteX4" fmla="*/ 5031029 w 6500307"/>
                <a:gd name="connsiteY4" fmla="*/ 1378087 h 1697269"/>
                <a:gd name="connsiteX5" fmla="*/ 4995558 w 6500307"/>
                <a:gd name="connsiteY5" fmla="*/ 1378087 h 1697269"/>
                <a:gd name="connsiteX6" fmla="*/ 4995558 w 6500307"/>
                <a:gd name="connsiteY6" fmla="*/ 1246356 h 1697269"/>
                <a:gd name="connsiteX7" fmla="*/ 4610510 w 6500307"/>
                <a:gd name="connsiteY7" fmla="*/ 1246356 h 1697269"/>
                <a:gd name="connsiteX8" fmla="*/ 4610510 w 6500307"/>
                <a:gd name="connsiteY8" fmla="*/ 1129827 h 1697269"/>
                <a:gd name="connsiteX9" fmla="*/ 4504106 w 6500307"/>
                <a:gd name="connsiteY9" fmla="*/ 1129827 h 1697269"/>
                <a:gd name="connsiteX10" fmla="*/ 4504106 w 6500307"/>
                <a:gd name="connsiteY10" fmla="*/ 1013298 h 1697269"/>
                <a:gd name="connsiteX11" fmla="*/ 4271048 w 6500307"/>
                <a:gd name="connsiteY11" fmla="*/ 1013298 h 1697269"/>
                <a:gd name="connsiteX12" fmla="*/ 4271048 w 6500307"/>
                <a:gd name="connsiteY12" fmla="*/ 917035 h 1697269"/>
                <a:gd name="connsiteX13" fmla="*/ 3845462 w 6500307"/>
                <a:gd name="connsiteY13" fmla="*/ 917035 h 1697269"/>
                <a:gd name="connsiteX14" fmla="*/ 3845462 w 6500307"/>
                <a:gd name="connsiteY14" fmla="*/ 810638 h 1697269"/>
                <a:gd name="connsiteX15" fmla="*/ 3769471 w 6500307"/>
                <a:gd name="connsiteY15" fmla="*/ 810638 h 1697269"/>
                <a:gd name="connsiteX16" fmla="*/ 3769471 w 6500307"/>
                <a:gd name="connsiteY16" fmla="*/ 719441 h 1697269"/>
                <a:gd name="connsiteX17" fmla="*/ 3658010 w 6500307"/>
                <a:gd name="connsiteY17" fmla="*/ 719441 h 1697269"/>
                <a:gd name="connsiteX18" fmla="*/ 3658010 w 6500307"/>
                <a:gd name="connsiteY18" fmla="*/ 628245 h 1697269"/>
                <a:gd name="connsiteX19" fmla="*/ 3232423 w 6500307"/>
                <a:gd name="connsiteY19" fmla="*/ 628245 h 1697269"/>
                <a:gd name="connsiteX20" fmla="*/ 3232423 w 6500307"/>
                <a:gd name="connsiteY20" fmla="*/ 557314 h 1697269"/>
                <a:gd name="connsiteX21" fmla="*/ 3186818 w 6500307"/>
                <a:gd name="connsiteY21" fmla="*/ 557314 h 1697269"/>
                <a:gd name="connsiteX22" fmla="*/ 3186818 w 6500307"/>
                <a:gd name="connsiteY22" fmla="*/ 466117 h 1697269"/>
                <a:gd name="connsiteX23" fmla="*/ 3034827 w 6500307"/>
                <a:gd name="connsiteY23" fmla="*/ 466117 h 1697269"/>
                <a:gd name="connsiteX24" fmla="*/ 3034827 w 6500307"/>
                <a:gd name="connsiteY24" fmla="*/ 374920 h 1697269"/>
                <a:gd name="connsiteX25" fmla="*/ 2452183 w 6500307"/>
                <a:gd name="connsiteY25" fmla="*/ 374920 h 1697269"/>
                <a:gd name="connsiteX26" fmla="*/ 2452183 w 6500307"/>
                <a:gd name="connsiteY26" fmla="*/ 314123 h 1697269"/>
                <a:gd name="connsiteX27" fmla="*/ 1545279 w 6500307"/>
                <a:gd name="connsiteY27" fmla="*/ 314123 h 1697269"/>
                <a:gd name="connsiteX28" fmla="*/ 1545279 w 6500307"/>
                <a:gd name="connsiteY28" fmla="*/ 233059 h 1697269"/>
                <a:gd name="connsiteX29" fmla="*/ 1489548 w 6500307"/>
                <a:gd name="connsiteY29" fmla="*/ 233059 h 1697269"/>
                <a:gd name="connsiteX30" fmla="*/ 1489548 w 6500307"/>
                <a:gd name="connsiteY30" fmla="*/ 146928 h 1697269"/>
                <a:gd name="connsiteX31" fmla="*/ 754907 w 6500307"/>
                <a:gd name="connsiteY31" fmla="*/ 146928 h 1697269"/>
                <a:gd name="connsiteX32" fmla="*/ 754907 w 6500307"/>
                <a:gd name="connsiteY32" fmla="*/ 91197 h 1697269"/>
                <a:gd name="connsiteX33" fmla="*/ 192527 w 6500307"/>
                <a:gd name="connsiteY33" fmla="*/ 91197 h 1697269"/>
                <a:gd name="connsiteX34" fmla="*/ 192527 w 6500307"/>
                <a:gd name="connsiteY34" fmla="*/ 0 h 1697269"/>
                <a:gd name="connsiteX35" fmla="*/ 0 w 6500307"/>
                <a:gd name="connsiteY35" fmla="*/ 0 h 169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500307" h="1697269">
                  <a:moveTo>
                    <a:pt x="6500308" y="1697269"/>
                  </a:moveTo>
                  <a:lnTo>
                    <a:pt x="5172885" y="1697269"/>
                  </a:lnTo>
                  <a:lnTo>
                    <a:pt x="5172885" y="1525010"/>
                  </a:lnTo>
                  <a:lnTo>
                    <a:pt x="5031029" y="1525010"/>
                  </a:lnTo>
                  <a:lnTo>
                    <a:pt x="5031029" y="1378087"/>
                  </a:lnTo>
                  <a:lnTo>
                    <a:pt x="4995558" y="1378087"/>
                  </a:lnTo>
                  <a:lnTo>
                    <a:pt x="4995558" y="1246356"/>
                  </a:lnTo>
                  <a:lnTo>
                    <a:pt x="4610510" y="1246356"/>
                  </a:lnTo>
                  <a:lnTo>
                    <a:pt x="4610510" y="1129827"/>
                  </a:lnTo>
                  <a:lnTo>
                    <a:pt x="4504106" y="1129827"/>
                  </a:lnTo>
                  <a:lnTo>
                    <a:pt x="4504106" y="1013298"/>
                  </a:lnTo>
                  <a:lnTo>
                    <a:pt x="4271048" y="1013298"/>
                  </a:lnTo>
                  <a:lnTo>
                    <a:pt x="4271048" y="917035"/>
                  </a:lnTo>
                  <a:lnTo>
                    <a:pt x="3845462" y="917035"/>
                  </a:lnTo>
                  <a:lnTo>
                    <a:pt x="3845462" y="810638"/>
                  </a:lnTo>
                  <a:lnTo>
                    <a:pt x="3769471" y="810638"/>
                  </a:lnTo>
                  <a:lnTo>
                    <a:pt x="3769471" y="719441"/>
                  </a:lnTo>
                  <a:lnTo>
                    <a:pt x="3658010" y="719441"/>
                  </a:lnTo>
                  <a:lnTo>
                    <a:pt x="3658010" y="628245"/>
                  </a:lnTo>
                  <a:lnTo>
                    <a:pt x="3232423" y="628245"/>
                  </a:lnTo>
                  <a:lnTo>
                    <a:pt x="3232423" y="557314"/>
                  </a:lnTo>
                  <a:lnTo>
                    <a:pt x="3186818" y="557314"/>
                  </a:lnTo>
                  <a:lnTo>
                    <a:pt x="3186818" y="466117"/>
                  </a:lnTo>
                  <a:lnTo>
                    <a:pt x="3034827" y="466117"/>
                  </a:lnTo>
                  <a:lnTo>
                    <a:pt x="3034827" y="374920"/>
                  </a:lnTo>
                  <a:lnTo>
                    <a:pt x="2452183" y="374920"/>
                  </a:lnTo>
                  <a:lnTo>
                    <a:pt x="2452183" y="314123"/>
                  </a:lnTo>
                  <a:lnTo>
                    <a:pt x="1545279" y="314123"/>
                  </a:lnTo>
                  <a:lnTo>
                    <a:pt x="1545279" y="233059"/>
                  </a:lnTo>
                  <a:lnTo>
                    <a:pt x="1489548" y="233059"/>
                  </a:lnTo>
                  <a:lnTo>
                    <a:pt x="1489548" y="146928"/>
                  </a:lnTo>
                  <a:lnTo>
                    <a:pt x="754907" y="146928"/>
                  </a:lnTo>
                  <a:lnTo>
                    <a:pt x="754907" y="91197"/>
                  </a:lnTo>
                  <a:lnTo>
                    <a:pt x="192527" y="91197"/>
                  </a:lnTo>
                  <a:lnTo>
                    <a:pt x="192527" y="0"/>
                  </a:lnTo>
                  <a:lnTo>
                    <a:pt x="0" y="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88" name="Freeform: Shape 47">
              <a:extLst>
                <a:ext uri="{FF2B5EF4-FFF2-40B4-BE49-F238E27FC236}">
                  <a16:creationId xmlns:a16="http://schemas.microsoft.com/office/drawing/2014/main" id="{76C9FB9C-6146-97EC-20A6-B2DC51790608}"/>
                </a:ext>
              </a:extLst>
            </p:cNvPr>
            <p:cNvSpPr/>
            <p:nvPr/>
          </p:nvSpPr>
          <p:spPr>
            <a:xfrm>
              <a:off x="3817096" y="2657492"/>
              <a:ext cx="9525" cy="107999"/>
            </a:xfrm>
            <a:custGeom>
              <a:avLst/>
              <a:gdLst>
                <a:gd name="connsiteX0" fmla="*/ 0 w 9525"/>
                <a:gd name="connsiteY0" fmla="*/ 0 h 107999"/>
                <a:gd name="connsiteX1" fmla="*/ 0 w 9525"/>
                <a:gd name="connsiteY1" fmla="*/ 107999 h 107999"/>
              </a:gdLst>
              <a:ahLst/>
              <a:cxnLst>
                <a:cxn ang="0">
                  <a:pos x="connsiteX0" y="connsiteY0"/>
                </a:cxn>
                <a:cxn ang="0">
                  <a:pos x="connsiteX1" y="connsiteY1"/>
                </a:cxn>
              </a:cxnLst>
              <a:rect l="l" t="t" r="r" b="b"/>
              <a:pathLst>
                <a:path w="9525" h="107999">
                  <a:moveTo>
                    <a:pt x="0" y="0"/>
                  </a:moveTo>
                  <a:lnTo>
                    <a:pt x="0" y="107999"/>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89" name="Freeform: Shape 48">
              <a:extLst>
                <a:ext uri="{FF2B5EF4-FFF2-40B4-BE49-F238E27FC236}">
                  <a16:creationId xmlns:a16="http://schemas.microsoft.com/office/drawing/2014/main" id="{FC332048-D4A7-CEE6-F0B4-02818B705B61}"/>
                </a:ext>
              </a:extLst>
            </p:cNvPr>
            <p:cNvSpPr/>
            <p:nvPr/>
          </p:nvSpPr>
          <p:spPr>
            <a:xfrm>
              <a:off x="5836396" y="2867043"/>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90" name="Freeform: Shape 49">
              <a:extLst>
                <a:ext uri="{FF2B5EF4-FFF2-40B4-BE49-F238E27FC236}">
                  <a16:creationId xmlns:a16="http://schemas.microsoft.com/office/drawing/2014/main" id="{F9A706A3-39E0-021F-E488-93E37ADADA2F}"/>
                </a:ext>
              </a:extLst>
            </p:cNvPr>
            <p:cNvSpPr/>
            <p:nvPr/>
          </p:nvSpPr>
          <p:spPr>
            <a:xfrm>
              <a:off x="6007846" y="2962294"/>
              <a:ext cx="9525" cy="107999"/>
            </a:xfrm>
            <a:custGeom>
              <a:avLst/>
              <a:gdLst>
                <a:gd name="connsiteX0" fmla="*/ 0 w 9525"/>
                <a:gd name="connsiteY0" fmla="*/ 0 h 107999"/>
                <a:gd name="connsiteX1" fmla="*/ 0 w 9525"/>
                <a:gd name="connsiteY1" fmla="*/ 107999 h 107999"/>
              </a:gdLst>
              <a:ahLst/>
              <a:cxnLst>
                <a:cxn ang="0">
                  <a:pos x="connsiteX0" y="connsiteY0"/>
                </a:cxn>
                <a:cxn ang="0">
                  <a:pos x="connsiteX1" y="connsiteY1"/>
                </a:cxn>
              </a:cxnLst>
              <a:rect l="l" t="t" r="r" b="b"/>
              <a:pathLst>
                <a:path w="9525" h="107999">
                  <a:moveTo>
                    <a:pt x="0" y="0"/>
                  </a:moveTo>
                  <a:lnTo>
                    <a:pt x="0" y="107999"/>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91" name="Freeform: Shape 50">
              <a:extLst>
                <a:ext uri="{FF2B5EF4-FFF2-40B4-BE49-F238E27FC236}">
                  <a16:creationId xmlns:a16="http://schemas.microsoft.com/office/drawing/2014/main" id="{C6F5E62F-7F02-5AF4-9ABE-D77EC30BCDB1}"/>
                </a:ext>
              </a:extLst>
            </p:cNvPr>
            <p:cNvSpPr/>
            <p:nvPr/>
          </p:nvSpPr>
          <p:spPr>
            <a:xfrm>
              <a:off x="6084046" y="3114695"/>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92" name="Freeform: Shape 51">
              <a:extLst>
                <a:ext uri="{FF2B5EF4-FFF2-40B4-BE49-F238E27FC236}">
                  <a16:creationId xmlns:a16="http://schemas.microsoft.com/office/drawing/2014/main" id="{83893A93-E806-AA31-9660-4D122142D336}"/>
                </a:ext>
              </a:extLst>
            </p:cNvPr>
            <p:cNvSpPr/>
            <p:nvPr/>
          </p:nvSpPr>
          <p:spPr>
            <a:xfrm>
              <a:off x="6312646" y="3114695"/>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93" name="Freeform: Shape 52">
              <a:extLst>
                <a:ext uri="{FF2B5EF4-FFF2-40B4-BE49-F238E27FC236}">
                  <a16:creationId xmlns:a16="http://schemas.microsoft.com/office/drawing/2014/main" id="{A43479EA-BF54-745B-1D31-982466537C80}"/>
                </a:ext>
              </a:extLst>
            </p:cNvPr>
            <p:cNvSpPr/>
            <p:nvPr/>
          </p:nvSpPr>
          <p:spPr>
            <a:xfrm>
              <a:off x="6541246" y="3209945"/>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94" name="Freeform: Shape 53">
              <a:extLst>
                <a:ext uri="{FF2B5EF4-FFF2-40B4-BE49-F238E27FC236}">
                  <a16:creationId xmlns:a16="http://schemas.microsoft.com/office/drawing/2014/main" id="{5C350D3F-B183-7E7F-A5C5-FE31285E70CE}"/>
                </a:ext>
              </a:extLst>
            </p:cNvPr>
            <p:cNvSpPr/>
            <p:nvPr/>
          </p:nvSpPr>
          <p:spPr>
            <a:xfrm>
              <a:off x="6636505" y="3305196"/>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95" name="Freeform: Shape 54">
              <a:extLst>
                <a:ext uri="{FF2B5EF4-FFF2-40B4-BE49-F238E27FC236}">
                  <a16:creationId xmlns:a16="http://schemas.microsoft.com/office/drawing/2014/main" id="{48B0A7CA-E3C5-CCC4-E8EE-3AC78A3783C5}"/>
                </a:ext>
              </a:extLst>
            </p:cNvPr>
            <p:cNvSpPr/>
            <p:nvPr/>
          </p:nvSpPr>
          <p:spPr>
            <a:xfrm>
              <a:off x="6731755" y="3419497"/>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96" name="Freeform: Shape 55">
              <a:extLst>
                <a:ext uri="{FF2B5EF4-FFF2-40B4-BE49-F238E27FC236}">
                  <a16:creationId xmlns:a16="http://schemas.microsoft.com/office/drawing/2014/main" id="{AD3D2705-5691-B577-704A-1B684D1C4790}"/>
                </a:ext>
              </a:extLst>
            </p:cNvPr>
            <p:cNvSpPr/>
            <p:nvPr/>
          </p:nvSpPr>
          <p:spPr>
            <a:xfrm>
              <a:off x="7017505" y="3419497"/>
              <a:ext cx="9525" cy="108000"/>
            </a:xfrm>
            <a:custGeom>
              <a:avLst/>
              <a:gdLst>
                <a:gd name="connsiteX0" fmla="*/ 0 w 9525"/>
                <a:gd name="connsiteY0" fmla="*/ 0 h 108000"/>
                <a:gd name="connsiteX1" fmla="*/ 0 w 9525"/>
                <a:gd name="connsiteY1" fmla="*/ 108000 h 108000"/>
              </a:gdLst>
              <a:ahLst/>
              <a:cxnLst>
                <a:cxn ang="0">
                  <a:pos x="connsiteX0" y="connsiteY0"/>
                </a:cxn>
                <a:cxn ang="0">
                  <a:pos x="connsiteX1" y="connsiteY1"/>
                </a:cxn>
              </a:cxnLst>
              <a:rect l="l" t="t" r="r" b="b"/>
              <a:pathLst>
                <a:path w="9525" h="108000">
                  <a:moveTo>
                    <a:pt x="0" y="0"/>
                  </a:moveTo>
                  <a:lnTo>
                    <a:pt x="0" y="10800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97" name="Freeform: Shape 56">
              <a:extLst>
                <a:ext uri="{FF2B5EF4-FFF2-40B4-BE49-F238E27FC236}">
                  <a16:creationId xmlns:a16="http://schemas.microsoft.com/office/drawing/2014/main" id="{E1C8AF42-A0FB-6524-1C2A-3A4B5E80E9A3}"/>
                </a:ext>
              </a:extLst>
            </p:cNvPr>
            <p:cNvSpPr/>
            <p:nvPr/>
          </p:nvSpPr>
          <p:spPr>
            <a:xfrm>
              <a:off x="7112755" y="351474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98" name="Freeform: Shape 57">
              <a:extLst>
                <a:ext uri="{FF2B5EF4-FFF2-40B4-BE49-F238E27FC236}">
                  <a16:creationId xmlns:a16="http://schemas.microsoft.com/office/drawing/2014/main" id="{F6B7BD2B-CB61-0EFC-C7E1-604B78357363}"/>
                </a:ext>
              </a:extLst>
            </p:cNvPr>
            <p:cNvSpPr/>
            <p:nvPr/>
          </p:nvSpPr>
          <p:spPr>
            <a:xfrm>
              <a:off x="7284205" y="3514743"/>
              <a:ext cx="9525" cy="108004"/>
            </a:xfrm>
            <a:custGeom>
              <a:avLst/>
              <a:gdLst>
                <a:gd name="connsiteX0" fmla="*/ 0 w 9525"/>
                <a:gd name="connsiteY0" fmla="*/ 0 h 108004"/>
                <a:gd name="connsiteX1" fmla="*/ 0 w 9525"/>
                <a:gd name="connsiteY1" fmla="*/ 108004 h 108004"/>
              </a:gdLst>
              <a:ahLst/>
              <a:cxnLst>
                <a:cxn ang="0">
                  <a:pos x="connsiteX0" y="connsiteY0"/>
                </a:cxn>
                <a:cxn ang="0">
                  <a:pos x="connsiteX1" y="connsiteY1"/>
                </a:cxn>
              </a:cxnLst>
              <a:rect l="l" t="t" r="r" b="b"/>
              <a:pathLst>
                <a:path w="9525" h="108004">
                  <a:moveTo>
                    <a:pt x="0" y="0"/>
                  </a:moveTo>
                  <a:lnTo>
                    <a:pt x="0" y="10800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99" name="Freeform: Shape 694">
              <a:extLst>
                <a:ext uri="{FF2B5EF4-FFF2-40B4-BE49-F238E27FC236}">
                  <a16:creationId xmlns:a16="http://schemas.microsoft.com/office/drawing/2014/main" id="{F1B075A5-4B92-C499-1DD6-1C192BF951DD}"/>
                </a:ext>
              </a:extLst>
            </p:cNvPr>
            <p:cNvSpPr/>
            <p:nvPr/>
          </p:nvSpPr>
          <p:spPr>
            <a:xfrm>
              <a:off x="7531855" y="3743353"/>
              <a:ext cx="9525" cy="107994"/>
            </a:xfrm>
            <a:custGeom>
              <a:avLst/>
              <a:gdLst>
                <a:gd name="connsiteX0" fmla="*/ 0 w 9525"/>
                <a:gd name="connsiteY0" fmla="*/ 0 h 107994"/>
                <a:gd name="connsiteX1" fmla="*/ 0 w 9525"/>
                <a:gd name="connsiteY1" fmla="*/ 107995 h 107994"/>
              </a:gdLst>
              <a:ahLst/>
              <a:cxnLst>
                <a:cxn ang="0">
                  <a:pos x="connsiteX0" y="connsiteY0"/>
                </a:cxn>
                <a:cxn ang="0">
                  <a:pos x="connsiteX1" y="connsiteY1"/>
                </a:cxn>
              </a:cxnLst>
              <a:rect l="l" t="t" r="r" b="b"/>
              <a:pathLst>
                <a:path w="9525" h="107994">
                  <a:moveTo>
                    <a:pt x="0" y="0"/>
                  </a:moveTo>
                  <a:lnTo>
                    <a:pt x="0" y="107995"/>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300" name="Freeform: Shape 696">
              <a:extLst>
                <a:ext uri="{FF2B5EF4-FFF2-40B4-BE49-F238E27FC236}">
                  <a16:creationId xmlns:a16="http://schemas.microsoft.com/office/drawing/2014/main" id="{6B171B93-E39D-DCFE-346F-6EFC21C126B5}"/>
                </a:ext>
              </a:extLst>
            </p:cNvPr>
            <p:cNvSpPr/>
            <p:nvPr/>
          </p:nvSpPr>
          <p:spPr>
            <a:xfrm>
              <a:off x="7801708" y="3911650"/>
              <a:ext cx="108003" cy="9525"/>
            </a:xfrm>
            <a:custGeom>
              <a:avLst/>
              <a:gdLst>
                <a:gd name="connsiteX0" fmla="*/ 108004 w 108003"/>
                <a:gd name="connsiteY0" fmla="*/ 0 h 9525"/>
                <a:gd name="connsiteX1" fmla="*/ 0 w 108003"/>
                <a:gd name="connsiteY1" fmla="*/ 0 h 9525"/>
              </a:gdLst>
              <a:ahLst/>
              <a:cxnLst>
                <a:cxn ang="0">
                  <a:pos x="connsiteX0" y="connsiteY0"/>
                </a:cxn>
                <a:cxn ang="0">
                  <a:pos x="connsiteX1" y="connsiteY1"/>
                </a:cxn>
              </a:cxnLst>
              <a:rect l="l" t="t" r="r" b="b"/>
              <a:pathLst>
                <a:path w="108003" h="9525">
                  <a:moveTo>
                    <a:pt x="108004" y="0"/>
                  </a:moveTo>
                  <a:lnTo>
                    <a:pt x="0" y="0"/>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301" name="Freeform: Shape 697">
              <a:extLst>
                <a:ext uri="{FF2B5EF4-FFF2-40B4-BE49-F238E27FC236}">
                  <a16:creationId xmlns:a16="http://schemas.microsoft.com/office/drawing/2014/main" id="{60C42F1A-C5CA-EABC-61D6-C1865E06391E}"/>
                </a:ext>
              </a:extLst>
            </p:cNvPr>
            <p:cNvSpPr/>
            <p:nvPr/>
          </p:nvSpPr>
          <p:spPr>
            <a:xfrm>
              <a:off x="7950955" y="402910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302" name="Freeform: Shape 698">
              <a:extLst>
                <a:ext uri="{FF2B5EF4-FFF2-40B4-BE49-F238E27FC236}">
                  <a16:creationId xmlns:a16="http://schemas.microsoft.com/office/drawing/2014/main" id="{9223F9F7-A574-4ECC-B694-42147439803C}"/>
                </a:ext>
              </a:extLst>
            </p:cNvPr>
            <p:cNvSpPr/>
            <p:nvPr/>
          </p:nvSpPr>
          <p:spPr>
            <a:xfrm>
              <a:off x="8141465" y="420055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303" name="Freeform: Shape 699">
              <a:extLst>
                <a:ext uri="{FF2B5EF4-FFF2-40B4-BE49-F238E27FC236}">
                  <a16:creationId xmlns:a16="http://schemas.microsoft.com/office/drawing/2014/main" id="{3965945C-3F21-AD08-AEBA-13D9B3214815}"/>
                </a:ext>
              </a:extLst>
            </p:cNvPr>
            <p:cNvSpPr/>
            <p:nvPr/>
          </p:nvSpPr>
          <p:spPr>
            <a:xfrm>
              <a:off x="8655815" y="420055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304" name="Freeform: Shape 700">
              <a:extLst>
                <a:ext uri="{FF2B5EF4-FFF2-40B4-BE49-F238E27FC236}">
                  <a16:creationId xmlns:a16="http://schemas.microsoft.com/office/drawing/2014/main" id="{C2FD0268-AD4F-33C8-A284-190BFF658198}"/>
                </a:ext>
              </a:extLst>
            </p:cNvPr>
            <p:cNvSpPr/>
            <p:nvPr/>
          </p:nvSpPr>
          <p:spPr>
            <a:xfrm>
              <a:off x="8751065" y="420055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305" name="Freeform: Shape 701">
              <a:extLst>
                <a:ext uri="{FF2B5EF4-FFF2-40B4-BE49-F238E27FC236}">
                  <a16:creationId xmlns:a16="http://schemas.microsoft.com/office/drawing/2014/main" id="{806615AA-DB21-5494-E32D-79F40113553A}"/>
                </a:ext>
              </a:extLst>
            </p:cNvPr>
            <p:cNvSpPr/>
            <p:nvPr/>
          </p:nvSpPr>
          <p:spPr>
            <a:xfrm>
              <a:off x="8827265" y="420055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306" name="Freeform: Shape 702">
              <a:extLst>
                <a:ext uri="{FF2B5EF4-FFF2-40B4-BE49-F238E27FC236}">
                  <a16:creationId xmlns:a16="http://schemas.microsoft.com/office/drawing/2014/main" id="{C6E854F7-1CDC-89BB-6531-4548B38DBD1E}"/>
                </a:ext>
              </a:extLst>
            </p:cNvPr>
            <p:cNvSpPr/>
            <p:nvPr/>
          </p:nvSpPr>
          <p:spPr>
            <a:xfrm>
              <a:off x="8941565" y="420055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307" name="Freeform: Shape 703">
              <a:extLst>
                <a:ext uri="{FF2B5EF4-FFF2-40B4-BE49-F238E27FC236}">
                  <a16:creationId xmlns:a16="http://schemas.microsoft.com/office/drawing/2014/main" id="{F6E8BFB3-8098-3079-01EE-7CB100C54BAC}"/>
                </a:ext>
              </a:extLst>
            </p:cNvPr>
            <p:cNvSpPr/>
            <p:nvPr/>
          </p:nvSpPr>
          <p:spPr>
            <a:xfrm>
              <a:off x="9113015" y="420055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308" name="Freeform: Shape 704">
              <a:extLst>
                <a:ext uri="{FF2B5EF4-FFF2-40B4-BE49-F238E27FC236}">
                  <a16:creationId xmlns:a16="http://schemas.microsoft.com/office/drawing/2014/main" id="{BD59C6F9-6493-4471-EB96-C68D29C27FBF}"/>
                </a:ext>
              </a:extLst>
            </p:cNvPr>
            <p:cNvSpPr/>
            <p:nvPr/>
          </p:nvSpPr>
          <p:spPr>
            <a:xfrm>
              <a:off x="9265415" y="420055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309" name="Freeform: Shape 705">
              <a:extLst>
                <a:ext uri="{FF2B5EF4-FFF2-40B4-BE49-F238E27FC236}">
                  <a16:creationId xmlns:a16="http://schemas.microsoft.com/office/drawing/2014/main" id="{EDD66ECA-120D-4538-808F-8BC0B224317B}"/>
                </a:ext>
              </a:extLst>
            </p:cNvPr>
            <p:cNvSpPr/>
            <p:nvPr/>
          </p:nvSpPr>
          <p:spPr>
            <a:xfrm>
              <a:off x="9322565" y="4200553"/>
              <a:ext cx="9525" cy="107994"/>
            </a:xfrm>
            <a:custGeom>
              <a:avLst/>
              <a:gdLst>
                <a:gd name="connsiteX0" fmla="*/ 0 w 9525"/>
                <a:gd name="connsiteY0" fmla="*/ 0 h 107994"/>
                <a:gd name="connsiteX1" fmla="*/ 0 w 9525"/>
                <a:gd name="connsiteY1" fmla="*/ 107994 h 107994"/>
              </a:gdLst>
              <a:ahLst/>
              <a:cxnLst>
                <a:cxn ang="0">
                  <a:pos x="connsiteX0" y="connsiteY0"/>
                </a:cxn>
                <a:cxn ang="0">
                  <a:pos x="connsiteX1" y="connsiteY1"/>
                </a:cxn>
              </a:cxnLst>
              <a:rect l="l" t="t" r="r" b="b"/>
              <a:pathLst>
                <a:path w="9525" h="107994">
                  <a:moveTo>
                    <a:pt x="0" y="0"/>
                  </a:moveTo>
                  <a:lnTo>
                    <a:pt x="0" y="107994"/>
                  </a:lnTo>
                </a:path>
              </a:pathLst>
            </a:custGeom>
            <a:ln w="22225">
              <a:solidFill>
                <a:srgbClr val="E73E16"/>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grpSp>
      <p:sp>
        <p:nvSpPr>
          <p:cNvPr id="310" name="TextBox 309"/>
          <p:cNvSpPr txBox="1"/>
          <p:nvPr/>
        </p:nvSpPr>
        <p:spPr>
          <a:xfrm>
            <a:off x="1737563" y="5422212"/>
            <a:ext cx="2353340" cy="215444"/>
          </a:xfrm>
          <a:prstGeom prst="rect">
            <a:avLst/>
          </a:prstGeom>
          <a:noFill/>
        </p:spPr>
        <p:txBody>
          <a:bodyPr wrap="square" lIns="0" tIns="0" rIns="0" bIns="0" rtlCol="0" anchor="t" anchorCtr="0">
            <a:spAutoFit/>
          </a:bodyPr>
          <a:lstStyle/>
          <a:p>
            <a:pPr marL="0" marR="0" lvl="0" indent="0" defTabSz="457250" eaLnBrk="1" fontAlgn="auto" latinLnBrk="0" hangingPunct="1">
              <a:lnSpc>
                <a:spcPct val="100000"/>
              </a:lnSpc>
              <a:spcBef>
                <a:spcPts val="0"/>
              </a:spcBef>
              <a:spcAft>
                <a:spcPts val="0"/>
              </a:spcAft>
              <a:buClrTx/>
              <a:buSzTx/>
              <a:buFontTx/>
              <a:buNone/>
              <a:tabLst/>
              <a:defRPr/>
            </a:pPr>
            <a:r>
              <a:rPr kumimoji="0" lang="ja-JP" sz="1400" i="0" u="none" strike="noStrike" cap="none" normalizeH="0" baseline="0" noProof="0">
                <a:ln>
                  <a:noFill/>
                </a:ln>
                <a:solidFill>
                  <a:srgbClr val="000000"/>
                </a:solidFill>
                <a:uLnTx/>
                <a:uFillTx/>
                <a:ea typeface="+mn-ea"/>
                <a:cs typeface="+mn-cs"/>
              </a:rPr>
              <a:t>リスク有患者数</a:t>
            </a:r>
          </a:p>
        </p:txBody>
      </p:sp>
    </p:spTree>
    <p:extLst>
      <p:ext uri="{BB962C8B-B14F-4D97-AF65-F5344CB8AC3E}">
        <p14:creationId xmlns:p14="http://schemas.microsoft.com/office/powerpoint/2010/main" val="377180376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LBA51：EGFR変異型非小細胞肺がん（NSCLC）患者の血漿T790Mモニタリングに基づくオシメルチニブ治療：EORTC 肺がんグループ1613 APPLE 第II相ランダム化臨床試験 </a:t>
            </a:r>
            <a:br>
              <a:rPr lang="en-GB" altLang="ja-JP" dirty="0"/>
            </a:br>
            <a:r>
              <a:rPr lang="ja-JP" dirty="0"/>
              <a:t>– Remon J, et al.</a:t>
            </a:r>
          </a:p>
        </p:txBody>
      </p:sp>
      <p:sp>
        <p:nvSpPr>
          <p:cNvPr id="6" name="Content Placeholder 5"/>
          <p:cNvSpPr>
            <a:spLocks noGrp="1"/>
          </p:cNvSpPr>
          <p:nvPr>
            <p:ph idx="1"/>
          </p:nvPr>
        </p:nvSpPr>
        <p:spPr>
          <a:xfrm>
            <a:off x="304800" y="1246909"/>
            <a:ext cx="11428288" cy="5055650"/>
          </a:xfrm>
        </p:spPr>
        <p:txBody>
          <a:bodyPr/>
          <a:lstStyle/>
          <a:p>
            <a:r>
              <a:rPr lang="ja-JP" b="1"/>
              <a:t>主な結果（続き）</a:t>
            </a:r>
          </a:p>
          <a:p>
            <a:pPr>
              <a:spcBef>
                <a:spcPts val="25800"/>
              </a:spcBef>
            </a:pPr>
            <a:r>
              <a:rPr lang="ja-JP" b="1"/>
              <a:t>結論</a:t>
            </a:r>
          </a:p>
          <a:p>
            <a:pPr lvl="1"/>
            <a:r>
              <a:rPr lang="ja-JP"/>
              <a:t>EGFR変異型NSCLC患者を対象としたこの第II相非比較2群試験は、血漿T790M変異をモニタリングすることで、ゲフィチニブで増悪した患者のうちオシメルチニブへの切り替えが必要な患者を特定することが可能であり、有望な生存転帰が示された。</a:t>
            </a:r>
          </a:p>
        </p:txBody>
      </p:sp>
      <p:sp>
        <p:nvSpPr>
          <p:cNvPr id="5" name="Text Placeholder 4"/>
          <p:cNvSpPr>
            <a:spLocks noGrp="1"/>
          </p:cNvSpPr>
          <p:nvPr>
            <p:ph type="body" sz="quarter" idx="11"/>
          </p:nvPr>
        </p:nvSpPr>
        <p:spPr/>
        <p:txBody>
          <a:bodyPr/>
          <a:lstStyle/>
          <a:p>
            <a:r>
              <a:rPr lang="ja-JP"/>
              <a:t>Remon J, et al.Ann Oncol 2022;33（suppl）:Abstr LBA51</a:t>
            </a:r>
          </a:p>
        </p:txBody>
      </p:sp>
      <p:graphicFrame>
        <p:nvGraphicFramePr>
          <p:cNvPr id="9" name="Table 8"/>
          <p:cNvGraphicFramePr>
            <a:graphicFrameLocks noGrp="1"/>
          </p:cNvGraphicFramePr>
          <p:nvPr>
            <p:extLst>
              <p:ext uri="{D42A27DB-BD31-4B8C-83A1-F6EECF244321}">
                <p14:modId xmlns:p14="http://schemas.microsoft.com/office/powerpoint/2010/main" val="3898610674"/>
              </p:ext>
            </p:extLst>
          </p:nvPr>
        </p:nvGraphicFramePr>
        <p:xfrm>
          <a:off x="304800" y="1835440"/>
          <a:ext cx="5723918" cy="2671200"/>
        </p:xfrm>
        <a:graphic>
          <a:graphicData uri="http://schemas.openxmlformats.org/drawingml/2006/table">
            <a:tbl>
              <a:tblPr firstRow="1" bandRow="1">
                <a:tableStyleId>{69012ECD-51FC-41F1-AA8D-1B2483CD663E}</a:tableStyleId>
              </a:tblPr>
              <a:tblGrid>
                <a:gridCol w="2362200">
                  <a:extLst>
                    <a:ext uri="{9D8B030D-6E8A-4147-A177-3AD203B41FA5}">
                      <a16:colId xmlns:a16="http://schemas.microsoft.com/office/drawing/2014/main" val="4251174958"/>
                    </a:ext>
                  </a:extLst>
                </a:gridCol>
                <a:gridCol w="1680859">
                  <a:extLst>
                    <a:ext uri="{9D8B030D-6E8A-4147-A177-3AD203B41FA5}">
                      <a16:colId xmlns:a16="http://schemas.microsoft.com/office/drawing/2014/main" val="3398966707"/>
                    </a:ext>
                  </a:extLst>
                </a:gridCol>
                <a:gridCol w="1680859">
                  <a:extLst>
                    <a:ext uri="{9D8B030D-6E8A-4147-A177-3AD203B41FA5}">
                      <a16:colId xmlns:a16="http://schemas.microsoft.com/office/drawing/2014/main" val="2451753297"/>
                    </a:ext>
                  </a:extLst>
                </a:gridCol>
              </a:tblGrid>
              <a:tr h="439984">
                <a:tc>
                  <a:txBody>
                    <a:bodyPr/>
                    <a:lstStyle/>
                    <a:p>
                      <a:pPr algn="l"/>
                      <a:r>
                        <a:rPr lang="ja-JP" sz="1200" b="1" baseline="0">
                          <a:solidFill>
                            <a:schemeClr val="tx2"/>
                          </a:solidFill>
                          <a:latin typeface="+mn-lt"/>
                          <a:ea typeface="MS Mincho"/>
                        </a:rPr>
                        <a:t>ゲフィチニブ投与中の有害事象、n （％）</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dirty="0">
                          <a:solidFill>
                            <a:schemeClr val="tx2"/>
                          </a:solidFill>
                        </a:rPr>
                        <a:t>B群</a:t>
                      </a:r>
                    </a:p>
                    <a:p>
                      <a:pPr algn="ctr"/>
                      <a:r>
                        <a:rPr lang="ja-JP" sz="1200" b="1" dirty="0">
                          <a:solidFill>
                            <a:schemeClr val="tx2"/>
                          </a:solidFill>
                        </a:rPr>
                        <a:t>（n=52）</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baseline="0" dirty="0">
                          <a:solidFill>
                            <a:schemeClr val="tx2"/>
                          </a:solidFill>
                        </a:rPr>
                        <a:t>C</a:t>
                      </a:r>
                      <a:r>
                        <a:rPr lang="ja-JP" sz="1200" b="1" dirty="0">
                          <a:solidFill>
                            <a:schemeClr val="tx2"/>
                          </a:solidFill>
                        </a:rPr>
                        <a:t>群</a:t>
                      </a:r>
                    </a:p>
                    <a:p>
                      <a:pPr algn="ctr"/>
                      <a:r>
                        <a:rPr lang="ja-JP" sz="1200" b="1" baseline="0" dirty="0">
                          <a:solidFill>
                            <a:schemeClr val="tx2"/>
                          </a:solidFill>
                        </a:rPr>
                        <a:t>（n=51）</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baseline="0">
                          <a:solidFill>
                            <a:schemeClr val="tx1"/>
                          </a:solidFill>
                          <a:latin typeface="+mn-lt"/>
                          <a:ea typeface="MS Mincho"/>
                          <a:cs typeface="+mn-cs"/>
                        </a:rPr>
                        <a:t>グレード1以上</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51 （98）</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50 （95）</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グレード3以上</a:t>
                      </a:r>
                    </a:p>
                  </a:txBody>
                  <a:tcPr marL="90000" marR="90000" marT="46800" marB="46800"/>
                </a:tc>
                <a:tc>
                  <a:txBody>
                    <a:bodyPr/>
                    <a:lstStyle/>
                    <a:p>
                      <a:pPr algn="ctr"/>
                      <a:r>
                        <a:rPr lang="ja-JP" sz="1200"/>
                        <a:t>19 （36.5）</a:t>
                      </a:r>
                    </a:p>
                  </a:txBody>
                  <a:tcPr marL="90000" marR="90000" marT="46800" marB="46800"/>
                </a:tc>
                <a:tc>
                  <a:txBody>
                    <a:bodyPr/>
                    <a:lstStyle/>
                    <a:p>
                      <a:pPr algn="ctr"/>
                      <a:r>
                        <a:rPr lang="ja-JP" sz="1200"/>
                        <a:t>21 （4.2）</a:t>
                      </a:r>
                    </a:p>
                  </a:txBody>
                  <a:tcPr marL="90000" marR="90000" marT="46800" marB="46800"/>
                </a:tc>
                <a:extLst>
                  <a:ext uri="{0D108BD9-81ED-4DB2-BD59-A6C34878D82A}">
                    <a16:rowId xmlns:a16="http://schemas.microsoft.com/office/drawing/2014/main" val="2763956943"/>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 ≥1 TRAE</a:t>
                      </a:r>
                    </a:p>
                  </a:txBody>
                  <a:tcPr marL="90000" marR="90000" marT="46800" marB="46800"/>
                </a:tc>
                <a:tc>
                  <a:txBody>
                    <a:bodyPr/>
                    <a:lstStyle/>
                    <a:p>
                      <a:pPr algn="ctr"/>
                      <a:r>
                        <a:rPr lang="ja-JP" sz="1200"/>
                        <a:t>46 （88.5）</a:t>
                      </a:r>
                    </a:p>
                  </a:txBody>
                  <a:tcPr marL="90000" marR="90000" marT="46800" marB="46800"/>
                </a:tc>
                <a:tc>
                  <a:txBody>
                    <a:bodyPr/>
                    <a:lstStyle/>
                    <a:p>
                      <a:pPr algn="ctr"/>
                      <a:r>
                        <a:rPr lang="ja-JP" sz="1200"/>
                        <a:t>43 （84.3）</a:t>
                      </a:r>
                    </a:p>
                  </a:txBody>
                  <a:tcPr marL="90000" marR="90000" marT="46800" marB="46800"/>
                </a:tc>
                <a:extLst>
                  <a:ext uri="{0D108BD9-81ED-4DB2-BD59-A6C34878D82A}">
                    <a16:rowId xmlns:a16="http://schemas.microsoft.com/office/drawing/2014/main" val="5794410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 ≥3 TRAE </a:t>
                      </a:r>
                    </a:p>
                  </a:txBody>
                  <a:tcPr marL="90000" marR="90000" marT="46800" marB="46800"/>
                </a:tc>
                <a:tc>
                  <a:txBody>
                    <a:bodyPr/>
                    <a:lstStyle/>
                    <a:p>
                      <a:pPr algn="ctr"/>
                      <a:r>
                        <a:rPr lang="ja-JP" sz="1200"/>
                        <a:t>10 （19.2）</a:t>
                      </a:r>
                    </a:p>
                  </a:txBody>
                  <a:tcPr marL="90000" marR="90000" marT="46800" marB="46800"/>
                </a:tc>
                <a:tc>
                  <a:txBody>
                    <a:bodyPr/>
                    <a:lstStyle/>
                    <a:p>
                      <a:pPr algn="ctr"/>
                      <a:r>
                        <a:rPr lang="ja-JP" sz="1200"/>
                        <a:t>7 （13.7）</a:t>
                      </a:r>
                    </a:p>
                  </a:txBody>
                  <a:tcPr marL="90000" marR="90000" marT="46800" marB="46800"/>
                </a:tc>
                <a:extLst>
                  <a:ext uri="{0D108BD9-81ED-4DB2-BD59-A6C34878D82A}">
                    <a16:rowId xmlns:a16="http://schemas.microsoft.com/office/drawing/2014/main" val="3687788380"/>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最も</a:t>
                      </a:r>
                      <a:r>
                        <a:rPr lang="ja-JP" sz="1200" b="0" baseline="0">
                          <a:solidFill>
                            <a:schemeClr val="tx1"/>
                          </a:solidFill>
                          <a:latin typeface="+mn-lt"/>
                          <a:ea typeface="MS Mincho"/>
                          <a:cs typeface="+mn-cs"/>
                        </a:rPr>
                        <a:t>一般的な</a:t>
                      </a:r>
                      <a:r>
                        <a:rPr lang="ja-JP" sz="1200" b="0">
                          <a:solidFill>
                            <a:schemeClr val="tx1"/>
                          </a:solidFill>
                          <a:latin typeface="+mn-lt"/>
                          <a:ea typeface="MS Mincho"/>
                          <a:cs typeface="+mn-cs"/>
                        </a:rPr>
                        <a:t>TRAEグレード≧1</a:t>
                      </a:r>
                    </a:p>
                  </a:txBody>
                  <a:tcPr marL="90000" marR="90000" marT="46800" marB="46800"/>
                </a:tc>
                <a:tc>
                  <a:txBody>
                    <a:bodyPr/>
                    <a:lstStyle/>
                    <a:p>
                      <a:pPr algn="l" rtl="0"/>
                      <a:endParaRPr lang="en-GB" sz="1200" dirty="0"/>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2419989758"/>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noProof="0">
                          <a:solidFill>
                            <a:schemeClr val="tx1"/>
                          </a:solidFill>
                          <a:latin typeface="+mn-lt"/>
                          <a:ea typeface="MS Mincho"/>
                          <a:cs typeface="+mn-cs"/>
                        </a:rPr>
                        <a:t>下痢</a:t>
                      </a:r>
                      <a:r>
                        <a:rPr lang="ja-JP" sz="1200" b="0">
                          <a:solidFill>
                            <a:schemeClr val="tx1"/>
                          </a:solidFill>
                          <a:latin typeface="+mn-lt"/>
                          <a:ea typeface="MS Mincho"/>
                          <a:cs typeface="+mn-cs"/>
                        </a:rPr>
                        <a:t> </a:t>
                      </a:r>
                    </a:p>
                  </a:txBody>
                  <a:tcPr marL="180000" marR="90000" marT="46800" marB="46800"/>
                </a:tc>
                <a:tc>
                  <a:txBody>
                    <a:bodyPr/>
                    <a:lstStyle/>
                    <a:p>
                      <a:pPr algn="ctr"/>
                      <a:r>
                        <a:rPr lang="ja-JP" sz="1200"/>
                        <a:t>27 （51.9）</a:t>
                      </a:r>
                    </a:p>
                  </a:txBody>
                  <a:tcPr marL="90000" marR="90000" marT="46800" marB="46800"/>
                </a:tc>
                <a:tc>
                  <a:txBody>
                    <a:bodyPr/>
                    <a:lstStyle/>
                    <a:p>
                      <a:pPr algn="ctr"/>
                      <a:r>
                        <a:rPr lang="ja-JP" sz="1200"/>
                        <a:t>21 （41.2）</a:t>
                      </a:r>
                    </a:p>
                  </a:txBody>
                  <a:tcPr marL="90000" marR="90000" marT="46800" marB="46800"/>
                </a:tc>
                <a:extLst>
                  <a:ext uri="{0D108BD9-81ED-4DB2-BD59-A6C34878D82A}">
                    <a16:rowId xmlns:a16="http://schemas.microsoft.com/office/drawing/2014/main" val="22679575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乾燥肌 </a:t>
                      </a:r>
                    </a:p>
                  </a:txBody>
                  <a:tcPr marL="180000" marR="90000" marT="46800" marB="46800"/>
                </a:tc>
                <a:tc>
                  <a:txBody>
                    <a:bodyPr/>
                    <a:lstStyle/>
                    <a:p>
                      <a:pPr algn="ctr"/>
                      <a:r>
                        <a:rPr lang="ja-JP" sz="1200"/>
                        <a:t>15 （28.8）</a:t>
                      </a:r>
                    </a:p>
                  </a:txBody>
                  <a:tcPr marL="90000" marR="90000" marT="46800" marB="46800"/>
                </a:tc>
                <a:tc>
                  <a:txBody>
                    <a:bodyPr/>
                    <a:lstStyle/>
                    <a:p>
                      <a:pPr algn="ctr"/>
                      <a:r>
                        <a:rPr lang="ja-JP" sz="1200"/>
                        <a:t>15 （29.4）</a:t>
                      </a:r>
                    </a:p>
                  </a:txBody>
                  <a:tcPr marL="90000" marR="90000" marT="46800" marB="46800"/>
                </a:tc>
                <a:extLst>
                  <a:ext uri="{0D108BD9-81ED-4DB2-BD59-A6C34878D82A}">
                    <a16:rowId xmlns:a16="http://schemas.microsoft.com/office/drawing/2014/main" val="3097398576"/>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発疹ニキビ状 </a:t>
                      </a:r>
                    </a:p>
                  </a:txBody>
                  <a:tcPr marL="180000" marR="90000" marT="46800" marB="46800"/>
                </a:tc>
                <a:tc>
                  <a:txBody>
                    <a:bodyPr/>
                    <a:lstStyle/>
                    <a:p>
                      <a:pPr algn="ctr"/>
                      <a:r>
                        <a:rPr lang="ja-JP" sz="1200"/>
                        <a:t>22 （42.3）</a:t>
                      </a:r>
                    </a:p>
                  </a:txBody>
                  <a:tcPr marL="90000" marR="90000" marT="46800" marB="46800"/>
                </a:tc>
                <a:tc>
                  <a:txBody>
                    <a:bodyPr/>
                    <a:lstStyle/>
                    <a:p>
                      <a:pPr algn="ctr"/>
                      <a:r>
                        <a:rPr lang="ja-JP" sz="1200" dirty="0"/>
                        <a:t>14 （27.5）</a:t>
                      </a:r>
                    </a:p>
                  </a:txBody>
                  <a:tcPr marL="90000" marR="90000" marT="46800" marB="46800"/>
                </a:tc>
                <a:extLst>
                  <a:ext uri="{0D108BD9-81ED-4DB2-BD59-A6C34878D82A}">
                    <a16:rowId xmlns:a16="http://schemas.microsoft.com/office/drawing/2014/main" val="3240175459"/>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709114883"/>
              </p:ext>
            </p:extLst>
          </p:nvPr>
        </p:nvGraphicFramePr>
        <p:xfrm>
          <a:off x="6163282" y="1835440"/>
          <a:ext cx="5723919" cy="2671200"/>
        </p:xfrm>
        <a:graphic>
          <a:graphicData uri="http://schemas.openxmlformats.org/drawingml/2006/table">
            <a:tbl>
              <a:tblPr firstRow="1" bandRow="1">
                <a:tableStyleId>{69012ECD-51FC-41F1-AA8D-1B2483CD663E}</a:tableStyleId>
              </a:tblPr>
              <a:tblGrid>
                <a:gridCol w="2469089">
                  <a:extLst>
                    <a:ext uri="{9D8B030D-6E8A-4147-A177-3AD203B41FA5}">
                      <a16:colId xmlns:a16="http://schemas.microsoft.com/office/drawing/2014/main" val="4251174958"/>
                    </a:ext>
                  </a:extLst>
                </a:gridCol>
                <a:gridCol w="1627415">
                  <a:extLst>
                    <a:ext uri="{9D8B030D-6E8A-4147-A177-3AD203B41FA5}">
                      <a16:colId xmlns:a16="http://schemas.microsoft.com/office/drawing/2014/main" val="3398966707"/>
                    </a:ext>
                  </a:extLst>
                </a:gridCol>
                <a:gridCol w="1627415">
                  <a:extLst>
                    <a:ext uri="{9D8B030D-6E8A-4147-A177-3AD203B41FA5}">
                      <a16:colId xmlns:a16="http://schemas.microsoft.com/office/drawing/2014/main" val="2451753297"/>
                    </a:ext>
                  </a:extLst>
                </a:gridCol>
              </a:tblGrid>
              <a:tr h="439984">
                <a:tc>
                  <a:txBody>
                    <a:bodyPr/>
                    <a:lstStyle/>
                    <a:p>
                      <a:pPr algn="l"/>
                      <a:r>
                        <a:rPr lang="ja-JP" sz="1200" b="1" baseline="0">
                          <a:solidFill>
                            <a:schemeClr val="tx2"/>
                          </a:solidFill>
                          <a:latin typeface="+mn-lt"/>
                          <a:ea typeface="MS Mincho"/>
                        </a:rPr>
                        <a:t>オシメルチニブ投与中の有害事象、n （％）</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dirty="0">
                          <a:solidFill>
                            <a:schemeClr val="tx2"/>
                          </a:solidFill>
                        </a:rPr>
                        <a:t>B群</a:t>
                      </a:r>
                    </a:p>
                    <a:p>
                      <a:pPr algn="ctr"/>
                      <a:r>
                        <a:rPr lang="ja-JP" sz="1200" b="1" dirty="0">
                          <a:solidFill>
                            <a:schemeClr val="tx2"/>
                          </a:solidFill>
                        </a:rPr>
                        <a:t>（n=32）</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baseline="0" dirty="0">
                          <a:solidFill>
                            <a:schemeClr val="tx2"/>
                          </a:solidFill>
                        </a:rPr>
                        <a:t>C</a:t>
                      </a:r>
                      <a:r>
                        <a:rPr lang="ja-JP" sz="1200" b="1" dirty="0">
                          <a:solidFill>
                            <a:schemeClr val="tx2"/>
                          </a:solidFill>
                        </a:rPr>
                        <a:t>群</a:t>
                      </a:r>
                    </a:p>
                    <a:p>
                      <a:pPr algn="ctr"/>
                      <a:r>
                        <a:rPr lang="ja-JP" sz="1200" b="1" baseline="0" dirty="0">
                          <a:solidFill>
                            <a:schemeClr val="tx2"/>
                          </a:solidFill>
                        </a:rPr>
                        <a:t>（n=34）</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baseline="0">
                          <a:solidFill>
                            <a:schemeClr val="tx1"/>
                          </a:solidFill>
                          <a:latin typeface="+mn-lt"/>
                          <a:ea typeface="MS Mincho"/>
                          <a:cs typeface="+mn-cs"/>
                        </a:rPr>
                        <a:t>グレード1以上</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32 （91.4）</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32 （88.9）</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グレード3以上</a:t>
                      </a:r>
                    </a:p>
                  </a:txBody>
                  <a:tcPr marL="90000" marR="90000" marT="46800" marB="46800"/>
                </a:tc>
                <a:tc>
                  <a:txBody>
                    <a:bodyPr/>
                    <a:lstStyle/>
                    <a:p>
                      <a:pPr algn="ctr"/>
                      <a:r>
                        <a:rPr lang="ja-JP" sz="1200"/>
                        <a:t>9 （25.7）</a:t>
                      </a:r>
                    </a:p>
                  </a:txBody>
                  <a:tcPr marL="90000" marR="90000" marT="46800" marB="46800"/>
                </a:tc>
                <a:tc>
                  <a:txBody>
                    <a:bodyPr/>
                    <a:lstStyle/>
                    <a:p>
                      <a:pPr algn="ctr"/>
                      <a:r>
                        <a:rPr lang="ja-JP" sz="1200"/>
                        <a:t>11 （30.6）</a:t>
                      </a:r>
                    </a:p>
                  </a:txBody>
                  <a:tcPr marL="90000" marR="90000" marT="46800" marB="46800"/>
                </a:tc>
                <a:extLst>
                  <a:ext uri="{0D108BD9-81ED-4DB2-BD59-A6C34878D82A}">
                    <a16:rowId xmlns:a16="http://schemas.microsoft.com/office/drawing/2014/main" val="2763956943"/>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 ≥1 TRAE</a:t>
                      </a:r>
                    </a:p>
                  </a:txBody>
                  <a:tcPr marL="90000" marR="90000" marT="46800" marB="46800"/>
                </a:tc>
                <a:tc>
                  <a:txBody>
                    <a:bodyPr/>
                    <a:lstStyle/>
                    <a:p>
                      <a:pPr algn="ctr"/>
                      <a:r>
                        <a:rPr lang="ja-JP" sz="1200"/>
                        <a:t>24 （68.6）</a:t>
                      </a:r>
                    </a:p>
                  </a:txBody>
                  <a:tcPr marL="90000" marR="90000" marT="46800" marB="46800"/>
                </a:tc>
                <a:tc>
                  <a:txBody>
                    <a:bodyPr/>
                    <a:lstStyle/>
                    <a:p>
                      <a:pPr algn="ctr"/>
                      <a:r>
                        <a:rPr lang="ja-JP" sz="1200"/>
                        <a:t>19 （52.8）</a:t>
                      </a:r>
                    </a:p>
                  </a:txBody>
                  <a:tcPr marL="90000" marR="90000" marT="46800" marB="46800"/>
                </a:tc>
                <a:extLst>
                  <a:ext uri="{0D108BD9-81ED-4DB2-BD59-A6C34878D82A}">
                    <a16:rowId xmlns:a16="http://schemas.microsoft.com/office/drawing/2014/main" val="5794410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 ≥3 TRAE </a:t>
                      </a:r>
                    </a:p>
                  </a:txBody>
                  <a:tcPr marL="90000" marR="90000" marT="46800" marB="46800"/>
                </a:tc>
                <a:tc>
                  <a:txBody>
                    <a:bodyPr/>
                    <a:lstStyle/>
                    <a:p>
                      <a:pPr algn="ctr"/>
                      <a:r>
                        <a:rPr lang="ja-JP" sz="1200"/>
                        <a:t>3 （8.6）</a:t>
                      </a:r>
                    </a:p>
                  </a:txBody>
                  <a:tcPr marL="90000" marR="90000" marT="46800" marB="46800"/>
                </a:tc>
                <a:tc>
                  <a:txBody>
                    <a:bodyPr/>
                    <a:lstStyle/>
                    <a:p>
                      <a:pPr algn="ctr"/>
                      <a:r>
                        <a:rPr lang="ja-JP" sz="1200"/>
                        <a:t>2 （5.6）</a:t>
                      </a:r>
                    </a:p>
                  </a:txBody>
                  <a:tcPr marL="90000" marR="90000" marT="46800" marB="46800"/>
                </a:tc>
                <a:extLst>
                  <a:ext uri="{0D108BD9-81ED-4DB2-BD59-A6C34878D82A}">
                    <a16:rowId xmlns:a16="http://schemas.microsoft.com/office/drawing/2014/main" val="3687788380"/>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最も</a:t>
                      </a:r>
                      <a:r>
                        <a:rPr lang="ja-JP" sz="1200" b="0" baseline="0">
                          <a:solidFill>
                            <a:schemeClr val="tx1"/>
                          </a:solidFill>
                          <a:latin typeface="+mn-lt"/>
                          <a:ea typeface="MS Mincho"/>
                          <a:cs typeface="+mn-cs"/>
                        </a:rPr>
                        <a:t>一般的な</a:t>
                      </a:r>
                      <a:r>
                        <a:rPr lang="ja-JP" sz="1200" b="0">
                          <a:solidFill>
                            <a:schemeClr val="tx1"/>
                          </a:solidFill>
                          <a:latin typeface="+mn-lt"/>
                          <a:ea typeface="MS Mincho"/>
                          <a:cs typeface="+mn-cs"/>
                        </a:rPr>
                        <a:t>TRAEグレード≧1</a:t>
                      </a:r>
                    </a:p>
                  </a:txBody>
                  <a:tcPr marL="90000" marR="90000" marT="46800" marB="46800"/>
                </a:tc>
                <a:tc>
                  <a:txBody>
                    <a:bodyPr/>
                    <a:lstStyle/>
                    <a:p>
                      <a:pPr algn="l" rtl="0"/>
                      <a:endParaRPr lang="en-GB" sz="1200" dirty="0"/>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2419989758"/>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noProof="0">
                          <a:solidFill>
                            <a:schemeClr val="tx1"/>
                          </a:solidFill>
                          <a:latin typeface="+mn-lt"/>
                          <a:ea typeface="MS Mincho"/>
                          <a:cs typeface="+mn-cs"/>
                        </a:rPr>
                        <a:t>下痢</a:t>
                      </a:r>
                      <a:r>
                        <a:rPr lang="ja-JP" sz="1200" b="0">
                          <a:solidFill>
                            <a:schemeClr val="tx1"/>
                          </a:solidFill>
                          <a:latin typeface="+mn-lt"/>
                          <a:ea typeface="MS Mincho"/>
                          <a:cs typeface="+mn-cs"/>
                        </a:rPr>
                        <a:t> </a:t>
                      </a:r>
                    </a:p>
                  </a:txBody>
                  <a:tcPr marL="180000" marR="90000" marT="46800" marB="46800"/>
                </a:tc>
                <a:tc>
                  <a:txBody>
                    <a:bodyPr/>
                    <a:lstStyle/>
                    <a:p>
                      <a:pPr algn="ctr"/>
                      <a:r>
                        <a:rPr lang="ja-JP" sz="1200"/>
                        <a:t>10 （28.6）</a:t>
                      </a:r>
                    </a:p>
                  </a:txBody>
                  <a:tcPr marL="90000" marR="90000" marT="46800" marB="46800"/>
                </a:tc>
                <a:tc>
                  <a:txBody>
                    <a:bodyPr/>
                    <a:lstStyle/>
                    <a:p>
                      <a:pPr algn="ctr"/>
                      <a:r>
                        <a:rPr lang="ja-JP" sz="1200"/>
                        <a:t>7 （19.4）</a:t>
                      </a:r>
                    </a:p>
                  </a:txBody>
                  <a:tcPr marL="90000" marR="90000" marT="46800" marB="46800"/>
                </a:tc>
                <a:extLst>
                  <a:ext uri="{0D108BD9-81ED-4DB2-BD59-A6C34878D82A}">
                    <a16:rowId xmlns:a16="http://schemas.microsoft.com/office/drawing/2014/main" val="226795752"/>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乾燥肌 </a:t>
                      </a:r>
                    </a:p>
                  </a:txBody>
                  <a:tcPr marL="180000" marR="90000" marT="46800" marB="46800"/>
                </a:tc>
                <a:tc>
                  <a:txBody>
                    <a:bodyPr/>
                    <a:lstStyle/>
                    <a:p>
                      <a:pPr algn="ctr"/>
                      <a:r>
                        <a:rPr lang="ja-JP" sz="1200"/>
                        <a:t>5 （14.3）</a:t>
                      </a:r>
                    </a:p>
                  </a:txBody>
                  <a:tcPr marL="90000" marR="90000" marT="46800" marB="46800"/>
                </a:tc>
                <a:tc>
                  <a:txBody>
                    <a:bodyPr/>
                    <a:lstStyle/>
                    <a:p>
                      <a:pPr algn="ctr"/>
                      <a:r>
                        <a:rPr lang="ja-JP" sz="1200"/>
                        <a:t>4 （11.1）</a:t>
                      </a:r>
                    </a:p>
                  </a:txBody>
                  <a:tcPr marL="90000" marR="90000" marT="46800" marB="46800"/>
                </a:tc>
                <a:extLst>
                  <a:ext uri="{0D108BD9-81ED-4DB2-BD59-A6C34878D82A}">
                    <a16:rowId xmlns:a16="http://schemas.microsoft.com/office/drawing/2014/main" val="3097398576"/>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発疹ニキビ状 </a:t>
                      </a:r>
                    </a:p>
                  </a:txBody>
                  <a:tcPr marL="180000" marR="90000" marT="46800" marB="46800"/>
                </a:tc>
                <a:tc>
                  <a:txBody>
                    <a:bodyPr/>
                    <a:lstStyle/>
                    <a:p>
                      <a:pPr algn="ctr"/>
                      <a:r>
                        <a:rPr lang="ja-JP" sz="1200"/>
                        <a:t>4 （11.4）</a:t>
                      </a:r>
                    </a:p>
                  </a:txBody>
                  <a:tcPr marL="90000" marR="90000" marT="46800" marB="46800"/>
                </a:tc>
                <a:tc>
                  <a:txBody>
                    <a:bodyPr/>
                    <a:lstStyle/>
                    <a:p>
                      <a:pPr algn="ctr"/>
                      <a:r>
                        <a:rPr lang="ja-JP" sz="1200" dirty="0"/>
                        <a:t>3 （8.3）</a:t>
                      </a:r>
                    </a:p>
                  </a:txBody>
                  <a:tcPr marL="90000" marR="90000" marT="46800" marB="46800"/>
                </a:tc>
                <a:extLst>
                  <a:ext uri="{0D108BD9-81ED-4DB2-BD59-A6C34878D82A}">
                    <a16:rowId xmlns:a16="http://schemas.microsoft.com/office/drawing/2014/main" val="3240175459"/>
                  </a:ext>
                </a:extLst>
              </a:tr>
            </a:tbl>
          </a:graphicData>
        </a:graphic>
      </p:graphicFrame>
    </p:spTree>
    <p:extLst>
      <p:ext uri="{BB962C8B-B14F-4D97-AF65-F5344CB8AC3E}">
        <p14:creationId xmlns:p14="http://schemas.microsoft.com/office/powerpoint/2010/main" val="18299653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LBA52：MET増幅を伴うEGFRm NSCLC患者に対して、オシメルチニブの初回投与（1L）で増悪した後、テポチニブ＋オシメルチニブを投与：INSIGHT2試験の初期結果 </a:t>
            </a:r>
            <a:br>
              <a:rPr lang="en-GB" altLang="ja-JP" dirty="0"/>
            </a:br>
            <a:r>
              <a:rPr lang="ja-JP" dirty="0"/>
              <a:t>– Mazieres J, et al.</a:t>
            </a:r>
          </a:p>
        </p:txBody>
      </p:sp>
      <p:sp>
        <p:nvSpPr>
          <p:cNvPr id="6" name="Content Placeholder 5"/>
          <p:cNvSpPr>
            <a:spLocks noGrp="1"/>
          </p:cNvSpPr>
          <p:nvPr>
            <p:ph idx="1"/>
          </p:nvPr>
        </p:nvSpPr>
        <p:spPr/>
        <p:txBody>
          <a:bodyPr/>
          <a:lstStyle/>
          <a:p>
            <a:r>
              <a:rPr lang="ja-JP" b="1"/>
              <a:t>研究目的</a:t>
            </a:r>
          </a:p>
          <a:p>
            <a:pPr lvl="1"/>
            <a:r>
              <a:rPr lang="ja-JP"/>
              <a:t>INSIGHT 2試験において1Lオシメルチニブで進行したEGFR変異型NSCLC患者およびMET増幅患者を対象にテポチニブ+オシメルチニブの有効性および安全性を評価すること</a:t>
            </a:r>
          </a:p>
        </p:txBody>
      </p:sp>
      <p:sp>
        <p:nvSpPr>
          <p:cNvPr id="19" name="Text Placeholder 18"/>
          <p:cNvSpPr>
            <a:spLocks noGrp="1"/>
          </p:cNvSpPr>
          <p:nvPr>
            <p:ph type="body" sz="quarter" idx="10"/>
          </p:nvPr>
        </p:nvSpPr>
        <p:spPr>
          <a:xfrm>
            <a:off x="304799" y="6233974"/>
            <a:ext cx="6536267" cy="434685"/>
          </a:xfrm>
        </p:spPr>
        <p:txBody>
          <a:bodyPr/>
          <a:lstStyle/>
          <a:p>
            <a:r>
              <a:rPr lang="ja-JP" baseline="30000" dirty="0"/>
              <a:t>*</a:t>
            </a:r>
            <a:r>
              <a:rPr lang="ja-JP" dirty="0"/>
              <a:t>組織生検においてFISH（MET GCN ≥5および／またはMET/CEP7 ≥2）により検出されたMET増幅、</a:t>
            </a:r>
            <a:r>
              <a:rPr lang="ja-JP" baseline="30000" dirty="0"/>
              <a:t>**</a:t>
            </a:r>
            <a:r>
              <a:rPr lang="ja-JP" dirty="0"/>
              <a:t>液体生検においてNGS（MET GCN ≥2.3; Archer®）により検出されたMET増幅</a:t>
            </a:r>
          </a:p>
        </p:txBody>
      </p:sp>
      <p:sp>
        <p:nvSpPr>
          <p:cNvPr id="5" name="Text Placeholder 4"/>
          <p:cNvSpPr>
            <a:spLocks noGrp="1"/>
          </p:cNvSpPr>
          <p:nvPr>
            <p:ph type="body" sz="quarter" idx="11"/>
          </p:nvPr>
        </p:nvSpPr>
        <p:spPr/>
        <p:txBody>
          <a:bodyPr/>
          <a:lstStyle/>
          <a:p>
            <a:r>
              <a:rPr lang="ja-JP"/>
              <a:t>Mazieres J, et al.Ann Oncol 2022;33（suppl）:Abstr LBA52</a:t>
            </a:r>
          </a:p>
        </p:txBody>
      </p:sp>
      <p:sp>
        <p:nvSpPr>
          <p:cNvPr id="8" name="AutoShape 9"/>
          <p:cNvSpPr>
            <a:spLocks noChangeArrowheads="1"/>
          </p:cNvSpPr>
          <p:nvPr/>
        </p:nvSpPr>
        <p:spPr bwMode="auto">
          <a:xfrm>
            <a:off x="324730" y="3032312"/>
            <a:ext cx="2971800" cy="1952627"/>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dirty="0">
                <a:ln>
                  <a:noFill/>
                </a:ln>
                <a:solidFill>
                  <a:srgbClr val="FFFFFF"/>
                </a:solidFill>
                <a:uLnTx/>
                <a:uFillTx/>
                <a:latin typeface="+mn-lt"/>
                <a:ea typeface="MS Mincho" pitchFamily="2" charset="-122"/>
                <a:sym typeface="Helvetica"/>
              </a:rPr>
              <a:t>対象患者の選択基準</a:t>
            </a:r>
          </a:p>
          <a:p>
            <a:pPr marL="228600" lvl="0" indent="-228600" defTabSz="892175" eaLnBrk="0" fontAlgn="base">
              <a:spcBef>
                <a:spcPct val="0"/>
              </a:spcBef>
              <a:spcAft>
                <a:spcPct val="30000"/>
              </a:spcAft>
              <a:buFont typeface="Arial" pitchFamily="34" charset="0"/>
              <a:buChar char="•"/>
              <a:defRPr/>
            </a:pPr>
            <a:r>
              <a:rPr lang="ja-JP" sz="1600" dirty="0">
                <a:latin typeface="+mn-lt"/>
                <a:ea typeface="MS Mincho" pitchFamily="2" charset="-122"/>
              </a:rPr>
              <a:t>局所進行性NSCLCまたは転移性NSCLC</a:t>
            </a:r>
          </a:p>
          <a:p>
            <a:pPr marL="228600" lvl="0" indent="-228600" defTabSz="892175" eaLnBrk="0" fontAlgn="base">
              <a:spcBef>
                <a:spcPct val="0"/>
              </a:spcBef>
              <a:spcAft>
                <a:spcPct val="30000"/>
              </a:spcAft>
              <a:buFont typeface="Arial" pitchFamily="34" charset="0"/>
              <a:buChar char="•"/>
              <a:defRPr/>
            </a:pPr>
            <a:r>
              <a:rPr lang="ja-JP" sz="1600" dirty="0">
                <a:latin typeface="+mn-lt"/>
                <a:ea typeface="MS Mincho" pitchFamily="2" charset="-122"/>
              </a:rPr>
              <a:t>EGFR/MET増幅変異</a:t>
            </a:r>
          </a:p>
          <a:p>
            <a:pPr marL="228600" lvl="0" indent="-228600" defTabSz="892175" eaLnBrk="0" fontAlgn="base">
              <a:spcBef>
                <a:spcPct val="0"/>
              </a:spcBef>
              <a:spcAft>
                <a:spcPct val="30000"/>
              </a:spcAft>
              <a:buFont typeface="Arial" pitchFamily="34" charset="0"/>
              <a:buChar char="•"/>
              <a:defRPr/>
            </a:pPr>
            <a:r>
              <a:rPr lang="ja-JP" sz="1600" dirty="0">
                <a:latin typeface="+mn-lt"/>
                <a:ea typeface="MS Mincho" pitchFamily="2" charset="-122"/>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dirty="0">
                <a:ln>
                  <a:noFill/>
                </a:ln>
                <a:solidFill>
                  <a:srgbClr val="FFFFFF"/>
                </a:solidFill>
                <a:uLnTx/>
                <a:uFillTx/>
                <a:latin typeface="+mn-lt"/>
                <a:ea typeface="MS Mincho" pitchFamily="2" charset="-122"/>
                <a:sym typeface="Helvetica"/>
              </a:rPr>
              <a:t>（n=1</a:t>
            </a:r>
            <a:r>
              <a:rPr kumimoji="0" lang="en-GB" altLang="ja-JP" sz="1600" b="0" i="0" u="none" strike="noStrike" cap="none" normalizeH="0" baseline="0" noProof="0" dirty="0">
                <a:ln>
                  <a:noFill/>
                </a:ln>
                <a:solidFill>
                  <a:srgbClr val="FFFFFF"/>
                </a:solidFill>
                <a:uLnTx/>
                <a:uFillTx/>
                <a:latin typeface="+mn-lt"/>
                <a:ea typeface="MS Mincho" pitchFamily="2" charset="-122"/>
                <a:sym typeface="Helvetica"/>
              </a:rPr>
              <a:t>0</a:t>
            </a:r>
            <a:r>
              <a:rPr kumimoji="0" lang="ja-JP" sz="1600" b="0" i="0" u="none" strike="noStrike" cap="none" normalizeH="0" baseline="0" noProof="0" dirty="0">
                <a:ln>
                  <a:noFill/>
                </a:ln>
                <a:solidFill>
                  <a:srgbClr val="FFFFFF"/>
                </a:solidFill>
                <a:uLnTx/>
                <a:uFillTx/>
                <a:latin typeface="+mn-lt"/>
                <a:ea typeface="MS Mincho" pitchFamily="2" charset="-122"/>
                <a:sym typeface="Helvetica"/>
              </a:rPr>
              <a:t>0）</a:t>
            </a:r>
          </a:p>
        </p:txBody>
      </p:sp>
      <p:sp>
        <p:nvSpPr>
          <p:cNvPr id="9" name="AutoShape 12"/>
          <p:cNvSpPr>
            <a:spLocks noChangeArrowheads="1"/>
          </p:cNvSpPr>
          <p:nvPr/>
        </p:nvSpPr>
        <p:spPr bwMode="auto">
          <a:xfrm>
            <a:off x="4055938" y="4335059"/>
            <a:ext cx="2894591" cy="1260000"/>
          </a:xfrm>
          <a:prstGeom prst="roundRect">
            <a:avLst>
              <a:gd name="adj" fmla="val 16667"/>
            </a:avLst>
          </a:prstGeom>
          <a:solidFill>
            <a:schemeClr val="accent1"/>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b="1">
                <a:latin typeface="Arial" charset="0"/>
                <a:ea typeface="MS Mincho" pitchFamily="2" charset="-122"/>
                <a:cs typeface="Arial" charset="0"/>
              </a:rPr>
              <a:t>B群</a:t>
            </a:r>
          </a:p>
          <a:p>
            <a:pPr lvl="0" algn="ctr" defTabSz="892175" eaLnBrk="0" fontAlgn="base">
              <a:spcBef>
                <a:spcPct val="0"/>
              </a:spcBef>
              <a:spcAft>
                <a:spcPct val="0"/>
              </a:spcAft>
              <a:defRPr/>
            </a:pPr>
            <a:r>
              <a:rPr lang="ja-JP">
                <a:latin typeface="Arial" charset="0"/>
                <a:ea typeface="MS Mincho" pitchFamily="2" charset="-122"/>
                <a:cs typeface="Arial" charset="0"/>
              </a:rPr>
              <a:t>テポチニブ 500mg/日</a:t>
            </a:r>
          </a:p>
          <a:p>
            <a:pPr lvl="0" algn="ctr" defTabSz="892175" eaLnBrk="0" fontAlgn="base">
              <a:spcBef>
                <a:spcPct val="0"/>
              </a:spcBef>
              <a:spcAft>
                <a:spcPct val="0"/>
              </a:spcAft>
              <a:defRPr/>
            </a:pPr>
            <a:r>
              <a:rPr lang="ja-JP"/>
              <a:t>（n=12）</a:t>
            </a:r>
          </a:p>
        </p:txBody>
      </p:sp>
      <p:sp>
        <p:nvSpPr>
          <p:cNvPr id="10" name="AutoShape 8"/>
          <p:cNvSpPr>
            <a:spLocks noChangeArrowheads="1"/>
          </p:cNvSpPr>
          <p:nvPr/>
        </p:nvSpPr>
        <p:spPr bwMode="auto">
          <a:xfrm>
            <a:off x="4055938" y="2442782"/>
            <a:ext cx="2894591" cy="1260000"/>
          </a:xfrm>
          <a:prstGeom prst="roundRect">
            <a:avLst>
              <a:gd name="adj" fmla="val 16667"/>
            </a:avLst>
          </a:prstGeom>
          <a:solidFill>
            <a:schemeClr val="accent2"/>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b="1" dirty="0">
                <a:latin typeface="Arial" charset="0"/>
                <a:ea typeface="MS Mincho" pitchFamily="2" charset="-122"/>
                <a:cs typeface="Arial" charset="0"/>
              </a:rPr>
              <a:t>A群</a:t>
            </a:r>
          </a:p>
          <a:p>
            <a:pPr lvl="0" algn="ctr" defTabSz="892175" eaLnBrk="0" fontAlgn="base">
              <a:spcBef>
                <a:spcPct val="0"/>
              </a:spcBef>
              <a:spcAft>
                <a:spcPct val="0"/>
              </a:spcAft>
              <a:defRPr/>
            </a:pPr>
            <a:r>
              <a:rPr lang="ja-JP" dirty="0">
                <a:latin typeface="Arial" charset="0"/>
                <a:ea typeface="MS Mincho" pitchFamily="2" charset="-122"/>
                <a:cs typeface="Arial" charset="0"/>
              </a:rPr>
              <a:t>テポチニブ 500mg/日 + </a:t>
            </a:r>
            <a:br>
              <a:rPr lang="ja-JP" dirty="0">
                <a:latin typeface="Arial" charset="0"/>
                <a:ea typeface="MS Mincho" pitchFamily="2" charset="-122"/>
                <a:cs typeface="Arial" charset="0"/>
              </a:rPr>
            </a:br>
            <a:r>
              <a:rPr lang="ja-JP" dirty="0">
                <a:latin typeface="Arial" charset="0"/>
                <a:ea typeface="MS Mincho" pitchFamily="2" charset="-122"/>
                <a:cs typeface="Arial" charset="0"/>
              </a:rPr>
              <a:t>オシメルチニブ 80mg/日</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（n=88）</a:t>
            </a:r>
          </a:p>
        </p:txBody>
      </p:sp>
      <p:sp>
        <p:nvSpPr>
          <p:cNvPr id="11" name="Rectangle 9"/>
          <p:cNvSpPr txBox="1">
            <a:spLocks noChangeArrowheads="1"/>
          </p:cNvSpPr>
          <p:nvPr/>
        </p:nvSpPr>
        <p:spPr bwMode="auto">
          <a:xfrm>
            <a:off x="2114196" y="5633528"/>
            <a:ext cx="4054871"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dirty="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lang="ja-JP" sz="1600" noProof="0" dirty="0">
                <a:solidFill>
                  <a:srgbClr val="363636"/>
                </a:solidFill>
                <a:latin typeface="Arial"/>
                <a:ea typeface="MS Mincho"/>
                <a:cs typeface="Arial"/>
              </a:rPr>
              <a:t>ORR （A群のIRC）</a:t>
            </a:r>
            <a:r>
              <a:rPr lang="ja-JP" sz="1600" baseline="30000" noProof="0" dirty="0">
                <a:solidFill>
                  <a:srgbClr val="363636"/>
                </a:solidFill>
                <a:latin typeface="Arial"/>
                <a:ea typeface="MS Mincho"/>
                <a:cs typeface="Arial"/>
              </a:rPr>
              <a:t>*</a:t>
            </a:r>
          </a:p>
        </p:txBody>
      </p:sp>
      <p:sp>
        <p:nvSpPr>
          <p:cNvPr id="12" name="Content Placeholder 26"/>
          <p:cNvSpPr txBox="1">
            <a:spLocks/>
          </p:cNvSpPr>
          <p:nvPr/>
        </p:nvSpPr>
        <p:spPr>
          <a:xfrm>
            <a:off x="6356902" y="5633528"/>
            <a:ext cx="5835098"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hangingPunct="1">
              <a:buClr>
                <a:srgbClr val="002850"/>
              </a:buClr>
              <a:defRPr/>
            </a:pPr>
            <a:r>
              <a:rPr lang="ja-JP" sz="1600">
                <a:solidFill>
                  <a:srgbClr val="363636"/>
                </a:solidFill>
                <a:cs typeface="Arial"/>
              </a:rPr>
              <a:t>ORR （A群のIRC）</a:t>
            </a:r>
            <a:r>
              <a:rPr lang="ja-JP" sz="1600" baseline="30000">
                <a:solidFill>
                  <a:srgbClr val="363636"/>
                </a:solidFill>
                <a:cs typeface="Arial"/>
              </a:rPr>
              <a:t>**</a:t>
            </a:r>
            <a:r>
              <a:rPr lang="ja-JP" sz="1600">
                <a:solidFill>
                  <a:srgbClr val="363636"/>
                </a:solidFill>
                <a:cs typeface="Arial"/>
              </a:rPr>
              <a:t>、ORR （B群のIRC）</a:t>
            </a:r>
            <a:r>
              <a:rPr lang="ja-JP" sz="1600" baseline="30000">
                <a:solidFill>
                  <a:srgbClr val="363636"/>
                </a:solidFill>
                <a:cs typeface="Arial"/>
              </a:rPr>
              <a:t>*</a:t>
            </a:r>
            <a:r>
              <a:rPr lang="ja-JP" sz="1600">
                <a:solidFill>
                  <a:srgbClr val="363636"/>
                </a:solidFill>
                <a:cs typeface="Arial"/>
              </a:rPr>
              <a:t>、安全性</a:t>
            </a:r>
          </a:p>
        </p:txBody>
      </p:sp>
      <p:cxnSp>
        <p:nvCxnSpPr>
          <p:cNvPr id="14" name="AutoShape 15"/>
          <p:cNvCxnSpPr>
            <a:cxnSpLocks noChangeShapeType="1"/>
            <a:stCxn id="8" idx="3"/>
            <a:endCxn id="10" idx="1"/>
          </p:cNvCxnSpPr>
          <p:nvPr/>
        </p:nvCxnSpPr>
        <p:spPr bwMode="auto">
          <a:xfrm flipV="1">
            <a:off x="3296530" y="3072782"/>
            <a:ext cx="759408" cy="935844"/>
          </a:xfrm>
          <a:prstGeom prst="bentConnector3">
            <a:avLst>
              <a:gd name="adj1" fmla="val 50000"/>
            </a:avLst>
          </a:prstGeom>
          <a:noFill/>
          <a:ln w="38100">
            <a:solidFill>
              <a:schemeClr val="bg1"/>
            </a:solidFill>
            <a:miter lim="800000"/>
            <a:headEnd/>
            <a:tailEnd type="triangle" w="med" len="med"/>
          </a:ln>
        </p:spPr>
      </p:cxnSp>
      <p:cxnSp>
        <p:nvCxnSpPr>
          <p:cNvPr id="15" name="AutoShape 16"/>
          <p:cNvCxnSpPr>
            <a:cxnSpLocks noChangeShapeType="1"/>
            <a:stCxn id="8" idx="3"/>
            <a:endCxn id="9" idx="1"/>
          </p:cNvCxnSpPr>
          <p:nvPr/>
        </p:nvCxnSpPr>
        <p:spPr bwMode="auto">
          <a:xfrm>
            <a:off x="3296530" y="4008626"/>
            <a:ext cx="759408" cy="956433"/>
          </a:xfrm>
          <a:prstGeom prst="bentConnector3">
            <a:avLst>
              <a:gd name="adj1" fmla="val 50000"/>
            </a:avLst>
          </a:prstGeom>
          <a:noFill/>
          <a:ln w="38100">
            <a:solidFill>
              <a:schemeClr val="bg1"/>
            </a:solidFill>
            <a:miter lim="800000"/>
            <a:headEnd/>
            <a:tailEnd type="triangle" w="med" len="med"/>
          </a:ln>
        </p:spPr>
      </p:cxnSp>
      <p:sp>
        <p:nvSpPr>
          <p:cNvPr id="28" name="AutoShape 12"/>
          <p:cNvSpPr>
            <a:spLocks noChangeArrowheads="1"/>
          </p:cNvSpPr>
          <p:nvPr/>
        </p:nvSpPr>
        <p:spPr bwMode="auto">
          <a:xfrm>
            <a:off x="7454375" y="4335059"/>
            <a:ext cx="2892496" cy="1257887"/>
          </a:xfrm>
          <a:prstGeom prst="roundRect">
            <a:avLst>
              <a:gd name="adj" fmla="val 16667"/>
            </a:avLst>
          </a:prstGeom>
          <a:solidFill>
            <a:schemeClr val="accent2"/>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a:latin typeface="Arial" charset="0"/>
                <a:ea typeface="MS Mincho" pitchFamily="2" charset="-122"/>
                <a:cs typeface="Arial" charset="0"/>
              </a:rPr>
              <a:t>テポチニブ 500mg/日 + </a:t>
            </a:r>
            <a:br>
              <a:rPr lang="ja-JP">
                <a:latin typeface="Arial" charset="0"/>
                <a:ea typeface="MS Mincho" pitchFamily="2" charset="-122"/>
                <a:cs typeface="Arial" charset="0"/>
              </a:rPr>
            </a:br>
            <a:r>
              <a:rPr lang="ja-JP">
                <a:latin typeface="Arial" charset="0"/>
                <a:ea typeface="MS Mincho" pitchFamily="2" charset="-122"/>
                <a:cs typeface="Arial" charset="0"/>
              </a:rPr>
              <a:t>オシメルチニブ 80mg/日</a:t>
            </a:r>
          </a:p>
        </p:txBody>
      </p:sp>
      <p:sp>
        <p:nvSpPr>
          <p:cNvPr id="30" name="AutoShape 12"/>
          <p:cNvSpPr>
            <a:spLocks noChangeArrowheads="1"/>
          </p:cNvSpPr>
          <p:nvPr/>
        </p:nvSpPr>
        <p:spPr bwMode="auto">
          <a:xfrm>
            <a:off x="7454375" y="2683493"/>
            <a:ext cx="1112620" cy="778577"/>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PD/毒性</a:t>
            </a:r>
          </a:p>
        </p:txBody>
      </p:sp>
      <p:cxnSp>
        <p:nvCxnSpPr>
          <p:cNvPr id="31" name="AutoShape 19"/>
          <p:cNvCxnSpPr>
            <a:cxnSpLocks noChangeShapeType="1"/>
            <a:stCxn id="10" idx="3"/>
            <a:endCxn id="30" idx="1"/>
          </p:cNvCxnSpPr>
          <p:nvPr/>
        </p:nvCxnSpPr>
        <p:spPr bwMode="auto">
          <a:xfrm>
            <a:off x="6950529" y="3072782"/>
            <a:ext cx="503846" cy="0"/>
          </a:xfrm>
          <a:prstGeom prst="straightConnector1">
            <a:avLst/>
          </a:prstGeom>
          <a:noFill/>
          <a:ln w="38100">
            <a:solidFill>
              <a:schemeClr val="bg1"/>
            </a:solidFill>
            <a:round/>
            <a:headEnd/>
            <a:tailEnd type="triangle" w="med" len="med"/>
          </a:ln>
        </p:spPr>
      </p:cxnSp>
      <p:sp>
        <p:nvSpPr>
          <p:cNvPr id="32" name="AutoShape 12"/>
          <p:cNvSpPr>
            <a:spLocks noChangeArrowheads="1"/>
          </p:cNvSpPr>
          <p:nvPr/>
        </p:nvSpPr>
        <p:spPr bwMode="auto">
          <a:xfrm>
            <a:off x="10779701" y="4575769"/>
            <a:ext cx="1112620" cy="778577"/>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PD/毒性</a:t>
            </a:r>
          </a:p>
        </p:txBody>
      </p:sp>
      <p:cxnSp>
        <p:nvCxnSpPr>
          <p:cNvPr id="33" name="AutoShape 19"/>
          <p:cNvCxnSpPr>
            <a:cxnSpLocks noChangeShapeType="1"/>
            <a:stCxn id="9" idx="3"/>
            <a:endCxn id="28" idx="1"/>
          </p:cNvCxnSpPr>
          <p:nvPr/>
        </p:nvCxnSpPr>
        <p:spPr bwMode="auto">
          <a:xfrm flipV="1">
            <a:off x="6950529" y="4964003"/>
            <a:ext cx="503846" cy="1056"/>
          </a:xfrm>
          <a:prstGeom prst="straightConnector1">
            <a:avLst/>
          </a:prstGeom>
          <a:noFill/>
          <a:ln w="38100">
            <a:solidFill>
              <a:schemeClr val="bg1"/>
            </a:solidFill>
            <a:round/>
            <a:headEnd/>
            <a:tailEnd type="triangle" w="med" len="med"/>
          </a:ln>
        </p:spPr>
      </p:cxnSp>
      <p:cxnSp>
        <p:nvCxnSpPr>
          <p:cNvPr id="35" name="AutoShape 19"/>
          <p:cNvCxnSpPr>
            <a:cxnSpLocks noChangeShapeType="1"/>
            <a:stCxn id="28" idx="3"/>
            <a:endCxn id="32" idx="1"/>
          </p:cNvCxnSpPr>
          <p:nvPr/>
        </p:nvCxnSpPr>
        <p:spPr bwMode="auto">
          <a:xfrm>
            <a:off x="10346871" y="4964003"/>
            <a:ext cx="432830" cy="1055"/>
          </a:xfrm>
          <a:prstGeom prst="straightConnector1">
            <a:avLst/>
          </a:prstGeom>
          <a:noFill/>
          <a:ln w="38100">
            <a:solidFill>
              <a:schemeClr val="bg1"/>
            </a:solidFill>
            <a:round/>
            <a:headEnd/>
            <a:tailEnd type="triangle" w="med" len="med"/>
          </a:ln>
        </p:spPr>
      </p:cxnSp>
      <p:sp>
        <p:nvSpPr>
          <p:cNvPr id="45" name="Rectangle 44"/>
          <p:cNvSpPr/>
          <p:nvPr/>
        </p:nvSpPr>
        <p:spPr>
          <a:xfrm>
            <a:off x="6969947" y="4594670"/>
            <a:ext cx="484428" cy="307777"/>
          </a:xfrm>
          <a:prstGeom prst="rect">
            <a:avLst/>
          </a:prstGeom>
        </p:spPr>
        <p:txBody>
          <a:bodyPr wrap="none">
            <a:spAutoFit/>
          </a:bodyPr>
          <a:lstStyle/>
          <a:p>
            <a:pPr algn="ctr"/>
            <a:r>
              <a:rPr lang="ja-JP" sz="1400" b="1" dirty="0">
                <a:solidFill>
                  <a:schemeClr val="tx1"/>
                </a:solidFill>
                <a:latin typeface="Arial" charset="0"/>
                <a:ea typeface="MS Mincho" pitchFamily="2" charset="-122"/>
                <a:cs typeface="Arial" charset="0"/>
              </a:rPr>
              <a:t>PD </a:t>
            </a:r>
          </a:p>
        </p:txBody>
      </p:sp>
    </p:spTree>
    <p:extLst>
      <p:ext uri="{BB962C8B-B14F-4D97-AF65-F5344CB8AC3E}">
        <p14:creationId xmlns:p14="http://schemas.microsoft.com/office/powerpoint/2010/main" val="10550978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LBA52：MET増幅を伴うEGFRm NSCLC患者に対して、オシメルチニブの初回投与（1L）で増悪した後、テポチニブ＋オシメルチニブを投与：INSIGHT2試験の初期結果 </a:t>
            </a:r>
            <a:br>
              <a:rPr lang="en-GB" altLang="ja-JP" dirty="0"/>
            </a:br>
            <a:r>
              <a:rPr lang="ja-JP" dirty="0"/>
              <a:t>– Mazieres J,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a:t>主な結果</a:t>
            </a:r>
          </a:p>
        </p:txBody>
      </p:sp>
      <p:sp>
        <p:nvSpPr>
          <p:cNvPr id="5" name="Text Placeholder 4"/>
          <p:cNvSpPr>
            <a:spLocks noGrp="1"/>
          </p:cNvSpPr>
          <p:nvPr>
            <p:ph type="body" sz="quarter" idx="11"/>
          </p:nvPr>
        </p:nvSpPr>
        <p:spPr/>
        <p:txBody>
          <a:bodyPr/>
          <a:lstStyle/>
          <a:p>
            <a:r>
              <a:rPr lang="ja-JP"/>
              <a:t>Mazieres J, et al.Ann Oncol 2022;33（suppl）:Abstr LBA52</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506911"/>
            <a:ext cx="5455280" cy="273187"/>
          </a:xfrm>
          <a:prstGeom prst="rect">
            <a:avLst/>
          </a:prstGeom>
          <a:noFill/>
          <a:ln w="9525">
            <a:noFill/>
            <a:miter lim="800000"/>
            <a:headEnd/>
            <a:tailEnd/>
          </a:ln>
        </p:spPr>
        <p:txBody>
          <a:bodyPr lIns="0" tIns="0" rIns="0" bIns="0"/>
          <a:lstStyle/>
          <a:p>
            <a:pPr lvl="0" algn="ctr">
              <a:defRPr/>
            </a:pPr>
            <a:r>
              <a:rPr lang="ja-JP" sz="1600" b="1">
                <a:solidFill>
                  <a:srgbClr val="363636"/>
                </a:solidFill>
              </a:rPr>
              <a:t>最良総合効果</a:t>
            </a:r>
          </a:p>
        </p:txBody>
      </p:sp>
      <p:graphicFrame>
        <p:nvGraphicFramePr>
          <p:cNvPr id="10" name="Table 9">
            <a:extLst>
              <a:ext uri="{FF2B5EF4-FFF2-40B4-BE49-F238E27FC236}">
                <a16:creationId xmlns:a16="http://schemas.microsoft.com/office/drawing/2014/main" id="{2E79C8B0-14A9-44EE-A8B4-8B29AB7E84D8}"/>
              </a:ext>
            </a:extLst>
          </p:cNvPr>
          <p:cNvGraphicFramePr>
            <a:graphicFrameLocks noGrp="1"/>
          </p:cNvGraphicFramePr>
          <p:nvPr>
            <p:extLst>
              <p:ext uri="{D42A27DB-BD31-4B8C-83A1-F6EECF244321}">
                <p14:modId xmlns:p14="http://schemas.microsoft.com/office/powerpoint/2010/main" val="4097832317"/>
              </p:ext>
            </p:extLst>
          </p:nvPr>
        </p:nvGraphicFramePr>
        <p:xfrm>
          <a:off x="920901" y="1890137"/>
          <a:ext cx="10350198" cy="2754514"/>
        </p:xfrm>
        <a:graphic>
          <a:graphicData uri="http://schemas.openxmlformats.org/drawingml/2006/table">
            <a:tbl>
              <a:tblPr firstRow="1" bandRow="1">
                <a:tableStyleId>{CF821DB8-F4EB-4A41-A1BA-3FCAFE7338EE}</a:tableStyleId>
              </a:tblPr>
              <a:tblGrid>
                <a:gridCol w="1725033">
                  <a:extLst>
                    <a:ext uri="{9D8B030D-6E8A-4147-A177-3AD203B41FA5}">
                      <a16:colId xmlns:a16="http://schemas.microsoft.com/office/drawing/2014/main" val="3315147690"/>
                    </a:ext>
                  </a:extLst>
                </a:gridCol>
                <a:gridCol w="1725033">
                  <a:extLst>
                    <a:ext uri="{9D8B030D-6E8A-4147-A177-3AD203B41FA5}">
                      <a16:colId xmlns:a16="http://schemas.microsoft.com/office/drawing/2014/main" val="2907141124"/>
                    </a:ext>
                  </a:extLst>
                </a:gridCol>
                <a:gridCol w="1725033">
                  <a:extLst>
                    <a:ext uri="{9D8B030D-6E8A-4147-A177-3AD203B41FA5}">
                      <a16:colId xmlns:a16="http://schemas.microsoft.com/office/drawing/2014/main" val="3028798359"/>
                    </a:ext>
                  </a:extLst>
                </a:gridCol>
                <a:gridCol w="1556657">
                  <a:extLst>
                    <a:ext uri="{9D8B030D-6E8A-4147-A177-3AD203B41FA5}">
                      <a16:colId xmlns:a16="http://schemas.microsoft.com/office/drawing/2014/main" val="3613433356"/>
                    </a:ext>
                  </a:extLst>
                </a:gridCol>
                <a:gridCol w="1572814">
                  <a:extLst>
                    <a:ext uri="{9D8B030D-6E8A-4147-A177-3AD203B41FA5}">
                      <a16:colId xmlns:a16="http://schemas.microsoft.com/office/drawing/2014/main" val="2884750962"/>
                    </a:ext>
                  </a:extLst>
                </a:gridCol>
                <a:gridCol w="2045628">
                  <a:extLst>
                    <a:ext uri="{9D8B030D-6E8A-4147-A177-3AD203B41FA5}">
                      <a16:colId xmlns:a16="http://schemas.microsoft.com/office/drawing/2014/main" val="601626510"/>
                    </a:ext>
                  </a:extLst>
                </a:gridCol>
              </a:tblGrid>
              <a:tr h="402782">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US" sz="1400" dirty="0">
                        <a:solidFill>
                          <a:schemeClr val="tx1"/>
                        </a:solidFill>
                        <a:latin typeface="+mn-lt"/>
                        <a:cs typeface="Calibri" panose="020F0502020204030204" pitchFamily="34" charset="0"/>
                      </a:endParaRPr>
                    </a:p>
                  </a:txBody>
                  <a:tcPr>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400"/>
                        <a:t>テポチニブ + オシメルチニブ</a:t>
                      </a:r>
                    </a:p>
                  </a:txBody>
                  <a:tcPr anchor="b">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GB"/>
                    </a:p>
                  </a:txBody>
                  <a:tcPr/>
                </a:tc>
                <a:tc hMerge="1">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US" sz="1000" dirty="0">
                        <a:solidFill>
                          <a:schemeClr val="tx1"/>
                        </a:solidFill>
                        <a:effectLst/>
                        <a:latin typeface="+mn-lt"/>
                        <a:ea typeface="MS Mincho" panose="02020609040205080304" pitchFamily="49" charset="-128"/>
                        <a:cs typeface="Calibri"/>
                      </a:endParaRPr>
                    </a:p>
                  </a:txBody>
                  <a:tcP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99CCFF">
                        <a:alpha val="34902"/>
                      </a:srgb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400"/>
                        <a:t>テポチニブ</a:t>
                      </a:r>
                      <a:r>
                        <a:rPr lang="ja-JP" sz="1400" baseline="30000"/>
                        <a:t>*</a:t>
                      </a:r>
                    </a:p>
                  </a:txBody>
                  <a:tcPr anchor="b">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32143204"/>
                  </a:ext>
                </a:extLst>
              </a:tr>
              <a:tr h="559321">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US" sz="1400" dirty="0">
                        <a:solidFill>
                          <a:schemeClr val="tx1"/>
                        </a:solidFill>
                        <a:latin typeface="+mn-lt"/>
                        <a:cs typeface="Calibri" panose="020F0502020204030204" pitchFamily="34" charset="0"/>
                      </a:endParaRPr>
                    </a:p>
                  </a:txBody>
                  <a:tcPr>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2">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400" b="1"/>
                        <a:t>中央検査機関でのTBx FISHによるMET増幅</a:t>
                      </a:r>
                    </a:p>
                  </a:txBody>
                  <a:tcPr anchor="b">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US"/>
                    </a:p>
                  </a:txBody>
                  <a:tcPr>
                    <a:solidFill>
                      <a:srgbClr val="C4D1ED"/>
                    </a:solidFill>
                  </a:tcPr>
                </a:tc>
                <a:tc gridSpan="2">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400" b="1"/>
                        <a:t>中央検査機関でのLBx NGSによるMET増幅</a:t>
                      </a:r>
                    </a:p>
                  </a:txBody>
                  <a:tcPr anchor="b">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US" sz="800">
                        <a:solidFill>
                          <a:schemeClr val="tx1"/>
                        </a:solidFill>
                        <a:effectLst/>
                        <a:latin typeface="Arial Narrow" panose="020B0606020202030204" pitchFamily="34" charset="0"/>
                        <a:ea typeface="MS Mincho" panose="02020609040205080304" pitchFamily="49" charset="-128"/>
                        <a:cs typeface="Times New Roman" panose="02020603050405020304" pitchFamily="18" charset="0"/>
                      </a:endParaRPr>
                    </a:p>
                  </a:txBody>
                  <a:tcPr>
                    <a:lnT w="19050" cap="flat" cmpd="sng" algn="ctr">
                      <a:solidFill>
                        <a:schemeClr val="bg1">
                          <a:lumMod val="85000"/>
                        </a:schemeClr>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F9EBEC"/>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400" b="1"/>
                        <a:t>中央検査機関でのTBx FISHによるMET増幅</a:t>
                      </a:r>
                    </a:p>
                  </a:txBody>
                  <a:tcPr anchor="b">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294248573"/>
                  </a:ext>
                </a:extLst>
              </a:tr>
              <a:tr h="454037">
                <a:tc>
                  <a:txBody>
                    <a:bodyPr/>
                    <a:lstStyle/>
                    <a:p>
                      <a:r>
                        <a:rPr lang="ja-JP" sz="1200" b="0">
                          <a:solidFill>
                            <a:schemeClr val="tx1"/>
                          </a:solidFill>
                        </a:rPr>
                        <a:t>経過観察</a:t>
                      </a:r>
                    </a:p>
                  </a:txBody>
                  <a:tcPr>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300"/>
                        </a:spcBef>
                        <a:spcAft>
                          <a:spcPts val="720"/>
                        </a:spcAft>
                      </a:pPr>
                      <a:r>
                        <a:rPr lang="ja-JP" sz="1200" dirty="0">
                          <a:solidFill>
                            <a:schemeClr val="tx1"/>
                          </a:solidFill>
                        </a:rPr>
                        <a:t>≥9ヶ月 </a:t>
                      </a:r>
                      <a:br>
                        <a:rPr lang="en-GB" altLang="ja-JP" sz="1200" dirty="0">
                          <a:solidFill>
                            <a:schemeClr val="tx1"/>
                          </a:solidFill>
                        </a:rPr>
                      </a:br>
                      <a:r>
                        <a:rPr lang="ja-JP" sz="1200" dirty="0">
                          <a:solidFill>
                            <a:schemeClr val="tx1"/>
                          </a:solidFill>
                        </a:rPr>
                        <a:t>（n=22）</a:t>
                      </a:r>
                    </a:p>
                  </a:txBody>
                  <a:tcPr marL="63508" marR="63508"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300"/>
                        </a:spcBef>
                        <a:spcAft>
                          <a:spcPts val="720"/>
                        </a:spcAft>
                      </a:pPr>
                      <a:r>
                        <a:rPr lang="ja-JP" sz="1200" dirty="0">
                          <a:solidFill>
                            <a:schemeClr val="tx1"/>
                          </a:solidFill>
                        </a:rPr>
                        <a:t>≥3ヶ月 </a:t>
                      </a:r>
                      <a:br>
                        <a:rPr lang="en-GB" altLang="ja-JP" sz="1200" dirty="0">
                          <a:solidFill>
                            <a:schemeClr val="tx1"/>
                          </a:solidFill>
                        </a:rPr>
                      </a:br>
                      <a:r>
                        <a:rPr lang="ja-JP" sz="1200" dirty="0">
                          <a:solidFill>
                            <a:schemeClr val="tx1"/>
                          </a:solidFill>
                        </a:rPr>
                        <a:t>（n=48）</a:t>
                      </a:r>
                    </a:p>
                  </a:txBody>
                  <a:tcPr marL="63508" marR="63508"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300"/>
                        </a:spcBef>
                        <a:spcAft>
                          <a:spcPts val="720"/>
                        </a:spcAft>
                      </a:pPr>
                      <a:r>
                        <a:rPr lang="ja-JP" sz="1200" dirty="0">
                          <a:solidFill>
                            <a:schemeClr val="tx1"/>
                          </a:solidFill>
                        </a:rPr>
                        <a:t>≥9ヶ月</a:t>
                      </a:r>
                      <a:br>
                        <a:rPr lang="en-GB" altLang="ja-JP" sz="1200" dirty="0">
                          <a:solidFill>
                            <a:schemeClr val="tx1"/>
                          </a:solidFill>
                        </a:rPr>
                      </a:br>
                      <a:r>
                        <a:rPr lang="ja-JP" sz="1200" dirty="0">
                          <a:solidFill>
                            <a:schemeClr val="tx1"/>
                          </a:solidFill>
                        </a:rPr>
                        <a:t>（n=16）</a:t>
                      </a:r>
                    </a:p>
                  </a:txBody>
                  <a:tcPr marL="63508" marR="63508"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300"/>
                        </a:spcBef>
                        <a:spcAft>
                          <a:spcPts val="720"/>
                        </a:spcAft>
                      </a:pPr>
                      <a:r>
                        <a:rPr lang="ja-JP" sz="1200" dirty="0">
                          <a:solidFill>
                            <a:schemeClr val="tx1"/>
                          </a:solidFill>
                        </a:rPr>
                        <a:t>≥3ヶ月</a:t>
                      </a:r>
                      <a:br>
                        <a:rPr lang="en-GB" altLang="ja-JP" sz="1200" dirty="0">
                          <a:solidFill>
                            <a:schemeClr val="tx1"/>
                          </a:solidFill>
                        </a:rPr>
                      </a:br>
                      <a:r>
                        <a:rPr lang="ja-JP" sz="1200" dirty="0">
                          <a:solidFill>
                            <a:schemeClr val="tx1"/>
                          </a:solidFill>
                        </a:rPr>
                        <a:t>（n=23）</a:t>
                      </a:r>
                    </a:p>
                  </a:txBody>
                  <a:tcPr marL="63508" marR="63508"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15000"/>
                        </a:lnSpc>
                        <a:spcBef>
                          <a:spcPts val="300"/>
                        </a:spcBef>
                        <a:spcAft>
                          <a:spcPts val="720"/>
                        </a:spcAft>
                        <a:buClrTx/>
                        <a:buSzTx/>
                        <a:buFontTx/>
                        <a:buNone/>
                        <a:tabLst/>
                        <a:defRPr/>
                      </a:pPr>
                      <a:r>
                        <a:rPr lang="ja-JP" sz="1200" dirty="0">
                          <a:solidFill>
                            <a:schemeClr val="tx1"/>
                          </a:solidFill>
                        </a:rPr>
                        <a:t>≥6ヶ月</a:t>
                      </a:r>
                      <a:br>
                        <a:rPr lang="en-GB" altLang="ja-JP" sz="1200" dirty="0">
                          <a:solidFill>
                            <a:schemeClr val="tx1"/>
                          </a:solidFill>
                        </a:rPr>
                      </a:br>
                      <a:r>
                        <a:rPr lang="ja-JP" sz="1200" dirty="0">
                          <a:solidFill>
                            <a:schemeClr val="tx1"/>
                          </a:solidFill>
                        </a:rPr>
                        <a:t>（n=12）</a:t>
                      </a:r>
                    </a:p>
                  </a:txBody>
                  <a:tcPr marL="63508" marR="63508" marT="0" marB="0" anchor="ctr">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98714100"/>
                  </a:ext>
                </a:extLst>
              </a:tr>
              <a:tr h="332534">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ja-JP" sz="1200" b="0">
                          <a:solidFill>
                            <a:schemeClr val="tx1"/>
                          </a:solidFill>
                        </a:rPr>
                        <a:t>ORR、（95％CI）</a:t>
                      </a:r>
                    </a:p>
                  </a:txBody>
                  <a:tcPr anchor="ctr">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300"/>
                        </a:spcBef>
                        <a:spcAft>
                          <a:spcPts val="720"/>
                        </a:spcAft>
                      </a:pPr>
                      <a:r>
                        <a:rPr lang="ja-JP" sz="1200">
                          <a:solidFill>
                            <a:schemeClr val="tx1"/>
                          </a:solidFill>
                        </a:rPr>
                        <a:t>54.5 （32.2、75.6）</a:t>
                      </a:r>
                    </a:p>
                  </a:txBody>
                  <a:tcPr marL="63508" marR="63508"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300"/>
                        </a:spcBef>
                        <a:spcAft>
                          <a:spcPts val="720"/>
                        </a:spcAft>
                      </a:pPr>
                      <a:r>
                        <a:rPr lang="ja-JP" sz="1200">
                          <a:solidFill>
                            <a:schemeClr val="tx1"/>
                          </a:solidFill>
                        </a:rPr>
                        <a:t>45.8 （31.4、60.8）</a:t>
                      </a:r>
                    </a:p>
                  </a:txBody>
                  <a:tcPr marL="63508" marR="63508"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300"/>
                        </a:spcBef>
                        <a:spcAft>
                          <a:spcPts val="720"/>
                        </a:spcAft>
                      </a:pPr>
                      <a:r>
                        <a:rPr lang="ja-JP" sz="1200">
                          <a:solidFill>
                            <a:schemeClr val="tx1"/>
                          </a:solidFill>
                        </a:rPr>
                        <a:t>50.0 （24.7、75.3）</a:t>
                      </a:r>
                    </a:p>
                  </a:txBody>
                  <a:tcPr marL="63508" marR="63508"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300"/>
                        </a:spcBef>
                        <a:spcAft>
                          <a:spcPts val="720"/>
                        </a:spcAft>
                      </a:pPr>
                      <a:r>
                        <a:rPr lang="ja-JP" sz="1200">
                          <a:solidFill>
                            <a:schemeClr val="tx1"/>
                          </a:solidFill>
                        </a:rPr>
                        <a:t>56.5 （34.5、76.8）</a:t>
                      </a:r>
                    </a:p>
                  </a:txBody>
                  <a:tcPr marL="63508" marR="63508"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lnSpc>
                          <a:spcPct val="115000"/>
                        </a:lnSpc>
                        <a:spcBef>
                          <a:spcPts val="300"/>
                        </a:spcBef>
                        <a:spcAft>
                          <a:spcPts val="720"/>
                        </a:spcAft>
                      </a:pPr>
                      <a:r>
                        <a:rPr lang="ja-JP" sz="1200">
                          <a:solidFill>
                            <a:schemeClr val="tx1"/>
                          </a:solidFill>
                        </a:rPr>
                        <a:t>8.3 （0.2、38.5）</a:t>
                      </a:r>
                    </a:p>
                  </a:txBody>
                  <a:tcPr marL="63508" marR="63508" marT="0" marB="0" anchor="ctr">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12602522"/>
                  </a:ext>
                </a:extLst>
              </a:tr>
              <a:tr h="943009">
                <a:tc>
                  <a:txBody>
                    <a:bodyPr/>
                    <a:lstStyle/>
                    <a:p>
                      <a:r>
                        <a:rPr lang="ja-JP" sz="1200" b="0">
                          <a:solidFill>
                            <a:schemeClr val="tx1"/>
                          </a:solidFill>
                        </a:rPr>
                        <a:t>BOR、n （％）</a:t>
                      </a:r>
                    </a:p>
                    <a:p>
                      <a:pPr marL="180975" indent="0"/>
                      <a:r>
                        <a:rPr lang="ja-JP" sz="1200" b="0">
                          <a:solidFill>
                            <a:schemeClr val="tx1"/>
                          </a:solidFill>
                        </a:rPr>
                        <a:t>PR</a:t>
                      </a:r>
                    </a:p>
                    <a:p>
                      <a:pPr marL="180975" indent="0"/>
                      <a:r>
                        <a:rPr lang="ja-JP" sz="1200" b="0">
                          <a:solidFill>
                            <a:schemeClr val="tx1"/>
                          </a:solidFill>
                        </a:rPr>
                        <a:t>SD</a:t>
                      </a:r>
                    </a:p>
                    <a:p>
                      <a:pPr marL="180975" indent="0"/>
                      <a:r>
                        <a:rPr lang="ja-JP" sz="1200" b="0">
                          <a:solidFill>
                            <a:schemeClr val="tx1"/>
                          </a:solidFill>
                        </a:rPr>
                        <a:t>PD</a:t>
                      </a:r>
                    </a:p>
                    <a:p>
                      <a:pPr marL="180975" indent="0"/>
                      <a:r>
                        <a:rPr lang="ja-JP" sz="1200" b="0">
                          <a:solidFill>
                            <a:schemeClr val="tx1"/>
                          </a:solidFill>
                        </a:rPr>
                        <a:t>NE</a:t>
                      </a:r>
                    </a:p>
                  </a:txBody>
                  <a:tcPr marL="90000">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GB" sz="1200" dirty="0">
                        <a:solidFill>
                          <a:schemeClr val="tx1"/>
                        </a:solidFill>
                        <a:effectLst/>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12 （54.5）</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2 （9.1）</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4 （18.2）</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4 （18.2）</a:t>
                      </a:r>
                    </a:p>
                  </a:txBody>
                  <a:tcP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GB" sz="1200" dirty="0">
                        <a:solidFill>
                          <a:schemeClr val="tx1"/>
                        </a:solidFill>
                        <a:effectLst/>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22 （45.8）</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5 （10.4）</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10 （20.8）</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11 （22.9）</a:t>
                      </a:r>
                      <a:r>
                        <a:rPr lang="ja-JP" sz="1200" baseline="30000">
                          <a:solidFill>
                            <a:schemeClr val="tx1"/>
                          </a:solidFill>
                        </a:rPr>
                        <a:t>*</a:t>
                      </a:r>
                    </a:p>
                  </a:txBody>
                  <a:tcP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US" sz="1200" dirty="0">
                        <a:solidFill>
                          <a:schemeClr val="tx1"/>
                        </a:solidFill>
                        <a:effectLst/>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 8 （50.0）</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 1 （6.3）</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 5 （31.3）</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 2 （12.5）</a:t>
                      </a:r>
                    </a:p>
                  </a:txBody>
                  <a:tcP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GB" sz="1200" dirty="0">
                        <a:solidFill>
                          <a:schemeClr val="tx1"/>
                        </a:solidFill>
                        <a:effectLst/>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13 （56.5）</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1 （4.3）</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5 （21.7）</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a:solidFill>
                            <a:schemeClr val="tx1"/>
                          </a:solidFill>
                        </a:rPr>
                        <a:t>4 （17.4）</a:t>
                      </a:r>
                    </a:p>
                  </a:txBody>
                  <a:tcP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lang="en-GB" sz="1200" dirty="0">
                        <a:solidFill>
                          <a:schemeClr val="tx1"/>
                        </a:solidFill>
                        <a:effectLst/>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dirty="0">
                          <a:solidFill>
                            <a:schemeClr val="tx1"/>
                          </a:solidFill>
                        </a:rPr>
                        <a:t>1 （8.3）</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dirty="0">
                          <a:solidFill>
                            <a:schemeClr val="tx1"/>
                          </a:solidFill>
                        </a:rPr>
                        <a:t>2 （16.7）</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dirty="0">
                          <a:solidFill>
                            <a:schemeClr val="tx1"/>
                          </a:solidFill>
                        </a:rPr>
                        <a:t>8 （66.7）</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ja-JP" sz="1200" dirty="0">
                          <a:solidFill>
                            <a:schemeClr val="tx1"/>
                          </a:solidFill>
                        </a:rPr>
                        <a:t>1 （8.3）</a:t>
                      </a:r>
                    </a:p>
                  </a:txBody>
                  <a:tcPr>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69143821"/>
                  </a:ext>
                </a:extLst>
              </a:tr>
            </a:tbl>
          </a:graphicData>
        </a:graphic>
      </p:graphicFrame>
      <p:sp>
        <p:nvSpPr>
          <p:cNvPr id="15" name="Text Placeholder 3">
            <a:extLst>
              <a:ext uri="{FF2B5EF4-FFF2-40B4-BE49-F238E27FC236}">
                <a16:creationId xmlns:a16="http://schemas.microsoft.com/office/drawing/2014/main" id="{D5D27D7D-A9F9-4040-A5E0-B884075C0492}"/>
              </a:ext>
            </a:extLst>
          </p:cNvPr>
          <p:cNvSpPr txBox="1">
            <a:spLocks/>
          </p:cNvSpPr>
          <p:nvPr/>
        </p:nvSpPr>
        <p:spPr>
          <a:xfrm>
            <a:off x="9337627" y="5043598"/>
            <a:ext cx="2549573" cy="447906"/>
          </a:xfrm>
          <a:prstGeom prst="rect">
            <a:avLst/>
          </a:prstGeom>
          <a:noFill/>
          <a:ln>
            <a:noFill/>
          </a:ln>
        </p:spPr>
        <p:txBody>
          <a:bodyPr spcFirstLastPara="1" wrap="square" lIns="0" tIns="0" rIns="0" bIns="45700" anchor="t" anchorCtr="0">
            <a:noAutofit/>
          </a:bodyPr>
          <a:lstStyle>
            <a:defPPr marR="0" lvl="0" algn="l" rtl="0">
              <a:lnSpc>
                <a:spcPct val="100000"/>
              </a:lnSpc>
              <a:spcBef>
                <a:spcPts val="0"/>
              </a:spcBef>
              <a:spcAft>
                <a:spcPts val="0"/>
              </a:spcAft>
            </a:defPPr>
            <a:lvl1pPr marL="457200" marR="0" lvl="0" indent="-228600"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Narrow"/>
                <a:ea typeface="Arial Narrow"/>
                <a:cs typeface="Arial Narrow"/>
                <a:sym typeface="Arial Narrow"/>
              </a:defRPr>
            </a:lvl1pPr>
            <a:lvl2pPr marL="914400" marR="0" lvl="1" indent="-330200"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600" marR="0" lvl="2" indent="-330200"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800" marR="0" lvl="3"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6000" marR="0" lvl="4"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200" marR="0" lvl="5"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400" marR="0" lvl="6"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600" marR="0" lvl="7"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800" marR="0" lvl="8"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pPr marL="0" indent="0"/>
            <a:endParaRPr lang="en-US" sz="900" baseline="30000" dirty="0">
              <a:solidFill>
                <a:schemeClr val="tx1"/>
              </a:solidFill>
              <a:latin typeface="+mn-lt"/>
            </a:endParaRPr>
          </a:p>
        </p:txBody>
      </p:sp>
      <p:sp>
        <p:nvSpPr>
          <p:cNvPr id="16" name="Text Placeholder 18"/>
          <p:cNvSpPr>
            <a:spLocks noGrp="1"/>
          </p:cNvSpPr>
          <p:nvPr>
            <p:ph type="body" sz="quarter" idx="10"/>
          </p:nvPr>
        </p:nvSpPr>
        <p:spPr>
          <a:xfrm>
            <a:off x="304800" y="6233974"/>
            <a:ext cx="5507567" cy="487363"/>
          </a:xfrm>
        </p:spPr>
        <p:txBody>
          <a:bodyPr/>
          <a:lstStyle/>
          <a:p>
            <a:r>
              <a:rPr lang="ja-JP" baseline="30000"/>
              <a:t>*</a:t>
            </a:r>
            <a:r>
              <a:rPr lang="ja-JP"/>
              <a:t>7名の患者がテポチニブ+オシメルチニブに切り替えた</a:t>
            </a:r>
          </a:p>
        </p:txBody>
      </p:sp>
    </p:spTree>
    <p:extLst>
      <p:ext uri="{BB962C8B-B14F-4D97-AF65-F5344CB8AC3E}">
        <p14:creationId xmlns:p14="http://schemas.microsoft.com/office/powerpoint/2010/main" val="164373041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LBA52：MET増幅を伴うEGFRm NSCLC患者に対して、オシメルチニブの初回投与（1L）で増悪した後、テポチニブ＋オシメルチニブを投与：INSIGHT2試験の初期結果 </a:t>
            </a:r>
            <a:br>
              <a:rPr lang="en-GB" altLang="ja-JP" dirty="0"/>
            </a:br>
            <a:r>
              <a:rPr lang="ja-JP" dirty="0"/>
              <a:t>– Mazieres J, et al.</a:t>
            </a:r>
          </a:p>
        </p:txBody>
      </p:sp>
      <p:sp>
        <p:nvSpPr>
          <p:cNvPr id="6" name="Content Placeholder 5"/>
          <p:cNvSpPr>
            <a:spLocks noGrp="1"/>
          </p:cNvSpPr>
          <p:nvPr>
            <p:ph idx="1"/>
          </p:nvPr>
        </p:nvSpPr>
        <p:spPr/>
        <p:txBody>
          <a:bodyPr/>
          <a:lstStyle/>
          <a:p>
            <a:r>
              <a:rPr lang="ja-JP" b="1"/>
              <a:t>主な結果（続き）</a:t>
            </a:r>
          </a:p>
          <a:p>
            <a:pPr>
              <a:spcBef>
                <a:spcPts val="24600"/>
              </a:spcBef>
            </a:pPr>
            <a:r>
              <a:rPr lang="ja-JP" b="1"/>
              <a:t>結論</a:t>
            </a:r>
          </a:p>
          <a:p>
            <a:pPr lvl="1"/>
            <a:r>
              <a:rPr lang="ja-JP"/>
              <a:t>MET増幅を有するEGFR変異型NSCLC患者において、テポチニブ+オシメルチニブは、有望な臨床活性を示したが、新たな安全性シグナルは認められなかった</a:t>
            </a:r>
          </a:p>
          <a:p>
            <a:pPr lvl="1"/>
            <a:endParaRPr lang="en-GB" dirty="0"/>
          </a:p>
        </p:txBody>
      </p:sp>
      <p:sp>
        <p:nvSpPr>
          <p:cNvPr id="5" name="Text Placeholder 4"/>
          <p:cNvSpPr>
            <a:spLocks noGrp="1"/>
          </p:cNvSpPr>
          <p:nvPr>
            <p:ph type="body" sz="quarter" idx="11"/>
          </p:nvPr>
        </p:nvSpPr>
        <p:spPr/>
        <p:txBody>
          <a:bodyPr/>
          <a:lstStyle/>
          <a:p>
            <a:r>
              <a:rPr lang="ja-JP"/>
              <a:t>Mazieres J, et al.Ann Oncol 2022;33（suppl）:Abstr LBA52</a:t>
            </a:r>
          </a:p>
        </p:txBody>
      </p:sp>
      <p:graphicFrame>
        <p:nvGraphicFramePr>
          <p:cNvPr id="7" name="Table 6">
            <a:extLst>
              <a:ext uri="{FF2B5EF4-FFF2-40B4-BE49-F238E27FC236}">
                <a16:creationId xmlns:a16="http://schemas.microsoft.com/office/drawing/2014/main" id="{D683DE2E-0641-4A27-413C-87D80CB67A85}"/>
              </a:ext>
            </a:extLst>
          </p:cNvPr>
          <p:cNvGraphicFramePr>
            <a:graphicFrameLocks noGrp="1"/>
          </p:cNvGraphicFramePr>
          <p:nvPr>
            <p:extLst>
              <p:ext uri="{D42A27DB-BD31-4B8C-83A1-F6EECF244321}">
                <p14:modId xmlns:p14="http://schemas.microsoft.com/office/powerpoint/2010/main" val="3754522400"/>
              </p:ext>
            </p:extLst>
          </p:nvPr>
        </p:nvGraphicFramePr>
        <p:xfrm>
          <a:off x="2123191" y="1759901"/>
          <a:ext cx="7945618" cy="2530818"/>
        </p:xfrm>
        <a:graphic>
          <a:graphicData uri="http://schemas.openxmlformats.org/drawingml/2006/table">
            <a:tbl>
              <a:tblPr firstRow="1" bandRow="1">
                <a:tableStyleId>{CF821DB8-F4EB-4A41-A1BA-3FCAFE7338EE}</a:tableStyleId>
              </a:tblPr>
              <a:tblGrid>
                <a:gridCol w="3299932">
                  <a:extLst>
                    <a:ext uri="{9D8B030D-6E8A-4147-A177-3AD203B41FA5}">
                      <a16:colId xmlns:a16="http://schemas.microsoft.com/office/drawing/2014/main" val="4213559396"/>
                    </a:ext>
                  </a:extLst>
                </a:gridCol>
                <a:gridCol w="2322843">
                  <a:extLst>
                    <a:ext uri="{9D8B030D-6E8A-4147-A177-3AD203B41FA5}">
                      <a16:colId xmlns:a16="http://schemas.microsoft.com/office/drawing/2014/main" val="2672137198"/>
                    </a:ext>
                  </a:extLst>
                </a:gridCol>
                <a:gridCol w="2322843">
                  <a:extLst>
                    <a:ext uri="{9D8B030D-6E8A-4147-A177-3AD203B41FA5}">
                      <a16:colId xmlns:a16="http://schemas.microsoft.com/office/drawing/2014/main" val="2992646941"/>
                    </a:ext>
                  </a:extLst>
                </a:gridCol>
              </a:tblGrid>
              <a:tr h="112740">
                <a:tc rowSpan="2">
                  <a:txBody>
                    <a:bodyPr/>
                    <a:lstStyle/>
                    <a:p>
                      <a:pPr marL="12065" marR="5080" algn="l" defTabSz="914400" rtl="0" eaLnBrk="1" latinLnBrk="0" hangingPunct="1">
                        <a:lnSpc>
                          <a:spcPct val="100000"/>
                        </a:lnSpc>
                        <a:spcBef>
                          <a:spcPts val="0"/>
                        </a:spcBef>
                        <a:spcAft>
                          <a:spcPts val="0"/>
                        </a:spcAft>
                        <a:tabLst>
                          <a:tab pos="157480" algn="l"/>
                        </a:tabLst>
                      </a:pPr>
                      <a:r>
                        <a:rPr lang="ja-JP" sz="1400" b="1" noProof="0"/>
                        <a:t>全患者の≥10％に発生した全グレードのTRAE、n （％）</a:t>
                      </a:r>
                    </a:p>
                  </a:txBody>
                  <a:tcPr marL="45720" marR="45720" marT="36000" marB="36000" anchor="b">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12065" marR="5080" lvl="0" indent="0" algn="ctr" defTabSz="914400" rtl="0" eaLnBrk="1" fontAlgn="auto" latinLnBrk="0" hangingPunct="1">
                        <a:lnSpc>
                          <a:spcPct val="100000"/>
                        </a:lnSpc>
                        <a:spcBef>
                          <a:spcPts val="0"/>
                        </a:spcBef>
                        <a:spcAft>
                          <a:spcPts val="0"/>
                        </a:spcAft>
                        <a:buClrTx/>
                        <a:buSzTx/>
                        <a:buFontTx/>
                        <a:buNone/>
                        <a:tabLst>
                          <a:tab pos="157480" algn="l"/>
                        </a:tabLst>
                        <a:defRPr/>
                      </a:pPr>
                      <a:r>
                        <a:rPr lang="ja-JP" sz="1400" b="1">
                          <a:sym typeface="Gill Sans"/>
                        </a:rPr>
                        <a:t>テポチニブ＋オシメルチニブ（n=88）</a:t>
                      </a:r>
                    </a:p>
                  </a:txBody>
                  <a:tcPr marL="45720" marR="45720" marT="36000" marB="36000" anchor="b">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extLst>
                  <a:ext uri="{0D108BD9-81ED-4DB2-BD59-A6C34878D82A}">
                    <a16:rowId xmlns:a16="http://schemas.microsoft.com/office/drawing/2014/main" val="2950844268"/>
                  </a:ext>
                </a:extLst>
              </a:tr>
              <a:tr h="0">
                <a:tc vMerge="1">
                  <a:txBody>
                    <a:bodyPr/>
                    <a:lstStyle/>
                    <a:p>
                      <a:pPr marL="12065" marR="5080" algn="l" defTabSz="914400" rtl="0" eaLnBrk="1" latinLnBrk="0" hangingPunct="1">
                        <a:lnSpc>
                          <a:spcPct val="100000"/>
                        </a:lnSpc>
                        <a:spcBef>
                          <a:spcPts val="0"/>
                        </a:spcBef>
                        <a:spcAft>
                          <a:spcPts val="0"/>
                        </a:spcAft>
                        <a:tabLst>
                          <a:tab pos="157480" algn="l"/>
                        </a:tabLst>
                      </a:pPr>
                      <a:endParaRPr lang="en-US" sz="1200" b="1" kern="0" noProof="0">
                        <a:solidFill>
                          <a:schemeClr val="bg1"/>
                        </a:solidFill>
                        <a:latin typeface="Arial Narrow" panose="020B0606020202030204" pitchFamily="34" charset="0"/>
                        <a:ea typeface="Verdana" panose="020B0604030504040204" pitchFamily="34" charset="0"/>
                        <a:cs typeface="+mn-cs"/>
                      </a:endParaRPr>
                    </a:p>
                  </a:txBody>
                  <a:tcPr marL="45720" marR="45720" marT="0" marB="0" anchor="ctr">
                    <a:lnL>
                      <a:noFill/>
                    </a:lnL>
                    <a:lnR>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12065" marR="5080" lvl="0" indent="0" algn="ctr" defTabSz="914400" rtl="0" eaLnBrk="1" fontAlgn="auto" latinLnBrk="0" hangingPunct="1">
                        <a:lnSpc>
                          <a:spcPct val="100000"/>
                        </a:lnSpc>
                        <a:spcBef>
                          <a:spcPts val="0"/>
                        </a:spcBef>
                        <a:spcAft>
                          <a:spcPts val="0"/>
                        </a:spcAft>
                        <a:buClrTx/>
                        <a:buSzTx/>
                        <a:buFontTx/>
                        <a:buNone/>
                        <a:tabLst>
                          <a:tab pos="157480" algn="l"/>
                        </a:tabLst>
                        <a:defRPr/>
                      </a:pPr>
                      <a:r>
                        <a:rPr lang="ja-JP" sz="1400" b="1" noProof="0">
                          <a:sym typeface="Gill Sans"/>
                        </a:rPr>
                        <a:t>全グレード</a:t>
                      </a:r>
                    </a:p>
                  </a:txBody>
                  <a:tcPr marL="45720" marR="45720" marT="36000" marB="36000" anchor="b">
                    <a:lnL w="25400" cap="flat">
                      <a:noFill/>
                      <a:prstDash val="solid"/>
                      <a:roun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12065" marR="5080" lvl="0" indent="0" algn="ctr" rtl="0" eaLnBrk="1" fontAlgn="auto" latinLnBrk="0" hangingPunct="1">
                        <a:lnSpc>
                          <a:spcPct val="100000"/>
                        </a:lnSpc>
                        <a:spcBef>
                          <a:spcPts val="0"/>
                        </a:spcBef>
                        <a:spcAft>
                          <a:spcPts val="0"/>
                        </a:spcAft>
                        <a:buClrTx/>
                        <a:buSzTx/>
                        <a:buFontTx/>
                        <a:buNone/>
                      </a:pPr>
                      <a:r>
                        <a:rPr lang="ja-JP" sz="1400" b="1" noProof="0">
                          <a:sym typeface="Gill Sans"/>
                        </a:rPr>
                        <a:t>グレード3以上</a:t>
                      </a:r>
                      <a:r>
                        <a:rPr lang="ja-JP" sz="1400" b="1" noProof="0"/>
                        <a:t> </a:t>
                      </a:r>
                    </a:p>
                  </a:txBody>
                  <a:tcPr marL="45720" marR="45720" marT="36000" marB="36000" anchor="b">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143131209"/>
                  </a:ext>
                </a:extLst>
              </a:tr>
              <a:tr h="280014">
                <a:tc>
                  <a:txBody>
                    <a:bodyPr/>
                    <a:lstStyle/>
                    <a:p>
                      <a:pPr marL="12065" marR="5080" lvl="0" indent="0" algn="l" defTabSz="914400" rtl="0" eaLnBrk="1" fontAlgn="auto" latinLnBrk="0" hangingPunct="1">
                        <a:lnSpc>
                          <a:spcPct val="100000"/>
                        </a:lnSpc>
                        <a:spcBef>
                          <a:spcPts val="300"/>
                        </a:spcBef>
                        <a:spcAft>
                          <a:spcPts val="0"/>
                        </a:spcAft>
                        <a:buClrTx/>
                        <a:buSzTx/>
                        <a:buFontTx/>
                        <a:buNone/>
                        <a:tabLst>
                          <a:tab pos="157480" algn="l"/>
                        </a:tabLst>
                        <a:defRPr/>
                      </a:pPr>
                      <a:r>
                        <a:rPr lang="ja-JP" sz="1400" noProof="0">
                          <a:solidFill>
                            <a:schemeClr val="tx1"/>
                          </a:solidFill>
                        </a:rPr>
                        <a:t>全体</a:t>
                      </a:r>
                    </a:p>
                  </a:txBody>
                  <a:tcPr marL="45720" marR="45720" marT="0" marB="0" anchor="ctr">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tabLst>
                          <a:tab pos="157480" algn="l"/>
                        </a:tabLst>
                      </a:pPr>
                      <a:r>
                        <a:rPr lang="ja-JP" sz="1400" noProof="0">
                          <a:solidFill>
                            <a:schemeClr val="tx1"/>
                          </a:solidFill>
                        </a:rPr>
                        <a:t>65 （73.9）</a:t>
                      </a:r>
                    </a:p>
                  </a:txBody>
                  <a:tcPr marL="45720" marR="45720"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rtl="0" eaLnBrk="1" latinLnBrk="0" hangingPunct="1">
                        <a:lnSpc>
                          <a:spcPct val="100000"/>
                        </a:lnSpc>
                        <a:spcBef>
                          <a:spcPts val="300"/>
                        </a:spcBef>
                        <a:spcAft>
                          <a:spcPts val="300"/>
                        </a:spcAft>
                      </a:pPr>
                      <a:r>
                        <a:rPr lang="ja-JP" sz="1400" noProof="0">
                          <a:solidFill>
                            <a:schemeClr val="tx1"/>
                          </a:solidFill>
                        </a:rPr>
                        <a:t>21 （23.9） </a:t>
                      </a:r>
                    </a:p>
                  </a:txBody>
                  <a:tcPr marL="45720" marR="45720" marT="0" marB="0" anchor="ctr">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10592891"/>
                  </a:ext>
                </a:extLst>
              </a:tr>
              <a:tr h="280014">
                <a:tc>
                  <a:txBody>
                    <a:bodyPr/>
                    <a:lstStyle/>
                    <a:p>
                      <a:pPr marL="12065" marR="5080" lvl="0" indent="0" algn="l" defTabSz="914400" rtl="0" eaLnBrk="1" fontAlgn="auto" latinLnBrk="0" hangingPunct="1">
                        <a:lnSpc>
                          <a:spcPct val="100000"/>
                        </a:lnSpc>
                        <a:spcBef>
                          <a:spcPts val="300"/>
                        </a:spcBef>
                        <a:spcAft>
                          <a:spcPts val="0"/>
                        </a:spcAft>
                        <a:buClrTx/>
                        <a:buSzTx/>
                        <a:buFontTx/>
                        <a:buNone/>
                        <a:tabLst>
                          <a:tab pos="157480" algn="l"/>
                        </a:tabLst>
                        <a:defRPr/>
                      </a:pPr>
                      <a:r>
                        <a:rPr lang="ja-JP" sz="1400" noProof="0">
                          <a:solidFill>
                            <a:schemeClr val="tx1"/>
                          </a:solidFill>
                        </a:rPr>
                        <a:t>下痢</a:t>
                      </a:r>
                    </a:p>
                  </a:txBody>
                  <a:tcPr marL="180000" marR="45720" marT="0" marB="0" anchor="ctr">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pPr>
                      <a:r>
                        <a:rPr lang="ja-JP" sz="1400" u="none" strike="noStrike" cap="none" noProof="0">
                          <a:solidFill>
                            <a:schemeClr val="tx1"/>
                          </a:solidFill>
                          <a:sym typeface="Arial"/>
                        </a:rPr>
                        <a:t>36 （40.9）</a:t>
                      </a:r>
                    </a:p>
                  </a:txBody>
                  <a:tcPr marL="45720" marR="45720"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tab pos="157480" algn="l"/>
                        </a:tabLst>
                      </a:pPr>
                      <a:r>
                        <a:rPr lang="ja-JP" sz="1400" u="none" strike="noStrike" cap="none" noProof="0">
                          <a:solidFill>
                            <a:schemeClr val="tx1"/>
                          </a:solidFill>
                          <a:sym typeface="Arial"/>
                        </a:rPr>
                        <a:t>0</a:t>
                      </a:r>
                    </a:p>
                  </a:txBody>
                  <a:tcPr marL="45720" marR="45720" marT="0" marB="0" anchor="ctr">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06717842"/>
                  </a:ext>
                </a:extLst>
              </a:tr>
              <a:tr h="280014">
                <a:tc>
                  <a:txBody>
                    <a:bodyPr/>
                    <a:lstStyle/>
                    <a:p>
                      <a:pPr marL="12065" marR="5080" lvl="0" indent="0" algn="l" defTabSz="914400" rtl="0" eaLnBrk="1" fontAlgn="auto" latinLnBrk="0" hangingPunct="1">
                        <a:lnSpc>
                          <a:spcPct val="100000"/>
                        </a:lnSpc>
                        <a:spcBef>
                          <a:spcPts val="300"/>
                        </a:spcBef>
                        <a:spcAft>
                          <a:spcPts val="0"/>
                        </a:spcAft>
                        <a:buClrTx/>
                        <a:buSzTx/>
                        <a:buFontTx/>
                        <a:buNone/>
                        <a:tabLst>
                          <a:tab pos="157480" algn="l"/>
                        </a:tabLst>
                        <a:defRPr/>
                      </a:pPr>
                      <a:r>
                        <a:rPr lang="ja-JP" sz="1400" noProof="0">
                          <a:solidFill>
                            <a:schemeClr val="tx1"/>
                          </a:solidFill>
                        </a:rPr>
                        <a:t>末梢浮腫</a:t>
                      </a:r>
                    </a:p>
                  </a:txBody>
                  <a:tcPr marL="180000" marR="45720" marT="0" marB="0" anchor="ctr">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tab pos="157480" algn="l"/>
                        </a:tabLst>
                      </a:pPr>
                      <a:r>
                        <a:rPr lang="ja-JP" sz="1400" u="none" strike="noStrike" cap="none" noProof="0">
                          <a:solidFill>
                            <a:schemeClr val="tx1"/>
                          </a:solidFill>
                          <a:sym typeface="Arial"/>
                        </a:rPr>
                        <a:t>21 （23.9）</a:t>
                      </a:r>
                    </a:p>
                  </a:txBody>
                  <a:tcPr marL="45720" marR="45720"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tab pos="157480" algn="l"/>
                        </a:tabLst>
                      </a:pPr>
                      <a:r>
                        <a:rPr lang="ja-JP" sz="1400" u="none" strike="noStrike" cap="none" noProof="0">
                          <a:solidFill>
                            <a:schemeClr val="tx1"/>
                          </a:solidFill>
                          <a:sym typeface="Arial"/>
                        </a:rPr>
                        <a:t>4 （4.5）</a:t>
                      </a:r>
                    </a:p>
                  </a:txBody>
                  <a:tcPr marL="45720" marR="45720" marT="0" marB="0" anchor="ctr">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65729945"/>
                  </a:ext>
                </a:extLst>
              </a:tr>
              <a:tr h="280014">
                <a:tc>
                  <a:txBody>
                    <a:bodyPr/>
                    <a:lstStyle/>
                    <a:p>
                      <a:pPr marL="12065" marR="5080" lvl="0" indent="0" algn="l" defTabSz="914400" rtl="0" eaLnBrk="1" fontAlgn="auto" latinLnBrk="0" hangingPunct="1">
                        <a:lnSpc>
                          <a:spcPct val="100000"/>
                        </a:lnSpc>
                        <a:spcBef>
                          <a:spcPts val="300"/>
                        </a:spcBef>
                        <a:spcAft>
                          <a:spcPts val="0"/>
                        </a:spcAft>
                        <a:buClrTx/>
                        <a:buSzTx/>
                        <a:buFontTx/>
                        <a:buNone/>
                        <a:tabLst>
                          <a:tab pos="157480" algn="l"/>
                        </a:tabLst>
                        <a:defRPr/>
                      </a:pPr>
                      <a:r>
                        <a:rPr lang="ja-JP" sz="1400" noProof="0">
                          <a:solidFill>
                            <a:schemeClr val="tx1"/>
                          </a:solidFill>
                        </a:rPr>
                        <a:t>爪囲炎</a:t>
                      </a:r>
                    </a:p>
                  </a:txBody>
                  <a:tcPr marL="180000" marR="45720" marT="0" marB="0" anchor="ctr">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tab pos="157480" algn="l"/>
                        </a:tabLst>
                      </a:pPr>
                      <a:r>
                        <a:rPr lang="ja-JP" sz="1400" u="none" strike="noStrike" cap="none" noProof="0">
                          <a:solidFill>
                            <a:schemeClr val="tx1"/>
                          </a:solidFill>
                          <a:sym typeface="Arial"/>
                        </a:rPr>
                        <a:t>15 （17.0）</a:t>
                      </a:r>
                    </a:p>
                  </a:txBody>
                  <a:tcPr marL="45720" marR="45720"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tab pos="157480" algn="l"/>
                        </a:tabLst>
                      </a:pPr>
                      <a:r>
                        <a:rPr lang="ja-JP" sz="1400" u="none" strike="noStrike" cap="none" noProof="0">
                          <a:solidFill>
                            <a:schemeClr val="tx1"/>
                          </a:solidFill>
                          <a:sym typeface="Arial"/>
                        </a:rPr>
                        <a:t>1 （1.1）</a:t>
                      </a:r>
                    </a:p>
                  </a:txBody>
                  <a:tcPr marL="45720" marR="45720" marT="0" marB="0" anchor="ctr">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213241901"/>
                  </a:ext>
                </a:extLst>
              </a:tr>
              <a:tr h="280014">
                <a:tc>
                  <a:txBody>
                    <a:bodyPr/>
                    <a:lstStyle/>
                    <a:p>
                      <a:pPr marL="12065" marR="5080" lvl="0" indent="0" algn="l" defTabSz="914400" rtl="0" eaLnBrk="1" fontAlgn="auto" latinLnBrk="0" hangingPunct="1">
                        <a:lnSpc>
                          <a:spcPct val="100000"/>
                        </a:lnSpc>
                        <a:spcBef>
                          <a:spcPts val="300"/>
                        </a:spcBef>
                        <a:spcAft>
                          <a:spcPts val="0"/>
                        </a:spcAft>
                        <a:buClrTx/>
                        <a:buSzTx/>
                        <a:buFontTx/>
                        <a:buNone/>
                        <a:tabLst>
                          <a:tab pos="157480" algn="l"/>
                        </a:tabLst>
                        <a:defRPr/>
                      </a:pPr>
                      <a:r>
                        <a:rPr lang="ja-JP" sz="1400" u="none" strike="noStrike" cap="none" noProof="0">
                          <a:solidFill>
                            <a:schemeClr val="tx1"/>
                          </a:solidFill>
                          <a:sym typeface="Arial"/>
                        </a:rPr>
                        <a:t>吐き気</a:t>
                      </a:r>
                    </a:p>
                  </a:txBody>
                  <a:tcPr marL="180000" marR="45720" marT="0" marB="0" anchor="ctr">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tab pos="157480" algn="l"/>
                        </a:tabLst>
                      </a:pPr>
                      <a:r>
                        <a:rPr lang="ja-JP" sz="1400" u="none" strike="noStrike" cap="none" noProof="0">
                          <a:solidFill>
                            <a:schemeClr val="tx1"/>
                          </a:solidFill>
                          <a:sym typeface="Arial"/>
                        </a:rPr>
                        <a:t>12 （13.6）</a:t>
                      </a:r>
                    </a:p>
                  </a:txBody>
                  <a:tcPr marL="45720" marR="45720"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tab pos="157480" algn="l"/>
                        </a:tabLst>
                      </a:pPr>
                      <a:r>
                        <a:rPr lang="ja-JP" sz="1400" u="none" strike="noStrike" cap="none" noProof="0">
                          <a:solidFill>
                            <a:schemeClr val="tx1"/>
                          </a:solidFill>
                          <a:sym typeface="Arial"/>
                        </a:rPr>
                        <a:t>0</a:t>
                      </a:r>
                    </a:p>
                  </a:txBody>
                  <a:tcPr marL="45720" marR="45720" marT="0" marB="0" anchor="ctr">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28412997"/>
                  </a:ext>
                </a:extLst>
              </a:tr>
              <a:tr h="280014">
                <a:tc>
                  <a:txBody>
                    <a:bodyPr/>
                    <a:lstStyle/>
                    <a:p>
                      <a:pPr marL="12065" marR="5080" lvl="0" indent="0" algn="l" defTabSz="914400" rtl="0" eaLnBrk="1" fontAlgn="auto" latinLnBrk="0" hangingPunct="1">
                        <a:lnSpc>
                          <a:spcPct val="100000"/>
                        </a:lnSpc>
                        <a:spcBef>
                          <a:spcPts val="300"/>
                        </a:spcBef>
                        <a:spcAft>
                          <a:spcPts val="0"/>
                        </a:spcAft>
                        <a:buClrTx/>
                        <a:buSzTx/>
                        <a:buFontTx/>
                        <a:buNone/>
                        <a:tabLst>
                          <a:tab pos="157480" algn="l"/>
                        </a:tabLst>
                        <a:defRPr/>
                      </a:pPr>
                      <a:r>
                        <a:rPr lang="ja-JP" sz="1400" u="none" strike="noStrike" cap="none" noProof="0">
                          <a:solidFill>
                            <a:schemeClr val="tx1"/>
                          </a:solidFill>
                          <a:sym typeface="Arial"/>
                        </a:rPr>
                        <a:t>食欲減退</a:t>
                      </a:r>
                    </a:p>
                  </a:txBody>
                  <a:tcPr marL="180000" marR="45720" marT="0" marB="0" anchor="ctr">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tab pos="157480" algn="l"/>
                        </a:tabLst>
                      </a:pPr>
                      <a:r>
                        <a:rPr lang="ja-JP" sz="1400" u="none" strike="noStrike" cap="none" noProof="0">
                          <a:solidFill>
                            <a:schemeClr val="tx1"/>
                          </a:solidFill>
                          <a:sym typeface="Arial"/>
                        </a:rPr>
                        <a:t>10 （11.4）</a:t>
                      </a:r>
                    </a:p>
                  </a:txBody>
                  <a:tcPr marL="45720" marR="45720"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tab pos="157480" algn="l"/>
                        </a:tabLst>
                      </a:pPr>
                      <a:r>
                        <a:rPr lang="ja-JP" sz="1400" u="none" strike="noStrike" cap="none" noProof="0">
                          <a:solidFill>
                            <a:schemeClr val="tx1"/>
                          </a:solidFill>
                          <a:sym typeface="Arial"/>
                        </a:rPr>
                        <a:t>2 （2.3）</a:t>
                      </a:r>
                    </a:p>
                  </a:txBody>
                  <a:tcPr marL="45720" marR="45720" marT="0" marB="0" anchor="ctr">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49107586"/>
                  </a:ext>
                </a:extLst>
              </a:tr>
              <a:tr h="280014">
                <a:tc>
                  <a:txBody>
                    <a:bodyPr/>
                    <a:lstStyle/>
                    <a:p>
                      <a:pPr marL="12065" marR="5080" lvl="0" indent="0" algn="l" defTabSz="914400" rtl="0" eaLnBrk="1" fontAlgn="auto" latinLnBrk="0" hangingPunct="1">
                        <a:lnSpc>
                          <a:spcPct val="100000"/>
                        </a:lnSpc>
                        <a:spcBef>
                          <a:spcPts val="300"/>
                        </a:spcBef>
                        <a:spcAft>
                          <a:spcPts val="0"/>
                        </a:spcAft>
                        <a:buClrTx/>
                        <a:buSzTx/>
                        <a:buFontTx/>
                        <a:buNone/>
                        <a:tabLst>
                          <a:tab pos="157480" algn="l"/>
                        </a:tabLst>
                        <a:defRPr/>
                      </a:pPr>
                      <a:r>
                        <a:rPr lang="ja-JP" sz="1400" u="none" strike="noStrike" cap="none" noProof="0">
                          <a:solidFill>
                            <a:schemeClr val="tx1"/>
                          </a:solidFill>
                          <a:sym typeface="Arial"/>
                        </a:rPr>
                        <a:t>嘔吐</a:t>
                      </a:r>
                    </a:p>
                  </a:txBody>
                  <a:tcPr marL="180000" marR="45720" marT="0" marB="0" anchor="ctr">
                    <a:lnL w="12700" cap="flat" cmpd="sng" algn="ctr">
                      <a:solidFill>
                        <a:schemeClr val="accent1"/>
                      </a:solidFill>
                      <a:prstDash val="solid"/>
                      <a:round/>
                      <a:headEnd type="none" w="med" len="med"/>
                      <a:tailEnd type="none" w="med" len="med"/>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tab pos="157480" algn="l"/>
                        </a:tabLst>
                      </a:pPr>
                      <a:r>
                        <a:rPr lang="ja-JP" sz="1400" u="none" strike="noStrike" cap="none" noProof="0">
                          <a:solidFill>
                            <a:schemeClr val="tx1"/>
                          </a:solidFill>
                          <a:sym typeface="Arial"/>
                        </a:rPr>
                        <a:t>10 （11.4）</a:t>
                      </a:r>
                    </a:p>
                  </a:txBody>
                  <a:tcPr marL="45720" marR="45720" marT="0" marB="0" anchor="ctr">
                    <a:lnL w="12700" cap="flat">
                      <a:noFill/>
                      <a:miter lim="400000"/>
                    </a:lnL>
                    <a:lnR w="12700" cap="flat">
                      <a:noFill/>
                      <a:miter lim="400000"/>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065" marR="5080" algn="ctr" defTabSz="914400" rtl="0" eaLnBrk="1" latinLnBrk="0" hangingPunct="1">
                        <a:lnSpc>
                          <a:spcPct val="100000"/>
                        </a:lnSpc>
                        <a:spcBef>
                          <a:spcPts val="300"/>
                        </a:spcBef>
                        <a:spcAft>
                          <a:spcPts val="300"/>
                        </a:spcAft>
                        <a:buClr>
                          <a:srgbClr val="000000"/>
                        </a:buClr>
                        <a:buFont typeface="Arial"/>
                        <a:tabLst>
                          <a:tab pos="157480" algn="l"/>
                        </a:tabLst>
                      </a:pPr>
                      <a:r>
                        <a:rPr lang="ja-JP" sz="1400" u="none" strike="noStrike" cap="none" noProof="0">
                          <a:solidFill>
                            <a:schemeClr val="tx1"/>
                          </a:solidFill>
                          <a:sym typeface="Arial"/>
                        </a:rPr>
                        <a:t>1 （1.1）</a:t>
                      </a:r>
                    </a:p>
                  </a:txBody>
                  <a:tcPr marL="45720" marR="45720" marT="0" marB="0" anchor="ctr">
                    <a:lnL w="12700" cap="flat">
                      <a:noFill/>
                      <a:miter lim="400000"/>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3498295"/>
                  </a:ext>
                </a:extLst>
              </a:tr>
            </a:tbl>
          </a:graphicData>
        </a:graphic>
      </p:graphicFrame>
    </p:spTree>
    <p:extLst>
      <p:ext uri="{BB962C8B-B14F-4D97-AF65-F5344CB8AC3E}">
        <p14:creationId xmlns:p14="http://schemas.microsoft.com/office/powerpoint/2010/main" val="34121771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LBA53：ELIOS: オシメルチニブによる初回治療（1L）を受けた上皮成長因子受容体変異（EGFRm）型進行性NSCLC患者の多施設共同分子プロファイリング試験 </a:t>
            </a:r>
            <a:br>
              <a:rPr lang="en-GB" altLang="ja-JP" dirty="0"/>
            </a:br>
            <a:r>
              <a:rPr lang="en-GB" altLang="ja-JP" dirty="0"/>
              <a:t>–</a:t>
            </a:r>
            <a:r>
              <a:rPr lang="ja-JP" dirty="0"/>
              <a:t> Piotrowska Z, et al.</a:t>
            </a:r>
          </a:p>
        </p:txBody>
      </p:sp>
      <p:sp>
        <p:nvSpPr>
          <p:cNvPr id="6" name="Content Placeholder 5"/>
          <p:cNvSpPr>
            <a:spLocks noGrp="1"/>
          </p:cNvSpPr>
          <p:nvPr>
            <p:ph idx="1"/>
          </p:nvPr>
        </p:nvSpPr>
        <p:spPr/>
        <p:txBody>
          <a:bodyPr/>
          <a:lstStyle/>
          <a:p>
            <a:r>
              <a:rPr lang="ja-JP" b="1"/>
              <a:t>研究目的</a:t>
            </a:r>
          </a:p>
          <a:p>
            <a:pPr lvl="1"/>
            <a:r>
              <a:rPr lang="ja-JP"/>
              <a:t>ELIOS試験においてEGFR変異型進行性NSCLC患者の1Lオシメルチニブに対する耐性のメカニズムを明らかにすること</a:t>
            </a:r>
          </a:p>
        </p:txBody>
      </p:sp>
      <p:sp>
        <p:nvSpPr>
          <p:cNvPr id="19" name="Text Placeholder 18"/>
          <p:cNvSpPr>
            <a:spLocks noGrp="1"/>
          </p:cNvSpPr>
          <p:nvPr>
            <p:ph type="body" sz="quarter" idx="10"/>
          </p:nvPr>
        </p:nvSpPr>
        <p:spPr>
          <a:xfrm>
            <a:off x="304800" y="6233974"/>
            <a:ext cx="6941507" cy="487363"/>
          </a:xfrm>
        </p:spPr>
        <p:txBody>
          <a:bodyPr/>
          <a:lstStyle/>
          <a:p>
            <a:r>
              <a:rPr lang="ja-JP" baseline="30000"/>
              <a:t>*</a:t>
            </a:r>
            <a:r>
              <a:rPr lang="ja-JP"/>
              <a:t>NGSおよび質量分析法（mProbe; LiquidTissueアッセイ</a:t>
            </a:r>
            <a:r>
              <a:rPr lang="ja-JP" baseline="30000"/>
              <a:t>**</a:t>
            </a:r>
            <a:r>
              <a:rPr lang="ja-JP"/>
              <a:t>; q8wで評価 （RECIST v1.1） </a:t>
            </a:r>
          </a:p>
        </p:txBody>
      </p:sp>
      <p:sp>
        <p:nvSpPr>
          <p:cNvPr id="5" name="Text Placeholder 4"/>
          <p:cNvSpPr>
            <a:spLocks noGrp="1"/>
          </p:cNvSpPr>
          <p:nvPr>
            <p:ph type="body" sz="quarter" idx="11"/>
          </p:nvPr>
        </p:nvSpPr>
        <p:spPr/>
        <p:txBody>
          <a:bodyPr/>
          <a:lstStyle/>
          <a:p>
            <a:r>
              <a:rPr lang="ja-JP"/>
              <a:t>Piotrowska Z, et al.Ann Oncol 2022;33（suppl）:Abstr LBA53</a:t>
            </a:r>
          </a:p>
        </p:txBody>
      </p:sp>
      <p:sp>
        <p:nvSpPr>
          <p:cNvPr id="8" name="AutoShape 9"/>
          <p:cNvSpPr>
            <a:spLocks noChangeArrowheads="1"/>
          </p:cNvSpPr>
          <p:nvPr/>
        </p:nvSpPr>
        <p:spPr bwMode="auto">
          <a:xfrm>
            <a:off x="758021" y="2632091"/>
            <a:ext cx="2971800" cy="1694499"/>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対象患者の選択基準</a:t>
            </a:r>
          </a:p>
          <a:p>
            <a:pPr marL="228600" lvl="0" indent="-228600" defTabSz="892175" eaLnBrk="0" fontAlgn="base">
              <a:spcBef>
                <a:spcPct val="0"/>
              </a:spcBef>
              <a:spcAft>
                <a:spcPct val="30000"/>
              </a:spcAft>
              <a:buFont typeface="Arial" pitchFamily="34" charset="0"/>
              <a:buChar char="•"/>
              <a:defRPr/>
            </a:pPr>
            <a:r>
              <a:rPr lang="ja-JP" sz="1600" dirty="0">
                <a:ea typeface="SimSun" pitchFamily="2" charset="-122"/>
              </a:rPr>
              <a:t>EGFR-TKI感作性変異</a:t>
            </a:r>
          </a:p>
          <a:p>
            <a:pPr marL="228600" lvl="0" indent="-228600" defTabSz="892175" eaLnBrk="0" fontAlgn="base">
              <a:spcBef>
                <a:spcPct val="0"/>
              </a:spcBef>
              <a:spcAft>
                <a:spcPct val="30000"/>
              </a:spcAft>
              <a:buFont typeface="Arial" pitchFamily="34" charset="0"/>
              <a:buChar char="•"/>
              <a:defRPr/>
            </a:pPr>
            <a:r>
              <a:rPr kumimoji="0" lang="ja-JP" sz="1600" b="0" i="0" u="none" strike="noStrike" cap="none" normalizeH="0" baseline="0" dirty="0">
                <a:ln>
                  <a:noFill/>
                </a:ln>
                <a:solidFill>
                  <a:srgbClr val="FFFFFF"/>
                </a:solidFill>
                <a:uLnTx/>
                <a:uFillTx/>
                <a:latin typeface="Arial" panose="020B0604020202020204"/>
                <a:ea typeface="MS Mincho" pitchFamily="2" charset="-122"/>
                <a:cs typeface="+mj-cs"/>
                <a:sym typeface="Helvetica"/>
              </a:rPr>
              <a:t>EGFR-TKI</a:t>
            </a:r>
            <a:r>
              <a:rPr kumimoji="0" lang="ja-JP" sz="1600" b="0" i="0" u="none" strike="noStrike" cap="none" normalizeH="0" dirty="0">
                <a:ln>
                  <a:noFill/>
                </a:ln>
                <a:solidFill>
                  <a:srgbClr val="FFFFFF"/>
                </a:solidFill>
                <a:uLnTx/>
                <a:uFillTx/>
                <a:latin typeface="Arial" panose="020B0604020202020204"/>
                <a:ea typeface="MS Mincho" pitchFamily="2" charset="-122"/>
                <a:cs typeface="+mj-cs"/>
                <a:sym typeface="Helvetica"/>
              </a:rPr>
              <a:t>未治療 </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WHO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（n=15</a:t>
            </a:r>
            <a:r>
              <a:rPr kumimoji="0" lang="en-GB" alt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4</a:t>
            </a:r>
            <a:r>
              <a:rPr kumimoji="0" lang="ja-JP" sz="1600" b="0" i="0" u="none" strike="noStrike" cap="none" normalizeH="0" baseline="0" noProof="0" dirty="0">
                <a:ln>
                  <a:noFill/>
                </a:ln>
                <a:solidFill>
                  <a:srgbClr val="FFFFFF"/>
                </a:solidFill>
                <a:uLnTx/>
                <a:uFillTx/>
                <a:latin typeface="Arial" panose="020B0604020202020204"/>
                <a:ea typeface="MS Mincho" pitchFamily="2" charset="-122"/>
                <a:cs typeface="+mj-cs"/>
                <a:sym typeface="Helvetica"/>
              </a:rPr>
              <a:t>）</a:t>
            </a:r>
          </a:p>
        </p:txBody>
      </p:sp>
      <p:sp>
        <p:nvSpPr>
          <p:cNvPr id="10" name="AutoShape 8"/>
          <p:cNvSpPr>
            <a:spLocks noChangeArrowheads="1"/>
          </p:cNvSpPr>
          <p:nvPr/>
        </p:nvSpPr>
        <p:spPr bwMode="auto">
          <a:xfrm>
            <a:off x="5477914" y="2977462"/>
            <a:ext cx="3436147" cy="1003756"/>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オシメルチニブ 80mg/日</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800" b="0" i="0" u="none" strike="noStrike" cap="none" normalizeH="0" baseline="0" noProof="0">
                <a:ln>
                  <a:noFill/>
                </a:ln>
                <a:solidFill>
                  <a:srgbClr val="FFFFFF"/>
                </a:solidFill>
                <a:uLnTx/>
                <a:uFillTx/>
                <a:latin typeface="Arial" charset="0"/>
                <a:ea typeface="MS Mincho" pitchFamily="2" charset="-122"/>
                <a:cs typeface="Arial" charset="0"/>
                <a:sym typeface="Helvetica"/>
              </a:rPr>
              <a:t>（n=154）</a:t>
            </a:r>
          </a:p>
        </p:txBody>
      </p:sp>
      <p:sp>
        <p:nvSpPr>
          <p:cNvPr id="11" name="Rectangle 9"/>
          <p:cNvSpPr txBox="1">
            <a:spLocks noChangeArrowheads="1"/>
          </p:cNvSpPr>
          <p:nvPr/>
        </p:nvSpPr>
        <p:spPr bwMode="auto">
          <a:xfrm>
            <a:off x="2136927" y="5073201"/>
            <a:ext cx="3893313"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lvl="0" hangingPunct="1">
              <a:buClr>
                <a:srgbClr val="002850"/>
              </a:buClr>
              <a:defRPr/>
            </a:pPr>
            <a:r>
              <a:rPr lang="ja-JP" sz="1600">
                <a:solidFill>
                  <a:srgbClr val="363636"/>
                </a:solidFill>
                <a:latin typeface="Arial"/>
                <a:ea typeface="MS Mincho"/>
                <a:cs typeface="Arial"/>
              </a:rPr>
              <a:t>腫瘍遺伝子およびプロテオミクスマーカーを有する患者の割合 </a:t>
            </a:r>
          </a:p>
        </p:txBody>
      </p:sp>
      <p:sp>
        <p:nvSpPr>
          <p:cNvPr id="12" name="Content Placeholder 26"/>
          <p:cNvSpPr txBox="1">
            <a:spLocks/>
          </p:cNvSpPr>
          <p:nvPr/>
        </p:nvSpPr>
        <p:spPr>
          <a:xfrm>
            <a:off x="6379633" y="5073201"/>
            <a:ext cx="50068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dirty="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kumimoji="0" lang="ja-JP" sz="1600" b="0" i="0" u="none" strike="noStrike" cap="none" normalizeH="0" baseline="0" noProof="0" dirty="0">
                <a:ln>
                  <a:noFill/>
                </a:ln>
                <a:solidFill>
                  <a:srgbClr val="363636"/>
                </a:solidFill>
                <a:uLnTx/>
                <a:uFillTx/>
                <a:latin typeface="Arial"/>
                <a:ea typeface="MS Mincho"/>
                <a:cs typeface="Arial"/>
                <a:sym typeface="Helvetica"/>
              </a:rPr>
              <a:t>PFS、ORR、DoR、DCR、TTD、TFST、安全性</a:t>
            </a:r>
          </a:p>
        </p:txBody>
      </p:sp>
      <p:sp>
        <p:nvSpPr>
          <p:cNvPr id="30" name="AutoShape 12"/>
          <p:cNvSpPr>
            <a:spLocks noChangeArrowheads="1"/>
          </p:cNvSpPr>
          <p:nvPr/>
        </p:nvSpPr>
        <p:spPr bwMode="auto">
          <a:xfrm>
            <a:off x="9596879" y="3090052"/>
            <a:ext cx="1692056" cy="778577"/>
          </a:xfrm>
          <a:prstGeom prst="roundRect">
            <a:avLst>
              <a:gd name="adj" fmla="val 16667"/>
            </a:avLst>
          </a:prstGeom>
          <a:solidFill>
            <a:srgbClr val="000000"/>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ja-JP" sz="1600" noProof="0">
                <a:latin typeface="Arial" charset="0"/>
                <a:ea typeface="MS Mincho" pitchFamily="2" charset="-122"/>
                <a:cs typeface="Arial" charset="0"/>
              </a:rPr>
              <a:t>PD</a:t>
            </a:r>
            <a:r>
              <a:rPr lang="ja-JP" sz="1600" baseline="30000" noProof="0">
                <a:latin typeface="Arial" charset="0"/>
                <a:ea typeface="MS Mincho" pitchFamily="2" charset="-122"/>
                <a:cs typeface="Arial" charset="0"/>
              </a:rPr>
              <a:t>**</a:t>
            </a:r>
          </a:p>
        </p:txBody>
      </p:sp>
      <p:cxnSp>
        <p:nvCxnSpPr>
          <p:cNvPr id="31" name="AutoShape 19"/>
          <p:cNvCxnSpPr>
            <a:cxnSpLocks noChangeShapeType="1"/>
            <a:stCxn id="10" idx="3"/>
            <a:endCxn id="30" idx="1"/>
          </p:cNvCxnSpPr>
          <p:nvPr/>
        </p:nvCxnSpPr>
        <p:spPr bwMode="auto">
          <a:xfrm>
            <a:off x="8914061" y="3479340"/>
            <a:ext cx="682818" cy="1"/>
          </a:xfrm>
          <a:prstGeom prst="straightConnector1">
            <a:avLst/>
          </a:prstGeom>
          <a:noFill/>
          <a:ln w="38100">
            <a:solidFill>
              <a:schemeClr val="bg1"/>
            </a:solidFill>
            <a:round/>
            <a:headEnd/>
            <a:tailEnd type="triangle" w="med" len="med"/>
          </a:ln>
        </p:spPr>
      </p:cxnSp>
      <p:cxnSp>
        <p:nvCxnSpPr>
          <p:cNvPr id="25" name="AutoShape 19"/>
          <p:cNvCxnSpPr>
            <a:cxnSpLocks noChangeShapeType="1"/>
            <a:stCxn id="8" idx="3"/>
            <a:endCxn id="10" idx="1"/>
          </p:cNvCxnSpPr>
          <p:nvPr/>
        </p:nvCxnSpPr>
        <p:spPr bwMode="auto">
          <a:xfrm flipV="1">
            <a:off x="3729821" y="3479340"/>
            <a:ext cx="1748093" cy="1"/>
          </a:xfrm>
          <a:prstGeom prst="straightConnector1">
            <a:avLst/>
          </a:prstGeom>
          <a:noFill/>
          <a:ln w="38100">
            <a:solidFill>
              <a:schemeClr val="bg1"/>
            </a:solidFill>
            <a:round/>
            <a:headEnd/>
            <a:tailEnd type="triangle" w="med" len="med"/>
          </a:ln>
        </p:spPr>
      </p:cxnSp>
      <p:sp>
        <p:nvSpPr>
          <p:cNvPr id="26" name="Rectangle 25"/>
          <p:cNvSpPr/>
          <p:nvPr/>
        </p:nvSpPr>
        <p:spPr>
          <a:xfrm>
            <a:off x="3729820" y="4028951"/>
            <a:ext cx="1743689" cy="307777"/>
          </a:xfrm>
          <a:prstGeom prst="rect">
            <a:avLst/>
          </a:prstGeom>
        </p:spPr>
        <p:txBody>
          <a:bodyPr wrap="square">
            <a:spAutoFit/>
          </a:bodyPr>
          <a:lstStyle/>
          <a:p>
            <a:pPr algn="ctr"/>
            <a:r>
              <a:rPr lang="ja-JP" sz="1400" dirty="0">
                <a:solidFill>
                  <a:schemeClr val="tx1"/>
                </a:solidFill>
              </a:rPr>
              <a:t>治療前の組織生検</a:t>
            </a:r>
          </a:p>
        </p:txBody>
      </p:sp>
      <p:sp>
        <p:nvSpPr>
          <p:cNvPr id="38" name="Rectangle 37"/>
          <p:cNvSpPr/>
          <p:nvPr/>
        </p:nvSpPr>
        <p:spPr>
          <a:xfrm>
            <a:off x="6338650" y="4028951"/>
            <a:ext cx="1577360" cy="523220"/>
          </a:xfrm>
          <a:prstGeom prst="rect">
            <a:avLst/>
          </a:prstGeom>
        </p:spPr>
        <p:txBody>
          <a:bodyPr wrap="square">
            <a:spAutoFit/>
          </a:bodyPr>
          <a:lstStyle/>
          <a:p>
            <a:pPr algn="ctr"/>
            <a:r>
              <a:rPr lang="ja-JP" sz="1400" dirty="0">
                <a:solidFill>
                  <a:schemeClr val="tx1"/>
                </a:solidFill>
              </a:rPr>
              <a:t>縦断的に収集されたctDNA</a:t>
            </a:r>
          </a:p>
        </p:txBody>
      </p:sp>
      <p:sp>
        <p:nvSpPr>
          <p:cNvPr id="39" name="Rectangle 38"/>
          <p:cNvSpPr/>
          <p:nvPr/>
        </p:nvSpPr>
        <p:spPr>
          <a:xfrm>
            <a:off x="9659699" y="4028951"/>
            <a:ext cx="1577360" cy="523220"/>
          </a:xfrm>
          <a:prstGeom prst="rect">
            <a:avLst/>
          </a:prstGeom>
        </p:spPr>
        <p:txBody>
          <a:bodyPr wrap="square">
            <a:spAutoFit/>
          </a:bodyPr>
          <a:lstStyle/>
          <a:p>
            <a:pPr algn="ctr"/>
            <a:r>
              <a:rPr lang="ja-JP" sz="1400">
                <a:solidFill>
                  <a:schemeClr val="tx1"/>
                </a:solidFill>
              </a:rPr>
              <a:t>PD後の組織生検</a:t>
            </a:r>
          </a:p>
        </p:txBody>
      </p:sp>
      <p:sp>
        <p:nvSpPr>
          <p:cNvPr id="43" name="Rectangle 42"/>
          <p:cNvSpPr/>
          <p:nvPr/>
        </p:nvSpPr>
        <p:spPr>
          <a:xfrm>
            <a:off x="6021031" y="4607671"/>
            <a:ext cx="2349911" cy="307777"/>
          </a:xfrm>
          <a:prstGeom prst="rect">
            <a:avLst/>
          </a:prstGeom>
        </p:spPr>
        <p:txBody>
          <a:bodyPr wrap="square">
            <a:spAutoFit/>
          </a:bodyPr>
          <a:lstStyle/>
          <a:p>
            <a:pPr algn="ctr"/>
            <a:r>
              <a:rPr lang="ja-JP" sz="1400" dirty="0">
                <a:solidFill>
                  <a:schemeClr val="tx1"/>
                </a:solidFill>
              </a:rPr>
              <a:t>ペアサンプル解析</a:t>
            </a:r>
            <a:r>
              <a:rPr lang="ja-JP" sz="1400" baseline="30000" dirty="0">
                <a:solidFill>
                  <a:schemeClr val="tx1"/>
                </a:solidFill>
              </a:rPr>
              <a:t>*</a:t>
            </a:r>
          </a:p>
        </p:txBody>
      </p:sp>
      <p:cxnSp>
        <p:nvCxnSpPr>
          <p:cNvPr id="45" name="Elbow Connector 44"/>
          <p:cNvCxnSpPr>
            <a:stCxn id="26" idx="2"/>
            <a:endCxn id="43" idx="1"/>
          </p:cNvCxnSpPr>
          <p:nvPr/>
        </p:nvCxnSpPr>
        <p:spPr>
          <a:xfrm rot="16200000" flipH="1">
            <a:off x="5098932" y="3839461"/>
            <a:ext cx="424832" cy="1419366"/>
          </a:xfrm>
          <a:prstGeom prst="bentConnector2">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49" name="Elbow Connector 48"/>
          <p:cNvCxnSpPr>
            <a:stCxn id="39" idx="2"/>
            <a:endCxn id="43" idx="3"/>
          </p:cNvCxnSpPr>
          <p:nvPr/>
        </p:nvCxnSpPr>
        <p:spPr>
          <a:xfrm rot="5400000">
            <a:off x="9304967" y="3618147"/>
            <a:ext cx="209389" cy="2077437"/>
          </a:xfrm>
          <a:prstGeom prst="bentConnector2">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1944099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LBA53：ELIOS: オシメルチニブによる初回治療（1L）を受けた上皮成長因子受容体変異（EGFRm）型進行性NSCLC患者の多施設共同分子プロファイリング試験 </a:t>
            </a:r>
            <a:br>
              <a:rPr lang="en-GB" altLang="ja-JP" dirty="0"/>
            </a:br>
            <a:r>
              <a:rPr lang="en-GB" altLang="ja-JP" dirty="0"/>
              <a:t>–</a:t>
            </a:r>
            <a:r>
              <a:rPr lang="ja-JP" dirty="0"/>
              <a:t> Piotrowska Z,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a:t>主な結果</a:t>
            </a:r>
          </a:p>
        </p:txBody>
      </p:sp>
      <p:sp>
        <p:nvSpPr>
          <p:cNvPr id="5" name="Text Placeholder 4"/>
          <p:cNvSpPr>
            <a:spLocks noGrp="1"/>
          </p:cNvSpPr>
          <p:nvPr>
            <p:ph type="body" sz="quarter" idx="11"/>
          </p:nvPr>
        </p:nvSpPr>
        <p:spPr/>
        <p:txBody>
          <a:bodyPr/>
          <a:lstStyle/>
          <a:p>
            <a:r>
              <a:rPr lang="ja-JP"/>
              <a:t>Piotrowska Z, et al.Ann Oncol 2022;33（suppl）:Abstr LBA53</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6150585" y="1668082"/>
            <a:ext cx="5771867" cy="273187"/>
          </a:xfrm>
          <a:prstGeom prst="rect">
            <a:avLst/>
          </a:prstGeom>
          <a:noFill/>
          <a:ln w="9525">
            <a:noFill/>
            <a:miter lim="800000"/>
            <a:headEnd/>
            <a:tailEnd/>
          </a:ln>
        </p:spPr>
        <p:txBody>
          <a:bodyPr lIns="0" tIns="0" rIns="0" bIns="0"/>
          <a:lstStyle/>
          <a:p>
            <a:pPr lvl="0" algn="ctr">
              <a:defRPr/>
            </a:pPr>
            <a:r>
              <a:rPr lang="ja-JP" sz="1600" b="1" dirty="0">
                <a:solidFill>
                  <a:srgbClr val="363636"/>
                </a:solidFill>
              </a:rPr>
              <a:t>6対の組織検体から選択された15マーカーのプロテオーム発現</a:t>
            </a:r>
          </a:p>
        </p:txBody>
      </p:sp>
      <p:graphicFrame>
        <p:nvGraphicFramePr>
          <p:cNvPr id="10" name="Table 9"/>
          <p:cNvGraphicFramePr>
            <a:graphicFrameLocks noGrp="1"/>
          </p:cNvGraphicFramePr>
          <p:nvPr>
            <p:extLst>
              <p:ext uri="{D42A27DB-BD31-4B8C-83A1-F6EECF244321}">
                <p14:modId xmlns:p14="http://schemas.microsoft.com/office/powerpoint/2010/main" val="892629341"/>
              </p:ext>
            </p:extLst>
          </p:nvPr>
        </p:nvGraphicFramePr>
        <p:xfrm>
          <a:off x="293313" y="2056605"/>
          <a:ext cx="5771867" cy="3224160"/>
        </p:xfrm>
        <a:graphic>
          <a:graphicData uri="http://schemas.openxmlformats.org/drawingml/2006/table">
            <a:tbl>
              <a:tblPr firstRow="1" bandRow="1">
                <a:tableStyleId>{69012ECD-51FC-41F1-AA8D-1B2483CD663E}</a:tableStyleId>
              </a:tblPr>
              <a:tblGrid>
                <a:gridCol w="1372201">
                  <a:extLst>
                    <a:ext uri="{9D8B030D-6E8A-4147-A177-3AD203B41FA5}">
                      <a16:colId xmlns:a16="http://schemas.microsoft.com/office/drawing/2014/main" val="4251174958"/>
                    </a:ext>
                  </a:extLst>
                </a:gridCol>
                <a:gridCol w="1155019">
                  <a:extLst>
                    <a:ext uri="{9D8B030D-6E8A-4147-A177-3AD203B41FA5}">
                      <a16:colId xmlns:a16="http://schemas.microsoft.com/office/drawing/2014/main" val="3398966707"/>
                    </a:ext>
                  </a:extLst>
                </a:gridCol>
                <a:gridCol w="1081549">
                  <a:extLst>
                    <a:ext uri="{9D8B030D-6E8A-4147-A177-3AD203B41FA5}">
                      <a16:colId xmlns:a16="http://schemas.microsoft.com/office/drawing/2014/main" val="257311545"/>
                    </a:ext>
                  </a:extLst>
                </a:gridCol>
                <a:gridCol w="1081549">
                  <a:extLst>
                    <a:ext uri="{9D8B030D-6E8A-4147-A177-3AD203B41FA5}">
                      <a16:colId xmlns:a16="http://schemas.microsoft.com/office/drawing/2014/main" val="3241675903"/>
                    </a:ext>
                  </a:extLst>
                </a:gridCol>
                <a:gridCol w="1081549">
                  <a:extLst>
                    <a:ext uri="{9D8B030D-6E8A-4147-A177-3AD203B41FA5}">
                      <a16:colId xmlns:a16="http://schemas.microsoft.com/office/drawing/2014/main" val="3383811442"/>
                    </a:ext>
                  </a:extLst>
                </a:gridCol>
              </a:tblGrid>
              <a:tr h="405189">
                <a:tc>
                  <a:txBody>
                    <a:bodyPr/>
                    <a:lstStyle/>
                    <a:p>
                      <a:pPr algn="l"/>
                      <a:r>
                        <a:rPr lang="ja-JP" sz="1200" b="1" dirty="0">
                          <a:solidFill>
                            <a:schemeClr val="tx2"/>
                          </a:solidFill>
                          <a:latin typeface="+mn-lt"/>
                          <a:ea typeface="MS Mincho"/>
                        </a:rPr>
                        <a:t>遺伝子変異、</a:t>
                      </a:r>
                      <a:br>
                        <a:rPr lang="en-GB" altLang="ja-JP" sz="1200" b="1" dirty="0">
                          <a:solidFill>
                            <a:schemeClr val="tx2"/>
                          </a:solidFill>
                          <a:latin typeface="+mn-lt"/>
                          <a:ea typeface="MS Mincho"/>
                        </a:rPr>
                      </a:br>
                      <a:r>
                        <a:rPr lang="ja-JP" sz="1200" b="1" dirty="0">
                          <a:solidFill>
                            <a:schemeClr val="tx2"/>
                          </a:solidFill>
                          <a:latin typeface="+mn-lt"/>
                          <a:ea typeface="MS Mincho"/>
                        </a:rPr>
                        <a:t>n （％）</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dirty="0">
                          <a:solidFill>
                            <a:schemeClr val="tx2"/>
                          </a:solidFill>
                        </a:rPr>
                        <a:t>ベースライン</a:t>
                      </a:r>
                    </a:p>
                    <a:p>
                      <a:pPr algn="ctr"/>
                      <a:r>
                        <a:rPr lang="ja-JP" sz="1200" b="1" dirty="0">
                          <a:solidFill>
                            <a:schemeClr val="tx2"/>
                          </a:solidFill>
                        </a:rPr>
                        <a:t>（n=46）</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増悪</a:t>
                      </a:r>
                    </a:p>
                    <a:p>
                      <a:pPr algn="ctr"/>
                      <a:r>
                        <a:rPr lang="ja-JP" sz="1200" b="1">
                          <a:solidFill>
                            <a:schemeClr val="tx2"/>
                          </a:solidFill>
                        </a:rPr>
                        <a:t>（n=46）</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獲得済み</a:t>
                      </a:r>
                    </a:p>
                    <a:p>
                      <a:pPr algn="ctr"/>
                      <a:r>
                        <a:rPr lang="ja-JP" sz="1200" b="1">
                          <a:solidFill>
                            <a:schemeClr val="tx2"/>
                          </a:solidFill>
                        </a:rPr>
                        <a:t>（n=46）</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200" b="1">
                          <a:solidFill>
                            <a:schemeClr val="tx2"/>
                          </a:solidFill>
                        </a:rPr>
                        <a:t>感度のエビデンス</a:t>
                      </a:r>
                      <a:r>
                        <a:rPr lang="ja-JP" sz="1200" b="1" baseline="0">
                          <a:solidFill>
                            <a:schemeClr val="tx2"/>
                          </a:solidFill>
                        </a:rPr>
                        <a:t> </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258031">
                <a:tc>
                  <a:txBody>
                    <a:bodyPr/>
                    <a:lstStyle/>
                    <a:p>
                      <a:pPr marL="0" algn="l" defTabSz="914400" rtl="0" eaLnBrk="1" latinLnBrk="0" hangingPunct="1"/>
                      <a:r>
                        <a:rPr lang="ja-JP" sz="1200">
                          <a:solidFill>
                            <a:schemeClr val="tx1"/>
                          </a:solidFill>
                          <a:latin typeface="+mn-lt"/>
                          <a:ea typeface="MS Mincho"/>
                          <a:cs typeface="+mn-cs"/>
                        </a:rPr>
                        <a:t>MET増幅</a:t>
                      </a:r>
                    </a:p>
                  </a:txBody>
                  <a:tcPr marL="108000" marR="90000" marT="46800" marB="46800">
                    <a:lnT w="12700" cap="flat" cmpd="sng" algn="ctr">
                      <a:noFill/>
                      <a:prstDash val="solid"/>
                      <a:round/>
                      <a:headEnd type="none" w="med" len="med"/>
                      <a:tailEnd type="none" w="med" len="med"/>
                    </a:lnT>
                  </a:tcPr>
                </a:tc>
                <a:tc>
                  <a:txBody>
                    <a:bodyPr/>
                    <a:lstStyle/>
                    <a:p>
                      <a:pPr marL="0" algn="ctr" defTabSz="914400" rtl="0" eaLnBrk="1" latinLnBrk="0" hangingPunct="1"/>
                      <a:r>
                        <a:rPr lang="ja-JP" sz="1200">
                          <a:solidFill>
                            <a:schemeClr val="tx1"/>
                          </a:solidFill>
                          <a:latin typeface="+mn-lt"/>
                          <a:ea typeface="MS Mincho"/>
                          <a:cs typeface="+mn-cs"/>
                        </a:rPr>
                        <a:t>2 （4）</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9 （20）</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8 （17）</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あり</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258031">
                <a:tc>
                  <a:txBody>
                    <a:bodyPr/>
                    <a:lstStyle/>
                    <a:p>
                      <a:pPr marL="0" algn="l" defTabSz="914400" rtl="0" eaLnBrk="1" latinLnBrk="0" hangingPunct="1"/>
                      <a:r>
                        <a:rPr lang="ja-JP" sz="1200">
                          <a:solidFill>
                            <a:schemeClr val="tx1"/>
                          </a:solidFill>
                          <a:latin typeface="+mn-lt"/>
                          <a:ea typeface="MS Mincho"/>
                          <a:cs typeface="+mn-cs"/>
                        </a:rPr>
                        <a:t>CDKN2A del</a:t>
                      </a:r>
                    </a:p>
                  </a:txBody>
                  <a:tcPr marL="108000" marR="90000" marT="46800" marB="46800"/>
                </a:tc>
                <a:tc>
                  <a:txBody>
                    <a:bodyPr/>
                    <a:lstStyle/>
                    <a:p>
                      <a:pPr marL="0" algn="ctr" defTabSz="914400" rtl="0" eaLnBrk="1" latinLnBrk="0" hangingPunct="1"/>
                      <a:r>
                        <a:rPr lang="ja-JP" sz="1200">
                          <a:solidFill>
                            <a:schemeClr val="tx1"/>
                          </a:solidFill>
                          <a:latin typeface="+mn-lt"/>
                          <a:ea typeface="MS Mincho"/>
                          <a:cs typeface="+mn-cs"/>
                        </a:rPr>
                        <a:t>10 （220）</a:t>
                      </a:r>
                    </a:p>
                  </a:txBody>
                  <a:tcPr marL="90000" marR="90000" marT="46800" marB="46800"/>
                </a:tc>
                <a:tc>
                  <a:txBody>
                    <a:bodyPr/>
                    <a:lstStyle/>
                    <a:p>
                      <a:pPr algn="ctr"/>
                      <a:r>
                        <a:rPr lang="ja-JP" sz="1200"/>
                        <a:t>11 （24）</a:t>
                      </a:r>
                    </a:p>
                  </a:txBody>
                  <a:tcPr marL="90000" marR="90000" marT="46800" marB="46800"/>
                </a:tc>
                <a:tc>
                  <a:txBody>
                    <a:bodyPr/>
                    <a:lstStyle/>
                    <a:p>
                      <a:pPr algn="ctr"/>
                      <a:r>
                        <a:rPr lang="ja-JP" sz="1200"/>
                        <a:t>7 （15）</a:t>
                      </a:r>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2763956943"/>
                  </a:ext>
                </a:extLst>
              </a:tr>
              <a:tr h="258031">
                <a:tc>
                  <a:txBody>
                    <a:bodyPr/>
                    <a:lstStyle/>
                    <a:p>
                      <a:pPr marL="0" algn="l" defTabSz="914400" rtl="0" eaLnBrk="1" latinLnBrk="0" hangingPunct="1"/>
                      <a:r>
                        <a:rPr lang="ja-JP" sz="1200">
                          <a:solidFill>
                            <a:schemeClr val="tx1"/>
                          </a:solidFill>
                          <a:latin typeface="+mn-lt"/>
                          <a:ea typeface="MS Mincho"/>
                          <a:cs typeface="+mn-cs"/>
                        </a:rPr>
                        <a:t>CDKN2B del</a:t>
                      </a:r>
                    </a:p>
                  </a:txBody>
                  <a:tcPr marL="108000" marR="90000" marT="46800" marB="46800"/>
                </a:tc>
                <a:tc>
                  <a:txBody>
                    <a:bodyPr/>
                    <a:lstStyle/>
                    <a:p>
                      <a:pPr marL="0" algn="ctr" defTabSz="914400" rtl="0" eaLnBrk="1" latinLnBrk="0" hangingPunct="1"/>
                      <a:r>
                        <a:rPr lang="ja-JP" sz="1200">
                          <a:solidFill>
                            <a:schemeClr val="tx1"/>
                          </a:solidFill>
                          <a:latin typeface="+mn-lt"/>
                          <a:ea typeface="MS Mincho"/>
                          <a:cs typeface="+mn-cs"/>
                        </a:rPr>
                        <a:t>9 （20）</a:t>
                      </a:r>
                    </a:p>
                  </a:txBody>
                  <a:tcPr marL="90000" marR="90000" marT="46800" marB="46800"/>
                </a:tc>
                <a:tc>
                  <a:txBody>
                    <a:bodyPr/>
                    <a:lstStyle/>
                    <a:p>
                      <a:pPr algn="ctr"/>
                      <a:r>
                        <a:rPr lang="ja-JP" sz="1200"/>
                        <a:t>11 （24）</a:t>
                      </a:r>
                    </a:p>
                  </a:txBody>
                  <a:tcPr marL="90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t>7 （15）</a:t>
                      </a:r>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57944102"/>
                  </a:ext>
                </a:extLst>
              </a:tr>
              <a:tr h="258031">
                <a:tc>
                  <a:txBody>
                    <a:bodyPr/>
                    <a:lstStyle/>
                    <a:p>
                      <a:pPr marL="0" algn="l" defTabSz="914400" rtl="0" eaLnBrk="1" latinLnBrk="0" hangingPunct="1"/>
                      <a:r>
                        <a:rPr lang="ja-JP" sz="1200">
                          <a:solidFill>
                            <a:schemeClr val="tx1"/>
                          </a:solidFill>
                          <a:latin typeface="+mn-lt"/>
                          <a:ea typeface="MS Mincho"/>
                          <a:cs typeface="+mn-cs"/>
                        </a:rPr>
                        <a:t>MTAP del</a:t>
                      </a:r>
                    </a:p>
                  </a:txBody>
                  <a:tcPr marL="108000" marR="90000" marT="46800" marB="46800"/>
                </a:tc>
                <a:tc>
                  <a:txBody>
                    <a:bodyPr/>
                    <a:lstStyle/>
                    <a:p>
                      <a:pPr marL="0" algn="ctr" defTabSz="914400" rtl="0" eaLnBrk="1" latinLnBrk="0" hangingPunct="1"/>
                      <a:r>
                        <a:rPr lang="ja-JP" sz="1200">
                          <a:solidFill>
                            <a:schemeClr val="tx1"/>
                          </a:solidFill>
                          <a:latin typeface="+mn-lt"/>
                          <a:ea typeface="MS Mincho"/>
                          <a:cs typeface="+mn-cs"/>
                        </a:rPr>
                        <a:t>7 （15）</a:t>
                      </a:r>
                    </a:p>
                  </a:txBody>
                  <a:tcPr marL="90000" marR="90000" marT="46800" marB="46800"/>
                </a:tc>
                <a:tc>
                  <a:txBody>
                    <a:bodyPr/>
                    <a:lstStyle/>
                    <a:p>
                      <a:pPr algn="ctr"/>
                      <a:r>
                        <a:rPr lang="ja-JP" sz="1200"/>
                        <a:t>10 （22）</a:t>
                      </a:r>
                    </a:p>
                  </a:txBody>
                  <a:tcPr marL="90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t>7 （15）</a:t>
                      </a:r>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3687788380"/>
                  </a:ext>
                </a:extLst>
              </a:tr>
              <a:tr h="258031">
                <a:tc>
                  <a:txBody>
                    <a:bodyPr/>
                    <a:lstStyle/>
                    <a:p>
                      <a:pPr marL="0" algn="l" defTabSz="914400" rtl="0" eaLnBrk="1" latinLnBrk="0" hangingPunct="1"/>
                      <a:r>
                        <a:rPr lang="ja-JP" sz="1200">
                          <a:solidFill>
                            <a:schemeClr val="tx1"/>
                          </a:solidFill>
                          <a:latin typeface="+mn-lt"/>
                          <a:ea typeface="MS Mincho"/>
                          <a:cs typeface="+mn-cs"/>
                        </a:rPr>
                        <a:t>EGFR C797S</a:t>
                      </a:r>
                    </a:p>
                  </a:txBody>
                  <a:tcPr marL="108000" marR="90000" marT="46800" marB="46800"/>
                </a:tc>
                <a:tc>
                  <a:txBody>
                    <a:bodyPr/>
                    <a:lstStyle/>
                    <a:p>
                      <a:pPr marL="0" algn="ctr" defTabSz="914400" rtl="0" eaLnBrk="1" latinLnBrk="0" hangingPunct="1"/>
                      <a:r>
                        <a:rPr lang="ja-JP" sz="1200">
                          <a:solidFill>
                            <a:schemeClr val="tx1"/>
                          </a:solidFill>
                          <a:latin typeface="+mn-lt"/>
                          <a:ea typeface="MS Mincho"/>
                          <a:cs typeface="+mn-cs"/>
                        </a:rPr>
                        <a:t>0 （0）</a:t>
                      </a:r>
                    </a:p>
                  </a:txBody>
                  <a:tcPr marL="90000" marR="90000" marT="46800" marB="46800"/>
                </a:tc>
                <a:tc>
                  <a:txBody>
                    <a:bodyPr/>
                    <a:lstStyle/>
                    <a:p>
                      <a:pPr algn="ctr"/>
                      <a:r>
                        <a:rPr lang="ja-JP" sz="1200"/>
                        <a:t>7 （15）</a:t>
                      </a:r>
                    </a:p>
                  </a:txBody>
                  <a:tcPr marL="90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200"/>
                        <a:t>7 （15）</a:t>
                      </a:r>
                    </a:p>
                  </a:txBody>
                  <a:tcPr marL="90000" marR="90000" marT="46800" marB="46800"/>
                </a:tc>
                <a:tc>
                  <a:txBody>
                    <a:bodyPr/>
                    <a:lstStyle/>
                    <a:p>
                      <a:pPr algn="ctr"/>
                      <a:r>
                        <a:rPr lang="ja-JP" sz="1200"/>
                        <a:t>あり</a:t>
                      </a:r>
                    </a:p>
                  </a:txBody>
                  <a:tcPr marL="90000" marR="90000" marT="46800" marB="46800"/>
                </a:tc>
                <a:extLst>
                  <a:ext uri="{0D108BD9-81ED-4DB2-BD59-A6C34878D82A}">
                    <a16:rowId xmlns:a16="http://schemas.microsoft.com/office/drawing/2014/main" val="2419989758"/>
                  </a:ext>
                </a:extLst>
              </a:tr>
              <a:tr h="258031">
                <a:tc>
                  <a:txBody>
                    <a:bodyPr/>
                    <a:lstStyle/>
                    <a:p>
                      <a:pPr marL="0" algn="l" defTabSz="914400" rtl="0" eaLnBrk="1" latinLnBrk="0" hangingPunct="1"/>
                      <a:r>
                        <a:rPr lang="ja-JP" sz="1200">
                          <a:solidFill>
                            <a:schemeClr val="tx1"/>
                          </a:solidFill>
                          <a:latin typeface="+mn-lt"/>
                          <a:ea typeface="MS Mincho"/>
                          <a:cs typeface="+mn-cs"/>
                        </a:rPr>
                        <a:t>NKX2-1 増幅</a:t>
                      </a:r>
                    </a:p>
                  </a:txBody>
                  <a:tcPr marL="108000" marR="90000" marT="46800" marB="46800"/>
                </a:tc>
                <a:tc>
                  <a:txBody>
                    <a:bodyPr/>
                    <a:lstStyle/>
                    <a:p>
                      <a:pPr marL="0" algn="ctr" defTabSz="914400" rtl="0" eaLnBrk="1" latinLnBrk="0" hangingPunct="1"/>
                      <a:r>
                        <a:rPr lang="ja-JP" sz="1200">
                          <a:solidFill>
                            <a:schemeClr val="tx1"/>
                          </a:solidFill>
                          <a:latin typeface="+mn-lt"/>
                          <a:ea typeface="MS Mincho"/>
                          <a:cs typeface="+mn-cs"/>
                        </a:rPr>
                        <a:t>4 （9）</a:t>
                      </a:r>
                    </a:p>
                  </a:txBody>
                  <a:tcPr marL="90000" marR="90000" marT="46800" marB="46800"/>
                </a:tc>
                <a:tc>
                  <a:txBody>
                    <a:bodyPr/>
                    <a:lstStyle/>
                    <a:p>
                      <a:pPr algn="ctr"/>
                      <a:r>
                        <a:rPr lang="ja-JP" sz="1200"/>
                        <a:t>9 （20）</a:t>
                      </a:r>
                    </a:p>
                  </a:txBody>
                  <a:tcPr marL="90000" marR="90000" marT="46800" marB="46800"/>
                </a:tc>
                <a:tc>
                  <a:txBody>
                    <a:bodyPr/>
                    <a:lstStyle/>
                    <a:p>
                      <a:pPr algn="ctr"/>
                      <a:r>
                        <a:rPr lang="ja-JP" sz="1200"/>
                        <a:t>5 （11）</a:t>
                      </a:r>
                    </a:p>
                  </a:txBody>
                  <a:tcPr marL="90000" marR="90000" marT="46800" marB="46800"/>
                </a:tc>
                <a:tc>
                  <a:txBody>
                    <a:bodyPr/>
                    <a:lstStyle/>
                    <a:p>
                      <a:pPr algn="ctr"/>
                      <a:r>
                        <a:rPr lang="ja-JP" sz="1200"/>
                        <a:t>あり</a:t>
                      </a:r>
                    </a:p>
                  </a:txBody>
                  <a:tcPr marL="90000" marR="90000" marT="46800" marB="46800"/>
                </a:tc>
                <a:extLst>
                  <a:ext uri="{0D108BD9-81ED-4DB2-BD59-A6C34878D82A}">
                    <a16:rowId xmlns:a16="http://schemas.microsoft.com/office/drawing/2014/main" val="226795752"/>
                  </a:ext>
                </a:extLst>
              </a:tr>
              <a:tr h="258031">
                <a:tc>
                  <a:txBody>
                    <a:bodyPr/>
                    <a:lstStyle/>
                    <a:p>
                      <a:pPr marL="0" algn="l" defTabSz="914400" rtl="0" eaLnBrk="1" latinLnBrk="0" hangingPunct="1"/>
                      <a:r>
                        <a:rPr lang="ja-JP" sz="1200">
                          <a:solidFill>
                            <a:schemeClr val="tx1"/>
                          </a:solidFill>
                          <a:latin typeface="+mn-lt"/>
                          <a:ea typeface="MS Mincho"/>
                          <a:cs typeface="+mn-cs"/>
                        </a:rPr>
                        <a:t>EGFR 増幅</a:t>
                      </a:r>
                    </a:p>
                  </a:txBody>
                  <a:tcPr marL="108000" marR="90000" marT="46800" marB="46800"/>
                </a:tc>
                <a:tc>
                  <a:txBody>
                    <a:bodyPr/>
                    <a:lstStyle/>
                    <a:p>
                      <a:pPr marL="0" algn="ctr" defTabSz="914400" rtl="0" eaLnBrk="1" latinLnBrk="0" hangingPunct="1"/>
                      <a:r>
                        <a:rPr lang="ja-JP" sz="1200">
                          <a:solidFill>
                            <a:schemeClr val="tx1"/>
                          </a:solidFill>
                          <a:latin typeface="+mn-lt"/>
                          <a:ea typeface="MS Mincho"/>
                          <a:cs typeface="+mn-cs"/>
                        </a:rPr>
                        <a:t>13 （28）</a:t>
                      </a:r>
                    </a:p>
                  </a:txBody>
                  <a:tcPr marL="90000" marR="90000" marT="46800" marB="46800"/>
                </a:tc>
                <a:tc>
                  <a:txBody>
                    <a:bodyPr/>
                    <a:lstStyle/>
                    <a:p>
                      <a:pPr algn="ctr"/>
                      <a:r>
                        <a:rPr lang="ja-JP" sz="1200"/>
                        <a:t>11 （24）</a:t>
                      </a:r>
                    </a:p>
                  </a:txBody>
                  <a:tcPr marL="90000" marR="90000" marT="46800" marB="46800"/>
                </a:tc>
                <a:tc>
                  <a:txBody>
                    <a:bodyPr/>
                    <a:lstStyle/>
                    <a:p>
                      <a:pPr algn="ctr"/>
                      <a:r>
                        <a:rPr lang="ja-JP" sz="1200"/>
                        <a:t>5 （11）</a:t>
                      </a:r>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3097398576"/>
                  </a:ext>
                </a:extLst>
              </a:tr>
              <a:tr h="258031">
                <a:tc>
                  <a:txBody>
                    <a:bodyPr/>
                    <a:lstStyle/>
                    <a:p>
                      <a:pPr marL="0" algn="l" defTabSz="914400" rtl="0" eaLnBrk="1" latinLnBrk="0" hangingPunct="1"/>
                      <a:r>
                        <a:rPr lang="ja-JP" sz="1200">
                          <a:solidFill>
                            <a:schemeClr val="tx1"/>
                          </a:solidFill>
                          <a:latin typeface="+mn-lt"/>
                          <a:ea typeface="MS Mincho"/>
                          <a:cs typeface="+mn-cs"/>
                        </a:rPr>
                        <a:t>CCNE1増幅</a:t>
                      </a:r>
                    </a:p>
                  </a:txBody>
                  <a:tcPr marL="108000" marR="90000" marT="46800" marB="46800"/>
                </a:tc>
                <a:tc>
                  <a:txBody>
                    <a:bodyPr/>
                    <a:lstStyle/>
                    <a:p>
                      <a:pPr marL="0" algn="ctr" defTabSz="914400" rtl="0" eaLnBrk="1" latinLnBrk="0" hangingPunct="1"/>
                      <a:r>
                        <a:rPr lang="ja-JP" sz="1200">
                          <a:solidFill>
                            <a:schemeClr val="tx1"/>
                          </a:solidFill>
                          <a:latin typeface="+mn-lt"/>
                          <a:ea typeface="MS Mincho"/>
                          <a:cs typeface="+mn-cs"/>
                        </a:rPr>
                        <a:t>3 （7）</a:t>
                      </a:r>
                    </a:p>
                  </a:txBody>
                  <a:tcPr marL="90000" marR="90000" marT="46800" marB="46800"/>
                </a:tc>
                <a:tc>
                  <a:txBody>
                    <a:bodyPr/>
                    <a:lstStyle/>
                    <a:p>
                      <a:pPr algn="ctr"/>
                      <a:r>
                        <a:rPr lang="ja-JP" sz="1200"/>
                        <a:t>6 （13）</a:t>
                      </a:r>
                    </a:p>
                  </a:txBody>
                  <a:tcPr marL="90000" marR="90000" marT="46800" marB="46800"/>
                </a:tc>
                <a:tc>
                  <a:txBody>
                    <a:bodyPr/>
                    <a:lstStyle/>
                    <a:p>
                      <a:pPr algn="ctr"/>
                      <a:r>
                        <a:rPr lang="ja-JP" sz="1200"/>
                        <a:t>3 （7）</a:t>
                      </a:r>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3240175459"/>
                  </a:ext>
                </a:extLst>
              </a:tr>
              <a:tr h="258031">
                <a:tc>
                  <a:txBody>
                    <a:bodyPr/>
                    <a:lstStyle/>
                    <a:p>
                      <a:pPr marL="0" algn="l" defTabSz="914400" rtl="0" eaLnBrk="1" latinLnBrk="0" hangingPunct="1"/>
                      <a:r>
                        <a:rPr lang="ja-JP" sz="1200">
                          <a:solidFill>
                            <a:schemeClr val="tx1"/>
                          </a:solidFill>
                          <a:latin typeface="+mn-lt"/>
                          <a:ea typeface="MS Mincho"/>
                          <a:cs typeface="+mn-cs"/>
                        </a:rPr>
                        <a:t>ARAF増幅</a:t>
                      </a:r>
                    </a:p>
                  </a:txBody>
                  <a:tcPr marL="108000" marR="90000" marT="46800" marB="46800"/>
                </a:tc>
                <a:tc>
                  <a:txBody>
                    <a:bodyPr/>
                    <a:lstStyle/>
                    <a:p>
                      <a:pPr marL="0" algn="ctr" defTabSz="914400" rtl="0" eaLnBrk="1" latinLnBrk="0" hangingPunct="1"/>
                      <a:r>
                        <a:rPr lang="ja-JP" sz="1200">
                          <a:solidFill>
                            <a:schemeClr val="tx1"/>
                          </a:solidFill>
                          <a:latin typeface="+mn-lt"/>
                          <a:ea typeface="MS Mincho"/>
                          <a:cs typeface="+mn-cs"/>
                        </a:rPr>
                        <a:t>0 （0）</a:t>
                      </a:r>
                    </a:p>
                  </a:txBody>
                  <a:tcPr marL="90000" marR="90000" marT="46800" marB="46800"/>
                </a:tc>
                <a:tc>
                  <a:txBody>
                    <a:bodyPr/>
                    <a:lstStyle/>
                    <a:p>
                      <a:pPr algn="ctr"/>
                      <a:r>
                        <a:rPr lang="ja-JP" sz="1200"/>
                        <a:t>2 （4）</a:t>
                      </a:r>
                    </a:p>
                  </a:txBody>
                  <a:tcPr marL="90000" marR="90000" marT="46800" marB="46800"/>
                </a:tc>
                <a:tc>
                  <a:txBody>
                    <a:bodyPr/>
                    <a:lstStyle/>
                    <a:p>
                      <a:pPr algn="ctr"/>
                      <a:r>
                        <a:rPr lang="ja-JP" sz="1200" dirty="0"/>
                        <a:t>2 （4）</a:t>
                      </a:r>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1596494490"/>
                  </a:ext>
                </a:extLst>
              </a:tr>
              <a:tr h="258031">
                <a:tc>
                  <a:txBody>
                    <a:bodyPr/>
                    <a:lstStyle/>
                    <a:p>
                      <a:pPr marL="0" algn="l" defTabSz="914400" rtl="0" eaLnBrk="1" latinLnBrk="0" hangingPunct="1"/>
                      <a:r>
                        <a:rPr lang="ja-JP" sz="1200">
                          <a:solidFill>
                            <a:schemeClr val="tx1"/>
                          </a:solidFill>
                          <a:latin typeface="+mn-lt"/>
                          <a:ea typeface="MS Mincho"/>
                          <a:cs typeface="+mn-cs"/>
                        </a:rPr>
                        <a:t>ALK融合</a:t>
                      </a:r>
                    </a:p>
                  </a:txBody>
                  <a:tcPr marL="108000" marR="90000" marT="46800" marB="46800"/>
                </a:tc>
                <a:tc>
                  <a:txBody>
                    <a:bodyPr/>
                    <a:lstStyle/>
                    <a:p>
                      <a:pPr marL="0" algn="ctr" defTabSz="914400" rtl="0" eaLnBrk="1" latinLnBrk="0" hangingPunct="1"/>
                      <a:r>
                        <a:rPr lang="ja-JP" sz="1200">
                          <a:solidFill>
                            <a:schemeClr val="tx1"/>
                          </a:solidFill>
                          <a:latin typeface="+mn-lt"/>
                          <a:ea typeface="MS Mincho"/>
                          <a:cs typeface="+mn-cs"/>
                        </a:rPr>
                        <a:t>0 （0）</a:t>
                      </a:r>
                    </a:p>
                  </a:txBody>
                  <a:tcPr marL="90000" marR="90000" marT="46800" marB="46800"/>
                </a:tc>
                <a:tc>
                  <a:txBody>
                    <a:bodyPr/>
                    <a:lstStyle/>
                    <a:p>
                      <a:pPr algn="ctr"/>
                      <a:r>
                        <a:rPr lang="ja-JP" sz="1200"/>
                        <a:t>1 （2）</a:t>
                      </a:r>
                    </a:p>
                  </a:txBody>
                  <a:tcPr marL="90000" marR="90000" marT="46800" marB="46800"/>
                </a:tc>
                <a:tc>
                  <a:txBody>
                    <a:bodyPr/>
                    <a:lstStyle/>
                    <a:p>
                      <a:pPr algn="ctr"/>
                      <a:r>
                        <a:rPr lang="ja-JP" sz="1200"/>
                        <a:t>1 （2）</a:t>
                      </a:r>
                    </a:p>
                  </a:txBody>
                  <a:tcPr marL="90000" marR="90000" marT="46800" marB="46800"/>
                </a:tc>
                <a:tc>
                  <a:txBody>
                    <a:bodyPr/>
                    <a:lstStyle/>
                    <a:p>
                      <a:pPr algn="ctr"/>
                      <a:r>
                        <a:rPr lang="ja-JP" sz="1200" dirty="0"/>
                        <a:t>あり</a:t>
                      </a:r>
                    </a:p>
                  </a:txBody>
                  <a:tcPr marL="90000" marR="90000" marT="46800" marB="46800"/>
                </a:tc>
                <a:extLst>
                  <a:ext uri="{0D108BD9-81ED-4DB2-BD59-A6C34878D82A}">
                    <a16:rowId xmlns:a16="http://schemas.microsoft.com/office/drawing/2014/main" val="1623299028"/>
                  </a:ext>
                </a:extLst>
              </a:tr>
            </a:tbl>
          </a:graphicData>
        </a:graphic>
      </p:graphicFrame>
      <p:sp>
        <p:nvSpPr>
          <p:cNvPr id="11" name="Content Placeholder 26">
            <a:extLst>
              <a:ext uri="{FF2B5EF4-FFF2-40B4-BE49-F238E27FC236}">
                <a16:creationId xmlns:a16="http://schemas.microsoft.com/office/drawing/2014/main" id="{16BAD327-BB22-5046-7225-C8934978F9E8}"/>
              </a:ext>
            </a:extLst>
          </p:cNvPr>
          <p:cNvSpPr txBox="1">
            <a:spLocks/>
          </p:cNvSpPr>
          <p:nvPr/>
        </p:nvSpPr>
        <p:spPr bwMode="auto">
          <a:xfrm>
            <a:off x="770343" y="1650534"/>
            <a:ext cx="4817806" cy="273187"/>
          </a:xfrm>
          <a:prstGeom prst="rect">
            <a:avLst/>
          </a:prstGeom>
          <a:noFill/>
          <a:ln w="9525">
            <a:noFill/>
            <a:miter lim="800000"/>
            <a:headEnd/>
            <a:tailEnd/>
          </a:ln>
        </p:spPr>
        <p:txBody>
          <a:bodyPr lIns="0" tIns="0" rIns="0" bIns="0"/>
          <a:lstStyle/>
          <a:p>
            <a:pPr lvl="0" algn="ctr">
              <a:defRPr/>
            </a:pPr>
            <a:r>
              <a:rPr lang="ja-JP" sz="1600" b="1">
                <a:solidFill>
                  <a:srgbClr val="363636"/>
                </a:solidFill>
              </a:rPr>
              <a:t>ベースラインおよびPDにおける主な変異の概要</a:t>
            </a:r>
          </a:p>
        </p:txBody>
      </p:sp>
      <p:graphicFrame>
        <p:nvGraphicFramePr>
          <p:cNvPr id="12" name="Table 11"/>
          <p:cNvGraphicFramePr>
            <a:graphicFrameLocks noGrp="1"/>
          </p:cNvGraphicFramePr>
          <p:nvPr>
            <p:extLst>
              <p:ext uri="{D42A27DB-BD31-4B8C-83A1-F6EECF244321}">
                <p14:modId xmlns:p14="http://schemas.microsoft.com/office/powerpoint/2010/main" val="2835557682"/>
              </p:ext>
            </p:extLst>
          </p:nvPr>
        </p:nvGraphicFramePr>
        <p:xfrm>
          <a:off x="6216660" y="2056605"/>
          <a:ext cx="5659054" cy="4347480"/>
        </p:xfrm>
        <a:graphic>
          <a:graphicData uri="http://schemas.openxmlformats.org/drawingml/2006/table">
            <a:tbl>
              <a:tblPr firstRow="1" bandRow="1">
                <a:tableStyleId>{69012ECD-51FC-41F1-AA8D-1B2483CD663E}</a:tableStyleId>
              </a:tblPr>
              <a:tblGrid>
                <a:gridCol w="1280660">
                  <a:extLst>
                    <a:ext uri="{9D8B030D-6E8A-4147-A177-3AD203B41FA5}">
                      <a16:colId xmlns:a16="http://schemas.microsoft.com/office/drawing/2014/main" val="4251174958"/>
                    </a:ext>
                  </a:extLst>
                </a:gridCol>
                <a:gridCol w="2192055">
                  <a:extLst>
                    <a:ext uri="{9D8B030D-6E8A-4147-A177-3AD203B41FA5}">
                      <a16:colId xmlns:a16="http://schemas.microsoft.com/office/drawing/2014/main" val="3398966707"/>
                    </a:ext>
                  </a:extLst>
                </a:gridCol>
                <a:gridCol w="2186339">
                  <a:extLst>
                    <a:ext uri="{9D8B030D-6E8A-4147-A177-3AD203B41FA5}">
                      <a16:colId xmlns:a16="http://schemas.microsoft.com/office/drawing/2014/main" val="257311545"/>
                    </a:ext>
                  </a:extLst>
                </a:gridCol>
              </a:tblGrid>
              <a:tr h="252899">
                <a:tc>
                  <a:txBody>
                    <a:bodyPr/>
                    <a:lstStyle/>
                    <a:p>
                      <a:pPr algn="l"/>
                      <a:r>
                        <a:rPr lang="ja-JP" sz="1100" b="1" dirty="0">
                          <a:solidFill>
                            <a:schemeClr val="tx2"/>
                          </a:solidFill>
                          <a:latin typeface="+mn-lt"/>
                          <a:ea typeface="MS Mincho"/>
                        </a:rPr>
                        <a:t>タンパク質、</a:t>
                      </a:r>
                      <a:br>
                        <a:rPr lang="en-GB" altLang="ja-JP" sz="1100" b="1" dirty="0">
                          <a:solidFill>
                            <a:schemeClr val="tx2"/>
                          </a:solidFill>
                          <a:latin typeface="+mn-lt"/>
                          <a:ea typeface="MS Mincho"/>
                        </a:rPr>
                      </a:br>
                      <a:r>
                        <a:rPr lang="ja-JP" sz="1100" b="1" dirty="0">
                          <a:solidFill>
                            <a:schemeClr val="tx2"/>
                          </a:solidFill>
                          <a:latin typeface="+mn-lt"/>
                          <a:ea typeface="MS Mincho"/>
                        </a:rPr>
                        <a:t>n （％）</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100" b="1">
                          <a:solidFill>
                            <a:schemeClr val="tx2"/>
                          </a:solidFill>
                        </a:rPr>
                        <a:t>ベースラインと比較して増加</a:t>
                      </a:r>
                    </a:p>
                  </a:txBody>
                  <a:tcPr marL="90000" marR="90000" marT="46800" marB="46800" anchor="ctr">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ベースラインと比較して低下</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156157">
                <a:tc>
                  <a:txBody>
                    <a:bodyPr/>
                    <a:lstStyle/>
                    <a:p>
                      <a:pPr marL="0" algn="l" defTabSz="914400" rtl="0" eaLnBrk="1" latinLnBrk="0" hangingPunct="1"/>
                      <a:r>
                        <a:rPr lang="ja-JP" sz="1100">
                          <a:solidFill>
                            <a:schemeClr val="tx1"/>
                          </a:solidFill>
                          <a:latin typeface="+mn-lt"/>
                          <a:ea typeface="MS Mincho"/>
                          <a:cs typeface="+mn-cs"/>
                        </a:rPr>
                        <a:t>AXL</a:t>
                      </a:r>
                    </a:p>
                  </a:txBody>
                  <a:tcPr marL="108000" marR="90000" marT="46800" marB="46800">
                    <a:lnT w="12700" cap="flat" cmpd="sng" algn="ctr">
                      <a:noFill/>
                      <a:prstDash val="solid"/>
                      <a:round/>
                      <a:headEnd type="none" w="med" len="med"/>
                      <a:tailEnd type="none" w="med" len="med"/>
                    </a:lnT>
                  </a:tcPr>
                </a:tc>
                <a:tc>
                  <a:txBody>
                    <a:bodyPr/>
                    <a:lstStyle/>
                    <a:p>
                      <a:pPr marL="0" algn="ctr" defTabSz="914400" rtl="0" eaLnBrk="1" latinLnBrk="0" hangingPunct="1"/>
                      <a:r>
                        <a:rPr lang="ja-JP" sz="1100">
                          <a:solidFill>
                            <a:schemeClr val="tx1"/>
                          </a:solidFill>
                          <a:latin typeface="+mn-lt"/>
                          <a:ea typeface="MS Mincho"/>
                          <a:cs typeface="+mn-cs"/>
                        </a:rPr>
                        <a:t>4 （67）</a:t>
                      </a:r>
                    </a:p>
                  </a:txBody>
                  <a:tcPr marL="90000" marR="90000" marT="46800" marB="46800">
                    <a:lnT w="12700" cap="flat" cmpd="sng" algn="ctr">
                      <a:noFill/>
                      <a:prstDash val="solid"/>
                      <a:round/>
                      <a:headEnd type="none" w="med" len="med"/>
                      <a:tailEnd type="none" w="med" len="med"/>
                    </a:lnT>
                  </a:tcPr>
                </a:tc>
                <a:tc>
                  <a:txBody>
                    <a:bodyPr/>
                    <a:lstStyle/>
                    <a:p>
                      <a:pPr marL="0" algn="ctr" defTabSz="914400" rtl="0" eaLnBrk="1" latinLnBrk="0" hangingPunct="1"/>
                      <a:r>
                        <a:rPr lang="ja-JP" sz="1100">
                          <a:solidFill>
                            <a:schemeClr val="tx1"/>
                          </a:solidFill>
                          <a:latin typeface="+mn-lt"/>
                          <a:ea typeface="MS Mincho"/>
                          <a:cs typeface="+mn-cs"/>
                        </a:rPr>
                        <a:t>0</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156157">
                <a:tc>
                  <a:txBody>
                    <a:bodyPr/>
                    <a:lstStyle/>
                    <a:p>
                      <a:pPr marL="0" algn="l" defTabSz="914400" rtl="0" eaLnBrk="1" latinLnBrk="0" hangingPunct="1"/>
                      <a:r>
                        <a:rPr lang="ja-JP" sz="1100">
                          <a:solidFill>
                            <a:schemeClr val="tx1"/>
                          </a:solidFill>
                          <a:latin typeface="+mn-lt"/>
                          <a:ea typeface="MS Mincho"/>
                          <a:cs typeface="+mn-cs"/>
                        </a:rPr>
                        <a:t>MET</a:t>
                      </a:r>
                    </a:p>
                  </a:txBody>
                  <a:tcPr marL="108000" marR="90000" marT="46800" marB="46800"/>
                </a:tc>
                <a:tc>
                  <a:txBody>
                    <a:bodyPr/>
                    <a:lstStyle/>
                    <a:p>
                      <a:pPr marL="0" algn="ctr" defTabSz="914400" rtl="0" eaLnBrk="1" latinLnBrk="0" hangingPunct="1"/>
                      <a:r>
                        <a:rPr lang="ja-JP" sz="1100">
                          <a:solidFill>
                            <a:schemeClr val="tx1"/>
                          </a:solidFill>
                          <a:latin typeface="+mn-lt"/>
                          <a:ea typeface="MS Mincho"/>
                          <a:cs typeface="+mn-cs"/>
                        </a:rPr>
                        <a:t>3 （50）</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1 （17）</a:t>
                      </a:r>
                    </a:p>
                  </a:txBody>
                  <a:tcPr marL="90000" marR="90000" marT="46800" marB="46800"/>
                </a:tc>
                <a:extLst>
                  <a:ext uri="{0D108BD9-81ED-4DB2-BD59-A6C34878D82A}">
                    <a16:rowId xmlns:a16="http://schemas.microsoft.com/office/drawing/2014/main" val="2763956943"/>
                  </a:ext>
                </a:extLst>
              </a:tr>
              <a:tr h="156157">
                <a:tc>
                  <a:txBody>
                    <a:bodyPr/>
                    <a:lstStyle/>
                    <a:p>
                      <a:pPr marL="0" algn="l" defTabSz="914400" rtl="0" eaLnBrk="1" latinLnBrk="0" hangingPunct="1"/>
                      <a:r>
                        <a:rPr lang="ja-JP" sz="1100">
                          <a:solidFill>
                            <a:schemeClr val="tx1"/>
                          </a:solidFill>
                          <a:latin typeface="+mn-lt"/>
                          <a:ea typeface="MS Mincho"/>
                          <a:cs typeface="+mn-cs"/>
                        </a:rPr>
                        <a:t>Eカドヘリン</a:t>
                      </a:r>
                    </a:p>
                  </a:txBody>
                  <a:tcPr marL="108000" marR="90000" marT="46800" marB="46800"/>
                </a:tc>
                <a:tc>
                  <a:txBody>
                    <a:bodyPr/>
                    <a:lstStyle/>
                    <a:p>
                      <a:pPr marL="0" algn="ctr" defTabSz="914400" rtl="0" eaLnBrk="1" latinLnBrk="0" hangingPunct="1"/>
                      <a:r>
                        <a:rPr lang="ja-JP" sz="1100">
                          <a:solidFill>
                            <a:schemeClr val="tx1"/>
                          </a:solidFill>
                          <a:latin typeface="+mn-lt"/>
                          <a:ea typeface="MS Mincho"/>
                          <a:cs typeface="+mn-cs"/>
                        </a:rPr>
                        <a:t>2 （33）</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2 （33）</a:t>
                      </a:r>
                    </a:p>
                  </a:txBody>
                  <a:tcPr marL="90000" marR="90000" marT="46800" marB="46800"/>
                </a:tc>
                <a:extLst>
                  <a:ext uri="{0D108BD9-81ED-4DB2-BD59-A6C34878D82A}">
                    <a16:rowId xmlns:a16="http://schemas.microsoft.com/office/drawing/2014/main" val="57944102"/>
                  </a:ext>
                </a:extLst>
              </a:tr>
              <a:tr h="156157">
                <a:tc>
                  <a:txBody>
                    <a:bodyPr/>
                    <a:lstStyle/>
                    <a:p>
                      <a:pPr marL="0" algn="l" defTabSz="914400" rtl="0" eaLnBrk="1" latinLnBrk="0" hangingPunct="1"/>
                      <a:r>
                        <a:rPr lang="ja-JP" sz="1100">
                          <a:solidFill>
                            <a:schemeClr val="tx1"/>
                          </a:solidFill>
                          <a:latin typeface="+mn-lt"/>
                          <a:ea typeface="MS Mincho"/>
                          <a:cs typeface="+mn-cs"/>
                        </a:rPr>
                        <a:t>EGFR</a:t>
                      </a:r>
                    </a:p>
                  </a:txBody>
                  <a:tcPr marL="108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a:solidFill>
                            <a:schemeClr val="tx1"/>
                          </a:solidFill>
                          <a:latin typeface="+mn-lt"/>
                          <a:ea typeface="MS Mincho"/>
                          <a:cs typeface="+mn-cs"/>
                        </a:rPr>
                        <a:t>2 （33）</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2 （33）</a:t>
                      </a:r>
                    </a:p>
                  </a:txBody>
                  <a:tcPr marL="90000" marR="90000" marT="46800" marB="46800"/>
                </a:tc>
                <a:extLst>
                  <a:ext uri="{0D108BD9-81ED-4DB2-BD59-A6C34878D82A}">
                    <a16:rowId xmlns:a16="http://schemas.microsoft.com/office/drawing/2014/main" val="3687788380"/>
                  </a:ext>
                </a:extLst>
              </a:tr>
              <a:tr h="156157">
                <a:tc>
                  <a:txBody>
                    <a:bodyPr/>
                    <a:lstStyle/>
                    <a:p>
                      <a:pPr marL="0" algn="l" defTabSz="914400" rtl="0" eaLnBrk="1" latinLnBrk="0" hangingPunct="1"/>
                      <a:r>
                        <a:rPr lang="ja-JP" sz="1100">
                          <a:solidFill>
                            <a:schemeClr val="tx1"/>
                          </a:solidFill>
                          <a:latin typeface="+mn-lt"/>
                          <a:ea typeface="MS Mincho"/>
                          <a:cs typeface="+mn-cs"/>
                        </a:rPr>
                        <a:t>SLFN11</a:t>
                      </a:r>
                    </a:p>
                  </a:txBody>
                  <a:tcPr marL="108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a:solidFill>
                            <a:schemeClr val="tx1"/>
                          </a:solidFill>
                          <a:latin typeface="+mn-lt"/>
                          <a:ea typeface="MS Mincho"/>
                          <a:cs typeface="+mn-cs"/>
                        </a:rPr>
                        <a:t>2 （33）</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3 （50）</a:t>
                      </a:r>
                    </a:p>
                  </a:txBody>
                  <a:tcPr marL="90000" marR="90000" marT="46800" marB="46800"/>
                </a:tc>
                <a:extLst>
                  <a:ext uri="{0D108BD9-81ED-4DB2-BD59-A6C34878D82A}">
                    <a16:rowId xmlns:a16="http://schemas.microsoft.com/office/drawing/2014/main" val="2419989758"/>
                  </a:ext>
                </a:extLst>
              </a:tr>
              <a:tr h="156157">
                <a:tc>
                  <a:txBody>
                    <a:bodyPr/>
                    <a:lstStyle/>
                    <a:p>
                      <a:pPr marL="0" algn="l" defTabSz="914400" rtl="0" eaLnBrk="1" latinLnBrk="0" hangingPunct="1"/>
                      <a:r>
                        <a:rPr lang="ja-JP" sz="1100">
                          <a:solidFill>
                            <a:schemeClr val="tx1"/>
                          </a:solidFill>
                          <a:latin typeface="+mn-lt"/>
                          <a:ea typeface="MS Mincho"/>
                          <a:cs typeface="+mn-cs"/>
                        </a:rPr>
                        <a:t>TOP1</a:t>
                      </a:r>
                    </a:p>
                  </a:txBody>
                  <a:tcPr marL="108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a:solidFill>
                            <a:schemeClr val="tx1"/>
                          </a:solidFill>
                          <a:latin typeface="+mn-lt"/>
                          <a:ea typeface="MS Mincho"/>
                          <a:cs typeface="+mn-cs"/>
                        </a:rPr>
                        <a:t>2 （33）</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0</a:t>
                      </a:r>
                    </a:p>
                  </a:txBody>
                  <a:tcPr marL="90000" marR="90000" marT="46800" marB="46800"/>
                </a:tc>
                <a:extLst>
                  <a:ext uri="{0D108BD9-81ED-4DB2-BD59-A6C34878D82A}">
                    <a16:rowId xmlns:a16="http://schemas.microsoft.com/office/drawing/2014/main" val="226795752"/>
                  </a:ext>
                </a:extLst>
              </a:tr>
              <a:tr h="156157">
                <a:tc>
                  <a:txBody>
                    <a:bodyPr/>
                    <a:lstStyle/>
                    <a:p>
                      <a:pPr marL="0" algn="l" defTabSz="914400" rtl="0" eaLnBrk="1" latinLnBrk="0" hangingPunct="1"/>
                      <a:r>
                        <a:rPr lang="ja-JP" sz="1100">
                          <a:solidFill>
                            <a:schemeClr val="tx1"/>
                          </a:solidFill>
                          <a:latin typeface="+mn-lt"/>
                          <a:ea typeface="MS Mincho"/>
                          <a:cs typeface="+mn-cs"/>
                        </a:rPr>
                        <a:t>TROP2</a:t>
                      </a:r>
                    </a:p>
                  </a:txBody>
                  <a:tcPr marL="108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a:solidFill>
                            <a:schemeClr val="tx1"/>
                          </a:solidFill>
                          <a:latin typeface="+mn-lt"/>
                          <a:ea typeface="MS Mincho"/>
                          <a:cs typeface="+mn-cs"/>
                        </a:rPr>
                        <a:t>2 （33）</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1 （17）</a:t>
                      </a:r>
                    </a:p>
                  </a:txBody>
                  <a:tcPr marL="90000" marR="90000" marT="46800" marB="46800"/>
                </a:tc>
                <a:extLst>
                  <a:ext uri="{0D108BD9-81ED-4DB2-BD59-A6C34878D82A}">
                    <a16:rowId xmlns:a16="http://schemas.microsoft.com/office/drawing/2014/main" val="3097398576"/>
                  </a:ext>
                </a:extLst>
              </a:tr>
              <a:tr h="156157">
                <a:tc>
                  <a:txBody>
                    <a:bodyPr/>
                    <a:lstStyle/>
                    <a:p>
                      <a:pPr marL="0" algn="l" defTabSz="914400" rtl="0" eaLnBrk="1" latinLnBrk="0" hangingPunct="1"/>
                      <a:r>
                        <a:rPr lang="ja-JP" sz="1100">
                          <a:solidFill>
                            <a:schemeClr val="tx1"/>
                          </a:solidFill>
                          <a:latin typeface="+mn-lt"/>
                          <a:ea typeface="MS Mincho"/>
                          <a:cs typeface="+mn-cs"/>
                        </a:rPr>
                        <a:t>CD56</a:t>
                      </a:r>
                    </a:p>
                  </a:txBody>
                  <a:tcPr marL="108000" marR="90000" marT="46800" marB="46800"/>
                </a:tc>
                <a:tc>
                  <a:txBody>
                    <a:bodyPr/>
                    <a:lstStyle/>
                    <a:p>
                      <a:pPr marL="0" algn="ctr" defTabSz="914400" rtl="0" eaLnBrk="1" latinLnBrk="0" hangingPunct="1"/>
                      <a:r>
                        <a:rPr lang="ja-JP" sz="1100">
                          <a:solidFill>
                            <a:schemeClr val="tx1"/>
                          </a:solidFill>
                          <a:latin typeface="+mn-lt"/>
                          <a:ea typeface="MS Mincho"/>
                          <a:cs typeface="+mn-cs"/>
                        </a:rPr>
                        <a:t>1 （17）</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0</a:t>
                      </a:r>
                    </a:p>
                  </a:txBody>
                  <a:tcPr marL="90000" marR="90000" marT="46800" marB="46800"/>
                </a:tc>
                <a:extLst>
                  <a:ext uri="{0D108BD9-81ED-4DB2-BD59-A6C34878D82A}">
                    <a16:rowId xmlns:a16="http://schemas.microsoft.com/office/drawing/2014/main" val="3240175459"/>
                  </a:ext>
                </a:extLst>
              </a:tr>
              <a:tr h="156157">
                <a:tc>
                  <a:txBody>
                    <a:bodyPr/>
                    <a:lstStyle/>
                    <a:p>
                      <a:pPr marL="0" algn="l" defTabSz="914400" rtl="0" eaLnBrk="1" latinLnBrk="0" hangingPunct="1"/>
                      <a:r>
                        <a:rPr lang="ja-JP" sz="1100">
                          <a:solidFill>
                            <a:schemeClr val="tx1"/>
                          </a:solidFill>
                          <a:latin typeface="+mn-lt"/>
                          <a:ea typeface="MS Mincho"/>
                          <a:cs typeface="+mn-cs"/>
                        </a:rPr>
                        <a:t>クロモグラニンA</a:t>
                      </a:r>
                    </a:p>
                  </a:txBody>
                  <a:tcPr marL="108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a:solidFill>
                            <a:schemeClr val="tx1"/>
                          </a:solidFill>
                          <a:latin typeface="+mn-lt"/>
                          <a:ea typeface="MS Mincho"/>
                          <a:cs typeface="+mn-cs"/>
                        </a:rPr>
                        <a:t>1 （17）</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0</a:t>
                      </a:r>
                    </a:p>
                  </a:txBody>
                  <a:tcPr marL="90000" marR="90000" marT="46800" marB="46800"/>
                </a:tc>
                <a:extLst>
                  <a:ext uri="{0D108BD9-81ED-4DB2-BD59-A6C34878D82A}">
                    <a16:rowId xmlns:a16="http://schemas.microsoft.com/office/drawing/2014/main" val="1596494490"/>
                  </a:ext>
                </a:extLst>
              </a:tr>
              <a:tr h="156157">
                <a:tc>
                  <a:txBody>
                    <a:bodyPr/>
                    <a:lstStyle/>
                    <a:p>
                      <a:pPr marL="0" algn="l" defTabSz="914400" rtl="0" eaLnBrk="1" latinLnBrk="0" hangingPunct="1"/>
                      <a:r>
                        <a:rPr lang="ja-JP" sz="1100">
                          <a:solidFill>
                            <a:schemeClr val="tx1"/>
                          </a:solidFill>
                          <a:latin typeface="+mn-lt"/>
                          <a:ea typeface="MS Mincho"/>
                          <a:cs typeface="+mn-cs"/>
                        </a:rPr>
                        <a:t>HER2</a:t>
                      </a:r>
                    </a:p>
                  </a:txBody>
                  <a:tcPr marL="108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a:solidFill>
                            <a:schemeClr val="tx1"/>
                          </a:solidFill>
                          <a:latin typeface="+mn-lt"/>
                          <a:ea typeface="MS Mincho"/>
                          <a:cs typeface="+mn-cs"/>
                        </a:rPr>
                        <a:t>1 （17）</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2 （33）</a:t>
                      </a:r>
                    </a:p>
                  </a:txBody>
                  <a:tcPr marL="90000" marR="90000" marT="46800" marB="46800"/>
                </a:tc>
                <a:extLst>
                  <a:ext uri="{0D108BD9-81ED-4DB2-BD59-A6C34878D82A}">
                    <a16:rowId xmlns:a16="http://schemas.microsoft.com/office/drawing/2014/main" val="1623299028"/>
                  </a:ext>
                </a:extLst>
              </a:tr>
              <a:tr h="156157">
                <a:tc>
                  <a:txBody>
                    <a:bodyPr/>
                    <a:lstStyle/>
                    <a:p>
                      <a:pPr marL="0" algn="l" defTabSz="914400" rtl="0" eaLnBrk="1" latinLnBrk="0" hangingPunct="1"/>
                      <a:r>
                        <a:rPr lang="ja-JP" sz="1100">
                          <a:solidFill>
                            <a:schemeClr val="tx1"/>
                          </a:solidFill>
                          <a:latin typeface="+mn-lt"/>
                          <a:ea typeface="MS Mincho"/>
                          <a:cs typeface="+mn-cs"/>
                        </a:rPr>
                        <a:t>SYP</a:t>
                      </a:r>
                    </a:p>
                  </a:txBody>
                  <a:tcPr marL="108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a:solidFill>
                            <a:schemeClr val="tx1"/>
                          </a:solidFill>
                          <a:latin typeface="+mn-lt"/>
                          <a:ea typeface="MS Mincho"/>
                          <a:cs typeface="+mn-cs"/>
                        </a:rPr>
                        <a:t>1 （17）</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0</a:t>
                      </a:r>
                    </a:p>
                  </a:txBody>
                  <a:tcPr marL="90000" marR="90000" marT="46800" marB="46800"/>
                </a:tc>
                <a:extLst>
                  <a:ext uri="{0D108BD9-81ED-4DB2-BD59-A6C34878D82A}">
                    <a16:rowId xmlns:a16="http://schemas.microsoft.com/office/drawing/2014/main" val="673869744"/>
                  </a:ext>
                </a:extLst>
              </a:tr>
              <a:tr h="156157">
                <a:tc>
                  <a:txBody>
                    <a:bodyPr/>
                    <a:lstStyle/>
                    <a:p>
                      <a:pPr marL="0" algn="l" defTabSz="914400" rtl="0" eaLnBrk="1" latinLnBrk="0" hangingPunct="1"/>
                      <a:r>
                        <a:rPr lang="ja-JP" sz="1100">
                          <a:solidFill>
                            <a:schemeClr val="tx1"/>
                          </a:solidFill>
                          <a:latin typeface="+mn-lt"/>
                          <a:ea typeface="MS Mincho"/>
                          <a:cs typeface="+mn-cs"/>
                        </a:rPr>
                        <a:t>VIM</a:t>
                      </a:r>
                    </a:p>
                  </a:txBody>
                  <a:tcPr marL="108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100">
                          <a:solidFill>
                            <a:schemeClr val="tx1"/>
                          </a:solidFill>
                          <a:latin typeface="+mn-lt"/>
                          <a:ea typeface="MS Mincho"/>
                          <a:cs typeface="+mn-cs"/>
                        </a:rPr>
                        <a:t>1 （17）</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0</a:t>
                      </a:r>
                    </a:p>
                  </a:txBody>
                  <a:tcPr marL="90000" marR="90000" marT="46800" marB="46800"/>
                </a:tc>
                <a:extLst>
                  <a:ext uri="{0D108BD9-81ED-4DB2-BD59-A6C34878D82A}">
                    <a16:rowId xmlns:a16="http://schemas.microsoft.com/office/drawing/2014/main" val="4169089583"/>
                  </a:ext>
                </a:extLst>
              </a:tr>
              <a:tr h="156157">
                <a:tc>
                  <a:txBody>
                    <a:bodyPr/>
                    <a:lstStyle/>
                    <a:p>
                      <a:pPr marL="0" algn="l" defTabSz="914400" rtl="0" eaLnBrk="1" latinLnBrk="0" hangingPunct="1"/>
                      <a:r>
                        <a:rPr lang="ja-JP" sz="1100">
                          <a:solidFill>
                            <a:schemeClr val="tx1"/>
                          </a:solidFill>
                          <a:latin typeface="+mn-lt"/>
                          <a:ea typeface="MS Mincho"/>
                          <a:cs typeface="+mn-cs"/>
                        </a:rPr>
                        <a:t>HER3</a:t>
                      </a:r>
                    </a:p>
                  </a:txBody>
                  <a:tcPr marL="108000" marR="90000" marT="46800" marB="46800"/>
                </a:tc>
                <a:tc>
                  <a:txBody>
                    <a:bodyPr/>
                    <a:lstStyle/>
                    <a:p>
                      <a:pPr marL="0" algn="ctr" defTabSz="914400" rtl="0" eaLnBrk="1" latinLnBrk="0" hangingPunct="1"/>
                      <a:r>
                        <a:rPr lang="ja-JP" sz="1100">
                          <a:solidFill>
                            <a:schemeClr val="tx1"/>
                          </a:solidFill>
                          <a:latin typeface="+mn-lt"/>
                          <a:ea typeface="MS Mincho"/>
                          <a:cs typeface="+mn-cs"/>
                        </a:rPr>
                        <a:t>0</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0</a:t>
                      </a:r>
                    </a:p>
                  </a:txBody>
                  <a:tcPr marL="90000" marR="90000" marT="46800" marB="46800"/>
                </a:tc>
                <a:extLst>
                  <a:ext uri="{0D108BD9-81ED-4DB2-BD59-A6C34878D82A}">
                    <a16:rowId xmlns:a16="http://schemas.microsoft.com/office/drawing/2014/main" val="563099411"/>
                  </a:ext>
                </a:extLst>
              </a:tr>
              <a:tr h="156157">
                <a:tc>
                  <a:txBody>
                    <a:bodyPr/>
                    <a:lstStyle/>
                    <a:p>
                      <a:pPr marL="0" algn="l" defTabSz="914400" rtl="0" eaLnBrk="1" latinLnBrk="0" hangingPunct="1"/>
                      <a:r>
                        <a:rPr lang="ja-JP" sz="1100">
                          <a:solidFill>
                            <a:schemeClr val="tx1"/>
                          </a:solidFill>
                          <a:latin typeface="+mn-lt"/>
                          <a:ea typeface="MS Mincho"/>
                          <a:cs typeface="+mn-cs"/>
                        </a:rPr>
                        <a:t>Frα</a:t>
                      </a:r>
                    </a:p>
                  </a:txBody>
                  <a:tcPr marL="108000" marR="90000" marT="46800" marB="46800"/>
                </a:tc>
                <a:tc>
                  <a:txBody>
                    <a:bodyPr/>
                    <a:lstStyle/>
                    <a:p>
                      <a:pPr marL="0" algn="ctr" defTabSz="914400" rtl="0" eaLnBrk="1" latinLnBrk="0" hangingPunct="1"/>
                      <a:r>
                        <a:rPr lang="ja-JP" sz="1100">
                          <a:solidFill>
                            <a:schemeClr val="tx1"/>
                          </a:solidFill>
                          <a:latin typeface="+mn-lt"/>
                          <a:ea typeface="MS Mincho"/>
                          <a:cs typeface="+mn-cs"/>
                        </a:rPr>
                        <a:t>0</a:t>
                      </a:r>
                    </a:p>
                  </a:txBody>
                  <a:tcPr marL="90000" marR="90000" marT="46800" marB="46800"/>
                </a:tc>
                <a:tc>
                  <a:txBody>
                    <a:bodyPr/>
                    <a:lstStyle/>
                    <a:p>
                      <a:pPr marL="0" algn="ctr" defTabSz="914400" rtl="0" eaLnBrk="1" latinLnBrk="0" hangingPunct="1"/>
                      <a:r>
                        <a:rPr lang="ja-JP" sz="1100">
                          <a:solidFill>
                            <a:schemeClr val="tx1"/>
                          </a:solidFill>
                          <a:latin typeface="+mn-lt"/>
                          <a:ea typeface="MS Mincho"/>
                          <a:cs typeface="+mn-cs"/>
                        </a:rPr>
                        <a:t>3 （50）</a:t>
                      </a:r>
                    </a:p>
                  </a:txBody>
                  <a:tcPr marL="90000" marR="90000" marT="46800" marB="46800"/>
                </a:tc>
                <a:extLst>
                  <a:ext uri="{0D108BD9-81ED-4DB2-BD59-A6C34878D82A}">
                    <a16:rowId xmlns:a16="http://schemas.microsoft.com/office/drawing/2014/main" val="2831786825"/>
                  </a:ext>
                </a:extLst>
              </a:tr>
              <a:tr h="156157">
                <a:tc>
                  <a:txBody>
                    <a:bodyPr/>
                    <a:lstStyle/>
                    <a:p>
                      <a:pPr marL="0" algn="l" defTabSz="914400" rtl="0" eaLnBrk="1" latinLnBrk="0" hangingPunct="1"/>
                      <a:r>
                        <a:rPr lang="ja-JP" sz="1100">
                          <a:solidFill>
                            <a:schemeClr val="tx1"/>
                          </a:solidFill>
                          <a:latin typeface="+mn-lt"/>
                          <a:ea typeface="MS Mincho"/>
                          <a:cs typeface="+mn-cs"/>
                        </a:rPr>
                        <a:t>PD-L1</a:t>
                      </a:r>
                    </a:p>
                  </a:txBody>
                  <a:tcPr marL="108000" marR="90000" marT="46800" marB="46800"/>
                </a:tc>
                <a:tc>
                  <a:txBody>
                    <a:bodyPr/>
                    <a:lstStyle/>
                    <a:p>
                      <a:pPr marL="0" algn="ctr" defTabSz="914400" rtl="0" eaLnBrk="1" latinLnBrk="0" hangingPunct="1"/>
                      <a:r>
                        <a:rPr lang="ja-JP" sz="1100">
                          <a:solidFill>
                            <a:schemeClr val="tx1"/>
                          </a:solidFill>
                          <a:latin typeface="+mn-lt"/>
                          <a:ea typeface="MS Mincho"/>
                          <a:cs typeface="+mn-cs"/>
                        </a:rPr>
                        <a:t>0</a:t>
                      </a:r>
                    </a:p>
                  </a:txBody>
                  <a:tcPr marL="90000" marR="90000" marT="46800" marB="46800"/>
                </a:tc>
                <a:tc>
                  <a:txBody>
                    <a:bodyPr/>
                    <a:lstStyle/>
                    <a:p>
                      <a:pPr marL="0" algn="ctr" defTabSz="914400" rtl="0" eaLnBrk="1" latinLnBrk="0" hangingPunct="1"/>
                      <a:r>
                        <a:rPr lang="ja-JP" sz="1100" dirty="0">
                          <a:solidFill>
                            <a:schemeClr val="tx1"/>
                          </a:solidFill>
                          <a:latin typeface="+mn-lt"/>
                          <a:ea typeface="MS Mincho"/>
                          <a:cs typeface="+mn-cs"/>
                        </a:rPr>
                        <a:t>0</a:t>
                      </a:r>
                    </a:p>
                  </a:txBody>
                  <a:tcPr marL="90000" marR="90000" marT="46800" marB="46800"/>
                </a:tc>
                <a:extLst>
                  <a:ext uri="{0D108BD9-81ED-4DB2-BD59-A6C34878D82A}">
                    <a16:rowId xmlns:a16="http://schemas.microsoft.com/office/drawing/2014/main" val="3260964718"/>
                  </a:ext>
                </a:extLst>
              </a:tr>
            </a:tbl>
          </a:graphicData>
        </a:graphic>
      </p:graphicFrame>
    </p:spTree>
    <p:extLst>
      <p:ext uri="{BB962C8B-B14F-4D97-AF65-F5344CB8AC3E}">
        <p14:creationId xmlns:p14="http://schemas.microsoft.com/office/powerpoint/2010/main" val="266533810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LBA1：大気汚染による非小細胞肺がん誘発の作用機序および作用可能な炎症軸：分子レベルでのがん予防を目指して – Swanton C, et al.</a:t>
            </a:r>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dirty="0"/>
              <a:t>主な結果（続き）</a:t>
            </a:r>
          </a:p>
        </p:txBody>
      </p:sp>
      <p:sp>
        <p:nvSpPr>
          <p:cNvPr id="5" name="Text Placeholder 4"/>
          <p:cNvSpPr>
            <a:spLocks noGrp="1"/>
          </p:cNvSpPr>
          <p:nvPr>
            <p:ph type="body" sz="quarter" idx="11"/>
          </p:nvPr>
        </p:nvSpPr>
        <p:spPr/>
        <p:txBody>
          <a:bodyPr/>
          <a:lstStyle/>
          <a:p>
            <a:r>
              <a:rPr lang="ja-JP"/>
              <a:t>Swanton C, et al.Ann Oncol 2022;33（suppl）:Abstr LBA1</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1556790" y="1774122"/>
            <a:ext cx="4255842"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PM2.5は、ヒト肺上皮および肺胞マクロファージにおけるIL-1</a:t>
            </a:r>
            <a:r>
              <a:rPr kumimoji="0" lang="ja-JP" sz="1600" b="1" i="0" u="none" strike="noStrike" cap="none" normalizeH="0" baseline="0" noProof="0">
                <a:ln>
                  <a:noFill/>
                </a:ln>
                <a:solidFill>
                  <a:srgbClr val="363636"/>
                </a:solidFill>
                <a:uLnTx/>
                <a:uFillTx/>
                <a:latin typeface="Arial" panose="020B0604020202020204" pitchFamily="34" charset="0"/>
                <a:ea typeface="MS Mincho"/>
                <a:cs typeface="Arial" panose="020B0604020202020204" pitchFamily="34" charset="0"/>
                <a:sym typeface="Helvetica"/>
              </a:rPr>
              <a:t>β</a:t>
            </a:r>
            <a:r>
              <a:rPr kumimoji="0" lang="ja-JP" sz="1600" b="1" i="0" u="none" strike="noStrike" cap="none" normalizeH="0" baseline="0" noProof="0">
                <a:ln>
                  <a:noFill/>
                </a:ln>
                <a:solidFill>
                  <a:srgbClr val="363636"/>
                </a:solidFill>
                <a:uLnTx/>
                <a:uFillTx/>
                <a:latin typeface="Arial"/>
                <a:ea typeface="MS Mincho"/>
                <a:cs typeface="+mj-cs"/>
                <a:sym typeface="Helvetica"/>
              </a:rPr>
              <a:t>発現を促進する</a:t>
            </a:r>
          </a:p>
        </p:txBody>
      </p:sp>
      <p:sp>
        <p:nvSpPr>
          <p:cNvPr id="12" name="Content Placeholder 26">
            <a:extLst>
              <a:ext uri="{FF2B5EF4-FFF2-40B4-BE49-F238E27FC236}">
                <a16:creationId xmlns:a16="http://schemas.microsoft.com/office/drawing/2014/main" id="{16BAD327-BB22-5046-7225-C8934978F9E8}"/>
              </a:ext>
            </a:extLst>
          </p:cNvPr>
          <p:cNvSpPr txBox="1">
            <a:spLocks/>
          </p:cNvSpPr>
          <p:nvPr/>
        </p:nvSpPr>
        <p:spPr bwMode="auto">
          <a:xfrm>
            <a:off x="7487808" y="1774122"/>
            <a:ext cx="4255842"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IL-1</a:t>
            </a:r>
            <a:r>
              <a:rPr kumimoji="0" lang="ja-JP" sz="1600" b="1" i="0" u="none" strike="noStrike" cap="none" normalizeH="0" baseline="0" noProof="0">
                <a:ln>
                  <a:noFill/>
                </a:ln>
                <a:solidFill>
                  <a:srgbClr val="363636"/>
                </a:solidFill>
                <a:uLnTx/>
                <a:uFillTx/>
                <a:latin typeface="Arial" panose="020B0604020202020204" pitchFamily="34" charset="0"/>
                <a:ea typeface="MS Mincho"/>
                <a:cs typeface="Arial" panose="020B0604020202020204" pitchFamily="34" charset="0"/>
                <a:sym typeface="Helvetica"/>
              </a:rPr>
              <a:t>β</a:t>
            </a:r>
            <a:r>
              <a:rPr kumimoji="0" lang="ja-JP" sz="1600" b="1" i="0" u="none" strike="noStrike" cap="none" normalizeH="0" baseline="0" noProof="0">
                <a:ln>
                  <a:noFill/>
                </a:ln>
                <a:solidFill>
                  <a:srgbClr val="363636"/>
                </a:solidFill>
                <a:uLnTx/>
                <a:uFillTx/>
                <a:latin typeface="Arial"/>
                <a:ea typeface="MS Mincho"/>
                <a:cs typeface="+mj-cs"/>
                <a:sym typeface="Helvetica"/>
              </a:rPr>
              <a:t>を遮断すると、EGFR変異型マウスモデルでは汚染誘発性のがんが抑制される</a:t>
            </a:r>
          </a:p>
        </p:txBody>
      </p:sp>
      <p:grpSp>
        <p:nvGrpSpPr>
          <p:cNvPr id="808" name="Group 807">
            <a:extLst>
              <a:ext uri="{FF2B5EF4-FFF2-40B4-BE49-F238E27FC236}">
                <a16:creationId xmlns:a16="http://schemas.microsoft.com/office/drawing/2014/main" id="{7A98664F-2FBC-4239-B5F2-D786E3FB5AA7}"/>
              </a:ext>
            </a:extLst>
          </p:cNvPr>
          <p:cNvGrpSpPr/>
          <p:nvPr/>
        </p:nvGrpSpPr>
        <p:grpSpPr>
          <a:xfrm>
            <a:off x="490538" y="2808000"/>
            <a:ext cx="2010219" cy="3518554"/>
            <a:chOff x="1008698" y="2808000"/>
            <a:chExt cx="2010219" cy="3518554"/>
          </a:xfrm>
        </p:grpSpPr>
        <p:sp>
          <p:nvSpPr>
            <p:cNvPr id="663" name="Line 8">
              <a:extLst>
                <a:ext uri="{FF2B5EF4-FFF2-40B4-BE49-F238E27FC236}">
                  <a16:creationId xmlns:a16="http://schemas.microsoft.com/office/drawing/2014/main" id="{99729A45-A4E8-6927-46AF-DB7525A7B135}"/>
                </a:ext>
              </a:extLst>
            </p:cNvPr>
            <p:cNvSpPr>
              <a:spLocks noChangeShapeType="1"/>
            </p:cNvSpPr>
            <p:nvPr/>
          </p:nvSpPr>
          <p:spPr bwMode="auto">
            <a:xfrm>
              <a:off x="1640681" y="5199683"/>
              <a:ext cx="461963" cy="0"/>
            </a:xfrm>
            <a:prstGeom prst="line">
              <a:avLst/>
            </a:prstGeom>
            <a:solidFill>
              <a:schemeClr val="accent1"/>
            </a:solidFill>
            <a:ln w="381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82" name="Line 8">
              <a:extLst>
                <a:ext uri="{FF2B5EF4-FFF2-40B4-BE49-F238E27FC236}">
                  <a16:creationId xmlns:a16="http://schemas.microsoft.com/office/drawing/2014/main" id="{4FCEEB2A-AFEE-5B0B-6D86-7BE71F00FABC}"/>
                </a:ext>
              </a:extLst>
            </p:cNvPr>
            <p:cNvSpPr>
              <a:spLocks noChangeShapeType="1"/>
            </p:cNvSpPr>
            <p:nvPr/>
          </p:nvSpPr>
          <p:spPr bwMode="auto">
            <a:xfrm>
              <a:off x="2293143" y="4401964"/>
              <a:ext cx="461963" cy="0"/>
            </a:xfrm>
            <a:prstGeom prst="line">
              <a:avLst/>
            </a:prstGeom>
            <a:solidFill>
              <a:schemeClr val="accent1"/>
            </a:solidFill>
            <a:ln w="381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 name="Line 8">
              <a:extLst>
                <a:ext uri="{FF2B5EF4-FFF2-40B4-BE49-F238E27FC236}">
                  <a16:creationId xmlns:a16="http://schemas.microsoft.com/office/drawing/2014/main" id="{36FD6D46-5A45-FDA8-A904-E518DB2D061C}"/>
                </a:ext>
              </a:extLst>
            </p:cNvPr>
            <p:cNvSpPr>
              <a:spLocks noChangeShapeType="1"/>
            </p:cNvSpPr>
            <p:nvPr/>
          </p:nvSpPr>
          <p:spPr bwMode="auto">
            <a:xfrm>
              <a:off x="1443242" y="3390757"/>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7" name="Straight Connector 6">
              <a:extLst>
                <a:ext uri="{FF2B5EF4-FFF2-40B4-BE49-F238E27FC236}">
                  <a16:creationId xmlns:a16="http://schemas.microsoft.com/office/drawing/2014/main" id="{2CCED789-F283-1B1E-EED8-AA29B3FF7F1D}"/>
                </a:ext>
              </a:extLst>
            </p:cNvPr>
            <p:cNvCxnSpPr>
              <a:cxnSpLocks/>
            </p:cNvCxnSpPr>
            <p:nvPr/>
          </p:nvCxnSpPr>
          <p:spPr>
            <a:xfrm>
              <a:off x="1486593" y="3383756"/>
              <a:ext cx="0" cy="2737668"/>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10" name="Line 8">
              <a:extLst>
                <a:ext uri="{FF2B5EF4-FFF2-40B4-BE49-F238E27FC236}">
                  <a16:creationId xmlns:a16="http://schemas.microsoft.com/office/drawing/2014/main" id="{5468C857-D8D0-D88E-BBF8-EEE1379DB4C4}"/>
                </a:ext>
              </a:extLst>
            </p:cNvPr>
            <p:cNvSpPr>
              <a:spLocks noChangeShapeType="1"/>
            </p:cNvSpPr>
            <p:nvPr/>
          </p:nvSpPr>
          <p:spPr bwMode="auto">
            <a:xfrm>
              <a:off x="1443242" y="4428225"/>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13" name="Line 8">
              <a:extLst>
                <a:ext uri="{FF2B5EF4-FFF2-40B4-BE49-F238E27FC236}">
                  <a16:creationId xmlns:a16="http://schemas.microsoft.com/office/drawing/2014/main" id="{E8699817-4520-BAC4-D1D0-570E6D0FAB1F}"/>
                </a:ext>
              </a:extLst>
            </p:cNvPr>
            <p:cNvSpPr>
              <a:spLocks noChangeShapeType="1"/>
            </p:cNvSpPr>
            <p:nvPr/>
          </p:nvSpPr>
          <p:spPr bwMode="auto">
            <a:xfrm>
              <a:off x="1443242" y="4946959"/>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14" name="Straight Connector 13">
              <a:extLst>
                <a:ext uri="{FF2B5EF4-FFF2-40B4-BE49-F238E27FC236}">
                  <a16:creationId xmlns:a16="http://schemas.microsoft.com/office/drawing/2014/main" id="{0D057B60-B0E2-7160-5F27-8028A9286D87}"/>
                </a:ext>
              </a:extLst>
            </p:cNvPr>
            <p:cNvCxnSpPr>
              <a:cxnSpLocks/>
            </p:cNvCxnSpPr>
            <p:nvPr/>
          </p:nvCxnSpPr>
          <p:spPr>
            <a:xfrm>
              <a:off x="1482829" y="6122542"/>
              <a:ext cx="1536088" cy="0"/>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15" name="TextBox 14">
              <a:extLst>
                <a:ext uri="{FF2B5EF4-FFF2-40B4-BE49-F238E27FC236}">
                  <a16:creationId xmlns:a16="http://schemas.microsoft.com/office/drawing/2014/main" id="{43730969-0011-9C2B-2A1D-7D3EE6107912}"/>
                </a:ext>
              </a:extLst>
            </p:cNvPr>
            <p:cNvSpPr txBox="1"/>
            <p:nvPr/>
          </p:nvSpPr>
          <p:spPr>
            <a:xfrm>
              <a:off x="1123388" y="3830595"/>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4</a:t>
              </a:r>
            </a:p>
          </p:txBody>
        </p:sp>
        <p:sp>
          <p:nvSpPr>
            <p:cNvPr id="16" name="TextBox 15">
              <a:extLst>
                <a:ext uri="{FF2B5EF4-FFF2-40B4-BE49-F238E27FC236}">
                  <a16:creationId xmlns:a16="http://schemas.microsoft.com/office/drawing/2014/main" id="{B7E156F7-7DA3-377F-7F8F-40C5063727F1}"/>
                </a:ext>
              </a:extLst>
            </p:cNvPr>
            <p:cNvSpPr txBox="1"/>
            <p:nvPr/>
          </p:nvSpPr>
          <p:spPr>
            <a:xfrm>
              <a:off x="1123388" y="4349329"/>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3</a:t>
              </a:r>
            </a:p>
          </p:txBody>
        </p:sp>
        <p:sp>
          <p:nvSpPr>
            <p:cNvPr id="17" name="TextBox 16">
              <a:extLst>
                <a:ext uri="{FF2B5EF4-FFF2-40B4-BE49-F238E27FC236}">
                  <a16:creationId xmlns:a16="http://schemas.microsoft.com/office/drawing/2014/main" id="{510D945D-6292-6E40-1A04-6A7C8013D2EB}"/>
                </a:ext>
              </a:extLst>
            </p:cNvPr>
            <p:cNvSpPr txBox="1"/>
            <p:nvPr/>
          </p:nvSpPr>
          <p:spPr>
            <a:xfrm>
              <a:off x="1123388" y="4868063"/>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2</a:t>
              </a:r>
            </a:p>
          </p:txBody>
        </p:sp>
        <p:sp>
          <p:nvSpPr>
            <p:cNvPr id="18" name="TextBox 17">
              <a:extLst>
                <a:ext uri="{FF2B5EF4-FFF2-40B4-BE49-F238E27FC236}">
                  <a16:creationId xmlns:a16="http://schemas.microsoft.com/office/drawing/2014/main" id="{8A7AD0B4-5409-334C-4236-D2E945329889}"/>
                </a:ext>
              </a:extLst>
            </p:cNvPr>
            <p:cNvSpPr txBox="1"/>
            <p:nvPr/>
          </p:nvSpPr>
          <p:spPr>
            <a:xfrm>
              <a:off x="1123388" y="5386797"/>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1</a:t>
              </a:r>
            </a:p>
          </p:txBody>
        </p:sp>
        <p:sp>
          <p:nvSpPr>
            <p:cNvPr id="19" name="Line 8">
              <a:extLst>
                <a:ext uri="{FF2B5EF4-FFF2-40B4-BE49-F238E27FC236}">
                  <a16:creationId xmlns:a16="http://schemas.microsoft.com/office/drawing/2014/main" id="{B9F4597E-D6D4-24C4-179E-24038E086DD9}"/>
                </a:ext>
              </a:extLst>
            </p:cNvPr>
            <p:cNvSpPr>
              <a:spLocks noChangeShapeType="1"/>
            </p:cNvSpPr>
            <p:nvPr/>
          </p:nvSpPr>
          <p:spPr bwMode="auto">
            <a:xfrm>
              <a:off x="1443242" y="5465693"/>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20" name="Line 8">
              <a:extLst>
                <a:ext uri="{FF2B5EF4-FFF2-40B4-BE49-F238E27FC236}">
                  <a16:creationId xmlns:a16="http://schemas.microsoft.com/office/drawing/2014/main" id="{344A95FD-8012-F66E-E8A3-95439088943A}"/>
                </a:ext>
              </a:extLst>
            </p:cNvPr>
            <p:cNvSpPr>
              <a:spLocks noChangeShapeType="1"/>
            </p:cNvSpPr>
            <p:nvPr/>
          </p:nvSpPr>
          <p:spPr bwMode="auto">
            <a:xfrm>
              <a:off x="1443242" y="5984429"/>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21" name="TextBox 20">
              <a:extLst>
                <a:ext uri="{FF2B5EF4-FFF2-40B4-BE49-F238E27FC236}">
                  <a16:creationId xmlns:a16="http://schemas.microsoft.com/office/drawing/2014/main" id="{4BB2C239-15C5-6074-DD41-FBD8C1E261ED}"/>
                </a:ext>
              </a:extLst>
            </p:cNvPr>
            <p:cNvSpPr txBox="1"/>
            <p:nvPr/>
          </p:nvSpPr>
          <p:spPr>
            <a:xfrm>
              <a:off x="1123388" y="5905533"/>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0</a:t>
              </a:r>
            </a:p>
          </p:txBody>
        </p:sp>
        <p:sp>
          <p:nvSpPr>
            <p:cNvPr id="646" name="Line 8">
              <a:extLst>
                <a:ext uri="{FF2B5EF4-FFF2-40B4-BE49-F238E27FC236}">
                  <a16:creationId xmlns:a16="http://schemas.microsoft.com/office/drawing/2014/main" id="{4E131864-9A04-E8F6-0E55-E6148716EBE2}"/>
                </a:ext>
              </a:extLst>
            </p:cNvPr>
            <p:cNvSpPr>
              <a:spLocks noChangeShapeType="1"/>
            </p:cNvSpPr>
            <p:nvPr/>
          </p:nvSpPr>
          <p:spPr bwMode="auto">
            <a:xfrm>
              <a:off x="1870306" y="6116872"/>
              <a:ext cx="0" cy="54000"/>
            </a:xfrm>
            <a:prstGeom prst="line">
              <a:avLst/>
            </a:prstGeom>
            <a:solidFill>
              <a:schemeClr val="accent1"/>
            </a:solidFill>
            <a:ln w="15875"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47" name="Oval 646">
              <a:extLst>
                <a:ext uri="{FF2B5EF4-FFF2-40B4-BE49-F238E27FC236}">
                  <a16:creationId xmlns:a16="http://schemas.microsoft.com/office/drawing/2014/main" id="{42B8DC5C-DCFE-FC08-8BD5-4E647609BBB2}"/>
                </a:ext>
              </a:extLst>
            </p:cNvPr>
            <p:cNvSpPr/>
            <p:nvPr/>
          </p:nvSpPr>
          <p:spPr>
            <a:xfrm>
              <a:off x="1877450" y="5108827"/>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52" name="Line 8">
              <a:extLst>
                <a:ext uri="{FF2B5EF4-FFF2-40B4-BE49-F238E27FC236}">
                  <a16:creationId xmlns:a16="http://schemas.microsoft.com/office/drawing/2014/main" id="{06216AF7-231C-650E-2A84-81806089AA19}"/>
                </a:ext>
              </a:extLst>
            </p:cNvPr>
            <p:cNvSpPr>
              <a:spLocks noChangeShapeType="1"/>
            </p:cNvSpPr>
            <p:nvPr/>
          </p:nvSpPr>
          <p:spPr bwMode="auto">
            <a:xfrm>
              <a:off x="2521069" y="6116872"/>
              <a:ext cx="0" cy="5400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53" name="Oval 52">
              <a:extLst>
                <a:ext uri="{FF2B5EF4-FFF2-40B4-BE49-F238E27FC236}">
                  <a16:creationId xmlns:a16="http://schemas.microsoft.com/office/drawing/2014/main" id="{EA5CD747-E593-31F4-01BB-5F67AAFCB640}"/>
                </a:ext>
              </a:extLst>
            </p:cNvPr>
            <p:cNvSpPr/>
            <p:nvPr/>
          </p:nvSpPr>
          <p:spPr>
            <a:xfrm>
              <a:off x="2516306" y="3609433"/>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54" name="Oval 53">
              <a:extLst>
                <a:ext uri="{FF2B5EF4-FFF2-40B4-BE49-F238E27FC236}">
                  <a16:creationId xmlns:a16="http://schemas.microsoft.com/office/drawing/2014/main" id="{CEBECDC4-AEB3-8C09-B2FF-1DA41D9CC0B4}"/>
                </a:ext>
              </a:extLst>
            </p:cNvPr>
            <p:cNvSpPr/>
            <p:nvPr/>
          </p:nvSpPr>
          <p:spPr>
            <a:xfrm>
              <a:off x="2392481" y="3997576"/>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28" name="TextBox 27">
              <a:extLst>
                <a:ext uri="{FF2B5EF4-FFF2-40B4-BE49-F238E27FC236}">
                  <a16:creationId xmlns:a16="http://schemas.microsoft.com/office/drawing/2014/main" id="{003B044C-B644-9CC0-28A9-E5449455B1AA}"/>
                </a:ext>
              </a:extLst>
            </p:cNvPr>
            <p:cNvSpPr txBox="1"/>
            <p:nvPr/>
          </p:nvSpPr>
          <p:spPr>
            <a:xfrm>
              <a:off x="1754996" y="3273065"/>
              <a:ext cx="272508" cy="157793"/>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p=0.0079</a:t>
              </a:r>
            </a:p>
          </p:txBody>
        </p:sp>
        <p:sp>
          <p:nvSpPr>
            <p:cNvPr id="29" name="TextBox 28">
              <a:extLst>
                <a:ext uri="{FF2B5EF4-FFF2-40B4-BE49-F238E27FC236}">
                  <a16:creationId xmlns:a16="http://schemas.microsoft.com/office/drawing/2014/main" id="{112B7896-32EC-23C3-0CE4-D7E189A66A57}"/>
                </a:ext>
              </a:extLst>
            </p:cNvPr>
            <p:cNvSpPr txBox="1"/>
            <p:nvPr/>
          </p:nvSpPr>
          <p:spPr>
            <a:xfrm>
              <a:off x="1734052" y="6168761"/>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対照群</a:t>
              </a:r>
            </a:p>
          </p:txBody>
        </p:sp>
        <p:sp>
          <p:nvSpPr>
            <p:cNvPr id="30" name="TextBox 29">
              <a:extLst>
                <a:ext uri="{FF2B5EF4-FFF2-40B4-BE49-F238E27FC236}">
                  <a16:creationId xmlns:a16="http://schemas.microsoft.com/office/drawing/2014/main" id="{8BA2BA95-0867-2682-0BE8-72682961531B}"/>
                </a:ext>
              </a:extLst>
            </p:cNvPr>
            <p:cNvSpPr txBox="1"/>
            <p:nvPr/>
          </p:nvSpPr>
          <p:spPr>
            <a:xfrm>
              <a:off x="2384815" y="6168761"/>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大気汚染</a:t>
              </a:r>
            </a:p>
          </p:txBody>
        </p:sp>
        <p:sp>
          <p:nvSpPr>
            <p:cNvPr id="33" name="TextBox 32">
              <a:extLst>
                <a:ext uri="{FF2B5EF4-FFF2-40B4-BE49-F238E27FC236}">
                  <a16:creationId xmlns:a16="http://schemas.microsoft.com/office/drawing/2014/main" id="{D844E588-7A9C-A2CB-5CE0-10A1F9B92119}"/>
                </a:ext>
              </a:extLst>
            </p:cNvPr>
            <p:cNvSpPr txBox="1"/>
            <p:nvPr/>
          </p:nvSpPr>
          <p:spPr>
            <a:xfrm rot="16200000">
              <a:off x="-138749" y="4552534"/>
              <a:ext cx="2452687"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百万当たりのIL-1</a:t>
              </a:r>
              <a:r>
                <a:rPr kumimoji="0" lang="ja-JP" sz="1200" b="0" i="0" u="none" strike="noStrike" cap="none" normalizeH="0" baseline="0" noProof="0">
                  <a:ln>
                    <a:noFill/>
                  </a:ln>
                  <a:solidFill>
                    <a:srgbClr val="000000"/>
                  </a:solidFill>
                  <a:uLnTx/>
                  <a:uFillTx/>
                  <a:latin typeface="Arial" panose="020B0604020202020204" pitchFamily="34" charset="0"/>
                  <a:ea typeface="MS Mincho"/>
                  <a:cs typeface="Arial" panose="020B0604020202020204" pitchFamily="34" charset="0"/>
                  <a:sym typeface="Helvetica"/>
                </a:rPr>
                <a:t>β</a:t>
              </a: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転写産物</a:t>
              </a:r>
            </a:p>
          </p:txBody>
        </p:sp>
        <p:sp>
          <p:nvSpPr>
            <p:cNvPr id="667" name="TextBox 666">
              <a:extLst>
                <a:ext uri="{FF2B5EF4-FFF2-40B4-BE49-F238E27FC236}">
                  <a16:creationId xmlns:a16="http://schemas.microsoft.com/office/drawing/2014/main" id="{F98D29F4-8DB6-3365-6B3D-5226C0918CB5}"/>
                </a:ext>
              </a:extLst>
            </p:cNvPr>
            <p:cNvSpPr txBox="1"/>
            <p:nvPr/>
          </p:nvSpPr>
          <p:spPr>
            <a:xfrm>
              <a:off x="1123388" y="3311861"/>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5</a:t>
              </a:r>
            </a:p>
          </p:txBody>
        </p:sp>
        <p:sp>
          <p:nvSpPr>
            <p:cNvPr id="671" name="Line 8">
              <a:extLst>
                <a:ext uri="{FF2B5EF4-FFF2-40B4-BE49-F238E27FC236}">
                  <a16:creationId xmlns:a16="http://schemas.microsoft.com/office/drawing/2014/main" id="{6ADE7CC0-34EB-64CD-67C8-231F4C87815A}"/>
                </a:ext>
              </a:extLst>
            </p:cNvPr>
            <p:cNvSpPr>
              <a:spLocks noChangeShapeType="1"/>
            </p:cNvSpPr>
            <p:nvPr/>
          </p:nvSpPr>
          <p:spPr bwMode="auto">
            <a:xfrm>
              <a:off x="1443242" y="3909491"/>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72" name="Oval 671">
              <a:extLst>
                <a:ext uri="{FF2B5EF4-FFF2-40B4-BE49-F238E27FC236}">
                  <a16:creationId xmlns:a16="http://schemas.microsoft.com/office/drawing/2014/main" id="{0C51F3ED-C29C-A5E0-1C05-F7F2F3AF8225}"/>
                </a:ext>
              </a:extLst>
            </p:cNvPr>
            <p:cNvSpPr/>
            <p:nvPr/>
          </p:nvSpPr>
          <p:spPr>
            <a:xfrm>
              <a:off x="2563931" y="4372226"/>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673" name="Oval 672">
              <a:extLst>
                <a:ext uri="{FF2B5EF4-FFF2-40B4-BE49-F238E27FC236}">
                  <a16:creationId xmlns:a16="http://schemas.microsoft.com/office/drawing/2014/main" id="{7E13DCBC-772A-5D0F-99AA-55B10DC5039F}"/>
                </a:ext>
              </a:extLst>
            </p:cNvPr>
            <p:cNvSpPr/>
            <p:nvPr/>
          </p:nvSpPr>
          <p:spPr>
            <a:xfrm>
              <a:off x="2357556" y="4629401"/>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674" name="Oval 673">
              <a:extLst>
                <a:ext uri="{FF2B5EF4-FFF2-40B4-BE49-F238E27FC236}">
                  <a16:creationId xmlns:a16="http://schemas.microsoft.com/office/drawing/2014/main" id="{0A0F58B1-E0EF-06CF-D02C-DB736EDD7DAC}"/>
                </a:ext>
              </a:extLst>
            </p:cNvPr>
            <p:cNvSpPr/>
            <p:nvPr/>
          </p:nvSpPr>
          <p:spPr>
            <a:xfrm>
              <a:off x="2490113" y="4654914"/>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677" name="Oval 676">
              <a:extLst>
                <a:ext uri="{FF2B5EF4-FFF2-40B4-BE49-F238E27FC236}">
                  <a16:creationId xmlns:a16="http://schemas.microsoft.com/office/drawing/2014/main" id="{BE9658C3-22E3-66EB-E40B-BDD55544B9A4}"/>
                </a:ext>
              </a:extLst>
            </p:cNvPr>
            <p:cNvSpPr/>
            <p:nvPr/>
          </p:nvSpPr>
          <p:spPr>
            <a:xfrm>
              <a:off x="1954479" y="5158857"/>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678" name="Oval 677">
              <a:extLst>
                <a:ext uri="{FF2B5EF4-FFF2-40B4-BE49-F238E27FC236}">
                  <a16:creationId xmlns:a16="http://schemas.microsoft.com/office/drawing/2014/main" id="{C8B3860B-04AB-FAAE-AB80-DED026DBF6A8}"/>
                </a:ext>
              </a:extLst>
            </p:cNvPr>
            <p:cNvSpPr/>
            <p:nvPr/>
          </p:nvSpPr>
          <p:spPr>
            <a:xfrm>
              <a:off x="1765267" y="5209434"/>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679" name="Oval 678">
              <a:extLst>
                <a:ext uri="{FF2B5EF4-FFF2-40B4-BE49-F238E27FC236}">
                  <a16:creationId xmlns:a16="http://schemas.microsoft.com/office/drawing/2014/main" id="{975D6C97-36BF-C3FE-EFAA-F9E9BB7D7ECD}"/>
                </a:ext>
              </a:extLst>
            </p:cNvPr>
            <p:cNvSpPr/>
            <p:nvPr/>
          </p:nvSpPr>
          <p:spPr>
            <a:xfrm>
              <a:off x="1653661" y="5140678"/>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681" name="Oval 680">
              <a:extLst>
                <a:ext uri="{FF2B5EF4-FFF2-40B4-BE49-F238E27FC236}">
                  <a16:creationId xmlns:a16="http://schemas.microsoft.com/office/drawing/2014/main" id="{53D5BE55-DDC1-1DB4-44ED-CF6A4AAF4E1B}"/>
                </a:ext>
              </a:extLst>
            </p:cNvPr>
            <p:cNvSpPr/>
            <p:nvPr/>
          </p:nvSpPr>
          <p:spPr>
            <a:xfrm>
              <a:off x="1842560" y="5513663"/>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683" name="Rectangle 682">
              <a:extLst>
                <a:ext uri="{FF2B5EF4-FFF2-40B4-BE49-F238E27FC236}">
                  <a16:creationId xmlns:a16="http://schemas.microsoft.com/office/drawing/2014/main" id="{DDD2A4C1-A77A-6ED5-B1F9-EB19A53B6963}"/>
                </a:ext>
              </a:extLst>
            </p:cNvPr>
            <p:cNvSpPr/>
            <p:nvPr/>
          </p:nvSpPr>
          <p:spPr>
            <a:xfrm>
              <a:off x="1504260" y="2808000"/>
              <a:ext cx="1393724" cy="392753"/>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mn-cs"/>
                  <a:sym typeface="Helvetica"/>
                </a:rPr>
                <a:t>上皮細胞</a:t>
              </a:r>
              <a:br>
                <a:rPr kumimoji="0" lang="ja-JP" sz="1200" b="0" i="0" u="none" strike="noStrike" cap="none" normalizeH="0" baseline="0" noProof="0" dirty="0">
                  <a:ln>
                    <a:noFill/>
                  </a:ln>
                  <a:solidFill>
                    <a:srgbClr val="363636"/>
                  </a:solidFill>
                  <a:uLnTx/>
                  <a:uFillTx/>
                  <a:latin typeface="Arial" panose="020B0604020202020204"/>
                  <a:ea typeface="MS Mincho"/>
                  <a:cs typeface="+mn-cs"/>
                  <a:sym typeface="Helvetica"/>
                </a:rPr>
              </a:br>
              <a:r>
                <a:rPr kumimoji="0" lang="ja-JP" sz="1200" b="0" i="0" u="none" strike="noStrike" cap="none" normalizeH="0" baseline="0" noProof="0" dirty="0">
                  <a:ln>
                    <a:noFill/>
                  </a:ln>
                  <a:solidFill>
                    <a:srgbClr val="363636"/>
                  </a:solidFill>
                  <a:uLnTx/>
                  <a:uFillTx/>
                  <a:latin typeface="Arial" panose="020B0604020202020204"/>
                  <a:ea typeface="MS Mincho"/>
                  <a:cs typeface="+mn-cs"/>
                  <a:sym typeface="Helvetica"/>
                </a:rPr>
                <a:t>（対照群）</a:t>
              </a:r>
            </a:p>
          </p:txBody>
        </p:sp>
      </p:grpSp>
      <p:grpSp>
        <p:nvGrpSpPr>
          <p:cNvPr id="807" name="Group 806">
            <a:extLst>
              <a:ext uri="{FF2B5EF4-FFF2-40B4-BE49-F238E27FC236}">
                <a16:creationId xmlns:a16="http://schemas.microsoft.com/office/drawing/2014/main" id="{B3B7042D-B128-BC29-9937-49AB5ADC1372}"/>
              </a:ext>
            </a:extLst>
          </p:cNvPr>
          <p:cNvGrpSpPr/>
          <p:nvPr/>
        </p:nvGrpSpPr>
        <p:grpSpPr>
          <a:xfrm>
            <a:off x="2740733" y="2808000"/>
            <a:ext cx="1895529" cy="3518554"/>
            <a:chOff x="2780738" y="2808000"/>
            <a:chExt cx="1895529" cy="3518554"/>
          </a:xfrm>
        </p:grpSpPr>
        <p:sp>
          <p:nvSpPr>
            <p:cNvPr id="685" name="Line 8">
              <a:extLst>
                <a:ext uri="{FF2B5EF4-FFF2-40B4-BE49-F238E27FC236}">
                  <a16:creationId xmlns:a16="http://schemas.microsoft.com/office/drawing/2014/main" id="{7E9D6343-1C73-8629-6A59-7AEE29F4AFF3}"/>
                </a:ext>
              </a:extLst>
            </p:cNvPr>
            <p:cNvSpPr>
              <a:spLocks noChangeShapeType="1"/>
            </p:cNvSpPr>
            <p:nvPr/>
          </p:nvSpPr>
          <p:spPr bwMode="auto">
            <a:xfrm>
              <a:off x="3298031" y="5199683"/>
              <a:ext cx="461963" cy="0"/>
            </a:xfrm>
            <a:prstGeom prst="line">
              <a:avLst/>
            </a:prstGeom>
            <a:solidFill>
              <a:schemeClr val="accent1"/>
            </a:solidFill>
            <a:ln w="381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86" name="Line 8">
              <a:extLst>
                <a:ext uri="{FF2B5EF4-FFF2-40B4-BE49-F238E27FC236}">
                  <a16:creationId xmlns:a16="http://schemas.microsoft.com/office/drawing/2014/main" id="{05434BE2-103A-DEB6-3A6D-72025C0B2D30}"/>
                </a:ext>
              </a:extLst>
            </p:cNvPr>
            <p:cNvSpPr>
              <a:spLocks noChangeShapeType="1"/>
            </p:cNvSpPr>
            <p:nvPr/>
          </p:nvSpPr>
          <p:spPr bwMode="auto">
            <a:xfrm>
              <a:off x="3950493" y="4401964"/>
              <a:ext cx="461963" cy="0"/>
            </a:xfrm>
            <a:prstGeom prst="line">
              <a:avLst/>
            </a:prstGeom>
            <a:solidFill>
              <a:schemeClr val="accent1"/>
            </a:solidFill>
            <a:ln w="381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87" name="Line 8">
              <a:extLst>
                <a:ext uri="{FF2B5EF4-FFF2-40B4-BE49-F238E27FC236}">
                  <a16:creationId xmlns:a16="http://schemas.microsoft.com/office/drawing/2014/main" id="{D0F9B854-F765-DC21-8F34-7C65346AEB2A}"/>
                </a:ext>
              </a:extLst>
            </p:cNvPr>
            <p:cNvSpPr>
              <a:spLocks noChangeShapeType="1"/>
            </p:cNvSpPr>
            <p:nvPr/>
          </p:nvSpPr>
          <p:spPr bwMode="auto">
            <a:xfrm>
              <a:off x="3100592" y="3390757"/>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688" name="Straight Connector 687">
              <a:extLst>
                <a:ext uri="{FF2B5EF4-FFF2-40B4-BE49-F238E27FC236}">
                  <a16:creationId xmlns:a16="http://schemas.microsoft.com/office/drawing/2014/main" id="{F93C927B-3126-626E-CC85-13300F8C9320}"/>
                </a:ext>
              </a:extLst>
            </p:cNvPr>
            <p:cNvCxnSpPr>
              <a:cxnSpLocks/>
            </p:cNvCxnSpPr>
            <p:nvPr/>
          </p:nvCxnSpPr>
          <p:spPr>
            <a:xfrm>
              <a:off x="3143943" y="3383756"/>
              <a:ext cx="0" cy="2737668"/>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689" name="Line 8">
              <a:extLst>
                <a:ext uri="{FF2B5EF4-FFF2-40B4-BE49-F238E27FC236}">
                  <a16:creationId xmlns:a16="http://schemas.microsoft.com/office/drawing/2014/main" id="{1111EA54-0FFF-7F5C-F8C8-312FED20B3A8}"/>
                </a:ext>
              </a:extLst>
            </p:cNvPr>
            <p:cNvSpPr>
              <a:spLocks noChangeShapeType="1"/>
            </p:cNvSpPr>
            <p:nvPr/>
          </p:nvSpPr>
          <p:spPr bwMode="auto">
            <a:xfrm>
              <a:off x="3100592" y="4428225"/>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90" name="Line 8">
              <a:extLst>
                <a:ext uri="{FF2B5EF4-FFF2-40B4-BE49-F238E27FC236}">
                  <a16:creationId xmlns:a16="http://schemas.microsoft.com/office/drawing/2014/main" id="{1B0A83EC-48C0-FAF1-45F4-F239F7C1032B}"/>
                </a:ext>
              </a:extLst>
            </p:cNvPr>
            <p:cNvSpPr>
              <a:spLocks noChangeShapeType="1"/>
            </p:cNvSpPr>
            <p:nvPr/>
          </p:nvSpPr>
          <p:spPr bwMode="auto">
            <a:xfrm>
              <a:off x="3100592" y="4946959"/>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691" name="Straight Connector 690">
              <a:extLst>
                <a:ext uri="{FF2B5EF4-FFF2-40B4-BE49-F238E27FC236}">
                  <a16:creationId xmlns:a16="http://schemas.microsoft.com/office/drawing/2014/main" id="{5F2449DC-C799-79BF-953F-39367964E84B}"/>
                </a:ext>
              </a:extLst>
            </p:cNvPr>
            <p:cNvCxnSpPr>
              <a:cxnSpLocks/>
            </p:cNvCxnSpPr>
            <p:nvPr/>
          </p:nvCxnSpPr>
          <p:spPr>
            <a:xfrm>
              <a:off x="3140179" y="6122542"/>
              <a:ext cx="1536088" cy="0"/>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692" name="TextBox 691">
              <a:extLst>
                <a:ext uri="{FF2B5EF4-FFF2-40B4-BE49-F238E27FC236}">
                  <a16:creationId xmlns:a16="http://schemas.microsoft.com/office/drawing/2014/main" id="{A8B95114-94EA-C307-00C5-0144C17F2918}"/>
                </a:ext>
              </a:extLst>
            </p:cNvPr>
            <p:cNvSpPr txBox="1"/>
            <p:nvPr/>
          </p:nvSpPr>
          <p:spPr>
            <a:xfrm>
              <a:off x="2780738" y="3830595"/>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4</a:t>
              </a:r>
            </a:p>
          </p:txBody>
        </p:sp>
        <p:sp>
          <p:nvSpPr>
            <p:cNvPr id="693" name="TextBox 692">
              <a:extLst>
                <a:ext uri="{FF2B5EF4-FFF2-40B4-BE49-F238E27FC236}">
                  <a16:creationId xmlns:a16="http://schemas.microsoft.com/office/drawing/2014/main" id="{2EFE5F05-A55C-61BF-E4FD-5443C9189A67}"/>
                </a:ext>
              </a:extLst>
            </p:cNvPr>
            <p:cNvSpPr txBox="1"/>
            <p:nvPr/>
          </p:nvSpPr>
          <p:spPr>
            <a:xfrm>
              <a:off x="2780738" y="4349329"/>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3</a:t>
              </a:r>
            </a:p>
          </p:txBody>
        </p:sp>
        <p:sp>
          <p:nvSpPr>
            <p:cNvPr id="694" name="TextBox 693">
              <a:extLst>
                <a:ext uri="{FF2B5EF4-FFF2-40B4-BE49-F238E27FC236}">
                  <a16:creationId xmlns:a16="http://schemas.microsoft.com/office/drawing/2014/main" id="{CE8AE05A-CFA9-165E-C704-F327AECC5482}"/>
                </a:ext>
              </a:extLst>
            </p:cNvPr>
            <p:cNvSpPr txBox="1"/>
            <p:nvPr/>
          </p:nvSpPr>
          <p:spPr>
            <a:xfrm>
              <a:off x="2780738" y="4868063"/>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2</a:t>
              </a:r>
            </a:p>
          </p:txBody>
        </p:sp>
        <p:sp>
          <p:nvSpPr>
            <p:cNvPr id="695" name="TextBox 694">
              <a:extLst>
                <a:ext uri="{FF2B5EF4-FFF2-40B4-BE49-F238E27FC236}">
                  <a16:creationId xmlns:a16="http://schemas.microsoft.com/office/drawing/2014/main" id="{9DF41F4A-B287-2D7B-7CF7-53A4F4D67472}"/>
                </a:ext>
              </a:extLst>
            </p:cNvPr>
            <p:cNvSpPr txBox="1"/>
            <p:nvPr/>
          </p:nvSpPr>
          <p:spPr>
            <a:xfrm>
              <a:off x="2780738" y="5386797"/>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1</a:t>
              </a:r>
            </a:p>
          </p:txBody>
        </p:sp>
        <p:sp>
          <p:nvSpPr>
            <p:cNvPr id="696" name="Line 8">
              <a:extLst>
                <a:ext uri="{FF2B5EF4-FFF2-40B4-BE49-F238E27FC236}">
                  <a16:creationId xmlns:a16="http://schemas.microsoft.com/office/drawing/2014/main" id="{7E9FAAD9-48B3-3C7E-99BA-B565624C31FE}"/>
                </a:ext>
              </a:extLst>
            </p:cNvPr>
            <p:cNvSpPr>
              <a:spLocks noChangeShapeType="1"/>
            </p:cNvSpPr>
            <p:nvPr/>
          </p:nvSpPr>
          <p:spPr bwMode="auto">
            <a:xfrm>
              <a:off x="3100592" y="5465693"/>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97" name="Line 8">
              <a:extLst>
                <a:ext uri="{FF2B5EF4-FFF2-40B4-BE49-F238E27FC236}">
                  <a16:creationId xmlns:a16="http://schemas.microsoft.com/office/drawing/2014/main" id="{0712769F-5A55-6A8A-C68D-7A42D136668C}"/>
                </a:ext>
              </a:extLst>
            </p:cNvPr>
            <p:cNvSpPr>
              <a:spLocks noChangeShapeType="1"/>
            </p:cNvSpPr>
            <p:nvPr/>
          </p:nvSpPr>
          <p:spPr bwMode="auto">
            <a:xfrm>
              <a:off x="3100592" y="5984429"/>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698" name="TextBox 697">
              <a:extLst>
                <a:ext uri="{FF2B5EF4-FFF2-40B4-BE49-F238E27FC236}">
                  <a16:creationId xmlns:a16="http://schemas.microsoft.com/office/drawing/2014/main" id="{D6039E7C-8D87-7BFE-7026-29DB9D7D4C5D}"/>
                </a:ext>
              </a:extLst>
            </p:cNvPr>
            <p:cNvSpPr txBox="1"/>
            <p:nvPr/>
          </p:nvSpPr>
          <p:spPr>
            <a:xfrm>
              <a:off x="2780738" y="5905533"/>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0</a:t>
              </a:r>
            </a:p>
          </p:txBody>
        </p:sp>
        <p:sp>
          <p:nvSpPr>
            <p:cNvPr id="699" name="Line 8">
              <a:extLst>
                <a:ext uri="{FF2B5EF4-FFF2-40B4-BE49-F238E27FC236}">
                  <a16:creationId xmlns:a16="http://schemas.microsoft.com/office/drawing/2014/main" id="{9190E319-31D1-9DB1-5C6A-F0ADF5755DDF}"/>
                </a:ext>
              </a:extLst>
            </p:cNvPr>
            <p:cNvSpPr>
              <a:spLocks noChangeShapeType="1"/>
            </p:cNvSpPr>
            <p:nvPr/>
          </p:nvSpPr>
          <p:spPr bwMode="auto">
            <a:xfrm>
              <a:off x="3527656" y="6116872"/>
              <a:ext cx="0" cy="54000"/>
            </a:xfrm>
            <a:prstGeom prst="line">
              <a:avLst/>
            </a:prstGeom>
            <a:solidFill>
              <a:schemeClr val="accent1"/>
            </a:solidFill>
            <a:ln w="15875"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00" name="Oval 699">
              <a:extLst>
                <a:ext uri="{FF2B5EF4-FFF2-40B4-BE49-F238E27FC236}">
                  <a16:creationId xmlns:a16="http://schemas.microsoft.com/office/drawing/2014/main" id="{50DF1188-CAD7-8BD3-2167-C7BF2E1637EE}"/>
                </a:ext>
              </a:extLst>
            </p:cNvPr>
            <p:cNvSpPr/>
            <p:nvPr/>
          </p:nvSpPr>
          <p:spPr>
            <a:xfrm>
              <a:off x="3527656" y="5104065"/>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01" name="Line 8">
              <a:extLst>
                <a:ext uri="{FF2B5EF4-FFF2-40B4-BE49-F238E27FC236}">
                  <a16:creationId xmlns:a16="http://schemas.microsoft.com/office/drawing/2014/main" id="{CB76E88E-93FE-568D-9E9B-7E3E378CC991}"/>
                </a:ext>
              </a:extLst>
            </p:cNvPr>
            <p:cNvSpPr>
              <a:spLocks noChangeShapeType="1"/>
            </p:cNvSpPr>
            <p:nvPr/>
          </p:nvSpPr>
          <p:spPr bwMode="auto">
            <a:xfrm>
              <a:off x="4178419" y="6116872"/>
              <a:ext cx="0" cy="5400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02" name="Oval 701">
              <a:extLst>
                <a:ext uri="{FF2B5EF4-FFF2-40B4-BE49-F238E27FC236}">
                  <a16:creationId xmlns:a16="http://schemas.microsoft.com/office/drawing/2014/main" id="{D08FE558-FA5B-51CF-21DC-7D9A526794DE}"/>
                </a:ext>
              </a:extLst>
            </p:cNvPr>
            <p:cNvSpPr/>
            <p:nvPr/>
          </p:nvSpPr>
          <p:spPr>
            <a:xfrm>
              <a:off x="4173656" y="3692777"/>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03" name="Oval 702">
              <a:extLst>
                <a:ext uri="{FF2B5EF4-FFF2-40B4-BE49-F238E27FC236}">
                  <a16:creationId xmlns:a16="http://schemas.microsoft.com/office/drawing/2014/main" id="{7357FE85-2B1D-6A10-EC78-55771554DC0D}"/>
                </a:ext>
              </a:extLst>
            </p:cNvPr>
            <p:cNvSpPr/>
            <p:nvPr/>
          </p:nvSpPr>
          <p:spPr>
            <a:xfrm>
              <a:off x="3995062" y="4059488"/>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04" name="TextBox 703">
              <a:extLst>
                <a:ext uri="{FF2B5EF4-FFF2-40B4-BE49-F238E27FC236}">
                  <a16:creationId xmlns:a16="http://schemas.microsoft.com/office/drawing/2014/main" id="{AE51568B-C1EF-1898-4933-03C71E344AE1}"/>
                </a:ext>
              </a:extLst>
            </p:cNvPr>
            <p:cNvSpPr txBox="1"/>
            <p:nvPr/>
          </p:nvSpPr>
          <p:spPr>
            <a:xfrm>
              <a:off x="3412346" y="3273065"/>
              <a:ext cx="272508" cy="157793"/>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p=0.012</a:t>
              </a:r>
            </a:p>
          </p:txBody>
        </p:sp>
        <p:sp>
          <p:nvSpPr>
            <p:cNvPr id="705" name="TextBox 704">
              <a:extLst>
                <a:ext uri="{FF2B5EF4-FFF2-40B4-BE49-F238E27FC236}">
                  <a16:creationId xmlns:a16="http://schemas.microsoft.com/office/drawing/2014/main" id="{6ADBE973-CF15-83E8-C6D8-D41C3F663025}"/>
                </a:ext>
              </a:extLst>
            </p:cNvPr>
            <p:cNvSpPr txBox="1"/>
            <p:nvPr/>
          </p:nvSpPr>
          <p:spPr>
            <a:xfrm>
              <a:off x="3391402" y="6168761"/>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対照群</a:t>
              </a:r>
            </a:p>
          </p:txBody>
        </p:sp>
        <p:sp>
          <p:nvSpPr>
            <p:cNvPr id="706" name="TextBox 705">
              <a:extLst>
                <a:ext uri="{FF2B5EF4-FFF2-40B4-BE49-F238E27FC236}">
                  <a16:creationId xmlns:a16="http://schemas.microsoft.com/office/drawing/2014/main" id="{36F8093D-05EB-2036-A1E7-CFB21DE7600B}"/>
                </a:ext>
              </a:extLst>
            </p:cNvPr>
            <p:cNvSpPr txBox="1"/>
            <p:nvPr/>
          </p:nvSpPr>
          <p:spPr>
            <a:xfrm>
              <a:off x="4042165" y="6168761"/>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大気汚染</a:t>
              </a:r>
            </a:p>
          </p:txBody>
        </p:sp>
        <p:sp>
          <p:nvSpPr>
            <p:cNvPr id="707" name="TextBox 706">
              <a:extLst>
                <a:ext uri="{FF2B5EF4-FFF2-40B4-BE49-F238E27FC236}">
                  <a16:creationId xmlns:a16="http://schemas.microsoft.com/office/drawing/2014/main" id="{0AFBCD58-9CAE-5D36-4C37-F5732D56131D}"/>
                </a:ext>
              </a:extLst>
            </p:cNvPr>
            <p:cNvSpPr txBox="1"/>
            <p:nvPr/>
          </p:nvSpPr>
          <p:spPr>
            <a:xfrm>
              <a:off x="2780738" y="3311861"/>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5</a:t>
              </a:r>
            </a:p>
          </p:txBody>
        </p:sp>
        <p:sp>
          <p:nvSpPr>
            <p:cNvPr id="708" name="Line 8">
              <a:extLst>
                <a:ext uri="{FF2B5EF4-FFF2-40B4-BE49-F238E27FC236}">
                  <a16:creationId xmlns:a16="http://schemas.microsoft.com/office/drawing/2014/main" id="{2DACED5A-30FB-81FB-F542-04EF31266CFD}"/>
                </a:ext>
              </a:extLst>
            </p:cNvPr>
            <p:cNvSpPr>
              <a:spLocks noChangeShapeType="1"/>
            </p:cNvSpPr>
            <p:nvPr/>
          </p:nvSpPr>
          <p:spPr bwMode="auto">
            <a:xfrm>
              <a:off x="3100592" y="3909491"/>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09" name="Oval 708">
              <a:extLst>
                <a:ext uri="{FF2B5EF4-FFF2-40B4-BE49-F238E27FC236}">
                  <a16:creationId xmlns:a16="http://schemas.microsoft.com/office/drawing/2014/main" id="{00FD2508-C3E7-FFFD-B49E-60DD8553CE63}"/>
                </a:ext>
              </a:extLst>
            </p:cNvPr>
            <p:cNvSpPr/>
            <p:nvPr/>
          </p:nvSpPr>
          <p:spPr>
            <a:xfrm>
              <a:off x="4247474" y="4181726"/>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0" name="Oval 709">
              <a:extLst>
                <a:ext uri="{FF2B5EF4-FFF2-40B4-BE49-F238E27FC236}">
                  <a16:creationId xmlns:a16="http://schemas.microsoft.com/office/drawing/2014/main" id="{11077005-A980-C35A-0F61-1A96C06BB12B}"/>
                </a:ext>
              </a:extLst>
            </p:cNvPr>
            <p:cNvSpPr/>
            <p:nvPr/>
          </p:nvSpPr>
          <p:spPr>
            <a:xfrm>
              <a:off x="4012525" y="4510338"/>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1" name="Oval 710">
              <a:extLst>
                <a:ext uri="{FF2B5EF4-FFF2-40B4-BE49-F238E27FC236}">
                  <a16:creationId xmlns:a16="http://schemas.microsoft.com/office/drawing/2014/main" id="{19B01BEF-C4F2-3C14-782B-DDEBF31AA91D}"/>
                </a:ext>
              </a:extLst>
            </p:cNvPr>
            <p:cNvSpPr/>
            <p:nvPr/>
          </p:nvSpPr>
          <p:spPr>
            <a:xfrm>
              <a:off x="4142700" y="4538233"/>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2" name="Oval 711">
              <a:extLst>
                <a:ext uri="{FF2B5EF4-FFF2-40B4-BE49-F238E27FC236}">
                  <a16:creationId xmlns:a16="http://schemas.microsoft.com/office/drawing/2014/main" id="{882A5E38-D5EE-91CF-4D89-FC939AE84445}"/>
                </a:ext>
              </a:extLst>
            </p:cNvPr>
            <p:cNvSpPr/>
            <p:nvPr/>
          </p:nvSpPr>
          <p:spPr>
            <a:xfrm>
              <a:off x="3626116" y="5156475"/>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3" name="Oval 712">
              <a:extLst>
                <a:ext uri="{FF2B5EF4-FFF2-40B4-BE49-F238E27FC236}">
                  <a16:creationId xmlns:a16="http://schemas.microsoft.com/office/drawing/2014/main" id="{21AF665E-C0A1-7EE0-33B4-F1B35BB84950}"/>
                </a:ext>
              </a:extLst>
            </p:cNvPr>
            <p:cNvSpPr/>
            <p:nvPr/>
          </p:nvSpPr>
          <p:spPr>
            <a:xfrm>
              <a:off x="3360705" y="5218959"/>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4" name="Oval 713">
              <a:extLst>
                <a:ext uri="{FF2B5EF4-FFF2-40B4-BE49-F238E27FC236}">
                  <a16:creationId xmlns:a16="http://schemas.microsoft.com/office/drawing/2014/main" id="{AC505500-B7C4-3A75-EA03-AE2B29895ED8}"/>
                </a:ext>
              </a:extLst>
            </p:cNvPr>
            <p:cNvSpPr/>
            <p:nvPr/>
          </p:nvSpPr>
          <p:spPr>
            <a:xfrm>
              <a:off x="3303867" y="5159728"/>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5" name="Oval 714">
              <a:extLst>
                <a:ext uri="{FF2B5EF4-FFF2-40B4-BE49-F238E27FC236}">
                  <a16:creationId xmlns:a16="http://schemas.microsoft.com/office/drawing/2014/main" id="{7C01560F-5EE0-DFF1-6F49-1BF259A8E619}"/>
                </a:ext>
              </a:extLst>
            </p:cNvPr>
            <p:cNvSpPr/>
            <p:nvPr/>
          </p:nvSpPr>
          <p:spPr>
            <a:xfrm>
              <a:off x="3495147" y="5220769"/>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16" name="Rectangle 715">
              <a:extLst>
                <a:ext uri="{FF2B5EF4-FFF2-40B4-BE49-F238E27FC236}">
                  <a16:creationId xmlns:a16="http://schemas.microsoft.com/office/drawing/2014/main" id="{4AECEF2A-5DCD-9341-4534-C77FA7A44A6A}"/>
                </a:ext>
              </a:extLst>
            </p:cNvPr>
            <p:cNvSpPr/>
            <p:nvPr/>
          </p:nvSpPr>
          <p:spPr>
            <a:xfrm>
              <a:off x="3161610" y="2808000"/>
              <a:ext cx="1393724" cy="392753"/>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mn-cs"/>
                  <a:sym typeface="Helvetica"/>
                </a:rPr>
                <a:t>上皮細胞</a:t>
              </a:r>
              <a:br>
                <a:rPr kumimoji="0" lang="ja-JP" sz="1200" b="0" i="0" u="none" strike="noStrike" cap="none" normalizeH="0" baseline="0" noProof="0" dirty="0">
                  <a:ln>
                    <a:noFill/>
                  </a:ln>
                  <a:solidFill>
                    <a:srgbClr val="363636"/>
                  </a:solidFill>
                  <a:uLnTx/>
                  <a:uFillTx/>
                  <a:latin typeface="Arial" panose="020B0604020202020204"/>
                  <a:ea typeface="MS Mincho"/>
                  <a:cs typeface="+mn-cs"/>
                  <a:sym typeface="Helvetica"/>
                </a:rPr>
              </a:br>
              <a:r>
                <a:rPr kumimoji="0" lang="ja-JP" sz="1200" b="0" i="0" u="none" strike="noStrike" cap="none" normalizeH="0" baseline="0" noProof="0" dirty="0">
                  <a:ln>
                    <a:noFill/>
                  </a:ln>
                  <a:solidFill>
                    <a:srgbClr val="363636"/>
                  </a:solidFill>
                  <a:uLnTx/>
                  <a:uFillTx/>
                  <a:latin typeface="Arial" panose="020B0604020202020204"/>
                  <a:ea typeface="MS Mincho"/>
                  <a:cs typeface="+mn-cs"/>
                  <a:sym typeface="Helvetica"/>
                </a:rPr>
                <a:t>（EGFRm）</a:t>
              </a:r>
            </a:p>
          </p:txBody>
        </p:sp>
        <p:sp>
          <p:nvSpPr>
            <p:cNvPr id="745" name="Oval 744">
              <a:extLst>
                <a:ext uri="{FF2B5EF4-FFF2-40B4-BE49-F238E27FC236}">
                  <a16:creationId xmlns:a16="http://schemas.microsoft.com/office/drawing/2014/main" id="{3E0D6182-3687-65C8-FAC2-2A6910ADD409}"/>
                </a:ext>
              </a:extLst>
            </p:cNvPr>
            <p:cNvSpPr/>
            <p:nvPr/>
          </p:nvSpPr>
          <p:spPr>
            <a:xfrm>
              <a:off x="3626116" y="5175525"/>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grpSp>
      <p:grpSp>
        <p:nvGrpSpPr>
          <p:cNvPr id="805" name="Group 804">
            <a:extLst>
              <a:ext uri="{FF2B5EF4-FFF2-40B4-BE49-F238E27FC236}">
                <a16:creationId xmlns:a16="http://schemas.microsoft.com/office/drawing/2014/main" id="{EBFB977D-8B2D-0BF7-5296-3C4E7EC6BEA1}"/>
              </a:ext>
            </a:extLst>
          </p:cNvPr>
          <p:cNvGrpSpPr/>
          <p:nvPr/>
        </p:nvGrpSpPr>
        <p:grpSpPr>
          <a:xfrm>
            <a:off x="4876238" y="2808000"/>
            <a:ext cx="1889179" cy="3518554"/>
            <a:chOff x="4876238" y="2808000"/>
            <a:chExt cx="1889179" cy="3518554"/>
          </a:xfrm>
        </p:grpSpPr>
        <p:sp>
          <p:nvSpPr>
            <p:cNvPr id="719" name="Line 8">
              <a:extLst>
                <a:ext uri="{FF2B5EF4-FFF2-40B4-BE49-F238E27FC236}">
                  <a16:creationId xmlns:a16="http://schemas.microsoft.com/office/drawing/2014/main" id="{80E4ADF8-21EA-C814-BC36-AFFDC745018D}"/>
                </a:ext>
              </a:extLst>
            </p:cNvPr>
            <p:cNvSpPr>
              <a:spLocks noChangeShapeType="1"/>
            </p:cNvSpPr>
            <p:nvPr/>
          </p:nvSpPr>
          <p:spPr bwMode="auto">
            <a:xfrm>
              <a:off x="5387182" y="4228133"/>
              <a:ext cx="425450" cy="0"/>
            </a:xfrm>
            <a:prstGeom prst="line">
              <a:avLst/>
            </a:prstGeom>
            <a:solidFill>
              <a:schemeClr val="accent1"/>
            </a:solidFill>
            <a:ln w="381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20" name="Line 8">
              <a:extLst>
                <a:ext uri="{FF2B5EF4-FFF2-40B4-BE49-F238E27FC236}">
                  <a16:creationId xmlns:a16="http://schemas.microsoft.com/office/drawing/2014/main" id="{09DC0515-637D-6162-1B2E-2F55A9855922}"/>
                </a:ext>
              </a:extLst>
            </p:cNvPr>
            <p:cNvSpPr>
              <a:spLocks noChangeShapeType="1"/>
            </p:cNvSpPr>
            <p:nvPr/>
          </p:nvSpPr>
          <p:spPr bwMode="auto">
            <a:xfrm>
              <a:off x="5989638" y="3792364"/>
              <a:ext cx="434976" cy="0"/>
            </a:xfrm>
            <a:prstGeom prst="line">
              <a:avLst/>
            </a:prstGeom>
            <a:solidFill>
              <a:schemeClr val="accent1"/>
            </a:solidFill>
            <a:ln w="381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21" name="Line 8">
              <a:extLst>
                <a:ext uri="{FF2B5EF4-FFF2-40B4-BE49-F238E27FC236}">
                  <a16:creationId xmlns:a16="http://schemas.microsoft.com/office/drawing/2014/main" id="{6D5D17F8-C697-98E1-1C9C-BFF20E8DA543}"/>
                </a:ext>
              </a:extLst>
            </p:cNvPr>
            <p:cNvSpPr>
              <a:spLocks noChangeShapeType="1"/>
            </p:cNvSpPr>
            <p:nvPr/>
          </p:nvSpPr>
          <p:spPr bwMode="auto">
            <a:xfrm>
              <a:off x="5189742" y="3390757"/>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722" name="Straight Connector 721">
              <a:extLst>
                <a:ext uri="{FF2B5EF4-FFF2-40B4-BE49-F238E27FC236}">
                  <a16:creationId xmlns:a16="http://schemas.microsoft.com/office/drawing/2014/main" id="{1C50BCE7-ADB0-3E5F-7496-E3E2B3B950B3}"/>
                </a:ext>
              </a:extLst>
            </p:cNvPr>
            <p:cNvCxnSpPr>
              <a:cxnSpLocks/>
            </p:cNvCxnSpPr>
            <p:nvPr/>
          </p:nvCxnSpPr>
          <p:spPr>
            <a:xfrm>
              <a:off x="5233093" y="3383756"/>
              <a:ext cx="0" cy="2737668"/>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723" name="Line 8">
              <a:extLst>
                <a:ext uri="{FF2B5EF4-FFF2-40B4-BE49-F238E27FC236}">
                  <a16:creationId xmlns:a16="http://schemas.microsoft.com/office/drawing/2014/main" id="{A85BBA76-6246-F2B5-5AD5-1F367F954490}"/>
                </a:ext>
              </a:extLst>
            </p:cNvPr>
            <p:cNvSpPr>
              <a:spLocks noChangeShapeType="1"/>
            </p:cNvSpPr>
            <p:nvPr/>
          </p:nvSpPr>
          <p:spPr bwMode="auto">
            <a:xfrm>
              <a:off x="5189742" y="4428225"/>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24" name="Line 8">
              <a:extLst>
                <a:ext uri="{FF2B5EF4-FFF2-40B4-BE49-F238E27FC236}">
                  <a16:creationId xmlns:a16="http://schemas.microsoft.com/office/drawing/2014/main" id="{E554332C-0E91-67FE-1114-4E2CDB863899}"/>
                </a:ext>
              </a:extLst>
            </p:cNvPr>
            <p:cNvSpPr>
              <a:spLocks noChangeShapeType="1"/>
            </p:cNvSpPr>
            <p:nvPr/>
          </p:nvSpPr>
          <p:spPr bwMode="auto">
            <a:xfrm>
              <a:off x="5189742" y="4946959"/>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725" name="Straight Connector 724">
              <a:extLst>
                <a:ext uri="{FF2B5EF4-FFF2-40B4-BE49-F238E27FC236}">
                  <a16:creationId xmlns:a16="http://schemas.microsoft.com/office/drawing/2014/main" id="{AFD090FC-D998-FBC2-1136-EAC3D86205CA}"/>
                </a:ext>
              </a:extLst>
            </p:cNvPr>
            <p:cNvCxnSpPr>
              <a:cxnSpLocks/>
            </p:cNvCxnSpPr>
            <p:nvPr/>
          </p:nvCxnSpPr>
          <p:spPr>
            <a:xfrm>
              <a:off x="5229329" y="6122542"/>
              <a:ext cx="1536088" cy="0"/>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726" name="Line 8">
              <a:extLst>
                <a:ext uri="{FF2B5EF4-FFF2-40B4-BE49-F238E27FC236}">
                  <a16:creationId xmlns:a16="http://schemas.microsoft.com/office/drawing/2014/main" id="{C6AFB042-2963-9179-480D-FDFD8ECA72D2}"/>
                </a:ext>
              </a:extLst>
            </p:cNvPr>
            <p:cNvSpPr>
              <a:spLocks noChangeShapeType="1"/>
            </p:cNvSpPr>
            <p:nvPr/>
          </p:nvSpPr>
          <p:spPr bwMode="auto">
            <a:xfrm>
              <a:off x="5189742" y="5465693"/>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27" name="Line 8">
              <a:extLst>
                <a:ext uri="{FF2B5EF4-FFF2-40B4-BE49-F238E27FC236}">
                  <a16:creationId xmlns:a16="http://schemas.microsoft.com/office/drawing/2014/main" id="{67FC1F29-4B92-D0C8-F319-6A5C811F4ECD}"/>
                </a:ext>
              </a:extLst>
            </p:cNvPr>
            <p:cNvSpPr>
              <a:spLocks noChangeShapeType="1"/>
            </p:cNvSpPr>
            <p:nvPr/>
          </p:nvSpPr>
          <p:spPr bwMode="auto">
            <a:xfrm>
              <a:off x="5189742" y="5984429"/>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28" name="Line 8">
              <a:extLst>
                <a:ext uri="{FF2B5EF4-FFF2-40B4-BE49-F238E27FC236}">
                  <a16:creationId xmlns:a16="http://schemas.microsoft.com/office/drawing/2014/main" id="{FF2EB8F8-3619-E011-411E-357F6C7D1217}"/>
                </a:ext>
              </a:extLst>
            </p:cNvPr>
            <p:cNvSpPr>
              <a:spLocks noChangeShapeType="1"/>
            </p:cNvSpPr>
            <p:nvPr/>
          </p:nvSpPr>
          <p:spPr bwMode="auto">
            <a:xfrm>
              <a:off x="5616806" y="6116872"/>
              <a:ext cx="0" cy="54000"/>
            </a:xfrm>
            <a:prstGeom prst="line">
              <a:avLst/>
            </a:prstGeom>
            <a:solidFill>
              <a:schemeClr val="accent1"/>
            </a:solidFill>
            <a:ln w="15875"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29" name="Oval 728">
              <a:extLst>
                <a:ext uri="{FF2B5EF4-FFF2-40B4-BE49-F238E27FC236}">
                  <a16:creationId xmlns:a16="http://schemas.microsoft.com/office/drawing/2014/main" id="{A04D655D-9DAE-CAD5-AB16-87B34C89CD49}"/>
                </a:ext>
              </a:extLst>
            </p:cNvPr>
            <p:cNvSpPr/>
            <p:nvPr/>
          </p:nvSpPr>
          <p:spPr>
            <a:xfrm>
              <a:off x="5476312" y="4375402"/>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30" name="Line 8">
              <a:extLst>
                <a:ext uri="{FF2B5EF4-FFF2-40B4-BE49-F238E27FC236}">
                  <a16:creationId xmlns:a16="http://schemas.microsoft.com/office/drawing/2014/main" id="{E0E71426-23B7-A85D-3D90-848FEEBD0DF1}"/>
                </a:ext>
              </a:extLst>
            </p:cNvPr>
            <p:cNvSpPr>
              <a:spLocks noChangeShapeType="1"/>
            </p:cNvSpPr>
            <p:nvPr/>
          </p:nvSpPr>
          <p:spPr bwMode="auto">
            <a:xfrm>
              <a:off x="6267569" y="6116872"/>
              <a:ext cx="0" cy="5400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31" name="Oval 730">
              <a:extLst>
                <a:ext uri="{FF2B5EF4-FFF2-40B4-BE49-F238E27FC236}">
                  <a16:creationId xmlns:a16="http://schemas.microsoft.com/office/drawing/2014/main" id="{50E34718-0957-B324-041B-37ACD4D57E10}"/>
                </a:ext>
              </a:extLst>
            </p:cNvPr>
            <p:cNvSpPr/>
            <p:nvPr/>
          </p:nvSpPr>
          <p:spPr>
            <a:xfrm>
              <a:off x="5993725" y="3685633"/>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33" name="TextBox 732">
              <a:extLst>
                <a:ext uri="{FF2B5EF4-FFF2-40B4-BE49-F238E27FC236}">
                  <a16:creationId xmlns:a16="http://schemas.microsoft.com/office/drawing/2014/main" id="{9D3D215C-4722-780F-D4DD-731E80B1FE19}"/>
                </a:ext>
              </a:extLst>
            </p:cNvPr>
            <p:cNvSpPr txBox="1"/>
            <p:nvPr/>
          </p:nvSpPr>
          <p:spPr>
            <a:xfrm>
              <a:off x="5501496" y="3273065"/>
              <a:ext cx="272508" cy="157793"/>
            </a:xfrm>
            <a:prstGeom prst="rect">
              <a:avLst/>
            </a:prstGeom>
            <a:noFill/>
          </p:spPr>
          <p:txBody>
            <a:bodyPr wrap="non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p=0.029</a:t>
              </a:r>
            </a:p>
          </p:txBody>
        </p:sp>
        <p:sp>
          <p:nvSpPr>
            <p:cNvPr id="734" name="TextBox 733">
              <a:extLst>
                <a:ext uri="{FF2B5EF4-FFF2-40B4-BE49-F238E27FC236}">
                  <a16:creationId xmlns:a16="http://schemas.microsoft.com/office/drawing/2014/main" id="{590AF4C6-DDBD-50D7-58C9-D21DE66517A2}"/>
                </a:ext>
              </a:extLst>
            </p:cNvPr>
            <p:cNvSpPr txBox="1"/>
            <p:nvPr/>
          </p:nvSpPr>
          <p:spPr>
            <a:xfrm>
              <a:off x="5480552" y="6168761"/>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対照群</a:t>
              </a:r>
            </a:p>
          </p:txBody>
        </p:sp>
        <p:sp>
          <p:nvSpPr>
            <p:cNvPr id="735" name="TextBox 734">
              <a:extLst>
                <a:ext uri="{FF2B5EF4-FFF2-40B4-BE49-F238E27FC236}">
                  <a16:creationId xmlns:a16="http://schemas.microsoft.com/office/drawing/2014/main" id="{24B332C2-6D27-DA80-B902-5100882A8873}"/>
                </a:ext>
              </a:extLst>
            </p:cNvPr>
            <p:cNvSpPr txBox="1"/>
            <p:nvPr/>
          </p:nvSpPr>
          <p:spPr>
            <a:xfrm>
              <a:off x="6131315" y="6168761"/>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大気汚染</a:t>
              </a:r>
            </a:p>
          </p:txBody>
        </p:sp>
        <p:sp>
          <p:nvSpPr>
            <p:cNvPr id="736" name="Line 8">
              <a:extLst>
                <a:ext uri="{FF2B5EF4-FFF2-40B4-BE49-F238E27FC236}">
                  <a16:creationId xmlns:a16="http://schemas.microsoft.com/office/drawing/2014/main" id="{08CC5F17-C4E3-E7FB-99ED-FA9CA2AA3266}"/>
                </a:ext>
              </a:extLst>
            </p:cNvPr>
            <p:cNvSpPr>
              <a:spLocks noChangeShapeType="1"/>
            </p:cNvSpPr>
            <p:nvPr/>
          </p:nvSpPr>
          <p:spPr bwMode="auto">
            <a:xfrm>
              <a:off x="5189742" y="3909491"/>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42" name="Oval 741">
              <a:extLst>
                <a:ext uri="{FF2B5EF4-FFF2-40B4-BE49-F238E27FC236}">
                  <a16:creationId xmlns:a16="http://schemas.microsoft.com/office/drawing/2014/main" id="{252C60FF-B0BD-A10B-F6CA-72B44C965A18}"/>
                </a:ext>
              </a:extLst>
            </p:cNvPr>
            <p:cNvSpPr/>
            <p:nvPr/>
          </p:nvSpPr>
          <p:spPr>
            <a:xfrm>
              <a:off x="5564467" y="4495359"/>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4" name="Rectangle 743">
              <a:extLst>
                <a:ext uri="{FF2B5EF4-FFF2-40B4-BE49-F238E27FC236}">
                  <a16:creationId xmlns:a16="http://schemas.microsoft.com/office/drawing/2014/main" id="{DB62E0AE-3998-B9EB-3088-ED81A1EBE22C}"/>
                </a:ext>
              </a:extLst>
            </p:cNvPr>
            <p:cNvSpPr/>
            <p:nvPr/>
          </p:nvSpPr>
          <p:spPr>
            <a:xfrm>
              <a:off x="5250760" y="2808000"/>
              <a:ext cx="1393724" cy="392753"/>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363636"/>
                  </a:solidFill>
                  <a:uLnTx/>
                  <a:uFillTx/>
                  <a:latin typeface="Arial" panose="020B0604020202020204"/>
                  <a:ea typeface="MS Mincho"/>
                  <a:cs typeface="+mn-cs"/>
                  <a:sym typeface="Helvetica"/>
                </a:rPr>
                <a:t>肺胞マクロファージ</a:t>
              </a:r>
            </a:p>
          </p:txBody>
        </p:sp>
        <p:sp>
          <p:nvSpPr>
            <p:cNvPr id="746" name="Oval 745">
              <a:extLst>
                <a:ext uri="{FF2B5EF4-FFF2-40B4-BE49-F238E27FC236}">
                  <a16:creationId xmlns:a16="http://schemas.microsoft.com/office/drawing/2014/main" id="{9A9704DF-4BFC-A386-292A-0635E389E150}"/>
                </a:ext>
              </a:extLst>
            </p:cNvPr>
            <p:cNvSpPr/>
            <p:nvPr/>
          </p:nvSpPr>
          <p:spPr>
            <a:xfrm>
              <a:off x="5688292" y="3997678"/>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7" name="Oval 746">
              <a:extLst>
                <a:ext uri="{FF2B5EF4-FFF2-40B4-BE49-F238E27FC236}">
                  <a16:creationId xmlns:a16="http://schemas.microsoft.com/office/drawing/2014/main" id="{9414F3DE-1D31-3507-B6E4-66B8883D3C33}"/>
                </a:ext>
              </a:extLst>
            </p:cNvPr>
            <p:cNvSpPr/>
            <p:nvPr/>
          </p:nvSpPr>
          <p:spPr>
            <a:xfrm>
              <a:off x="5373967" y="3985772"/>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8" name="Oval 747">
              <a:extLst>
                <a:ext uri="{FF2B5EF4-FFF2-40B4-BE49-F238E27FC236}">
                  <a16:creationId xmlns:a16="http://schemas.microsoft.com/office/drawing/2014/main" id="{ACD8A89A-D1E0-EF3F-60AF-366B20F2FDC8}"/>
                </a:ext>
              </a:extLst>
            </p:cNvPr>
            <p:cNvSpPr/>
            <p:nvPr/>
          </p:nvSpPr>
          <p:spPr>
            <a:xfrm>
              <a:off x="6298525" y="3692777"/>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49" name="Oval 748">
              <a:extLst>
                <a:ext uri="{FF2B5EF4-FFF2-40B4-BE49-F238E27FC236}">
                  <a16:creationId xmlns:a16="http://schemas.microsoft.com/office/drawing/2014/main" id="{050B0B15-3190-25B7-148B-5E74D0FF8B12}"/>
                </a:ext>
              </a:extLst>
            </p:cNvPr>
            <p:cNvSpPr/>
            <p:nvPr/>
          </p:nvSpPr>
          <p:spPr>
            <a:xfrm>
              <a:off x="6108025" y="3809458"/>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50" name="Oval 749">
              <a:extLst>
                <a:ext uri="{FF2B5EF4-FFF2-40B4-BE49-F238E27FC236}">
                  <a16:creationId xmlns:a16="http://schemas.microsoft.com/office/drawing/2014/main" id="{A300F97A-D25E-E6F0-4B31-BD9EC2FF63A5}"/>
                </a:ext>
              </a:extLst>
            </p:cNvPr>
            <p:cNvSpPr/>
            <p:nvPr/>
          </p:nvSpPr>
          <p:spPr>
            <a:xfrm>
              <a:off x="6172319" y="3888039"/>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76" name="TextBox 775">
              <a:extLst>
                <a:ext uri="{FF2B5EF4-FFF2-40B4-BE49-F238E27FC236}">
                  <a16:creationId xmlns:a16="http://schemas.microsoft.com/office/drawing/2014/main" id="{1B175276-AA25-825C-AB3B-8143F459D7E6}"/>
                </a:ext>
              </a:extLst>
            </p:cNvPr>
            <p:cNvSpPr txBox="1"/>
            <p:nvPr/>
          </p:nvSpPr>
          <p:spPr>
            <a:xfrm>
              <a:off x="4876238" y="3311861"/>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10</a:t>
              </a:r>
            </a:p>
          </p:txBody>
        </p:sp>
        <p:sp>
          <p:nvSpPr>
            <p:cNvPr id="777" name="TextBox 776">
              <a:extLst>
                <a:ext uri="{FF2B5EF4-FFF2-40B4-BE49-F238E27FC236}">
                  <a16:creationId xmlns:a16="http://schemas.microsoft.com/office/drawing/2014/main" id="{241518F9-A3B8-7CBD-BB79-7845021721E5}"/>
                </a:ext>
              </a:extLst>
            </p:cNvPr>
            <p:cNvSpPr txBox="1"/>
            <p:nvPr/>
          </p:nvSpPr>
          <p:spPr>
            <a:xfrm>
              <a:off x="4876238" y="3830594"/>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9</a:t>
              </a:r>
            </a:p>
          </p:txBody>
        </p:sp>
        <p:sp>
          <p:nvSpPr>
            <p:cNvPr id="778" name="TextBox 777">
              <a:extLst>
                <a:ext uri="{FF2B5EF4-FFF2-40B4-BE49-F238E27FC236}">
                  <a16:creationId xmlns:a16="http://schemas.microsoft.com/office/drawing/2014/main" id="{1CCBB9D6-1028-F247-B382-775719BCD25D}"/>
                </a:ext>
              </a:extLst>
            </p:cNvPr>
            <p:cNvSpPr txBox="1"/>
            <p:nvPr/>
          </p:nvSpPr>
          <p:spPr>
            <a:xfrm>
              <a:off x="4876238" y="4349329"/>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8</a:t>
              </a:r>
            </a:p>
          </p:txBody>
        </p:sp>
        <p:sp>
          <p:nvSpPr>
            <p:cNvPr id="779" name="TextBox 778">
              <a:extLst>
                <a:ext uri="{FF2B5EF4-FFF2-40B4-BE49-F238E27FC236}">
                  <a16:creationId xmlns:a16="http://schemas.microsoft.com/office/drawing/2014/main" id="{01D7D9BC-D466-4CBB-E6C1-9E6B8762CA5A}"/>
                </a:ext>
              </a:extLst>
            </p:cNvPr>
            <p:cNvSpPr txBox="1"/>
            <p:nvPr/>
          </p:nvSpPr>
          <p:spPr>
            <a:xfrm>
              <a:off x="4876238" y="4868063"/>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7</a:t>
              </a:r>
            </a:p>
          </p:txBody>
        </p:sp>
        <p:sp>
          <p:nvSpPr>
            <p:cNvPr id="780" name="TextBox 779">
              <a:extLst>
                <a:ext uri="{FF2B5EF4-FFF2-40B4-BE49-F238E27FC236}">
                  <a16:creationId xmlns:a16="http://schemas.microsoft.com/office/drawing/2014/main" id="{BFA2374F-6D51-B7C4-F0BE-2F2C7B0B50BF}"/>
                </a:ext>
              </a:extLst>
            </p:cNvPr>
            <p:cNvSpPr txBox="1"/>
            <p:nvPr/>
          </p:nvSpPr>
          <p:spPr>
            <a:xfrm>
              <a:off x="4876238" y="5386797"/>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6</a:t>
              </a:r>
            </a:p>
          </p:txBody>
        </p:sp>
        <p:sp>
          <p:nvSpPr>
            <p:cNvPr id="781" name="TextBox 780">
              <a:extLst>
                <a:ext uri="{FF2B5EF4-FFF2-40B4-BE49-F238E27FC236}">
                  <a16:creationId xmlns:a16="http://schemas.microsoft.com/office/drawing/2014/main" id="{D687A703-826A-6785-DB7E-9B144AE00E44}"/>
                </a:ext>
              </a:extLst>
            </p:cNvPr>
            <p:cNvSpPr txBox="1"/>
            <p:nvPr/>
          </p:nvSpPr>
          <p:spPr>
            <a:xfrm>
              <a:off x="4876238" y="5905533"/>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5</a:t>
              </a:r>
            </a:p>
          </p:txBody>
        </p:sp>
      </p:grpSp>
      <p:grpSp>
        <p:nvGrpSpPr>
          <p:cNvPr id="804" name="Group 803">
            <a:extLst>
              <a:ext uri="{FF2B5EF4-FFF2-40B4-BE49-F238E27FC236}">
                <a16:creationId xmlns:a16="http://schemas.microsoft.com/office/drawing/2014/main" id="{0835BD7A-56E0-8DAD-AC6A-41AD667A6DDE}"/>
              </a:ext>
            </a:extLst>
          </p:cNvPr>
          <p:cNvGrpSpPr/>
          <p:nvPr/>
        </p:nvGrpSpPr>
        <p:grpSpPr>
          <a:xfrm>
            <a:off x="8428324" y="2826792"/>
            <a:ext cx="2059166" cy="2795706"/>
            <a:chOff x="7428072" y="2826792"/>
            <a:chExt cx="2059166" cy="2795706"/>
          </a:xfrm>
        </p:grpSpPr>
        <p:sp>
          <p:nvSpPr>
            <p:cNvPr id="751" name="Line 8">
              <a:extLst>
                <a:ext uri="{FF2B5EF4-FFF2-40B4-BE49-F238E27FC236}">
                  <a16:creationId xmlns:a16="http://schemas.microsoft.com/office/drawing/2014/main" id="{301DC5A9-EAFE-5833-9A12-7E779244ED0D}"/>
                </a:ext>
              </a:extLst>
            </p:cNvPr>
            <p:cNvSpPr>
              <a:spLocks noChangeShapeType="1"/>
            </p:cNvSpPr>
            <p:nvPr/>
          </p:nvSpPr>
          <p:spPr bwMode="auto">
            <a:xfrm>
              <a:off x="8184402" y="5027865"/>
              <a:ext cx="452391" cy="0"/>
            </a:xfrm>
            <a:prstGeom prst="line">
              <a:avLst/>
            </a:prstGeom>
            <a:solidFill>
              <a:schemeClr val="accent1"/>
            </a:solidFill>
            <a:ln w="254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52" name="Line 8">
              <a:extLst>
                <a:ext uri="{FF2B5EF4-FFF2-40B4-BE49-F238E27FC236}">
                  <a16:creationId xmlns:a16="http://schemas.microsoft.com/office/drawing/2014/main" id="{EBBCBF03-ED81-36C2-168E-3896FE062E40}"/>
                </a:ext>
              </a:extLst>
            </p:cNvPr>
            <p:cNvSpPr>
              <a:spLocks noChangeShapeType="1"/>
            </p:cNvSpPr>
            <p:nvPr/>
          </p:nvSpPr>
          <p:spPr bwMode="auto">
            <a:xfrm>
              <a:off x="8401895" y="2954958"/>
              <a:ext cx="708767" cy="0"/>
            </a:xfrm>
            <a:prstGeom prst="line">
              <a:avLst/>
            </a:prstGeom>
            <a:solidFill>
              <a:schemeClr val="accent1"/>
            </a:solidFill>
            <a:ln w="254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53" name="Line 8">
              <a:extLst>
                <a:ext uri="{FF2B5EF4-FFF2-40B4-BE49-F238E27FC236}">
                  <a16:creationId xmlns:a16="http://schemas.microsoft.com/office/drawing/2014/main" id="{A11F314E-33E9-D716-0978-142CDA88EB02}"/>
                </a:ext>
              </a:extLst>
            </p:cNvPr>
            <p:cNvSpPr>
              <a:spLocks noChangeShapeType="1"/>
            </p:cNvSpPr>
            <p:nvPr/>
          </p:nvSpPr>
          <p:spPr bwMode="auto">
            <a:xfrm>
              <a:off x="7911563" y="3001026"/>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754" name="Straight Connector 753">
              <a:extLst>
                <a:ext uri="{FF2B5EF4-FFF2-40B4-BE49-F238E27FC236}">
                  <a16:creationId xmlns:a16="http://schemas.microsoft.com/office/drawing/2014/main" id="{A07AB145-F8C4-A36A-6A32-320E0B5C2F15}"/>
                </a:ext>
              </a:extLst>
            </p:cNvPr>
            <p:cNvCxnSpPr>
              <a:cxnSpLocks/>
            </p:cNvCxnSpPr>
            <p:nvPr/>
          </p:nvCxnSpPr>
          <p:spPr>
            <a:xfrm>
              <a:off x="7954914" y="2993231"/>
              <a:ext cx="0" cy="2386037"/>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755" name="Line 8">
              <a:extLst>
                <a:ext uri="{FF2B5EF4-FFF2-40B4-BE49-F238E27FC236}">
                  <a16:creationId xmlns:a16="http://schemas.microsoft.com/office/drawing/2014/main" id="{DA71E0F7-47FF-F242-0D5F-A3D6D0179628}"/>
                </a:ext>
              </a:extLst>
            </p:cNvPr>
            <p:cNvSpPr>
              <a:spLocks noChangeShapeType="1"/>
            </p:cNvSpPr>
            <p:nvPr/>
          </p:nvSpPr>
          <p:spPr bwMode="auto">
            <a:xfrm>
              <a:off x="7911563" y="3952770"/>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56" name="Line 8">
              <a:extLst>
                <a:ext uri="{FF2B5EF4-FFF2-40B4-BE49-F238E27FC236}">
                  <a16:creationId xmlns:a16="http://schemas.microsoft.com/office/drawing/2014/main" id="{23523750-904F-CBB4-9608-75E701827C49}"/>
                </a:ext>
              </a:extLst>
            </p:cNvPr>
            <p:cNvSpPr>
              <a:spLocks noChangeShapeType="1"/>
            </p:cNvSpPr>
            <p:nvPr/>
          </p:nvSpPr>
          <p:spPr bwMode="auto">
            <a:xfrm>
              <a:off x="7911563" y="4428642"/>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cxnSp>
          <p:nvCxnSpPr>
            <p:cNvPr id="757" name="Straight Connector 756">
              <a:extLst>
                <a:ext uri="{FF2B5EF4-FFF2-40B4-BE49-F238E27FC236}">
                  <a16:creationId xmlns:a16="http://schemas.microsoft.com/office/drawing/2014/main" id="{2D92E1DC-1879-6CA1-C6FB-8E12B27A601D}"/>
                </a:ext>
              </a:extLst>
            </p:cNvPr>
            <p:cNvCxnSpPr>
              <a:cxnSpLocks/>
            </p:cNvCxnSpPr>
            <p:nvPr/>
          </p:nvCxnSpPr>
          <p:spPr>
            <a:xfrm>
              <a:off x="7951150" y="5380386"/>
              <a:ext cx="1536088" cy="0"/>
            </a:xfrm>
            <a:prstGeom prst="line">
              <a:avLst/>
            </a:prstGeom>
            <a:ln w="19050">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758" name="Line 8">
              <a:extLst>
                <a:ext uri="{FF2B5EF4-FFF2-40B4-BE49-F238E27FC236}">
                  <a16:creationId xmlns:a16="http://schemas.microsoft.com/office/drawing/2014/main" id="{7AC27C5F-3799-A6F7-35C5-9BCFC04F85A9}"/>
                </a:ext>
              </a:extLst>
            </p:cNvPr>
            <p:cNvSpPr>
              <a:spLocks noChangeShapeType="1"/>
            </p:cNvSpPr>
            <p:nvPr/>
          </p:nvSpPr>
          <p:spPr bwMode="auto">
            <a:xfrm>
              <a:off x="7911563" y="4904514"/>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59" name="Line 8">
              <a:extLst>
                <a:ext uri="{FF2B5EF4-FFF2-40B4-BE49-F238E27FC236}">
                  <a16:creationId xmlns:a16="http://schemas.microsoft.com/office/drawing/2014/main" id="{6334E8E4-11A3-E2A8-47AC-467BF6CC999F}"/>
                </a:ext>
              </a:extLst>
            </p:cNvPr>
            <p:cNvSpPr>
              <a:spLocks noChangeShapeType="1"/>
            </p:cNvSpPr>
            <p:nvPr/>
          </p:nvSpPr>
          <p:spPr bwMode="auto">
            <a:xfrm>
              <a:off x="7911563" y="5380386"/>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60" name="Line 8">
              <a:extLst>
                <a:ext uri="{FF2B5EF4-FFF2-40B4-BE49-F238E27FC236}">
                  <a16:creationId xmlns:a16="http://schemas.microsoft.com/office/drawing/2014/main" id="{171BAE9D-24C9-4854-D69E-2D5E9CE8C87F}"/>
                </a:ext>
              </a:extLst>
            </p:cNvPr>
            <p:cNvSpPr>
              <a:spLocks noChangeShapeType="1"/>
            </p:cNvSpPr>
            <p:nvPr/>
          </p:nvSpPr>
          <p:spPr bwMode="auto">
            <a:xfrm>
              <a:off x="8411652" y="5374716"/>
              <a:ext cx="0" cy="54000"/>
            </a:xfrm>
            <a:prstGeom prst="line">
              <a:avLst/>
            </a:prstGeom>
            <a:solidFill>
              <a:schemeClr val="accent1"/>
            </a:solidFill>
            <a:ln w="15875"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62" name="Line 8">
              <a:extLst>
                <a:ext uri="{FF2B5EF4-FFF2-40B4-BE49-F238E27FC236}">
                  <a16:creationId xmlns:a16="http://schemas.microsoft.com/office/drawing/2014/main" id="{DD67A90F-0221-D010-61D0-83C759785444}"/>
                </a:ext>
              </a:extLst>
            </p:cNvPr>
            <p:cNvSpPr>
              <a:spLocks noChangeShapeType="1"/>
            </p:cNvSpPr>
            <p:nvPr/>
          </p:nvSpPr>
          <p:spPr bwMode="auto">
            <a:xfrm>
              <a:off x="9087815" y="5374716"/>
              <a:ext cx="0" cy="5400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63" name="Oval 762">
              <a:extLst>
                <a:ext uri="{FF2B5EF4-FFF2-40B4-BE49-F238E27FC236}">
                  <a16:creationId xmlns:a16="http://schemas.microsoft.com/office/drawing/2014/main" id="{03E1D871-A67A-69CF-F30D-695AAC21784B}"/>
                </a:ext>
              </a:extLst>
            </p:cNvPr>
            <p:cNvSpPr/>
            <p:nvPr/>
          </p:nvSpPr>
          <p:spPr>
            <a:xfrm>
              <a:off x="8862938" y="534608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65" name="TextBox 764">
              <a:extLst>
                <a:ext uri="{FF2B5EF4-FFF2-40B4-BE49-F238E27FC236}">
                  <a16:creationId xmlns:a16="http://schemas.microsoft.com/office/drawing/2014/main" id="{7D86AD7E-719E-0762-8986-576C7986C1CD}"/>
                </a:ext>
              </a:extLst>
            </p:cNvPr>
            <p:cNvSpPr txBox="1"/>
            <p:nvPr/>
          </p:nvSpPr>
          <p:spPr>
            <a:xfrm>
              <a:off x="8275398" y="5464705"/>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対照群</a:t>
              </a:r>
            </a:p>
          </p:txBody>
        </p:sp>
        <p:sp>
          <p:nvSpPr>
            <p:cNvPr id="766" name="TextBox 765">
              <a:extLst>
                <a:ext uri="{FF2B5EF4-FFF2-40B4-BE49-F238E27FC236}">
                  <a16:creationId xmlns:a16="http://schemas.microsoft.com/office/drawing/2014/main" id="{38CD1CFD-C408-A908-D5FA-2A3EE8B04C69}"/>
                </a:ext>
              </a:extLst>
            </p:cNvPr>
            <p:cNvSpPr txBox="1"/>
            <p:nvPr/>
          </p:nvSpPr>
          <p:spPr>
            <a:xfrm>
              <a:off x="8951561" y="5464705"/>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panose="02040503050406030204" pitchFamily="18" charset="0"/>
                  <a:cs typeface="Arial" panose="020B0604020202020204" pitchFamily="34" charset="0"/>
                  <a:sym typeface="Helvetica"/>
                </a:rPr>
                <a:t>抗IL-1β</a:t>
              </a:r>
            </a:p>
          </p:txBody>
        </p:sp>
        <p:sp>
          <p:nvSpPr>
            <p:cNvPr id="767" name="Line 8">
              <a:extLst>
                <a:ext uri="{FF2B5EF4-FFF2-40B4-BE49-F238E27FC236}">
                  <a16:creationId xmlns:a16="http://schemas.microsoft.com/office/drawing/2014/main" id="{439F9D7B-9112-C195-A8B6-84FBA37E7438}"/>
                </a:ext>
              </a:extLst>
            </p:cNvPr>
            <p:cNvSpPr>
              <a:spLocks noChangeShapeType="1"/>
            </p:cNvSpPr>
            <p:nvPr/>
          </p:nvSpPr>
          <p:spPr bwMode="auto">
            <a:xfrm>
              <a:off x="7911563" y="3476898"/>
              <a:ext cx="40876" cy="0"/>
            </a:xfrm>
            <a:prstGeom prst="line">
              <a:avLst/>
            </a:prstGeom>
            <a:ln w="15875" cap="flat">
              <a:solidFill>
                <a:srgbClr val="000000"/>
              </a:solidFill>
              <a:prstDash val="solid"/>
              <a:miter/>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770" name="Oval 769">
              <a:extLst>
                <a:ext uri="{FF2B5EF4-FFF2-40B4-BE49-F238E27FC236}">
                  <a16:creationId xmlns:a16="http://schemas.microsoft.com/office/drawing/2014/main" id="{E6226B8A-852C-515D-374D-375BE0F6F0FD}"/>
                </a:ext>
              </a:extLst>
            </p:cNvPr>
            <p:cNvSpPr/>
            <p:nvPr/>
          </p:nvSpPr>
          <p:spPr>
            <a:xfrm>
              <a:off x="8372013" y="3200753"/>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82" name="TextBox 781">
              <a:extLst>
                <a:ext uri="{FF2B5EF4-FFF2-40B4-BE49-F238E27FC236}">
                  <a16:creationId xmlns:a16="http://schemas.microsoft.com/office/drawing/2014/main" id="{4AEF8BF2-2A44-BF6C-0466-9511D3A28791}"/>
                </a:ext>
              </a:extLst>
            </p:cNvPr>
            <p:cNvSpPr txBox="1"/>
            <p:nvPr/>
          </p:nvSpPr>
          <p:spPr>
            <a:xfrm>
              <a:off x="7581576" y="2922129"/>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10</a:t>
              </a:r>
            </a:p>
          </p:txBody>
        </p:sp>
        <p:sp>
          <p:nvSpPr>
            <p:cNvPr id="783" name="TextBox 782">
              <a:extLst>
                <a:ext uri="{FF2B5EF4-FFF2-40B4-BE49-F238E27FC236}">
                  <a16:creationId xmlns:a16="http://schemas.microsoft.com/office/drawing/2014/main" id="{4499B0AB-BD78-020B-2150-CAD5091DB3B1}"/>
                </a:ext>
              </a:extLst>
            </p:cNvPr>
            <p:cNvSpPr txBox="1"/>
            <p:nvPr/>
          </p:nvSpPr>
          <p:spPr>
            <a:xfrm>
              <a:off x="7581576" y="3398002"/>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8</a:t>
              </a:r>
            </a:p>
          </p:txBody>
        </p:sp>
        <p:sp>
          <p:nvSpPr>
            <p:cNvPr id="784" name="TextBox 783">
              <a:extLst>
                <a:ext uri="{FF2B5EF4-FFF2-40B4-BE49-F238E27FC236}">
                  <a16:creationId xmlns:a16="http://schemas.microsoft.com/office/drawing/2014/main" id="{8719E745-9453-1548-9272-8B9205A09228}"/>
                </a:ext>
              </a:extLst>
            </p:cNvPr>
            <p:cNvSpPr txBox="1"/>
            <p:nvPr/>
          </p:nvSpPr>
          <p:spPr>
            <a:xfrm>
              <a:off x="7581576" y="3873874"/>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6</a:t>
              </a:r>
            </a:p>
          </p:txBody>
        </p:sp>
        <p:sp>
          <p:nvSpPr>
            <p:cNvPr id="785" name="TextBox 784">
              <a:extLst>
                <a:ext uri="{FF2B5EF4-FFF2-40B4-BE49-F238E27FC236}">
                  <a16:creationId xmlns:a16="http://schemas.microsoft.com/office/drawing/2014/main" id="{C578077F-1535-E914-FEC7-2FA4723B354F}"/>
                </a:ext>
              </a:extLst>
            </p:cNvPr>
            <p:cNvSpPr txBox="1"/>
            <p:nvPr/>
          </p:nvSpPr>
          <p:spPr>
            <a:xfrm>
              <a:off x="7581576" y="4349746"/>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4</a:t>
              </a:r>
            </a:p>
          </p:txBody>
        </p:sp>
        <p:sp>
          <p:nvSpPr>
            <p:cNvPr id="786" name="TextBox 785">
              <a:extLst>
                <a:ext uri="{FF2B5EF4-FFF2-40B4-BE49-F238E27FC236}">
                  <a16:creationId xmlns:a16="http://schemas.microsoft.com/office/drawing/2014/main" id="{1FA77F77-3995-ED71-0FAA-DBDDA3B7650A}"/>
                </a:ext>
              </a:extLst>
            </p:cNvPr>
            <p:cNvSpPr txBox="1"/>
            <p:nvPr/>
          </p:nvSpPr>
          <p:spPr>
            <a:xfrm>
              <a:off x="7581576" y="4825617"/>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2</a:t>
              </a:r>
            </a:p>
          </p:txBody>
        </p:sp>
        <p:sp>
          <p:nvSpPr>
            <p:cNvPr id="787" name="TextBox 786">
              <a:extLst>
                <a:ext uri="{FF2B5EF4-FFF2-40B4-BE49-F238E27FC236}">
                  <a16:creationId xmlns:a16="http://schemas.microsoft.com/office/drawing/2014/main" id="{323F519E-C365-5C86-566E-2FEBB4F6ADAB}"/>
                </a:ext>
              </a:extLst>
            </p:cNvPr>
            <p:cNvSpPr txBox="1"/>
            <p:nvPr/>
          </p:nvSpPr>
          <p:spPr>
            <a:xfrm>
              <a:off x="7581576" y="5301490"/>
              <a:ext cx="272508" cy="157793"/>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0</a:t>
              </a:r>
            </a:p>
          </p:txBody>
        </p:sp>
        <p:sp>
          <p:nvSpPr>
            <p:cNvPr id="788" name="Oval 787">
              <a:extLst>
                <a:ext uri="{FF2B5EF4-FFF2-40B4-BE49-F238E27FC236}">
                  <a16:creationId xmlns:a16="http://schemas.microsoft.com/office/drawing/2014/main" id="{0B7B97BD-A1F2-FD3D-01B3-86F24F6E9E9F}"/>
                </a:ext>
              </a:extLst>
            </p:cNvPr>
            <p:cNvSpPr/>
            <p:nvPr/>
          </p:nvSpPr>
          <p:spPr>
            <a:xfrm>
              <a:off x="8910562" y="534608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89" name="Oval 788">
              <a:extLst>
                <a:ext uri="{FF2B5EF4-FFF2-40B4-BE49-F238E27FC236}">
                  <a16:creationId xmlns:a16="http://schemas.microsoft.com/office/drawing/2014/main" id="{2A96DBDA-3D20-328E-57FE-C12829CDE019}"/>
                </a:ext>
              </a:extLst>
            </p:cNvPr>
            <p:cNvSpPr/>
            <p:nvPr/>
          </p:nvSpPr>
          <p:spPr>
            <a:xfrm>
              <a:off x="8970093" y="534608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90" name="Oval 789">
              <a:extLst>
                <a:ext uri="{FF2B5EF4-FFF2-40B4-BE49-F238E27FC236}">
                  <a16:creationId xmlns:a16="http://schemas.microsoft.com/office/drawing/2014/main" id="{1FB255F9-11B9-77FB-9A28-CB24848ABBFB}"/>
                </a:ext>
              </a:extLst>
            </p:cNvPr>
            <p:cNvSpPr/>
            <p:nvPr/>
          </p:nvSpPr>
          <p:spPr>
            <a:xfrm>
              <a:off x="9022480" y="534608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91" name="Oval 790">
              <a:extLst>
                <a:ext uri="{FF2B5EF4-FFF2-40B4-BE49-F238E27FC236}">
                  <a16:creationId xmlns:a16="http://schemas.microsoft.com/office/drawing/2014/main" id="{B6DD5E96-8ADA-7CB8-A0C9-DFFF56FE085C}"/>
                </a:ext>
              </a:extLst>
            </p:cNvPr>
            <p:cNvSpPr/>
            <p:nvPr/>
          </p:nvSpPr>
          <p:spPr>
            <a:xfrm>
              <a:off x="9074867" y="534608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92" name="Oval 791">
              <a:extLst>
                <a:ext uri="{FF2B5EF4-FFF2-40B4-BE49-F238E27FC236}">
                  <a16:creationId xmlns:a16="http://schemas.microsoft.com/office/drawing/2014/main" id="{3D8ED03E-8B23-A245-2D4E-57996D0AF779}"/>
                </a:ext>
              </a:extLst>
            </p:cNvPr>
            <p:cNvSpPr/>
            <p:nvPr/>
          </p:nvSpPr>
          <p:spPr>
            <a:xfrm>
              <a:off x="9129635" y="534608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93" name="Oval 792">
              <a:extLst>
                <a:ext uri="{FF2B5EF4-FFF2-40B4-BE49-F238E27FC236}">
                  <a16:creationId xmlns:a16="http://schemas.microsoft.com/office/drawing/2014/main" id="{47239C04-07F6-015C-7564-CE55A7E07834}"/>
                </a:ext>
              </a:extLst>
            </p:cNvPr>
            <p:cNvSpPr/>
            <p:nvPr/>
          </p:nvSpPr>
          <p:spPr>
            <a:xfrm>
              <a:off x="9184403" y="534608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94" name="Oval 793">
              <a:extLst>
                <a:ext uri="{FF2B5EF4-FFF2-40B4-BE49-F238E27FC236}">
                  <a16:creationId xmlns:a16="http://schemas.microsoft.com/office/drawing/2014/main" id="{80A71015-FDD5-D6D5-A4F0-FBCC44F2416B}"/>
                </a:ext>
              </a:extLst>
            </p:cNvPr>
            <p:cNvSpPr/>
            <p:nvPr/>
          </p:nvSpPr>
          <p:spPr>
            <a:xfrm>
              <a:off x="9246316" y="5346085"/>
              <a:ext cx="73097" cy="73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95" name="Oval 794">
              <a:extLst>
                <a:ext uri="{FF2B5EF4-FFF2-40B4-BE49-F238E27FC236}">
                  <a16:creationId xmlns:a16="http://schemas.microsoft.com/office/drawing/2014/main" id="{C44519E8-7590-CD2E-1A44-679B62C1BA12}"/>
                </a:ext>
              </a:extLst>
            </p:cNvPr>
            <p:cNvSpPr/>
            <p:nvPr/>
          </p:nvSpPr>
          <p:spPr>
            <a:xfrm>
              <a:off x="8179516" y="5346085"/>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96" name="Oval 795">
              <a:extLst>
                <a:ext uri="{FF2B5EF4-FFF2-40B4-BE49-F238E27FC236}">
                  <a16:creationId xmlns:a16="http://schemas.microsoft.com/office/drawing/2014/main" id="{31E6EF7B-8025-E1F2-B2A9-37046E9108FD}"/>
                </a:ext>
              </a:extLst>
            </p:cNvPr>
            <p:cNvSpPr/>
            <p:nvPr/>
          </p:nvSpPr>
          <p:spPr>
            <a:xfrm>
              <a:off x="8308104" y="5346085"/>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97" name="Oval 796">
              <a:extLst>
                <a:ext uri="{FF2B5EF4-FFF2-40B4-BE49-F238E27FC236}">
                  <a16:creationId xmlns:a16="http://schemas.microsoft.com/office/drawing/2014/main" id="{A3699BDF-0778-D237-DE33-9167B22332D4}"/>
                </a:ext>
              </a:extLst>
            </p:cNvPr>
            <p:cNvSpPr/>
            <p:nvPr/>
          </p:nvSpPr>
          <p:spPr>
            <a:xfrm>
              <a:off x="8434310" y="5346085"/>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98" name="Oval 797">
              <a:extLst>
                <a:ext uri="{FF2B5EF4-FFF2-40B4-BE49-F238E27FC236}">
                  <a16:creationId xmlns:a16="http://schemas.microsoft.com/office/drawing/2014/main" id="{27E11E6C-6CAE-4ED2-9C64-1F20C366D2D9}"/>
                </a:ext>
              </a:extLst>
            </p:cNvPr>
            <p:cNvSpPr/>
            <p:nvPr/>
          </p:nvSpPr>
          <p:spPr>
            <a:xfrm>
              <a:off x="8560516" y="5346085"/>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799" name="Oval 798">
              <a:extLst>
                <a:ext uri="{FF2B5EF4-FFF2-40B4-BE49-F238E27FC236}">
                  <a16:creationId xmlns:a16="http://schemas.microsoft.com/office/drawing/2014/main" id="{4AB88DAA-CF81-71B3-2B46-6809E522A820}"/>
                </a:ext>
              </a:extLst>
            </p:cNvPr>
            <p:cNvSpPr/>
            <p:nvPr/>
          </p:nvSpPr>
          <p:spPr>
            <a:xfrm>
              <a:off x="8372397" y="4629329"/>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00" name="Oval 799">
              <a:extLst>
                <a:ext uri="{FF2B5EF4-FFF2-40B4-BE49-F238E27FC236}">
                  <a16:creationId xmlns:a16="http://schemas.microsoft.com/office/drawing/2014/main" id="{DE317156-78F5-EA54-3F2E-984ECE58F254}"/>
                </a:ext>
              </a:extLst>
            </p:cNvPr>
            <p:cNvSpPr/>
            <p:nvPr/>
          </p:nvSpPr>
          <p:spPr>
            <a:xfrm>
              <a:off x="8372397" y="4155036"/>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01" name="Oval 800">
              <a:extLst>
                <a:ext uri="{FF2B5EF4-FFF2-40B4-BE49-F238E27FC236}">
                  <a16:creationId xmlns:a16="http://schemas.microsoft.com/office/drawing/2014/main" id="{88FDBD83-008B-CDC6-A1D4-99B6D1D2B273}"/>
                </a:ext>
              </a:extLst>
            </p:cNvPr>
            <p:cNvSpPr/>
            <p:nvPr/>
          </p:nvSpPr>
          <p:spPr>
            <a:xfrm>
              <a:off x="8372397" y="3916911"/>
              <a:ext cx="73097" cy="73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363636"/>
                </a:solidFill>
                <a:effectLst/>
                <a:uLnTx/>
                <a:uFillTx/>
                <a:latin typeface="Arial" panose="020B0604020202020204"/>
                <a:ea typeface="+mn-ea"/>
                <a:cs typeface="+mn-cs"/>
                <a:sym typeface="Helvetica"/>
              </a:endParaRPr>
            </a:p>
          </p:txBody>
        </p:sp>
        <p:sp>
          <p:nvSpPr>
            <p:cNvPr id="802" name="TextBox 801">
              <a:extLst>
                <a:ext uri="{FF2B5EF4-FFF2-40B4-BE49-F238E27FC236}">
                  <a16:creationId xmlns:a16="http://schemas.microsoft.com/office/drawing/2014/main" id="{6EBE1F13-7F83-8ADB-D1BC-7296F1BC2A2D}"/>
                </a:ext>
              </a:extLst>
            </p:cNvPr>
            <p:cNvSpPr txBox="1"/>
            <p:nvPr/>
          </p:nvSpPr>
          <p:spPr>
            <a:xfrm>
              <a:off x="8615477" y="2826792"/>
              <a:ext cx="272508"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a:t>
              </a:r>
            </a:p>
          </p:txBody>
        </p:sp>
        <p:sp>
          <p:nvSpPr>
            <p:cNvPr id="803" name="TextBox 802">
              <a:extLst>
                <a:ext uri="{FF2B5EF4-FFF2-40B4-BE49-F238E27FC236}">
                  <a16:creationId xmlns:a16="http://schemas.microsoft.com/office/drawing/2014/main" id="{72C20DE0-41F1-D801-CB44-64C6FEB71DAB}"/>
                </a:ext>
              </a:extLst>
            </p:cNvPr>
            <p:cNvSpPr txBox="1"/>
            <p:nvPr/>
          </p:nvSpPr>
          <p:spPr>
            <a:xfrm rot="16200000">
              <a:off x="6313960" y="4124010"/>
              <a:ext cx="2386017" cy="157793"/>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腫瘍（マウスあたり）</a:t>
              </a:r>
            </a:p>
          </p:txBody>
        </p:sp>
      </p:grpSp>
      <p:sp>
        <p:nvSpPr>
          <p:cNvPr id="3" name="Content Placeholder 26">
            <a:extLst>
              <a:ext uri="{FF2B5EF4-FFF2-40B4-BE49-F238E27FC236}">
                <a16:creationId xmlns:a16="http://schemas.microsoft.com/office/drawing/2014/main" id="{06401EAE-3050-945A-2175-13617B90A8B9}"/>
              </a:ext>
            </a:extLst>
          </p:cNvPr>
          <p:cNvSpPr txBox="1">
            <a:spLocks/>
          </p:cNvSpPr>
          <p:nvPr/>
        </p:nvSpPr>
        <p:spPr bwMode="auto">
          <a:xfrm>
            <a:off x="994918" y="2421829"/>
            <a:ext cx="917575" cy="273187"/>
          </a:xfrm>
          <a:prstGeom prst="rect">
            <a:avLst/>
          </a:prstGeom>
          <a:noFill/>
          <a:ln w="9525">
            <a:noFill/>
            <a:miter lim="800000"/>
            <a:headEnd/>
            <a:tailEnd/>
          </a:ln>
        </p:spPr>
        <p:txBody>
          <a:bodyPr lIns="0" tIns="0" rIns="0" bIns="0" anchor="ct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1" i="0" u="none" strike="noStrike" cap="none" normalizeH="0" baseline="0" noProof="0">
                <a:ln>
                  <a:noFill/>
                </a:ln>
                <a:solidFill>
                  <a:srgbClr val="363636"/>
                </a:solidFill>
                <a:uLnTx/>
                <a:uFillTx/>
                <a:latin typeface="Arial"/>
                <a:ea typeface="MS Mincho"/>
                <a:cs typeface="+mj-cs"/>
                <a:sym typeface="Helvetica"/>
              </a:rPr>
              <a:t>EGFR WT</a:t>
            </a:r>
          </a:p>
        </p:txBody>
      </p:sp>
      <p:sp>
        <p:nvSpPr>
          <p:cNvPr id="11" name="Content Placeholder 26">
            <a:extLst>
              <a:ext uri="{FF2B5EF4-FFF2-40B4-BE49-F238E27FC236}">
                <a16:creationId xmlns:a16="http://schemas.microsoft.com/office/drawing/2014/main" id="{5797F179-1E29-8D9D-FA19-075FCD676785}"/>
              </a:ext>
            </a:extLst>
          </p:cNvPr>
          <p:cNvSpPr txBox="1">
            <a:spLocks/>
          </p:cNvSpPr>
          <p:nvPr/>
        </p:nvSpPr>
        <p:spPr bwMode="auto">
          <a:xfrm>
            <a:off x="3128042" y="2421829"/>
            <a:ext cx="1146626" cy="273187"/>
          </a:xfrm>
          <a:prstGeom prst="rect">
            <a:avLst/>
          </a:prstGeom>
          <a:noFill/>
          <a:ln w="9525">
            <a:noFill/>
            <a:miter lim="800000"/>
            <a:headEnd/>
            <a:tailEnd/>
          </a:ln>
        </p:spPr>
        <p:txBody>
          <a:bodyPr lIns="0" tIns="0" rIns="0" bIns="0" anchor="ct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ja-JP" sz="1200" b="1" i="0" u="none" strike="noStrike" cap="none" normalizeH="0" baseline="0" noProof="0">
                <a:ln>
                  <a:noFill/>
                </a:ln>
                <a:solidFill>
                  <a:srgbClr val="363636"/>
                </a:solidFill>
                <a:uLnTx/>
                <a:uFillTx/>
                <a:latin typeface="Arial"/>
                <a:ea typeface="MS Mincho"/>
                <a:cs typeface="+mj-cs"/>
                <a:sym typeface="Helvetica"/>
              </a:rPr>
              <a:t>EGFR変異</a:t>
            </a:r>
          </a:p>
        </p:txBody>
      </p:sp>
    </p:spTree>
    <p:extLst>
      <p:ext uri="{BB962C8B-B14F-4D97-AF65-F5344CB8AC3E}">
        <p14:creationId xmlns:p14="http://schemas.microsoft.com/office/powerpoint/2010/main" val="341515910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LBA53：ELIOS: オシメルチニブによる初回治療（1L）を受けた上皮成長因子受容体変異（EGFRm）型進行性NSCLC患者の多施設共同分子プロファイリング試験 </a:t>
            </a:r>
            <a:br>
              <a:rPr lang="en-GB" altLang="ja-JP" dirty="0"/>
            </a:br>
            <a:r>
              <a:rPr lang="en-GB" altLang="ja-JP" dirty="0"/>
              <a:t>–</a:t>
            </a:r>
            <a:r>
              <a:rPr lang="ja-JP" dirty="0"/>
              <a:t> Piotrowska Z, et al.</a:t>
            </a:r>
          </a:p>
        </p:txBody>
      </p:sp>
      <p:sp>
        <p:nvSpPr>
          <p:cNvPr id="6" name="Content Placeholder 5"/>
          <p:cNvSpPr>
            <a:spLocks noGrp="1"/>
          </p:cNvSpPr>
          <p:nvPr>
            <p:ph idx="1"/>
          </p:nvPr>
        </p:nvSpPr>
        <p:spPr/>
        <p:txBody>
          <a:bodyPr/>
          <a:lstStyle/>
          <a:p>
            <a:r>
              <a:rPr lang="ja-JP" b="1"/>
              <a:t>主な結果（続き）</a:t>
            </a:r>
          </a:p>
          <a:p>
            <a:pPr>
              <a:spcBef>
                <a:spcPts val="27500"/>
              </a:spcBef>
            </a:pPr>
            <a:r>
              <a:rPr lang="ja-JP" b="1"/>
              <a:t>結論</a:t>
            </a:r>
          </a:p>
          <a:p>
            <a:pPr lvl="1"/>
            <a:r>
              <a:rPr lang="ja-JP"/>
              <a:t>1Lオシメルチニブを投与された進行性NSCLC患者において、耐性獲得の主な原因はMETとEGFR C797Sの変異であり、NKX2-1増幅はEGFR-TKIに対する新たな耐性メカニズムとして特定された </a:t>
            </a:r>
          </a:p>
        </p:txBody>
      </p:sp>
      <p:sp>
        <p:nvSpPr>
          <p:cNvPr id="5" name="Text Placeholder 4"/>
          <p:cNvSpPr>
            <a:spLocks noGrp="1"/>
          </p:cNvSpPr>
          <p:nvPr>
            <p:ph type="body" sz="quarter" idx="11"/>
          </p:nvPr>
        </p:nvSpPr>
        <p:spPr/>
        <p:txBody>
          <a:bodyPr/>
          <a:lstStyle/>
          <a:p>
            <a:r>
              <a:rPr lang="ja-JP"/>
              <a:t>Piotrowska Z, et al.Ann Oncol 2022;33（suppl）:Abstr LBA53</a:t>
            </a:r>
          </a:p>
        </p:txBody>
      </p:sp>
      <p:graphicFrame>
        <p:nvGraphicFramePr>
          <p:cNvPr id="9" name="Table 8"/>
          <p:cNvGraphicFramePr>
            <a:graphicFrameLocks noGrp="1"/>
          </p:cNvGraphicFramePr>
          <p:nvPr>
            <p:extLst>
              <p:ext uri="{D42A27DB-BD31-4B8C-83A1-F6EECF244321}">
                <p14:modId xmlns:p14="http://schemas.microsoft.com/office/powerpoint/2010/main" val="2451057104"/>
              </p:ext>
            </p:extLst>
          </p:nvPr>
        </p:nvGraphicFramePr>
        <p:xfrm>
          <a:off x="2546224" y="1690806"/>
          <a:ext cx="7099552" cy="3224160"/>
        </p:xfrm>
        <a:graphic>
          <a:graphicData uri="http://schemas.openxmlformats.org/drawingml/2006/table">
            <a:tbl>
              <a:tblPr firstRow="1" bandRow="1">
                <a:tableStyleId>{69012ECD-51FC-41F1-AA8D-1B2483CD663E}</a:tableStyleId>
              </a:tblPr>
              <a:tblGrid>
                <a:gridCol w="3872261">
                  <a:extLst>
                    <a:ext uri="{9D8B030D-6E8A-4147-A177-3AD203B41FA5}">
                      <a16:colId xmlns:a16="http://schemas.microsoft.com/office/drawing/2014/main" val="4251174958"/>
                    </a:ext>
                  </a:extLst>
                </a:gridCol>
                <a:gridCol w="3227291">
                  <a:extLst>
                    <a:ext uri="{9D8B030D-6E8A-4147-A177-3AD203B41FA5}">
                      <a16:colId xmlns:a16="http://schemas.microsoft.com/office/drawing/2014/main" val="3398966707"/>
                    </a:ext>
                  </a:extLst>
                </a:gridCol>
              </a:tblGrid>
              <a:tr h="337652">
                <a:tc>
                  <a:txBody>
                    <a:bodyPr/>
                    <a:lstStyle/>
                    <a:p>
                      <a:pPr algn="l"/>
                      <a:r>
                        <a:rPr lang="ja-JP" sz="1200" b="1">
                          <a:solidFill>
                            <a:schemeClr val="tx2"/>
                          </a:solidFill>
                          <a:latin typeface="+mn-lt"/>
                          <a:ea typeface="MS Mincho"/>
                        </a:rPr>
                        <a:t>有害事象、n （％）</a:t>
                      </a:r>
                    </a:p>
                  </a:txBody>
                  <a:tcPr marL="90000" marR="90000" marT="46800" marB="46800" anchor="b">
                    <a:lnB w="12700" cap="flat" cmpd="sng" algn="ctr">
                      <a:noFill/>
                      <a:prstDash val="solid"/>
                      <a:round/>
                      <a:headEnd type="none" w="med" len="med"/>
                      <a:tailEnd type="none" w="med" len="med"/>
                    </a:lnB>
                  </a:tcPr>
                </a:tc>
                <a:tc>
                  <a:txBody>
                    <a:bodyPr/>
                    <a:lstStyle/>
                    <a:p>
                      <a:pPr algn="ctr"/>
                      <a:r>
                        <a:rPr lang="ja-JP" sz="1200" b="1">
                          <a:solidFill>
                            <a:schemeClr val="tx2"/>
                          </a:solidFill>
                        </a:rPr>
                        <a:t>オシメルチニブ </a:t>
                      </a:r>
                    </a:p>
                    <a:p>
                      <a:pPr algn="ctr"/>
                      <a:r>
                        <a:rPr lang="ja-JP" sz="1200" b="1">
                          <a:solidFill>
                            <a:schemeClr val="tx2"/>
                          </a:solidFill>
                        </a:rPr>
                        <a:t>（n=154）</a:t>
                      </a:r>
                    </a:p>
                  </a:txBody>
                  <a:tcPr marL="90000" marR="90000" marT="46800" marB="468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203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全体</a:t>
                      </a:r>
                    </a:p>
                  </a:txBody>
                  <a:tcPr marL="90000" marR="90000" marT="46800" marB="46800">
                    <a:lnT w="12700" cap="flat" cmpd="sng" algn="ctr">
                      <a:noFill/>
                      <a:prstDash val="solid"/>
                      <a:round/>
                      <a:headEnd type="none" w="med" len="med"/>
                      <a:tailEnd type="none" w="med" len="med"/>
                    </a:lnT>
                  </a:tcPr>
                </a:tc>
                <a:tc>
                  <a:txBody>
                    <a:bodyPr/>
                    <a:lstStyle/>
                    <a:p>
                      <a:pPr algn="ctr"/>
                      <a:r>
                        <a:rPr lang="ja-JP" sz="1200"/>
                        <a:t>150 （97）</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203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グレード3以上</a:t>
                      </a:r>
                    </a:p>
                  </a:txBody>
                  <a:tcPr marL="180000" marR="90000" marT="46800" marB="46800"/>
                </a:tc>
                <a:tc>
                  <a:txBody>
                    <a:bodyPr/>
                    <a:lstStyle/>
                    <a:p>
                      <a:pPr algn="ctr"/>
                      <a:r>
                        <a:rPr lang="ja-JP" sz="1200"/>
                        <a:t>55 （36）</a:t>
                      </a:r>
                    </a:p>
                  </a:txBody>
                  <a:tcPr marL="90000" marR="90000" marT="46800" marB="46800"/>
                </a:tc>
                <a:extLst>
                  <a:ext uri="{0D108BD9-81ED-4DB2-BD59-A6C34878D82A}">
                    <a16:rowId xmlns:a16="http://schemas.microsoft.com/office/drawing/2014/main" val="2763956943"/>
                  </a:ext>
                </a:extLst>
              </a:tr>
              <a:tr h="203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重篤</a:t>
                      </a:r>
                    </a:p>
                  </a:txBody>
                  <a:tcPr marL="180000" marR="90000" marT="46800" marB="46800"/>
                </a:tc>
                <a:tc>
                  <a:txBody>
                    <a:bodyPr/>
                    <a:lstStyle/>
                    <a:p>
                      <a:pPr algn="ctr"/>
                      <a:r>
                        <a:rPr lang="ja-JP" sz="1200"/>
                        <a:t>47 （31）</a:t>
                      </a:r>
                    </a:p>
                  </a:txBody>
                  <a:tcPr marL="90000" marR="90000" marT="46800" marB="46800"/>
                </a:tc>
                <a:extLst>
                  <a:ext uri="{0D108BD9-81ED-4DB2-BD59-A6C34878D82A}">
                    <a16:rowId xmlns:a16="http://schemas.microsoft.com/office/drawing/2014/main" val="57944102"/>
                  </a:ext>
                </a:extLst>
              </a:tr>
              <a:tr h="203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死亡に至った</a:t>
                      </a:r>
                    </a:p>
                  </a:txBody>
                  <a:tcPr marL="180000" marR="90000" marT="46800" marB="46800"/>
                </a:tc>
                <a:tc>
                  <a:txBody>
                    <a:bodyPr/>
                    <a:lstStyle/>
                    <a:p>
                      <a:pPr algn="ctr"/>
                      <a:r>
                        <a:rPr lang="ja-JP" sz="1200"/>
                        <a:t>11 （7）</a:t>
                      </a:r>
                    </a:p>
                  </a:txBody>
                  <a:tcPr marL="90000" marR="90000" marT="46800" marB="46800"/>
                </a:tc>
                <a:extLst>
                  <a:ext uri="{0D108BD9-81ED-4DB2-BD59-A6C34878D82A}">
                    <a16:rowId xmlns:a16="http://schemas.microsoft.com/office/drawing/2014/main" val="3687788380"/>
                  </a:ext>
                </a:extLst>
              </a:tr>
              <a:tr h="203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中止に至った</a:t>
                      </a:r>
                    </a:p>
                  </a:txBody>
                  <a:tcPr marL="180000" marR="90000" marT="46800" marB="46800"/>
                </a:tc>
                <a:tc>
                  <a:txBody>
                    <a:bodyPr/>
                    <a:lstStyle/>
                    <a:p>
                      <a:pPr algn="ctr"/>
                      <a:r>
                        <a:rPr lang="ja-JP" sz="1200"/>
                        <a:t>20 （13）</a:t>
                      </a:r>
                    </a:p>
                  </a:txBody>
                  <a:tcPr marL="90000" marR="90000" marT="46800" marB="46800"/>
                </a:tc>
                <a:extLst>
                  <a:ext uri="{0D108BD9-81ED-4DB2-BD59-A6C34878D82A}">
                    <a16:rowId xmlns:a16="http://schemas.microsoft.com/office/drawing/2014/main" val="2419989758"/>
                  </a:ext>
                </a:extLst>
              </a:tr>
              <a:tr h="203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TRAE</a:t>
                      </a:r>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226795752"/>
                  </a:ext>
                </a:extLst>
              </a:tr>
              <a:tr h="203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全体</a:t>
                      </a:r>
                    </a:p>
                  </a:txBody>
                  <a:tcPr marL="180000" marR="90000" marT="46800" marB="46800"/>
                </a:tc>
                <a:tc>
                  <a:txBody>
                    <a:bodyPr/>
                    <a:lstStyle/>
                    <a:p>
                      <a:pPr algn="ctr"/>
                      <a:r>
                        <a:rPr lang="ja-JP" sz="1200"/>
                        <a:t>131 （85）</a:t>
                      </a:r>
                    </a:p>
                  </a:txBody>
                  <a:tcPr marL="90000" marR="90000" marT="46800" marB="46800"/>
                </a:tc>
                <a:extLst>
                  <a:ext uri="{0D108BD9-81ED-4DB2-BD59-A6C34878D82A}">
                    <a16:rowId xmlns:a16="http://schemas.microsoft.com/office/drawing/2014/main" val="3097398576"/>
                  </a:ext>
                </a:extLst>
              </a:tr>
              <a:tr h="203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グレード3以上</a:t>
                      </a:r>
                    </a:p>
                  </a:txBody>
                  <a:tcPr marL="180000" marR="90000" marT="46800" marB="46800"/>
                </a:tc>
                <a:tc>
                  <a:txBody>
                    <a:bodyPr/>
                    <a:lstStyle/>
                    <a:p>
                      <a:pPr algn="ctr"/>
                      <a:r>
                        <a:rPr lang="ja-JP" sz="1200"/>
                        <a:t>21 （14）</a:t>
                      </a:r>
                    </a:p>
                  </a:txBody>
                  <a:tcPr marL="90000" marR="90000" marT="46800" marB="46800"/>
                </a:tc>
                <a:extLst>
                  <a:ext uri="{0D108BD9-81ED-4DB2-BD59-A6C34878D82A}">
                    <a16:rowId xmlns:a16="http://schemas.microsoft.com/office/drawing/2014/main" val="3240175459"/>
                  </a:ext>
                </a:extLst>
              </a:tr>
              <a:tr h="203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重篤</a:t>
                      </a:r>
                    </a:p>
                  </a:txBody>
                  <a:tcPr marL="180000" marR="90000" marT="46800" marB="46800"/>
                </a:tc>
                <a:tc>
                  <a:txBody>
                    <a:bodyPr/>
                    <a:lstStyle/>
                    <a:p>
                      <a:pPr algn="ctr"/>
                      <a:r>
                        <a:rPr lang="ja-JP" sz="1200"/>
                        <a:t>7 （5）</a:t>
                      </a:r>
                    </a:p>
                  </a:txBody>
                  <a:tcPr marL="90000" marR="90000" marT="46800" marB="46800"/>
                </a:tc>
                <a:extLst>
                  <a:ext uri="{0D108BD9-81ED-4DB2-BD59-A6C34878D82A}">
                    <a16:rowId xmlns:a16="http://schemas.microsoft.com/office/drawing/2014/main" val="1596494490"/>
                  </a:ext>
                </a:extLst>
              </a:tr>
              <a:tr h="2032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死亡に至った</a:t>
                      </a:r>
                    </a:p>
                  </a:txBody>
                  <a:tcPr marL="180000" marR="90000" marT="46800" marB="46800"/>
                </a:tc>
                <a:tc>
                  <a:txBody>
                    <a:bodyPr/>
                    <a:lstStyle/>
                    <a:p>
                      <a:pPr algn="ctr"/>
                      <a:r>
                        <a:rPr lang="ja-JP" sz="1200"/>
                        <a:t>1 （&lt;1）</a:t>
                      </a:r>
                    </a:p>
                  </a:txBody>
                  <a:tcPr marL="90000" marR="90000" marT="46800" marB="46800"/>
                </a:tc>
                <a:extLst>
                  <a:ext uri="{0D108BD9-81ED-4DB2-BD59-A6C34878D82A}">
                    <a16:rowId xmlns:a16="http://schemas.microsoft.com/office/drawing/2014/main" val="1623299028"/>
                  </a:ext>
                </a:extLst>
              </a:tr>
            </a:tbl>
          </a:graphicData>
        </a:graphic>
      </p:graphicFrame>
    </p:spTree>
    <p:extLst>
      <p:ext uri="{BB962C8B-B14F-4D97-AF65-F5344CB8AC3E}">
        <p14:creationId xmlns:p14="http://schemas.microsoft.com/office/powerpoint/2010/main" val="268535340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799" y="107693"/>
            <a:ext cx="11792607" cy="939801"/>
          </a:xfrm>
        </p:spPr>
        <p:txBody>
          <a:bodyPr/>
          <a:lstStyle/>
          <a:p>
            <a:r>
              <a:rPr lang="ja-JP" dirty="0"/>
              <a:t>LBA54：進行性非小細胞肺がん（NSCLC）患者に対する化学療法（chemo）の追加による3年生存率と増悪以降のセミプリマブ（CEMI）の継続投与：EMPOWER-Lung1試験 </a:t>
            </a:r>
            <a:br>
              <a:rPr lang="en-GB" altLang="ja-JP" dirty="0"/>
            </a:br>
            <a:r>
              <a:rPr lang="ja-JP" dirty="0"/>
              <a:t>– Özgüroğlu M, et al</a:t>
            </a:r>
            <a:r>
              <a:rPr lang="en-GB" altLang="ja-JP" dirty="0"/>
              <a:t>.</a:t>
            </a:r>
            <a:endParaRPr lang="ja-JP" dirty="0"/>
          </a:p>
        </p:txBody>
      </p:sp>
      <p:sp>
        <p:nvSpPr>
          <p:cNvPr id="6" name="Content Placeholder 5"/>
          <p:cNvSpPr>
            <a:spLocks noGrp="1"/>
          </p:cNvSpPr>
          <p:nvPr>
            <p:ph idx="1"/>
          </p:nvPr>
        </p:nvSpPr>
        <p:spPr/>
        <p:txBody>
          <a:bodyPr/>
          <a:lstStyle/>
          <a:p>
            <a:r>
              <a:rPr lang="ja-JP" b="1"/>
              <a:t>研究目的</a:t>
            </a:r>
          </a:p>
          <a:p>
            <a:pPr lvl="1"/>
            <a:r>
              <a:rPr lang="ja-JP"/>
              <a:t>EMPOWER-Lung1試験において、進行性NSCLC患者における1Lセミプリマブの最新の有効性と安全性を評価すること</a:t>
            </a:r>
          </a:p>
        </p:txBody>
      </p:sp>
      <p:sp>
        <p:nvSpPr>
          <p:cNvPr id="5" name="Text Placeholder 4"/>
          <p:cNvSpPr>
            <a:spLocks noGrp="1"/>
          </p:cNvSpPr>
          <p:nvPr>
            <p:ph type="body" sz="quarter" idx="11"/>
          </p:nvPr>
        </p:nvSpPr>
        <p:spPr/>
        <p:txBody>
          <a:bodyPr/>
          <a:lstStyle/>
          <a:p>
            <a:r>
              <a:rPr lang="ja-JP"/>
              <a:t>Özgüroğlu M, et al.Ann Oncol 2022;33（suppl）:Abstr LBA54</a:t>
            </a:r>
          </a:p>
        </p:txBody>
      </p:sp>
      <p:sp>
        <p:nvSpPr>
          <p:cNvPr id="24" name="Rectangle 9"/>
          <p:cNvSpPr txBox="1">
            <a:spLocks noChangeArrowheads="1"/>
          </p:cNvSpPr>
          <p:nvPr/>
        </p:nvSpPr>
        <p:spPr bwMode="auto">
          <a:xfrm>
            <a:off x="1458310" y="5621639"/>
            <a:ext cx="4267200" cy="7222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800">
                <a:solidFill>
                  <a:schemeClr val="tx1"/>
                </a:solidFill>
                <a:latin typeface="+mn-lt"/>
                <a:cs typeface="+mn-cs"/>
              </a:defRPr>
            </a:lvl3pPr>
            <a:lvl4pPr marL="1101725" indent="-287338" algn="l" rtl="0" fontAlgn="base">
              <a:spcBef>
                <a:spcPts val="0"/>
              </a:spcBef>
              <a:spcAft>
                <a:spcPts val="600"/>
              </a:spcAft>
              <a:buClr>
                <a:schemeClr val="bg1"/>
              </a:buClr>
              <a:buChar char="–"/>
              <a:defRPr sz="1800">
                <a:solidFill>
                  <a:schemeClr val="tx1"/>
                </a:solidFill>
                <a:latin typeface="+mn-lt"/>
                <a:cs typeface="+mn-cs"/>
              </a:defRPr>
            </a:lvl4pPr>
            <a:lvl5pPr marL="1390650" indent="-287338" algn="l" rtl="0" fontAlgn="base">
              <a:spcBef>
                <a:spcPts val="0"/>
              </a:spcBef>
              <a:spcAft>
                <a:spcPts val="600"/>
              </a:spcAft>
              <a:buClr>
                <a:schemeClr val="bg1"/>
              </a:buClr>
              <a:buChar char="»"/>
              <a:defRPr sz="18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ja-JP" sz="1600" b="1"/>
              <a:t>主要評価項目</a:t>
            </a:r>
          </a:p>
          <a:p>
            <a:r>
              <a:rPr lang="ja-JP" sz="1600"/>
              <a:t>OS、PFS</a:t>
            </a:r>
          </a:p>
        </p:txBody>
      </p:sp>
      <p:sp>
        <p:nvSpPr>
          <p:cNvPr id="25" name="Content Placeholder 26"/>
          <p:cNvSpPr txBox="1">
            <a:spLocks/>
          </p:cNvSpPr>
          <p:nvPr/>
        </p:nvSpPr>
        <p:spPr>
          <a:xfrm>
            <a:off x="5877910" y="5621639"/>
            <a:ext cx="4267200" cy="722223"/>
          </a:xfrm>
          <a:prstGeom prst="rect">
            <a:avLst/>
          </a:prstGeom>
        </p:spPr>
        <p:txBody>
          <a:bodyPr/>
          <a:lstStyle>
            <a:lvl1pPr marL="250825" indent="-250825" algn="l" rtl="0" fontAlgn="base">
              <a:spcBef>
                <a:spcPct val="200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ct val="20000"/>
              </a:spcBef>
              <a:spcAft>
                <a:spcPct val="0"/>
              </a:spcAft>
              <a:buClr>
                <a:schemeClr val="bg1"/>
              </a:buClr>
              <a:buChar char="–"/>
              <a:defRPr sz="1800">
                <a:solidFill>
                  <a:schemeClr val="tx1"/>
                </a:solidFill>
                <a:latin typeface="+mn-lt"/>
                <a:cs typeface="+mn-cs"/>
              </a:defRPr>
            </a:lvl2pPr>
            <a:lvl3pPr marL="812800" indent="-249238" algn="l" rtl="0" fontAlgn="base">
              <a:spcBef>
                <a:spcPct val="20000"/>
              </a:spcBef>
              <a:spcAft>
                <a:spcPct val="0"/>
              </a:spcAft>
              <a:buClr>
                <a:schemeClr val="bg1"/>
              </a:buClr>
              <a:buChar char="•"/>
              <a:defRPr sz="1800">
                <a:solidFill>
                  <a:schemeClr val="tx1"/>
                </a:solidFill>
                <a:latin typeface="+mn-lt"/>
                <a:cs typeface="+mn-cs"/>
              </a:defRPr>
            </a:lvl3pPr>
            <a:lvl4pPr marL="1101725" indent="-287338" algn="l" rtl="0" fontAlgn="base">
              <a:spcBef>
                <a:spcPct val="20000"/>
              </a:spcBef>
              <a:spcAft>
                <a:spcPct val="0"/>
              </a:spcAft>
              <a:buClr>
                <a:schemeClr val="bg1"/>
              </a:buClr>
              <a:buChar char="–"/>
              <a:defRPr sz="1800">
                <a:solidFill>
                  <a:schemeClr val="tx1"/>
                </a:solidFill>
                <a:latin typeface="+mn-lt"/>
                <a:cs typeface="+mn-cs"/>
              </a:defRPr>
            </a:lvl4pPr>
            <a:lvl5pPr marL="1390650" indent="-287338" algn="l" rtl="0" fontAlgn="base">
              <a:spcBef>
                <a:spcPct val="20000"/>
              </a:spcBef>
              <a:spcAft>
                <a:spcPct val="0"/>
              </a:spcAft>
              <a:buClr>
                <a:schemeClr val="bg1"/>
              </a:buClr>
              <a:buChar char="»"/>
              <a:defRPr sz="18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ja-JP" sz="1600" b="1"/>
              <a:t>副次評価項目</a:t>
            </a:r>
          </a:p>
          <a:p>
            <a:r>
              <a:rPr lang="ja-JP" sz="1600"/>
              <a:t>ORR、DoR、HRQoL、安全性</a:t>
            </a:r>
          </a:p>
        </p:txBody>
      </p:sp>
      <p:sp>
        <p:nvSpPr>
          <p:cNvPr id="26" name="Oval 14"/>
          <p:cNvSpPr>
            <a:spLocks noChangeArrowheads="1"/>
          </p:cNvSpPr>
          <p:nvPr/>
        </p:nvSpPr>
        <p:spPr bwMode="auto">
          <a:xfrm>
            <a:off x="4434997" y="3712057"/>
            <a:ext cx="583595" cy="584200"/>
          </a:xfrm>
          <a:prstGeom prst="ellipse">
            <a:avLst/>
          </a:prstGeom>
          <a:noFill/>
          <a:ln w="38100">
            <a:solidFill>
              <a:schemeClr val="bg1"/>
            </a:solidFill>
            <a:round/>
            <a:headEnd/>
            <a:tailEnd/>
          </a:ln>
        </p:spPr>
        <p:txBody>
          <a:bodyPr wrap="none" anchor="ctr"/>
          <a:lstStyle/>
          <a:p>
            <a:pPr algn="ctr"/>
            <a:r>
              <a:rPr lang="ja-JP" sz="1600" b="1">
                <a:solidFill>
                  <a:srgbClr val="002850"/>
                </a:solidFill>
                <a:ea typeface="SimSun" pitchFamily="2" charset="-122"/>
              </a:rPr>
              <a:t>R</a:t>
            </a:r>
          </a:p>
          <a:p>
            <a:pPr algn="ctr"/>
            <a:r>
              <a:rPr lang="ja-JP" sz="1600" b="1">
                <a:solidFill>
                  <a:srgbClr val="002850"/>
                </a:solidFill>
                <a:ea typeface="SimSun" pitchFamily="2" charset="-122"/>
              </a:rPr>
              <a:t>1:1</a:t>
            </a:r>
          </a:p>
        </p:txBody>
      </p:sp>
      <p:cxnSp>
        <p:nvCxnSpPr>
          <p:cNvPr id="27" name="AutoShape 15"/>
          <p:cNvCxnSpPr>
            <a:cxnSpLocks noChangeShapeType="1"/>
            <a:stCxn id="26" idx="0"/>
            <a:endCxn id="45" idx="1"/>
          </p:cNvCxnSpPr>
          <p:nvPr/>
        </p:nvCxnSpPr>
        <p:spPr bwMode="auto">
          <a:xfrm rot="5400000" flipH="1" flipV="1">
            <a:off x="4541766" y="3230912"/>
            <a:ext cx="666174" cy="296116"/>
          </a:xfrm>
          <a:prstGeom prst="bentConnector2">
            <a:avLst/>
          </a:prstGeom>
          <a:noFill/>
          <a:ln w="38100">
            <a:solidFill>
              <a:schemeClr val="bg1"/>
            </a:solidFill>
            <a:miter lim="800000"/>
            <a:headEnd/>
            <a:tailEnd type="triangle" w="med" len="med"/>
          </a:ln>
        </p:spPr>
      </p:cxnSp>
      <p:cxnSp>
        <p:nvCxnSpPr>
          <p:cNvPr id="36" name="AutoShape 16"/>
          <p:cNvCxnSpPr>
            <a:cxnSpLocks noChangeShapeType="1"/>
            <a:stCxn id="26" idx="4"/>
            <a:endCxn id="44" idx="1"/>
          </p:cNvCxnSpPr>
          <p:nvPr/>
        </p:nvCxnSpPr>
        <p:spPr bwMode="auto">
          <a:xfrm rot="16200000" flipH="1">
            <a:off x="4530085" y="4492966"/>
            <a:ext cx="677661" cy="284241"/>
          </a:xfrm>
          <a:prstGeom prst="bentConnector2">
            <a:avLst/>
          </a:prstGeom>
          <a:noFill/>
          <a:ln w="38100">
            <a:solidFill>
              <a:schemeClr val="bg1"/>
            </a:solidFill>
            <a:miter lim="800000"/>
            <a:headEnd/>
            <a:tailEnd type="triangle" w="med" len="med"/>
          </a:ln>
        </p:spPr>
      </p:cxnSp>
      <p:sp>
        <p:nvSpPr>
          <p:cNvPr id="37" name="AutoShape 12"/>
          <p:cNvSpPr>
            <a:spLocks noChangeArrowheads="1"/>
          </p:cNvSpPr>
          <p:nvPr/>
        </p:nvSpPr>
        <p:spPr bwMode="auto">
          <a:xfrm>
            <a:off x="7670557" y="4709598"/>
            <a:ext cx="657678" cy="528638"/>
          </a:xfrm>
          <a:prstGeom prst="roundRect">
            <a:avLst>
              <a:gd name="adj" fmla="val 16667"/>
            </a:avLst>
          </a:prstGeom>
          <a:solidFill>
            <a:schemeClr val="tx1"/>
          </a:solidFill>
          <a:ln w="9525" algn="ctr">
            <a:noFill/>
            <a:round/>
            <a:headEnd/>
            <a:tailEnd/>
          </a:ln>
        </p:spPr>
        <p:txBody>
          <a:bodyPr lIns="90488" tIns="0" rIns="90488" bIns="0" anchor="ctr"/>
          <a:lstStyle/>
          <a:p>
            <a:pPr algn="ctr" defTabSz="892175" eaLnBrk="0" hangingPunct="0"/>
            <a:r>
              <a:rPr lang="ja-JP">
                <a:solidFill>
                  <a:srgbClr val="FFFFFF"/>
                </a:solidFill>
                <a:ea typeface="SimSun" pitchFamily="2" charset="-122"/>
              </a:rPr>
              <a:t>PD</a:t>
            </a:r>
          </a:p>
        </p:txBody>
      </p:sp>
      <p:sp>
        <p:nvSpPr>
          <p:cNvPr id="38" name="AutoShape 12"/>
          <p:cNvSpPr>
            <a:spLocks noChangeArrowheads="1"/>
          </p:cNvSpPr>
          <p:nvPr/>
        </p:nvSpPr>
        <p:spPr bwMode="auto">
          <a:xfrm>
            <a:off x="7670557" y="2781565"/>
            <a:ext cx="657678" cy="528637"/>
          </a:xfrm>
          <a:prstGeom prst="roundRect">
            <a:avLst>
              <a:gd name="adj" fmla="val 16667"/>
            </a:avLst>
          </a:prstGeom>
          <a:solidFill>
            <a:schemeClr val="tx1"/>
          </a:solidFill>
          <a:ln w="9525" algn="ctr">
            <a:noFill/>
            <a:round/>
            <a:headEnd/>
            <a:tailEnd/>
          </a:ln>
        </p:spPr>
        <p:txBody>
          <a:bodyPr lIns="90488" tIns="0" rIns="90488" bIns="0" anchor="ctr"/>
          <a:lstStyle/>
          <a:p>
            <a:pPr algn="ctr" defTabSz="892175" eaLnBrk="0" hangingPunct="0"/>
            <a:r>
              <a:rPr lang="ja-JP">
                <a:solidFill>
                  <a:srgbClr val="FFFFFF"/>
                </a:solidFill>
                <a:ea typeface="SimSun" pitchFamily="2" charset="-122"/>
              </a:rPr>
              <a:t>PD</a:t>
            </a:r>
          </a:p>
        </p:txBody>
      </p:sp>
      <p:sp>
        <p:nvSpPr>
          <p:cNvPr id="39" name="Content Placeholder 26"/>
          <p:cNvSpPr txBox="1">
            <a:spLocks/>
          </p:cNvSpPr>
          <p:nvPr/>
        </p:nvSpPr>
        <p:spPr bwMode="auto">
          <a:xfrm>
            <a:off x="5076271" y="3561991"/>
            <a:ext cx="4793444" cy="892175"/>
          </a:xfrm>
          <a:prstGeom prst="rect">
            <a:avLst/>
          </a:prstGeom>
          <a:noFill/>
          <a:ln w="9525">
            <a:noFill/>
            <a:miter lim="800000"/>
            <a:headEnd/>
            <a:tailEnd/>
          </a:ln>
        </p:spPr>
        <p:txBody>
          <a:bodyPr/>
          <a:lstStyle/>
          <a:p>
            <a:pPr marL="190500" indent="-190500">
              <a:spcBef>
                <a:spcPts val="0"/>
              </a:spcBef>
              <a:spcAft>
                <a:spcPts val="400"/>
              </a:spcAft>
              <a:defRPr/>
            </a:pPr>
            <a:r>
              <a:rPr lang="ja-JP" sz="1400" b="1" dirty="0">
                <a:solidFill>
                  <a:srgbClr val="363636"/>
                </a:solidFill>
                <a:latin typeface="Arial"/>
                <a:ea typeface="MS Mincho"/>
              </a:rPr>
              <a:t>層別化</a:t>
            </a:r>
          </a:p>
          <a:p>
            <a:pPr marL="203200" indent="-203200">
              <a:spcBef>
                <a:spcPts val="0"/>
              </a:spcBef>
              <a:spcAft>
                <a:spcPts val="400"/>
              </a:spcAft>
              <a:buFont typeface="Arial" pitchFamily="34" charset="0"/>
              <a:buChar char="•"/>
              <a:defRPr/>
            </a:pPr>
            <a:r>
              <a:rPr lang="ja-JP" sz="1400" dirty="0">
                <a:solidFill>
                  <a:srgbClr val="363636"/>
                </a:solidFill>
                <a:latin typeface="Arial"/>
                <a:ea typeface="MS Mincho"/>
              </a:rPr>
              <a:t>病理組織 （SQ vs. 非SQ）</a:t>
            </a:r>
          </a:p>
          <a:p>
            <a:pPr marL="203200" indent="-203200">
              <a:spcBef>
                <a:spcPts val="0"/>
              </a:spcBef>
              <a:spcAft>
                <a:spcPts val="400"/>
              </a:spcAft>
              <a:buFont typeface="Arial" pitchFamily="34" charset="0"/>
              <a:buChar char="•"/>
              <a:defRPr/>
            </a:pPr>
            <a:r>
              <a:rPr lang="ja-JP" sz="1400" dirty="0">
                <a:solidFill>
                  <a:srgbClr val="363636"/>
                </a:solidFill>
                <a:latin typeface="Arial"/>
                <a:ea typeface="MS Mincho"/>
              </a:rPr>
              <a:t>地域 （ヨーロッパ、アジア、世界のその他の地域）</a:t>
            </a:r>
          </a:p>
        </p:txBody>
      </p:sp>
      <p:cxnSp>
        <p:nvCxnSpPr>
          <p:cNvPr id="40" name="AutoShape 19"/>
          <p:cNvCxnSpPr>
            <a:cxnSpLocks noChangeShapeType="1"/>
            <a:stCxn id="43" idx="3"/>
            <a:endCxn id="26" idx="2"/>
          </p:cNvCxnSpPr>
          <p:nvPr/>
        </p:nvCxnSpPr>
        <p:spPr bwMode="auto">
          <a:xfrm>
            <a:off x="4317294" y="4004157"/>
            <a:ext cx="117703" cy="0"/>
          </a:xfrm>
          <a:prstGeom prst="straightConnector1">
            <a:avLst/>
          </a:prstGeom>
          <a:noFill/>
          <a:ln w="38100">
            <a:solidFill>
              <a:schemeClr val="bg1"/>
            </a:solidFill>
            <a:round/>
            <a:headEnd type="none" w="med" len="med"/>
            <a:tailEnd type="none" w="med" len="med"/>
          </a:ln>
        </p:spPr>
      </p:cxnSp>
      <p:cxnSp>
        <p:nvCxnSpPr>
          <p:cNvPr id="41" name="AutoShape 20"/>
          <p:cNvCxnSpPr>
            <a:cxnSpLocks noChangeShapeType="1"/>
            <a:stCxn id="44" idx="3"/>
            <a:endCxn id="37" idx="1"/>
          </p:cNvCxnSpPr>
          <p:nvPr/>
        </p:nvCxnSpPr>
        <p:spPr bwMode="auto">
          <a:xfrm flipV="1">
            <a:off x="7440506" y="4973917"/>
            <a:ext cx="230051" cy="1"/>
          </a:xfrm>
          <a:prstGeom prst="straightConnector1">
            <a:avLst/>
          </a:prstGeom>
          <a:noFill/>
          <a:ln w="38100">
            <a:solidFill>
              <a:schemeClr val="bg1"/>
            </a:solidFill>
            <a:prstDash val="dash"/>
            <a:round/>
            <a:headEnd/>
            <a:tailEnd type="triangle" w="med" len="med"/>
          </a:ln>
        </p:spPr>
      </p:cxnSp>
      <p:cxnSp>
        <p:nvCxnSpPr>
          <p:cNvPr id="42" name="AutoShape 21"/>
          <p:cNvCxnSpPr>
            <a:cxnSpLocks noChangeShapeType="1"/>
            <a:stCxn id="45" idx="3"/>
            <a:endCxn id="38" idx="1"/>
          </p:cNvCxnSpPr>
          <p:nvPr/>
        </p:nvCxnSpPr>
        <p:spPr bwMode="auto">
          <a:xfrm>
            <a:off x="7452381" y="3045883"/>
            <a:ext cx="218176" cy="1"/>
          </a:xfrm>
          <a:prstGeom prst="straightConnector1">
            <a:avLst/>
          </a:prstGeom>
          <a:noFill/>
          <a:ln w="38100">
            <a:solidFill>
              <a:schemeClr val="bg1"/>
            </a:solidFill>
            <a:round/>
            <a:headEnd/>
            <a:tailEnd type="triangle" w="med" len="med"/>
          </a:ln>
        </p:spPr>
      </p:cxnSp>
      <p:sp>
        <p:nvSpPr>
          <p:cNvPr id="43" name="AutoShape 9"/>
          <p:cNvSpPr>
            <a:spLocks noChangeArrowheads="1"/>
          </p:cNvSpPr>
          <p:nvPr/>
        </p:nvSpPr>
        <p:spPr bwMode="auto">
          <a:xfrm>
            <a:off x="1458310" y="2655172"/>
            <a:ext cx="2858984" cy="2697970"/>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defTabSz="892175" eaLnBrk="0" hangingPunct="0">
              <a:spcAft>
                <a:spcPct val="30000"/>
              </a:spcAft>
            </a:pPr>
            <a:r>
              <a:rPr lang="ja-JP" sz="1600">
                <a:solidFill>
                  <a:srgbClr val="FFFFFF"/>
                </a:solidFill>
                <a:ea typeface="SimSun" pitchFamily="2" charset="-122"/>
              </a:rPr>
              <a:t>対象患者の選択基準</a:t>
            </a:r>
          </a:p>
          <a:p>
            <a:pPr marL="228600" indent="-228600" defTabSz="892175" eaLnBrk="0" hangingPunct="0">
              <a:spcAft>
                <a:spcPct val="30000"/>
              </a:spcAft>
              <a:buFont typeface="Arial" pitchFamily="34" charset="0"/>
              <a:buChar char="•"/>
            </a:pPr>
            <a:r>
              <a:rPr lang="ja-JP" sz="1600">
                <a:solidFill>
                  <a:srgbClr val="FFFFFF"/>
                </a:solidFill>
                <a:ea typeface="SimSun" pitchFamily="2" charset="-122"/>
              </a:rPr>
              <a:t>進行性NSCLC</a:t>
            </a:r>
          </a:p>
          <a:p>
            <a:pPr marL="228600" indent="-228600" defTabSz="892175" eaLnBrk="0" hangingPunct="0">
              <a:spcAft>
                <a:spcPct val="30000"/>
              </a:spcAft>
              <a:buFont typeface="Arial" pitchFamily="34" charset="0"/>
              <a:buChar char="•"/>
            </a:pPr>
            <a:r>
              <a:rPr lang="ja-JP" sz="1600">
                <a:solidFill>
                  <a:srgbClr val="FFFFFF"/>
                </a:solidFill>
                <a:ea typeface="SimSun" pitchFamily="2" charset="-122"/>
              </a:rPr>
              <a:t>未治療 </a:t>
            </a:r>
          </a:p>
          <a:p>
            <a:pPr marL="228600" indent="-228600" defTabSz="892175" eaLnBrk="0" hangingPunct="0">
              <a:spcAft>
                <a:spcPct val="30000"/>
              </a:spcAft>
              <a:buFont typeface="Arial" pitchFamily="34" charset="0"/>
              <a:buChar char="•"/>
            </a:pPr>
            <a:r>
              <a:rPr lang="ja-JP" sz="1600">
                <a:solidFill>
                  <a:srgbClr val="FFFFFF"/>
                </a:solidFill>
                <a:ea typeface="SimSun" pitchFamily="2" charset="-122"/>
              </a:rPr>
              <a:t>PD-L1 ≥50％</a:t>
            </a:r>
          </a:p>
          <a:p>
            <a:pPr marL="228600" indent="-228600" defTabSz="892175" eaLnBrk="0" hangingPunct="0">
              <a:spcAft>
                <a:spcPct val="30000"/>
              </a:spcAft>
              <a:buFont typeface="Arial" pitchFamily="34" charset="0"/>
              <a:buChar char="•"/>
            </a:pPr>
            <a:r>
              <a:rPr lang="ja-JP" sz="1600">
                <a:solidFill>
                  <a:srgbClr val="FFFFFF"/>
                </a:solidFill>
                <a:ea typeface="SimSun" pitchFamily="2" charset="-122"/>
              </a:rPr>
              <a:t>EGFR、ALK、ROS1変異なし</a:t>
            </a:r>
          </a:p>
          <a:p>
            <a:pPr marL="228600" indent="-228600" defTabSz="892175" eaLnBrk="0" hangingPunct="0">
              <a:spcAft>
                <a:spcPct val="30000"/>
              </a:spcAft>
              <a:buFont typeface="Arial" pitchFamily="34" charset="0"/>
              <a:buChar char="•"/>
            </a:pPr>
            <a:r>
              <a:rPr lang="ja-JP" sz="1600">
                <a:solidFill>
                  <a:srgbClr val="FFFFFF"/>
                </a:solidFill>
                <a:ea typeface="SimSun" pitchFamily="2" charset="-122"/>
              </a:rPr>
              <a:t>ECOG PS 0–1</a:t>
            </a:r>
          </a:p>
          <a:p>
            <a:pPr marL="292100" indent="-292100" defTabSz="892175" eaLnBrk="0" hangingPunct="0">
              <a:spcAft>
                <a:spcPct val="30000"/>
              </a:spcAft>
              <a:buFont typeface="Wingdings" pitchFamily="2" charset="2"/>
              <a:buNone/>
            </a:pPr>
            <a:r>
              <a:rPr lang="ja-JP" sz="1600">
                <a:solidFill>
                  <a:srgbClr val="FFFFFF"/>
                </a:solidFill>
                <a:ea typeface="SimSun" pitchFamily="2" charset="-122"/>
              </a:rPr>
              <a:t>（n=710）</a:t>
            </a:r>
          </a:p>
        </p:txBody>
      </p:sp>
      <p:sp>
        <p:nvSpPr>
          <p:cNvPr id="44" name="AutoShape 12"/>
          <p:cNvSpPr>
            <a:spLocks noChangeArrowheads="1"/>
          </p:cNvSpPr>
          <p:nvPr/>
        </p:nvSpPr>
        <p:spPr bwMode="auto">
          <a:xfrm>
            <a:off x="5011036" y="4442899"/>
            <a:ext cx="2429470" cy="1062037"/>
          </a:xfrm>
          <a:prstGeom prst="roundRect">
            <a:avLst>
              <a:gd name="adj" fmla="val 16667"/>
            </a:avLst>
          </a:prstGeom>
          <a:solidFill>
            <a:schemeClr val="accent1"/>
          </a:solidFill>
          <a:ln w="9525" algn="ctr">
            <a:noFill/>
            <a:round/>
            <a:headEnd/>
            <a:tailEnd/>
          </a:ln>
        </p:spPr>
        <p:txBody>
          <a:bodyPr lIns="90488" tIns="0" rIns="90488" bIns="0" anchor="ctr"/>
          <a:lstStyle/>
          <a:p>
            <a:pPr algn="ctr" defTabSz="892175" eaLnBrk="0" hangingPunct="0"/>
            <a:r>
              <a:rPr lang="ja-JP" sz="1600">
                <a:solidFill>
                  <a:srgbClr val="FFFFFF"/>
                </a:solidFill>
                <a:ea typeface="SimSun" pitchFamily="2" charset="-122"/>
              </a:rPr>
              <a:t>治験担当医師が選択した化学療法</a:t>
            </a:r>
            <a:br>
              <a:rPr lang="ja-JP" sz="1600">
                <a:solidFill>
                  <a:srgbClr val="FFFFFF"/>
                </a:solidFill>
                <a:ea typeface="SimSun" pitchFamily="2" charset="-122"/>
              </a:rPr>
            </a:br>
            <a:r>
              <a:rPr lang="ja-JP" sz="1600">
                <a:solidFill>
                  <a:srgbClr val="FFFFFF"/>
                </a:solidFill>
                <a:ea typeface="SimSun" pitchFamily="2" charset="-122"/>
              </a:rPr>
              <a:t>（4～6サイクル）</a:t>
            </a:r>
            <a:br>
              <a:rPr lang="ja-JP" sz="1600">
                <a:solidFill>
                  <a:srgbClr val="FFFFFF"/>
                </a:solidFill>
                <a:ea typeface="SimSun" pitchFamily="2" charset="-122"/>
              </a:rPr>
            </a:br>
            <a:r>
              <a:rPr lang="ja-JP" sz="1600">
                <a:solidFill>
                  <a:srgbClr val="FFFFFF"/>
                </a:solidFill>
                <a:ea typeface="SimSun" pitchFamily="2" charset="-122"/>
              </a:rPr>
              <a:t>（n=354）</a:t>
            </a:r>
          </a:p>
        </p:txBody>
      </p:sp>
      <p:sp>
        <p:nvSpPr>
          <p:cNvPr id="45" name="AutoShape 8"/>
          <p:cNvSpPr>
            <a:spLocks noChangeArrowheads="1"/>
          </p:cNvSpPr>
          <p:nvPr/>
        </p:nvSpPr>
        <p:spPr bwMode="auto">
          <a:xfrm>
            <a:off x="5022911" y="2514864"/>
            <a:ext cx="2429470" cy="1062038"/>
          </a:xfrm>
          <a:prstGeom prst="roundRect">
            <a:avLst>
              <a:gd name="adj" fmla="val 16667"/>
            </a:avLst>
          </a:prstGeom>
          <a:solidFill>
            <a:schemeClr val="accent2"/>
          </a:solidFill>
          <a:ln w="9525" algn="ctr">
            <a:noFill/>
            <a:round/>
            <a:headEnd/>
            <a:tailEnd/>
          </a:ln>
        </p:spPr>
        <p:txBody>
          <a:bodyPr lIns="90488" tIns="0" rIns="90488" bIns="0" anchor="ctr"/>
          <a:lstStyle/>
          <a:p>
            <a:pPr algn="ctr" defTabSz="892175" eaLnBrk="0" hangingPunct="0"/>
            <a:r>
              <a:rPr lang="ja-JP" sz="1600" dirty="0">
                <a:solidFill>
                  <a:srgbClr val="FFFFFF"/>
                </a:solidFill>
                <a:ea typeface="SimSun" pitchFamily="2" charset="-122"/>
              </a:rPr>
              <a:t>セミプリマブ 350mg IV q3w、</a:t>
            </a:r>
            <a:br>
              <a:rPr lang="ja-JP" sz="1600" dirty="0">
                <a:solidFill>
                  <a:srgbClr val="FFFFFF"/>
                </a:solidFill>
                <a:ea typeface="SimSun" pitchFamily="2" charset="-122"/>
              </a:rPr>
            </a:br>
            <a:r>
              <a:rPr lang="ja-JP" sz="1600" dirty="0">
                <a:solidFill>
                  <a:srgbClr val="FFFFFF"/>
                </a:solidFill>
                <a:ea typeface="SimSun" pitchFamily="2" charset="-122"/>
              </a:rPr>
              <a:t>PDまでまたは108週間 （n=356）</a:t>
            </a:r>
          </a:p>
        </p:txBody>
      </p:sp>
      <p:sp>
        <p:nvSpPr>
          <p:cNvPr id="46" name="AutoShape 8"/>
          <p:cNvSpPr>
            <a:spLocks noChangeArrowheads="1"/>
          </p:cNvSpPr>
          <p:nvPr/>
        </p:nvSpPr>
        <p:spPr bwMode="auto">
          <a:xfrm>
            <a:off x="8560230" y="2516421"/>
            <a:ext cx="1727380" cy="1058925"/>
          </a:xfrm>
          <a:prstGeom prst="roundRect">
            <a:avLst>
              <a:gd name="adj" fmla="val 16667"/>
            </a:avLst>
          </a:prstGeom>
          <a:solidFill>
            <a:schemeClr val="accent2"/>
          </a:solidFill>
          <a:ln w="9525" algn="ctr">
            <a:noFill/>
            <a:round/>
            <a:headEnd/>
            <a:tailEnd/>
          </a:ln>
        </p:spPr>
        <p:txBody>
          <a:bodyPr lIns="90488" tIns="0" rIns="90488" bIns="0" anchor="ctr"/>
          <a:lstStyle/>
          <a:p>
            <a:pPr algn="ctr" defTabSz="892175" eaLnBrk="0" hangingPunct="0"/>
            <a:r>
              <a:rPr lang="ja-JP" sz="1600" dirty="0">
                <a:solidFill>
                  <a:srgbClr val="FFFFFF"/>
                </a:solidFill>
                <a:ea typeface="SimSun" pitchFamily="2" charset="-122"/>
              </a:rPr>
              <a:t>任意のセミプリマブの継続 + </a:t>
            </a:r>
            <a:br>
              <a:rPr lang="ja-JP" sz="1600" dirty="0">
                <a:solidFill>
                  <a:srgbClr val="FFFFFF"/>
                </a:solidFill>
                <a:ea typeface="SimSun" pitchFamily="2" charset="-122"/>
              </a:rPr>
            </a:br>
            <a:r>
              <a:rPr lang="ja-JP" sz="1600" dirty="0">
                <a:solidFill>
                  <a:srgbClr val="FFFFFF"/>
                </a:solidFill>
                <a:ea typeface="SimSun" pitchFamily="2" charset="-122"/>
              </a:rPr>
              <a:t>4サイクルの化学療法</a:t>
            </a:r>
          </a:p>
        </p:txBody>
      </p:sp>
      <p:sp>
        <p:nvSpPr>
          <p:cNvPr id="47" name="AutoShape 8"/>
          <p:cNvSpPr>
            <a:spLocks noChangeArrowheads="1"/>
          </p:cNvSpPr>
          <p:nvPr/>
        </p:nvSpPr>
        <p:spPr bwMode="auto">
          <a:xfrm>
            <a:off x="8560230" y="4455929"/>
            <a:ext cx="1703630" cy="1035976"/>
          </a:xfrm>
          <a:prstGeom prst="roundRect">
            <a:avLst>
              <a:gd name="adj" fmla="val 16667"/>
            </a:avLst>
          </a:prstGeom>
          <a:solidFill>
            <a:schemeClr val="accent2"/>
          </a:solidFill>
          <a:ln w="9525" algn="ctr">
            <a:noFill/>
            <a:round/>
            <a:headEnd/>
            <a:tailEnd/>
          </a:ln>
        </p:spPr>
        <p:txBody>
          <a:bodyPr lIns="90488" tIns="0" rIns="90488" bIns="0" anchor="ctr"/>
          <a:lstStyle/>
          <a:p>
            <a:pPr algn="ctr" defTabSz="892175" eaLnBrk="0" hangingPunct="0"/>
            <a:r>
              <a:rPr lang="ja-JP" sz="1600">
                <a:solidFill>
                  <a:srgbClr val="FFFFFF"/>
                </a:solidFill>
                <a:ea typeface="SimSun" pitchFamily="2" charset="-122"/>
              </a:rPr>
              <a:t>任意のセミプリマブ単剤療法へのクロスオーバー </a:t>
            </a:r>
          </a:p>
        </p:txBody>
      </p:sp>
      <p:cxnSp>
        <p:nvCxnSpPr>
          <p:cNvPr id="48" name="AutoShape 21"/>
          <p:cNvCxnSpPr>
            <a:cxnSpLocks noChangeShapeType="1"/>
            <a:stCxn id="38" idx="3"/>
            <a:endCxn id="46" idx="1"/>
          </p:cNvCxnSpPr>
          <p:nvPr/>
        </p:nvCxnSpPr>
        <p:spPr bwMode="auto">
          <a:xfrm>
            <a:off x="8328235" y="3045884"/>
            <a:ext cx="231995" cy="0"/>
          </a:xfrm>
          <a:prstGeom prst="straightConnector1">
            <a:avLst/>
          </a:prstGeom>
          <a:noFill/>
          <a:ln w="38100">
            <a:solidFill>
              <a:schemeClr val="bg1"/>
            </a:solidFill>
            <a:round/>
            <a:headEnd/>
            <a:tailEnd type="triangle" w="med" len="med"/>
          </a:ln>
        </p:spPr>
      </p:cxnSp>
      <p:cxnSp>
        <p:nvCxnSpPr>
          <p:cNvPr id="49" name="AutoShape 20"/>
          <p:cNvCxnSpPr>
            <a:cxnSpLocks noChangeShapeType="1"/>
            <a:stCxn id="37" idx="3"/>
            <a:endCxn id="47" idx="1"/>
          </p:cNvCxnSpPr>
          <p:nvPr/>
        </p:nvCxnSpPr>
        <p:spPr bwMode="auto">
          <a:xfrm>
            <a:off x="8328235" y="4973917"/>
            <a:ext cx="231995" cy="0"/>
          </a:xfrm>
          <a:prstGeom prst="straightConnector1">
            <a:avLst/>
          </a:prstGeom>
          <a:noFill/>
          <a:ln w="38100">
            <a:solidFill>
              <a:schemeClr val="bg1"/>
            </a:solidFill>
            <a:prstDash val="dash"/>
            <a:round/>
            <a:headEnd/>
            <a:tailEnd type="triangle" w="med" len="med"/>
          </a:ln>
        </p:spPr>
      </p:cxnSp>
      <p:sp>
        <p:nvSpPr>
          <p:cNvPr id="3" name="TextBox 2"/>
          <p:cNvSpPr txBox="1"/>
          <p:nvPr/>
        </p:nvSpPr>
        <p:spPr>
          <a:xfrm>
            <a:off x="5755307" y="2156590"/>
            <a:ext cx="891590" cy="307777"/>
          </a:xfrm>
          <a:prstGeom prst="rect">
            <a:avLst/>
          </a:prstGeom>
          <a:noFill/>
        </p:spPr>
        <p:txBody>
          <a:bodyPr wrap="none" rtlCol="0">
            <a:spAutoFit/>
          </a:bodyPr>
          <a:lstStyle/>
          <a:p>
            <a:pPr algn="ctr"/>
            <a:r>
              <a:rPr lang="ja-JP" sz="1400" b="1">
                <a:solidFill>
                  <a:schemeClr val="tx1"/>
                </a:solidFill>
              </a:rPr>
              <a:t>期間1</a:t>
            </a:r>
          </a:p>
        </p:txBody>
      </p:sp>
      <p:sp>
        <p:nvSpPr>
          <p:cNvPr id="28" name="TextBox 27"/>
          <p:cNvSpPr txBox="1"/>
          <p:nvPr/>
        </p:nvSpPr>
        <p:spPr>
          <a:xfrm>
            <a:off x="8978124" y="2156590"/>
            <a:ext cx="891591" cy="307777"/>
          </a:xfrm>
          <a:prstGeom prst="rect">
            <a:avLst/>
          </a:prstGeom>
          <a:noFill/>
        </p:spPr>
        <p:txBody>
          <a:bodyPr wrap="none" rtlCol="0">
            <a:spAutoFit/>
          </a:bodyPr>
          <a:lstStyle/>
          <a:p>
            <a:pPr algn="ctr"/>
            <a:r>
              <a:rPr lang="ja-JP" sz="1400" b="1">
                <a:solidFill>
                  <a:schemeClr val="tx1"/>
                </a:solidFill>
              </a:rPr>
              <a:t>期間2</a:t>
            </a:r>
          </a:p>
        </p:txBody>
      </p:sp>
    </p:spTree>
    <p:extLst>
      <p:ext uri="{BB962C8B-B14F-4D97-AF65-F5344CB8AC3E}">
        <p14:creationId xmlns:p14="http://schemas.microsoft.com/office/powerpoint/2010/main" val="424820487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7" name="Text Placeholder 26"/>
          <p:cNvSpPr>
            <a:spLocks noGrp="1"/>
          </p:cNvSpPr>
          <p:nvPr>
            <p:ph type="body" sz="quarter" idx="10"/>
          </p:nvPr>
        </p:nvSpPr>
        <p:spPr/>
        <p:txBody>
          <a:bodyPr/>
          <a:lstStyle/>
          <a:p>
            <a:r>
              <a:rPr lang="ja-JP" altLang="en-US" dirty="0">
                <a:solidFill>
                  <a:srgbClr val="363636"/>
                </a:solidFill>
              </a:rPr>
              <a:t>データカットオフ：</a:t>
            </a:r>
            <a:r>
              <a:rPr lang="en-US" altLang="ja-JP" dirty="0">
                <a:solidFill>
                  <a:srgbClr val="363636"/>
                </a:solidFill>
              </a:rPr>
              <a:t>2022</a:t>
            </a:r>
            <a:r>
              <a:rPr lang="ja-JP" altLang="en-US" dirty="0">
                <a:solidFill>
                  <a:srgbClr val="363636"/>
                </a:solidFill>
              </a:rPr>
              <a:t>年</a:t>
            </a:r>
            <a:r>
              <a:rPr lang="en-US" altLang="ja-JP" dirty="0">
                <a:solidFill>
                  <a:srgbClr val="363636"/>
                </a:solidFill>
              </a:rPr>
              <a:t>3</a:t>
            </a:r>
            <a:r>
              <a:rPr lang="ja-JP" altLang="en-US" dirty="0">
                <a:solidFill>
                  <a:srgbClr val="363636"/>
                </a:solidFill>
              </a:rPr>
              <a:t>月</a:t>
            </a:r>
            <a:r>
              <a:rPr lang="en-US" altLang="ja-JP" dirty="0">
                <a:solidFill>
                  <a:srgbClr val="363636"/>
                </a:solidFill>
              </a:rPr>
              <a:t>4</a:t>
            </a:r>
            <a:r>
              <a:rPr lang="ja-JP" altLang="en-US" dirty="0">
                <a:solidFill>
                  <a:srgbClr val="363636"/>
                </a:solidFill>
              </a:rPr>
              <a:t>日</a:t>
            </a:r>
          </a:p>
        </p:txBody>
      </p:sp>
      <p:sp>
        <p:nvSpPr>
          <p:cNvPr id="588" name="Title 1"/>
          <p:cNvSpPr>
            <a:spLocks noGrp="1"/>
          </p:cNvSpPr>
          <p:nvPr>
            <p:ph type="title"/>
          </p:nvPr>
        </p:nvSpPr>
        <p:spPr>
          <a:xfrm>
            <a:off x="304800" y="107693"/>
            <a:ext cx="11761076" cy="939801"/>
          </a:xfrm>
        </p:spPr>
        <p:txBody>
          <a:bodyPr/>
          <a:lstStyle/>
          <a:p>
            <a:r>
              <a:rPr lang="ja-JP" dirty="0"/>
              <a:t>LBA54：進行性非小細胞肺がん（NSCLC）患者に対する化学療法（chemo）の追加による3年生存率と増悪以降のセミプリマブ（CEMI）の継続投与：EMPOWER-Lung1試験 </a:t>
            </a:r>
            <a:br>
              <a:rPr lang="en-GB" altLang="ja-JP" dirty="0"/>
            </a:br>
            <a:r>
              <a:rPr lang="ja-JP" dirty="0"/>
              <a:t>– Özgüroğlu M, et al</a:t>
            </a:r>
            <a:r>
              <a:rPr lang="en-GB" altLang="ja-JP" dirty="0"/>
              <a:t>.</a:t>
            </a:r>
            <a:endParaRPr lang="ja-JP" dirty="0"/>
          </a:p>
        </p:txBody>
      </p:sp>
      <p:sp>
        <p:nvSpPr>
          <p:cNvPr id="589"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1481046"/>
          </a:xfrm>
        </p:spPr>
        <p:txBody>
          <a:bodyPr/>
          <a:lstStyle/>
          <a:p>
            <a:r>
              <a:rPr lang="ja-JP" b="1"/>
              <a:t>主な結果（続き）</a:t>
            </a:r>
          </a:p>
        </p:txBody>
      </p:sp>
      <p:sp>
        <p:nvSpPr>
          <p:cNvPr id="590" name="Text Placeholder 4"/>
          <p:cNvSpPr>
            <a:spLocks noGrp="1"/>
          </p:cNvSpPr>
          <p:nvPr>
            <p:ph type="body" sz="quarter" idx="11"/>
          </p:nvPr>
        </p:nvSpPr>
        <p:spPr>
          <a:xfrm>
            <a:off x="6379633" y="6521312"/>
            <a:ext cx="5507567" cy="200025"/>
          </a:xfrm>
        </p:spPr>
        <p:txBody>
          <a:bodyPr/>
          <a:lstStyle/>
          <a:p>
            <a:r>
              <a:rPr lang="ja-JP"/>
              <a:t>Özgüroğlu M, et al.Ann Oncol 2022;33（suppl）:Abstr LBA54</a:t>
            </a:r>
          </a:p>
        </p:txBody>
      </p:sp>
      <p:sp>
        <p:nvSpPr>
          <p:cNvPr id="591"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3900642"/>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無増悪生存期間</a:t>
            </a:r>
          </a:p>
        </p:txBody>
      </p:sp>
      <p:grpSp>
        <p:nvGrpSpPr>
          <p:cNvPr id="593" name="Group 592">
            <a:extLst>
              <a:ext uri="{FF2B5EF4-FFF2-40B4-BE49-F238E27FC236}">
                <a16:creationId xmlns:a16="http://schemas.microsoft.com/office/drawing/2014/main" id="{EC1C497E-42C6-3B8D-1A0E-3FD9EE83A85F}"/>
              </a:ext>
            </a:extLst>
          </p:cNvPr>
          <p:cNvGrpSpPr/>
          <p:nvPr/>
        </p:nvGrpSpPr>
        <p:grpSpPr>
          <a:xfrm>
            <a:off x="2521198" y="1531370"/>
            <a:ext cx="674923" cy="1820325"/>
            <a:chOff x="1728719" y="1277978"/>
            <a:chExt cx="674923" cy="2978572"/>
          </a:xfrm>
        </p:grpSpPr>
        <p:sp>
          <p:nvSpPr>
            <p:cNvPr id="594" name="Line 6">
              <a:extLst>
                <a:ext uri="{FF2B5EF4-FFF2-40B4-BE49-F238E27FC236}">
                  <a16:creationId xmlns:a16="http://schemas.microsoft.com/office/drawing/2014/main" id="{41D704ED-FD4D-D7AA-FBCB-5EC14A3B87A9}"/>
                </a:ext>
              </a:extLst>
            </p:cNvPr>
            <p:cNvSpPr>
              <a:spLocks noChangeShapeType="1"/>
            </p:cNvSpPr>
            <p:nvPr/>
          </p:nvSpPr>
          <p:spPr bwMode="auto">
            <a:xfrm>
              <a:off x="2317408" y="1494782"/>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595" name="Line 7">
              <a:extLst>
                <a:ext uri="{FF2B5EF4-FFF2-40B4-BE49-F238E27FC236}">
                  <a16:creationId xmlns:a16="http://schemas.microsoft.com/office/drawing/2014/main" id="{E52686CD-6382-C82D-60B1-12F98D54C6D3}"/>
                </a:ext>
              </a:extLst>
            </p:cNvPr>
            <p:cNvSpPr>
              <a:spLocks noChangeShapeType="1"/>
            </p:cNvSpPr>
            <p:nvPr/>
          </p:nvSpPr>
          <p:spPr bwMode="auto">
            <a:xfrm>
              <a:off x="2317408" y="201699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596" name="Line 8">
              <a:extLst>
                <a:ext uri="{FF2B5EF4-FFF2-40B4-BE49-F238E27FC236}">
                  <a16:creationId xmlns:a16="http://schemas.microsoft.com/office/drawing/2014/main" id="{A8A2ED2B-2D92-240F-9B99-3844F040B7A5}"/>
                </a:ext>
              </a:extLst>
            </p:cNvPr>
            <p:cNvSpPr>
              <a:spLocks noChangeShapeType="1"/>
            </p:cNvSpPr>
            <p:nvPr/>
          </p:nvSpPr>
          <p:spPr bwMode="auto">
            <a:xfrm>
              <a:off x="2317408" y="2515751"/>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597" name="Line 9">
              <a:extLst>
                <a:ext uri="{FF2B5EF4-FFF2-40B4-BE49-F238E27FC236}">
                  <a16:creationId xmlns:a16="http://schemas.microsoft.com/office/drawing/2014/main" id="{BD6334DC-CB5B-24B2-BC00-C82F03A8DE23}"/>
                </a:ext>
              </a:extLst>
            </p:cNvPr>
            <p:cNvSpPr>
              <a:spLocks noChangeShapeType="1"/>
            </p:cNvSpPr>
            <p:nvPr/>
          </p:nvSpPr>
          <p:spPr bwMode="auto">
            <a:xfrm>
              <a:off x="2317408" y="303063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598" name="Line 10">
              <a:extLst>
                <a:ext uri="{FF2B5EF4-FFF2-40B4-BE49-F238E27FC236}">
                  <a16:creationId xmlns:a16="http://schemas.microsoft.com/office/drawing/2014/main" id="{A1602074-0A14-A8A5-8E25-1B13B5511E96}"/>
                </a:ext>
              </a:extLst>
            </p:cNvPr>
            <p:cNvSpPr>
              <a:spLocks noChangeShapeType="1"/>
            </p:cNvSpPr>
            <p:nvPr/>
          </p:nvSpPr>
          <p:spPr bwMode="auto">
            <a:xfrm>
              <a:off x="2317408" y="3534766"/>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599" name="Line 11">
              <a:extLst>
                <a:ext uri="{FF2B5EF4-FFF2-40B4-BE49-F238E27FC236}">
                  <a16:creationId xmlns:a16="http://schemas.microsoft.com/office/drawing/2014/main" id="{E2B64F33-F504-30DE-4AB4-9AB35BB4BBB5}"/>
                </a:ext>
              </a:extLst>
            </p:cNvPr>
            <p:cNvSpPr>
              <a:spLocks noChangeShapeType="1"/>
            </p:cNvSpPr>
            <p:nvPr/>
          </p:nvSpPr>
          <p:spPr bwMode="auto">
            <a:xfrm>
              <a:off x="2317408" y="404427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600" name="TextBox 599">
              <a:extLst>
                <a:ext uri="{FF2B5EF4-FFF2-40B4-BE49-F238E27FC236}">
                  <a16:creationId xmlns:a16="http://schemas.microsoft.com/office/drawing/2014/main" id="{5A32CD2E-854C-81AB-9B21-97D654B59C7E}"/>
                </a:ext>
              </a:extLst>
            </p:cNvPr>
            <p:cNvSpPr txBox="1"/>
            <p:nvPr/>
          </p:nvSpPr>
          <p:spPr>
            <a:xfrm rot="16200000">
              <a:off x="983189" y="2664735"/>
              <a:ext cx="1752670" cy="261610"/>
            </a:xfrm>
            <a:prstGeom prst="rect">
              <a:avLst/>
            </a:prstGeom>
            <a:noFill/>
          </p:spPr>
          <p:txBody>
            <a:bodyPr wrap="none" rtlCol="0">
              <a:spAutoFit/>
            </a:bodyPr>
            <a:lstStyle/>
            <a:p>
              <a:pPr algn="ctr" fontAlgn="base">
                <a:spcBef>
                  <a:spcPct val="0"/>
                </a:spcBef>
                <a:spcAft>
                  <a:spcPct val="0"/>
                </a:spcAft>
              </a:pPr>
              <a:r>
                <a:rPr lang="ja-JP" sz="1100">
                  <a:solidFill>
                    <a:srgbClr val="363636"/>
                  </a:solidFill>
                  <a:cs typeface="Arial" panose="020B0604020202020204" pitchFamily="34" charset="0"/>
                </a:rPr>
                <a:t>OSの確率</a:t>
              </a:r>
            </a:p>
          </p:txBody>
        </p:sp>
        <p:sp>
          <p:nvSpPr>
            <p:cNvPr id="601" name="TextBox 600">
              <a:extLst>
                <a:ext uri="{FF2B5EF4-FFF2-40B4-BE49-F238E27FC236}">
                  <a16:creationId xmlns:a16="http://schemas.microsoft.com/office/drawing/2014/main" id="{488839EE-D5BC-C699-CF04-5FFD2F1CE422}"/>
                </a:ext>
              </a:extLst>
            </p:cNvPr>
            <p:cNvSpPr txBox="1"/>
            <p:nvPr/>
          </p:nvSpPr>
          <p:spPr>
            <a:xfrm>
              <a:off x="1914660" y="1277978"/>
              <a:ext cx="380233"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1.0</a:t>
              </a:r>
            </a:p>
          </p:txBody>
        </p:sp>
        <p:sp>
          <p:nvSpPr>
            <p:cNvPr id="602" name="TextBox 601">
              <a:extLst>
                <a:ext uri="{FF2B5EF4-FFF2-40B4-BE49-F238E27FC236}">
                  <a16:creationId xmlns:a16="http://schemas.microsoft.com/office/drawing/2014/main" id="{EFE2A5F5-D2CB-260C-07EB-CBF701A9F76E}"/>
                </a:ext>
              </a:extLst>
            </p:cNvPr>
            <p:cNvSpPr txBox="1"/>
            <p:nvPr/>
          </p:nvSpPr>
          <p:spPr>
            <a:xfrm>
              <a:off x="1914665" y="1802118"/>
              <a:ext cx="380233"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0.8</a:t>
              </a:r>
            </a:p>
          </p:txBody>
        </p:sp>
        <p:sp>
          <p:nvSpPr>
            <p:cNvPr id="603" name="TextBox 602">
              <a:extLst>
                <a:ext uri="{FF2B5EF4-FFF2-40B4-BE49-F238E27FC236}">
                  <a16:creationId xmlns:a16="http://schemas.microsoft.com/office/drawing/2014/main" id="{6BCE32EB-E493-5667-FCE0-689D123DAD1D}"/>
                </a:ext>
              </a:extLst>
            </p:cNvPr>
            <p:cNvSpPr txBox="1"/>
            <p:nvPr/>
          </p:nvSpPr>
          <p:spPr>
            <a:xfrm>
              <a:off x="1914665" y="2300648"/>
              <a:ext cx="380233"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0.6</a:t>
              </a:r>
            </a:p>
          </p:txBody>
        </p:sp>
        <p:sp>
          <p:nvSpPr>
            <p:cNvPr id="604" name="TextBox 603">
              <a:extLst>
                <a:ext uri="{FF2B5EF4-FFF2-40B4-BE49-F238E27FC236}">
                  <a16:creationId xmlns:a16="http://schemas.microsoft.com/office/drawing/2014/main" id="{0C9A3190-C8C3-524B-0031-CA13F706B0A5}"/>
                </a:ext>
              </a:extLst>
            </p:cNvPr>
            <p:cNvSpPr txBox="1"/>
            <p:nvPr/>
          </p:nvSpPr>
          <p:spPr>
            <a:xfrm>
              <a:off x="1914665" y="2815301"/>
              <a:ext cx="380233"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0.4</a:t>
              </a:r>
            </a:p>
          </p:txBody>
        </p:sp>
        <p:sp>
          <p:nvSpPr>
            <p:cNvPr id="605" name="TextBox 604">
              <a:extLst>
                <a:ext uri="{FF2B5EF4-FFF2-40B4-BE49-F238E27FC236}">
                  <a16:creationId xmlns:a16="http://schemas.microsoft.com/office/drawing/2014/main" id="{14926D0C-B5B7-0AE5-A0B9-4C9549184234}"/>
                </a:ext>
              </a:extLst>
            </p:cNvPr>
            <p:cNvSpPr txBox="1"/>
            <p:nvPr/>
          </p:nvSpPr>
          <p:spPr>
            <a:xfrm>
              <a:off x="1914665" y="3319205"/>
              <a:ext cx="380233"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0.2</a:t>
              </a:r>
            </a:p>
          </p:txBody>
        </p:sp>
        <p:sp>
          <p:nvSpPr>
            <p:cNvPr id="606" name="TextBox 605">
              <a:extLst>
                <a:ext uri="{FF2B5EF4-FFF2-40B4-BE49-F238E27FC236}">
                  <a16:creationId xmlns:a16="http://schemas.microsoft.com/office/drawing/2014/main" id="{63272515-86C1-6DD1-DF30-C2E5D966743F}"/>
                </a:ext>
              </a:extLst>
            </p:cNvPr>
            <p:cNvSpPr txBox="1"/>
            <p:nvPr/>
          </p:nvSpPr>
          <p:spPr>
            <a:xfrm>
              <a:off x="2031692" y="3828481"/>
              <a:ext cx="263214"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0</a:t>
              </a:r>
            </a:p>
          </p:txBody>
        </p:sp>
      </p:grpSp>
      <p:sp>
        <p:nvSpPr>
          <p:cNvPr id="607" name="TextBox 606">
            <a:extLst>
              <a:ext uri="{FF2B5EF4-FFF2-40B4-BE49-F238E27FC236}">
                <a16:creationId xmlns:a16="http://schemas.microsoft.com/office/drawing/2014/main" id="{A902EB34-581F-531B-D29E-4DD768264276}"/>
              </a:ext>
            </a:extLst>
          </p:cNvPr>
          <p:cNvSpPr txBox="1"/>
          <p:nvPr/>
        </p:nvSpPr>
        <p:spPr>
          <a:xfrm>
            <a:off x="2245761" y="3102523"/>
            <a:ext cx="524503" cy="369332"/>
          </a:xfrm>
          <a:prstGeom prst="rect">
            <a:avLst/>
          </a:prstGeom>
          <a:noFill/>
        </p:spPr>
        <p:txBody>
          <a:bodyPr wrap="none" rtlCol="0">
            <a:spAutoFit/>
          </a:bodyPr>
          <a:lstStyle/>
          <a:p>
            <a:pPr algn="r"/>
            <a:r>
              <a:rPr lang="ja-JP" sz="900"/>
              <a:t>リスク有患者数</a:t>
            </a:r>
          </a:p>
        </p:txBody>
      </p:sp>
      <p:sp>
        <p:nvSpPr>
          <p:cNvPr id="608" name="Freeform 21">
            <a:extLst>
              <a:ext uri="{FF2B5EF4-FFF2-40B4-BE49-F238E27FC236}">
                <a16:creationId xmlns:a16="http://schemas.microsoft.com/office/drawing/2014/main" id="{3284BF7A-0F6A-6D4F-61AE-B61A6D869AFB}"/>
              </a:ext>
            </a:extLst>
          </p:cNvPr>
          <p:cNvSpPr>
            <a:spLocks/>
          </p:cNvSpPr>
          <p:nvPr/>
        </p:nvSpPr>
        <p:spPr bwMode="auto">
          <a:xfrm>
            <a:off x="3202433" y="1661101"/>
            <a:ext cx="6256791" cy="156287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dirty="0">
              <a:solidFill>
                <a:srgbClr val="363636"/>
              </a:solidFill>
            </a:endParaRPr>
          </a:p>
        </p:txBody>
      </p:sp>
      <p:sp>
        <p:nvSpPr>
          <p:cNvPr id="609" name="TextBox 608">
            <a:extLst>
              <a:ext uri="{FF2B5EF4-FFF2-40B4-BE49-F238E27FC236}">
                <a16:creationId xmlns:a16="http://schemas.microsoft.com/office/drawing/2014/main" id="{03A6F9B1-5F00-A9C4-4739-F771F339C2E1}"/>
              </a:ext>
            </a:extLst>
          </p:cNvPr>
          <p:cNvSpPr txBox="1"/>
          <p:nvPr/>
        </p:nvSpPr>
        <p:spPr>
          <a:xfrm>
            <a:off x="3236957" y="3288155"/>
            <a:ext cx="151251"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0</a:t>
            </a:r>
          </a:p>
        </p:txBody>
      </p:sp>
      <p:grpSp>
        <p:nvGrpSpPr>
          <p:cNvPr id="610" name="Group 609">
            <a:extLst>
              <a:ext uri="{FF2B5EF4-FFF2-40B4-BE49-F238E27FC236}">
                <a16:creationId xmlns:a16="http://schemas.microsoft.com/office/drawing/2014/main" id="{B7DF707B-2BCF-3526-C282-29A69B1E153F}"/>
              </a:ext>
            </a:extLst>
          </p:cNvPr>
          <p:cNvGrpSpPr/>
          <p:nvPr/>
        </p:nvGrpSpPr>
        <p:grpSpPr>
          <a:xfrm>
            <a:off x="3314400" y="3216155"/>
            <a:ext cx="6246826" cy="313980"/>
            <a:chOff x="1460548" y="3335152"/>
            <a:chExt cx="6246826" cy="313980"/>
          </a:xfrm>
        </p:grpSpPr>
        <p:sp>
          <p:nvSpPr>
            <p:cNvPr id="611" name="TextBox 610">
              <a:extLst>
                <a:ext uri="{FF2B5EF4-FFF2-40B4-BE49-F238E27FC236}">
                  <a16:creationId xmlns:a16="http://schemas.microsoft.com/office/drawing/2014/main" id="{FC378CEE-4926-2C20-B590-873C4E937AA0}"/>
                </a:ext>
              </a:extLst>
            </p:cNvPr>
            <p:cNvSpPr txBox="1"/>
            <p:nvPr/>
          </p:nvSpPr>
          <p:spPr>
            <a:xfrm>
              <a:off x="5078965"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34</a:t>
              </a:r>
            </a:p>
          </p:txBody>
        </p:sp>
        <p:sp>
          <p:nvSpPr>
            <p:cNvPr id="612" name="TextBox 611">
              <a:extLst>
                <a:ext uri="{FF2B5EF4-FFF2-40B4-BE49-F238E27FC236}">
                  <a16:creationId xmlns:a16="http://schemas.microsoft.com/office/drawing/2014/main" id="{5045FD78-F66E-6729-7CF3-10D3AC8D968E}"/>
                </a:ext>
              </a:extLst>
            </p:cNvPr>
            <p:cNvSpPr txBox="1"/>
            <p:nvPr/>
          </p:nvSpPr>
          <p:spPr>
            <a:xfrm>
              <a:off x="5301983"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36</a:t>
              </a:r>
            </a:p>
          </p:txBody>
        </p:sp>
        <p:sp>
          <p:nvSpPr>
            <p:cNvPr id="613" name="Line 21">
              <a:extLst>
                <a:ext uri="{FF2B5EF4-FFF2-40B4-BE49-F238E27FC236}">
                  <a16:creationId xmlns:a16="http://schemas.microsoft.com/office/drawing/2014/main" id="{EBEC6524-2577-5CA2-430A-7C12CBA38DE4}"/>
                </a:ext>
              </a:extLst>
            </p:cNvPr>
            <p:cNvSpPr>
              <a:spLocks noChangeShapeType="1"/>
            </p:cNvSpPr>
            <p:nvPr/>
          </p:nvSpPr>
          <p:spPr bwMode="auto">
            <a:xfrm>
              <a:off x="5193861"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14" name="Line 21">
              <a:extLst>
                <a:ext uri="{FF2B5EF4-FFF2-40B4-BE49-F238E27FC236}">
                  <a16:creationId xmlns:a16="http://schemas.microsoft.com/office/drawing/2014/main" id="{18EEDB6E-732C-DDDE-5709-FBFE5FB3DC64}"/>
                </a:ext>
              </a:extLst>
            </p:cNvPr>
            <p:cNvSpPr>
              <a:spLocks noChangeShapeType="1"/>
            </p:cNvSpPr>
            <p:nvPr/>
          </p:nvSpPr>
          <p:spPr bwMode="auto">
            <a:xfrm>
              <a:off x="4972884"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15" name="TextBox 614">
              <a:extLst>
                <a:ext uri="{FF2B5EF4-FFF2-40B4-BE49-F238E27FC236}">
                  <a16:creationId xmlns:a16="http://schemas.microsoft.com/office/drawing/2014/main" id="{4189D316-7BD0-8638-DC0F-89697615CF93}"/>
                </a:ext>
              </a:extLst>
            </p:cNvPr>
            <p:cNvSpPr txBox="1"/>
            <p:nvPr/>
          </p:nvSpPr>
          <p:spPr>
            <a:xfrm>
              <a:off x="4856170"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32</a:t>
              </a:r>
            </a:p>
          </p:txBody>
        </p:sp>
        <p:sp>
          <p:nvSpPr>
            <p:cNvPr id="616" name="Line 21">
              <a:extLst>
                <a:ext uri="{FF2B5EF4-FFF2-40B4-BE49-F238E27FC236}">
                  <a16:creationId xmlns:a16="http://schemas.microsoft.com/office/drawing/2014/main" id="{0360F54A-08CB-02C0-0352-700873BABA06}"/>
                </a:ext>
              </a:extLst>
            </p:cNvPr>
            <p:cNvSpPr>
              <a:spLocks noChangeShapeType="1"/>
            </p:cNvSpPr>
            <p:nvPr/>
          </p:nvSpPr>
          <p:spPr bwMode="auto">
            <a:xfrm>
              <a:off x="4753364"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17" name="TextBox 616">
              <a:extLst>
                <a:ext uri="{FF2B5EF4-FFF2-40B4-BE49-F238E27FC236}">
                  <a16:creationId xmlns:a16="http://schemas.microsoft.com/office/drawing/2014/main" id="{B7BC8CAD-AF9C-C14B-54DC-8F883A0A6E42}"/>
                </a:ext>
              </a:extLst>
            </p:cNvPr>
            <p:cNvSpPr txBox="1"/>
            <p:nvPr/>
          </p:nvSpPr>
          <p:spPr>
            <a:xfrm>
              <a:off x="4636647"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30</a:t>
              </a:r>
            </a:p>
          </p:txBody>
        </p:sp>
        <p:sp>
          <p:nvSpPr>
            <p:cNvPr id="618" name="Line 21">
              <a:extLst>
                <a:ext uri="{FF2B5EF4-FFF2-40B4-BE49-F238E27FC236}">
                  <a16:creationId xmlns:a16="http://schemas.microsoft.com/office/drawing/2014/main" id="{5F5C8E1F-C94B-8C16-05A0-44A45C2BB5BA}"/>
                </a:ext>
              </a:extLst>
            </p:cNvPr>
            <p:cNvSpPr>
              <a:spLocks noChangeShapeType="1"/>
            </p:cNvSpPr>
            <p:nvPr/>
          </p:nvSpPr>
          <p:spPr bwMode="auto">
            <a:xfrm>
              <a:off x="4533842"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19" name="TextBox 618">
              <a:extLst>
                <a:ext uri="{FF2B5EF4-FFF2-40B4-BE49-F238E27FC236}">
                  <a16:creationId xmlns:a16="http://schemas.microsoft.com/office/drawing/2014/main" id="{E63F2FF0-FDCB-2915-AB37-3992AE553DFC}"/>
                </a:ext>
              </a:extLst>
            </p:cNvPr>
            <p:cNvSpPr txBox="1"/>
            <p:nvPr/>
          </p:nvSpPr>
          <p:spPr>
            <a:xfrm>
              <a:off x="4417127"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28</a:t>
              </a:r>
            </a:p>
          </p:txBody>
        </p:sp>
        <p:sp>
          <p:nvSpPr>
            <p:cNvPr id="620" name="Line 21">
              <a:extLst>
                <a:ext uri="{FF2B5EF4-FFF2-40B4-BE49-F238E27FC236}">
                  <a16:creationId xmlns:a16="http://schemas.microsoft.com/office/drawing/2014/main" id="{F56554BE-486D-B262-EB44-00FD2C7708EA}"/>
                </a:ext>
              </a:extLst>
            </p:cNvPr>
            <p:cNvSpPr>
              <a:spLocks noChangeShapeType="1"/>
            </p:cNvSpPr>
            <p:nvPr/>
          </p:nvSpPr>
          <p:spPr bwMode="auto">
            <a:xfrm>
              <a:off x="4314322"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21" name="TextBox 620">
              <a:extLst>
                <a:ext uri="{FF2B5EF4-FFF2-40B4-BE49-F238E27FC236}">
                  <a16:creationId xmlns:a16="http://schemas.microsoft.com/office/drawing/2014/main" id="{4A03CF73-8382-7E92-DB30-D12FCA825344}"/>
                </a:ext>
              </a:extLst>
            </p:cNvPr>
            <p:cNvSpPr txBox="1"/>
            <p:nvPr/>
          </p:nvSpPr>
          <p:spPr>
            <a:xfrm>
              <a:off x="4197604"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26</a:t>
              </a:r>
            </a:p>
          </p:txBody>
        </p:sp>
        <p:sp>
          <p:nvSpPr>
            <p:cNvPr id="622" name="Line 21">
              <a:extLst>
                <a:ext uri="{FF2B5EF4-FFF2-40B4-BE49-F238E27FC236}">
                  <a16:creationId xmlns:a16="http://schemas.microsoft.com/office/drawing/2014/main" id="{F9AB382F-9035-91BF-F43B-8851776FD49E}"/>
                </a:ext>
              </a:extLst>
            </p:cNvPr>
            <p:cNvSpPr>
              <a:spLocks noChangeShapeType="1"/>
            </p:cNvSpPr>
            <p:nvPr/>
          </p:nvSpPr>
          <p:spPr bwMode="auto">
            <a:xfrm>
              <a:off x="4094800"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23" name="TextBox 622">
              <a:extLst>
                <a:ext uri="{FF2B5EF4-FFF2-40B4-BE49-F238E27FC236}">
                  <a16:creationId xmlns:a16="http://schemas.microsoft.com/office/drawing/2014/main" id="{6FEC93D6-650F-791D-9140-7888A02CB513}"/>
                </a:ext>
              </a:extLst>
            </p:cNvPr>
            <p:cNvSpPr txBox="1"/>
            <p:nvPr/>
          </p:nvSpPr>
          <p:spPr>
            <a:xfrm>
              <a:off x="3978084"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24</a:t>
              </a:r>
            </a:p>
          </p:txBody>
        </p:sp>
        <p:sp>
          <p:nvSpPr>
            <p:cNvPr id="624" name="Line 21">
              <a:extLst>
                <a:ext uri="{FF2B5EF4-FFF2-40B4-BE49-F238E27FC236}">
                  <a16:creationId xmlns:a16="http://schemas.microsoft.com/office/drawing/2014/main" id="{96083CF5-2A56-2B7E-CB4B-A810F11E9D72}"/>
                </a:ext>
              </a:extLst>
            </p:cNvPr>
            <p:cNvSpPr>
              <a:spLocks noChangeShapeType="1"/>
            </p:cNvSpPr>
            <p:nvPr/>
          </p:nvSpPr>
          <p:spPr bwMode="auto">
            <a:xfrm>
              <a:off x="3875279"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25" name="TextBox 624">
              <a:extLst>
                <a:ext uri="{FF2B5EF4-FFF2-40B4-BE49-F238E27FC236}">
                  <a16:creationId xmlns:a16="http://schemas.microsoft.com/office/drawing/2014/main" id="{2BCE55CC-D6C2-3830-50F5-6673BF5B81D6}"/>
                </a:ext>
              </a:extLst>
            </p:cNvPr>
            <p:cNvSpPr txBox="1"/>
            <p:nvPr/>
          </p:nvSpPr>
          <p:spPr>
            <a:xfrm>
              <a:off x="3758565"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22</a:t>
              </a:r>
            </a:p>
          </p:txBody>
        </p:sp>
        <p:sp>
          <p:nvSpPr>
            <p:cNvPr id="626" name="Line 21">
              <a:extLst>
                <a:ext uri="{FF2B5EF4-FFF2-40B4-BE49-F238E27FC236}">
                  <a16:creationId xmlns:a16="http://schemas.microsoft.com/office/drawing/2014/main" id="{74F85F16-04BE-D155-8BF1-B0999BD36C8A}"/>
                </a:ext>
              </a:extLst>
            </p:cNvPr>
            <p:cNvSpPr>
              <a:spLocks noChangeShapeType="1"/>
            </p:cNvSpPr>
            <p:nvPr/>
          </p:nvSpPr>
          <p:spPr bwMode="auto">
            <a:xfrm>
              <a:off x="3655759"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27" name="TextBox 626">
              <a:extLst>
                <a:ext uri="{FF2B5EF4-FFF2-40B4-BE49-F238E27FC236}">
                  <a16:creationId xmlns:a16="http://schemas.microsoft.com/office/drawing/2014/main" id="{6392AD6D-B107-CDA1-90A3-9D068E034D82}"/>
                </a:ext>
              </a:extLst>
            </p:cNvPr>
            <p:cNvSpPr txBox="1"/>
            <p:nvPr/>
          </p:nvSpPr>
          <p:spPr>
            <a:xfrm>
              <a:off x="3539042"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20</a:t>
              </a:r>
            </a:p>
          </p:txBody>
        </p:sp>
        <p:sp>
          <p:nvSpPr>
            <p:cNvPr id="628" name="Line 21">
              <a:extLst>
                <a:ext uri="{FF2B5EF4-FFF2-40B4-BE49-F238E27FC236}">
                  <a16:creationId xmlns:a16="http://schemas.microsoft.com/office/drawing/2014/main" id="{AC38FE08-7228-FBA2-1EF1-E507C164C345}"/>
                </a:ext>
              </a:extLst>
            </p:cNvPr>
            <p:cNvSpPr>
              <a:spLocks noChangeShapeType="1"/>
            </p:cNvSpPr>
            <p:nvPr/>
          </p:nvSpPr>
          <p:spPr bwMode="auto">
            <a:xfrm>
              <a:off x="3436237"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29" name="TextBox 628">
              <a:extLst>
                <a:ext uri="{FF2B5EF4-FFF2-40B4-BE49-F238E27FC236}">
                  <a16:creationId xmlns:a16="http://schemas.microsoft.com/office/drawing/2014/main" id="{B86E099C-FF53-106D-4BBE-8B7BECCA9E73}"/>
                </a:ext>
              </a:extLst>
            </p:cNvPr>
            <p:cNvSpPr txBox="1"/>
            <p:nvPr/>
          </p:nvSpPr>
          <p:spPr>
            <a:xfrm>
              <a:off x="3319522"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18</a:t>
              </a:r>
            </a:p>
          </p:txBody>
        </p:sp>
        <p:sp>
          <p:nvSpPr>
            <p:cNvPr id="630" name="Line 21">
              <a:extLst>
                <a:ext uri="{FF2B5EF4-FFF2-40B4-BE49-F238E27FC236}">
                  <a16:creationId xmlns:a16="http://schemas.microsoft.com/office/drawing/2014/main" id="{D9AF89D3-5AB6-316D-8357-B1D7CC8DF53E}"/>
                </a:ext>
              </a:extLst>
            </p:cNvPr>
            <p:cNvSpPr>
              <a:spLocks noChangeShapeType="1"/>
            </p:cNvSpPr>
            <p:nvPr/>
          </p:nvSpPr>
          <p:spPr bwMode="auto">
            <a:xfrm>
              <a:off x="3216717"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31" name="TextBox 630">
              <a:extLst>
                <a:ext uri="{FF2B5EF4-FFF2-40B4-BE49-F238E27FC236}">
                  <a16:creationId xmlns:a16="http://schemas.microsoft.com/office/drawing/2014/main" id="{D4A1DA28-1D57-0ED7-36CD-6AB81B821B70}"/>
                </a:ext>
              </a:extLst>
            </p:cNvPr>
            <p:cNvSpPr txBox="1"/>
            <p:nvPr/>
          </p:nvSpPr>
          <p:spPr>
            <a:xfrm>
              <a:off x="3099999"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16</a:t>
              </a:r>
            </a:p>
          </p:txBody>
        </p:sp>
        <p:sp>
          <p:nvSpPr>
            <p:cNvPr id="632" name="Line 21">
              <a:extLst>
                <a:ext uri="{FF2B5EF4-FFF2-40B4-BE49-F238E27FC236}">
                  <a16:creationId xmlns:a16="http://schemas.microsoft.com/office/drawing/2014/main" id="{0CC31A7C-94C4-126A-8E08-D608E5E4049C}"/>
                </a:ext>
              </a:extLst>
            </p:cNvPr>
            <p:cNvSpPr>
              <a:spLocks noChangeShapeType="1"/>
            </p:cNvSpPr>
            <p:nvPr/>
          </p:nvSpPr>
          <p:spPr bwMode="auto">
            <a:xfrm>
              <a:off x="2997195"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33" name="TextBox 632">
              <a:extLst>
                <a:ext uri="{FF2B5EF4-FFF2-40B4-BE49-F238E27FC236}">
                  <a16:creationId xmlns:a16="http://schemas.microsoft.com/office/drawing/2014/main" id="{F4E52BDF-7D1A-0675-3B46-B62E64B77DDF}"/>
                </a:ext>
              </a:extLst>
            </p:cNvPr>
            <p:cNvSpPr txBox="1"/>
            <p:nvPr/>
          </p:nvSpPr>
          <p:spPr>
            <a:xfrm>
              <a:off x="2880480"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14</a:t>
              </a:r>
            </a:p>
          </p:txBody>
        </p:sp>
        <p:sp>
          <p:nvSpPr>
            <p:cNvPr id="634" name="Line 21">
              <a:extLst>
                <a:ext uri="{FF2B5EF4-FFF2-40B4-BE49-F238E27FC236}">
                  <a16:creationId xmlns:a16="http://schemas.microsoft.com/office/drawing/2014/main" id="{2D6BF70B-2127-2634-8736-06EE2BF80D6B}"/>
                </a:ext>
              </a:extLst>
            </p:cNvPr>
            <p:cNvSpPr>
              <a:spLocks noChangeShapeType="1"/>
            </p:cNvSpPr>
            <p:nvPr/>
          </p:nvSpPr>
          <p:spPr bwMode="auto">
            <a:xfrm>
              <a:off x="2777674"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35" name="TextBox 634">
              <a:extLst>
                <a:ext uri="{FF2B5EF4-FFF2-40B4-BE49-F238E27FC236}">
                  <a16:creationId xmlns:a16="http://schemas.microsoft.com/office/drawing/2014/main" id="{2C0FF2E0-4B14-A14F-58F6-15081328FA79}"/>
                </a:ext>
              </a:extLst>
            </p:cNvPr>
            <p:cNvSpPr txBox="1"/>
            <p:nvPr/>
          </p:nvSpPr>
          <p:spPr>
            <a:xfrm>
              <a:off x="2660960"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12</a:t>
              </a:r>
            </a:p>
          </p:txBody>
        </p:sp>
        <p:sp>
          <p:nvSpPr>
            <p:cNvPr id="636" name="Line 21">
              <a:extLst>
                <a:ext uri="{FF2B5EF4-FFF2-40B4-BE49-F238E27FC236}">
                  <a16:creationId xmlns:a16="http://schemas.microsoft.com/office/drawing/2014/main" id="{076573C8-EDAC-41FD-3D2C-435A3EEE68BF}"/>
                </a:ext>
              </a:extLst>
            </p:cNvPr>
            <p:cNvSpPr>
              <a:spLocks noChangeShapeType="1"/>
            </p:cNvSpPr>
            <p:nvPr/>
          </p:nvSpPr>
          <p:spPr bwMode="auto">
            <a:xfrm>
              <a:off x="2558154"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37" name="TextBox 636">
              <a:extLst>
                <a:ext uri="{FF2B5EF4-FFF2-40B4-BE49-F238E27FC236}">
                  <a16:creationId xmlns:a16="http://schemas.microsoft.com/office/drawing/2014/main" id="{E883CCD0-26B8-DCAA-EB8F-62DCBA5CD717}"/>
                </a:ext>
              </a:extLst>
            </p:cNvPr>
            <p:cNvSpPr txBox="1"/>
            <p:nvPr/>
          </p:nvSpPr>
          <p:spPr>
            <a:xfrm>
              <a:off x="2441437"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10</a:t>
              </a:r>
            </a:p>
          </p:txBody>
        </p:sp>
        <p:sp>
          <p:nvSpPr>
            <p:cNvPr id="638" name="Line 21">
              <a:extLst>
                <a:ext uri="{FF2B5EF4-FFF2-40B4-BE49-F238E27FC236}">
                  <a16:creationId xmlns:a16="http://schemas.microsoft.com/office/drawing/2014/main" id="{67C761F2-416F-60FD-64E9-02573266BC31}"/>
                </a:ext>
              </a:extLst>
            </p:cNvPr>
            <p:cNvSpPr>
              <a:spLocks noChangeShapeType="1"/>
            </p:cNvSpPr>
            <p:nvPr/>
          </p:nvSpPr>
          <p:spPr bwMode="auto">
            <a:xfrm>
              <a:off x="2338632"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39" name="TextBox 638">
              <a:extLst>
                <a:ext uri="{FF2B5EF4-FFF2-40B4-BE49-F238E27FC236}">
                  <a16:creationId xmlns:a16="http://schemas.microsoft.com/office/drawing/2014/main" id="{DF540E3B-F6B1-26D6-2B8C-BCA9C7732B65}"/>
                </a:ext>
              </a:extLst>
            </p:cNvPr>
            <p:cNvSpPr txBox="1"/>
            <p:nvPr/>
          </p:nvSpPr>
          <p:spPr>
            <a:xfrm>
              <a:off x="2261190" y="3407152"/>
              <a:ext cx="151251"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8</a:t>
              </a:r>
            </a:p>
          </p:txBody>
        </p:sp>
        <p:sp>
          <p:nvSpPr>
            <p:cNvPr id="640" name="Line 21">
              <a:extLst>
                <a:ext uri="{FF2B5EF4-FFF2-40B4-BE49-F238E27FC236}">
                  <a16:creationId xmlns:a16="http://schemas.microsoft.com/office/drawing/2014/main" id="{D47581B9-E70A-92C6-B8D0-B8B62C4D5E70}"/>
                </a:ext>
              </a:extLst>
            </p:cNvPr>
            <p:cNvSpPr>
              <a:spLocks noChangeShapeType="1"/>
            </p:cNvSpPr>
            <p:nvPr/>
          </p:nvSpPr>
          <p:spPr bwMode="auto">
            <a:xfrm>
              <a:off x="2119112"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42" name="TextBox 641">
              <a:extLst>
                <a:ext uri="{FF2B5EF4-FFF2-40B4-BE49-F238E27FC236}">
                  <a16:creationId xmlns:a16="http://schemas.microsoft.com/office/drawing/2014/main" id="{E2B58E25-9E8C-012C-5AC5-2A78FD0068C1}"/>
                </a:ext>
              </a:extLst>
            </p:cNvPr>
            <p:cNvSpPr txBox="1"/>
            <p:nvPr/>
          </p:nvSpPr>
          <p:spPr>
            <a:xfrm>
              <a:off x="2041667" y="3407152"/>
              <a:ext cx="151251"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6</a:t>
              </a:r>
            </a:p>
          </p:txBody>
        </p:sp>
        <p:sp>
          <p:nvSpPr>
            <p:cNvPr id="644" name="Line 21">
              <a:extLst>
                <a:ext uri="{FF2B5EF4-FFF2-40B4-BE49-F238E27FC236}">
                  <a16:creationId xmlns:a16="http://schemas.microsoft.com/office/drawing/2014/main" id="{1DF21022-0D04-6640-72C3-24F093447F69}"/>
                </a:ext>
              </a:extLst>
            </p:cNvPr>
            <p:cNvSpPr>
              <a:spLocks noChangeShapeType="1"/>
            </p:cNvSpPr>
            <p:nvPr/>
          </p:nvSpPr>
          <p:spPr bwMode="auto">
            <a:xfrm>
              <a:off x="1899590"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46" name="TextBox 645">
              <a:extLst>
                <a:ext uri="{FF2B5EF4-FFF2-40B4-BE49-F238E27FC236}">
                  <a16:creationId xmlns:a16="http://schemas.microsoft.com/office/drawing/2014/main" id="{A22A446C-915B-227A-F851-DFFF4E56C4BD}"/>
                </a:ext>
              </a:extLst>
            </p:cNvPr>
            <p:cNvSpPr txBox="1"/>
            <p:nvPr/>
          </p:nvSpPr>
          <p:spPr>
            <a:xfrm>
              <a:off x="1822147" y="3407152"/>
              <a:ext cx="151251"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a:t>
              </a:r>
            </a:p>
          </p:txBody>
        </p:sp>
        <p:sp>
          <p:nvSpPr>
            <p:cNvPr id="648" name="Line 21">
              <a:extLst>
                <a:ext uri="{FF2B5EF4-FFF2-40B4-BE49-F238E27FC236}">
                  <a16:creationId xmlns:a16="http://schemas.microsoft.com/office/drawing/2014/main" id="{FE9A95A8-F152-6A63-B2F0-3DD1118F2DA2}"/>
                </a:ext>
              </a:extLst>
            </p:cNvPr>
            <p:cNvSpPr>
              <a:spLocks noChangeShapeType="1"/>
            </p:cNvSpPr>
            <p:nvPr/>
          </p:nvSpPr>
          <p:spPr bwMode="auto">
            <a:xfrm>
              <a:off x="1680069"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50" name="TextBox 649">
              <a:extLst>
                <a:ext uri="{FF2B5EF4-FFF2-40B4-BE49-F238E27FC236}">
                  <a16:creationId xmlns:a16="http://schemas.microsoft.com/office/drawing/2014/main" id="{87079D4A-7E43-2A56-6F4E-272B52C0C843}"/>
                </a:ext>
              </a:extLst>
            </p:cNvPr>
            <p:cNvSpPr txBox="1"/>
            <p:nvPr/>
          </p:nvSpPr>
          <p:spPr>
            <a:xfrm>
              <a:off x="1602625" y="3407152"/>
              <a:ext cx="151251"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a:t>
              </a:r>
            </a:p>
          </p:txBody>
        </p:sp>
        <p:sp>
          <p:nvSpPr>
            <p:cNvPr id="652" name="Line 21">
              <a:extLst>
                <a:ext uri="{FF2B5EF4-FFF2-40B4-BE49-F238E27FC236}">
                  <a16:creationId xmlns:a16="http://schemas.microsoft.com/office/drawing/2014/main" id="{E76A1F23-E0DD-98B1-EE4D-0131A9468A18}"/>
                </a:ext>
              </a:extLst>
            </p:cNvPr>
            <p:cNvSpPr>
              <a:spLocks noChangeShapeType="1"/>
            </p:cNvSpPr>
            <p:nvPr/>
          </p:nvSpPr>
          <p:spPr bwMode="auto">
            <a:xfrm>
              <a:off x="1460548"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grpSp>
          <p:nvGrpSpPr>
            <p:cNvPr id="654" name="Group 653">
              <a:extLst>
                <a:ext uri="{FF2B5EF4-FFF2-40B4-BE49-F238E27FC236}">
                  <a16:creationId xmlns:a16="http://schemas.microsoft.com/office/drawing/2014/main" id="{6E9C4A5B-16C8-A0AD-1515-101A5F0C4AFD}"/>
                </a:ext>
              </a:extLst>
            </p:cNvPr>
            <p:cNvGrpSpPr/>
            <p:nvPr/>
          </p:nvGrpSpPr>
          <p:grpSpPr>
            <a:xfrm>
              <a:off x="5392310" y="3335152"/>
              <a:ext cx="2315064" cy="313980"/>
              <a:chOff x="3152096" y="3487552"/>
              <a:chExt cx="1665037" cy="313980"/>
            </a:xfrm>
          </p:grpSpPr>
          <p:sp>
            <p:nvSpPr>
              <p:cNvPr id="656" name="Line 19">
                <a:extLst>
                  <a:ext uri="{FF2B5EF4-FFF2-40B4-BE49-F238E27FC236}">
                    <a16:creationId xmlns:a16="http://schemas.microsoft.com/office/drawing/2014/main" id="{DF17560A-F936-A514-FA7A-364F65DE7391}"/>
                  </a:ext>
                </a:extLst>
              </p:cNvPr>
              <p:cNvSpPr>
                <a:spLocks noChangeShapeType="1"/>
              </p:cNvSpPr>
              <p:nvPr/>
            </p:nvSpPr>
            <p:spPr bwMode="auto">
              <a:xfrm>
                <a:off x="4734494"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658" name="TextBox 657">
                <a:extLst>
                  <a:ext uri="{FF2B5EF4-FFF2-40B4-BE49-F238E27FC236}">
                    <a16:creationId xmlns:a16="http://schemas.microsoft.com/office/drawing/2014/main" id="{B35E4DBD-2317-2962-24E8-BB2F0E49D3F6}"/>
                  </a:ext>
                </a:extLst>
              </p:cNvPr>
              <p:cNvSpPr txBox="1"/>
              <p:nvPr/>
            </p:nvSpPr>
            <p:spPr>
              <a:xfrm>
                <a:off x="4491457"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54</a:t>
                </a:r>
              </a:p>
            </p:txBody>
          </p:sp>
          <p:sp>
            <p:nvSpPr>
              <p:cNvPr id="660" name="TextBox 659">
                <a:extLst>
                  <a:ext uri="{FF2B5EF4-FFF2-40B4-BE49-F238E27FC236}">
                    <a16:creationId xmlns:a16="http://schemas.microsoft.com/office/drawing/2014/main" id="{C498C183-7751-39E3-5800-02280D4C525C}"/>
                  </a:ext>
                </a:extLst>
              </p:cNvPr>
              <p:cNvSpPr txBox="1"/>
              <p:nvPr/>
            </p:nvSpPr>
            <p:spPr>
              <a:xfrm>
                <a:off x="4651858"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56</a:t>
                </a:r>
              </a:p>
            </p:txBody>
          </p:sp>
          <p:sp>
            <p:nvSpPr>
              <p:cNvPr id="662" name="Line 21">
                <a:extLst>
                  <a:ext uri="{FF2B5EF4-FFF2-40B4-BE49-F238E27FC236}">
                    <a16:creationId xmlns:a16="http://schemas.microsoft.com/office/drawing/2014/main" id="{F12E330C-228E-8074-84A9-0CD308D4BBCC}"/>
                  </a:ext>
                </a:extLst>
              </p:cNvPr>
              <p:cNvSpPr>
                <a:spLocks noChangeShapeType="1"/>
              </p:cNvSpPr>
              <p:nvPr/>
            </p:nvSpPr>
            <p:spPr bwMode="auto">
              <a:xfrm>
                <a:off x="4574095"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64" name="Line 21">
                <a:extLst>
                  <a:ext uri="{FF2B5EF4-FFF2-40B4-BE49-F238E27FC236}">
                    <a16:creationId xmlns:a16="http://schemas.microsoft.com/office/drawing/2014/main" id="{520DA12C-5313-6F02-52C5-4331D9625AF7}"/>
                  </a:ext>
                </a:extLst>
              </p:cNvPr>
              <p:cNvSpPr>
                <a:spLocks noChangeShapeType="1"/>
              </p:cNvSpPr>
              <p:nvPr/>
            </p:nvSpPr>
            <p:spPr bwMode="auto">
              <a:xfrm>
                <a:off x="4415164"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66" name="TextBox 665">
                <a:extLst>
                  <a:ext uri="{FF2B5EF4-FFF2-40B4-BE49-F238E27FC236}">
                    <a16:creationId xmlns:a16="http://schemas.microsoft.com/office/drawing/2014/main" id="{A83C23E9-F0A3-3880-D7BC-BD9C9886AE7A}"/>
                  </a:ext>
                </a:extLst>
              </p:cNvPr>
              <p:cNvSpPr txBox="1"/>
              <p:nvPr/>
            </p:nvSpPr>
            <p:spPr>
              <a:xfrm>
                <a:off x="4331220"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52</a:t>
                </a:r>
              </a:p>
            </p:txBody>
          </p:sp>
          <p:sp>
            <p:nvSpPr>
              <p:cNvPr id="668" name="Line 21">
                <a:extLst>
                  <a:ext uri="{FF2B5EF4-FFF2-40B4-BE49-F238E27FC236}">
                    <a16:creationId xmlns:a16="http://schemas.microsoft.com/office/drawing/2014/main" id="{B86955BB-9BB7-7EB0-9761-3B9B6A5294CD}"/>
                  </a:ext>
                </a:extLst>
              </p:cNvPr>
              <p:cNvSpPr>
                <a:spLocks noChangeShapeType="1"/>
              </p:cNvSpPr>
              <p:nvPr/>
            </p:nvSpPr>
            <p:spPr bwMode="auto">
              <a:xfrm>
                <a:off x="4257281"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70" name="TextBox 669">
                <a:extLst>
                  <a:ext uri="{FF2B5EF4-FFF2-40B4-BE49-F238E27FC236}">
                    <a16:creationId xmlns:a16="http://schemas.microsoft.com/office/drawing/2014/main" id="{86488F16-4524-85AE-7494-B607B6A0BE04}"/>
                  </a:ext>
                </a:extLst>
              </p:cNvPr>
              <p:cNvSpPr txBox="1"/>
              <p:nvPr/>
            </p:nvSpPr>
            <p:spPr>
              <a:xfrm>
                <a:off x="4173337"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50</a:t>
                </a:r>
              </a:p>
            </p:txBody>
          </p:sp>
          <p:sp>
            <p:nvSpPr>
              <p:cNvPr id="672" name="Line 21">
                <a:extLst>
                  <a:ext uri="{FF2B5EF4-FFF2-40B4-BE49-F238E27FC236}">
                    <a16:creationId xmlns:a16="http://schemas.microsoft.com/office/drawing/2014/main" id="{D352A702-34D6-70FA-3D6E-9993BDAB3AEC}"/>
                  </a:ext>
                </a:extLst>
              </p:cNvPr>
              <p:cNvSpPr>
                <a:spLocks noChangeShapeType="1"/>
              </p:cNvSpPr>
              <p:nvPr/>
            </p:nvSpPr>
            <p:spPr bwMode="auto">
              <a:xfrm>
                <a:off x="4099397"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74" name="TextBox 673">
                <a:extLst>
                  <a:ext uri="{FF2B5EF4-FFF2-40B4-BE49-F238E27FC236}">
                    <a16:creationId xmlns:a16="http://schemas.microsoft.com/office/drawing/2014/main" id="{FB245C25-B005-89C5-5B42-53271A7D94D2}"/>
                  </a:ext>
                </a:extLst>
              </p:cNvPr>
              <p:cNvSpPr txBox="1"/>
              <p:nvPr/>
            </p:nvSpPr>
            <p:spPr>
              <a:xfrm>
                <a:off x="4015453"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48</a:t>
                </a:r>
              </a:p>
            </p:txBody>
          </p:sp>
          <p:sp>
            <p:nvSpPr>
              <p:cNvPr id="678" name="Line 21">
                <a:extLst>
                  <a:ext uri="{FF2B5EF4-FFF2-40B4-BE49-F238E27FC236}">
                    <a16:creationId xmlns:a16="http://schemas.microsoft.com/office/drawing/2014/main" id="{53775C9F-F02D-00D2-7BC5-940391CF6F82}"/>
                  </a:ext>
                </a:extLst>
              </p:cNvPr>
              <p:cNvSpPr>
                <a:spLocks noChangeShapeType="1"/>
              </p:cNvSpPr>
              <p:nvPr/>
            </p:nvSpPr>
            <p:spPr bwMode="auto">
              <a:xfrm>
                <a:off x="3941514"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80" name="TextBox 679">
                <a:extLst>
                  <a:ext uri="{FF2B5EF4-FFF2-40B4-BE49-F238E27FC236}">
                    <a16:creationId xmlns:a16="http://schemas.microsoft.com/office/drawing/2014/main" id="{215F8F00-1293-8881-2673-8513067C9685}"/>
                  </a:ext>
                </a:extLst>
              </p:cNvPr>
              <p:cNvSpPr txBox="1"/>
              <p:nvPr/>
            </p:nvSpPr>
            <p:spPr>
              <a:xfrm>
                <a:off x="3857568"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46</a:t>
                </a:r>
              </a:p>
            </p:txBody>
          </p:sp>
          <p:sp>
            <p:nvSpPr>
              <p:cNvPr id="682" name="Line 21">
                <a:extLst>
                  <a:ext uri="{FF2B5EF4-FFF2-40B4-BE49-F238E27FC236}">
                    <a16:creationId xmlns:a16="http://schemas.microsoft.com/office/drawing/2014/main" id="{503DCC33-119D-877B-DA93-977310B9FFEF}"/>
                  </a:ext>
                </a:extLst>
              </p:cNvPr>
              <p:cNvSpPr>
                <a:spLocks noChangeShapeType="1"/>
              </p:cNvSpPr>
              <p:nvPr/>
            </p:nvSpPr>
            <p:spPr bwMode="auto">
              <a:xfrm>
                <a:off x="3783630"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683" name="TextBox 682">
                <a:extLst>
                  <a:ext uri="{FF2B5EF4-FFF2-40B4-BE49-F238E27FC236}">
                    <a16:creationId xmlns:a16="http://schemas.microsoft.com/office/drawing/2014/main" id="{C44AB0E8-E4F8-FC71-6144-2572452A756E}"/>
                  </a:ext>
                </a:extLst>
              </p:cNvPr>
              <p:cNvSpPr txBox="1"/>
              <p:nvPr/>
            </p:nvSpPr>
            <p:spPr>
              <a:xfrm>
                <a:off x="3699685"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44</a:t>
                </a:r>
              </a:p>
            </p:txBody>
          </p:sp>
          <p:sp>
            <p:nvSpPr>
              <p:cNvPr id="705" name="Line 21">
                <a:extLst>
                  <a:ext uri="{FF2B5EF4-FFF2-40B4-BE49-F238E27FC236}">
                    <a16:creationId xmlns:a16="http://schemas.microsoft.com/office/drawing/2014/main" id="{76A8425A-1B61-21BB-5346-09FBDFB657E6}"/>
                  </a:ext>
                </a:extLst>
              </p:cNvPr>
              <p:cNvSpPr>
                <a:spLocks noChangeShapeType="1"/>
              </p:cNvSpPr>
              <p:nvPr/>
            </p:nvSpPr>
            <p:spPr bwMode="auto">
              <a:xfrm>
                <a:off x="3625746"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707" name="TextBox 706">
                <a:extLst>
                  <a:ext uri="{FF2B5EF4-FFF2-40B4-BE49-F238E27FC236}">
                    <a16:creationId xmlns:a16="http://schemas.microsoft.com/office/drawing/2014/main" id="{712B8679-287E-B291-6528-408596C4A93E}"/>
                  </a:ext>
                </a:extLst>
              </p:cNvPr>
              <p:cNvSpPr txBox="1"/>
              <p:nvPr/>
            </p:nvSpPr>
            <p:spPr>
              <a:xfrm>
                <a:off x="3541802"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42</a:t>
                </a:r>
              </a:p>
            </p:txBody>
          </p:sp>
          <p:sp>
            <p:nvSpPr>
              <p:cNvPr id="710" name="Line 21">
                <a:extLst>
                  <a:ext uri="{FF2B5EF4-FFF2-40B4-BE49-F238E27FC236}">
                    <a16:creationId xmlns:a16="http://schemas.microsoft.com/office/drawing/2014/main" id="{27A93142-3654-2458-47AF-3148A73F7A24}"/>
                  </a:ext>
                </a:extLst>
              </p:cNvPr>
              <p:cNvSpPr>
                <a:spLocks noChangeShapeType="1"/>
              </p:cNvSpPr>
              <p:nvPr/>
            </p:nvSpPr>
            <p:spPr bwMode="auto">
              <a:xfrm>
                <a:off x="3467863"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711" name="TextBox 710">
                <a:extLst>
                  <a:ext uri="{FF2B5EF4-FFF2-40B4-BE49-F238E27FC236}">
                    <a16:creationId xmlns:a16="http://schemas.microsoft.com/office/drawing/2014/main" id="{5A7F0DF0-F6DC-CAE2-AD12-162D7E1CE25D}"/>
                  </a:ext>
                </a:extLst>
              </p:cNvPr>
              <p:cNvSpPr txBox="1"/>
              <p:nvPr/>
            </p:nvSpPr>
            <p:spPr>
              <a:xfrm>
                <a:off x="3383918"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40</a:t>
                </a:r>
              </a:p>
            </p:txBody>
          </p:sp>
          <p:sp>
            <p:nvSpPr>
              <p:cNvPr id="713" name="Line 21">
                <a:extLst>
                  <a:ext uri="{FF2B5EF4-FFF2-40B4-BE49-F238E27FC236}">
                    <a16:creationId xmlns:a16="http://schemas.microsoft.com/office/drawing/2014/main" id="{765F0D5D-6A0A-744C-A228-8B1C963ABAB7}"/>
                  </a:ext>
                </a:extLst>
              </p:cNvPr>
              <p:cNvSpPr>
                <a:spLocks noChangeShapeType="1"/>
              </p:cNvSpPr>
              <p:nvPr/>
            </p:nvSpPr>
            <p:spPr bwMode="auto">
              <a:xfrm>
                <a:off x="3309979"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715" name="TextBox 714">
                <a:extLst>
                  <a:ext uri="{FF2B5EF4-FFF2-40B4-BE49-F238E27FC236}">
                    <a16:creationId xmlns:a16="http://schemas.microsoft.com/office/drawing/2014/main" id="{93D7A7A9-CECE-55BB-BD6D-B87207325454}"/>
                  </a:ext>
                </a:extLst>
              </p:cNvPr>
              <p:cNvSpPr txBox="1"/>
              <p:nvPr/>
            </p:nvSpPr>
            <p:spPr>
              <a:xfrm>
                <a:off x="3226037"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38</a:t>
                </a:r>
              </a:p>
            </p:txBody>
          </p:sp>
          <p:sp>
            <p:nvSpPr>
              <p:cNvPr id="717" name="Line 21">
                <a:extLst>
                  <a:ext uri="{FF2B5EF4-FFF2-40B4-BE49-F238E27FC236}">
                    <a16:creationId xmlns:a16="http://schemas.microsoft.com/office/drawing/2014/main" id="{7D0B46CD-A447-E568-DCCD-9FD4C5ADFFDB}"/>
                  </a:ext>
                </a:extLst>
              </p:cNvPr>
              <p:cNvSpPr>
                <a:spLocks noChangeShapeType="1"/>
              </p:cNvSpPr>
              <p:nvPr/>
            </p:nvSpPr>
            <p:spPr bwMode="auto">
              <a:xfrm>
                <a:off x="3152096"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grpSp>
      </p:grpSp>
      <p:grpSp>
        <p:nvGrpSpPr>
          <p:cNvPr id="719" name="Group 718">
            <a:extLst>
              <a:ext uri="{FF2B5EF4-FFF2-40B4-BE49-F238E27FC236}">
                <a16:creationId xmlns:a16="http://schemas.microsoft.com/office/drawing/2014/main" id="{B1648CFC-C275-8E42-9BA2-665A590D42A0}"/>
              </a:ext>
            </a:extLst>
          </p:cNvPr>
          <p:cNvGrpSpPr/>
          <p:nvPr/>
        </p:nvGrpSpPr>
        <p:grpSpPr>
          <a:xfrm>
            <a:off x="3180051" y="3480259"/>
            <a:ext cx="6334688" cy="211203"/>
            <a:chOff x="6970968" y="1465904"/>
            <a:chExt cx="4556025" cy="211203"/>
          </a:xfrm>
        </p:grpSpPr>
        <p:sp>
          <p:nvSpPr>
            <p:cNvPr id="721" name="TextBox 720">
              <a:extLst>
                <a:ext uri="{FF2B5EF4-FFF2-40B4-BE49-F238E27FC236}">
                  <a16:creationId xmlns:a16="http://schemas.microsoft.com/office/drawing/2014/main" id="{139472C0-AE6B-5EAB-989E-9A098CA255E0}"/>
                </a:ext>
              </a:extLst>
            </p:cNvPr>
            <p:cNvSpPr txBox="1"/>
            <p:nvPr/>
          </p:nvSpPr>
          <p:spPr>
            <a:xfrm>
              <a:off x="9680403"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63</a:t>
              </a:r>
            </a:p>
          </p:txBody>
        </p:sp>
        <p:sp>
          <p:nvSpPr>
            <p:cNvPr id="723" name="TextBox 722">
              <a:extLst>
                <a:ext uri="{FF2B5EF4-FFF2-40B4-BE49-F238E27FC236}">
                  <a16:creationId xmlns:a16="http://schemas.microsoft.com/office/drawing/2014/main" id="{5AE0A37A-AFE0-8500-B5E8-400C948754F0}"/>
                </a:ext>
              </a:extLst>
            </p:cNvPr>
            <p:cNvSpPr txBox="1"/>
            <p:nvPr/>
          </p:nvSpPr>
          <p:spPr>
            <a:xfrm>
              <a:off x="9840802"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52</a:t>
              </a:r>
            </a:p>
          </p:txBody>
        </p:sp>
        <p:sp>
          <p:nvSpPr>
            <p:cNvPr id="725" name="TextBox 724">
              <a:extLst>
                <a:ext uri="{FF2B5EF4-FFF2-40B4-BE49-F238E27FC236}">
                  <a16:creationId xmlns:a16="http://schemas.microsoft.com/office/drawing/2014/main" id="{0D941C44-749F-57D9-D377-E81CBC9B0AA7}"/>
                </a:ext>
              </a:extLst>
            </p:cNvPr>
            <p:cNvSpPr txBox="1"/>
            <p:nvPr/>
          </p:nvSpPr>
          <p:spPr>
            <a:xfrm>
              <a:off x="9520165"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88</a:t>
              </a:r>
            </a:p>
          </p:txBody>
        </p:sp>
        <p:sp>
          <p:nvSpPr>
            <p:cNvPr id="727" name="TextBox 726">
              <a:extLst>
                <a:ext uri="{FF2B5EF4-FFF2-40B4-BE49-F238E27FC236}">
                  <a16:creationId xmlns:a16="http://schemas.microsoft.com/office/drawing/2014/main" id="{519FC6A3-3A65-EF2B-EE47-C08A519E75C9}"/>
                </a:ext>
              </a:extLst>
            </p:cNvPr>
            <p:cNvSpPr txBox="1"/>
            <p:nvPr/>
          </p:nvSpPr>
          <p:spPr>
            <a:xfrm>
              <a:off x="9339221"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103</a:t>
              </a:r>
            </a:p>
          </p:txBody>
        </p:sp>
        <p:sp>
          <p:nvSpPr>
            <p:cNvPr id="729" name="TextBox 728">
              <a:extLst>
                <a:ext uri="{FF2B5EF4-FFF2-40B4-BE49-F238E27FC236}">
                  <a16:creationId xmlns:a16="http://schemas.microsoft.com/office/drawing/2014/main" id="{2337D365-6465-9399-2619-410FAA3A81D9}"/>
                </a:ext>
              </a:extLst>
            </p:cNvPr>
            <p:cNvSpPr txBox="1"/>
            <p:nvPr/>
          </p:nvSpPr>
          <p:spPr>
            <a:xfrm>
              <a:off x="9181339"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110</a:t>
              </a:r>
            </a:p>
          </p:txBody>
        </p:sp>
        <p:sp>
          <p:nvSpPr>
            <p:cNvPr id="731" name="TextBox 730">
              <a:extLst>
                <a:ext uri="{FF2B5EF4-FFF2-40B4-BE49-F238E27FC236}">
                  <a16:creationId xmlns:a16="http://schemas.microsoft.com/office/drawing/2014/main" id="{4A30820E-D6E3-5216-88DA-7AA28B8454E1}"/>
                </a:ext>
              </a:extLst>
            </p:cNvPr>
            <p:cNvSpPr txBox="1"/>
            <p:nvPr/>
          </p:nvSpPr>
          <p:spPr>
            <a:xfrm>
              <a:off x="9023454"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130</a:t>
              </a:r>
            </a:p>
          </p:txBody>
        </p:sp>
        <p:sp>
          <p:nvSpPr>
            <p:cNvPr id="733" name="TextBox 732">
              <a:extLst>
                <a:ext uri="{FF2B5EF4-FFF2-40B4-BE49-F238E27FC236}">
                  <a16:creationId xmlns:a16="http://schemas.microsoft.com/office/drawing/2014/main" id="{121485CE-3B09-4E5E-E761-BDADF35B92CC}"/>
                </a:ext>
              </a:extLst>
            </p:cNvPr>
            <p:cNvSpPr txBox="1"/>
            <p:nvPr/>
          </p:nvSpPr>
          <p:spPr>
            <a:xfrm>
              <a:off x="8865571"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147</a:t>
              </a:r>
            </a:p>
          </p:txBody>
        </p:sp>
        <p:sp>
          <p:nvSpPr>
            <p:cNvPr id="735" name="TextBox 734">
              <a:extLst>
                <a:ext uri="{FF2B5EF4-FFF2-40B4-BE49-F238E27FC236}">
                  <a16:creationId xmlns:a16="http://schemas.microsoft.com/office/drawing/2014/main" id="{0A8804A6-AD9D-DED5-66D1-B9988159CCA0}"/>
                </a:ext>
              </a:extLst>
            </p:cNvPr>
            <p:cNvSpPr txBox="1"/>
            <p:nvPr/>
          </p:nvSpPr>
          <p:spPr>
            <a:xfrm>
              <a:off x="8707688"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159</a:t>
              </a:r>
            </a:p>
          </p:txBody>
        </p:sp>
        <p:sp>
          <p:nvSpPr>
            <p:cNvPr id="737" name="TextBox 736">
              <a:extLst>
                <a:ext uri="{FF2B5EF4-FFF2-40B4-BE49-F238E27FC236}">
                  <a16:creationId xmlns:a16="http://schemas.microsoft.com/office/drawing/2014/main" id="{07350267-7C4B-D37A-BEA4-F77E04C2671B}"/>
                </a:ext>
              </a:extLst>
            </p:cNvPr>
            <p:cNvSpPr txBox="1"/>
            <p:nvPr/>
          </p:nvSpPr>
          <p:spPr>
            <a:xfrm>
              <a:off x="8549803"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169</a:t>
              </a:r>
            </a:p>
          </p:txBody>
        </p:sp>
        <p:sp>
          <p:nvSpPr>
            <p:cNvPr id="739" name="TextBox 738">
              <a:extLst>
                <a:ext uri="{FF2B5EF4-FFF2-40B4-BE49-F238E27FC236}">
                  <a16:creationId xmlns:a16="http://schemas.microsoft.com/office/drawing/2014/main" id="{EC4177D7-BAAE-5FFB-94F4-AFD68C52EDED}"/>
                </a:ext>
              </a:extLst>
            </p:cNvPr>
            <p:cNvSpPr txBox="1"/>
            <p:nvPr/>
          </p:nvSpPr>
          <p:spPr>
            <a:xfrm>
              <a:off x="8391921"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179</a:t>
              </a:r>
            </a:p>
          </p:txBody>
        </p:sp>
        <p:sp>
          <p:nvSpPr>
            <p:cNvPr id="741" name="TextBox 740">
              <a:extLst>
                <a:ext uri="{FF2B5EF4-FFF2-40B4-BE49-F238E27FC236}">
                  <a16:creationId xmlns:a16="http://schemas.microsoft.com/office/drawing/2014/main" id="{6B1A09BD-559B-9934-820D-7CDEAA601D4C}"/>
                </a:ext>
              </a:extLst>
            </p:cNvPr>
            <p:cNvSpPr txBox="1"/>
            <p:nvPr/>
          </p:nvSpPr>
          <p:spPr>
            <a:xfrm>
              <a:off x="8234036"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190</a:t>
              </a:r>
            </a:p>
          </p:txBody>
        </p:sp>
        <p:sp>
          <p:nvSpPr>
            <p:cNvPr id="743" name="TextBox 742">
              <a:extLst>
                <a:ext uri="{FF2B5EF4-FFF2-40B4-BE49-F238E27FC236}">
                  <a16:creationId xmlns:a16="http://schemas.microsoft.com/office/drawing/2014/main" id="{C0D689AF-24AA-1E5C-2A5F-4344ADBCC047}"/>
                </a:ext>
              </a:extLst>
            </p:cNvPr>
            <p:cNvSpPr txBox="1"/>
            <p:nvPr/>
          </p:nvSpPr>
          <p:spPr>
            <a:xfrm>
              <a:off x="8076153"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202</a:t>
              </a:r>
            </a:p>
          </p:txBody>
        </p:sp>
        <p:sp>
          <p:nvSpPr>
            <p:cNvPr id="745" name="TextBox 744">
              <a:extLst>
                <a:ext uri="{FF2B5EF4-FFF2-40B4-BE49-F238E27FC236}">
                  <a16:creationId xmlns:a16="http://schemas.microsoft.com/office/drawing/2014/main" id="{89CE08F7-A009-EE90-66F4-3A6E978EF3F8}"/>
                </a:ext>
              </a:extLst>
            </p:cNvPr>
            <p:cNvSpPr txBox="1"/>
            <p:nvPr/>
          </p:nvSpPr>
          <p:spPr>
            <a:xfrm>
              <a:off x="7918269"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215</a:t>
              </a:r>
            </a:p>
          </p:txBody>
        </p:sp>
        <p:sp>
          <p:nvSpPr>
            <p:cNvPr id="746" name="TextBox 745">
              <a:extLst>
                <a:ext uri="{FF2B5EF4-FFF2-40B4-BE49-F238E27FC236}">
                  <a16:creationId xmlns:a16="http://schemas.microsoft.com/office/drawing/2014/main" id="{98E24AA2-B1F8-296C-09E5-9E457BB0D9D2}"/>
                </a:ext>
              </a:extLst>
            </p:cNvPr>
            <p:cNvSpPr txBox="1"/>
            <p:nvPr/>
          </p:nvSpPr>
          <p:spPr>
            <a:xfrm>
              <a:off x="7760386"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229</a:t>
              </a:r>
            </a:p>
          </p:txBody>
        </p:sp>
        <p:sp>
          <p:nvSpPr>
            <p:cNvPr id="749" name="TextBox 748">
              <a:extLst>
                <a:ext uri="{FF2B5EF4-FFF2-40B4-BE49-F238E27FC236}">
                  <a16:creationId xmlns:a16="http://schemas.microsoft.com/office/drawing/2014/main" id="{4336EB0B-18C1-0D44-0FA2-08929B522959}"/>
                </a:ext>
              </a:extLst>
            </p:cNvPr>
            <p:cNvSpPr txBox="1"/>
            <p:nvPr/>
          </p:nvSpPr>
          <p:spPr>
            <a:xfrm>
              <a:off x="7602503"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254</a:t>
              </a:r>
            </a:p>
          </p:txBody>
        </p:sp>
        <p:sp>
          <p:nvSpPr>
            <p:cNvPr id="750" name="TextBox 749">
              <a:extLst>
                <a:ext uri="{FF2B5EF4-FFF2-40B4-BE49-F238E27FC236}">
                  <a16:creationId xmlns:a16="http://schemas.microsoft.com/office/drawing/2014/main" id="{94B6750A-2AB4-E4BD-58AB-68A7F06FE65F}"/>
                </a:ext>
              </a:extLst>
            </p:cNvPr>
            <p:cNvSpPr txBox="1"/>
            <p:nvPr/>
          </p:nvSpPr>
          <p:spPr>
            <a:xfrm>
              <a:off x="7444618"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269</a:t>
              </a:r>
            </a:p>
          </p:txBody>
        </p:sp>
        <p:sp>
          <p:nvSpPr>
            <p:cNvPr id="752" name="TextBox 751">
              <a:extLst>
                <a:ext uri="{FF2B5EF4-FFF2-40B4-BE49-F238E27FC236}">
                  <a16:creationId xmlns:a16="http://schemas.microsoft.com/office/drawing/2014/main" id="{C899D4E1-CFF5-CF1C-3A51-2EA9CF7EBFA1}"/>
                </a:ext>
              </a:extLst>
            </p:cNvPr>
            <p:cNvSpPr txBox="1"/>
            <p:nvPr/>
          </p:nvSpPr>
          <p:spPr>
            <a:xfrm>
              <a:off x="7286736"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286</a:t>
              </a:r>
            </a:p>
          </p:txBody>
        </p:sp>
        <p:sp>
          <p:nvSpPr>
            <p:cNvPr id="754" name="TextBox 753">
              <a:extLst>
                <a:ext uri="{FF2B5EF4-FFF2-40B4-BE49-F238E27FC236}">
                  <a16:creationId xmlns:a16="http://schemas.microsoft.com/office/drawing/2014/main" id="{9F4B92E5-B367-CCBA-EE26-3488A1FBB72B}"/>
                </a:ext>
              </a:extLst>
            </p:cNvPr>
            <p:cNvSpPr txBox="1"/>
            <p:nvPr/>
          </p:nvSpPr>
          <p:spPr>
            <a:xfrm>
              <a:off x="7128851"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321</a:t>
              </a:r>
            </a:p>
          </p:txBody>
        </p:sp>
        <p:sp>
          <p:nvSpPr>
            <p:cNvPr id="756" name="TextBox 755">
              <a:extLst>
                <a:ext uri="{FF2B5EF4-FFF2-40B4-BE49-F238E27FC236}">
                  <a16:creationId xmlns:a16="http://schemas.microsoft.com/office/drawing/2014/main" id="{4C446C66-0D61-0EF7-DD14-E95BE083876E}"/>
                </a:ext>
              </a:extLst>
            </p:cNvPr>
            <p:cNvSpPr txBox="1"/>
            <p:nvPr/>
          </p:nvSpPr>
          <p:spPr>
            <a:xfrm>
              <a:off x="6970968"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357</a:t>
              </a:r>
            </a:p>
          </p:txBody>
        </p:sp>
        <p:sp>
          <p:nvSpPr>
            <p:cNvPr id="758" name="TextBox 757">
              <a:extLst>
                <a:ext uri="{FF2B5EF4-FFF2-40B4-BE49-F238E27FC236}">
                  <a16:creationId xmlns:a16="http://schemas.microsoft.com/office/drawing/2014/main" id="{83DB4739-19B5-0444-93B4-8F941A44EF36}"/>
                </a:ext>
              </a:extLst>
            </p:cNvPr>
            <p:cNvSpPr txBox="1"/>
            <p:nvPr/>
          </p:nvSpPr>
          <p:spPr>
            <a:xfrm>
              <a:off x="11268188"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a:t>
              </a:r>
            </a:p>
          </p:txBody>
        </p:sp>
        <p:sp>
          <p:nvSpPr>
            <p:cNvPr id="760" name="TextBox 759">
              <a:extLst>
                <a:ext uri="{FF2B5EF4-FFF2-40B4-BE49-F238E27FC236}">
                  <a16:creationId xmlns:a16="http://schemas.microsoft.com/office/drawing/2014/main" id="{FA772F94-B976-9FD6-0AA6-81661E3A1325}"/>
                </a:ext>
              </a:extLst>
            </p:cNvPr>
            <p:cNvSpPr txBox="1"/>
            <p:nvPr/>
          </p:nvSpPr>
          <p:spPr>
            <a:xfrm>
              <a:off x="11428587"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0</a:t>
              </a:r>
            </a:p>
          </p:txBody>
        </p:sp>
        <p:sp>
          <p:nvSpPr>
            <p:cNvPr id="762" name="TextBox 761">
              <a:extLst>
                <a:ext uri="{FF2B5EF4-FFF2-40B4-BE49-F238E27FC236}">
                  <a16:creationId xmlns:a16="http://schemas.microsoft.com/office/drawing/2014/main" id="{3124C67E-594E-17D8-0DD1-927ECD714306}"/>
                </a:ext>
              </a:extLst>
            </p:cNvPr>
            <p:cNvSpPr txBox="1"/>
            <p:nvPr/>
          </p:nvSpPr>
          <p:spPr>
            <a:xfrm>
              <a:off x="11107950"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a:t>
              </a:r>
            </a:p>
          </p:txBody>
        </p:sp>
        <p:sp>
          <p:nvSpPr>
            <p:cNvPr id="764" name="TextBox 763">
              <a:extLst>
                <a:ext uri="{FF2B5EF4-FFF2-40B4-BE49-F238E27FC236}">
                  <a16:creationId xmlns:a16="http://schemas.microsoft.com/office/drawing/2014/main" id="{77196C53-C31E-7526-56CC-95FF756E632B}"/>
                </a:ext>
              </a:extLst>
            </p:cNvPr>
            <p:cNvSpPr txBox="1"/>
            <p:nvPr/>
          </p:nvSpPr>
          <p:spPr>
            <a:xfrm>
              <a:off x="10950065"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6</a:t>
              </a:r>
            </a:p>
          </p:txBody>
        </p:sp>
        <p:sp>
          <p:nvSpPr>
            <p:cNvPr id="766" name="TextBox 765">
              <a:extLst>
                <a:ext uri="{FF2B5EF4-FFF2-40B4-BE49-F238E27FC236}">
                  <a16:creationId xmlns:a16="http://schemas.microsoft.com/office/drawing/2014/main" id="{8BA6C285-7878-ADE3-AF2D-078A9F5C6623}"/>
                </a:ext>
              </a:extLst>
            </p:cNvPr>
            <p:cNvSpPr txBox="1"/>
            <p:nvPr/>
          </p:nvSpPr>
          <p:spPr>
            <a:xfrm>
              <a:off x="10769124"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10</a:t>
              </a:r>
            </a:p>
          </p:txBody>
        </p:sp>
        <p:sp>
          <p:nvSpPr>
            <p:cNvPr id="767" name="TextBox 766">
              <a:extLst>
                <a:ext uri="{FF2B5EF4-FFF2-40B4-BE49-F238E27FC236}">
                  <a16:creationId xmlns:a16="http://schemas.microsoft.com/office/drawing/2014/main" id="{4A72E717-9BAF-A4BB-F03D-1736AB0C855C}"/>
                </a:ext>
              </a:extLst>
            </p:cNvPr>
            <p:cNvSpPr txBox="1"/>
            <p:nvPr/>
          </p:nvSpPr>
          <p:spPr>
            <a:xfrm>
              <a:off x="10611239"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13</a:t>
              </a:r>
            </a:p>
          </p:txBody>
        </p:sp>
        <p:sp>
          <p:nvSpPr>
            <p:cNvPr id="769" name="TextBox 768">
              <a:extLst>
                <a:ext uri="{FF2B5EF4-FFF2-40B4-BE49-F238E27FC236}">
                  <a16:creationId xmlns:a16="http://schemas.microsoft.com/office/drawing/2014/main" id="{934FBA21-49E4-DEEA-457E-6065D524F2FF}"/>
                </a:ext>
              </a:extLst>
            </p:cNvPr>
            <p:cNvSpPr txBox="1"/>
            <p:nvPr/>
          </p:nvSpPr>
          <p:spPr>
            <a:xfrm>
              <a:off x="10453357"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21</a:t>
              </a:r>
            </a:p>
          </p:txBody>
        </p:sp>
        <p:sp>
          <p:nvSpPr>
            <p:cNvPr id="770" name="TextBox 769">
              <a:extLst>
                <a:ext uri="{FF2B5EF4-FFF2-40B4-BE49-F238E27FC236}">
                  <a16:creationId xmlns:a16="http://schemas.microsoft.com/office/drawing/2014/main" id="{9DBC3643-83E6-7B0F-AC29-75E01F7732FB}"/>
                </a:ext>
              </a:extLst>
            </p:cNvPr>
            <p:cNvSpPr txBox="1"/>
            <p:nvPr/>
          </p:nvSpPr>
          <p:spPr>
            <a:xfrm>
              <a:off x="10295473"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23</a:t>
              </a:r>
            </a:p>
          </p:txBody>
        </p:sp>
        <p:sp>
          <p:nvSpPr>
            <p:cNvPr id="771" name="TextBox 770">
              <a:extLst>
                <a:ext uri="{FF2B5EF4-FFF2-40B4-BE49-F238E27FC236}">
                  <a16:creationId xmlns:a16="http://schemas.microsoft.com/office/drawing/2014/main" id="{F916C18A-43B0-361B-7A9D-811DE5299988}"/>
                </a:ext>
              </a:extLst>
            </p:cNvPr>
            <p:cNvSpPr txBox="1"/>
            <p:nvPr/>
          </p:nvSpPr>
          <p:spPr>
            <a:xfrm>
              <a:off x="10137589"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29</a:t>
              </a:r>
            </a:p>
          </p:txBody>
        </p:sp>
        <p:sp>
          <p:nvSpPr>
            <p:cNvPr id="805" name="TextBox 804">
              <a:extLst>
                <a:ext uri="{FF2B5EF4-FFF2-40B4-BE49-F238E27FC236}">
                  <a16:creationId xmlns:a16="http://schemas.microsoft.com/office/drawing/2014/main" id="{B76363AC-12E2-E12B-8922-3BAE77A2A31F}"/>
                </a:ext>
              </a:extLst>
            </p:cNvPr>
            <p:cNvSpPr txBox="1"/>
            <p:nvPr/>
          </p:nvSpPr>
          <p:spPr>
            <a:xfrm>
              <a:off x="9979707"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36</a:t>
              </a:r>
            </a:p>
          </p:txBody>
        </p:sp>
      </p:grpSp>
      <p:sp>
        <p:nvSpPr>
          <p:cNvPr id="806" name="TextBox 805">
            <a:extLst>
              <a:ext uri="{FF2B5EF4-FFF2-40B4-BE49-F238E27FC236}">
                <a16:creationId xmlns:a16="http://schemas.microsoft.com/office/drawing/2014/main" id="{35BDB9F2-4B3F-6FFC-8158-FDDA9F60BF2F}"/>
              </a:ext>
            </a:extLst>
          </p:cNvPr>
          <p:cNvSpPr txBox="1"/>
          <p:nvPr/>
        </p:nvSpPr>
        <p:spPr>
          <a:xfrm>
            <a:off x="2424898" y="3462343"/>
            <a:ext cx="793807" cy="230832"/>
          </a:xfrm>
          <a:prstGeom prst="rect">
            <a:avLst/>
          </a:prstGeom>
          <a:noFill/>
        </p:spPr>
        <p:txBody>
          <a:bodyPr wrap="none" rtlCol="0">
            <a:spAutoFit/>
          </a:bodyPr>
          <a:lstStyle/>
          <a:p>
            <a:pPr algn="r"/>
            <a:r>
              <a:rPr lang="ja-JP" sz="900">
                <a:solidFill>
                  <a:srgbClr val="E73E16"/>
                </a:solidFill>
              </a:rPr>
              <a:t>セミプリマブ</a:t>
            </a:r>
          </a:p>
        </p:txBody>
      </p:sp>
      <p:grpSp>
        <p:nvGrpSpPr>
          <p:cNvPr id="807" name="Group 806">
            <a:extLst>
              <a:ext uri="{FF2B5EF4-FFF2-40B4-BE49-F238E27FC236}">
                <a16:creationId xmlns:a16="http://schemas.microsoft.com/office/drawing/2014/main" id="{6459B527-CDF6-3AF1-6768-01A13CCD0BE0}"/>
              </a:ext>
            </a:extLst>
          </p:cNvPr>
          <p:cNvGrpSpPr/>
          <p:nvPr/>
        </p:nvGrpSpPr>
        <p:grpSpPr>
          <a:xfrm>
            <a:off x="3180049" y="3633788"/>
            <a:ext cx="6334687" cy="211203"/>
            <a:chOff x="6970968" y="1465904"/>
            <a:chExt cx="4556025" cy="211203"/>
          </a:xfrm>
        </p:grpSpPr>
        <p:sp>
          <p:nvSpPr>
            <p:cNvPr id="930" name="TextBox 929">
              <a:extLst>
                <a:ext uri="{FF2B5EF4-FFF2-40B4-BE49-F238E27FC236}">
                  <a16:creationId xmlns:a16="http://schemas.microsoft.com/office/drawing/2014/main" id="{5FEAE081-C20A-9554-C7B7-9BD7F31881A7}"/>
                </a:ext>
              </a:extLst>
            </p:cNvPr>
            <p:cNvSpPr txBox="1"/>
            <p:nvPr/>
          </p:nvSpPr>
          <p:spPr>
            <a:xfrm>
              <a:off x="9680403"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39</a:t>
              </a:r>
            </a:p>
          </p:txBody>
        </p:sp>
        <p:sp>
          <p:nvSpPr>
            <p:cNvPr id="931" name="TextBox 930">
              <a:extLst>
                <a:ext uri="{FF2B5EF4-FFF2-40B4-BE49-F238E27FC236}">
                  <a16:creationId xmlns:a16="http://schemas.microsoft.com/office/drawing/2014/main" id="{F6F826BD-1258-AF0E-EE1A-5366ED74D452}"/>
                </a:ext>
              </a:extLst>
            </p:cNvPr>
            <p:cNvSpPr txBox="1"/>
            <p:nvPr/>
          </p:nvSpPr>
          <p:spPr>
            <a:xfrm>
              <a:off x="9840801"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35</a:t>
              </a:r>
            </a:p>
          </p:txBody>
        </p:sp>
        <p:sp>
          <p:nvSpPr>
            <p:cNvPr id="932" name="TextBox 931">
              <a:extLst>
                <a:ext uri="{FF2B5EF4-FFF2-40B4-BE49-F238E27FC236}">
                  <a16:creationId xmlns:a16="http://schemas.microsoft.com/office/drawing/2014/main" id="{2892A77D-C71B-4ADA-6B5D-CFD4970AC342}"/>
                </a:ext>
              </a:extLst>
            </p:cNvPr>
            <p:cNvSpPr txBox="1"/>
            <p:nvPr/>
          </p:nvSpPr>
          <p:spPr>
            <a:xfrm>
              <a:off x="9520164"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51</a:t>
              </a:r>
            </a:p>
          </p:txBody>
        </p:sp>
        <p:sp>
          <p:nvSpPr>
            <p:cNvPr id="1101" name="TextBox 1100">
              <a:extLst>
                <a:ext uri="{FF2B5EF4-FFF2-40B4-BE49-F238E27FC236}">
                  <a16:creationId xmlns:a16="http://schemas.microsoft.com/office/drawing/2014/main" id="{C75F7BCC-6994-7B4D-9199-12A09642FAFE}"/>
                </a:ext>
              </a:extLst>
            </p:cNvPr>
            <p:cNvSpPr txBox="1"/>
            <p:nvPr/>
          </p:nvSpPr>
          <p:spPr>
            <a:xfrm>
              <a:off x="9362279"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60</a:t>
              </a:r>
            </a:p>
          </p:txBody>
        </p:sp>
        <p:sp>
          <p:nvSpPr>
            <p:cNvPr id="1102" name="TextBox 1101">
              <a:extLst>
                <a:ext uri="{FF2B5EF4-FFF2-40B4-BE49-F238E27FC236}">
                  <a16:creationId xmlns:a16="http://schemas.microsoft.com/office/drawing/2014/main" id="{070717D0-EF94-8018-AC0E-319CB237B1CF}"/>
                </a:ext>
              </a:extLst>
            </p:cNvPr>
            <p:cNvSpPr txBox="1"/>
            <p:nvPr/>
          </p:nvSpPr>
          <p:spPr>
            <a:xfrm>
              <a:off x="9250490" y="1465904"/>
              <a:ext cx="52336" cy="211203"/>
            </a:xfrm>
            <a:prstGeom prst="rect">
              <a:avLst/>
            </a:prstGeom>
            <a:noFill/>
          </p:spPr>
          <p:txBody>
            <a:bodyPr wrap="none" lIns="36000" tIns="36000" rIns="36000" bIns="36000" rtlCol="0" anchor="t" anchorCtr="0">
              <a:spAutoFit/>
            </a:bodyPr>
            <a:lstStyle/>
            <a:p>
              <a:pPr algn="ctr"/>
              <a:endParaRPr lang="en-GB" sz="900" dirty="0">
                <a:solidFill>
                  <a:schemeClr val="accent1"/>
                </a:solidFill>
                <a:cs typeface="Arial" panose="020B0604020202020204" pitchFamily="34" charset="0"/>
              </a:endParaRPr>
            </a:p>
          </p:txBody>
        </p:sp>
        <p:sp>
          <p:nvSpPr>
            <p:cNvPr id="1103" name="TextBox 1102">
              <a:extLst>
                <a:ext uri="{FF2B5EF4-FFF2-40B4-BE49-F238E27FC236}">
                  <a16:creationId xmlns:a16="http://schemas.microsoft.com/office/drawing/2014/main" id="{3DD06328-1C44-631D-FD22-A4022C75AEBD}"/>
                </a:ext>
              </a:extLst>
            </p:cNvPr>
            <p:cNvSpPr txBox="1"/>
            <p:nvPr/>
          </p:nvSpPr>
          <p:spPr>
            <a:xfrm>
              <a:off x="9046512"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78</a:t>
              </a:r>
            </a:p>
          </p:txBody>
        </p:sp>
        <p:sp>
          <p:nvSpPr>
            <p:cNvPr id="1160" name="TextBox 1159">
              <a:extLst>
                <a:ext uri="{FF2B5EF4-FFF2-40B4-BE49-F238E27FC236}">
                  <a16:creationId xmlns:a16="http://schemas.microsoft.com/office/drawing/2014/main" id="{A8236D3F-C77C-4A26-338D-0AA8A7A68351}"/>
                </a:ext>
              </a:extLst>
            </p:cNvPr>
            <p:cNvSpPr txBox="1"/>
            <p:nvPr/>
          </p:nvSpPr>
          <p:spPr>
            <a:xfrm>
              <a:off x="8888629"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88</a:t>
              </a:r>
            </a:p>
          </p:txBody>
        </p:sp>
        <p:sp>
          <p:nvSpPr>
            <p:cNvPr id="1161" name="TextBox 1160">
              <a:extLst>
                <a:ext uri="{FF2B5EF4-FFF2-40B4-BE49-F238E27FC236}">
                  <a16:creationId xmlns:a16="http://schemas.microsoft.com/office/drawing/2014/main" id="{6D7989BD-739A-D89C-18F7-480712F31554}"/>
                </a:ext>
              </a:extLst>
            </p:cNvPr>
            <p:cNvSpPr txBox="1"/>
            <p:nvPr/>
          </p:nvSpPr>
          <p:spPr>
            <a:xfrm>
              <a:off x="8730748"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95</a:t>
              </a:r>
            </a:p>
          </p:txBody>
        </p:sp>
        <p:sp>
          <p:nvSpPr>
            <p:cNvPr id="1162" name="TextBox 1161">
              <a:extLst>
                <a:ext uri="{FF2B5EF4-FFF2-40B4-BE49-F238E27FC236}">
                  <a16:creationId xmlns:a16="http://schemas.microsoft.com/office/drawing/2014/main" id="{B7E526F7-55F2-ADAC-C2EC-DF52A3597B9C}"/>
                </a:ext>
              </a:extLst>
            </p:cNvPr>
            <p:cNvSpPr txBox="1"/>
            <p:nvPr/>
          </p:nvSpPr>
          <p:spPr>
            <a:xfrm>
              <a:off x="8549803"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106</a:t>
              </a:r>
            </a:p>
          </p:txBody>
        </p:sp>
        <p:sp>
          <p:nvSpPr>
            <p:cNvPr id="1246" name="TextBox 1245">
              <a:extLst>
                <a:ext uri="{FF2B5EF4-FFF2-40B4-BE49-F238E27FC236}">
                  <a16:creationId xmlns:a16="http://schemas.microsoft.com/office/drawing/2014/main" id="{1EE35A75-890A-3943-6EEC-2647EEFB2D24}"/>
                </a:ext>
              </a:extLst>
            </p:cNvPr>
            <p:cNvSpPr txBox="1"/>
            <p:nvPr/>
          </p:nvSpPr>
          <p:spPr>
            <a:xfrm>
              <a:off x="8391921"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117</a:t>
              </a:r>
            </a:p>
          </p:txBody>
        </p:sp>
        <p:sp>
          <p:nvSpPr>
            <p:cNvPr id="1247" name="TextBox 1246">
              <a:extLst>
                <a:ext uri="{FF2B5EF4-FFF2-40B4-BE49-F238E27FC236}">
                  <a16:creationId xmlns:a16="http://schemas.microsoft.com/office/drawing/2014/main" id="{EC40AAE2-FE4F-EB9B-25B2-DBCD6B5B0E1C}"/>
                </a:ext>
              </a:extLst>
            </p:cNvPr>
            <p:cNvSpPr txBox="1"/>
            <p:nvPr/>
          </p:nvSpPr>
          <p:spPr>
            <a:xfrm>
              <a:off x="8234036"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126</a:t>
              </a:r>
            </a:p>
          </p:txBody>
        </p:sp>
        <p:sp>
          <p:nvSpPr>
            <p:cNvPr id="1248" name="TextBox 1247">
              <a:extLst>
                <a:ext uri="{FF2B5EF4-FFF2-40B4-BE49-F238E27FC236}">
                  <a16:creationId xmlns:a16="http://schemas.microsoft.com/office/drawing/2014/main" id="{B5A5DB51-B50D-427A-1FFF-C57CA2D4D907}"/>
                </a:ext>
              </a:extLst>
            </p:cNvPr>
            <p:cNvSpPr txBox="1"/>
            <p:nvPr/>
          </p:nvSpPr>
          <p:spPr>
            <a:xfrm>
              <a:off x="8076153"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143</a:t>
              </a:r>
            </a:p>
          </p:txBody>
        </p:sp>
        <p:sp>
          <p:nvSpPr>
            <p:cNvPr id="1249" name="TextBox 1248">
              <a:extLst>
                <a:ext uri="{FF2B5EF4-FFF2-40B4-BE49-F238E27FC236}">
                  <a16:creationId xmlns:a16="http://schemas.microsoft.com/office/drawing/2014/main" id="{6EBE0621-AD3D-FACD-B4B8-5838FE0EA27A}"/>
                </a:ext>
              </a:extLst>
            </p:cNvPr>
            <p:cNvSpPr txBox="1"/>
            <p:nvPr/>
          </p:nvSpPr>
          <p:spPr>
            <a:xfrm>
              <a:off x="7918270"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160</a:t>
              </a:r>
            </a:p>
          </p:txBody>
        </p:sp>
        <p:sp>
          <p:nvSpPr>
            <p:cNvPr id="1250" name="TextBox 1249">
              <a:extLst>
                <a:ext uri="{FF2B5EF4-FFF2-40B4-BE49-F238E27FC236}">
                  <a16:creationId xmlns:a16="http://schemas.microsoft.com/office/drawing/2014/main" id="{A1270DCF-F427-D81B-A1EE-7707DFBB4497}"/>
                </a:ext>
              </a:extLst>
            </p:cNvPr>
            <p:cNvSpPr txBox="1"/>
            <p:nvPr/>
          </p:nvSpPr>
          <p:spPr>
            <a:xfrm>
              <a:off x="7760386"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182</a:t>
              </a:r>
            </a:p>
          </p:txBody>
        </p:sp>
        <p:sp>
          <p:nvSpPr>
            <p:cNvPr id="1251" name="TextBox 1250">
              <a:extLst>
                <a:ext uri="{FF2B5EF4-FFF2-40B4-BE49-F238E27FC236}">
                  <a16:creationId xmlns:a16="http://schemas.microsoft.com/office/drawing/2014/main" id="{E9D1840A-D940-3E02-0608-767ECC6DDEF9}"/>
                </a:ext>
              </a:extLst>
            </p:cNvPr>
            <p:cNvSpPr txBox="1"/>
            <p:nvPr/>
          </p:nvSpPr>
          <p:spPr>
            <a:xfrm>
              <a:off x="7602503"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211</a:t>
              </a:r>
            </a:p>
          </p:txBody>
        </p:sp>
        <p:sp>
          <p:nvSpPr>
            <p:cNvPr id="1252" name="TextBox 1251">
              <a:extLst>
                <a:ext uri="{FF2B5EF4-FFF2-40B4-BE49-F238E27FC236}">
                  <a16:creationId xmlns:a16="http://schemas.microsoft.com/office/drawing/2014/main" id="{15B0E74A-37F6-D0DF-02FF-A52A3295F2DD}"/>
                </a:ext>
              </a:extLst>
            </p:cNvPr>
            <p:cNvSpPr txBox="1"/>
            <p:nvPr/>
          </p:nvSpPr>
          <p:spPr>
            <a:xfrm>
              <a:off x="7444617"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242</a:t>
              </a:r>
            </a:p>
          </p:txBody>
        </p:sp>
        <p:sp>
          <p:nvSpPr>
            <p:cNvPr id="1253" name="TextBox 1252">
              <a:extLst>
                <a:ext uri="{FF2B5EF4-FFF2-40B4-BE49-F238E27FC236}">
                  <a16:creationId xmlns:a16="http://schemas.microsoft.com/office/drawing/2014/main" id="{EB245EDE-70C2-6395-0549-03D1A0ABE011}"/>
                </a:ext>
              </a:extLst>
            </p:cNvPr>
            <p:cNvSpPr txBox="1"/>
            <p:nvPr/>
          </p:nvSpPr>
          <p:spPr>
            <a:xfrm>
              <a:off x="7286735"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278</a:t>
              </a:r>
            </a:p>
          </p:txBody>
        </p:sp>
        <p:sp>
          <p:nvSpPr>
            <p:cNvPr id="1254" name="TextBox 1253">
              <a:extLst>
                <a:ext uri="{FF2B5EF4-FFF2-40B4-BE49-F238E27FC236}">
                  <a16:creationId xmlns:a16="http://schemas.microsoft.com/office/drawing/2014/main" id="{79B26688-B3FB-EEB9-D3EB-D311142D8031}"/>
                </a:ext>
              </a:extLst>
            </p:cNvPr>
            <p:cNvSpPr txBox="1"/>
            <p:nvPr/>
          </p:nvSpPr>
          <p:spPr>
            <a:xfrm>
              <a:off x="7128852"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318</a:t>
              </a:r>
            </a:p>
          </p:txBody>
        </p:sp>
        <p:sp>
          <p:nvSpPr>
            <p:cNvPr id="1255" name="TextBox 1254">
              <a:extLst>
                <a:ext uri="{FF2B5EF4-FFF2-40B4-BE49-F238E27FC236}">
                  <a16:creationId xmlns:a16="http://schemas.microsoft.com/office/drawing/2014/main" id="{72BA5A04-6C66-A6D5-E7FC-7E642230AAF5}"/>
                </a:ext>
              </a:extLst>
            </p:cNvPr>
            <p:cNvSpPr txBox="1"/>
            <p:nvPr/>
          </p:nvSpPr>
          <p:spPr>
            <a:xfrm>
              <a:off x="6970968"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355</a:t>
              </a:r>
            </a:p>
          </p:txBody>
        </p:sp>
        <p:sp>
          <p:nvSpPr>
            <p:cNvPr id="1256" name="TextBox 1255">
              <a:extLst>
                <a:ext uri="{FF2B5EF4-FFF2-40B4-BE49-F238E27FC236}">
                  <a16:creationId xmlns:a16="http://schemas.microsoft.com/office/drawing/2014/main" id="{7E00349B-5E43-2C2A-3276-61D9308A34A2}"/>
                </a:ext>
              </a:extLst>
            </p:cNvPr>
            <p:cNvSpPr txBox="1"/>
            <p:nvPr/>
          </p:nvSpPr>
          <p:spPr>
            <a:xfrm>
              <a:off x="11268188"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0</a:t>
              </a:r>
            </a:p>
          </p:txBody>
        </p:sp>
        <p:sp>
          <p:nvSpPr>
            <p:cNvPr id="1257" name="TextBox 1256">
              <a:extLst>
                <a:ext uri="{FF2B5EF4-FFF2-40B4-BE49-F238E27FC236}">
                  <a16:creationId xmlns:a16="http://schemas.microsoft.com/office/drawing/2014/main" id="{3624437D-F7BA-E969-F08B-44F40ABE6976}"/>
                </a:ext>
              </a:extLst>
            </p:cNvPr>
            <p:cNvSpPr txBox="1"/>
            <p:nvPr/>
          </p:nvSpPr>
          <p:spPr>
            <a:xfrm>
              <a:off x="11428587"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0</a:t>
              </a:r>
            </a:p>
          </p:txBody>
        </p:sp>
        <p:sp>
          <p:nvSpPr>
            <p:cNvPr id="1258" name="TextBox 1257">
              <a:extLst>
                <a:ext uri="{FF2B5EF4-FFF2-40B4-BE49-F238E27FC236}">
                  <a16:creationId xmlns:a16="http://schemas.microsoft.com/office/drawing/2014/main" id="{1CCCE25C-4BDE-BBB3-8722-9D0AFE3E236A}"/>
                </a:ext>
              </a:extLst>
            </p:cNvPr>
            <p:cNvSpPr txBox="1"/>
            <p:nvPr/>
          </p:nvSpPr>
          <p:spPr>
            <a:xfrm>
              <a:off x="11107950"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a:t>
              </a:r>
            </a:p>
          </p:txBody>
        </p:sp>
        <p:sp>
          <p:nvSpPr>
            <p:cNvPr id="1259" name="TextBox 1258">
              <a:extLst>
                <a:ext uri="{FF2B5EF4-FFF2-40B4-BE49-F238E27FC236}">
                  <a16:creationId xmlns:a16="http://schemas.microsoft.com/office/drawing/2014/main" id="{63A70DDC-C091-3609-D5EE-7DAFF0851FA0}"/>
                </a:ext>
              </a:extLst>
            </p:cNvPr>
            <p:cNvSpPr txBox="1"/>
            <p:nvPr/>
          </p:nvSpPr>
          <p:spPr>
            <a:xfrm>
              <a:off x="10950065"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2</a:t>
              </a:r>
            </a:p>
          </p:txBody>
        </p:sp>
        <p:sp>
          <p:nvSpPr>
            <p:cNvPr id="1260" name="TextBox 1259">
              <a:extLst>
                <a:ext uri="{FF2B5EF4-FFF2-40B4-BE49-F238E27FC236}">
                  <a16:creationId xmlns:a16="http://schemas.microsoft.com/office/drawing/2014/main" id="{5882CCB9-5641-66BE-55DB-7060B979C265}"/>
                </a:ext>
              </a:extLst>
            </p:cNvPr>
            <p:cNvSpPr txBox="1"/>
            <p:nvPr/>
          </p:nvSpPr>
          <p:spPr>
            <a:xfrm>
              <a:off x="10792184"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4</a:t>
              </a:r>
            </a:p>
          </p:txBody>
        </p:sp>
        <p:sp>
          <p:nvSpPr>
            <p:cNvPr id="1261" name="TextBox 1260">
              <a:extLst>
                <a:ext uri="{FF2B5EF4-FFF2-40B4-BE49-F238E27FC236}">
                  <a16:creationId xmlns:a16="http://schemas.microsoft.com/office/drawing/2014/main" id="{DED14573-F516-5164-5549-2C0DE04F1A92}"/>
                </a:ext>
              </a:extLst>
            </p:cNvPr>
            <p:cNvSpPr txBox="1"/>
            <p:nvPr/>
          </p:nvSpPr>
          <p:spPr>
            <a:xfrm>
              <a:off x="10634299"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6</a:t>
              </a:r>
            </a:p>
          </p:txBody>
        </p:sp>
        <p:sp>
          <p:nvSpPr>
            <p:cNvPr id="1262" name="TextBox 1261">
              <a:extLst>
                <a:ext uri="{FF2B5EF4-FFF2-40B4-BE49-F238E27FC236}">
                  <a16:creationId xmlns:a16="http://schemas.microsoft.com/office/drawing/2014/main" id="{498EDA44-48B8-064C-FA76-4B3B3E1A318A}"/>
                </a:ext>
              </a:extLst>
            </p:cNvPr>
            <p:cNvSpPr txBox="1"/>
            <p:nvPr/>
          </p:nvSpPr>
          <p:spPr>
            <a:xfrm>
              <a:off x="10453356"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11</a:t>
              </a:r>
            </a:p>
          </p:txBody>
        </p:sp>
        <p:sp>
          <p:nvSpPr>
            <p:cNvPr id="1263" name="TextBox 1262">
              <a:extLst>
                <a:ext uri="{FF2B5EF4-FFF2-40B4-BE49-F238E27FC236}">
                  <a16:creationId xmlns:a16="http://schemas.microsoft.com/office/drawing/2014/main" id="{2B2BE95A-F4AD-6D5B-C1E2-A38DCF1450FA}"/>
                </a:ext>
              </a:extLst>
            </p:cNvPr>
            <p:cNvSpPr txBox="1"/>
            <p:nvPr/>
          </p:nvSpPr>
          <p:spPr>
            <a:xfrm>
              <a:off x="10295473"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17</a:t>
              </a:r>
            </a:p>
          </p:txBody>
        </p:sp>
        <p:sp>
          <p:nvSpPr>
            <p:cNvPr id="1264" name="TextBox 1263">
              <a:extLst>
                <a:ext uri="{FF2B5EF4-FFF2-40B4-BE49-F238E27FC236}">
                  <a16:creationId xmlns:a16="http://schemas.microsoft.com/office/drawing/2014/main" id="{196B78ED-D3DE-5396-7AF0-1F56FAFEF5DD}"/>
                </a:ext>
              </a:extLst>
            </p:cNvPr>
            <p:cNvSpPr txBox="1"/>
            <p:nvPr/>
          </p:nvSpPr>
          <p:spPr>
            <a:xfrm>
              <a:off x="10137590"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22</a:t>
              </a:r>
            </a:p>
          </p:txBody>
        </p:sp>
        <p:sp>
          <p:nvSpPr>
            <p:cNvPr id="1265" name="TextBox 1264">
              <a:extLst>
                <a:ext uri="{FF2B5EF4-FFF2-40B4-BE49-F238E27FC236}">
                  <a16:creationId xmlns:a16="http://schemas.microsoft.com/office/drawing/2014/main" id="{ED844E0B-2004-D41E-227D-A1A5A2870415}"/>
                </a:ext>
              </a:extLst>
            </p:cNvPr>
            <p:cNvSpPr txBox="1"/>
            <p:nvPr/>
          </p:nvSpPr>
          <p:spPr>
            <a:xfrm>
              <a:off x="9979706"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29</a:t>
              </a:r>
            </a:p>
          </p:txBody>
        </p:sp>
        <p:sp>
          <p:nvSpPr>
            <p:cNvPr id="1266" name="TextBox 1265">
              <a:extLst>
                <a:ext uri="{FF2B5EF4-FFF2-40B4-BE49-F238E27FC236}">
                  <a16:creationId xmlns:a16="http://schemas.microsoft.com/office/drawing/2014/main" id="{C14639CB-4589-64CB-6983-E2D17CB5EBB0}"/>
                </a:ext>
              </a:extLst>
            </p:cNvPr>
            <p:cNvSpPr txBox="1"/>
            <p:nvPr/>
          </p:nvSpPr>
          <p:spPr>
            <a:xfrm>
              <a:off x="9172268" y="1465904"/>
              <a:ext cx="167580"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69</a:t>
              </a:r>
            </a:p>
          </p:txBody>
        </p:sp>
      </p:grpSp>
      <p:sp>
        <p:nvSpPr>
          <p:cNvPr id="1267" name="TextBox 1266">
            <a:extLst>
              <a:ext uri="{FF2B5EF4-FFF2-40B4-BE49-F238E27FC236}">
                <a16:creationId xmlns:a16="http://schemas.microsoft.com/office/drawing/2014/main" id="{C3DA8B2A-78FA-717D-B830-4F29E8F849CB}"/>
              </a:ext>
            </a:extLst>
          </p:cNvPr>
          <p:cNvSpPr txBox="1"/>
          <p:nvPr/>
        </p:nvSpPr>
        <p:spPr>
          <a:xfrm>
            <a:off x="2277421" y="3615872"/>
            <a:ext cx="941284" cy="230832"/>
          </a:xfrm>
          <a:prstGeom prst="rect">
            <a:avLst/>
          </a:prstGeom>
          <a:noFill/>
        </p:spPr>
        <p:txBody>
          <a:bodyPr wrap="none" rtlCol="0">
            <a:spAutoFit/>
          </a:bodyPr>
          <a:lstStyle/>
          <a:p>
            <a:pPr algn="r"/>
            <a:r>
              <a:rPr lang="ja-JP" sz="900">
                <a:solidFill>
                  <a:schemeClr val="accent1"/>
                </a:solidFill>
              </a:rPr>
              <a:t>化学療法</a:t>
            </a:r>
          </a:p>
        </p:txBody>
      </p:sp>
      <p:grpSp>
        <p:nvGrpSpPr>
          <p:cNvPr id="1268" name="Group 1267">
            <a:extLst>
              <a:ext uri="{FF2B5EF4-FFF2-40B4-BE49-F238E27FC236}">
                <a16:creationId xmlns:a16="http://schemas.microsoft.com/office/drawing/2014/main" id="{7DF98604-815E-C4D8-D09D-B27E4049D0BB}"/>
              </a:ext>
            </a:extLst>
          </p:cNvPr>
          <p:cNvGrpSpPr/>
          <p:nvPr/>
        </p:nvGrpSpPr>
        <p:grpSpPr>
          <a:xfrm>
            <a:off x="3310954" y="1638371"/>
            <a:ext cx="5983971" cy="1123959"/>
            <a:chOff x="2341090" y="2719387"/>
            <a:chExt cx="7514169" cy="1417824"/>
          </a:xfrm>
        </p:grpSpPr>
        <p:sp>
          <p:nvSpPr>
            <p:cNvPr id="1269" name="Freeform: Shape 807">
              <a:extLst>
                <a:ext uri="{FF2B5EF4-FFF2-40B4-BE49-F238E27FC236}">
                  <a16:creationId xmlns:a16="http://schemas.microsoft.com/office/drawing/2014/main" id="{0E317673-31AA-9557-27B1-37EB53B581B6}"/>
                </a:ext>
              </a:extLst>
            </p:cNvPr>
            <p:cNvSpPr/>
            <p:nvPr/>
          </p:nvSpPr>
          <p:spPr>
            <a:xfrm>
              <a:off x="2341090" y="2754336"/>
              <a:ext cx="7514169" cy="1362605"/>
            </a:xfrm>
            <a:custGeom>
              <a:avLst/>
              <a:gdLst>
                <a:gd name="connsiteX0" fmla="*/ 7514169 w 7514169"/>
                <a:gd name="connsiteY0" fmla="*/ 1362606 h 1362605"/>
                <a:gd name="connsiteX1" fmla="*/ 6817435 w 7514169"/>
                <a:gd name="connsiteY1" fmla="*/ 1362606 h 1362605"/>
                <a:gd name="connsiteX2" fmla="*/ 6817435 w 7514169"/>
                <a:gd name="connsiteY2" fmla="*/ 1274414 h 1362605"/>
                <a:gd name="connsiteX3" fmla="*/ 5715002 w 7514169"/>
                <a:gd name="connsiteY3" fmla="*/ 1274414 h 1362605"/>
                <a:gd name="connsiteX4" fmla="*/ 5715002 w 7514169"/>
                <a:gd name="connsiteY4" fmla="*/ 1234723 h 1362605"/>
                <a:gd name="connsiteX5" fmla="*/ 5141740 w 7514169"/>
                <a:gd name="connsiteY5" fmla="*/ 1234723 h 1362605"/>
                <a:gd name="connsiteX6" fmla="*/ 5141740 w 7514169"/>
                <a:gd name="connsiteY6" fmla="*/ 1217083 h 1362605"/>
                <a:gd name="connsiteX7" fmla="*/ 4771322 w 7514169"/>
                <a:gd name="connsiteY7" fmla="*/ 1217083 h 1362605"/>
                <a:gd name="connsiteX8" fmla="*/ 4771322 w 7514169"/>
                <a:gd name="connsiteY8" fmla="*/ 1181802 h 1362605"/>
                <a:gd name="connsiteX9" fmla="*/ 4612569 w 7514169"/>
                <a:gd name="connsiteY9" fmla="*/ 1181802 h 1362605"/>
                <a:gd name="connsiteX10" fmla="*/ 4612569 w 7514169"/>
                <a:gd name="connsiteY10" fmla="*/ 1172982 h 1362605"/>
                <a:gd name="connsiteX11" fmla="*/ 4475866 w 7514169"/>
                <a:gd name="connsiteY11" fmla="*/ 1172982 h 1362605"/>
                <a:gd name="connsiteX12" fmla="*/ 4475866 w 7514169"/>
                <a:gd name="connsiteY12" fmla="*/ 1150941 h 1362605"/>
                <a:gd name="connsiteX13" fmla="*/ 4374444 w 7514169"/>
                <a:gd name="connsiteY13" fmla="*/ 1150941 h 1362605"/>
                <a:gd name="connsiteX14" fmla="*/ 4374444 w 7514169"/>
                <a:gd name="connsiteY14" fmla="*/ 1128891 h 1362605"/>
                <a:gd name="connsiteX15" fmla="*/ 4312712 w 7514169"/>
                <a:gd name="connsiteY15" fmla="*/ 1128891 h 1362605"/>
                <a:gd name="connsiteX16" fmla="*/ 4312712 w 7514169"/>
                <a:gd name="connsiteY16" fmla="*/ 1111251 h 1362605"/>
                <a:gd name="connsiteX17" fmla="*/ 3836462 w 7514169"/>
                <a:gd name="connsiteY17" fmla="*/ 1111251 h 1362605"/>
                <a:gd name="connsiteX18" fmla="*/ 3836462 w 7514169"/>
                <a:gd name="connsiteY18" fmla="*/ 1075970 h 1362605"/>
                <a:gd name="connsiteX19" fmla="*/ 3774721 w 7514169"/>
                <a:gd name="connsiteY19" fmla="*/ 1075970 h 1362605"/>
                <a:gd name="connsiteX20" fmla="*/ 3774721 w 7514169"/>
                <a:gd name="connsiteY20" fmla="*/ 1045109 h 1362605"/>
                <a:gd name="connsiteX21" fmla="*/ 3611567 w 7514169"/>
                <a:gd name="connsiteY21" fmla="*/ 1045109 h 1362605"/>
                <a:gd name="connsiteX22" fmla="*/ 3611567 w 7514169"/>
                <a:gd name="connsiteY22" fmla="*/ 1036289 h 1362605"/>
                <a:gd name="connsiteX23" fmla="*/ 3510136 w 7514169"/>
                <a:gd name="connsiteY23" fmla="*/ 1036289 h 1362605"/>
                <a:gd name="connsiteX24" fmla="*/ 3510136 w 7514169"/>
                <a:gd name="connsiteY24" fmla="*/ 1001008 h 1362605"/>
                <a:gd name="connsiteX25" fmla="*/ 3369032 w 7514169"/>
                <a:gd name="connsiteY25" fmla="*/ 1001008 h 1362605"/>
                <a:gd name="connsiteX26" fmla="*/ 3369032 w 7514169"/>
                <a:gd name="connsiteY26" fmla="*/ 970138 h 1362605"/>
                <a:gd name="connsiteX27" fmla="*/ 3192639 w 7514169"/>
                <a:gd name="connsiteY27" fmla="*/ 970138 h 1362605"/>
                <a:gd name="connsiteX28" fmla="*/ 3192639 w 7514169"/>
                <a:gd name="connsiteY28" fmla="*/ 934857 h 1362605"/>
                <a:gd name="connsiteX29" fmla="*/ 3108857 w 7514169"/>
                <a:gd name="connsiteY29" fmla="*/ 934857 h 1362605"/>
                <a:gd name="connsiteX30" fmla="*/ 3108857 w 7514169"/>
                <a:gd name="connsiteY30" fmla="*/ 903993 h 1362605"/>
                <a:gd name="connsiteX31" fmla="*/ 3038296 w 7514169"/>
                <a:gd name="connsiteY31" fmla="*/ 903993 h 1362605"/>
                <a:gd name="connsiteX32" fmla="*/ 3038296 w 7514169"/>
                <a:gd name="connsiteY32" fmla="*/ 890764 h 1362605"/>
                <a:gd name="connsiteX33" fmla="*/ 2822221 w 7514169"/>
                <a:gd name="connsiteY33" fmla="*/ 890764 h 1362605"/>
                <a:gd name="connsiteX34" fmla="*/ 2822221 w 7514169"/>
                <a:gd name="connsiteY34" fmla="*/ 864305 h 1362605"/>
                <a:gd name="connsiteX35" fmla="*/ 2698749 w 7514169"/>
                <a:gd name="connsiteY35" fmla="*/ 864305 h 1362605"/>
                <a:gd name="connsiteX36" fmla="*/ 2698749 w 7514169"/>
                <a:gd name="connsiteY36" fmla="*/ 837847 h 1362605"/>
                <a:gd name="connsiteX37" fmla="*/ 2597326 w 7514169"/>
                <a:gd name="connsiteY37" fmla="*/ 837847 h 1362605"/>
                <a:gd name="connsiteX38" fmla="*/ 2597326 w 7514169"/>
                <a:gd name="connsiteY38" fmla="*/ 802570 h 1362605"/>
                <a:gd name="connsiteX39" fmla="*/ 2451803 w 7514169"/>
                <a:gd name="connsiteY39" fmla="*/ 802570 h 1362605"/>
                <a:gd name="connsiteX40" fmla="*/ 2451803 w 7514169"/>
                <a:gd name="connsiteY40" fmla="*/ 780521 h 1362605"/>
                <a:gd name="connsiteX41" fmla="*/ 2385662 w 7514169"/>
                <a:gd name="connsiteY41" fmla="*/ 780521 h 1362605"/>
                <a:gd name="connsiteX42" fmla="*/ 2385662 w 7514169"/>
                <a:gd name="connsiteY42" fmla="*/ 767291 h 1362605"/>
                <a:gd name="connsiteX43" fmla="*/ 2248959 w 7514169"/>
                <a:gd name="connsiteY43" fmla="*/ 767291 h 1362605"/>
                <a:gd name="connsiteX44" fmla="*/ 2248959 w 7514169"/>
                <a:gd name="connsiteY44" fmla="*/ 745243 h 1362605"/>
                <a:gd name="connsiteX45" fmla="*/ 2138717 w 7514169"/>
                <a:gd name="connsiteY45" fmla="*/ 745243 h 1362605"/>
                <a:gd name="connsiteX46" fmla="*/ 2138717 w 7514169"/>
                <a:gd name="connsiteY46" fmla="*/ 727604 h 1362605"/>
                <a:gd name="connsiteX47" fmla="*/ 2041704 w 7514169"/>
                <a:gd name="connsiteY47" fmla="*/ 727604 h 1362605"/>
                <a:gd name="connsiteX48" fmla="*/ 2041704 w 7514169"/>
                <a:gd name="connsiteY48" fmla="*/ 692327 h 1362605"/>
                <a:gd name="connsiteX49" fmla="*/ 1949093 w 7514169"/>
                <a:gd name="connsiteY49" fmla="*/ 692327 h 1362605"/>
                <a:gd name="connsiteX50" fmla="*/ 1949093 w 7514169"/>
                <a:gd name="connsiteY50" fmla="*/ 687917 h 1362605"/>
                <a:gd name="connsiteX51" fmla="*/ 1887361 w 7514169"/>
                <a:gd name="connsiteY51" fmla="*/ 687917 h 1362605"/>
                <a:gd name="connsiteX52" fmla="*/ 1887361 w 7514169"/>
                <a:gd name="connsiteY52" fmla="*/ 652639 h 1362605"/>
                <a:gd name="connsiteX53" fmla="*/ 1816810 w 7514169"/>
                <a:gd name="connsiteY53" fmla="*/ 652639 h 1362605"/>
                <a:gd name="connsiteX54" fmla="*/ 1816810 w 7514169"/>
                <a:gd name="connsiteY54" fmla="*/ 630590 h 1362605"/>
                <a:gd name="connsiteX55" fmla="*/ 1768299 w 7514169"/>
                <a:gd name="connsiteY55" fmla="*/ 630590 h 1362605"/>
                <a:gd name="connsiteX56" fmla="*/ 1768299 w 7514169"/>
                <a:gd name="connsiteY56" fmla="*/ 599722 h 1362605"/>
                <a:gd name="connsiteX57" fmla="*/ 1578685 w 7514169"/>
                <a:gd name="connsiteY57" fmla="*/ 599722 h 1362605"/>
                <a:gd name="connsiteX58" fmla="*/ 1578685 w 7514169"/>
                <a:gd name="connsiteY58" fmla="*/ 582083 h 1362605"/>
                <a:gd name="connsiteX59" fmla="*/ 1530174 w 7514169"/>
                <a:gd name="connsiteY59" fmla="*/ 582083 h 1362605"/>
                <a:gd name="connsiteX60" fmla="*/ 1530174 w 7514169"/>
                <a:gd name="connsiteY60" fmla="*/ 551216 h 1362605"/>
                <a:gd name="connsiteX61" fmla="*/ 1415521 w 7514169"/>
                <a:gd name="connsiteY61" fmla="*/ 551216 h 1362605"/>
                <a:gd name="connsiteX62" fmla="*/ 1415521 w 7514169"/>
                <a:gd name="connsiteY62" fmla="*/ 524757 h 1362605"/>
                <a:gd name="connsiteX63" fmla="*/ 1336150 w 7514169"/>
                <a:gd name="connsiteY63" fmla="*/ 524757 h 1362605"/>
                <a:gd name="connsiteX64" fmla="*/ 1336150 w 7514169"/>
                <a:gd name="connsiteY64" fmla="*/ 502709 h 1362605"/>
                <a:gd name="connsiteX65" fmla="*/ 1203857 w 7514169"/>
                <a:gd name="connsiteY65" fmla="*/ 502709 h 1362605"/>
                <a:gd name="connsiteX66" fmla="*/ 1203857 w 7514169"/>
                <a:gd name="connsiteY66" fmla="*/ 458611 h 1362605"/>
                <a:gd name="connsiteX67" fmla="*/ 1075974 w 7514169"/>
                <a:gd name="connsiteY67" fmla="*/ 458611 h 1362605"/>
                <a:gd name="connsiteX68" fmla="*/ 1075974 w 7514169"/>
                <a:gd name="connsiteY68" fmla="*/ 427743 h 1362605"/>
                <a:gd name="connsiteX69" fmla="*/ 1045104 w 7514169"/>
                <a:gd name="connsiteY69" fmla="*/ 427743 h 1362605"/>
                <a:gd name="connsiteX70" fmla="*/ 1045104 w 7514169"/>
                <a:gd name="connsiteY70" fmla="*/ 388055 h 1362605"/>
                <a:gd name="connsiteX71" fmla="*/ 934861 w 7514169"/>
                <a:gd name="connsiteY71" fmla="*/ 388055 h 1362605"/>
                <a:gd name="connsiteX72" fmla="*/ 934861 w 7514169"/>
                <a:gd name="connsiteY72" fmla="*/ 366007 h 1362605"/>
                <a:gd name="connsiteX73" fmla="*/ 824618 w 7514169"/>
                <a:gd name="connsiteY73" fmla="*/ 366007 h 1362605"/>
                <a:gd name="connsiteX74" fmla="*/ 824618 w 7514169"/>
                <a:gd name="connsiteY74" fmla="*/ 326319 h 1362605"/>
                <a:gd name="connsiteX75" fmla="*/ 740833 w 7514169"/>
                <a:gd name="connsiteY75" fmla="*/ 326319 h 1362605"/>
                <a:gd name="connsiteX76" fmla="*/ 740833 w 7514169"/>
                <a:gd name="connsiteY76" fmla="*/ 291041 h 1362605"/>
                <a:gd name="connsiteX77" fmla="*/ 537986 w 7514169"/>
                <a:gd name="connsiteY77" fmla="*/ 291041 h 1362605"/>
                <a:gd name="connsiteX78" fmla="*/ 537986 w 7514169"/>
                <a:gd name="connsiteY78" fmla="*/ 264584 h 1362605"/>
                <a:gd name="connsiteX79" fmla="*/ 520348 w 7514169"/>
                <a:gd name="connsiteY79" fmla="*/ 264584 h 1362605"/>
                <a:gd name="connsiteX80" fmla="*/ 520348 w 7514169"/>
                <a:gd name="connsiteY80" fmla="*/ 238125 h 1362605"/>
                <a:gd name="connsiteX81" fmla="*/ 480660 w 7514169"/>
                <a:gd name="connsiteY81" fmla="*/ 238125 h 1362605"/>
                <a:gd name="connsiteX82" fmla="*/ 480660 w 7514169"/>
                <a:gd name="connsiteY82" fmla="*/ 211667 h 1362605"/>
                <a:gd name="connsiteX83" fmla="*/ 423334 w 7514169"/>
                <a:gd name="connsiteY83" fmla="*/ 211667 h 1362605"/>
                <a:gd name="connsiteX84" fmla="*/ 423334 w 7514169"/>
                <a:gd name="connsiteY84" fmla="*/ 180798 h 1362605"/>
                <a:gd name="connsiteX85" fmla="*/ 383646 w 7514169"/>
                <a:gd name="connsiteY85" fmla="*/ 180798 h 1362605"/>
                <a:gd name="connsiteX86" fmla="*/ 383646 w 7514169"/>
                <a:gd name="connsiteY86" fmla="*/ 163160 h 1362605"/>
                <a:gd name="connsiteX87" fmla="*/ 286632 w 7514169"/>
                <a:gd name="connsiteY87" fmla="*/ 163160 h 1362605"/>
                <a:gd name="connsiteX88" fmla="*/ 286632 w 7514169"/>
                <a:gd name="connsiteY88" fmla="*/ 127882 h 1362605"/>
                <a:gd name="connsiteX89" fmla="*/ 233716 w 7514169"/>
                <a:gd name="connsiteY89" fmla="*/ 127882 h 1362605"/>
                <a:gd name="connsiteX90" fmla="*/ 233716 w 7514169"/>
                <a:gd name="connsiteY90" fmla="*/ 110243 h 1362605"/>
                <a:gd name="connsiteX91" fmla="*/ 198438 w 7514169"/>
                <a:gd name="connsiteY91" fmla="*/ 110243 h 1362605"/>
                <a:gd name="connsiteX92" fmla="*/ 198438 w 7514169"/>
                <a:gd name="connsiteY92" fmla="*/ 79375 h 1362605"/>
                <a:gd name="connsiteX93" fmla="*/ 167569 w 7514169"/>
                <a:gd name="connsiteY93" fmla="*/ 79375 h 1362605"/>
                <a:gd name="connsiteX94" fmla="*/ 167569 w 7514169"/>
                <a:gd name="connsiteY94" fmla="*/ 52917 h 1362605"/>
                <a:gd name="connsiteX95" fmla="*/ 101424 w 7514169"/>
                <a:gd name="connsiteY95" fmla="*/ 52917 h 1362605"/>
                <a:gd name="connsiteX96" fmla="*/ 101424 w 7514169"/>
                <a:gd name="connsiteY96" fmla="*/ 0 h 1362605"/>
                <a:gd name="connsiteX97" fmla="*/ 0 w 7514169"/>
                <a:gd name="connsiteY97" fmla="*/ 0 h 136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7514169" h="1362605">
                  <a:moveTo>
                    <a:pt x="7514169" y="1362606"/>
                  </a:moveTo>
                  <a:lnTo>
                    <a:pt x="6817435" y="1362606"/>
                  </a:lnTo>
                  <a:lnTo>
                    <a:pt x="6817435" y="1274414"/>
                  </a:lnTo>
                  <a:lnTo>
                    <a:pt x="5715002" y="1274414"/>
                  </a:lnTo>
                  <a:lnTo>
                    <a:pt x="5715002" y="1234723"/>
                  </a:lnTo>
                  <a:lnTo>
                    <a:pt x="5141740" y="1234723"/>
                  </a:lnTo>
                  <a:lnTo>
                    <a:pt x="5141740" y="1217083"/>
                  </a:lnTo>
                  <a:lnTo>
                    <a:pt x="4771322" y="1217083"/>
                  </a:lnTo>
                  <a:lnTo>
                    <a:pt x="4771322" y="1181802"/>
                  </a:lnTo>
                  <a:lnTo>
                    <a:pt x="4612569" y="1181802"/>
                  </a:lnTo>
                  <a:lnTo>
                    <a:pt x="4612569" y="1172982"/>
                  </a:lnTo>
                  <a:lnTo>
                    <a:pt x="4475866" y="1172982"/>
                  </a:lnTo>
                  <a:lnTo>
                    <a:pt x="4475866" y="1150941"/>
                  </a:lnTo>
                  <a:lnTo>
                    <a:pt x="4374444" y="1150941"/>
                  </a:lnTo>
                  <a:lnTo>
                    <a:pt x="4374444" y="1128891"/>
                  </a:lnTo>
                  <a:lnTo>
                    <a:pt x="4312712" y="1128891"/>
                  </a:lnTo>
                  <a:lnTo>
                    <a:pt x="4312712" y="1111251"/>
                  </a:lnTo>
                  <a:lnTo>
                    <a:pt x="3836462" y="1111251"/>
                  </a:lnTo>
                  <a:lnTo>
                    <a:pt x="3836462" y="1075970"/>
                  </a:lnTo>
                  <a:lnTo>
                    <a:pt x="3774721" y="1075970"/>
                  </a:lnTo>
                  <a:lnTo>
                    <a:pt x="3774721" y="1045109"/>
                  </a:lnTo>
                  <a:lnTo>
                    <a:pt x="3611567" y="1045109"/>
                  </a:lnTo>
                  <a:lnTo>
                    <a:pt x="3611567" y="1036289"/>
                  </a:lnTo>
                  <a:lnTo>
                    <a:pt x="3510136" y="1036289"/>
                  </a:lnTo>
                  <a:lnTo>
                    <a:pt x="3510136" y="1001008"/>
                  </a:lnTo>
                  <a:lnTo>
                    <a:pt x="3369032" y="1001008"/>
                  </a:lnTo>
                  <a:lnTo>
                    <a:pt x="3369032" y="970138"/>
                  </a:lnTo>
                  <a:lnTo>
                    <a:pt x="3192639" y="970138"/>
                  </a:lnTo>
                  <a:lnTo>
                    <a:pt x="3192639" y="934857"/>
                  </a:lnTo>
                  <a:lnTo>
                    <a:pt x="3108857" y="934857"/>
                  </a:lnTo>
                  <a:lnTo>
                    <a:pt x="3108857" y="903993"/>
                  </a:lnTo>
                  <a:lnTo>
                    <a:pt x="3038296" y="903993"/>
                  </a:lnTo>
                  <a:lnTo>
                    <a:pt x="3038296" y="890764"/>
                  </a:lnTo>
                  <a:lnTo>
                    <a:pt x="2822221" y="890764"/>
                  </a:lnTo>
                  <a:lnTo>
                    <a:pt x="2822221" y="864305"/>
                  </a:lnTo>
                  <a:lnTo>
                    <a:pt x="2698749" y="864305"/>
                  </a:lnTo>
                  <a:lnTo>
                    <a:pt x="2698749" y="837847"/>
                  </a:lnTo>
                  <a:lnTo>
                    <a:pt x="2597326" y="837847"/>
                  </a:lnTo>
                  <a:lnTo>
                    <a:pt x="2597326" y="802570"/>
                  </a:lnTo>
                  <a:lnTo>
                    <a:pt x="2451803" y="802570"/>
                  </a:lnTo>
                  <a:lnTo>
                    <a:pt x="2451803" y="780521"/>
                  </a:lnTo>
                  <a:lnTo>
                    <a:pt x="2385662" y="780521"/>
                  </a:lnTo>
                  <a:lnTo>
                    <a:pt x="2385662" y="767291"/>
                  </a:lnTo>
                  <a:lnTo>
                    <a:pt x="2248959" y="767291"/>
                  </a:lnTo>
                  <a:lnTo>
                    <a:pt x="2248959" y="745243"/>
                  </a:lnTo>
                  <a:lnTo>
                    <a:pt x="2138717" y="745243"/>
                  </a:lnTo>
                  <a:lnTo>
                    <a:pt x="2138717" y="727604"/>
                  </a:lnTo>
                  <a:lnTo>
                    <a:pt x="2041704" y="727604"/>
                  </a:lnTo>
                  <a:lnTo>
                    <a:pt x="2041704" y="692327"/>
                  </a:lnTo>
                  <a:lnTo>
                    <a:pt x="1949093" y="692327"/>
                  </a:lnTo>
                  <a:lnTo>
                    <a:pt x="1949093" y="687917"/>
                  </a:lnTo>
                  <a:lnTo>
                    <a:pt x="1887361" y="687917"/>
                  </a:lnTo>
                  <a:lnTo>
                    <a:pt x="1887361" y="652639"/>
                  </a:lnTo>
                  <a:lnTo>
                    <a:pt x="1816810" y="652639"/>
                  </a:lnTo>
                  <a:lnTo>
                    <a:pt x="1816810" y="630590"/>
                  </a:lnTo>
                  <a:lnTo>
                    <a:pt x="1768299" y="630590"/>
                  </a:lnTo>
                  <a:lnTo>
                    <a:pt x="1768299" y="599722"/>
                  </a:lnTo>
                  <a:lnTo>
                    <a:pt x="1578685" y="599722"/>
                  </a:lnTo>
                  <a:lnTo>
                    <a:pt x="1578685" y="582083"/>
                  </a:lnTo>
                  <a:lnTo>
                    <a:pt x="1530174" y="582083"/>
                  </a:lnTo>
                  <a:lnTo>
                    <a:pt x="1530174" y="551216"/>
                  </a:lnTo>
                  <a:lnTo>
                    <a:pt x="1415521" y="551216"/>
                  </a:lnTo>
                  <a:lnTo>
                    <a:pt x="1415521" y="524757"/>
                  </a:lnTo>
                  <a:lnTo>
                    <a:pt x="1336150" y="524757"/>
                  </a:lnTo>
                  <a:lnTo>
                    <a:pt x="1336150" y="502709"/>
                  </a:lnTo>
                  <a:lnTo>
                    <a:pt x="1203857" y="502709"/>
                  </a:lnTo>
                  <a:lnTo>
                    <a:pt x="1203857" y="458611"/>
                  </a:lnTo>
                  <a:lnTo>
                    <a:pt x="1075974" y="458611"/>
                  </a:lnTo>
                  <a:lnTo>
                    <a:pt x="1075974" y="427743"/>
                  </a:lnTo>
                  <a:lnTo>
                    <a:pt x="1045104" y="427743"/>
                  </a:lnTo>
                  <a:lnTo>
                    <a:pt x="1045104" y="388055"/>
                  </a:lnTo>
                  <a:lnTo>
                    <a:pt x="934861" y="388055"/>
                  </a:lnTo>
                  <a:lnTo>
                    <a:pt x="934861" y="366007"/>
                  </a:lnTo>
                  <a:lnTo>
                    <a:pt x="824618" y="366007"/>
                  </a:lnTo>
                  <a:lnTo>
                    <a:pt x="824618" y="326319"/>
                  </a:lnTo>
                  <a:lnTo>
                    <a:pt x="740833" y="326319"/>
                  </a:lnTo>
                  <a:lnTo>
                    <a:pt x="740833" y="291041"/>
                  </a:lnTo>
                  <a:lnTo>
                    <a:pt x="537986" y="291041"/>
                  </a:lnTo>
                  <a:lnTo>
                    <a:pt x="537986" y="264584"/>
                  </a:lnTo>
                  <a:lnTo>
                    <a:pt x="520348" y="264584"/>
                  </a:lnTo>
                  <a:lnTo>
                    <a:pt x="520348" y="238125"/>
                  </a:lnTo>
                  <a:lnTo>
                    <a:pt x="480660" y="238125"/>
                  </a:lnTo>
                  <a:lnTo>
                    <a:pt x="480660" y="211667"/>
                  </a:lnTo>
                  <a:lnTo>
                    <a:pt x="423334" y="211667"/>
                  </a:lnTo>
                  <a:lnTo>
                    <a:pt x="423334" y="180798"/>
                  </a:lnTo>
                  <a:lnTo>
                    <a:pt x="383646" y="180798"/>
                  </a:lnTo>
                  <a:lnTo>
                    <a:pt x="383646" y="163160"/>
                  </a:lnTo>
                  <a:lnTo>
                    <a:pt x="286632" y="163160"/>
                  </a:lnTo>
                  <a:lnTo>
                    <a:pt x="286632" y="127882"/>
                  </a:lnTo>
                  <a:lnTo>
                    <a:pt x="233716" y="127882"/>
                  </a:lnTo>
                  <a:lnTo>
                    <a:pt x="233716" y="110243"/>
                  </a:lnTo>
                  <a:lnTo>
                    <a:pt x="198438" y="110243"/>
                  </a:lnTo>
                  <a:lnTo>
                    <a:pt x="198438" y="79375"/>
                  </a:lnTo>
                  <a:lnTo>
                    <a:pt x="167569" y="79375"/>
                  </a:lnTo>
                  <a:lnTo>
                    <a:pt x="167569" y="52917"/>
                  </a:lnTo>
                  <a:lnTo>
                    <a:pt x="101424" y="52917"/>
                  </a:lnTo>
                  <a:lnTo>
                    <a:pt x="101424" y="0"/>
                  </a:lnTo>
                  <a:lnTo>
                    <a:pt x="0" y="0"/>
                  </a:lnTo>
                </a:path>
              </a:pathLst>
            </a:custGeom>
            <a:noFill/>
            <a:ln w="19050" cap="flat">
              <a:solidFill>
                <a:srgbClr val="E73E16"/>
              </a:solidFill>
              <a:prstDash val="solid"/>
              <a:miter/>
            </a:ln>
          </p:spPr>
          <p:txBody>
            <a:bodyPr rtlCol="0" anchor="ctr"/>
            <a:lstStyle/>
            <a:p>
              <a:endParaRPr lang="en-GB"/>
            </a:p>
          </p:txBody>
        </p:sp>
        <p:sp>
          <p:nvSpPr>
            <p:cNvPr id="1270" name="Freeform: Shape 808">
              <a:extLst>
                <a:ext uri="{FF2B5EF4-FFF2-40B4-BE49-F238E27FC236}">
                  <a16:creationId xmlns:a16="http://schemas.microsoft.com/office/drawing/2014/main" id="{26E319FF-5F7F-8CDF-515B-7203C0A14CD7}"/>
                </a:ext>
              </a:extLst>
            </p:cNvPr>
            <p:cNvSpPr/>
            <p:nvPr/>
          </p:nvSpPr>
          <p:spPr>
            <a:xfrm>
              <a:off x="2341090" y="2719387"/>
              <a:ext cx="9525" cy="53999"/>
            </a:xfrm>
            <a:custGeom>
              <a:avLst/>
              <a:gdLst>
                <a:gd name="connsiteX0" fmla="*/ 0 w 9525"/>
                <a:gd name="connsiteY0" fmla="*/ 0 h 53999"/>
                <a:gd name="connsiteX1" fmla="*/ 0 w 9525"/>
                <a:gd name="connsiteY1" fmla="*/ 54000 h 53999"/>
              </a:gdLst>
              <a:ahLst/>
              <a:cxnLst>
                <a:cxn ang="0">
                  <a:pos x="connsiteX0" y="connsiteY0"/>
                </a:cxn>
                <a:cxn ang="0">
                  <a:pos x="connsiteX1" y="connsiteY1"/>
                </a:cxn>
              </a:cxnLst>
              <a:rect l="l" t="t" r="r" b="b"/>
              <a:pathLst>
                <a:path w="9525" h="53999">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71" name="Freeform: Shape 809">
              <a:extLst>
                <a:ext uri="{FF2B5EF4-FFF2-40B4-BE49-F238E27FC236}">
                  <a16:creationId xmlns:a16="http://schemas.microsoft.com/office/drawing/2014/main" id="{5922DD91-AA92-32FF-7A82-56429E4F54BD}"/>
                </a:ext>
              </a:extLst>
            </p:cNvPr>
            <p:cNvSpPr/>
            <p:nvPr/>
          </p:nvSpPr>
          <p:spPr>
            <a:xfrm>
              <a:off x="2455390" y="2776537"/>
              <a:ext cx="9525" cy="53999"/>
            </a:xfrm>
            <a:custGeom>
              <a:avLst/>
              <a:gdLst>
                <a:gd name="connsiteX0" fmla="*/ 0 w 9525"/>
                <a:gd name="connsiteY0" fmla="*/ 0 h 53999"/>
                <a:gd name="connsiteX1" fmla="*/ 0 w 9525"/>
                <a:gd name="connsiteY1" fmla="*/ 54000 h 53999"/>
              </a:gdLst>
              <a:ahLst/>
              <a:cxnLst>
                <a:cxn ang="0">
                  <a:pos x="connsiteX0" y="connsiteY0"/>
                </a:cxn>
                <a:cxn ang="0">
                  <a:pos x="connsiteX1" y="connsiteY1"/>
                </a:cxn>
              </a:cxnLst>
              <a:rect l="l" t="t" r="r" b="b"/>
              <a:pathLst>
                <a:path w="9525" h="53999">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72" name="Freeform: Shape 810">
              <a:extLst>
                <a:ext uri="{FF2B5EF4-FFF2-40B4-BE49-F238E27FC236}">
                  <a16:creationId xmlns:a16="http://schemas.microsoft.com/office/drawing/2014/main" id="{8A893366-E1F0-0A40-3661-70690C97745A}"/>
                </a:ext>
              </a:extLst>
            </p:cNvPr>
            <p:cNvSpPr/>
            <p:nvPr/>
          </p:nvSpPr>
          <p:spPr>
            <a:xfrm>
              <a:off x="2531590" y="283368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73" name="Freeform: Shape 811">
              <a:extLst>
                <a:ext uri="{FF2B5EF4-FFF2-40B4-BE49-F238E27FC236}">
                  <a16:creationId xmlns:a16="http://schemas.microsoft.com/office/drawing/2014/main" id="{56E452FE-D552-06B7-3FD0-EFE659069BDB}"/>
                </a:ext>
              </a:extLst>
            </p:cNvPr>
            <p:cNvSpPr/>
            <p:nvPr/>
          </p:nvSpPr>
          <p:spPr>
            <a:xfrm>
              <a:off x="2550640" y="283368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74" name="Freeform: Shape 812">
              <a:extLst>
                <a:ext uri="{FF2B5EF4-FFF2-40B4-BE49-F238E27FC236}">
                  <a16:creationId xmlns:a16="http://schemas.microsoft.com/office/drawing/2014/main" id="{96B2FE71-100C-75B4-8061-F919065803A9}"/>
                </a:ext>
              </a:extLst>
            </p:cNvPr>
            <p:cNvSpPr/>
            <p:nvPr/>
          </p:nvSpPr>
          <p:spPr>
            <a:xfrm>
              <a:off x="2588740" y="285273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75" name="Freeform: Shape 813">
              <a:extLst>
                <a:ext uri="{FF2B5EF4-FFF2-40B4-BE49-F238E27FC236}">
                  <a16:creationId xmlns:a16="http://schemas.microsoft.com/office/drawing/2014/main" id="{98D9165C-A044-E0A2-DD4B-788321754B86}"/>
                </a:ext>
              </a:extLst>
            </p:cNvPr>
            <p:cNvSpPr/>
            <p:nvPr/>
          </p:nvSpPr>
          <p:spPr>
            <a:xfrm>
              <a:off x="2607790" y="285273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76" name="Freeform: Shape 814">
              <a:extLst>
                <a:ext uri="{FF2B5EF4-FFF2-40B4-BE49-F238E27FC236}">
                  <a16:creationId xmlns:a16="http://schemas.microsoft.com/office/drawing/2014/main" id="{DC5E54F1-1D2D-2144-BFF3-BD0521D638C9}"/>
                </a:ext>
              </a:extLst>
            </p:cNvPr>
            <p:cNvSpPr/>
            <p:nvPr/>
          </p:nvSpPr>
          <p:spPr>
            <a:xfrm>
              <a:off x="2645890" y="289083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77" name="Freeform: Shape 815">
              <a:extLst>
                <a:ext uri="{FF2B5EF4-FFF2-40B4-BE49-F238E27FC236}">
                  <a16:creationId xmlns:a16="http://schemas.microsoft.com/office/drawing/2014/main" id="{1E56EA9F-81CB-6D96-5730-1D6A03CFA384}"/>
                </a:ext>
              </a:extLst>
            </p:cNvPr>
            <p:cNvSpPr/>
            <p:nvPr/>
          </p:nvSpPr>
          <p:spPr>
            <a:xfrm>
              <a:off x="2664941" y="289083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78" name="Freeform: Shape 816">
              <a:extLst>
                <a:ext uri="{FF2B5EF4-FFF2-40B4-BE49-F238E27FC236}">
                  <a16:creationId xmlns:a16="http://schemas.microsoft.com/office/drawing/2014/main" id="{3E5713B2-2146-1E6F-891D-2FD2759D7692}"/>
                </a:ext>
              </a:extLst>
            </p:cNvPr>
            <p:cNvSpPr/>
            <p:nvPr/>
          </p:nvSpPr>
          <p:spPr>
            <a:xfrm>
              <a:off x="2703041" y="289083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79" name="Freeform: Shape 817">
              <a:extLst>
                <a:ext uri="{FF2B5EF4-FFF2-40B4-BE49-F238E27FC236}">
                  <a16:creationId xmlns:a16="http://schemas.microsoft.com/office/drawing/2014/main" id="{FD431151-28A8-9835-C444-288351C67150}"/>
                </a:ext>
              </a:extLst>
            </p:cNvPr>
            <p:cNvSpPr/>
            <p:nvPr/>
          </p:nvSpPr>
          <p:spPr>
            <a:xfrm>
              <a:off x="2741141" y="290988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80" name="Freeform: Shape 818">
              <a:extLst>
                <a:ext uri="{FF2B5EF4-FFF2-40B4-BE49-F238E27FC236}">
                  <a16:creationId xmlns:a16="http://schemas.microsoft.com/office/drawing/2014/main" id="{07D675B7-AC57-03C5-01F8-206EA89F349B}"/>
                </a:ext>
              </a:extLst>
            </p:cNvPr>
            <p:cNvSpPr/>
            <p:nvPr/>
          </p:nvSpPr>
          <p:spPr>
            <a:xfrm>
              <a:off x="2779241" y="2947988"/>
              <a:ext cx="9525" cy="53999"/>
            </a:xfrm>
            <a:custGeom>
              <a:avLst/>
              <a:gdLst>
                <a:gd name="connsiteX0" fmla="*/ 0 w 9525"/>
                <a:gd name="connsiteY0" fmla="*/ 0 h 53999"/>
                <a:gd name="connsiteX1" fmla="*/ 0 w 9525"/>
                <a:gd name="connsiteY1" fmla="*/ 53999 h 53999"/>
              </a:gdLst>
              <a:ahLst/>
              <a:cxnLst>
                <a:cxn ang="0">
                  <a:pos x="connsiteX0" y="connsiteY0"/>
                </a:cxn>
                <a:cxn ang="0">
                  <a:pos x="connsiteX1" y="connsiteY1"/>
                </a:cxn>
              </a:cxnLst>
              <a:rect l="l" t="t" r="r" b="b"/>
              <a:pathLst>
                <a:path w="9525" h="53999">
                  <a:moveTo>
                    <a:pt x="0" y="0"/>
                  </a:moveTo>
                  <a:lnTo>
                    <a:pt x="0" y="53999"/>
                  </a:lnTo>
                </a:path>
              </a:pathLst>
            </a:custGeom>
            <a:noFill/>
            <a:ln w="19050" cap="flat">
              <a:solidFill>
                <a:srgbClr val="E73E16"/>
              </a:solidFill>
              <a:prstDash val="solid"/>
              <a:miter/>
            </a:ln>
          </p:spPr>
          <p:txBody>
            <a:bodyPr rtlCol="0" anchor="ctr"/>
            <a:lstStyle/>
            <a:p>
              <a:endParaRPr lang="en-GB"/>
            </a:p>
          </p:txBody>
        </p:sp>
        <p:sp>
          <p:nvSpPr>
            <p:cNvPr id="1281" name="Freeform: Shape 819">
              <a:extLst>
                <a:ext uri="{FF2B5EF4-FFF2-40B4-BE49-F238E27FC236}">
                  <a16:creationId xmlns:a16="http://schemas.microsoft.com/office/drawing/2014/main" id="{BE9E61E8-980D-731E-3C73-574AF3DF1F2B}"/>
                </a:ext>
              </a:extLst>
            </p:cNvPr>
            <p:cNvSpPr/>
            <p:nvPr/>
          </p:nvSpPr>
          <p:spPr>
            <a:xfrm>
              <a:off x="2817341" y="2947988"/>
              <a:ext cx="9525" cy="53999"/>
            </a:xfrm>
            <a:custGeom>
              <a:avLst/>
              <a:gdLst>
                <a:gd name="connsiteX0" fmla="*/ 0 w 9525"/>
                <a:gd name="connsiteY0" fmla="*/ 0 h 53999"/>
                <a:gd name="connsiteX1" fmla="*/ 0 w 9525"/>
                <a:gd name="connsiteY1" fmla="*/ 53999 h 53999"/>
              </a:gdLst>
              <a:ahLst/>
              <a:cxnLst>
                <a:cxn ang="0">
                  <a:pos x="connsiteX0" y="connsiteY0"/>
                </a:cxn>
                <a:cxn ang="0">
                  <a:pos x="connsiteX1" y="connsiteY1"/>
                </a:cxn>
              </a:cxnLst>
              <a:rect l="l" t="t" r="r" b="b"/>
              <a:pathLst>
                <a:path w="9525" h="53999">
                  <a:moveTo>
                    <a:pt x="0" y="0"/>
                  </a:moveTo>
                  <a:lnTo>
                    <a:pt x="0" y="53999"/>
                  </a:lnTo>
                </a:path>
              </a:pathLst>
            </a:custGeom>
            <a:noFill/>
            <a:ln w="19050" cap="flat">
              <a:solidFill>
                <a:srgbClr val="E73E16"/>
              </a:solidFill>
              <a:prstDash val="solid"/>
              <a:miter/>
            </a:ln>
          </p:spPr>
          <p:txBody>
            <a:bodyPr rtlCol="0" anchor="ctr"/>
            <a:lstStyle/>
            <a:p>
              <a:endParaRPr lang="en-GB"/>
            </a:p>
          </p:txBody>
        </p:sp>
        <p:sp>
          <p:nvSpPr>
            <p:cNvPr id="1282" name="Freeform: Shape 820">
              <a:extLst>
                <a:ext uri="{FF2B5EF4-FFF2-40B4-BE49-F238E27FC236}">
                  <a16:creationId xmlns:a16="http://schemas.microsoft.com/office/drawing/2014/main" id="{949031D8-3C08-EA9C-91B7-E2A314DA21E8}"/>
                </a:ext>
              </a:extLst>
            </p:cNvPr>
            <p:cNvSpPr/>
            <p:nvPr/>
          </p:nvSpPr>
          <p:spPr>
            <a:xfrm>
              <a:off x="2836391" y="296703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83" name="Freeform: Shape 821">
              <a:extLst>
                <a:ext uri="{FF2B5EF4-FFF2-40B4-BE49-F238E27FC236}">
                  <a16:creationId xmlns:a16="http://schemas.microsoft.com/office/drawing/2014/main" id="{67D13AB8-6AEF-E9D2-45A0-EF0BB1DC96A8}"/>
                </a:ext>
              </a:extLst>
            </p:cNvPr>
            <p:cNvSpPr/>
            <p:nvPr/>
          </p:nvSpPr>
          <p:spPr>
            <a:xfrm>
              <a:off x="2855441" y="298608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84" name="Freeform: Shape 822">
              <a:extLst>
                <a:ext uri="{FF2B5EF4-FFF2-40B4-BE49-F238E27FC236}">
                  <a16:creationId xmlns:a16="http://schemas.microsoft.com/office/drawing/2014/main" id="{0DBFC1EC-DB1F-166E-9762-0B2CBF293661}"/>
                </a:ext>
              </a:extLst>
            </p:cNvPr>
            <p:cNvSpPr/>
            <p:nvPr/>
          </p:nvSpPr>
          <p:spPr>
            <a:xfrm>
              <a:off x="2874491" y="302418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85" name="Freeform: Shape 823">
              <a:extLst>
                <a:ext uri="{FF2B5EF4-FFF2-40B4-BE49-F238E27FC236}">
                  <a16:creationId xmlns:a16="http://schemas.microsoft.com/office/drawing/2014/main" id="{7F4246A2-78D2-640E-DE52-D865CCE5E999}"/>
                </a:ext>
              </a:extLst>
            </p:cNvPr>
            <p:cNvSpPr/>
            <p:nvPr/>
          </p:nvSpPr>
          <p:spPr>
            <a:xfrm>
              <a:off x="2912591" y="302418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86" name="Freeform: Shape 824">
              <a:extLst>
                <a:ext uri="{FF2B5EF4-FFF2-40B4-BE49-F238E27FC236}">
                  <a16:creationId xmlns:a16="http://schemas.microsoft.com/office/drawing/2014/main" id="{907B555F-31CA-736A-205E-3B7FDB26BDCE}"/>
                </a:ext>
              </a:extLst>
            </p:cNvPr>
            <p:cNvSpPr/>
            <p:nvPr/>
          </p:nvSpPr>
          <p:spPr>
            <a:xfrm>
              <a:off x="2950691" y="302418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87" name="Freeform: Shape 825">
              <a:extLst>
                <a:ext uri="{FF2B5EF4-FFF2-40B4-BE49-F238E27FC236}">
                  <a16:creationId xmlns:a16="http://schemas.microsoft.com/office/drawing/2014/main" id="{34ED3001-27F6-8787-20FC-BFB6870D2ECE}"/>
                </a:ext>
              </a:extLst>
            </p:cNvPr>
            <p:cNvSpPr/>
            <p:nvPr/>
          </p:nvSpPr>
          <p:spPr>
            <a:xfrm>
              <a:off x="3007841" y="302418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88" name="Freeform: Shape 826">
              <a:extLst>
                <a:ext uri="{FF2B5EF4-FFF2-40B4-BE49-F238E27FC236}">
                  <a16:creationId xmlns:a16="http://schemas.microsoft.com/office/drawing/2014/main" id="{5486493D-831C-15C9-F73E-F3C54DFD6D13}"/>
                </a:ext>
              </a:extLst>
            </p:cNvPr>
            <p:cNvSpPr/>
            <p:nvPr/>
          </p:nvSpPr>
          <p:spPr>
            <a:xfrm>
              <a:off x="3045941" y="302418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89" name="Freeform: Shape 827">
              <a:extLst>
                <a:ext uri="{FF2B5EF4-FFF2-40B4-BE49-F238E27FC236}">
                  <a16:creationId xmlns:a16="http://schemas.microsoft.com/office/drawing/2014/main" id="{2423AC7C-2188-63D8-5B82-C160AB586EC5}"/>
                </a:ext>
              </a:extLst>
            </p:cNvPr>
            <p:cNvSpPr/>
            <p:nvPr/>
          </p:nvSpPr>
          <p:spPr>
            <a:xfrm>
              <a:off x="3141191" y="306228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90" name="Freeform: Shape 828">
              <a:extLst>
                <a:ext uri="{FF2B5EF4-FFF2-40B4-BE49-F238E27FC236}">
                  <a16:creationId xmlns:a16="http://schemas.microsoft.com/office/drawing/2014/main" id="{0FA481E8-F874-D842-FE13-FFF99CA416FC}"/>
                </a:ext>
              </a:extLst>
            </p:cNvPr>
            <p:cNvSpPr/>
            <p:nvPr/>
          </p:nvSpPr>
          <p:spPr>
            <a:xfrm>
              <a:off x="3236441" y="3100389"/>
              <a:ext cx="9525" cy="53999"/>
            </a:xfrm>
            <a:custGeom>
              <a:avLst/>
              <a:gdLst>
                <a:gd name="connsiteX0" fmla="*/ 0 w 9525"/>
                <a:gd name="connsiteY0" fmla="*/ 0 h 53999"/>
                <a:gd name="connsiteX1" fmla="*/ 0 w 9525"/>
                <a:gd name="connsiteY1" fmla="*/ 53999 h 53999"/>
              </a:gdLst>
              <a:ahLst/>
              <a:cxnLst>
                <a:cxn ang="0">
                  <a:pos x="connsiteX0" y="connsiteY0"/>
                </a:cxn>
                <a:cxn ang="0">
                  <a:pos x="connsiteX1" y="connsiteY1"/>
                </a:cxn>
              </a:cxnLst>
              <a:rect l="l" t="t" r="r" b="b"/>
              <a:pathLst>
                <a:path w="9525" h="53999">
                  <a:moveTo>
                    <a:pt x="0" y="0"/>
                  </a:moveTo>
                  <a:lnTo>
                    <a:pt x="0" y="53999"/>
                  </a:lnTo>
                </a:path>
              </a:pathLst>
            </a:custGeom>
            <a:noFill/>
            <a:ln w="19050" cap="flat">
              <a:solidFill>
                <a:srgbClr val="E73E16"/>
              </a:solidFill>
              <a:prstDash val="solid"/>
              <a:miter/>
            </a:ln>
          </p:spPr>
          <p:txBody>
            <a:bodyPr rtlCol="0" anchor="ctr"/>
            <a:lstStyle/>
            <a:p>
              <a:endParaRPr lang="en-GB"/>
            </a:p>
          </p:txBody>
        </p:sp>
        <p:sp>
          <p:nvSpPr>
            <p:cNvPr id="1291" name="Freeform: Shape 829">
              <a:extLst>
                <a:ext uri="{FF2B5EF4-FFF2-40B4-BE49-F238E27FC236}">
                  <a16:creationId xmlns:a16="http://schemas.microsoft.com/office/drawing/2014/main" id="{6D3165E5-7215-3746-DC83-8342AAA6ECF2}"/>
                </a:ext>
              </a:extLst>
            </p:cNvPr>
            <p:cNvSpPr/>
            <p:nvPr/>
          </p:nvSpPr>
          <p:spPr>
            <a:xfrm>
              <a:off x="3331692" y="311943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92" name="Freeform: Shape 830">
              <a:extLst>
                <a:ext uri="{FF2B5EF4-FFF2-40B4-BE49-F238E27FC236}">
                  <a16:creationId xmlns:a16="http://schemas.microsoft.com/office/drawing/2014/main" id="{CB9AADEE-7694-A7A3-9653-DE8E3B57D93F}"/>
                </a:ext>
              </a:extLst>
            </p:cNvPr>
            <p:cNvSpPr/>
            <p:nvPr/>
          </p:nvSpPr>
          <p:spPr>
            <a:xfrm>
              <a:off x="3350742" y="311943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93" name="Freeform: Shape 831">
              <a:extLst>
                <a:ext uri="{FF2B5EF4-FFF2-40B4-BE49-F238E27FC236}">
                  <a16:creationId xmlns:a16="http://schemas.microsoft.com/office/drawing/2014/main" id="{06118A0B-0B50-A3D6-69EA-C7BD4DC8B42D}"/>
                </a:ext>
              </a:extLst>
            </p:cNvPr>
            <p:cNvSpPr/>
            <p:nvPr/>
          </p:nvSpPr>
          <p:spPr>
            <a:xfrm>
              <a:off x="3465042" y="317658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94" name="Freeform: Shape 832">
              <a:extLst>
                <a:ext uri="{FF2B5EF4-FFF2-40B4-BE49-F238E27FC236}">
                  <a16:creationId xmlns:a16="http://schemas.microsoft.com/office/drawing/2014/main" id="{E50629C8-BFD0-51C6-9FC6-D4259DD57F9F}"/>
                </a:ext>
              </a:extLst>
            </p:cNvPr>
            <p:cNvSpPr/>
            <p:nvPr/>
          </p:nvSpPr>
          <p:spPr>
            <a:xfrm>
              <a:off x="3503142" y="317658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95" name="Freeform: Shape 833">
              <a:extLst>
                <a:ext uri="{FF2B5EF4-FFF2-40B4-BE49-F238E27FC236}">
                  <a16:creationId xmlns:a16="http://schemas.microsoft.com/office/drawing/2014/main" id="{2C22E55D-C80E-75AB-3D2B-18D27534D1C4}"/>
                </a:ext>
              </a:extLst>
            </p:cNvPr>
            <p:cNvSpPr/>
            <p:nvPr/>
          </p:nvSpPr>
          <p:spPr>
            <a:xfrm>
              <a:off x="3560292" y="323373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96" name="Freeform: Shape 834">
              <a:extLst>
                <a:ext uri="{FF2B5EF4-FFF2-40B4-BE49-F238E27FC236}">
                  <a16:creationId xmlns:a16="http://schemas.microsoft.com/office/drawing/2014/main" id="{888A4C83-C391-C328-7DEB-DCCA0E729E8B}"/>
                </a:ext>
              </a:extLst>
            </p:cNvPr>
            <p:cNvSpPr/>
            <p:nvPr/>
          </p:nvSpPr>
          <p:spPr>
            <a:xfrm>
              <a:off x="3598392" y="323373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97" name="Freeform: Shape 835">
              <a:extLst>
                <a:ext uri="{FF2B5EF4-FFF2-40B4-BE49-F238E27FC236}">
                  <a16:creationId xmlns:a16="http://schemas.microsoft.com/office/drawing/2014/main" id="{6FFEDACA-935B-A381-A8C9-613C35372D39}"/>
                </a:ext>
              </a:extLst>
            </p:cNvPr>
            <p:cNvSpPr/>
            <p:nvPr/>
          </p:nvSpPr>
          <p:spPr>
            <a:xfrm>
              <a:off x="3636492" y="323373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98" name="Freeform: Shape 836">
              <a:extLst>
                <a:ext uri="{FF2B5EF4-FFF2-40B4-BE49-F238E27FC236}">
                  <a16:creationId xmlns:a16="http://schemas.microsoft.com/office/drawing/2014/main" id="{8EF61812-5E36-BBB4-7959-10A074523EFE}"/>
                </a:ext>
              </a:extLst>
            </p:cNvPr>
            <p:cNvSpPr/>
            <p:nvPr/>
          </p:nvSpPr>
          <p:spPr>
            <a:xfrm>
              <a:off x="3674592" y="323373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299" name="Freeform: Shape 837">
              <a:extLst>
                <a:ext uri="{FF2B5EF4-FFF2-40B4-BE49-F238E27FC236}">
                  <a16:creationId xmlns:a16="http://schemas.microsoft.com/office/drawing/2014/main" id="{772D9C87-363A-951F-FA7A-DD52F19F6CA6}"/>
                </a:ext>
              </a:extLst>
            </p:cNvPr>
            <p:cNvSpPr/>
            <p:nvPr/>
          </p:nvSpPr>
          <p:spPr>
            <a:xfrm>
              <a:off x="3693642" y="3252790"/>
              <a:ext cx="9525" cy="53999"/>
            </a:xfrm>
            <a:custGeom>
              <a:avLst/>
              <a:gdLst>
                <a:gd name="connsiteX0" fmla="*/ 0 w 9525"/>
                <a:gd name="connsiteY0" fmla="*/ 0 h 53999"/>
                <a:gd name="connsiteX1" fmla="*/ 0 w 9525"/>
                <a:gd name="connsiteY1" fmla="*/ 53999 h 53999"/>
              </a:gdLst>
              <a:ahLst/>
              <a:cxnLst>
                <a:cxn ang="0">
                  <a:pos x="connsiteX0" y="connsiteY0"/>
                </a:cxn>
                <a:cxn ang="0">
                  <a:pos x="connsiteX1" y="connsiteY1"/>
                </a:cxn>
              </a:cxnLst>
              <a:rect l="l" t="t" r="r" b="b"/>
              <a:pathLst>
                <a:path w="9525" h="53999">
                  <a:moveTo>
                    <a:pt x="0" y="0"/>
                  </a:moveTo>
                  <a:lnTo>
                    <a:pt x="0" y="53999"/>
                  </a:lnTo>
                </a:path>
              </a:pathLst>
            </a:custGeom>
            <a:noFill/>
            <a:ln w="19050" cap="flat">
              <a:solidFill>
                <a:srgbClr val="E73E16"/>
              </a:solidFill>
              <a:prstDash val="solid"/>
              <a:miter/>
            </a:ln>
          </p:spPr>
          <p:txBody>
            <a:bodyPr rtlCol="0" anchor="ctr"/>
            <a:lstStyle/>
            <a:p>
              <a:endParaRPr lang="en-GB"/>
            </a:p>
          </p:txBody>
        </p:sp>
        <p:sp>
          <p:nvSpPr>
            <p:cNvPr id="1300" name="Freeform: Shape 838">
              <a:extLst>
                <a:ext uri="{FF2B5EF4-FFF2-40B4-BE49-F238E27FC236}">
                  <a16:creationId xmlns:a16="http://schemas.microsoft.com/office/drawing/2014/main" id="{5BBD8E9D-6187-4EF0-56CA-C7DCB1464398}"/>
                </a:ext>
              </a:extLst>
            </p:cNvPr>
            <p:cNvSpPr/>
            <p:nvPr/>
          </p:nvSpPr>
          <p:spPr>
            <a:xfrm>
              <a:off x="3712692" y="3252790"/>
              <a:ext cx="9525" cy="53999"/>
            </a:xfrm>
            <a:custGeom>
              <a:avLst/>
              <a:gdLst>
                <a:gd name="connsiteX0" fmla="*/ 0 w 9525"/>
                <a:gd name="connsiteY0" fmla="*/ 0 h 53999"/>
                <a:gd name="connsiteX1" fmla="*/ 0 w 9525"/>
                <a:gd name="connsiteY1" fmla="*/ 53999 h 53999"/>
              </a:gdLst>
              <a:ahLst/>
              <a:cxnLst>
                <a:cxn ang="0">
                  <a:pos x="connsiteX0" y="connsiteY0"/>
                </a:cxn>
                <a:cxn ang="0">
                  <a:pos x="connsiteX1" y="connsiteY1"/>
                </a:cxn>
              </a:cxnLst>
              <a:rect l="l" t="t" r="r" b="b"/>
              <a:pathLst>
                <a:path w="9525" h="53999">
                  <a:moveTo>
                    <a:pt x="0" y="0"/>
                  </a:moveTo>
                  <a:lnTo>
                    <a:pt x="0" y="53999"/>
                  </a:lnTo>
                </a:path>
              </a:pathLst>
            </a:custGeom>
            <a:noFill/>
            <a:ln w="19050" cap="flat">
              <a:solidFill>
                <a:srgbClr val="E73E16"/>
              </a:solidFill>
              <a:prstDash val="solid"/>
              <a:miter/>
            </a:ln>
          </p:spPr>
          <p:txBody>
            <a:bodyPr rtlCol="0" anchor="ctr"/>
            <a:lstStyle/>
            <a:p>
              <a:endParaRPr lang="en-GB"/>
            </a:p>
          </p:txBody>
        </p:sp>
        <p:sp>
          <p:nvSpPr>
            <p:cNvPr id="1301" name="Freeform: Shape 839">
              <a:extLst>
                <a:ext uri="{FF2B5EF4-FFF2-40B4-BE49-F238E27FC236}">
                  <a16:creationId xmlns:a16="http://schemas.microsoft.com/office/drawing/2014/main" id="{6B54F0DD-1943-4805-6F2A-8029875A5E04}"/>
                </a:ext>
              </a:extLst>
            </p:cNvPr>
            <p:cNvSpPr/>
            <p:nvPr/>
          </p:nvSpPr>
          <p:spPr>
            <a:xfrm>
              <a:off x="3846042" y="3271840"/>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302" name="Freeform: Shape 840">
              <a:extLst>
                <a:ext uri="{FF2B5EF4-FFF2-40B4-BE49-F238E27FC236}">
                  <a16:creationId xmlns:a16="http://schemas.microsoft.com/office/drawing/2014/main" id="{CDBC135D-587F-D020-6ABF-C26138B0E112}"/>
                </a:ext>
              </a:extLst>
            </p:cNvPr>
            <p:cNvSpPr/>
            <p:nvPr/>
          </p:nvSpPr>
          <p:spPr>
            <a:xfrm>
              <a:off x="4341342" y="3424241"/>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303" name="Freeform: Shape 841">
              <a:extLst>
                <a:ext uri="{FF2B5EF4-FFF2-40B4-BE49-F238E27FC236}">
                  <a16:creationId xmlns:a16="http://schemas.microsoft.com/office/drawing/2014/main" id="{78A88FB6-DE7B-1F14-56B2-73ABA0004A3D}"/>
                </a:ext>
              </a:extLst>
            </p:cNvPr>
            <p:cNvSpPr/>
            <p:nvPr/>
          </p:nvSpPr>
          <p:spPr>
            <a:xfrm>
              <a:off x="4417542" y="3462341"/>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304" name="Freeform: Shape 842">
              <a:extLst>
                <a:ext uri="{FF2B5EF4-FFF2-40B4-BE49-F238E27FC236}">
                  <a16:creationId xmlns:a16="http://schemas.microsoft.com/office/drawing/2014/main" id="{8BD1F6D3-EA3E-C939-1C0E-828D555C3D8D}"/>
                </a:ext>
              </a:extLst>
            </p:cNvPr>
            <p:cNvSpPr/>
            <p:nvPr/>
          </p:nvSpPr>
          <p:spPr>
            <a:xfrm>
              <a:off x="4646142" y="3500441"/>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305" name="Freeform: Shape 843">
              <a:extLst>
                <a:ext uri="{FF2B5EF4-FFF2-40B4-BE49-F238E27FC236}">
                  <a16:creationId xmlns:a16="http://schemas.microsoft.com/office/drawing/2014/main" id="{F9E244EC-4DAF-FCB8-80D6-7598F25F7A1A}"/>
                </a:ext>
              </a:extLst>
            </p:cNvPr>
            <p:cNvSpPr/>
            <p:nvPr/>
          </p:nvSpPr>
          <p:spPr>
            <a:xfrm>
              <a:off x="4893792" y="3538541"/>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306" name="Freeform: Shape 844">
              <a:extLst>
                <a:ext uri="{FF2B5EF4-FFF2-40B4-BE49-F238E27FC236}">
                  <a16:creationId xmlns:a16="http://schemas.microsoft.com/office/drawing/2014/main" id="{EE1B2CBB-F375-BF8B-097E-79407B6EC65D}"/>
                </a:ext>
              </a:extLst>
            </p:cNvPr>
            <p:cNvSpPr/>
            <p:nvPr/>
          </p:nvSpPr>
          <p:spPr>
            <a:xfrm>
              <a:off x="5179542" y="361474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307" name="Freeform: Shape 845">
              <a:extLst>
                <a:ext uri="{FF2B5EF4-FFF2-40B4-BE49-F238E27FC236}">
                  <a16:creationId xmlns:a16="http://schemas.microsoft.com/office/drawing/2014/main" id="{30C0A6B7-A480-AE63-89C5-B2C1CF59FB8E}"/>
                </a:ext>
              </a:extLst>
            </p:cNvPr>
            <p:cNvSpPr/>
            <p:nvPr/>
          </p:nvSpPr>
          <p:spPr>
            <a:xfrm>
              <a:off x="5255742" y="361474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308" name="Freeform: Shape 846">
              <a:extLst>
                <a:ext uri="{FF2B5EF4-FFF2-40B4-BE49-F238E27FC236}">
                  <a16:creationId xmlns:a16="http://schemas.microsoft.com/office/drawing/2014/main" id="{B1E24781-F2F0-ECCE-39C9-058EFFF55798}"/>
                </a:ext>
              </a:extLst>
            </p:cNvPr>
            <p:cNvSpPr/>
            <p:nvPr/>
          </p:nvSpPr>
          <p:spPr>
            <a:xfrm>
              <a:off x="5331942" y="361474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309" name="Freeform: Shape 847">
              <a:extLst>
                <a:ext uri="{FF2B5EF4-FFF2-40B4-BE49-F238E27FC236}">
                  <a16:creationId xmlns:a16="http://schemas.microsoft.com/office/drawing/2014/main" id="{6550CF4E-1765-BCB3-2258-5DB6E9DA3EEB}"/>
                </a:ext>
              </a:extLst>
            </p:cNvPr>
            <p:cNvSpPr/>
            <p:nvPr/>
          </p:nvSpPr>
          <p:spPr>
            <a:xfrm>
              <a:off x="5370042" y="361474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19050" cap="flat">
              <a:solidFill>
                <a:srgbClr val="E73E16"/>
              </a:solidFill>
              <a:prstDash val="solid"/>
              <a:miter/>
            </a:ln>
          </p:spPr>
          <p:txBody>
            <a:bodyPr rtlCol="0" anchor="ctr"/>
            <a:lstStyle/>
            <a:p>
              <a:endParaRPr lang="en-GB"/>
            </a:p>
          </p:txBody>
        </p:sp>
        <p:sp>
          <p:nvSpPr>
            <p:cNvPr id="1310" name="Freeform: Shape 848">
              <a:extLst>
                <a:ext uri="{FF2B5EF4-FFF2-40B4-BE49-F238E27FC236}">
                  <a16:creationId xmlns:a16="http://schemas.microsoft.com/office/drawing/2014/main" id="{CBB3000C-BE93-CFF1-44AF-82DA65C65640}"/>
                </a:ext>
              </a:extLst>
            </p:cNvPr>
            <p:cNvSpPr/>
            <p:nvPr/>
          </p:nvSpPr>
          <p:spPr>
            <a:xfrm>
              <a:off x="5484342" y="36718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11" name="Freeform: Shape 849">
              <a:extLst>
                <a:ext uri="{FF2B5EF4-FFF2-40B4-BE49-F238E27FC236}">
                  <a16:creationId xmlns:a16="http://schemas.microsoft.com/office/drawing/2014/main" id="{32546A93-545C-6453-E304-2F13578DDA85}"/>
                </a:ext>
              </a:extLst>
            </p:cNvPr>
            <p:cNvSpPr/>
            <p:nvPr/>
          </p:nvSpPr>
          <p:spPr>
            <a:xfrm>
              <a:off x="5598642" y="36909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12" name="Freeform: Shape 850">
              <a:extLst>
                <a:ext uri="{FF2B5EF4-FFF2-40B4-BE49-F238E27FC236}">
                  <a16:creationId xmlns:a16="http://schemas.microsoft.com/office/drawing/2014/main" id="{37A864B0-C65A-1DCC-5DF4-FBCEF93BB68C}"/>
                </a:ext>
              </a:extLst>
            </p:cNvPr>
            <p:cNvSpPr/>
            <p:nvPr/>
          </p:nvSpPr>
          <p:spPr>
            <a:xfrm>
              <a:off x="5674842" y="36909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13" name="Freeform: Shape 851">
              <a:extLst>
                <a:ext uri="{FF2B5EF4-FFF2-40B4-BE49-F238E27FC236}">
                  <a16:creationId xmlns:a16="http://schemas.microsoft.com/office/drawing/2014/main" id="{74F1125E-46C4-3117-22AA-8A38289CD95C}"/>
                </a:ext>
              </a:extLst>
            </p:cNvPr>
            <p:cNvSpPr/>
            <p:nvPr/>
          </p:nvSpPr>
          <p:spPr>
            <a:xfrm>
              <a:off x="5731992" y="37290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14" name="Freeform: Shape 852">
              <a:extLst>
                <a:ext uri="{FF2B5EF4-FFF2-40B4-BE49-F238E27FC236}">
                  <a16:creationId xmlns:a16="http://schemas.microsoft.com/office/drawing/2014/main" id="{225BA77C-FDA8-51F6-79FB-62DA720DB001}"/>
                </a:ext>
              </a:extLst>
            </p:cNvPr>
            <p:cNvSpPr/>
            <p:nvPr/>
          </p:nvSpPr>
          <p:spPr>
            <a:xfrm>
              <a:off x="5751042" y="37290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15" name="Freeform: Shape 853">
              <a:extLst>
                <a:ext uri="{FF2B5EF4-FFF2-40B4-BE49-F238E27FC236}">
                  <a16:creationId xmlns:a16="http://schemas.microsoft.com/office/drawing/2014/main" id="{85429E1A-C9CB-6AC3-C8F7-BCAED91323A8}"/>
                </a:ext>
              </a:extLst>
            </p:cNvPr>
            <p:cNvSpPr/>
            <p:nvPr/>
          </p:nvSpPr>
          <p:spPr>
            <a:xfrm>
              <a:off x="5827242" y="37290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16" name="Freeform: Shape 854">
              <a:extLst>
                <a:ext uri="{FF2B5EF4-FFF2-40B4-BE49-F238E27FC236}">
                  <a16:creationId xmlns:a16="http://schemas.microsoft.com/office/drawing/2014/main" id="{82D7BD10-ED7A-EA7B-D22B-8FD740BC1AD9}"/>
                </a:ext>
              </a:extLst>
            </p:cNvPr>
            <p:cNvSpPr/>
            <p:nvPr/>
          </p:nvSpPr>
          <p:spPr>
            <a:xfrm>
              <a:off x="5941542" y="37671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17" name="Freeform: Shape 855">
              <a:extLst>
                <a:ext uri="{FF2B5EF4-FFF2-40B4-BE49-F238E27FC236}">
                  <a16:creationId xmlns:a16="http://schemas.microsoft.com/office/drawing/2014/main" id="{7FF45139-DFAD-F513-4645-5A696806B3AD}"/>
                </a:ext>
              </a:extLst>
            </p:cNvPr>
            <p:cNvSpPr/>
            <p:nvPr/>
          </p:nvSpPr>
          <p:spPr>
            <a:xfrm>
              <a:off x="5979642" y="37671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18" name="Freeform: Shape 856">
              <a:extLst>
                <a:ext uri="{FF2B5EF4-FFF2-40B4-BE49-F238E27FC236}">
                  <a16:creationId xmlns:a16="http://schemas.microsoft.com/office/drawing/2014/main" id="{E894DB66-8CE1-22ED-A682-69300FE319B7}"/>
                </a:ext>
              </a:extLst>
            </p:cNvPr>
            <p:cNvSpPr/>
            <p:nvPr/>
          </p:nvSpPr>
          <p:spPr>
            <a:xfrm>
              <a:off x="6017742" y="37671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19" name="Freeform: Shape 857">
              <a:extLst>
                <a:ext uri="{FF2B5EF4-FFF2-40B4-BE49-F238E27FC236}">
                  <a16:creationId xmlns:a16="http://schemas.microsoft.com/office/drawing/2014/main" id="{B7403820-E954-908C-E27C-4E10CA9CA4C2}"/>
                </a:ext>
              </a:extLst>
            </p:cNvPr>
            <p:cNvSpPr/>
            <p:nvPr/>
          </p:nvSpPr>
          <p:spPr>
            <a:xfrm>
              <a:off x="6055842" y="37671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20" name="Freeform: Shape 858">
              <a:extLst>
                <a:ext uri="{FF2B5EF4-FFF2-40B4-BE49-F238E27FC236}">
                  <a16:creationId xmlns:a16="http://schemas.microsoft.com/office/drawing/2014/main" id="{82A15617-627C-C4C4-E802-A74F25B970D6}"/>
                </a:ext>
              </a:extLst>
            </p:cNvPr>
            <p:cNvSpPr/>
            <p:nvPr/>
          </p:nvSpPr>
          <p:spPr>
            <a:xfrm>
              <a:off x="6093942" y="37671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21" name="Freeform: Shape 859">
              <a:extLst>
                <a:ext uri="{FF2B5EF4-FFF2-40B4-BE49-F238E27FC236}">
                  <a16:creationId xmlns:a16="http://schemas.microsoft.com/office/drawing/2014/main" id="{9FF59AA6-ECEC-621B-451C-DBCE2A358AA7}"/>
                </a:ext>
              </a:extLst>
            </p:cNvPr>
            <p:cNvSpPr/>
            <p:nvPr/>
          </p:nvSpPr>
          <p:spPr>
            <a:xfrm>
              <a:off x="6189192" y="38433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22" name="Freeform: Shape 860">
              <a:extLst>
                <a:ext uri="{FF2B5EF4-FFF2-40B4-BE49-F238E27FC236}">
                  <a16:creationId xmlns:a16="http://schemas.microsoft.com/office/drawing/2014/main" id="{EABFB74B-B869-2F5C-2D0A-C1EC6837F15C}"/>
                </a:ext>
              </a:extLst>
            </p:cNvPr>
            <p:cNvSpPr/>
            <p:nvPr/>
          </p:nvSpPr>
          <p:spPr>
            <a:xfrm>
              <a:off x="6227292" y="38433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23" name="Freeform: Shape 861">
              <a:extLst>
                <a:ext uri="{FF2B5EF4-FFF2-40B4-BE49-F238E27FC236}">
                  <a16:creationId xmlns:a16="http://schemas.microsoft.com/office/drawing/2014/main" id="{B5CAB31F-B756-2A5D-0908-D7B9B2916CCE}"/>
                </a:ext>
              </a:extLst>
            </p:cNvPr>
            <p:cNvSpPr/>
            <p:nvPr/>
          </p:nvSpPr>
          <p:spPr>
            <a:xfrm>
              <a:off x="6322542" y="38433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24" name="Freeform: Shape 862">
              <a:extLst>
                <a:ext uri="{FF2B5EF4-FFF2-40B4-BE49-F238E27FC236}">
                  <a16:creationId xmlns:a16="http://schemas.microsoft.com/office/drawing/2014/main" id="{7D5339FC-6935-B901-C5BB-513E296B2194}"/>
                </a:ext>
              </a:extLst>
            </p:cNvPr>
            <p:cNvSpPr/>
            <p:nvPr/>
          </p:nvSpPr>
          <p:spPr>
            <a:xfrm>
              <a:off x="6360642" y="38433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25" name="Freeform: Shape 863">
              <a:extLst>
                <a:ext uri="{FF2B5EF4-FFF2-40B4-BE49-F238E27FC236}">
                  <a16:creationId xmlns:a16="http://schemas.microsoft.com/office/drawing/2014/main" id="{C0EAAFEA-E818-B000-6D82-088C50475DC6}"/>
                </a:ext>
              </a:extLst>
            </p:cNvPr>
            <p:cNvSpPr/>
            <p:nvPr/>
          </p:nvSpPr>
          <p:spPr>
            <a:xfrm>
              <a:off x="6398751" y="38433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26" name="Freeform: Shape 864">
              <a:extLst>
                <a:ext uri="{FF2B5EF4-FFF2-40B4-BE49-F238E27FC236}">
                  <a16:creationId xmlns:a16="http://schemas.microsoft.com/office/drawing/2014/main" id="{8385E106-793A-870F-52AE-93109EDE7616}"/>
                </a:ext>
              </a:extLst>
            </p:cNvPr>
            <p:cNvSpPr/>
            <p:nvPr/>
          </p:nvSpPr>
          <p:spPr>
            <a:xfrm>
              <a:off x="6417801" y="38433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27" name="Freeform: Shape 865">
              <a:extLst>
                <a:ext uri="{FF2B5EF4-FFF2-40B4-BE49-F238E27FC236}">
                  <a16:creationId xmlns:a16="http://schemas.microsoft.com/office/drawing/2014/main" id="{07B855CD-E6DF-8EE0-151A-765E7C730955}"/>
                </a:ext>
              </a:extLst>
            </p:cNvPr>
            <p:cNvSpPr/>
            <p:nvPr/>
          </p:nvSpPr>
          <p:spPr>
            <a:xfrm>
              <a:off x="6474951" y="38433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28" name="Freeform: Shape 866">
              <a:extLst>
                <a:ext uri="{FF2B5EF4-FFF2-40B4-BE49-F238E27FC236}">
                  <a16:creationId xmlns:a16="http://schemas.microsoft.com/office/drawing/2014/main" id="{F5E570EE-3844-7744-BA3B-90752ECD1806}"/>
                </a:ext>
              </a:extLst>
            </p:cNvPr>
            <p:cNvSpPr/>
            <p:nvPr/>
          </p:nvSpPr>
          <p:spPr>
            <a:xfrm>
              <a:off x="6513051" y="38433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29" name="Freeform: Shape 867">
              <a:extLst>
                <a:ext uri="{FF2B5EF4-FFF2-40B4-BE49-F238E27FC236}">
                  <a16:creationId xmlns:a16="http://schemas.microsoft.com/office/drawing/2014/main" id="{A4AB4229-E70E-0798-2A91-75873BD8F40D}"/>
                </a:ext>
              </a:extLst>
            </p:cNvPr>
            <p:cNvSpPr/>
            <p:nvPr/>
          </p:nvSpPr>
          <p:spPr>
            <a:xfrm>
              <a:off x="6608301" y="38433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30" name="Freeform: Shape 868">
              <a:extLst>
                <a:ext uri="{FF2B5EF4-FFF2-40B4-BE49-F238E27FC236}">
                  <a16:creationId xmlns:a16="http://schemas.microsoft.com/office/drawing/2014/main" id="{6388BAA8-FD6A-94EF-AE31-B56009971DE9}"/>
                </a:ext>
              </a:extLst>
            </p:cNvPr>
            <p:cNvSpPr/>
            <p:nvPr/>
          </p:nvSpPr>
          <p:spPr>
            <a:xfrm>
              <a:off x="6627351" y="38433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31" name="Freeform: Shape 869">
              <a:extLst>
                <a:ext uri="{FF2B5EF4-FFF2-40B4-BE49-F238E27FC236}">
                  <a16:creationId xmlns:a16="http://schemas.microsoft.com/office/drawing/2014/main" id="{772EED9F-C657-EAF2-9BF7-2E80140A5371}"/>
                </a:ext>
              </a:extLst>
            </p:cNvPr>
            <p:cNvSpPr/>
            <p:nvPr/>
          </p:nvSpPr>
          <p:spPr>
            <a:xfrm>
              <a:off x="6665451" y="38623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32" name="Freeform: Shape 870">
              <a:extLst>
                <a:ext uri="{FF2B5EF4-FFF2-40B4-BE49-F238E27FC236}">
                  <a16:creationId xmlns:a16="http://schemas.microsoft.com/office/drawing/2014/main" id="{07BE70DD-646B-1AB1-6FD7-816EBC158156}"/>
                </a:ext>
              </a:extLst>
            </p:cNvPr>
            <p:cNvSpPr/>
            <p:nvPr/>
          </p:nvSpPr>
          <p:spPr>
            <a:xfrm>
              <a:off x="6684501" y="38623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33" name="Freeform: Shape 871">
              <a:extLst>
                <a:ext uri="{FF2B5EF4-FFF2-40B4-BE49-F238E27FC236}">
                  <a16:creationId xmlns:a16="http://schemas.microsoft.com/office/drawing/2014/main" id="{C6F2D6D5-B431-EBD3-A959-6F87094FBADB}"/>
                </a:ext>
              </a:extLst>
            </p:cNvPr>
            <p:cNvSpPr/>
            <p:nvPr/>
          </p:nvSpPr>
          <p:spPr>
            <a:xfrm>
              <a:off x="6703551" y="38623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34" name="Freeform: Shape 872">
              <a:extLst>
                <a:ext uri="{FF2B5EF4-FFF2-40B4-BE49-F238E27FC236}">
                  <a16:creationId xmlns:a16="http://schemas.microsoft.com/office/drawing/2014/main" id="{2B41F23C-19CD-5F3B-957D-2CF814932F51}"/>
                </a:ext>
              </a:extLst>
            </p:cNvPr>
            <p:cNvSpPr/>
            <p:nvPr/>
          </p:nvSpPr>
          <p:spPr>
            <a:xfrm>
              <a:off x="6722601" y="38814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35" name="Freeform: Shape 873">
              <a:extLst>
                <a:ext uri="{FF2B5EF4-FFF2-40B4-BE49-F238E27FC236}">
                  <a16:creationId xmlns:a16="http://schemas.microsoft.com/office/drawing/2014/main" id="{0B310370-F216-ACC8-E100-F3187397CAF8}"/>
                </a:ext>
              </a:extLst>
            </p:cNvPr>
            <p:cNvSpPr/>
            <p:nvPr/>
          </p:nvSpPr>
          <p:spPr>
            <a:xfrm>
              <a:off x="6760701" y="38814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36" name="Freeform: Shape 874">
              <a:extLst>
                <a:ext uri="{FF2B5EF4-FFF2-40B4-BE49-F238E27FC236}">
                  <a16:creationId xmlns:a16="http://schemas.microsoft.com/office/drawing/2014/main" id="{F6944327-789F-C9EF-8A6E-7276BEAFB48A}"/>
                </a:ext>
              </a:extLst>
            </p:cNvPr>
            <p:cNvSpPr/>
            <p:nvPr/>
          </p:nvSpPr>
          <p:spPr>
            <a:xfrm>
              <a:off x="6798801" y="388144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37" name="Freeform: Shape 875">
              <a:extLst>
                <a:ext uri="{FF2B5EF4-FFF2-40B4-BE49-F238E27FC236}">
                  <a16:creationId xmlns:a16="http://schemas.microsoft.com/office/drawing/2014/main" id="{E8E8C363-140C-D941-C29A-EF5B49B65694}"/>
                </a:ext>
              </a:extLst>
            </p:cNvPr>
            <p:cNvSpPr/>
            <p:nvPr/>
          </p:nvSpPr>
          <p:spPr>
            <a:xfrm>
              <a:off x="6817851" y="39004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38" name="Freeform: Shape 876">
              <a:extLst>
                <a:ext uri="{FF2B5EF4-FFF2-40B4-BE49-F238E27FC236}">
                  <a16:creationId xmlns:a16="http://schemas.microsoft.com/office/drawing/2014/main" id="{11E1FBF7-DD25-F03D-AD36-6A40DAC801EA}"/>
                </a:ext>
              </a:extLst>
            </p:cNvPr>
            <p:cNvSpPr/>
            <p:nvPr/>
          </p:nvSpPr>
          <p:spPr>
            <a:xfrm>
              <a:off x="6836901" y="39004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39" name="Freeform: Shape 877">
              <a:extLst>
                <a:ext uri="{FF2B5EF4-FFF2-40B4-BE49-F238E27FC236}">
                  <a16:creationId xmlns:a16="http://schemas.microsoft.com/office/drawing/2014/main" id="{1FEB0384-B70B-7BD9-87B5-64B6F6D02514}"/>
                </a:ext>
              </a:extLst>
            </p:cNvPr>
            <p:cNvSpPr/>
            <p:nvPr/>
          </p:nvSpPr>
          <p:spPr>
            <a:xfrm>
              <a:off x="6875001" y="39004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40" name="Freeform: Shape 878">
              <a:extLst>
                <a:ext uri="{FF2B5EF4-FFF2-40B4-BE49-F238E27FC236}">
                  <a16:creationId xmlns:a16="http://schemas.microsoft.com/office/drawing/2014/main" id="{6E67F7B9-4520-BC7D-AD98-CA464C1EC330}"/>
                </a:ext>
              </a:extLst>
            </p:cNvPr>
            <p:cNvSpPr/>
            <p:nvPr/>
          </p:nvSpPr>
          <p:spPr>
            <a:xfrm>
              <a:off x="6894051" y="39004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41" name="Freeform: Shape 879">
              <a:extLst>
                <a:ext uri="{FF2B5EF4-FFF2-40B4-BE49-F238E27FC236}">
                  <a16:creationId xmlns:a16="http://schemas.microsoft.com/office/drawing/2014/main" id="{32226C8B-869C-ADBA-30E7-63AFD9BBC770}"/>
                </a:ext>
              </a:extLst>
            </p:cNvPr>
            <p:cNvSpPr/>
            <p:nvPr/>
          </p:nvSpPr>
          <p:spPr>
            <a:xfrm>
              <a:off x="6932151" y="39004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42" name="Freeform: Shape 880">
              <a:extLst>
                <a:ext uri="{FF2B5EF4-FFF2-40B4-BE49-F238E27FC236}">
                  <a16:creationId xmlns:a16="http://schemas.microsoft.com/office/drawing/2014/main" id="{36789535-707D-27EC-EF37-7E2C326F1E63}"/>
                </a:ext>
              </a:extLst>
            </p:cNvPr>
            <p:cNvSpPr/>
            <p:nvPr/>
          </p:nvSpPr>
          <p:spPr>
            <a:xfrm>
              <a:off x="6951201" y="39004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43" name="Freeform: Shape 881">
              <a:extLst>
                <a:ext uri="{FF2B5EF4-FFF2-40B4-BE49-F238E27FC236}">
                  <a16:creationId xmlns:a16="http://schemas.microsoft.com/office/drawing/2014/main" id="{CEF07740-5987-952F-AD8C-12ECBCFF8662}"/>
                </a:ext>
              </a:extLst>
            </p:cNvPr>
            <p:cNvSpPr/>
            <p:nvPr/>
          </p:nvSpPr>
          <p:spPr>
            <a:xfrm>
              <a:off x="6989301" y="39004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44" name="Freeform: Shape 882">
              <a:extLst>
                <a:ext uri="{FF2B5EF4-FFF2-40B4-BE49-F238E27FC236}">
                  <a16:creationId xmlns:a16="http://schemas.microsoft.com/office/drawing/2014/main" id="{43A703FB-FF35-31F9-FA61-E74E999AABFC}"/>
                </a:ext>
              </a:extLst>
            </p:cNvPr>
            <p:cNvSpPr/>
            <p:nvPr/>
          </p:nvSpPr>
          <p:spPr>
            <a:xfrm>
              <a:off x="7027401" y="39004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45" name="Freeform: Shape 883">
              <a:extLst>
                <a:ext uri="{FF2B5EF4-FFF2-40B4-BE49-F238E27FC236}">
                  <a16:creationId xmlns:a16="http://schemas.microsoft.com/office/drawing/2014/main" id="{FB734E41-B454-3107-A92D-FC9F48EF5FB0}"/>
                </a:ext>
              </a:extLst>
            </p:cNvPr>
            <p:cNvSpPr/>
            <p:nvPr/>
          </p:nvSpPr>
          <p:spPr>
            <a:xfrm>
              <a:off x="7046451" y="39004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46" name="Freeform: Shape 884">
              <a:extLst>
                <a:ext uri="{FF2B5EF4-FFF2-40B4-BE49-F238E27FC236}">
                  <a16:creationId xmlns:a16="http://schemas.microsoft.com/office/drawing/2014/main" id="{F871D7DB-A19D-920B-7B83-1FC28DC7419A}"/>
                </a:ext>
              </a:extLst>
            </p:cNvPr>
            <p:cNvSpPr/>
            <p:nvPr/>
          </p:nvSpPr>
          <p:spPr>
            <a:xfrm>
              <a:off x="7141701" y="3938596"/>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47" name="Freeform: Shape 885">
              <a:extLst>
                <a:ext uri="{FF2B5EF4-FFF2-40B4-BE49-F238E27FC236}">
                  <a16:creationId xmlns:a16="http://schemas.microsoft.com/office/drawing/2014/main" id="{0B872FC7-0448-FCCF-9B54-C1D388CDD6DB}"/>
                </a:ext>
              </a:extLst>
            </p:cNvPr>
            <p:cNvSpPr/>
            <p:nvPr/>
          </p:nvSpPr>
          <p:spPr>
            <a:xfrm>
              <a:off x="7189269" y="394422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48" name="Freeform: Shape 886">
              <a:extLst>
                <a:ext uri="{FF2B5EF4-FFF2-40B4-BE49-F238E27FC236}">
                  <a16:creationId xmlns:a16="http://schemas.microsoft.com/office/drawing/2014/main" id="{EAF78B0E-7F78-D33F-8205-0FF2EA31E600}"/>
                </a:ext>
              </a:extLst>
            </p:cNvPr>
            <p:cNvSpPr/>
            <p:nvPr/>
          </p:nvSpPr>
          <p:spPr>
            <a:xfrm>
              <a:off x="7246419" y="394422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49" name="Freeform: Shape 887">
              <a:extLst>
                <a:ext uri="{FF2B5EF4-FFF2-40B4-BE49-F238E27FC236}">
                  <a16:creationId xmlns:a16="http://schemas.microsoft.com/office/drawing/2014/main" id="{ADA33EDA-4F55-0734-C660-7F56CF5E18B6}"/>
                </a:ext>
              </a:extLst>
            </p:cNvPr>
            <p:cNvSpPr/>
            <p:nvPr/>
          </p:nvSpPr>
          <p:spPr>
            <a:xfrm>
              <a:off x="7303569" y="394422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50" name="Freeform: Shape 888">
              <a:extLst>
                <a:ext uri="{FF2B5EF4-FFF2-40B4-BE49-F238E27FC236}">
                  <a16:creationId xmlns:a16="http://schemas.microsoft.com/office/drawing/2014/main" id="{81C88F8E-3B00-420E-3D75-60F39A2ECA17}"/>
                </a:ext>
              </a:extLst>
            </p:cNvPr>
            <p:cNvSpPr/>
            <p:nvPr/>
          </p:nvSpPr>
          <p:spPr>
            <a:xfrm>
              <a:off x="7341669" y="394422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51" name="Freeform: Shape 889">
              <a:extLst>
                <a:ext uri="{FF2B5EF4-FFF2-40B4-BE49-F238E27FC236}">
                  <a16:creationId xmlns:a16="http://schemas.microsoft.com/office/drawing/2014/main" id="{BE7B4A5E-C5A5-7A02-281F-81D0F0728C1D}"/>
                </a:ext>
              </a:extLst>
            </p:cNvPr>
            <p:cNvSpPr/>
            <p:nvPr/>
          </p:nvSpPr>
          <p:spPr>
            <a:xfrm>
              <a:off x="7379769" y="394422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52" name="Freeform: Shape 890">
              <a:extLst>
                <a:ext uri="{FF2B5EF4-FFF2-40B4-BE49-F238E27FC236}">
                  <a16:creationId xmlns:a16="http://schemas.microsoft.com/office/drawing/2014/main" id="{69FC7667-6FE1-4604-D4C0-E2DDF64FD4FA}"/>
                </a:ext>
              </a:extLst>
            </p:cNvPr>
            <p:cNvSpPr/>
            <p:nvPr/>
          </p:nvSpPr>
          <p:spPr>
            <a:xfrm>
              <a:off x="7417869" y="394422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53" name="Freeform: Shape 891">
              <a:extLst>
                <a:ext uri="{FF2B5EF4-FFF2-40B4-BE49-F238E27FC236}">
                  <a16:creationId xmlns:a16="http://schemas.microsoft.com/office/drawing/2014/main" id="{6D89E496-ED71-E2C6-F36D-3323476DC41B}"/>
                </a:ext>
              </a:extLst>
            </p:cNvPr>
            <p:cNvSpPr/>
            <p:nvPr/>
          </p:nvSpPr>
          <p:spPr>
            <a:xfrm>
              <a:off x="7417869" y="394422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54" name="Freeform: Shape 892">
              <a:extLst>
                <a:ext uri="{FF2B5EF4-FFF2-40B4-BE49-F238E27FC236}">
                  <a16:creationId xmlns:a16="http://schemas.microsoft.com/office/drawing/2014/main" id="{07DF1E4B-87AC-A678-F5EA-642C448AA10B}"/>
                </a:ext>
              </a:extLst>
            </p:cNvPr>
            <p:cNvSpPr/>
            <p:nvPr/>
          </p:nvSpPr>
          <p:spPr>
            <a:xfrm>
              <a:off x="7455969" y="394422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55" name="Freeform: Shape 893">
              <a:extLst>
                <a:ext uri="{FF2B5EF4-FFF2-40B4-BE49-F238E27FC236}">
                  <a16:creationId xmlns:a16="http://schemas.microsoft.com/office/drawing/2014/main" id="{A31717E5-21A0-27F5-7E05-D219D31458BE}"/>
                </a:ext>
              </a:extLst>
            </p:cNvPr>
            <p:cNvSpPr/>
            <p:nvPr/>
          </p:nvSpPr>
          <p:spPr>
            <a:xfrm>
              <a:off x="747501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56" name="Freeform: Shape 894">
              <a:extLst>
                <a:ext uri="{FF2B5EF4-FFF2-40B4-BE49-F238E27FC236}">
                  <a16:creationId xmlns:a16="http://schemas.microsoft.com/office/drawing/2014/main" id="{B87E3A3E-5DEF-9C83-278A-BFC604B7458D}"/>
                </a:ext>
              </a:extLst>
            </p:cNvPr>
            <p:cNvSpPr/>
            <p:nvPr/>
          </p:nvSpPr>
          <p:spPr>
            <a:xfrm>
              <a:off x="753216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57" name="Freeform: Shape 895">
              <a:extLst>
                <a:ext uri="{FF2B5EF4-FFF2-40B4-BE49-F238E27FC236}">
                  <a16:creationId xmlns:a16="http://schemas.microsoft.com/office/drawing/2014/main" id="{8D00080A-B42A-F98D-DF74-9151D24C4AC4}"/>
                </a:ext>
              </a:extLst>
            </p:cNvPr>
            <p:cNvSpPr/>
            <p:nvPr/>
          </p:nvSpPr>
          <p:spPr>
            <a:xfrm>
              <a:off x="755121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58" name="Freeform: Shape 896">
              <a:extLst>
                <a:ext uri="{FF2B5EF4-FFF2-40B4-BE49-F238E27FC236}">
                  <a16:creationId xmlns:a16="http://schemas.microsoft.com/office/drawing/2014/main" id="{1E0AD369-6B3C-D805-8C2C-48D04908D41F}"/>
                </a:ext>
              </a:extLst>
            </p:cNvPr>
            <p:cNvSpPr/>
            <p:nvPr/>
          </p:nvSpPr>
          <p:spPr>
            <a:xfrm>
              <a:off x="757026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59" name="Freeform: Shape 897">
              <a:extLst>
                <a:ext uri="{FF2B5EF4-FFF2-40B4-BE49-F238E27FC236}">
                  <a16:creationId xmlns:a16="http://schemas.microsoft.com/office/drawing/2014/main" id="{002D9EC7-0705-7384-7805-5F000827E9B7}"/>
                </a:ext>
              </a:extLst>
            </p:cNvPr>
            <p:cNvSpPr/>
            <p:nvPr/>
          </p:nvSpPr>
          <p:spPr>
            <a:xfrm>
              <a:off x="758931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60" name="Freeform: Shape 898">
              <a:extLst>
                <a:ext uri="{FF2B5EF4-FFF2-40B4-BE49-F238E27FC236}">
                  <a16:creationId xmlns:a16="http://schemas.microsoft.com/office/drawing/2014/main" id="{185EB4D4-210C-D507-7CAB-B3F73A9471A2}"/>
                </a:ext>
              </a:extLst>
            </p:cNvPr>
            <p:cNvSpPr/>
            <p:nvPr/>
          </p:nvSpPr>
          <p:spPr>
            <a:xfrm>
              <a:off x="762741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61" name="Freeform: Shape 899">
              <a:extLst>
                <a:ext uri="{FF2B5EF4-FFF2-40B4-BE49-F238E27FC236}">
                  <a16:creationId xmlns:a16="http://schemas.microsoft.com/office/drawing/2014/main" id="{BACF922F-6707-3EA6-5117-E0FAED936EF3}"/>
                </a:ext>
              </a:extLst>
            </p:cNvPr>
            <p:cNvSpPr/>
            <p:nvPr/>
          </p:nvSpPr>
          <p:spPr>
            <a:xfrm>
              <a:off x="766551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62" name="Freeform: Shape 900">
              <a:extLst>
                <a:ext uri="{FF2B5EF4-FFF2-40B4-BE49-F238E27FC236}">
                  <a16:creationId xmlns:a16="http://schemas.microsoft.com/office/drawing/2014/main" id="{79AA6C29-7D9F-7C8D-2110-A2C9B98EB292}"/>
                </a:ext>
              </a:extLst>
            </p:cNvPr>
            <p:cNvSpPr/>
            <p:nvPr/>
          </p:nvSpPr>
          <p:spPr>
            <a:xfrm>
              <a:off x="770361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63" name="Freeform: Shape 901">
              <a:extLst>
                <a:ext uri="{FF2B5EF4-FFF2-40B4-BE49-F238E27FC236}">
                  <a16:creationId xmlns:a16="http://schemas.microsoft.com/office/drawing/2014/main" id="{2C20445E-6D0F-BF92-81C7-BA8A2B6567FE}"/>
                </a:ext>
              </a:extLst>
            </p:cNvPr>
            <p:cNvSpPr/>
            <p:nvPr/>
          </p:nvSpPr>
          <p:spPr>
            <a:xfrm>
              <a:off x="777981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64" name="Freeform: Shape 902">
              <a:extLst>
                <a:ext uri="{FF2B5EF4-FFF2-40B4-BE49-F238E27FC236}">
                  <a16:creationId xmlns:a16="http://schemas.microsoft.com/office/drawing/2014/main" id="{AC4AB510-A371-323B-1B03-631641FAC372}"/>
                </a:ext>
              </a:extLst>
            </p:cNvPr>
            <p:cNvSpPr/>
            <p:nvPr/>
          </p:nvSpPr>
          <p:spPr>
            <a:xfrm>
              <a:off x="785601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65" name="Freeform: Shape 903">
              <a:extLst>
                <a:ext uri="{FF2B5EF4-FFF2-40B4-BE49-F238E27FC236}">
                  <a16:creationId xmlns:a16="http://schemas.microsoft.com/office/drawing/2014/main" id="{C66AD06F-2D8D-0EC2-058E-A74619B2F9C5}"/>
                </a:ext>
              </a:extLst>
            </p:cNvPr>
            <p:cNvSpPr/>
            <p:nvPr/>
          </p:nvSpPr>
          <p:spPr>
            <a:xfrm>
              <a:off x="797032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66" name="Freeform: Shape 904">
              <a:extLst>
                <a:ext uri="{FF2B5EF4-FFF2-40B4-BE49-F238E27FC236}">
                  <a16:creationId xmlns:a16="http://schemas.microsoft.com/office/drawing/2014/main" id="{05EDDEC1-0DFE-E2FF-A162-3EDF99F36B8C}"/>
                </a:ext>
              </a:extLst>
            </p:cNvPr>
            <p:cNvSpPr/>
            <p:nvPr/>
          </p:nvSpPr>
          <p:spPr>
            <a:xfrm>
              <a:off x="8008429" y="39632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67" name="Freeform: Shape 905">
              <a:extLst>
                <a:ext uri="{FF2B5EF4-FFF2-40B4-BE49-F238E27FC236}">
                  <a16:creationId xmlns:a16="http://schemas.microsoft.com/office/drawing/2014/main" id="{E53F69EF-4399-CAE9-AB66-EE07C04E5991}"/>
                </a:ext>
              </a:extLst>
            </p:cNvPr>
            <p:cNvSpPr/>
            <p:nvPr/>
          </p:nvSpPr>
          <p:spPr>
            <a:xfrm>
              <a:off x="808462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68" name="Freeform: Shape 906">
              <a:extLst>
                <a:ext uri="{FF2B5EF4-FFF2-40B4-BE49-F238E27FC236}">
                  <a16:creationId xmlns:a16="http://schemas.microsoft.com/office/drawing/2014/main" id="{98F50733-CC95-E327-05EA-F940A4E8C604}"/>
                </a:ext>
              </a:extLst>
            </p:cNvPr>
            <p:cNvSpPr/>
            <p:nvPr/>
          </p:nvSpPr>
          <p:spPr>
            <a:xfrm>
              <a:off x="827512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69" name="Freeform: Shape 907">
              <a:extLst>
                <a:ext uri="{FF2B5EF4-FFF2-40B4-BE49-F238E27FC236}">
                  <a16:creationId xmlns:a16="http://schemas.microsoft.com/office/drawing/2014/main" id="{89E4ABE8-99A7-C6D3-676F-E12CB97E1CF5}"/>
                </a:ext>
              </a:extLst>
            </p:cNvPr>
            <p:cNvSpPr/>
            <p:nvPr/>
          </p:nvSpPr>
          <p:spPr>
            <a:xfrm>
              <a:off x="831322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70" name="Freeform: Shape 908">
              <a:extLst>
                <a:ext uri="{FF2B5EF4-FFF2-40B4-BE49-F238E27FC236}">
                  <a16:creationId xmlns:a16="http://schemas.microsoft.com/office/drawing/2014/main" id="{CC73D4CC-CA7B-B516-BB13-AFE65C311323}"/>
                </a:ext>
              </a:extLst>
            </p:cNvPr>
            <p:cNvSpPr/>
            <p:nvPr/>
          </p:nvSpPr>
          <p:spPr>
            <a:xfrm>
              <a:off x="842752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71" name="Freeform: Shape 909">
              <a:extLst>
                <a:ext uri="{FF2B5EF4-FFF2-40B4-BE49-F238E27FC236}">
                  <a16:creationId xmlns:a16="http://schemas.microsoft.com/office/drawing/2014/main" id="{18C4A72A-F82A-C6C7-D946-4B0D726ED303}"/>
                </a:ext>
              </a:extLst>
            </p:cNvPr>
            <p:cNvSpPr/>
            <p:nvPr/>
          </p:nvSpPr>
          <p:spPr>
            <a:xfrm>
              <a:off x="848467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72" name="Freeform: Shape 910">
              <a:extLst>
                <a:ext uri="{FF2B5EF4-FFF2-40B4-BE49-F238E27FC236}">
                  <a16:creationId xmlns:a16="http://schemas.microsoft.com/office/drawing/2014/main" id="{134525B4-A7EA-E5D2-A878-2F1785BC49F4}"/>
                </a:ext>
              </a:extLst>
            </p:cNvPr>
            <p:cNvSpPr/>
            <p:nvPr/>
          </p:nvSpPr>
          <p:spPr>
            <a:xfrm>
              <a:off x="852277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73" name="Freeform: Shape 911">
              <a:extLst>
                <a:ext uri="{FF2B5EF4-FFF2-40B4-BE49-F238E27FC236}">
                  <a16:creationId xmlns:a16="http://schemas.microsoft.com/office/drawing/2014/main" id="{13847202-5704-0CFD-9C96-C1548CB91F16}"/>
                </a:ext>
              </a:extLst>
            </p:cNvPr>
            <p:cNvSpPr/>
            <p:nvPr/>
          </p:nvSpPr>
          <p:spPr>
            <a:xfrm>
              <a:off x="859897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74" name="Freeform: Shape 912">
              <a:extLst>
                <a:ext uri="{FF2B5EF4-FFF2-40B4-BE49-F238E27FC236}">
                  <a16:creationId xmlns:a16="http://schemas.microsoft.com/office/drawing/2014/main" id="{03AE46EF-4211-A434-8C0E-5EFFC1718809}"/>
                </a:ext>
              </a:extLst>
            </p:cNvPr>
            <p:cNvSpPr/>
            <p:nvPr/>
          </p:nvSpPr>
          <p:spPr>
            <a:xfrm>
              <a:off x="865612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75" name="Freeform: Shape 913">
              <a:extLst>
                <a:ext uri="{FF2B5EF4-FFF2-40B4-BE49-F238E27FC236}">
                  <a16:creationId xmlns:a16="http://schemas.microsoft.com/office/drawing/2014/main" id="{4CA6B174-1452-BAAF-D6FB-2F5E2F012D15}"/>
                </a:ext>
              </a:extLst>
            </p:cNvPr>
            <p:cNvSpPr/>
            <p:nvPr/>
          </p:nvSpPr>
          <p:spPr>
            <a:xfrm>
              <a:off x="863707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76" name="Freeform: Shape 914">
              <a:extLst>
                <a:ext uri="{FF2B5EF4-FFF2-40B4-BE49-F238E27FC236}">
                  <a16:creationId xmlns:a16="http://schemas.microsoft.com/office/drawing/2014/main" id="{FC5CF554-4F44-89E6-F616-3A4B5DF1468F}"/>
                </a:ext>
              </a:extLst>
            </p:cNvPr>
            <p:cNvSpPr/>
            <p:nvPr/>
          </p:nvSpPr>
          <p:spPr>
            <a:xfrm>
              <a:off x="869422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77" name="Freeform: Shape 915">
              <a:extLst>
                <a:ext uri="{FF2B5EF4-FFF2-40B4-BE49-F238E27FC236}">
                  <a16:creationId xmlns:a16="http://schemas.microsoft.com/office/drawing/2014/main" id="{2D67C121-3A99-0E82-17D3-1636F72CDF72}"/>
                </a:ext>
              </a:extLst>
            </p:cNvPr>
            <p:cNvSpPr/>
            <p:nvPr/>
          </p:nvSpPr>
          <p:spPr>
            <a:xfrm>
              <a:off x="880852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78" name="Freeform: Shape 916">
              <a:extLst>
                <a:ext uri="{FF2B5EF4-FFF2-40B4-BE49-F238E27FC236}">
                  <a16:creationId xmlns:a16="http://schemas.microsoft.com/office/drawing/2014/main" id="{4F5111B4-55D3-CAB0-0121-116E26D44C49}"/>
                </a:ext>
              </a:extLst>
            </p:cNvPr>
            <p:cNvSpPr/>
            <p:nvPr/>
          </p:nvSpPr>
          <p:spPr>
            <a:xfrm>
              <a:off x="890377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79" name="Freeform: Shape 917">
              <a:extLst>
                <a:ext uri="{FF2B5EF4-FFF2-40B4-BE49-F238E27FC236}">
                  <a16:creationId xmlns:a16="http://schemas.microsoft.com/office/drawing/2014/main" id="{E9B4236A-BA2E-0A1F-3C96-2AA48897E55B}"/>
                </a:ext>
              </a:extLst>
            </p:cNvPr>
            <p:cNvSpPr/>
            <p:nvPr/>
          </p:nvSpPr>
          <p:spPr>
            <a:xfrm>
              <a:off x="903712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80" name="Freeform: Shape 918">
              <a:extLst>
                <a:ext uri="{FF2B5EF4-FFF2-40B4-BE49-F238E27FC236}">
                  <a16:creationId xmlns:a16="http://schemas.microsoft.com/office/drawing/2014/main" id="{C3345B13-8E33-F983-3ACC-78227C109A37}"/>
                </a:ext>
              </a:extLst>
            </p:cNvPr>
            <p:cNvSpPr/>
            <p:nvPr/>
          </p:nvSpPr>
          <p:spPr>
            <a:xfrm>
              <a:off x="907522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81" name="Freeform: Shape 919">
              <a:extLst>
                <a:ext uri="{FF2B5EF4-FFF2-40B4-BE49-F238E27FC236}">
                  <a16:creationId xmlns:a16="http://schemas.microsoft.com/office/drawing/2014/main" id="{C4B4D191-C6E4-133D-576D-E27A62E6E51C}"/>
                </a:ext>
              </a:extLst>
            </p:cNvPr>
            <p:cNvSpPr/>
            <p:nvPr/>
          </p:nvSpPr>
          <p:spPr>
            <a:xfrm>
              <a:off x="911332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82" name="Freeform: Shape 920">
              <a:extLst>
                <a:ext uri="{FF2B5EF4-FFF2-40B4-BE49-F238E27FC236}">
                  <a16:creationId xmlns:a16="http://schemas.microsoft.com/office/drawing/2014/main" id="{85C433F5-C4B6-0766-A964-4D80391DDCF9}"/>
                </a:ext>
              </a:extLst>
            </p:cNvPr>
            <p:cNvSpPr/>
            <p:nvPr/>
          </p:nvSpPr>
          <p:spPr>
            <a:xfrm>
              <a:off x="9132379" y="4001375"/>
              <a:ext cx="9525" cy="54006"/>
            </a:xfrm>
            <a:custGeom>
              <a:avLst/>
              <a:gdLst>
                <a:gd name="connsiteX0" fmla="*/ 0 w 9525"/>
                <a:gd name="connsiteY0" fmla="*/ 0 h 54006"/>
                <a:gd name="connsiteX1" fmla="*/ 0 w 9525"/>
                <a:gd name="connsiteY1" fmla="*/ 54007 h 54006"/>
              </a:gdLst>
              <a:ahLst/>
              <a:cxnLst>
                <a:cxn ang="0">
                  <a:pos x="connsiteX0" y="connsiteY0"/>
                </a:cxn>
                <a:cxn ang="0">
                  <a:pos x="connsiteX1" y="connsiteY1"/>
                </a:cxn>
              </a:cxnLst>
              <a:rect l="l" t="t" r="r" b="b"/>
              <a:pathLst>
                <a:path w="9525" h="54006">
                  <a:moveTo>
                    <a:pt x="0" y="0"/>
                  </a:moveTo>
                  <a:lnTo>
                    <a:pt x="0" y="54007"/>
                  </a:lnTo>
                </a:path>
              </a:pathLst>
            </a:custGeom>
            <a:noFill/>
            <a:ln w="19050" cap="flat">
              <a:solidFill>
                <a:srgbClr val="E73E16"/>
              </a:solidFill>
              <a:prstDash val="solid"/>
              <a:miter/>
            </a:ln>
          </p:spPr>
          <p:txBody>
            <a:bodyPr rtlCol="0" anchor="ctr"/>
            <a:lstStyle/>
            <a:p>
              <a:endParaRPr lang="en-GB"/>
            </a:p>
          </p:txBody>
        </p:sp>
        <p:sp>
          <p:nvSpPr>
            <p:cNvPr id="1383" name="Freeform: Shape 921">
              <a:extLst>
                <a:ext uri="{FF2B5EF4-FFF2-40B4-BE49-F238E27FC236}">
                  <a16:creationId xmlns:a16="http://schemas.microsoft.com/office/drawing/2014/main" id="{0B7A310F-308F-3CE8-5F89-E30B77C06E2D}"/>
                </a:ext>
              </a:extLst>
            </p:cNvPr>
            <p:cNvSpPr/>
            <p:nvPr/>
          </p:nvSpPr>
          <p:spPr>
            <a:xfrm>
              <a:off x="9282864" y="4083214"/>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84" name="Freeform: Shape 922">
              <a:extLst>
                <a:ext uri="{FF2B5EF4-FFF2-40B4-BE49-F238E27FC236}">
                  <a16:creationId xmlns:a16="http://schemas.microsoft.com/office/drawing/2014/main" id="{A22A962D-8612-CB87-A8EA-A6BE5589874A}"/>
                </a:ext>
              </a:extLst>
            </p:cNvPr>
            <p:cNvSpPr/>
            <p:nvPr/>
          </p:nvSpPr>
          <p:spPr>
            <a:xfrm>
              <a:off x="9340014" y="4083214"/>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85" name="Freeform: Shape 923">
              <a:extLst>
                <a:ext uri="{FF2B5EF4-FFF2-40B4-BE49-F238E27FC236}">
                  <a16:creationId xmlns:a16="http://schemas.microsoft.com/office/drawing/2014/main" id="{60D46B55-40F5-493E-F873-281D708AE1EA}"/>
                </a:ext>
              </a:extLst>
            </p:cNvPr>
            <p:cNvSpPr/>
            <p:nvPr/>
          </p:nvSpPr>
          <p:spPr>
            <a:xfrm>
              <a:off x="9378114" y="4083214"/>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86" name="Freeform: Shape 924">
              <a:extLst>
                <a:ext uri="{FF2B5EF4-FFF2-40B4-BE49-F238E27FC236}">
                  <a16:creationId xmlns:a16="http://schemas.microsoft.com/office/drawing/2014/main" id="{A17E09EF-1164-1BD9-51C8-558AC60B3667}"/>
                </a:ext>
              </a:extLst>
            </p:cNvPr>
            <p:cNvSpPr/>
            <p:nvPr/>
          </p:nvSpPr>
          <p:spPr>
            <a:xfrm>
              <a:off x="9397164" y="4083214"/>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87" name="Freeform: Shape 925">
              <a:extLst>
                <a:ext uri="{FF2B5EF4-FFF2-40B4-BE49-F238E27FC236}">
                  <a16:creationId xmlns:a16="http://schemas.microsoft.com/office/drawing/2014/main" id="{417CD944-B7DB-C038-6F27-2066CA49879F}"/>
                </a:ext>
              </a:extLst>
            </p:cNvPr>
            <p:cNvSpPr/>
            <p:nvPr/>
          </p:nvSpPr>
          <p:spPr>
            <a:xfrm>
              <a:off x="9435264" y="4083214"/>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88" name="Freeform: Shape 926">
              <a:extLst>
                <a:ext uri="{FF2B5EF4-FFF2-40B4-BE49-F238E27FC236}">
                  <a16:creationId xmlns:a16="http://schemas.microsoft.com/office/drawing/2014/main" id="{3E363598-F9E9-09EA-4A9A-03D4077F0725}"/>
                </a:ext>
              </a:extLst>
            </p:cNvPr>
            <p:cNvSpPr/>
            <p:nvPr/>
          </p:nvSpPr>
          <p:spPr>
            <a:xfrm>
              <a:off x="9473364" y="4083214"/>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sp>
          <p:nvSpPr>
            <p:cNvPr id="1389" name="Freeform: Shape 927">
              <a:extLst>
                <a:ext uri="{FF2B5EF4-FFF2-40B4-BE49-F238E27FC236}">
                  <a16:creationId xmlns:a16="http://schemas.microsoft.com/office/drawing/2014/main" id="{7A204C55-3030-2E8D-1D09-9E1310500572}"/>
                </a:ext>
              </a:extLst>
            </p:cNvPr>
            <p:cNvSpPr/>
            <p:nvPr/>
          </p:nvSpPr>
          <p:spPr>
            <a:xfrm>
              <a:off x="9835324" y="4083214"/>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19050" cap="flat">
              <a:solidFill>
                <a:srgbClr val="E73E16"/>
              </a:solidFill>
              <a:prstDash val="solid"/>
              <a:miter/>
            </a:ln>
          </p:spPr>
          <p:txBody>
            <a:bodyPr rtlCol="0" anchor="ctr"/>
            <a:lstStyle/>
            <a:p>
              <a:endParaRPr lang="en-GB"/>
            </a:p>
          </p:txBody>
        </p:sp>
      </p:grpSp>
      <p:grpSp>
        <p:nvGrpSpPr>
          <p:cNvPr id="1390" name="Group 1389">
            <a:extLst>
              <a:ext uri="{FF2B5EF4-FFF2-40B4-BE49-F238E27FC236}">
                <a16:creationId xmlns:a16="http://schemas.microsoft.com/office/drawing/2014/main" id="{AE1D220E-8FCE-C139-8045-2FA290CDF7F9}"/>
              </a:ext>
            </a:extLst>
          </p:cNvPr>
          <p:cNvGrpSpPr/>
          <p:nvPr/>
        </p:nvGrpSpPr>
        <p:grpSpPr>
          <a:xfrm>
            <a:off x="3310955" y="1638372"/>
            <a:ext cx="5773690" cy="1455198"/>
            <a:chOff x="2490787" y="2509837"/>
            <a:chExt cx="7209443" cy="1835095"/>
          </a:xfrm>
        </p:grpSpPr>
        <p:sp>
          <p:nvSpPr>
            <p:cNvPr id="1391" name="Freeform: Shape 932">
              <a:extLst>
                <a:ext uri="{FF2B5EF4-FFF2-40B4-BE49-F238E27FC236}">
                  <a16:creationId xmlns:a16="http://schemas.microsoft.com/office/drawing/2014/main" id="{E6098BB2-335D-AABF-D48B-929BB9D26146}"/>
                </a:ext>
              </a:extLst>
            </p:cNvPr>
            <p:cNvSpPr/>
            <p:nvPr/>
          </p:nvSpPr>
          <p:spPr>
            <a:xfrm>
              <a:off x="2490787" y="2528887"/>
              <a:ext cx="7209443" cy="1781832"/>
            </a:xfrm>
            <a:custGeom>
              <a:avLst/>
              <a:gdLst>
                <a:gd name="connsiteX0" fmla="*/ 7209444 w 7209443"/>
                <a:gd name="connsiteY0" fmla="*/ 1781832 h 1781832"/>
                <a:gd name="connsiteX1" fmla="*/ 6893309 w 7209443"/>
                <a:gd name="connsiteY1" fmla="*/ 1781832 h 1781832"/>
                <a:gd name="connsiteX2" fmla="*/ 6893309 w 7209443"/>
                <a:gd name="connsiteY2" fmla="*/ 1617612 h 1781832"/>
                <a:gd name="connsiteX3" fmla="*/ 5973652 w 7209443"/>
                <a:gd name="connsiteY3" fmla="*/ 1617612 h 1781832"/>
                <a:gd name="connsiteX4" fmla="*/ 5973652 w 7209443"/>
                <a:gd name="connsiteY4" fmla="*/ 1580655 h 1781832"/>
                <a:gd name="connsiteX5" fmla="*/ 5760159 w 7209443"/>
                <a:gd name="connsiteY5" fmla="*/ 1580655 h 1781832"/>
                <a:gd name="connsiteX6" fmla="*/ 5760159 w 7209443"/>
                <a:gd name="connsiteY6" fmla="*/ 1556023 h 1781832"/>
                <a:gd name="connsiteX7" fmla="*/ 5690369 w 7209443"/>
                <a:gd name="connsiteY7" fmla="*/ 1556023 h 1781832"/>
                <a:gd name="connsiteX8" fmla="*/ 5690369 w 7209443"/>
                <a:gd name="connsiteY8" fmla="*/ 1535497 h 1781832"/>
                <a:gd name="connsiteX9" fmla="*/ 5160740 w 7209443"/>
                <a:gd name="connsiteY9" fmla="*/ 1535497 h 1781832"/>
                <a:gd name="connsiteX10" fmla="*/ 5160740 w 7209443"/>
                <a:gd name="connsiteY10" fmla="*/ 1527286 h 1781832"/>
                <a:gd name="connsiteX11" fmla="*/ 4975994 w 7209443"/>
                <a:gd name="connsiteY11" fmla="*/ 1527286 h 1781832"/>
                <a:gd name="connsiteX12" fmla="*/ 4975994 w 7209443"/>
                <a:gd name="connsiteY12" fmla="*/ 1498549 h 1781832"/>
                <a:gd name="connsiteX13" fmla="*/ 4602385 w 7209443"/>
                <a:gd name="connsiteY13" fmla="*/ 1498549 h 1781832"/>
                <a:gd name="connsiteX14" fmla="*/ 4602385 w 7209443"/>
                <a:gd name="connsiteY14" fmla="*/ 1486224 h 1781832"/>
                <a:gd name="connsiteX15" fmla="*/ 4442260 w 7209443"/>
                <a:gd name="connsiteY15" fmla="*/ 1486224 h 1781832"/>
                <a:gd name="connsiteX16" fmla="*/ 4442260 w 7209443"/>
                <a:gd name="connsiteY16" fmla="*/ 1461592 h 1781832"/>
                <a:gd name="connsiteX17" fmla="*/ 4290356 w 7209443"/>
                <a:gd name="connsiteY17" fmla="*/ 1461592 h 1781832"/>
                <a:gd name="connsiteX18" fmla="*/ 4290356 w 7209443"/>
                <a:gd name="connsiteY18" fmla="*/ 1432855 h 1781832"/>
                <a:gd name="connsiteX19" fmla="*/ 4142556 w 7209443"/>
                <a:gd name="connsiteY19" fmla="*/ 1432855 h 1781832"/>
                <a:gd name="connsiteX20" fmla="*/ 4142556 w 7209443"/>
                <a:gd name="connsiteY20" fmla="*/ 1391803 h 1781832"/>
                <a:gd name="connsiteX21" fmla="*/ 3859263 w 7209443"/>
                <a:gd name="connsiteY21" fmla="*/ 1391803 h 1781832"/>
                <a:gd name="connsiteX22" fmla="*/ 3859263 w 7209443"/>
                <a:gd name="connsiteY22" fmla="*/ 1367161 h 1781832"/>
                <a:gd name="connsiteX23" fmla="*/ 3715569 w 7209443"/>
                <a:gd name="connsiteY23" fmla="*/ 1367161 h 1781832"/>
                <a:gd name="connsiteX24" fmla="*/ 3715569 w 7209443"/>
                <a:gd name="connsiteY24" fmla="*/ 1346635 h 1781832"/>
                <a:gd name="connsiteX25" fmla="*/ 3588296 w 7209443"/>
                <a:gd name="connsiteY25" fmla="*/ 1346635 h 1781832"/>
                <a:gd name="connsiteX26" fmla="*/ 3588296 w 7209443"/>
                <a:gd name="connsiteY26" fmla="*/ 1326109 h 1781832"/>
                <a:gd name="connsiteX27" fmla="*/ 3534928 w 7209443"/>
                <a:gd name="connsiteY27" fmla="*/ 1326109 h 1781832"/>
                <a:gd name="connsiteX28" fmla="*/ 3534928 w 7209443"/>
                <a:gd name="connsiteY28" fmla="*/ 1301477 h 1781832"/>
                <a:gd name="connsiteX29" fmla="*/ 3218793 w 7209443"/>
                <a:gd name="connsiteY29" fmla="*/ 1301477 h 1781832"/>
                <a:gd name="connsiteX30" fmla="*/ 3218793 w 7209443"/>
                <a:gd name="connsiteY30" fmla="*/ 1272740 h 1781832"/>
                <a:gd name="connsiteX31" fmla="*/ 3083309 w 7209443"/>
                <a:gd name="connsiteY31" fmla="*/ 1272740 h 1781832"/>
                <a:gd name="connsiteX32" fmla="*/ 3083309 w 7209443"/>
                <a:gd name="connsiteY32" fmla="*/ 1252214 h 1781832"/>
                <a:gd name="connsiteX33" fmla="*/ 2956036 w 7209443"/>
                <a:gd name="connsiteY33" fmla="*/ 1252214 h 1781832"/>
                <a:gd name="connsiteX34" fmla="*/ 2956036 w 7209443"/>
                <a:gd name="connsiteY34" fmla="*/ 1219362 h 1781832"/>
                <a:gd name="connsiteX35" fmla="*/ 2861605 w 7209443"/>
                <a:gd name="connsiteY35" fmla="*/ 1219362 h 1781832"/>
                <a:gd name="connsiteX36" fmla="*/ 2861605 w 7209443"/>
                <a:gd name="connsiteY36" fmla="*/ 1198836 h 1781832"/>
                <a:gd name="connsiteX37" fmla="*/ 2758964 w 7209443"/>
                <a:gd name="connsiteY37" fmla="*/ 1198836 h 1781832"/>
                <a:gd name="connsiteX38" fmla="*/ 2758964 w 7209443"/>
                <a:gd name="connsiteY38" fmla="*/ 1170099 h 1781832"/>
                <a:gd name="connsiteX39" fmla="*/ 2648112 w 7209443"/>
                <a:gd name="connsiteY39" fmla="*/ 1170099 h 1781832"/>
                <a:gd name="connsiteX40" fmla="*/ 2648112 w 7209443"/>
                <a:gd name="connsiteY40" fmla="*/ 1149572 h 1781832"/>
                <a:gd name="connsiteX41" fmla="*/ 2524944 w 7209443"/>
                <a:gd name="connsiteY41" fmla="*/ 1149572 h 1781832"/>
                <a:gd name="connsiteX42" fmla="*/ 2524944 w 7209443"/>
                <a:gd name="connsiteY42" fmla="*/ 1133151 h 1781832"/>
                <a:gd name="connsiteX43" fmla="*/ 2422303 w 7209443"/>
                <a:gd name="connsiteY43" fmla="*/ 1133151 h 1781832"/>
                <a:gd name="connsiteX44" fmla="*/ 2422303 w 7209443"/>
                <a:gd name="connsiteY44" fmla="*/ 1116720 h 1781832"/>
                <a:gd name="connsiteX45" fmla="*/ 2352513 w 7209443"/>
                <a:gd name="connsiteY45" fmla="*/ 1116720 h 1781832"/>
                <a:gd name="connsiteX46" fmla="*/ 2352513 w 7209443"/>
                <a:gd name="connsiteY46" fmla="*/ 1096194 h 1781832"/>
                <a:gd name="connsiteX47" fmla="*/ 2192388 w 7209443"/>
                <a:gd name="connsiteY47" fmla="*/ 1096194 h 1781832"/>
                <a:gd name="connsiteX48" fmla="*/ 2192388 w 7209443"/>
                <a:gd name="connsiteY48" fmla="*/ 1071562 h 1781832"/>
                <a:gd name="connsiteX49" fmla="*/ 2044589 w 7209443"/>
                <a:gd name="connsiteY49" fmla="*/ 1071562 h 1781832"/>
                <a:gd name="connsiteX50" fmla="*/ 2044589 w 7209443"/>
                <a:gd name="connsiteY50" fmla="*/ 1042826 h 1781832"/>
                <a:gd name="connsiteX51" fmla="*/ 1987115 w 7209443"/>
                <a:gd name="connsiteY51" fmla="*/ 1042826 h 1781832"/>
                <a:gd name="connsiteX52" fmla="*/ 1987115 w 7209443"/>
                <a:gd name="connsiteY52" fmla="*/ 1014089 h 1781832"/>
                <a:gd name="connsiteX53" fmla="*/ 1937842 w 7209443"/>
                <a:gd name="connsiteY53" fmla="*/ 1014089 h 1781832"/>
                <a:gd name="connsiteX54" fmla="*/ 1937842 w 7209443"/>
                <a:gd name="connsiteY54" fmla="*/ 989447 h 1781832"/>
                <a:gd name="connsiteX55" fmla="*/ 1905000 w 7209443"/>
                <a:gd name="connsiteY55" fmla="*/ 989447 h 1781832"/>
                <a:gd name="connsiteX56" fmla="*/ 1905000 w 7209443"/>
                <a:gd name="connsiteY56" fmla="*/ 977132 h 1781832"/>
                <a:gd name="connsiteX57" fmla="*/ 1872158 w 7209443"/>
                <a:gd name="connsiteY57" fmla="*/ 977132 h 1781832"/>
                <a:gd name="connsiteX58" fmla="*/ 1872158 w 7209443"/>
                <a:gd name="connsiteY58" fmla="*/ 948395 h 1781832"/>
                <a:gd name="connsiteX59" fmla="*/ 1769516 w 7209443"/>
                <a:gd name="connsiteY59" fmla="*/ 948395 h 1781832"/>
                <a:gd name="connsiteX60" fmla="*/ 1769516 w 7209443"/>
                <a:gd name="connsiteY60" fmla="*/ 927866 h 1781832"/>
                <a:gd name="connsiteX61" fmla="*/ 1720244 w 7209443"/>
                <a:gd name="connsiteY61" fmla="*/ 927866 h 1781832"/>
                <a:gd name="connsiteX62" fmla="*/ 1720244 w 7209443"/>
                <a:gd name="connsiteY62" fmla="*/ 903233 h 1781832"/>
                <a:gd name="connsiteX63" fmla="*/ 1613507 w 7209443"/>
                <a:gd name="connsiteY63" fmla="*/ 903233 h 1781832"/>
                <a:gd name="connsiteX64" fmla="*/ 1613507 w 7209443"/>
                <a:gd name="connsiteY64" fmla="*/ 874493 h 1781832"/>
                <a:gd name="connsiteX65" fmla="*/ 1527286 w 7209443"/>
                <a:gd name="connsiteY65" fmla="*/ 874493 h 1781832"/>
                <a:gd name="connsiteX66" fmla="*/ 1527286 w 7209443"/>
                <a:gd name="connsiteY66" fmla="*/ 849860 h 1781832"/>
                <a:gd name="connsiteX67" fmla="*/ 1478013 w 7209443"/>
                <a:gd name="connsiteY67" fmla="*/ 849860 h 1781832"/>
                <a:gd name="connsiteX68" fmla="*/ 1478013 w 7209443"/>
                <a:gd name="connsiteY68" fmla="*/ 825226 h 1781832"/>
                <a:gd name="connsiteX69" fmla="*/ 1428750 w 7209443"/>
                <a:gd name="connsiteY69" fmla="*/ 825226 h 1781832"/>
                <a:gd name="connsiteX70" fmla="*/ 1428750 w 7209443"/>
                <a:gd name="connsiteY70" fmla="*/ 796487 h 1781832"/>
                <a:gd name="connsiteX71" fmla="*/ 1367161 w 7209443"/>
                <a:gd name="connsiteY71" fmla="*/ 796487 h 1781832"/>
                <a:gd name="connsiteX72" fmla="*/ 1367161 w 7209443"/>
                <a:gd name="connsiteY72" fmla="*/ 771854 h 1781832"/>
                <a:gd name="connsiteX73" fmla="*/ 1317898 w 7209443"/>
                <a:gd name="connsiteY73" fmla="*/ 771854 h 1781832"/>
                <a:gd name="connsiteX74" fmla="*/ 1317898 w 7209443"/>
                <a:gd name="connsiteY74" fmla="*/ 743115 h 1781832"/>
                <a:gd name="connsiteX75" fmla="*/ 1252214 w 7209443"/>
                <a:gd name="connsiteY75" fmla="*/ 743115 h 1781832"/>
                <a:gd name="connsiteX76" fmla="*/ 1252214 w 7209443"/>
                <a:gd name="connsiteY76" fmla="*/ 718480 h 1781832"/>
                <a:gd name="connsiteX77" fmla="*/ 1198836 w 7209443"/>
                <a:gd name="connsiteY77" fmla="*/ 718480 h 1781832"/>
                <a:gd name="connsiteX78" fmla="*/ 1198836 w 7209443"/>
                <a:gd name="connsiteY78" fmla="*/ 669213 h 1781832"/>
                <a:gd name="connsiteX79" fmla="*/ 1133151 w 7209443"/>
                <a:gd name="connsiteY79" fmla="*/ 669213 h 1781832"/>
                <a:gd name="connsiteX80" fmla="*/ 1133151 w 7209443"/>
                <a:gd name="connsiteY80" fmla="*/ 648685 h 1781832"/>
                <a:gd name="connsiteX81" fmla="*/ 1100299 w 7209443"/>
                <a:gd name="connsiteY81" fmla="*/ 648685 h 1781832"/>
                <a:gd name="connsiteX82" fmla="*/ 1100299 w 7209443"/>
                <a:gd name="connsiteY82" fmla="*/ 619946 h 1781832"/>
                <a:gd name="connsiteX83" fmla="*/ 1046931 w 7209443"/>
                <a:gd name="connsiteY83" fmla="*/ 619946 h 1781832"/>
                <a:gd name="connsiteX84" fmla="*/ 1046931 w 7209443"/>
                <a:gd name="connsiteY84" fmla="*/ 591207 h 1781832"/>
                <a:gd name="connsiteX85" fmla="*/ 989447 w 7209443"/>
                <a:gd name="connsiteY85" fmla="*/ 591207 h 1781832"/>
                <a:gd name="connsiteX86" fmla="*/ 989447 w 7209443"/>
                <a:gd name="connsiteY86" fmla="*/ 541940 h 1781832"/>
                <a:gd name="connsiteX87" fmla="*/ 952500 w 7209443"/>
                <a:gd name="connsiteY87" fmla="*/ 541940 h 1781832"/>
                <a:gd name="connsiteX88" fmla="*/ 952500 w 7209443"/>
                <a:gd name="connsiteY88" fmla="*/ 517306 h 1781832"/>
                <a:gd name="connsiteX89" fmla="*/ 862176 w 7209443"/>
                <a:gd name="connsiteY89" fmla="*/ 517306 h 1781832"/>
                <a:gd name="connsiteX90" fmla="*/ 862176 w 7209443"/>
                <a:gd name="connsiteY90" fmla="*/ 496778 h 1781832"/>
                <a:gd name="connsiteX91" fmla="*/ 812909 w 7209443"/>
                <a:gd name="connsiteY91" fmla="*/ 496778 h 1781832"/>
                <a:gd name="connsiteX92" fmla="*/ 812909 w 7209443"/>
                <a:gd name="connsiteY92" fmla="*/ 472145 h 1781832"/>
                <a:gd name="connsiteX93" fmla="*/ 800592 w 7209443"/>
                <a:gd name="connsiteY93" fmla="*/ 472145 h 1781832"/>
                <a:gd name="connsiteX94" fmla="*/ 800592 w 7209443"/>
                <a:gd name="connsiteY94" fmla="*/ 443405 h 1781832"/>
                <a:gd name="connsiteX95" fmla="*/ 739009 w 7209443"/>
                <a:gd name="connsiteY95" fmla="*/ 443405 h 1781832"/>
                <a:gd name="connsiteX96" fmla="*/ 739009 w 7209443"/>
                <a:gd name="connsiteY96" fmla="*/ 418771 h 1781832"/>
                <a:gd name="connsiteX97" fmla="*/ 702058 w 7209443"/>
                <a:gd name="connsiteY97" fmla="*/ 418771 h 1781832"/>
                <a:gd name="connsiteX98" fmla="*/ 702058 w 7209443"/>
                <a:gd name="connsiteY98" fmla="*/ 385927 h 1781832"/>
                <a:gd name="connsiteX99" fmla="*/ 644580 w 7209443"/>
                <a:gd name="connsiteY99" fmla="*/ 385927 h 1781832"/>
                <a:gd name="connsiteX100" fmla="*/ 644580 w 7209443"/>
                <a:gd name="connsiteY100" fmla="*/ 344871 h 1781832"/>
                <a:gd name="connsiteX101" fmla="*/ 582996 w 7209443"/>
                <a:gd name="connsiteY101" fmla="*/ 344871 h 1781832"/>
                <a:gd name="connsiteX102" fmla="*/ 582996 w 7209443"/>
                <a:gd name="connsiteY102" fmla="*/ 303815 h 1781832"/>
                <a:gd name="connsiteX103" fmla="*/ 554257 w 7209443"/>
                <a:gd name="connsiteY103" fmla="*/ 303815 h 1781832"/>
                <a:gd name="connsiteX104" fmla="*/ 554257 w 7209443"/>
                <a:gd name="connsiteY104" fmla="*/ 262758 h 1781832"/>
                <a:gd name="connsiteX105" fmla="*/ 435194 w 7209443"/>
                <a:gd name="connsiteY105" fmla="*/ 262758 h 1781832"/>
                <a:gd name="connsiteX106" fmla="*/ 435194 w 7209443"/>
                <a:gd name="connsiteY106" fmla="*/ 229913 h 1781832"/>
                <a:gd name="connsiteX107" fmla="*/ 414666 w 7209443"/>
                <a:gd name="connsiteY107" fmla="*/ 229913 h 1781832"/>
                <a:gd name="connsiteX108" fmla="*/ 414666 w 7209443"/>
                <a:gd name="connsiteY108" fmla="*/ 172436 h 1781832"/>
                <a:gd name="connsiteX109" fmla="*/ 353082 w 7209443"/>
                <a:gd name="connsiteY109" fmla="*/ 172436 h 1781832"/>
                <a:gd name="connsiteX110" fmla="*/ 353082 w 7209443"/>
                <a:gd name="connsiteY110" fmla="*/ 147801 h 1781832"/>
                <a:gd name="connsiteX111" fmla="*/ 270970 w 7209443"/>
                <a:gd name="connsiteY111" fmla="*/ 147801 h 1781832"/>
                <a:gd name="connsiteX112" fmla="*/ 270970 w 7209443"/>
                <a:gd name="connsiteY112" fmla="*/ 119062 h 1781832"/>
                <a:gd name="connsiteX113" fmla="*/ 238125 w 7209443"/>
                <a:gd name="connsiteY113" fmla="*/ 119062 h 1781832"/>
                <a:gd name="connsiteX114" fmla="*/ 238125 w 7209443"/>
                <a:gd name="connsiteY114" fmla="*/ 90324 h 1781832"/>
                <a:gd name="connsiteX115" fmla="*/ 172436 w 7209443"/>
                <a:gd name="connsiteY115" fmla="*/ 90324 h 1781832"/>
                <a:gd name="connsiteX116" fmla="*/ 172436 w 7209443"/>
                <a:gd name="connsiteY116" fmla="*/ 69795 h 1781832"/>
                <a:gd name="connsiteX117" fmla="*/ 123168 w 7209443"/>
                <a:gd name="connsiteY117" fmla="*/ 69795 h 1781832"/>
                <a:gd name="connsiteX118" fmla="*/ 123168 w 7209443"/>
                <a:gd name="connsiteY118" fmla="*/ 49267 h 1781832"/>
                <a:gd name="connsiteX119" fmla="*/ 57478 w 7209443"/>
                <a:gd name="connsiteY119" fmla="*/ 49267 h 1781832"/>
                <a:gd name="connsiteX120" fmla="*/ 57478 w 7209443"/>
                <a:gd name="connsiteY120" fmla="*/ 0 h 1781832"/>
                <a:gd name="connsiteX121" fmla="*/ 0 w 7209443"/>
                <a:gd name="connsiteY121" fmla="*/ 0 h 17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7209443" h="1781832">
                  <a:moveTo>
                    <a:pt x="7209444" y="1781832"/>
                  </a:moveTo>
                  <a:lnTo>
                    <a:pt x="6893309" y="1781832"/>
                  </a:lnTo>
                  <a:lnTo>
                    <a:pt x="6893309" y="1617612"/>
                  </a:lnTo>
                  <a:lnTo>
                    <a:pt x="5973652" y="1617612"/>
                  </a:lnTo>
                  <a:lnTo>
                    <a:pt x="5973652" y="1580655"/>
                  </a:lnTo>
                  <a:lnTo>
                    <a:pt x="5760159" y="1580655"/>
                  </a:lnTo>
                  <a:lnTo>
                    <a:pt x="5760159" y="1556023"/>
                  </a:lnTo>
                  <a:lnTo>
                    <a:pt x="5690369" y="1556023"/>
                  </a:lnTo>
                  <a:lnTo>
                    <a:pt x="5690369" y="1535497"/>
                  </a:lnTo>
                  <a:lnTo>
                    <a:pt x="5160740" y="1535497"/>
                  </a:lnTo>
                  <a:lnTo>
                    <a:pt x="5160740" y="1527286"/>
                  </a:lnTo>
                  <a:lnTo>
                    <a:pt x="4975994" y="1527286"/>
                  </a:lnTo>
                  <a:lnTo>
                    <a:pt x="4975994" y="1498549"/>
                  </a:lnTo>
                  <a:lnTo>
                    <a:pt x="4602385" y="1498549"/>
                  </a:lnTo>
                  <a:lnTo>
                    <a:pt x="4602385" y="1486224"/>
                  </a:lnTo>
                  <a:lnTo>
                    <a:pt x="4442260" y="1486224"/>
                  </a:lnTo>
                  <a:lnTo>
                    <a:pt x="4442260" y="1461592"/>
                  </a:lnTo>
                  <a:lnTo>
                    <a:pt x="4290356" y="1461592"/>
                  </a:lnTo>
                  <a:lnTo>
                    <a:pt x="4290356" y="1432855"/>
                  </a:lnTo>
                  <a:lnTo>
                    <a:pt x="4142556" y="1432855"/>
                  </a:lnTo>
                  <a:lnTo>
                    <a:pt x="4142556" y="1391803"/>
                  </a:lnTo>
                  <a:lnTo>
                    <a:pt x="3859263" y="1391803"/>
                  </a:lnTo>
                  <a:lnTo>
                    <a:pt x="3859263" y="1367161"/>
                  </a:lnTo>
                  <a:lnTo>
                    <a:pt x="3715569" y="1367161"/>
                  </a:lnTo>
                  <a:lnTo>
                    <a:pt x="3715569" y="1346635"/>
                  </a:lnTo>
                  <a:lnTo>
                    <a:pt x="3588296" y="1346635"/>
                  </a:lnTo>
                  <a:lnTo>
                    <a:pt x="3588296" y="1326109"/>
                  </a:lnTo>
                  <a:lnTo>
                    <a:pt x="3534928" y="1326109"/>
                  </a:lnTo>
                  <a:lnTo>
                    <a:pt x="3534928" y="1301477"/>
                  </a:lnTo>
                  <a:lnTo>
                    <a:pt x="3218793" y="1301477"/>
                  </a:lnTo>
                  <a:lnTo>
                    <a:pt x="3218793" y="1272740"/>
                  </a:lnTo>
                  <a:lnTo>
                    <a:pt x="3083309" y="1272740"/>
                  </a:lnTo>
                  <a:lnTo>
                    <a:pt x="3083309" y="1252214"/>
                  </a:lnTo>
                  <a:lnTo>
                    <a:pt x="2956036" y="1252214"/>
                  </a:lnTo>
                  <a:lnTo>
                    <a:pt x="2956036" y="1219362"/>
                  </a:lnTo>
                  <a:lnTo>
                    <a:pt x="2861605" y="1219362"/>
                  </a:lnTo>
                  <a:lnTo>
                    <a:pt x="2861605" y="1198836"/>
                  </a:lnTo>
                  <a:lnTo>
                    <a:pt x="2758964" y="1198836"/>
                  </a:lnTo>
                  <a:lnTo>
                    <a:pt x="2758964" y="1170099"/>
                  </a:lnTo>
                  <a:lnTo>
                    <a:pt x="2648112" y="1170099"/>
                  </a:lnTo>
                  <a:lnTo>
                    <a:pt x="2648112" y="1149572"/>
                  </a:lnTo>
                  <a:lnTo>
                    <a:pt x="2524944" y="1149572"/>
                  </a:lnTo>
                  <a:lnTo>
                    <a:pt x="2524944" y="1133151"/>
                  </a:lnTo>
                  <a:lnTo>
                    <a:pt x="2422303" y="1133151"/>
                  </a:lnTo>
                  <a:lnTo>
                    <a:pt x="2422303" y="1116720"/>
                  </a:lnTo>
                  <a:lnTo>
                    <a:pt x="2352513" y="1116720"/>
                  </a:lnTo>
                  <a:lnTo>
                    <a:pt x="2352513" y="1096194"/>
                  </a:lnTo>
                  <a:lnTo>
                    <a:pt x="2192388" y="1096194"/>
                  </a:lnTo>
                  <a:lnTo>
                    <a:pt x="2192388" y="1071562"/>
                  </a:lnTo>
                  <a:lnTo>
                    <a:pt x="2044589" y="1071562"/>
                  </a:lnTo>
                  <a:lnTo>
                    <a:pt x="2044589" y="1042826"/>
                  </a:lnTo>
                  <a:lnTo>
                    <a:pt x="1987115" y="1042826"/>
                  </a:lnTo>
                  <a:lnTo>
                    <a:pt x="1987115" y="1014089"/>
                  </a:lnTo>
                  <a:lnTo>
                    <a:pt x="1937842" y="1014089"/>
                  </a:lnTo>
                  <a:lnTo>
                    <a:pt x="1937842" y="989447"/>
                  </a:lnTo>
                  <a:lnTo>
                    <a:pt x="1905000" y="989447"/>
                  </a:lnTo>
                  <a:lnTo>
                    <a:pt x="1905000" y="977132"/>
                  </a:lnTo>
                  <a:lnTo>
                    <a:pt x="1872158" y="977132"/>
                  </a:lnTo>
                  <a:lnTo>
                    <a:pt x="1872158" y="948395"/>
                  </a:lnTo>
                  <a:lnTo>
                    <a:pt x="1769516" y="948395"/>
                  </a:lnTo>
                  <a:lnTo>
                    <a:pt x="1769516" y="927866"/>
                  </a:lnTo>
                  <a:lnTo>
                    <a:pt x="1720244" y="927866"/>
                  </a:lnTo>
                  <a:lnTo>
                    <a:pt x="1720244" y="903233"/>
                  </a:lnTo>
                  <a:lnTo>
                    <a:pt x="1613507" y="903233"/>
                  </a:lnTo>
                  <a:lnTo>
                    <a:pt x="1613507" y="874493"/>
                  </a:lnTo>
                  <a:lnTo>
                    <a:pt x="1527286" y="874493"/>
                  </a:lnTo>
                  <a:lnTo>
                    <a:pt x="1527286" y="849860"/>
                  </a:lnTo>
                  <a:lnTo>
                    <a:pt x="1478013" y="849860"/>
                  </a:lnTo>
                  <a:lnTo>
                    <a:pt x="1478013" y="825226"/>
                  </a:lnTo>
                  <a:lnTo>
                    <a:pt x="1428750" y="825226"/>
                  </a:lnTo>
                  <a:lnTo>
                    <a:pt x="1428750" y="796487"/>
                  </a:lnTo>
                  <a:lnTo>
                    <a:pt x="1367161" y="796487"/>
                  </a:lnTo>
                  <a:lnTo>
                    <a:pt x="1367161" y="771854"/>
                  </a:lnTo>
                  <a:lnTo>
                    <a:pt x="1317898" y="771854"/>
                  </a:lnTo>
                  <a:lnTo>
                    <a:pt x="1317898" y="743115"/>
                  </a:lnTo>
                  <a:lnTo>
                    <a:pt x="1252214" y="743115"/>
                  </a:lnTo>
                  <a:lnTo>
                    <a:pt x="1252214" y="718480"/>
                  </a:lnTo>
                  <a:lnTo>
                    <a:pt x="1198836" y="718480"/>
                  </a:lnTo>
                  <a:lnTo>
                    <a:pt x="1198836" y="669213"/>
                  </a:lnTo>
                  <a:lnTo>
                    <a:pt x="1133151" y="669213"/>
                  </a:lnTo>
                  <a:lnTo>
                    <a:pt x="1133151" y="648685"/>
                  </a:lnTo>
                  <a:lnTo>
                    <a:pt x="1100299" y="648685"/>
                  </a:lnTo>
                  <a:lnTo>
                    <a:pt x="1100299" y="619946"/>
                  </a:lnTo>
                  <a:lnTo>
                    <a:pt x="1046931" y="619946"/>
                  </a:lnTo>
                  <a:lnTo>
                    <a:pt x="1046931" y="591207"/>
                  </a:lnTo>
                  <a:lnTo>
                    <a:pt x="989447" y="591207"/>
                  </a:lnTo>
                  <a:lnTo>
                    <a:pt x="989447" y="541940"/>
                  </a:lnTo>
                  <a:lnTo>
                    <a:pt x="952500" y="541940"/>
                  </a:lnTo>
                  <a:lnTo>
                    <a:pt x="952500" y="517306"/>
                  </a:lnTo>
                  <a:lnTo>
                    <a:pt x="862176" y="517306"/>
                  </a:lnTo>
                  <a:lnTo>
                    <a:pt x="862176" y="496778"/>
                  </a:lnTo>
                  <a:lnTo>
                    <a:pt x="812909" y="496778"/>
                  </a:lnTo>
                  <a:lnTo>
                    <a:pt x="812909" y="472145"/>
                  </a:lnTo>
                  <a:lnTo>
                    <a:pt x="800592" y="472145"/>
                  </a:lnTo>
                  <a:lnTo>
                    <a:pt x="800592" y="443405"/>
                  </a:lnTo>
                  <a:lnTo>
                    <a:pt x="739009" y="443405"/>
                  </a:lnTo>
                  <a:lnTo>
                    <a:pt x="739009" y="418771"/>
                  </a:lnTo>
                  <a:lnTo>
                    <a:pt x="702058" y="418771"/>
                  </a:lnTo>
                  <a:lnTo>
                    <a:pt x="702058" y="385927"/>
                  </a:lnTo>
                  <a:lnTo>
                    <a:pt x="644580" y="385927"/>
                  </a:lnTo>
                  <a:lnTo>
                    <a:pt x="644580" y="344871"/>
                  </a:lnTo>
                  <a:lnTo>
                    <a:pt x="582996" y="344871"/>
                  </a:lnTo>
                  <a:lnTo>
                    <a:pt x="582996" y="303815"/>
                  </a:lnTo>
                  <a:lnTo>
                    <a:pt x="554257" y="303815"/>
                  </a:lnTo>
                  <a:lnTo>
                    <a:pt x="554257" y="262758"/>
                  </a:lnTo>
                  <a:lnTo>
                    <a:pt x="435194" y="262758"/>
                  </a:lnTo>
                  <a:lnTo>
                    <a:pt x="435194" y="229913"/>
                  </a:lnTo>
                  <a:lnTo>
                    <a:pt x="414666" y="229913"/>
                  </a:lnTo>
                  <a:lnTo>
                    <a:pt x="414666" y="172436"/>
                  </a:lnTo>
                  <a:lnTo>
                    <a:pt x="353082" y="172436"/>
                  </a:lnTo>
                  <a:lnTo>
                    <a:pt x="353082" y="147801"/>
                  </a:lnTo>
                  <a:lnTo>
                    <a:pt x="270970" y="147801"/>
                  </a:lnTo>
                  <a:lnTo>
                    <a:pt x="270970" y="119062"/>
                  </a:lnTo>
                  <a:lnTo>
                    <a:pt x="238125" y="119062"/>
                  </a:lnTo>
                  <a:lnTo>
                    <a:pt x="238125" y="90324"/>
                  </a:lnTo>
                  <a:lnTo>
                    <a:pt x="172436" y="90324"/>
                  </a:lnTo>
                  <a:lnTo>
                    <a:pt x="172436" y="69795"/>
                  </a:lnTo>
                  <a:lnTo>
                    <a:pt x="123168" y="69795"/>
                  </a:lnTo>
                  <a:lnTo>
                    <a:pt x="123168" y="49267"/>
                  </a:lnTo>
                  <a:lnTo>
                    <a:pt x="57478" y="49267"/>
                  </a:lnTo>
                  <a:lnTo>
                    <a:pt x="57478" y="0"/>
                  </a:lnTo>
                  <a:lnTo>
                    <a:pt x="0" y="0"/>
                  </a:lnTo>
                </a:path>
              </a:pathLst>
            </a:custGeom>
            <a:noFill/>
            <a:ln w="22225" cap="flat">
              <a:solidFill>
                <a:schemeClr val="accent1"/>
              </a:solidFill>
              <a:prstDash val="solid"/>
              <a:miter/>
            </a:ln>
          </p:spPr>
          <p:txBody>
            <a:bodyPr rtlCol="0" anchor="ctr"/>
            <a:lstStyle/>
            <a:p>
              <a:endParaRPr lang="en-GB"/>
            </a:p>
          </p:txBody>
        </p:sp>
        <p:sp>
          <p:nvSpPr>
            <p:cNvPr id="1392" name="Freeform: Shape 933">
              <a:extLst>
                <a:ext uri="{FF2B5EF4-FFF2-40B4-BE49-F238E27FC236}">
                  <a16:creationId xmlns:a16="http://schemas.microsoft.com/office/drawing/2014/main" id="{778C1B25-CE8E-FD00-9CAD-839528F5ED8B}"/>
                </a:ext>
              </a:extLst>
            </p:cNvPr>
            <p:cNvSpPr/>
            <p:nvPr/>
          </p:nvSpPr>
          <p:spPr>
            <a:xfrm>
              <a:off x="2509837" y="2509837"/>
              <a:ext cx="9525" cy="53999"/>
            </a:xfrm>
            <a:custGeom>
              <a:avLst/>
              <a:gdLst>
                <a:gd name="connsiteX0" fmla="*/ 0 w 9525"/>
                <a:gd name="connsiteY0" fmla="*/ 0 h 53999"/>
                <a:gd name="connsiteX1" fmla="*/ 0 w 9525"/>
                <a:gd name="connsiteY1" fmla="*/ 54000 h 53999"/>
              </a:gdLst>
              <a:ahLst/>
              <a:cxnLst>
                <a:cxn ang="0">
                  <a:pos x="connsiteX0" y="connsiteY0"/>
                </a:cxn>
                <a:cxn ang="0">
                  <a:pos x="connsiteX1" y="connsiteY1"/>
                </a:cxn>
              </a:cxnLst>
              <a:rect l="l" t="t" r="r" b="b"/>
              <a:pathLst>
                <a:path w="9525" h="53999">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393" name="Freeform: Shape 934">
              <a:extLst>
                <a:ext uri="{FF2B5EF4-FFF2-40B4-BE49-F238E27FC236}">
                  <a16:creationId xmlns:a16="http://schemas.microsoft.com/office/drawing/2014/main" id="{F4D10DC2-AA75-6812-3131-0D169FF4D168}"/>
                </a:ext>
              </a:extLst>
            </p:cNvPr>
            <p:cNvSpPr/>
            <p:nvPr/>
          </p:nvSpPr>
          <p:spPr>
            <a:xfrm>
              <a:off x="2586037" y="2547937"/>
              <a:ext cx="9525" cy="53999"/>
            </a:xfrm>
            <a:custGeom>
              <a:avLst/>
              <a:gdLst>
                <a:gd name="connsiteX0" fmla="*/ 0 w 9525"/>
                <a:gd name="connsiteY0" fmla="*/ 0 h 53999"/>
                <a:gd name="connsiteX1" fmla="*/ 0 w 9525"/>
                <a:gd name="connsiteY1" fmla="*/ 54000 h 53999"/>
              </a:gdLst>
              <a:ahLst/>
              <a:cxnLst>
                <a:cxn ang="0">
                  <a:pos x="connsiteX0" y="connsiteY0"/>
                </a:cxn>
                <a:cxn ang="0">
                  <a:pos x="connsiteX1" y="connsiteY1"/>
                </a:cxn>
              </a:cxnLst>
              <a:rect l="l" t="t" r="r" b="b"/>
              <a:pathLst>
                <a:path w="9525" h="53999">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394" name="Freeform: Shape 935">
              <a:extLst>
                <a:ext uri="{FF2B5EF4-FFF2-40B4-BE49-F238E27FC236}">
                  <a16:creationId xmlns:a16="http://schemas.microsoft.com/office/drawing/2014/main" id="{6C382711-1A53-DC6F-4065-C7501C8E70AC}"/>
                </a:ext>
              </a:extLst>
            </p:cNvPr>
            <p:cNvSpPr/>
            <p:nvPr/>
          </p:nvSpPr>
          <p:spPr>
            <a:xfrm>
              <a:off x="2681287" y="2586037"/>
              <a:ext cx="9525" cy="53999"/>
            </a:xfrm>
            <a:custGeom>
              <a:avLst/>
              <a:gdLst>
                <a:gd name="connsiteX0" fmla="*/ 0 w 9525"/>
                <a:gd name="connsiteY0" fmla="*/ 0 h 53999"/>
                <a:gd name="connsiteX1" fmla="*/ 0 w 9525"/>
                <a:gd name="connsiteY1" fmla="*/ 54000 h 53999"/>
              </a:gdLst>
              <a:ahLst/>
              <a:cxnLst>
                <a:cxn ang="0">
                  <a:pos x="connsiteX0" y="connsiteY0"/>
                </a:cxn>
                <a:cxn ang="0">
                  <a:pos x="connsiteX1" y="connsiteY1"/>
                </a:cxn>
              </a:cxnLst>
              <a:rect l="l" t="t" r="r" b="b"/>
              <a:pathLst>
                <a:path w="9525" h="53999">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395" name="Freeform: Shape 936">
              <a:extLst>
                <a:ext uri="{FF2B5EF4-FFF2-40B4-BE49-F238E27FC236}">
                  <a16:creationId xmlns:a16="http://schemas.microsoft.com/office/drawing/2014/main" id="{524295AA-A06A-1F39-C1CA-44C8F301EC2C}"/>
                </a:ext>
              </a:extLst>
            </p:cNvPr>
            <p:cNvSpPr/>
            <p:nvPr/>
          </p:nvSpPr>
          <p:spPr>
            <a:xfrm>
              <a:off x="2719387" y="262413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396" name="Freeform: Shape 937">
              <a:extLst>
                <a:ext uri="{FF2B5EF4-FFF2-40B4-BE49-F238E27FC236}">
                  <a16:creationId xmlns:a16="http://schemas.microsoft.com/office/drawing/2014/main" id="{9A24D7AB-8EF7-9E20-63B0-B73C6026B77D}"/>
                </a:ext>
              </a:extLst>
            </p:cNvPr>
            <p:cNvSpPr/>
            <p:nvPr/>
          </p:nvSpPr>
          <p:spPr>
            <a:xfrm>
              <a:off x="2776537" y="264318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397" name="Freeform: Shape 938">
              <a:extLst>
                <a:ext uri="{FF2B5EF4-FFF2-40B4-BE49-F238E27FC236}">
                  <a16:creationId xmlns:a16="http://schemas.microsoft.com/office/drawing/2014/main" id="{BCAF0AA5-83DF-F580-8F99-874C3DA220D3}"/>
                </a:ext>
              </a:extLst>
            </p:cNvPr>
            <p:cNvSpPr/>
            <p:nvPr/>
          </p:nvSpPr>
          <p:spPr>
            <a:xfrm>
              <a:off x="2833687" y="264318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398" name="Freeform: Shape 939">
              <a:extLst>
                <a:ext uri="{FF2B5EF4-FFF2-40B4-BE49-F238E27FC236}">
                  <a16:creationId xmlns:a16="http://schemas.microsoft.com/office/drawing/2014/main" id="{FF41A30C-FA07-96FC-CDF2-099B3516A179}"/>
                </a:ext>
              </a:extLst>
            </p:cNvPr>
            <p:cNvSpPr/>
            <p:nvPr/>
          </p:nvSpPr>
          <p:spPr>
            <a:xfrm>
              <a:off x="2890837" y="2681287"/>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399" name="Freeform: Shape 940">
              <a:extLst>
                <a:ext uri="{FF2B5EF4-FFF2-40B4-BE49-F238E27FC236}">
                  <a16:creationId xmlns:a16="http://schemas.microsoft.com/office/drawing/2014/main" id="{108407D4-7415-C20E-5455-F0D35D676668}"/>
                </a:ext>
              </a:extLst>
            </p:cNvPr>
            <p:cNvSpPr/>
            <p:nvPr/>
          </p:nvSpPr>
          <p:spPr>
            <a:xfrm>
              <a:off x="2967037" y="275748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400" name="Freeform: Shape 941">
              <a:extLst>
                <a:ext uri="{FF2B5EF4-FFF2-40B4-BE49-F238E27FC236}">
                  <a16:creationId xmlns:a16="http://schemas.microsoft.com/office/drawing/2014/main" id="{991D6B53-4E72-05B6-6DC1-3EC793F297BF}"/>
                </a:ext>
              </a:extLst>
            </p:cNvPr>
            <p:cNvSpPr/>
            <p:nvPr/>
          </p:nvSpPr>
          <p:spPr>
            <a:xfrm>
              <a:off x="3005137" y="275748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401" name="Freeform: Shape 942">
              <a:extLst>
                <a:ext uri="{FF2B5EF4-FFF2-40B4-BE49-F238E27FC236}">
                  <a16:creationId xmlns:a16="http://schemas.microsoft.com/office/drawing/2014/main" id="{9114F9D7-9465-9272-C3A3-25C880582A7A}"/>
                </a:ext>
              </a:extLst>
            </p:cNvPr>
            <p:cNvSpPr/>
            <p:nvPr/>
          </p:nvSpPr>
          <p:spPr>
            <a:xfrm>
              <a:off x="3081337" y="285273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402" name="Freeform: Shape 943">
              <a:extLst>
                <a:ext uri="{FF2B5EF4-FFF2-40B4-BE49-F238E27FC236}">
                  <a16:creationId xmlns:a16="http://schemas.microsoft.com/office/drawing/2014/main" id="{A81EA4EA-AEA0-8C2A-784B-A222EC8C4C50}"/>
                </a:ext>
              </a:extLst>
            </p:cNvPr>
            <p:cNvSpPr/>
            <p:nvPr/>
          </p:nvSpPr>
          <p:spPr>
            <a:xfrm>
              <a:off x="3119437" y="2852738"/>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403" name="Freeform: Shape 944">
              <a:extLst>
                <a:ext uri="{FF2B5EF4-FFF2-40B4-BE49-F238E27FC236}">
                  <a16:creationId xmlns:a16="http://schemas.microsoft.com/office/drawing/2014/main" id="{406A03FF-0BF5-0C76-83E8-FFC22393AD3D}"/>
                </a:ext>
              </a:extLst>
            </p:cNvPr>
            <p:cNvSpPr/>
            <p:nvPr/>
          </p:nvSpPr>
          <p:spPr>
            <a:xfrm>
              <a:off x="3157537" y="2890839"/>
              <a:ext cx="9525" cy="53999"/>
            </a:xfrm>
            <a:custGeom>
              <a:avLst/>
              <a:gdLst>
                <a:gd name="connsiteX0" fmla="*/ 0 w 9525"/>
                <a:gd name="connsiteY0" fmla="*/ 0 h 53999"/>
                <a:gd name="connsiteX1" fmla="*/ 0 w 9525"/>
                <a:gd name="connsiteY1" fmla="*/ 53999 h 53999"/>
              </a:gdLst>
              <a:ahLst/>
              <a:cxnLst>
                <a:cxn ang="0">
                  <a:pos x="connsiteX0" y="connsiteY0"/>
                </a:cxn>
                <a:cxn ang="0">
                  <a:pos x="connsiteX1" y="connsiteY1"/>
                </a:cxn>
              </a:cxnLst>
              <a:rect l="l" t="t" r="r" b="b"/>
              <a:pathLst>
                <a:path w="9525" h="53999">
                  <a:moveTo>
                    <a:pt x="0" y="0"/>
                  </a:moveTo>
                  <a:lnTo>
                    <a:pt x="0" y="53999"/>
                  </a:lnTo>
                </a:path>
              </a:pathLst>
            </a:custGeom>
            <a:noFill/>
            <a:ln w="22225" cap="flat">
              <a:solidFill>
                <a:schemeClr val="accent1"/>
              </a:solidFill>
              <a:prstDash val="solid"/>
              <a:miter/>
            </a:ln>
          </p:spPr>
          <p:txBody>
            <a:bodyPr rtlCol="0" anchor="ctr"/>
            <a:lstStyle/>
            <a:p>
              <a:endParaRPr lang="en-GB"/>
            </a:p>
          </p:txBody>
        </p:sp>
        <p:sp>
          <p:nvSpPr>
            <p:cNvPr id="1404" name="Freeform: Shape 945">
              <a:extLst>
                <a:ext uri="{FF2B5EF4-FFF2-40B4-BE49-F238E27FC236}">
                  <a16:creationId xmlns:a16="http://schemas.microsoft.com/office/drawing/2014/main" id="{3E880860-C523-881C-B25C-AF1F62D26831}"/>
                </a:ext>
              </a:extLst>
            </p:cNvPr>
            <p:cNvSpPr/>
            <p:nvPr/>
          </p:nvSpPr>
          <p:spPr>
            <a:xfrm>
              <a:off x="3176587" y="2890839"/>
              <a:ext cx="9525" cy="53999"/>
            </a:xfrm>
            <a:custGeom>
              <a:avLst/>
              <a:gdLst>
                <a:gd name="connsiteX0" fmla="*/ 0 w 9525"/>
                <a:gd name="connsiteY0" fmla="*/ 0 h 53999"/>
                <a:gd name="connsiteX1" fmla="*/ 0 w 9525"/>
                <a:gd name="connsiteY1" fmla="*/ 53999 h 53999"/>
              </a:gdLst>
              <a:ahLst/>
              <a:cxnLst>
                <a:cxn ang="0">
                  <a:pos x="connsiteX0" y="connsiteY0"/>
                </a:cxn>
                <a:cxn ang="0">
                  <a:pos x="connsiteX1" y="connsiteY1"/>
                </a:cxn>
              </a:cxnLst>
              <a:rect l="l" t="t" r="r" b="b"/>
              <a:pathLst>
                <a:path w="9525" h="53999">
                  <a:moveTo>
                    <a:pt x="0" y="0"/>
                  </a:moveTo>
                  <a:lnTo>
                    <a:pt x="0" y="53999"/>
                  </a:lnTo>
                </a:path>
              </a:pathLst>
            </a:custGeom>
            <a:noFill/>
            <a:ln w="22225" cap="flat">
              <a:solidFill>
                <a:schemeClr val="accent1"/>
              </a:solidFill>
              <a:prstDash val="solid"/>
              <a:miter/>
            </a:ln>
          </p:spPr>
          <p:txBody>
            <a:bodyPr rtlCol="0" anchor="ctr"/>
            <a:lstStyle/>
            <a:p>
              <a:endParaRPr lang="en-GB"/>
            </a:p>
          </p:txBody>
        </p:sp>
        <p:sp>
          <p:nvSpPr>
            <p:cNvPr id="1405" name="Freeform: Shape 946">
              <a:extLst>
                <a:ext uri="{FF2B5EF4-FFF2-40B4-BE49-F238E27FC236}">
                  <a16:creationId xmlns:a16="http://schemas.microsoft.com/office/drawing/2014/main" id="{8C0E2FF6-3DF7-6874-BDBE-6F64E362A5D9}"/>
                </a:ext>
              </a:extLst>
            </p:cNvPr>
            <p:cNvSpPr/>
            <p:nvPr/>
          </p:nvSpPr>
          <p:spPr>
            <a:xfrm>
              <a:off x="3214687" y="292893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406" name="Freeform: Shape 947">
              <a:extLst>
                <a:ext uri="{FF2B5EF4-FFF2-40B4-BE49-F238E27FC236}">
                  <a16:creationId xmlns:a16="http://schemas.microsoft.com/office/drawing/2014/main" id="{93D119EA-6730-056C-BD44-1D6D5D431DF5}"/>
                </a:ext>
              </a:extLst>
            </p:cNvPr>
            <p:cNvSpPr/>
            <p:nvPr/>
          </p:nvSpPr>
          <p:spPr>
            <a:xfrm>
              <a:off x="3271837" y="294798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407" name="Freeform: Shape 948">
              <a:extLst>
                <a:ext uri="{FF2B5EF4-FFF2-40B4-BE49-F238E27FC236}">
                  <a16:creationId xmlns:a16="http://schemas.microsoft.com/office/drawing/2014/main" id="{C36D763F-E3E7-AF51-923E-C1E88D8FC952}"/>
                </a:ext>
              </a:extLst>
            </p:cNvPr>
            <p:cNvSpPr/>
            <p:nvPr/>
          </p:nvSpPr>
          <p:spPr>
            <a:xfrm>
              <a:off x="3367087" y="302418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408" name="Freeform: Shape 949">
              <a:extLst>
                <a:ext uri="{FF2B5EF4-FFF2-40B4-BE49-F238E27FC236}">
                  <a16:creationId xmlns:a16="http://schemas.microsoft.com/office/drawing/2014/main" id="{832BCA4B-CF43-F126-1E24-D5698476503A}"/>
                </a:ext>
              </a:extLst>
            </p:cNvPr>
            <p:cNvSpPr/>
            <p:nvPr/>
          </p:nvSpPr>
          <p:spPr>
            <a:xfrm>
              <a:off x="3405187" y="3024189"/>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1"/>
              </a:solidFill>
              <a:prstDash val="solid"/>
              <a:miter/>
            </a:ln>
          </p:spPr>
          <p:txBody>
            <a:bodyPr rtlCol="0" anchor="ctr"/>
            <a:lstStyle/>
            <a:p>
              <a:endParaRPr lang="en-GB"/>
            </a:p>
          </p:txBody>
        </p:sp>
        <p:sp>
          <p:nvSpPr>
            <p:cNvPr id="1409" name="Freeform: Shape 950">
              <a:extLst>
                <a:ext uri="{FF2B5EF4-FFF2-40B4-BE49-F238E27FC236}">
                  <a16:creationId xmlns:a16="http://schemas.microsoft.com/office/drawing/2014/main" id="{7D2F8534-D8EC-C497-371E-3D9EB54E4F5D}"/>
                </a:ext>
              </a:extLst>
            </p:cNvPr>
            <p:cNvSpPr/>
            <p:nvPr/>
          </p:nvSpPr>
          <p:spPr>
            <a:xfrm>
              <a:off x="3443287" y="3043240"/>
              <a:ext cx="9525" cy="53999"/>
            </a:xfrm>
            <a:custGeom>
              <a:avLst/>
              <a:gdLst>
                <a:gd name="connsiteX0" fmla="*/ 0 w 9525"/>
                <a:gd name="connsiteY0" fmla="*/ 0 h 53999"/>
                <a:gd name="connsiteX1" fmla="*/ 0 w 9525"/>
                <a:gd name="connsiteY1" fmla="*/ 53999 h 53999"/>
              </a:gdLst>
              <a:ahLst/>
              <a:cxnLst>
                <a:cxn ang="0">
                  <a:pos x="connsiteX0" y="connsiteY0"/>
                </a:cxn>
                <a:cxn ang="0">
                  <a:pos x="connsiteX1" y="connsiteY1"/>
                </a:cxn>
              </a:cxnLst>
              <a:rect l="l" t="t" r="r" b="b"/>
              <a:pathLst>
                <a:path w="9525" h="53999">
                  <a:moveTo>
                    <a:pt x="0" y="0"/>
                  </a:moveTo>
                  <a:lnTo>
                    <a:pt x="0" y="53999"/>
                  </a:lnTo>
                </a:path>
              </a:pathLst>
            </a:custGeom>
            <a:noFill/>
            <a:ln w="22225" cap="flat">
              <a:solidFill>
                <a:schemeClr val="accent1"/>
              </a:solidFill>
              <a:prstDash val="solid"/>
              <a:miter/>
            </a:ln>
          </p:spPr>
          <p:txBody>
            <a:bodyPr rtlCol="0" anchor="ctr"/>
            <a:lstStyle/>
            <a:p>
              <a:endParaRPr lang="en-GB"/>
            </a:p>
          </p:txBody>
        </p:sp>
        <p:sp>
          <p:nvSpPr>
            <p:cNvPr id="1410" name="Freeform: Shape 951">
              <a:extLst>
                <a:ext uri="{FF2B5EF4-FFF2-40B4-BE49-F238E27FC236}">
                  <a16:creationId xmlns:a16="http://schemas.microsoft.com/office/drawing/2014/main" id="{8EE361EA-325A-F652-C32B-5D548808184E}"/>
                </a:ext>
              </a:extLst>
            </p:cNvPr>
            <p:cNvSpPr/>
            <p:nvPr/>
          </p:nvSpPr>
          <p:spPr>
            <a:xfrm>
              <a:off x="3492483" y="3146441"/>
              <a:ext cx="54006" cy="9525"/>
            </a:xfrm>
            <a:custGeom>
              <a:avLst/>
              <a:gdLst>
                <a:gd name="connsiteX0" fmla="*/ 54007 w 54006"/>
                <a:gd name="connsiteY0" fmla="*/ 0 h 9525"/>
                <a:gd name="connsiteX1" fmla="*/ 0 w 54006"/>
                <a:gd name="connsiteY1" fmla="*/ 0 h 9525"/>
              </a:gdLst>
              <a:ahLst/>
              <a:cxnLst>
                <a:cxn ang="0">
                  <a:pos x="connsiteX0" y="connsiteY0"/>
                </a:cxn>
                <a:cxn ang="0">
                  <a:pos x="connsiteX1" y="connsiteY1"/>
                </a:cxn>
              </a:cxnLst>
              <a:rect l="l" t="t" r="r" b="b"/>
              <a:pathLst>
                <a:path w="54006" h="9525">
                  <a:moveTo>
                    <a:pt x="54007" y="0"/>
                  </a:moveTo>
                  <a:lnTo>
                    <a:pt x="0" y="0"/>
                  </a:lnTo>
                </a:path>
              </a:pathLst>
            </a:custGeom>
            <a:noFill/>
            <a:ln w="22225" cap="flat">
              <a:solidFill>
                <a:schemeClr val="accent1"/>
              </a:solidFill>
              <a:prstDash val="solid"/>
              <a:miter/>
            </a:ln>
          </p:spPr>
          <p:txBody>
            <a:bodyPr rtlCol="0" anchor="ctr"/>
            <a:lstStyle/>
            <a:p>
              <a:endParaRPr lang="en-GB"/>
            </a:p>
          </p:txBody>
        </p:sp>
        <p:sp>
          <p:nvSpPr>
            <p:cNvPr id="1411" name="Freeform: Shape 952">
              <a:extLst>
                <a:ext uri="{FF2B5EF4-FFF2-40B4-BE49-F238E27FC236}">
                  <a16:creationId xmlns:a16="http://schemas.microsoft.com/office/drawing/2014/main" id="{EA0FD3DA-1313-2DF4-2063-B139E023338D}"/>
                </a:ext>
              </a:extLst>
            </p:cNvPr>
            <p:cNvSpPr/>
            <p:nvPr/>
          </p:nvSpPr>
          <p:spPr>
            <a:xfrm>
              <a:off x="3557587" y="3119440"/>
              <a:ext cx="9525" cy="54000"/>
            </a:xfrm>
            <a:custGeom>
              <a:avLst/>
              <a:gdLst>
                <a:gd name="connsiteX0" fmla="*/ 0 w 9525"/>
                <a:gd name="connsiteY0" fmla="*/ 54000 h 54000"/>
                <a:gd name="connsiteX1" fmla="*/ 0 w 9525"/>
                <a:gd name="connsiteY1" fmla="*/ 0 h 54000"/>
              </a:gdLst>
              <a:ahLst/>
              <a:cxnLst>
                <a:cxn ang="0">
                  <a:pos x="connsiteX0" y="connsiteY0"/>
                </a:cxn>
                <a:cxn ang="0">
                  <a:pos x="connsiteX1" y="connsiteY1"/>
                </a:cxn>
              </a:cxnLst>
              <a:rect l="l" t="t" r="r" b="b"/>
              <a:pathLst>
                <a:path w="9525" h="54000">
                  <a:moveTo>
                    <a:pt x="0" y="54000"/>
                  </a:moveTo>
                  <a:lnTo>
                    <a:pt x="0" y="0"/>
                  </a:lnTo>
                </a:path>
              </a:pathLst>
            </a:custGeom>
            <a:noFill/>
            <a:ln w="22225" cap="flat">
              <a:solidFill>
                <a:schemeClr val="accent1"/>
              </a:solidFill>
              <a:prstDash val="solid"/>
              <a:miter/>
            </a:ln>
          </p:spPr>
          <p:txBody>
            <a:bodyPr rtlCol="0" anchor="ctr"/>
            <a:lstStyle/>
            <a:p>
              <a:endParaRPr lang="en-GB"/>
            </a:p>
          </p:txBody>
        </p:sp>
        <p:sp>
          <p:nvSpPr>
            <p:cNvPr id="1412" name="Freeform: Shape 953">
              <a:extLst>
                <a:ext uri="{FF2B5EF4-FFF2-40B4-BE49-F238E27FC236}">
                  <a16:creationId xmlns:a16="http://schemas.microsoft.com/office/drawing/2014/main" id="{9D255220-6D92-FC8D-D5E7-8996EE374655}"/>
                </a:ext>
              </a:extLst>
            </p:cNvPr>
            <p:cNvSpPr/>
            <p:nvPr/>
          </p:nvSpPr>
          <p:spPr>
            <a:xfrm>
              <a:off x="3614737" y="3157540"/>
              <a:ext cx="9525" cy="54000"/>
            </a:xfrm>
            <a:custGeom>
              <a:avLst/>
              <a:gdLst>
                <a:gd name="connsiteX0" fmla="*/ 0 w 9525"/>
                <a:gd name="connsiteY0" fmla="*/ 54000 h 54000"/>
                <a:gd name="connsiteX1" fmla="*/ 0 w 9525"/>
                <a:gd name="connsiteY1" fmla="*/ 0 h 54000"/>
              </a:gdLst>
              <a:ahLst/>
              <a:cxnLst>
                <a:cxn ang="0">
                  <a:pos x="connsiteX0" y="connsiteY0"/>
                </a:cxn>
                <a:cxn ang="0">
                  <a:pos x="connsiteX1" y="connsiteY1"/>
                </a:cxn>
              </a:cxnLst>
              <a:rect l="l" t="t" r="r" b="b"/>
              <a:pathLst>
                <a:path w="9525" h="54000">
                  <a:moveTo>
                    <a:pt x="0" y="54000"/>
                  </a:moveTo>
                  <a:lnTo>
                    <a:pt x="0" y="0"/>
                  </a:lnTo>
                </a:path>
              </a:pathLst>
            </a:custGeom>
            <a:noFill/>
            <a:ln w="22225" cap="flat">
              <a:solidFill>
                <a:schemeClr val="accent1"/>
              </a:solidFill>
              <a:prstDash val="solid"/>
              <a:miter/>
            </a:ln>
          </p:spPr>
          <p:txBody>
            <a:bodyPr rtlCol="0" anchor="ctr"/>
            <a:lstStyle/>
            <a:p>
              <a:endParaRPr lang="en-GB"/>
            </a:p>
          </p:txBody>
        </p:sp>
        <p:sp>
          <p:nvSpPr>
            <p:cNvPr id="1413" name="Freeform: Shape 954">
              <a:extLst>
                <a:ext uri="{FF2B5EF4-FFF2-40B4-BE49-F238E27FC236}">
                  <a16:creationId xmlns:a16="http://schemas.microsoft.com/office/drawing/2014/main" id="{296B2783-263E-3E0D-D500-EAC3C9C2D550}"/>
                </a:ext>
              </a:extLst>
            </p:cNvPr>
            <p:cNvSpPr/>
            <p:nvPr/>
          </p:nvSpPr>
          <p:spPr>
            <a:xfrm>
              <a:off x="3709987" y="3214691"/>
              <a:ext cx="9525" cy="54000"/>
            </a:xfrm>
            <a:custGeom>
              <a:avLst/>
              <a:gdLst>
                <a:gd name="connsiteX0" fmla="*/ 0 w 9525"/>
                <a:gd name="connsiteY0" fmla="*/ 54000 h 54000"/>
                <a:gd name="connsiteX1" fmla="*/ 0 w 9525"/>
                <a:gd name="connsiteY1" fmla="*/ 0 h 54000"/>
              </a:gdLst>
              <a:ahLst/>
              <a:cxnLst>
                <a:cxn ang="0">
                  <a:pos x="connsiteX0" y="connsiteY0"/>
                </a:cxn>
                <a:cxn ang="0">
                  <a:pos x="connsiteX1" y="connsiteY1"/>
                </a:cxn>
              </a:cxnLst>
              <a:rect l="l" t="t" r="r" b="b"/>
              <a:pathLst>
                <a:path w="9525" h="54000">
                  <a:moveTo>
                    <a:pt x="0" y="54000"/>
                  </a:moveTo>
                  <a:lnTo>
                    <a:pt x="0" y="0"/>
                  </a:lnTo>
                </a:path>
              </a:pathLst>
            </a:custGeom>
            <a:noFill/>
            <a:ln w="22225" cap="flat">
              <a:solidFill>
                <a:schemeClr val="accent1"/>
              </a:solidFill>
              <a:prstDash val="solid"/>
              <a:miter/>
            </a:ln>
          </p:spPr>
          <p:txBody>
            <a:bodyPr rtlCol="0" anchor="ctr"/>
            <a:lstStyle/>
            <a:p>
              <a:endParaRPr lang="en-GB"/>
            </a:p>
          </p:txBody>
        </p:sp>
        <p:sp>
          <p:nvSpPr>
            <p:cNvPr id="1414" name="Freeform: Shape 955">
              <a:extLst>
                <a:ext uri="{FF2B5EF4-FFF2-40B4-BE49-F238E27FC236}">
                  <a16:creationId xmlns:a16="http://schemas.microsoft.com/office/drawing/2014/main" id="{3DB035D5-5EAB-2008-64F3-1F2BB7022379}"/>
                </a:ext>
              </a:extLst>
            </p:cNvPr>
            <p:cNvSpPr/>
            <p:nvPr/>
          </p:nvSpPr>
          <p:spPr>
            <a:xfrm>
              <a:off x="3843337" y="3271841"/>
              <a:ext cx="9525" cy="54000"/>
            </a:xfrm>
            <a:custGeom>
              <a:avLst/>
              <a:gdLst>
                <a:gd name="connsiteX0" fmla="*/ 0 w 9525"/>
                <a:gd name="connsiteY0" fmla="*/ 54000 h 54000"/>
                <a:gd name="connsiteX1" fmla="*/ 0 w 9525"/>
                <a:gd name="connsiteY1" fmla="*/ 0 h 54000"/>
              </a:gdLst>
              <a:ahLst/>
              <a:cxnLst>
                <a:cxn ang="0">
                  <a:pos x="connsiteX0" y="connsiteY0"/>
                </a:cxn>
                <a:cxn ang="0">
                  <a:pos x="connsiteX1" y="connsiteY1"/>
                </a:cxn>
              </a:cxnLst>
              <a:rect l="l" t="t" r="r" b="b"/>
              <a:pathLst>
                <a:path w="9525" h="54000">
                  <a:moveTo>
                    <a:pt x="0" y="54000"/>
                  </a:moveTo>
                  <a:lnTo>
                    <a:pt x="0" y="0"/>
                  </a:lnTo>
                </a:path>
              </a:pathLst>
            </a:custGeom>
            <a:noFill/>
            <a:ln w="22225" cap="flat">
              <a:solidFill>
                <a:schemeClr val="accent1"/>
              </a:solidFill>
              <a:prstDash val="solid"/>
              <a:miter/>
            </a:ln>
          </p:spPr>
          <p:txBody>
            <a:bodyPr rtlCol="0" anchor="ctr"/>
            <a:lstStyle/>
            <a:p>
              <a:endParaRPr lang="en-GB"/>
            </a:p>
          </p:txBody>
        </p:sp>
        <p:sp>
          <p:nvSpPr>
            <p:cNvPr id="1415" name="Freeform: Shape 956">
              <a:extLst>
                <a:ext uri="{FF2B5EF4-FFF2-40B4-BE49-F238E27FC236}">
                  <a16:creationId xmlns:a16="http://schemas.microsoft.com/office/drawing/2014/main" id="{FF44D828-14E2-8EED-1957-2FAE213E1882}"/>
                </a:ext>
              </a:extLst>
            </p:cNvPr>
            <p:cNvSpPr/>
            <p:nvPr/>
          </p:nvSpPr>
          <p:spPr>
            <a:xfrm>
              <a:off x="3919537" y="3328991"/>
              <a:ext cx="9525" cy="54000"/>
            </a:xfrm>
            <a:custGeom>
              <a:avLst/>
              <a:gdLst>
                <a:gd name="connsiteX0" fmla="*/ 0 w 9525"/>
                <a:gd name="connsiteY0" fmla="*/ 54000 h 54000"/>
                <a:gd name="connsiteX1" fmla="*/ 0 w 9525"/>
                <a:gd name="connsiteY1" fmla="*/ 0 h 54000"/>
              </a:gdLst>
              <a:ahLst/>
              <a:cxnLst>
                <a:cxn ang="0">
                  <a:pos x="connsiteX0" y="connsiteY0"/>
                </a:cxn>
                <a:cxn ang="0">
                  <a:pos x="connsiteX1" y="connsiteY1"/>
                </a:cxn>
              </a:cxnLst>
              <a:rect l="l" t="t" r="r" b="b"/>
              <a:pathLst>
                <a:path w="9525" h="54000">
                  <a:moveTo>
                    <a:pt x="0" y="54000"/>
                  </a:moveTo>
                  <a:lnTo>
                    <a:pt x="0" y="0"/>
                  </a:lnTo>
                </a:path>
              </a:pathLst>
            </a:custGeom>
            <a:noFill/>
            <a:ln w="22225" cap="flat">
              <a:solidFill>
                <a:schemeClr val="accent1"/>
              </a:solidFill>
              <a:prstDash val="solid"/>
              <a:miter/>
            </a:ln>
          </p:spPr>
          <p:txBody>
            <a:bodyPr rtlCol="0" anchor="ctr"/>
            <a:lstStyle/>
            <a:p>
              <a:endParaRPr lang="en-GB"/>
            </a:p>
          </p:txBody>
        </p:sp>
        <p:sp>
          <p:nvSpPr>
            <p:cNvPr id="1416" name="Freeform: Shape 957">
              <a:extLst>
                <a:ext uri="{FF2B5EF4-FFF2-40B4-BE49-F238E27FC236}">
                  <a16:creationId xmlns:a16="http://schemas.microsoft.com/office/drawing/2014/main" id="{F00A0855-7D3D-C05C-BEA1-90DF256CD542}"/>
                </a:ext>
              </a:extLst>
            </p:cNvPr>
            <p:cNvSpPr/>
            <p:nvPr/>
          </p:nvSpPr>
          <p:spPr>
            <a:xfrm>
              <a:off x="4110037" y="3405192"/>
              <a:ext cx="9525" cy="54000"/>
            </a:xfrm>
            <a:custGeom>
              <a:avLst/>
              <a:gdLst>
                <a:gd name="connsiteX0" fmla="*/ 0 w 9525"/>
                <a:gd name="connsiteY0" fmla="*/ 54000 h 54000"/>
                <a:gd name="connsiteX1" fmla="*/ 0 w 9525"/>
                <a:gd name="connsiteY1" fmla="*/ 0 h 54000"/>
              </a:gdLst>
              <a:ahLst/>
              <a:cxnLst>
                <a:cxn ang="0">
                  <a:pos x="connsiteX0" y="connsiteY0"/>
                </a:cxn>
                <a:cxn ang="0">
                  <a:pos x="connsiteX1" y="connsiteY1"/>
                </a:cxn>
              </a:cxnLst>
              <a:rect l="l" t="t" r="r" b="b"/>
              <a:pathLst>
                <a:path w="9525" h="54000">
                  <a:moveTo>
                    <a:pt x="0" y="54000"/>
                  </a:moveTo>
                  <a:lnTo>
                    <a:pt x="0" y="0"/>
                  </a:lnTo>
                </a:path>
              </a:pathLst>
            </a:custGeom>
            <a:noFill/>
            <a:ln w="22225" cap="flat">
              <a:solidFill>
                <a:schemeClr val="accent1"/>
              </a:solidFill>
              <a:prstDash val="solid"/>
              <a:miter/>
            </a:ln>
          </p:spPr>
          <p:txBody>
            <a:bodyPr rtlCol="0" anchor="ctr"/>
            <a:lstStyle/>
            <a:p>
              <a:endParaRPr lang="en-GB"/>
            </a:p>
          </p:txBody>
        </p:sp>
        <p:sp>
          <p:nvSpPr>
            <p:cNvPr id="1417" name="Freeform: Shape 958">
              <a:extLst>
                <a:ext uri="{FF2B5EF4-FFF2-40B4-BE49-F238E27FC236}">
                  <a16:creationId xmlns:a16="http://schemas.microsoft.com/office/drawing/2014/main" id="{3B884A2F-A148-9A87-1C9B-FB309119D6BA}"/>
                </a:ext>
              </a:extLst>
            </p:cNvPr>
            <p:cNvSpPr/>
            <p:nvPr/>
          </p:nvSpPr>
          <p:spPr>
            <a:xfrm>
              <a:off x="4148137" y="3405192"/>
              <a:ext cx="9525" cy="54000"/>
            </a:xfrm>
            <a:custGeom>
              <a:avLst/>
              <a:gdLst>
                <a:gd name="connsiteX0" fmla="*/ 0 w 9525"/>
                <a:gd name="connsiteY0" fmla="*/ 54000 h 54000"/>
                <a:gd name="connsiteX1" fmla="*/ 0 w 9525"/>
                <a:gd name="connsiteY1" fmla="*/ 0 h 54000"/>
              </a:gdLst>
              <a:ahLst/>
              <a:cxnLst>
                <a:cxn ang="0">
                  <a:pos x="connsiteX0" y="connsiteY0"/>
                </a:cxn>
                <a:cxn ang="0">
                  <a:pos x="connsiteX1" y="connsiteY1"/>
                </a:cxn>
              </a:cxnLst>
              <a:rect l="l" t="t" r="r" b="b"/>
              <a:pathLst>
                <a:path w="9525" h="54000">
                  <a:moveTo>
                    <a:pt x="0" y="54000"/>
                  </a:moveTo>
                  <a:lnTo>
                    <a:pt x="0" y="0"/>
                  </a:lnTo>
                </a:path>
              </a:pathLst>
            </a:custGeom>
            <a:noFill/>
            <a:ln w="22225" cap="flat">
              <a:solidFill>
                <a:schemeClr val="accent1"/>
              </a:solidFill>
              <a:prstDash val="solid"/>
              <a:miter/>
            </a:ln>
          </p:spPr>
          <p:txBody>
            <a:bodyPr rtlCol="0" anchor="ctr"/>
            <a:lstStyle/>
            <a:p>
              <a:endParaRPr lang="en-GB"/>
            </a:p>
          </p:txBody>
        </p:sp>
        <p:sp>
          <p:nvSpPr>
            <p:cNvPr id="1418" name="Freeform: Shape 959">
              <a:extLst>
                <a:ext uri="{FF2B5EF4-FFF2-40B4-BE49-F238E27FC236}">
                  <a16:creationId xmlns:a16="http://schemas.microsoft.com/office/drawing/2014/main" id="{3DF1BF6E-E094-C656-F9FA-13E50493C9EC}"/>
                </a:ext>
              </a:extLst>
            </p:cNvPr>
            <p:cNvSpPr/>
            <p:nvPr/>
          </p:nvSpPr>
          <p:spPr>
            <a:xfrm>
              <a:off x="4205287" y="3424242"/>
              <a:ext cx="9525" cy="54000"/>
            </a:xfrm>
            <a:custGeom>
              <a:avLst/>
              <a:gdLst>
                <a:gd name="connsiteX0" fmla="*/ 0 w 9525"/>
                <a:gd name="connsiteY0" fmla="*/ 54001 h 54000"/>
                <a:gd name="connsiteX1" fmla="*/ 0 w 9525"/>
                <a:gd name="connsiteY1" fmla="*/ 0 h 54000"/>
              </a:gdLst>
              <a:ahLst/>
              <a:cxnLst>
                <a:cxn ang="0">
                  <a:pos x="connsiteX0" y="connsiteY0"/>
                </a:cxn>
                <a:cxn ang="0">
                  <a:pos x="connsiteX1" y="connsiteY1"/>
                </a:cxn>
              </a:cxnLst>
              <a:rect l="l" t="t" r="r" b="b"/>
              <a:pathLst>
                <a:path w="9525" h="54000">
                  <a:moveTo>
                    <a:pt x="0" y="54001"/>
                  </a:moveTo>
                  <a:lnTo>
                    <a:pt x="0" y="0"/>
                  </a:lnTo>
                </a:path>
              </a:pathLst>
            </a:custGeom>
            <a:noFill/>
            <a:ln w="22225" cap="flat">
              <a:solidFill>
                <a:schemeClr val="accent1"/>
              </a:solidFill>
              <a:prstDash val="solid"/>
              <a:miter/>
            </a:ln>
          </p:spPr>
          <p:txBody>
            <a:bodyPr rtlCol="0" anchor="ctr"/>
            <a:lstStyle/>
            <a:p>
              <a:endParaRPr lang="en-GB"/>
            </a:p>
          </p:txBody>
        </p:sp>
        <p:sp>
          <p:nvSpPr>
            <p:cNvPr id="1419" name="Freeform: Shape 960">
              <a:extLst>
                <a:ext uri="{FF2B5EF4-FFF2-40B4-BE49-F238E27FC236}">
                  <a16:creationId xmlns:a16="http://schemas.microsoft.com/office/drawing/2014/main" id="{4D99A0D6-C7DA-77A7-5EF9-694C02F8AB9F}"/>
                </a:ext>
              </a:extLst>
            </p:cNvPr>
            <p:cNvSpPr/>
            <p:nvPr/>
          </p:nvSpPr>
          <p:spPr>
            <a:xfrm>
              <a:off x="4205287" y="3424242"/>
              <a:ext cx="9525" cy="54000"/>
            </a:xfrm>
            <a:custGeom>
              <a:avLst/>
              <a:gdLst>
                <a:gd name="connsiteX0" fmla="*/ 0 w 9525"/>
                <a:gd name="connsiteY0" fmla="*/ 54001 h 54000"/>
                <a:gd name="connsiteX1" fmla="*/ 0 w 9525"/>
                <a:gd name="connsiteY1" fmla="*/ 0 h 54000"/>
              </a:gdLst>
              <a:ahLst/>
              <a:cxnLst>
                <a:cxn ang="0">
                  <a:pos x="connsiteX0" y="connsiteY0"/>
                </a:cxn>
                <a:cxn ang="0">
                  <a:pos x="connsiteX1" y="connsiteY1"/>
                </a:cxn>
              </a:cxnLst>
              <a:rect l="l" t="t" r="r" b="b"/>
              <a:pathLst>
                <a:path w="9525" h="54000">
                  <a:moveTo>
                    <a:pt x="0" y="54001"/>
                  </a:moveTo>
                  <a:lnTo>
                    <a:pt x="0" y="0"/>
                  </a:lnTo>
                </a:path>
              </a:pathLst>
            </a:custGeom>
            <a:noFill/>
            <a:ln w="22225" cap="flat">
              <a:solidFill>
                <a:schemeClr val="accent1"/>
              </a:solidFill>
              <a:prstDash val="solid"/>
              <a:miter/>
            </a:ln>
          </p:spPr>
          <p:txBody>
            <a:bodyPr rtlCol="0" anchor="ctr"/>
            <a:lstStyle/>
            <a:p>
              <a:endParaRPr lang="en-GB"/>
            </a:p>
          </p:txBody>
        </p:sp>
        <p:sp>
          <p:nvSpPr>
            <p:cNvPr id="1420" name="Freeform: Shape 961">
              <a:extLst>
                <a:ext uri="{FF2B5EF4-FFF2-40B4-BE49-F238E27FC236}">
                  <a16:creationId xmlns:a16="http://schemas.microsoft.com/office/drawing/2014/main" id="{20B22290-198B-6DFA-AE20-AA4908F5845E}"/>
                </a:ext>
              </a:extLst>
            </p:cNvPr>
            <p:cNvSpPr/>
            <p:nvPr/>
          </p:nvSpPr>
          <p:spPr>
            <a:xfrm>
              <a:off x="4243387" y="3443292"/>
              <a:ext cx="9525" cy="54000"/>
            </a:xfrm>
            <a:custGeom>
              <a:avLst/>
              <a:gdLst>
                <a:gd name="connsiteX0" fmla="*/ 0 w 9525"/>
                <a:gd name="connsiteY0" fmla="*/ 54001 h 54000"/>
                <a:gd name="connsiteX1" fmla="*/ 0 w 9525"/>
                <a:gd name="connsiteY1" fmla="*/ 0 h 54000"/>
              </a:gdLst>
              <a:ahLst/>
              <a:cxnLst>
                <a:cxn ang="0">
                  <a:pos x="connsiteX0" y="connsiteY0"/>
                </a:cxn>
                <a:cxn ang="0">
                  <a:pos x="connsiteX1" y="connsiteY1"/>
                </a:cxn>
              </a:cxnLst>
              <a:rect l="l" t="t" r="r" b="b"/>
              <a:pathLst>
                <a:path w="9525" h="54000">
                  <a:moveTo>
                    <a:pt x="0" y="54001"/>
                  </a:moveTo>
                  <a:lnTo>
                    <a:pt x="0" y="0"/>
                  </a:lnTo>
                </a:path>
              </a:pathLst>
            </a:custGeom>
            <a:noFill/>
            <a:ln w="22225" cap="flat">
              <a:solidFill>
                <a:schemeClr val="accent1"/>
              </a:solidFill>
              <a:prstDash val="solid"/>
              <a:miter/>
            </a:ln>
          </p:spPr>
          <p:txBody>
            <a:bodyPr rtlCol="0" anchor="ctr"/>
            <a:lstStyle/>
            <a:p>
              <a:endParaRPr lang="en-GB"/>
            </a:p>
          </p:txBody>
        </p:sp>
        <p:sp>
          <p:nvSpPr>
            <p:cNvPr id="1421" name="Freeform: Shape 962">
              <a:extLst>
                <a:ext uri="{FF2B5EF4-FFF2-40B4-BE49-F238E27FC236}">
                  <a16:creationId xmlns:a16="http://schemas.microsoft.com/office/drawing/2014/main" id="{F27E55AC-229D-AB2C-7B13-E686983F59EE}"/>
                </a:ext>
              </a:extLst>
            </p:cNvPr>
            <p:cNvSpPr/>
            <p:nvPr/>
          </p:nvSpPr>
          <p:spPr>
            <a:xfrm>
              <a:off x="4471987" y="35385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22" name="Freeform: Shape 963">
              <a:extLst>
                <a:ext uri="{FF2B5EF4-FFF2-40B4-BE49-F238E27FC236}">
                  <a16:creationId xmlns:a16="http://schemas.microsoft.com/office/drawing/2014/main" id="{235CB566-D8E8-0F0B-8FA2-B8708B8DB0CA}"/>
                </a:ext>
              </a:extLst>
            </p:cNvPr>
            <p:cNvSpPr/>
            <p:nvPr/>
          </p:nvSpPr>
          <p:spPr>
            <a:xfrm>
              <a:off x="4548196" y="35766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23" name="Freeform: Shape 964">
              <a:extLst>
                <a:ext uri="{FF2B5EF4-FFF2-40B4-BE49-F238E27FC236}">
                  <a16:creationId xmlns:a16="http://schemas.microsoft.com/office/drawing/2014/main" id="{D94CC092-686B-1179-27AE-CBEA1A665C7A}"/>
                </a:ext>
              </a:extLst>
            </p:cNvPr>
            <p:cNvSpPr/>
            <p:nvPr/>
          </p:nvSpPr>
          <p:spPr>
            <a:xfrm>
              <a:off x="4586296" y="35766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24" name="Freeform: Shape 965">
              <a:extLst>
                <a:ext uri="{FF2B5EF4-FFF2-40B4-BE49-F238E27FC236}">
                  <a16:creationId xmlns:a16="http://schemas.microsoft.com/office/drawing/2014/main" id="{5F4045FA-4B42-E70A-C4E5-9C3E81DA531D}"/>
                </a:ext>
              </a:extLst>
            </p:cNvPr>
            <p:cNvSpPr/>
            <p:nvPr/>
          </p:nvSpPr>
          <p:spPr>
            <a:xfrm>
              <a:off x="4643446" y="35766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25" name="Freeform: Shape 966">
              <a:extLst>
                <a:ext uri="{FF2B5EF4-FFF2-40B4-BE49-F238E27FC236}">
                  <a16:creationId xmlns:a16="http://schemas.microsoft.com/office/drawing/2014/main" id="{0553C3F6-FC6A-EE54-F876-680B769DD726}"/>
                </a:ext>
              </a:extLst>
            </p:cNvPr>
            <p:cNvSpPr/>
            <p:nvPr/>
          </p:nvSpPr>
          <p:spPr>
            <a:xfrm>
              <a:off x="4719646" y="35956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26" name="Freeform: Shape 967">
              <a:extLst>
                <a:ext uri="{FF2B5EF4-FFF2-40B4-BE49-F238E27FC236}">
                  <a16:creationId xmlns:a16="http://schemas.microsoft.com/office/drawing/2014/main" id="{7475166E-0ABE-E8EC-9C4B-C753035AC97E}"/>
                </a:ext>
              </a:extLst>
            </p:cNvPr>
            <p:cNvSpPr/>
            <p:nvPr/>
          </p:nvSpPr>
          <p:spPr>
            <a:xfrm>
              <a:off x="4776796" y="35956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27" name="Freeform: Shape 968">
              <a:extLst>
                <a:ext uri="{FF2B5EF4-FFF2-40B4-BE49-F238E27FC236}">
                  <a16:creationId xmlns:a16="http://schemas.microsoft.com/office/drawing/2014/main" id="{A3AC35C4-A680-C890-C4DE-D1FF7F7FD305}"/>
                </a:ext>
              </a:extLst>
            </p:cNvPr>
            <p:cNvSpPr/>
            <p:nvPr/>
          </p:nvSpPr>
          <p:spPr>
            <a:xfrm>
              <a:off x="5100646" y="36528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28" name="Freeform: Shape 969">
              <a:extLst>
                <a:ext uri="{FF2B5EF4-FFF2-40B4-BE49-F238E27FC236}">
                  <a16:creationId xmlns:a16="http://schemas.microsoft.com/office/drawing/2014/main" id="{FABA7403-F02B-BB92-3A30-30938C1CF677}"/>
                </a:ext>
              </a:extLst>
            </p:cNvPr>
            <p:cNvSpPr/>
            <p:nvPr/>
          </p:nvSpPr>
          <p:spPr>
            <a:xfrm>
              <a:off x="5157796" y="36718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29" name="Freeform: Shape 970">
              <a:extLst>
                <a:ext uri="{FF2B5EF4-FFF2-40B4-BE49-F238E27FC236}">
                  <a16:creationId xmlns:a16="http://schemas.microsoft.com/office/drawing/2014/main" id="{16FCE628-25FF-090A-2098-427F42C078C3}"/>
                </a:ext>
              </a:extLst>
            </p:cNvPr>
            <p:cNvSpPr/>
            <p:nvPr/>
          </p:nvSpPr>
          <p:spPr>
            <a:xfrm>
              <a:off x="5310196" y="37099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30" name="Freeform: Shape 971">
              <a:extLst>
                <a:ext uri="{FF2B5EF4-FFF2-40B4-BE49-F238E27FC236}">
                  <a16:creationId xmlns:a16="http://schemas.microsoft.com/office/drawing/2014/main" id="{2B0D7B59-1A9B-1E4B-5D65-34B7E7FD9F30}"/>
                </a:ext>
              </a:extLst>
            </p:cNvPr>
            <p:cNvSpPr/>
            <p:nvPr/>
          </p:nvSpPr>
          <p:spPr>
            <a:xfrm>
              <a:off x="5367346" y="37099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31" name="Freeform: Shape 972">
              <a:extLst>
                <a:ext uri="{FF2B5EF4-FFF2-40B4-BE49-F238E27FC236}">
                  <a16:creationId xmlns:a16="http://schemas.microsoft.com/office/drawing/2014/main" id="{FFE3DBC8-F4DE-92FC-5BC9-D7CEDC2F8BD3}"/>
                </a:ext>
              </a:extLst>
            </p:cNvPr>
            <p:cNvSpPr/>
            <p:nvPr/>
          </p:nvSpPr>
          <p:spPr>
            <a:xfrm>
              <a:off x="5367346" y="37099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32" name="Freeform: Shape 973">
              <a:extLst>
                <a:ext uri="{FF2B5EF4-FFF2-40B4-BE49-F238E27FC236}">
                  <a16:creationId xmlns:a16="http://schemas.microsoft.com/office/drawing/2014/main" id="{C29ABFF0-6F32-F812-B1B8-09AD13B46712}"/>
                </a:ext>
              </a:extLst>
            </p:cNvPr>
            <p:cNvSpPr/>
            <p:nvPr/>
          </p:nvSpPr>
          <p:spPr>
            <a:xfrm>
              <a:off x="5824546" y="38052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33" name="Freeform: Shape 974">
              <a:extLst>
                <a:ext uri="{FF2B5EF4-FFF2-40B4-BE49-F238E27FC236}">
                  <a16:creationId xmlns:a16="http://schemas.microsoft.com/office/drawing/2014/main" id="{BC4FD230-CCD3-7813-2E30-E30258FCA863}"/>
                </a:ext>
              </a:extLst>
            </p:cNvPr>
            <p:cNvSpPr/>
            <p:nvPr/>
          </p:nvSpPr>
          <p:spPr>
            <a:xfrm>
              <a:off x="5957896" y="38052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34" name="Freeform: Shape 975">
              <a:extLst>
                <a:ext uri="{FF2B5EF4-FFF2-40B4-BE49-F238E27FC236}">
                  <a16:creationId xmlns:a16="http://schemas.microsoft.com/office/drawing/2014/main" id="{BF50BD5C-1A42-134C-468A-3A122D806209}"/>
                </a:ext>
              </a:extLst>
            </p:cNvPr>
            <p:cNvSpPr/>
            <p:nvPr/>
          </p:nvSpPr>
          <p:spPr>
            <a:xfrm>
              <a:off x="6015046" y="38242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35" name="Freeform: Shape 976">
              <a:extLst>
                <a:ext uri="{FF2B5EF4-FFF2-40B4-BE49-F238E27FC236}">
                  <a16:creationId xmlns:a16="http://schemas.microsoft.com/office/drawing/2014/main" id="{E75F8264-563E-3006-7D57-084E067C6A0D}"/>
                </a:ext>
              </a:extLst>
            </p:cNvPr>
            <p:cNvSpPr/>
            <p:nvPr/>
          </p:nvSpPr>
          <p:spPr>
            <a:xfrm>
              <a:off x="6129356" y="38433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36" name="Freeform: Shape 977">
              <a:extLst>
                <a:ext uri="{FF2B5EF4-FFF2-40B4-BE49-F238E27FC236}">
                  <a16:creationId xmlns:a16="http://schemas.microsoft.com/office/drawing/2014/main" id="{0E86E846-3011-354F-3EAA-3A6A3A956300}"/>
                </a:ext>
              </a:extLst>
            </p:cNvPr>
            <p:cNvSpPr/>
            <p:nvPr/>
          </p:nvSpPr>
          <p:spPr>
            <a:xfrm>
              <a:off x="6243656" y="38623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37" name="Freeform: Shape 978">
              <a:extLst>
                <a:ext uri="{FF2B5EF4-FFF2-40B4-BE49-F238E27FC236}">
                  <a16:creationId xmlns:a16="http://schemas.microsoft.com/office/drawing/2014/main" id="{8F9FE0CC-0300-BC1D-462C-B9828D593FD5}"/>
                </a:ext>
              </a:extLst>
            </p:cNvPr>
            <p:cNvSpPr/>
            <p:nvPr/>
          </p:nvSpPr>
          <p:spPr>
            <a:xfrm>
              <a:off x="6262706" y="38623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38" name="Freeform: Shape 979">
              <a:extLst>
                <a:ext uri="{FF2B5EF4-FFF2-40B4-BE49-F238E27FC236}">
                  <a16:creationId xmlns:a16="http://schemas.microsoft.com/office/drawing/2014/main" id="{50B3C116-35B4-2235-59A1-BBB00A248B9A}"/>
                </a:ext>
              </a:extLst>
            </p:cNvPr>
            <p:cNvSpPr/>
            <p:nvPr/>
          </p:nvSpPr>
          <p:spPr>
            <a:xfrm>
              <a:off x="6357956" y="39004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39" name="Freeform: Shape 980">
              <a:extLst>
                <a:ext uri="{FF2B5EF4-FFF2-40B4-BE49-F238E27FC236}">
                  <a16:creationId xmlns:a16="http://schemas.microsoft.com/office/drawing/2014/main" id="{0CC8B545-B2CB-7829-F498-13FDA607893B}"/>
                </a:ext>
              </a:extLst>
            </p:cNvPr>
            <p:cNvSpPr/>
            <p:nvPr/>
          </p:nvSpPr>
          <p:spPr>
            <a:xfrm>
              <a:off x="6396056" y="39004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40" name="Freeform: Shape 981">
              <a:extLst>
                <a:ext uri="{FF2B5EF4-FFF2-40B4-BE49-F238E27FC236}">
                  <a16:creationId xmlns:a16="http://schemas.microsoft.com/office/drawing/2014/main" id="{ABAF203B-3EF1-1924-2FBA-DD8FE934C323}"/>
                </a:ext>
              </a:extLst>
            </p:cNvPr>
            <p:cNvSpPr/>
            <p:nvPr/>
          </p:nvSpPr>
          <p:spPr>
            <a:xfrm>
              <a:off x="6529406" y="39004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41" name="Freeform: Shape 982">
              <a:extLst>
                <a:ext uri="{FF2B5EF4-FFF2-40B4-BE49-F238E27FC236}">
                  <a16:creationId xmlns:a16="http://schemas.microsoft.com/office/drawing/2014/main" id="{48350B9B-11BA-F929-4256-DDF197EDB169}"/>
                </a:ext>
              </a:extLst>
            </p:cNvPr>
            <p:cNvSpPr/>
            <p:nvPr/>
          </p:nvSpPr>
          <p:spPr>
            <a:xfrm>
              <a:off x="6567506" y="39004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42" name="Freeform: Shape 983">
              <a:extLst>
                <a:ext uri="{FF2B5EF4-FFF2-40B4-BE49-F238E27FC236}">
                  <a16:creationId xmlns:a16="http://schemas.microsoft.com/office/drawing/2014/main" id="{E9F1CD2C-2185-493C-E5F5-6AB121284556}"/>
                </a:ext>
              </a:extLst>
            </p:cNvPr>
            <p:cNvSpPr/>
            <p:nvPr/>
          </p:nvSpPr>
          <p:spPr>
            <a:xfrm>
              <a:off x="6643706" y="39195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43" name="Freeform: Shape 984">
              <a:extLst>
                <a:ext uri="{FF2B5EF4-FFF2-40B4-BE49-F238E27FC236}">
                  <a16:creationId xmlns:a16="http://schemas.microsoft.com/office/drawing/2014/main" id="{5512097D-AE68-FA78-ED03-2974EB995275}"/>
                </a:ext>
              </a:extLst>
            </p:cNvPr>
            <p:cNvSpPr/>
            <p:nvPr/>
          </p:nvSpPr>
          <p:spPr>
            <a:xfrm>
              <a:off x="6681806" y="39195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44" name="Freeform: Shape 985">
              <a:extLst>
                <a:ext uri="{FF2B5EF4-FFF2-40B4-BE49-F238E27FC236}">
                  <a16:creationId xmlns:a16="http://schemas.microsoft.com/office/drawing/2014/main" id="{5B7FC7CE-4D14-7FA1-1A4D-9249004A9F28}"/>
                </a:ext>
              </a:extLst>
            </p:cNvPr>
            <p:cNvSpPr/>
            <p:nvPr/>
          </p:nvSpPr>
          <p:spPr>
            <a:xfrm>
              <a:off x="6719906" y="39195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45" name="Freeform: Shape 986">
              <a:extLst>
                <a:ext uri="{FF2B5EF4-FFF2-40B4-BE49-F238E27FC236}">
                  <a16:creationId xmlns:a16="http://schemas.microsoft.com/office/drawing/2014/main" id="{ADE54860-1060-2100-C044-B13E14E4CB8C}"/>
                </a:ext>
              </a:extLst>
            </p:cNvPr>
            <p:cNvSpPr/>
            <p:nvPr/>
          </p:nvSpPr>
          <p:spPr>
            <a:xfrm>
              <a:off x="6910406" y="39766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46" name="Freeform: Shape 987">
              <a:extLst>
                <a:ext uri="{FF2B5EF4-FFF2-40B4-BE49-F238E27FC236}">
                  <a16:creationId xmlns:a16="http://schemas.microsoft.com/office/drawing/2014/main" id="{CF64D9E2-E21F-7E8F-A1CF-A4E236F71C59}"/>
                </a:ext>
              </a:extLst>
            </p:cNvPr>
            <p:cNvSpPr/>
            <p:nvPr/>
          </p:nvSpPr>
          <p:spPr>
            <a:xfrm>
              <a:off x="6967556" y="39957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47" name="Freeform: Shape 988">
              <a:extLst>
                <a:ext uri="{FF2B5EF4-FFF2-40B4-BE49-F238E27FC236}">
                  <a16:creationId xmlns:a16="http://schemas.microsoft.com/office/drawing/2014/main" id="{64FD1A8B-53EF-A2CB-3659-A38321255517}"/>
                </a:ext>
              </a:extLst>
            </p:cNvPr>
            <p:cNvSpPr/>
            <p:nvPr/>
          </p:nvSpPr>
          <p:spPr>
            <a:xfrm>
              <a:off x="6986606" y="39957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48" name="Freeform: Shape 989">
              <a:extLst>
                <a:ext uri="{FF2B5EF4-FFF2-40B4-BE49-F238E27FC236}">
                  <a16:creationId xmlns:a16="http://schemas.microsoft.com/office/drawing/2014/main" id="{E7CD9A6F-A440-0D76-3B8F-F206342233CF}"/>
                </a:ext>
              </a:extLst>
            </p:cNvPr>
            <p:cNvSpPr/>
            <p:nvPr/>
          </p:nvSpPr>
          <p:spPr>
            <a:xfrm>
              <a:off x="7024706" y="39957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49" name="Freeform: Shape 990">
              <a:extLst>
                <a:ext uri="{FF2B5EF4-FFF2-40B4-BE49-F238E27FC236}">
                  <a16:creationId xmlns:a16="http://schemas.microsoft.com/office/drawing/2014/main" id="{4CF6110E-B50A-CA4F-9813-57268F8E94A2}"/>
                </a:ext>
              </a:extLst>
            </p:cNvPr>
            <p:cNvSpPr/>
            <p:nvPr/>
          </p:nvSpPr>
          <p:spPr>
            <a:xfrm>
              <a:off x="7081856" y="39957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50" name="Freeform: Shape 991">
              <a:extLst>
                <a:ext uri="{FF2B5EF4-FFF2-40B4-BE49-F238E27FC236}">
                  <a16:creationId xmlns:a16="http://schemas.microsoft.com/office/drawing/2014/main" id="{61A0F143-00CD-091D-5DF9-F69E4555AE43}"/>
                </a:ext>
              </a:extLst>
            </p:cNvPr>
            <p:cNvSpPr/>
            <p:nvPr/>
          </p:nvSpPr>
          <p:spPr>
            <a:xfrm>
              <a:off x="7100906" y="401479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51" name="Freeform: Shape 992">
              <a:extLst>
                <a:ext uri="{FF2B5EF4-FFF2-40B4-BE49-F238E27FC236}">
                  <a16:creationId xmlns:a16="http://schemas.microsoft.com/office/drawing/2014/main" id="{69819B6D-B52B-49D4-835F-2BE5B3C65A48}"/>
                </a:ext>
              </a:extLst>
            </p:cNvPr>
            <p:cNvSpPr/>
            <p:nvPr/>
          </p:nvSpPr>
          <p:spPr>
            <a:xfrm>
              <a:off x="7272356" y="39957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52" name="Freeform: Shape 993">
              <a:extLst>
                <a:ext uri="{FF2B5EF4-FFF2-40B4-BE49-F238E27FC236}">
                  <a16:creationId xmlns:a16="http://schemas.microsoft.com/office/drawing/2014/main" id="{F6015471-3524-7A7C-B78C-66DFE52B99D5}"/>
                </a:ext>
              </a:extLst>
            </p:cNvPr>
            <p:cNvSpPr/>
            <p:nvPr/>
          </p:nvSpPr>
          <p:spPr>
            <a:xfrm>
              <a:off x="7329506" y="399574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53" name="Freeform: Shape 994">
              <a:extLst>
                <a:ext uri="{FF2B5EF4-FFF2-40B4-BE49-F238E27FC236}">
                  <a16:creationId xmlns:a16="http://schemas.microsoft.com/office/drawing/2014/main" id="{192157CB-FEFA-38C1-E62B-C11BC40354D0}"/>
                </a:ext>
              </a:extLst>
            </p:cNvPr>
            <p:cNvSpPr/>
            <p:nvPr/>
          </p:nvSpPr>
          <p:spPr>
            <a:xfrm>
              <a:off x="7504918" y="402422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54" name="Freeform: Shape 995">
              <a:extLst>
                <a:ext uri="{FF2B5EF4-FFF2-40B4-BE49-F238E27FC236}">
                  <a16:creationId xmlns:a16="http://schemas.microsoft.com/office/drawing/2014/main" id="{7CB5E8B0-57F8-D289-D66B-E48A201FFFB8}"/>
                </a:ext>
              </a:extLst>
            </p:cNvPr>
            <p:cNvSpPr/>
            <p:nvPr/>
          </p:nvSpPr>
          <p:spPr>
            <a:xfrm>
              <a:off x="7523968" y="402422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55" name="Freeform: Shape 996">
              <a:extLst>
                <a:ext uri="{FF2B5EF4-FFF2-40B4-BE49-F238E27FC236}">
                  <a16:creationId xmlns:a16="http://schemas.microsoft.com/office/drawing/2014/main" id="{91798FB9-0455-EC73-043E-F33A5AE14687}"/>
                </a:ext>
              </a:extLst>
            </p:cNvPr>
            <p:cNvSpPr/>
            <p:nvPr/>
          </p:nvSpPr>
          <p:spPr>
            <a:xfrm>
              <a:off x="7581118" y="402422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56" name="Freeform: Shape 997">
              <a:extLst>
                <a:ext uri="{FF2B5EF4-FFF2-40B4-BE49-F238E27FC236}">
                  <a16:creationId xmlns:a16="http://schemas.microsoft.com/office/drawing/2014/main" id="{404D14CB-115F-AA27-6353-A11EA4442D0C}"/>
                </a:ext>
              </a:extLst>
            </p:cNvPr>
            <p:cNvSpPr/>
            <p:nvPr/>
          </p:nvSpPr>
          <p:spPr>
            <a:xfrm>
              <a:off x="7638268" y="402422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57" name="Freeform: Shape 998">
              <a:extLst>
                <a:ext uri="{FF2B5EF4-FFF2-40B4-BE49-F238E27FC236}">
                  <a16:creationId xmlns:a16="http://schemas.microsoft.com/office/drawing/2014/main" id="{75B8D555-A1F4-F5D2-3598-68DDCBD2FE99}"/>
                </a:ext>
              </a:extLst>
            </p:cNvPr>
            <p:cNvSpPr/>
            <p:nvPr/>
          </p:nvSpPr>
          <p:spPr>
            <a:xfrm>
              <a:off x="7714468" y="40432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58" name="Freeform: Shape 999">
              <a:extLst>
                <a:ext uri="{FF2B5EF4-FFF2-40B4-BE49-F238E27FC236}">
                  <a16:creationId xmlns:a16="http://schemas.microsoft.com/office/drawing/2014/main" id="{1246228C-EDBD-9DA4-1409-8561A8A8A4E1}"/>
                </a:ext>
              </a:extLst>
            </p:cNvPr>
            <p:cNvSpPr/>
            <p:nvPr/>
          </p:nvSpPr>
          <p:spPr>
            <a:xfrm>
              <a:off x="7847828" y="40432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59" name="Freeform: Shape 1000">
              <a:extLst>
                <a:ext uri="{FF2B5EF4-FFF2-40B4-BE49-F238E27FC236}">
                  <a16:creationId xmlns:a16="http://schemas.microsoft.com/office/drawing/2014/main" id="{8CF5D916-808F-2111-A276-5E9956CE4D85}"/>
                </a:ext>
              </a:extLst>
            </p:cNvPr>
            <p:cNvSpPr/>
            <p:nvPr/>
          </p:nvSpPr>
          <p:spPr>
            <a:xfrm>
              <a:off x="7924028" y="40432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60" name="Freeform: Shape 1001">
              <a:extLst>
                <a:ext uri="{FF2B5EF4-FFF2-40B4-BE49-F238E27FC236}">
                  <a16:creationId xmlns:a16="http://schemas.microsoft.com/office/drawing/2014/main" id="{167FF118-551A-397D-2B8E-169009720568}"/>
                </a:ext>
              </a:extLst>
            </p:cNvPr>
            <p:cNvSpPr/>
            <p:nvPr/>
          </p:nvSpPr>
          <p:spPr>
            <a:xfrm>
              <a:off x="7943078" y="40432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61" name="Freeform: Shape 1002">
              <a:extLst>
                <a:ext uri="{FF2B5EF4-FFF2-40B4-BE49-F238E27FC236}">
                  <a16:creationId xmlns:a16="http://schemas.microsoft.com/office/drawing/2014/main" id="{0B7B30CD-AE2F-4E77-7E7A-003894F5AFBB}"/>
                </a:ext>
              </a:extLst>
            </p:cNvPr>
            <p:cNvSpPr/>
            <p:nvPr/>
          </p:nvSpPr>
          <p:spPr>
            <a:xfrm>
              <a:off x="7962128" y="40432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62" name="Freeform: Shape 1003">
              <a:extLst>
                <a:ext uri="{FF2B5EF4-FFF2-40B4-BE49-F238E27FC236}">
                  <a16:creationId xmlns:a16="http://schemas.microsoft.com/office/drawing/2014/main" id="{E9CEFAF8-5BD6-19D5-D5E6-1EF15747CC48}"/>
                </a:ext>
              </a:extLst>
            </p:cNvPr>
            <p:cNvSpPr/>
            <p:nvPr/>
          </p:nvSpPr>
          <p:spPr>
            <a:xfrm>
              <a:off x="8114528" y="40432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63" name="Freeform: Shape 1004">
              <a:extLst>
                <a:ext uri="{FF2B5EF4-FFF2-40B4-BE49-F238E27FC236}">
                  <a16:creationId xmlns:a16="http://schemas.microsoft.com/office/drawing/2014/main" id="{334B35A6-FDB8-9CE6-CEC9-9B390AD7C7DF}"/>
                </a:ext>
              </a:extLst>
            </p:cNvPr>
            <p:cNvSpPr/>
            <p:nvPr/>
          </p:nvSpPr>
          <p:spPr>
            <a:xfrm>
              <a:off x="8209778" y="406232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64" name="Freeform: Shape 1005">
              <a:extLst>
                <a:ext uri="{FF2B5EF4-FFF2-40B4-BE49-F238E27FC236}">
                  <a16:creationId xmlns:a16="http://schemas.microsoft.com/office/drawing/2014/main" id="{A969317A-DED6-D7D2-1668-AE41B4183940}"/>
                </a:ext>
              </a:extLst>
            </p:cNvPr>
            <p:cNvSpPr/>
            <p:nvPr/>
          </p:nvSpPr>
          <p:spPr>
            <a:xfrm>
              <a:off x="8228828" y="406232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65" name="Freeform: Shape 1006">
              <a:extLst>
                <a:ext uri="{FF2B5EF4-FFF2-40B4-BE49-F238E27FC236}">
                  <a16:creationId xmlns:a16="http://schemas.microsoft.com/office/drawing/2014/main" id="{B7C8315A-C949-A681-FC96-A7D2D46C01E7}"/>
                </a:ext>
              </a:extLst>
            </p:cNvPr>
            <p:cNvSpPr/>
            <p:nvPr/>
          </p:nvSpPr>
          <p:spPr>
            <a:xfrm>
              <a:off x="8305028" y="40813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66" name="Freeform: Shape 1007">
              <a:extLst>
                <a:ext uri="{FF2B5EF4-FFF2-40B4-BE49-F238E27FC236}">
                  <a16:creationId xmlns:a16="http://schemas.microsoft.com/office/drawing/2014/main" id="{F56B4E27-85E0-79EB-1CC8-EC2C3B63F06E}"/>
                </a:ext>
              </a:extLst>
            </p:cNvPr>
            <p:cNvSpPr/>
            <p:nvPr/>
          </p:nvSpPr>
          <p:spPr>
            <a:xfrm>
              <a:off x="8343128" y="40813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67" name="Freeform: Shape 1008">
              <a:extLst>
                <a:ext uri="{FF2B5EF4-FFF2-40B4-BE49-F238E27FC236}">
                  <a16:creationId xmlns:a16="http://schemas.microsoft.com/office/drawing/2014/main" id="{B62AFD6E-DDFF-1099-961E-2345E27749F1}"/>
                </a:ext>
              </a:extLst>
            </p:cNvPr>
            <p:cNvSpPr/>
            <p:nvPr/>
          </p:nvSpPr>
          <p:spPr>
            <a:xfrm>
              <a:off x="8400278" y="40813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68" name="Freeform: Shape 1009">
              <a:extLst>
                <a:ext uri="{FF2B5EF4-FFF2-40B4-BE49-F238E27FC236}">
                  <a16:creationId xmlns:a16="http://schemas.microsoft.com/office/drawing/2014/main" id="{55166D85-6650-F801-5EE5-040B05B371F7}"/>
                </a:ext>
              </a:extLst>
            </p:cNvPr>
            <p:cNvSpPr/>
            <p:nvPr/>
          </p:nvSpPr>
          <p:spPr>
            <a:xfrm>
              <a:off x="8419328" y="40813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69" name="Freeform: Shape 1010">
              <a:extLst>
                <a:ext uri="{FF2B5EF4-FFF2-40B4-BE49-F238E27FC236}">
                  <a16:creationId xmlns:a16="http://schemas.microsoft.com/office/drawing/2014/main" id="{7F0444C1-B0EC-90EB-D21C-ADABFC7570A1}"/>
                </a:ext>
              </a:extLst>
            </p:cNvPr>
            <p:cNvSpPr/>
            <p:nvPr/>
          </p:nvSpPr>
          <p:spPr>
            <a:xfrm>
              <a:off x="8590778" y="41194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70" name="Freeform: Shape 1011">
              <a:extLst>
                <a:ext uri="{FF2B5EF4-FFF2-40B4-BE49-F238E27FC236}">
                  <a16:creationId xmlns:a16="http://schemas.microsoft.com/office/drawing/2014/main" id="{792716DE-9184-9C7C-28AB-695C1CAEC7AA}"/>
                </a:ext>
              </a:extLst>
            </p:cNvPr>
            <p:cNvSpPr/>
            <p:nvPr/>
          </p:nvSpPr>
          <p:spPr>
            <a:xfrm>
              <a:off x="8514578" y="41194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71" name="Freeform: Shape 1012">
              <a:extLst>
                <a:ext uri="{FF2B5EF4-FFF2-40B4-BE49-F238E27FC236}">
                  <a16:creationId xmlns:a16="http://schemas.microsoft.com/office/drawing/2014/main" id="{3F25784C-6B49-6657-340F-9FA5D24CF8CC}"/>
                </a:ext>
              </a:extLst>
            </p:cNvPr>
            <p:cNvSpPr/>
            <p:nvPr/>
          </p:nvSpPr>
          <p:spPr>
            <a:xfrm>
              <a:off x="8647928" y="41194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72" name="Freeform: Shape 1013">
              <a:extLst>
                <a:ext uri="{FF2B5EF4-FFF2-40B4-BE49-F238E27FC236}">
                  <a16:creationId xmlns:a16="http://schemas.microsoft.com/office/drawing/2014/main" id="{B382B921-AB45-34BE-2670-2296719AFE09}"/>
                </a:ext>
              </a:extLst>
            </p:cNvPr>
            <p:cNvSpPr/>
            <p:nvPr/>
          </p:nvSpPr>
          <p:spPr>
            <a:xfrm>
              <a:off x="8705078" y="41194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73" name="Freeform: Shape 1014">
              <a:extLst>
                <a:ext uri="{FF2B5EF4-FFF2-40B4-BE49-F238E27FC236}">
                  <a16:creationId xmlns:a16="http://schemas.microsoft.com/office/drawing/2014/main" id="{2761CA83-0FF4-1D32-6645-BEA4D828C1BA}"/>
                </a:ext>
              </a:extLst>
            </p:cNvPr>
            <p:cNvSpPr/>
            <p:nvPr/>
          </p:nvSpPr>
          <p:spPr>
            <a:xfrm>
              <a:off x="8781278" y="41194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74" name="Freeform: Shape 1015">
              <a:extLst>
                <a:ext uri="{FF2B5EF4-FFF2-40B4-BE49-F238E27FC236}">
                  <a16:creationId xmlns:a16="http://schemas.microsoft.com/office/drawing/2014/main" id="{83185585-6E47-05D6-F84C-5D35F135A521}"/>
                </a:ext>
              </a:extLst>
            </p:cNvPr>
            <p:cNvSpPr/>
            <p:nvPr/>
          </p:nvSpPr>
          <p:spPr>
            <a:xfrm>
              <a:off x="8857478" y="41194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75" name="Freeform: Shape 1016">
              <a:extLst>
                <a:ext uri="{FF2B5EF4-FFF2-40B4-BE49-F238E27FC236}">
                  <a16:creationId xmlns:a16="http://schemas.microsoft.com/office/drawing/2014/main" id="{8B6DDBA0-1845-5C4B-DCE9-3263598DF569}"/>
                </a:ext>
              </a:extLst>
            </p:cNvPr>
            <p:cNvSpPr/>
            <p:nvPr/>
          </p:nvSpPr>
          <p:spPr>
            <a:xfrm>
              <a:off x="9047978" y="41194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76" name="Freeform: Shape 1017">
              <a:extLst>
                <a:ext uri="{FF2B5EF4-FFF2-40B4-BE49-F238E27FC236}">
                  <a16:creationId xmlns:a16="http://schemas.microsoft.com/office/drawing/2014/main" id="{9C0F2392-66C3-52A3-76C9-DCEF50205ED8}"/>
                </a:ext>
              </a:extLst>
            </p:cNvPr>
            <p:cNvSpPr/>
            <p:nvPr/>
          </p:nvSpPr>
          <p:spPr>
            <a:xfrm>
              <a:off x="9143228" y="41194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77" name="Freeform: Shape 1018">
              <a:extLst>
                <a:ext uri="{FF2B5EF4-FFF2-40B4-BE49-F238E27FC236}">
                  <a16:creationId xmlns:a16="http://schemas.microsoft.com/office/drawing/2014/main" id="{5FC668A3-C852-F1BC-E74F-04CFEF7E93F9}"/>
                </a:ext>
              </a:extLst>
            </p:cNvPr>
            <p:cNvSpPr/>
            <p:nvPr/>
          </p:nvSpPr>
          <p:spPr>
            <a:xfrm>
              <a:off x="9333728" y="4119476"/>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tlCol="0" anchor="ctr"/>
            <a:lstStyle/>
            <a:p>
              <a:endParaRPr lang="en-GB"/>
            </a:p>
          </p:txBody>
        </p:sp>
        <p:sp>
          <p:nvSpPr>
            <p:cNvPr id="1478" name="Freeform: Shape 1019">
              <a:extLst>
                <a:ext uri="{FF2B5EF4-FFF2-40B4-BE49-F238E27FC236}">
                  <a16:creationId xmlns:a16="http://schemas.microsoft.com/office/drawing/2014/main" id="{5594434A-72CF-270F-71AA-9CDFB7F2E392}"/>
                </a:ext>
              </a:extLst>
            </p:cNvPr>
            <p:cNvSpPr/>
            <p:nvPr/>
          </p:nvSpPr>
          <p:spPr>
            <a:xfrm>
              <a:off x="9657587" y="4290926"/>
              <a:ext cx="9525" cy="54006"/>
            </a:xfrm>
            <a:custGeom>
              <a:avLst/>
              <a:gdLst>
                <a:gd name="connsiteX0" fmla="*/ 0 w 9525"/>
                <a:gd name="connsiteY0" fmla="*/ 54007 h 54006"/>
                <a:gd name="connsiteX1" fmla="*/ 0 w 9525"/>
                <a:gd name="connsiteY1" fmla="*/ 0 h 54006"/>
              </a:gdLst>
              <a:ahLst/>
              <a:cxnLst>
                <a:cxn ang="0">
                  <a:pos x="connsiteX0" y="connsiteY0"/>
                </a:cxn>
                <a:cxn ang="0">
                  <a:pos x="connsiteX1" y="connsiteY1"/>
                </a:cxn>
              </a:cxnLst>
              <a:rect l="l" t="t" r="r" b="b"/>
              <a:pathLst>
                <a:path w="9525" h="54006">
                  <a:moveTo>
                    <a:pt x="0" y="54007"/>
                  </a:moveTo>
                  <a:lnTo>
                    <a:pt x="0" y="0"/>
                  </a:lnTo>
                </a:path>
              </a:pathLst>
            </a:custGeom>
            <a:noFill/>
            <a:ln w="22225" cap="flat">
              <a:solidFill>
                <a:schemeClr val="accent1"/>
              </a:solidFill>
              <a:prstDash val="solid"/>
              <a:miter/>
            </a:ln>
          </p:spPr>
          <p:txBody>
            <a:bodyPr rtlCol="0" anchor="ctr"/>
            <a:lstStyle/>
            <a:p>
              <a:endParaRPr lang="en-GB"/>
            </a:p>
          </p:txBody>
        </p:sp>
      </p:grpSp>
      <p:sp>
        <p:nvSpPr>
          <p:cNvPr id="1479" name="Freeform 21">
            <a:extLst>
              <a:ext uri="{FF2B5EF4-FFF2-40B4-BE49-F238E27FC236}">
                <a16:creationId xmlns:a16="http://schemas.microsoft.com/office/drawing/2014/main" id="{EAC88DD5-E074-9177-8EF0-D67086B9157A}"/>
              </a:ext>
            </a:extLst>
          </p:cNvPr>
          <p:cNvSpPr>
            <a:spLocks/>
          </p:cNvSpPr>
          <p:nvPr/>
        </p:nvSpPr>
        <p:spPr bwMode="auto">
          <a:xfrm>
            <a:off x="3167079" y="4030270"/>
            <a:ext cx="6256791" cy="156287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dirty="0">
              <a:solidFill>
                <a:srgbClr val="363636"/>
              </a:solidFill>
            </a:endParaRPr>
          </a:p>
        </p:txBody>
      </p:sp>
      <p:grpSp>
        <p:nvGrpSpPr>
          <p:cNvPr id="1480" name="Group 1479">
            <a:extLst>
              <a:ext uri="{FF2B5EF4-FFF2-40B4-BE49-F238E27FC236}">
                <a16:creationId xmlns:a16="http://schemas.microsoft.com/office/drawing/2014/main" id="{0181EE5A-7B5F-C764-4EBB-3A50CA7E912A}"/>
              </a:ext>
            </a:extLst>
          </p:cNvPr>
          <p:cNvGrpSpPr/>
          <p:nvPr/>
        </p:nvGrpSpPr>
        <p:grpSpPr>
          <a:xfrm>
            <a:off x="2483776" y="3881827"/>
            <a:ext cx="674923" cy="1820325"/>
            <a:chOff x="1728719" y="1277978"/>
            <a:chExt cx="674923" cy="2978572"/>
          </a:xfrm>
        </p:grpSpPr>
        <p:sp>
          <p:nvSpPr>
            <p:cNvPr id="1481" name="Line 6">
              <a:extLst>
                <a:ext uri="{FF2B5EF4-FFF2-40B4-BE49-F238E27FC236}">
                  <a16:creationId xmlns:a16="http://schemas.microsoft.com/office/drawing/2014/main" id="{EC2B4F9F-3B6F-25DC-0FDB-C08D658DAE7F}"/>
                </a:ext>
              </a:extLst>
            </p:cNvPr>
            <p:cNvSpPr>
              <a:spLocks noChangeShapeType="1"/>
            </p:cNvSpPr>
            <p:nvPr/>
          </p:nvSpPr>
          <p:spPr bwMode="auto">
            <a:xfrm>
              <a:off x="2317408" y="1494782"/>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1482" name="Line 7">
              <a:extLst>
                <a:ext uri="{FF2B5EF4-FFF2-40B4-BE49-F238E27FC236}">
                  <a16:creationId xmlns:a16="http://schemas.microsoft.com/office/drawing/2014/main" id="{68FE0500-331A-8EC6-EC40-D645323AC8AD}"/>
                </a:ext>
              </a:extLst>
            </p:cNvPr>
            <p:cNvSpPr>
              <a:spLocks noChangeShapeType="1"/>
            </p:cNvSpPr>
            <p:nvPr/>
          </p:nvSpPr>
          <p:spPr bwMode="auto">
            <a:xfrm>
              <a:off x="2317408" y="201699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1483" name="Line 8">
              <a:extLst>
                <a:ext uri="{FF2B5EF4-FFF2-40B4-BE49-F238E27FC236}">
                  <a16:creationId xmlns:a16="http://schemas.microsoft.com/office/drawing/2014/main" id="{C9F96EFA-1E65-8767-A698-5014422A5CC1}"/>
                </a:ext>
              </a:extLst>
            </p:cNvPr>
            <p:cNvSpPr>
              <a:spLocks noChangeShapeType="1"/>
            </p:cNvSpPr>
            <p:nvPr/>
          </p:nvSpPr>
          <p:spPr bwMode="auto">
            <a:xfrm>
              <a:off x="2317408" y="2515751"/>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1484" name="Line 9">
              <a:extLst>
                <a:ext uri="{FF2B5EF4-FFF2-40B4-BE49-F238E27FC236}">
                  <a16:creationId xmlns:a16="http://schemas.microsoft.com/office/drawing/2014/main" id="{3CDD40EC-C451-9612-1DCF-D1EAA7646D95}"/>
                </a:ext>
              </a:extLst>
            </p:cNvPr>
            <p:cNvSpPr>
              <a:spLocks noChangeShapeType="1"/>
            </p:cNvSpPr>
            <p:nvPr/>
          </p:nvSpPr>
          <p:spPr bwMode="auto">
            <a:xfrm>
              <a:off x="2317408" y="303063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1485" name="Line 10">
              <a:extLst>
                <a:ext uri="{FF2B5EF4-FFF2-40B4-BE49-F238E27FC236}">
                  <a16:creationId xmlns:a16="http://schemas.microsoft.com/office/drawing/2014/main" id="{A7AC5B43-934A-05EE-5472-5B086DD82B64}"/>
                </a:ext>
              </a:extLst>
            </p:cNvPr>
            <p:cNvSpPr>
              <a:spLocks noChangeShapeType="1"/>
            </p:cNvSpPr>
            <p:nvPr/>
          </p:nvSpPr>
          <p:spPr bwMode="auto">
            <a:xfrm>
              <a:off x="2317408" y="3534766"/>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1486" name="Line 11">
              <a:extLst>
                <a:ext uri="{FF2B5EF4-FFF2-40B4-BE49-F238E27FC236}">
                  <a16:creationId xmlns:a16="http://schemas.microsoft.com/office/drawing/2014/main" id="{AF562E09-2E7E-9512-718F-024DE7A6183A}"/>
                </a:ext>
              </a:extLst>
            </p:cNvPr>
            <p:cNvSpPr>
              <a:spLocks noChangeShapeType="1"/>
            </p:cNvSpPr>
            <p:nvPr/>
          </p:nvSpPr>
          <p:spPr bwMode="auto">
            <a:xfrm>
              <a:off x="2317408" y="404427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1487" name="TextBox 1486">
              <a:extLst>
                <a:ext uri="{FF2B5EF4-FFF2-40B4-BE49-F238E27FC236}">
                  <a16:creationId xmlns:a16="http://schemas.microsoft.com/office/drawing/2014/main" id="{AD1E57E9-23E2-EBA2-3791-98FADC0C273B}"/>
                </a:ext>
              </a:extLst>
            </p:cNvPr>
            <p:cNvSpPr txBox="1"/>
            <p:nvPr/>
          </p:nvSpPr>
          <p:spPr>
            <a:xfrm rot="16200000">
              <a:off x="924172" y="2664735"/>
              <a:ext cx="1870703" cy="261610"/>
            </a:xfrm>
            <a:prstGeom prst="rect">
              <a:avLst/>
            </a:prstGeom>
            <a:noFill/>
          </p:spPr>
          <p:txBody>
            <a:bodyPr wrap="none" rtlCol="0">
              <a:spAutoFit/>
            </a:bodyPr>
            <a:lstStyle/>
            <a:p>
              <a:pPr algn="ctr" fontAlgn="base">
                <a:spcBef>
                  <a:spcPct val="0"/>
                </a:spcBef>
                <a:spcAft>
                  <a:spcPct val="0"/>
                </a:spcAft>
              </a:pPr>
              <a:r>
                <a:rPr lang="ja-JP" sz="1100">
                  <a:solidFill>
                    <a:srgbClr val="363636"/>
                  </a:solidFill>
                  <a:cs typeface="Arial" panose="020B0604020202020204" pitchFamily="34" charset="0"/>
                </a:rPr>
                <a:t>PFSの確率</a:t>
              </a:r>
            </a:p>
          </p:txBody>
        </p:sp>
        <p:sp>
          <p:nvSpPr>
            <p:cNvPr id="1488" name="TextBox 1487">
              <a:extLst>
                <a:ext uri="{FF2B5EF4-FFF2-40B4-BE49-F238E27FC236}">
                  <a16:creationId xmlns:a16="http://schemas.microsoft.com/office/drawing/2014/main" id="{87A896C1-B770-E612-01EB-202CEE785AC6}"/>
                </a:ext>
              </a:extLst>
            </p:cNvPr>
            <p:cNvSpPr txBox="1"/>
            <p:nvPr/>
          </p:nvSpPr>
          <p:spPr>
            <a:xfrm>
              <a:off x="1914660" y="1277978"/>
              <a:ext cx="380233"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1.0</a:t>
              </a:r>
            </a:p>
          </p:txBody>
        </p:sp>
        <p:sp>
          <p:nvSpPr>
            <p:cNvPr id="1489" name="TextBox 1488">
              <a:extLst>
                <a:ext uri="{FF2B5EF4-FFF2-40B4-BE49-F238E27FC236}">
                  <a16:creationId xmlns:a16="http://schemas.microsoft.com/office/drawing/2014/main" id="{63A09B98-7472-2AB7-6EC7-A0B423117807}"/>
                </a:ext>
              </a:extLst>
            </p:cNvPr>
            <p:cNvSpPr txBox="1"/>
            <p:nvPr/>
          </p:nvSpPr>
          <p:spPr>
            <a:xfrm>
              <a:off x="1914665" y="1802118"/>
              <a:ext cx="380233"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0.8</a:t>
              </a:r>
            </a:p>
          </p:txBody>
        </p:sp>
        <p:sp>
          <p:nvSpPr>
            <p:cNvPr id="1490" name="TextBox 1489">
              <a:extLst>
                <a:ext uri="{FF2B5EF4-FFF2-40B4-BE49-F238E27FC236}">
                  <a16:creationId xmlns:a16="http://schemas.microsoft.com/office/drawing/2014/main" id="{348D107F-01B1-3E96-A8A2-BF95A996E668}"/>
                </a:ext>
              </a:extLst>
            </p:cNvPr>
            <p:cNvSpPr txBox="1"/>
            <p:nvPr/>
          </p:nvSpPr>
          <p:spPr>
            <a:xfrm>
              <a:off x="1914665" y="2300648"/>
              <a:ext cx="380233"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0.6</a:t>
              </a:r>
            </a:p>
          </p:txBody>
        </p:sp>
        <p:sp>
          <p:nvSpPr>
            <p:cNvPr id="1491" name="TextBox 1490">
              <a:extLst>
                <a:ext uri="{FF2B5EF4-FFF2-40B4-BE49-F238E27FC236}">
                  <a16:creationId xmlns:a16="http://schemas.microsoft.com/office/drawing/2014/main" id="{C366DA3B-C218-0B4C-DF3D-8D67F760EAEB}"/>
                </a:ext>
              </a:extLst>
            </p:cNvPr>
            <p:cNvSpPr txBox="1"/>
            <p:nvPr/>
          </p:nvSpPr>
          <p:spPr>
            <a:xfrm>
              <a:off x="1914665" y="2815301"/>
              <a:ext cx="380233"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0.4</a:t>
              </a:r>
            </a:p>
          </p:txBody>
        </p:sp>
        <p:sp>
          <p:nvSpPr>
            <p:cNvPr id="1492" name="TextBox 1491">
              <a:extLst>
                <a:ext uri="{FF2B5EF4-FFF2-40B4-BE49-F238E27FC236}">
                  <a16:creationId xmlns:a16="http://schemas.microsoft.com/office/drawing/2014/main" id="{44F90CC5-E7F0-A180-E491-F346D7BB9352}"/>
                </a:ext>
              </a:extLst>
            </p:cNvPr>
            <p:cNvSpPr txBox="1"/>
            <p:nvPr/>
          </p:nvSpPr>
          <p:spPr>
            <a:xfrm>
              <a:off x="1914665" y="3319205"/>
              <a:ext cx="380233"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0.2</a:t>
              </a:r>
            </a:p>
          </p:txBody>
        </p:sp>
        <p:sp>
          <p:nvSpPr>
            <p:cNvPr id="1493" name="TextBox 1492">
              <a:extLst>
                <a:ext uri="{FF2B5EF4-FFF2-40B4-BE49-F238E27FC236}">
                  <a16:creationId xmlns:a16="http://schemas.microsoft.com/office/drawing/2014/main" id="{5533B3E0-F568-81D7-A080-A696AE6AE442}"/>
                </a:ext>
              </a:extLst>
            </p:cNvPr>
            <p:cNvSpPr txBox="1"/>
            <p:nvPr/>
          </p:nvSpPr>
          <p:spPr>
            <a:xfrm>
              <a:off x="2031692" y="3828481"/>
              <a:ext cx="263214" cy="428069"/>
            </a:xfrm>
            <a:prstGeom prst="rect">
              <a:avLst/>
            </a:prstGeom>
            <a:noFill/>
          </p:spPr>
          <p:txBody>
            <a:bodyPr wrap="none" rtlCol="0" anchor="ctr" anchorCtr="0">
              <a:spAutoFit/>
            </a:bodyPr>
            <a:lstStyle/>
            <a:p>
              <a:pPr algn="r"/>
              <a:r>
                <a:rPr lang="ja-JP" sz="1100">
                  <a:solidFill>
                    <a:srgbClr val="363636"/>
                  </a:solidFill>
                  <a:cs typeface="Arial" panose="020B0604020202020204" pitchFamily="34" charset="0"/>
                </a:rPr>
                <a:t>0</a:t>
              </a:r>
            </a:p>
          </p:txBody>
        </p:sp>
      </p:grpSp>
      <p:sp>
        <p:nvSpPr>
          <p:cNvPr id="1494" name="TextBox 1493">
            <a:extLst>
              <a:ext uri="{FF2B5EF4-FFF2-40B4-BE49-F238E27FC236}">
                <a16:creationId xmlns:a16="http://schemas.microsoft.com/office/drawing/2014/main" id="{2121082D-09B3-9386-E74A-075A4F7BE1F8}"/>
              </a:ext>
            </a:extLst>
          </p:cNvPr>
          <p:cNvSpPr txBox="1"/>
          <p:nvPr/>
        </p:nvSpPr>
        <p:spPr>
          <a:xfrm>
            <a:off x="2432718" y="6058396"/>
            <a:ext cx="793807" cy="230832"/>
          </a:xfrm>
          <a:prstGeom prst="rect">
            <a:avLst/>
          </a:prstGeom>
          <a:noFill/>
        </p:spPr>
        <p:txBody>
          <a:bodyPr wrap="none" rtlCol="0">
            <a:spAutoFit/>
          </a:bodyPr>
          <a:lstStyle/>
          <a:p>
            <a:pPr algn="r"/>
            <a:r>
              <a:rPr lang="ja-JP" sz="900">
                <a:solidFill>
                  <a:srgbClr val="E73E16"/>
                </a:solidFill>
              </a:rPr>
              <a:t>セミプリマブ</a:t>
            </a:r>
          </a:p>
        </p:txBody>
      </p:sp>
      <p:sp>
        <p:nvSpPr>
          <p:cNvPr id="1495" name="TextBox 1494">
            <a:extLst>
              <a:ext uri="{FF2B5EF4-FFF2-40B4-BE49-F238E27FC236}">
                <a16:creationId xmlns:a16="http://schemas.microsoft.com/office/drawing/2014/main" id="{A93C2269-A06E-9E30-975F-8E1A4BDEF93C}"/>
              </a:ext>
            </a:extLst>
          </p:cNvPr>
          <p:cNvSpPr txBox="1"/>
          <p:nvPr/>
        </p:nvSpPr>
        <p:spPr>
          <a:xfrm>
            <a:off x="2285241" y="6211925"/>
            <a:ext cx="941284" cy="230832"/>
          </a:xfrm>
          <a:prstGeom prst="rect">
            <a:avLst/>
          </a:prstGeom>
          <a:noFill/>
        </p:spPr>
        <p:txBody>
          <a:bodyPr wrap="none" rtlCol="0">
            <a:spAutoFit/>
          </a:bodyPr>
          <a:lstStyle/>
          <a:p>
            <a:pPr algn="r"/>
            <a:r>
              <a:rPr lang="ja-JP" sz="900">
                <a:solidFill>
                  <a:schemeClr val="accent1"/>
                </a:solidFill>
              </a:rPr>
              <a:t>化学療法</a:t>
            </a:r>
          </a:p>
        </p:txBody>
      </p:sp>
      <p:grpSp>
        <p:nvGrpSpPr>
          <p:cNvPr id="1496" name="Group 1495">
            <a:extLst>
              <a:ext uri="{FF2B5EF4-FFF2-40B4-BE49-F238E27FC236}">
                <a16:creationId xmlns:a16="http://schemas.microsoft.com/office/drawing/2014/main" id="{3DA7D328-3449-848E-5931-AE1C2B80832E}"/>
              </a:ext>
            </a:extLst>
          </p:cNvPr>
          <p:cNvGrpSpPr/>
          <p:nvPr/>
        </p:nvGrpSpPr>
        <p:grpSpPr>
          <a:xfrm>
            <a:off x="3160171" y="6231555"/>
            <a:ext cx="6334687" cy="211203"/>
            <a:chOff x="6970968" y="1465904"/>
            <a:chExt cx="4556025" cy="211203"/>
          </a:xfrm>
        </p:grpSpPr>
        <p:sp>
          <p:nvSpPr>
            <p:cNvPr id="1497" name="TextBox 1496">
              <a:extLst>
                <a:ext uri="{FF2B5EF4-FFF2-40B4-BE49-F238E27FC236}">
                  <a16:creationId xmlns:a16="http://schemas.microsoft.com/office/drawing/2014/main" id="{B0D06F5B-7FD3-755B-A112-12B1DA6FBADA}"/>
                </a:ext>
              </a:extLst>
            </p:cNvPr>
            <p:cNvSpPr txBox="1"/>
            <p:nvPr/>
          </p:nvSpPr>
          <p:spPr>
            <a:xfrm>
              <a:off x="9691932" y="1465904"/>
              <a:ext cx="121464"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2</a:t>
              </a:r>
            </a:p>
          </p:txBody>
        </p:sp>
        <p:sp>
          <p:nvSpPr>
            <p:cNvPr id="1498" name="TextBox 1497">
              <a:extLst>
                <a:ext uri="{FF2B5EF4-FFF2-40B4-BE49-F238E27FC236}">
                  <a16:creationId xmlns:a16="http://schemas.microsoft.com/office/drawing/2014/main" id="{344D4EED-5B65-AA06-4AA3-3EC90C7603A9}"/>
                </a:ext>
              </a:extLst>
            </p:cNvPr>
            <p:cNvSpPr txBox="1"/>
            <p:nvPr/>
          </p:nvSpPr>
          <p:spPr>
            <a:xfrm>
              <a:off x="9852331" y="1465904"/>
              <a:ext cx="121464"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2</a:t>
              </a:r>
            </a:p>
          </p:txBody>
        </p:sp>
        <p:sp>
          <p:nvSpPr>
            <p:cNvPr id="1499" name="TextBox 1498">
              <a:extLst>
                <a:ext uri="{FF2B5EF4-FFF2-40B4-BE49-F238E27FC236}">
                  <a16:creationId xmlns:a16="http://schemas.microsoft.com/office/drawing/2014/main" id="{69920DA4-780F-D530-717D-7583C5DEC225}"/>
                </a:ext>
              </a:extLst>
            </p:cNvPr>
            <p:cNvSpPr txBox="1"/>
            <p:nvPr/>
          </p:nvSpPr>
          <p:spPr>
            <a:xfrm>
              <a:off x="9531694" y="1465904"/>
              <a:ext cx="121464"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2</a:t>
              </a:r>
            </a:p>
          </p:txBody>
        </p:sp>
        <p:sp>
          <p:nvSpPr>
            <p:cNvPr id="1500" name="TextBox 1499">
              <a:extLst>
                <a:ext uri="{FF2B5EF4-FFF2-40B4-BE49-F238E27FC236}">
                  <a16:creationId xmlns:a16="http://schemas.microsoft.com/office/drawing/2014/main" id="{7352560A-BE2C-F285-288E-271793FBB52C}"/>
                </a:ext>
              </a:extLst>
            </p:cNvPr>
            <p:cNvSpPr txBox="1"/>
            <p:nvPr/>
          </p:nvSpPr>
          <p:spPr>
            <a:xfrm>
              <a:off x="9373808" y="1465904"/>
              <a:ext cx="121464"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5</a:t>
              </a:r>
            </a:p>
          </p:txBody>
        </p:sp>
        <p:sp>
          <p:nvSpPr>
            <p:cNvPr id="1501" name="TextBox 1500">
              <a:extLst>
                <a:ext uri="{FF2B5EF4-FFF2-40B4-BE49-F238E27FC236}">
                  <a16:creationId xmlns:a16="http://schemas.microsoft.com/office/drawing/2014/main" id="{AF2C928E-B568-FBE7-22B4-A2E3B9185E07}"/>
                </a:ext>
              </a:extLst>
            </p:cNvPr>
            <p:cNvSpPr txBox="1"/>
            <p:nvPr/>
          </p:nvSpPr>
          <p:spPr>
            <a:xfrm>
              <a:off x="9250490" y="1465904"/>
              <a:ext cx="52336" cy="211203"/>
            </a:xfrm>
            <a:prstGeom prst="rect">
              <a:avLst/>
            </a:prstGeom>
            <a:noFill/>
          </p:spPr>
          <p:txBody>
            <a:bodyPr wrap="none" lIns="36000" tIns="36000" rIns="36000" bIns="36000" rtlCol="0" anchor="t" anchorCtr="0">
              <a:spAutoFit/>
            </a:bodyPr>
            <a:lstStyle/>
            <a:p>
              <a:pPr algn="ctr"/>
              <a:endParaRPr lang="en-GB" sz="900" dirty="0">
                <a:solidFill>
                  <a:schemeClr val="accent1"/>
                </a:solidFill>
                <a:cs typeface="Arial" panose="020B0604020202020204" pitchFamily="34" charset="0"/>
              </a:endParaRPr>
            </a:p>
          </p:txBody>
        </p:sp>
        <p:sp>
          <p:nvSpPr>
            <p:cNvPr id="1502" name="TextBox 1501">
              <a:extLst>
                <a:ext uri="{FF2B5EF4-FFF2-40B4-BE49-F238E27FC236}">
                  <a16:creationId xmlns:a16="http://schemas.microsoft.com/office/drawing/2014/main" id="{1AB93B71-61DF-70BA-10BC-E948BA592290}"/>
                </a:ext>
              </a:extLst>
            </p:cNvPr>
            <p:cNvSpPr txBox="1"/>
            <p:nvPr/>
          </p:nvSpPr>
          <p:spPr>
            <a:xfrm>
              <a:off x="9058041" y="1465904"/>
              <a:ext cx="121464"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7</a:t>
              </a:r>
            </a:p>
          </p:txBody>
        </p:sp>
        <p:sp>
          <p:nvSpPr>
            <p:cNvPr id="1503" name="TextBox 1502">
              <a:extLst>
                <a:ext uri="{FF2B5EF4-FFF2-40B4-BE49-F238E27FC236}">
                  <a16:creationId xmlns:a16="http://schemas.microsoft.com/office/drawing/2014/main" id="{39805A3B-D2D2-4418-892B-0862568DC6FD}"/>
                </a:ext>
              </a:extLst>
            </p:cNvPr>
            <p:cNvSpPr txBox="1"/>
            <p:nvPr/>
          </p:nvSpPr>
          <p:spPr>
            <a:xfrm>
              <a:off x="8900158" y="1465904"/>
              <a:ext cx="121464"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7</a:t>
              </a:r>
            </a:p>
          </p:txBody>
        </p:sp>
        <p:sp>
          <p:nvSpPr>
            <p:cNvPr id="1504" name="TextBox 1503">
              <a:extLst>
                <a:ext uri="{FF2B5EF4-FFF2-40B4-BE49-F238E27FC236}">
                  <a16:creationId xmlns:a16="http://schemas.microsoft.com/office/drawing/2014/main" id="{6F84A946-0A15-CC85-694D-5F058E564E2E}"/>
                </a:ext>
              </a:extLst>
            </p:cNvPr>
            <p:cNvSpPr txBox="1"/>
            <p:nvPr/>
          </p:nvSpPr>
          <p:spPr>
            <a:xfrm>
              <a:off x="8753807"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8</a:t>
              </a:r>
            </a:p>
          </p:txBody>
        </p:sp>
        <p:sp>
          <p:nvSpPr>
            <p:cNvPr id="1505" name="TextBox 1504">
              <a:extLst>
                <a:ext uri="{FF2B5EF4-FFF2-40B4-BE49-F238E27FC236}">
                  <a16:creationId xmlns:a16="http://schemas.microsoft.com/office/drawing/2014/main" id="{FDAC8DC2-24D8-F1CD-86A2-F3ECC8196EE0}"/>
                </a:ext>
              </a:extLst>
            </p:cNvPr>
            <p:cNvSpPr txBox="1"/>
            <p:nvPr/>
          </p:nvSpPr>
          <p:spPr>
            <a:xfrm>
              <a:off x="8595921"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8</a:t>
              </a:r>
            </a:p>
          </p:txBody>
        </p:sp>
        <p:sp>
          <p:nvSpPr>
            <p:cNvPr id="1506" name="TextBox 1505">
              <a:extLst>
                <a:ext uri="{FF2B5EF4-FFF2-40B4-BE49-F238E27FC236}">
                  <a16:creationId xmlns:a16="http://schemas.microsoft.com/office/drawing/2014/main" id="{77FB24F4-9992-2B3E-6B2B-B3EFD7D89434}"/>
                </a:ext>
              </a:extLst>
            </p:cNvPr>
            <p:cNvSpPr txBox="1"/>
            <p:nvPr/>
          </p:nvSpPr>
          <p:spPr>
            <a:xfrm>
              <a:off x="8414979"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12</a:t>
              </a:r>
            </a:p>
          </p:txBody>
        </p:sp>
        <p:sp>
          <p:nvSpPr>
            <p:cNvPr id="1507" name="TextBox 1506">
              <a:extLst>
                <a:ext uri="{FF2B5EF4-FFF2-40B4-BE49-F238E27FC236}">
                  <a16:creationId xmlns:a16="http://schemas.microsoft.com/office/drawing/2014/main" id="{A85440C0-BD18-8F9C-C05F-C6134BC2E417}"/>
                </a:ext>
              </a:extLst>
            </p:cNvPr>
            <p:cNvSpPr txBox="1"/>
            <p:nvPr/>
          </p:nvSpPr>
          <p:spPr>
            <a:xfrm>
              <a:off x="8257094"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13</a:t>
              </a:r>
            </a:p>
          </p:txBody>
        </p:sp>
        <p:sp>
          <p:nvSpPr>
            <p:cNvPr id="1508" name="TextBox 1507">
              <a:extLst>
                <a:ext uri="{FF2B5EF4-FFF2-40B4-BE49-F238E27FC236}">
                  <a16:creationId xmlns:a16="http://schemas.microsoft.com/office/drawing/2014/main" id="{5163AAC6-3A1B-9D59-511D-CDD7F3AB4E2E}"/>
                </a:ext>
              </a:extLst>
            </p:cNvPr>
            <p:cNvSpPr txBox="1"/>
            <p:nvPr/>
          </p:nvSpPr>
          <p:spPr>
            <a:xfrm>
              <a:off x="8087682" y="1465904"/>
              <a:ext cx="167580"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17</a:t>
              </a:r>
            </a:p>
          </p:txBody>
        </p:sp>
        <p:sp>
          <p:nvSpPr>
            <p:cNvPr id="1509" name="TextBox 1508">
              <a:extLst>
                <a:ext uri="{FF2B5EF4-FFF2-40B4-BE49-F238E27FC236}">
                  <a16:creationId xmlns:a16="http://schemas.microsoft.com/office/drawing/2014/main" id="{81B406BB-B1F6-E978-E19D-A8DCB3A8D9E0}"/>
                </a:ext>
              </a:extLst>
            </p:cNvPr>
            <p:cNvSpPr txBox="1"/>
            <p:nvPr/>
          </p:nvSpPr>
          <p:spPr>
            <a:xfrm>
              <a:off x="7941329"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21</a:t>
              </a:r>
            </a:p>
          </p:txBody>
        </p:sp>
        <p:sp>
          <p:nvSpPr>
            <p:cNvPr id="1510" name="TextBox 1509">
              <a:extLst>
                <a:ext uri="{FF2B5EF4-FFF2-40B4-BE49-F238E27FC236}">
                  <a16:creationId xmlns:a16="http://schemas.microsoft.com/office/drawing/2014/main" id="{6FE93FA2-6908-609D-7F0B-6573C9BF4881}"/>
                </a:ext>
              </a:extLst>
            </p:cNvPr>
            <p:cNvSpPr txBox="1"/>
            <p:nvPr/>
          </p:nvSpPr>
          <p:spPr>
            <a:xfrm>
              <a:off x="7783445"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41</a:t>
              </a:r>
            </a:p>
          </p:txBody>
        </p:sp>
        <p:sp>
          <p:nvSpPr>
            <p:cNvPr id="1511" name="TextBox 1510">
              <a:extLst>
                <a:ext uri="{FF2B5EF4-FFF2-40B4-BE49-F238E27FC236}">
                  <a16:creationId xmlns:a16="http://schemas.microsoft.com/office/drawing/2014/main" id="{F8D90002-DC0A-5AB5-BD77-3A73C7F598F1}"/>
                </a:ext>
              </a:extLst>
            </p:cNvPr>
            <p:cNvSpPr txBox="1"/>
            <p:nvPr/>
          </p:nvSpPr>
          <p:spPr>
            <a:xfrm>
              <a:off x="7625561" y="1465904"/>
              <a:ext cx="144522"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67</a:t>
              </a:r>
            </a:p>
          </p:txBody>
        </p:sp>
        <p:sp>
          <p:nvSpPr>
            <p:cNvPr id="1512" name="TextBox 1511">
              <a:extLst>
                <a:ext uri="{FF2B5EF4-FFF2-40B4-BE49-F238E27FC236}">
                  <a16:creationId xmlns:a16="http://schemas.microsoft.com/office/drawing/2014/main" id="{0AF67242-4859-DD46-5D9D-CD1A6904F9C5}"/>
                </a:ext>
              </a:extLst>
            </p:cNvPr>
            <p:cNvSpPr txBox="1"/>
            <p:nvPr/>
          </p:nvSpPr>
          <p:spPr>
            <a:xfrm>
              <a:off x="7444617"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147</a:t>
              </a:r>
            </a:p>
          </p:txBody>
        </p:sp>
        <p:sp>
          <p:nvSpPr>
            <p:cNvPr id="1513" name="TextBox 1512">
              <a:extLst>
                <a:ext uri="{FF2B5EF4-FFF2-40B4-BE49-F238E27FC236}">
                  <a16:creationId xmlns:a16="http://schemas.microsoft.com/office/drawing/2014/main" id="{44C25B2C-CAB2-C298-B1B6-498873360EF8}"/>
                </a:ext>
              </a:extLst>
            </p:cNvPr>
            <p:cNvSpPr txBox="1"/>
            <p:nvPr/>
          </p:nvSpPr>
          <p:spPr>
            <a:xfrm>
              <a:off x="7286735"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222</a:t>
              </a:r>
            </a:p>
          </p:txBody>
        </p:sp>
        <p:sp>
          <p:nvSpPr>
            <p:cNvPr id="1514" name="TextBox 1513">
              <a:extLst>
                <a:ext uri="{FF2B5EF4-FFF2-40B4-BE49-F238E27FC236}">
                  <a16:creationId xmlns:a16="http://schemas.microsoft.com/office/drawing/2014/main" id="{6E4A2E89-0287-6558-FB52-F8CA276A46AE}"/>
                </a:ext>
              </a:extLst>
            </p:cNvPr>
            <p:cNvSpPr txBox="1"/>
            <p:nvPr/>
          </p:nvSpPr>
          <p:spPr>
            <a:xfrm>
              <a:off x="7128852"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296</a:t>
              </a:r>
            </a:p>
          </p:txBody>
        </p:sp>
        <p:sp>
          <p:nvSpPr>
            <p:cNvPr id="1515" name="TextBox 1514">
              <a:extLst>
                <a:ext uri="{FF2B5EF4-FFF2-40B4-BE49-F238E27FC236}">
                  <a16:creationId xmlns:a16="http://schemas.microsoft.com/office/drawing/2014/main" id="{F7AB4CE7-DEC6-63A9-E09D-B450548CB434}"/>
                </a:ext>
              </a:extLst>
            </p:cNvPr>
            <p:cNvSpPr txBox="1"/>
            <p:nvPr/>
          </p:nvSpPr>
          <p:spPr>
            <a:xfrm>
              <a:off x="6970968" y="1465904"/>
              <a:ext cx="190638"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355</a:t>
              </a:r>
            </a:p>
          </p:txBody>
        </p:sp>
        <p:sp>
          <p:nvSpPr>
            <p:cNvPr id="1516" name="TextBox 1515">
              <a:extLst>
                <a:ext uri="{FF2B5EF4-FFF2-40B4-BE49-F238E27FC236}">
                  <a16:creationId xmlns:a16="http://schemas.microsoft.com/office/drawing/2014/main" id="{5EEC7ECE-5035-ECFB-79AD-3CF639E63033}"/>
                </a:ext>
              </a:extLst>
            </p:cNvPr>
            <p:cNvSpPr txBox="1"/>
            <p:nvPr/>
          </p:nvSpPr>
          <p:spPr>
            <a:xfrm>
              <a:off x="11268188"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0</a:t>
              </a:r>
            </a:p>
          </p:txBody>
        </p:sp>
        <p:sp>
          <p:nvSpPr>
            <p:cNvPr id="1517" name="TextBox 1516">
              <a:extLst>
                <a:ext uri="{FF2B5EF4-FFF2-40B4-BE49-F238E27FC236}">
                  <a16:creationId xmlns:a16="http://schemas.microsoft.com/office/drawing/2014/main" id="{419B89BD-6528-E982-5DA5-ABCC116344F7}"/>
                </a:ext>
              </a:extLst>
            </p:cNvPr>
            <p:cNvSpPr txBox="1"/>
            <p:nvPr/>
          </p:nvSpPr>
          <p:spPr>
            <a:xfrm>
              <a:off x="11428587"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0</a:t>
              </a:r>
            </a:p>
          </p:txBody>
        </p:sp>
        <p:sp>
          <p:nvSpPr>
            <p:cNvPr id="1518" name="TextBox 1517">
              <a:extLst>
                <a:ext uri="{FF2B5EF4-FFF2-40B4-BE49-F238E27FC236}">
                  <a16:creationId xmlns:a16="http://schemas.microsoft.com/office/drawing/2014/main" id="{1C6FB5F7-E968-4DDE-9BB0-9F7D25C3F841}"/>
                </a:ext>
              </a:extLst>
            </p:cNvPr>
            <p:cNvSpPr txBox="1"/>
            <p:nvPr/>
          </p:nvSpPr>
          <p:spPr>
            <a:xfrm>
              <a:off x="11107950"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0</a:t>
              </a:r>
            </a:p>
          </p:txBody>
        </p:sp>
        <p:sp>
          <p:nvSpPr>
            <p:cNvPr id="1519" name="TextBox 1518">
              <a:extLst>
                <a:ext uri="{FF2B5EF4-FFF2-40B4-BE49-F238E27FC236}">
                  <a16:creationId xmlns:a16="http://schemas.microsoft.com/office/drawing/2014/main" id="{7389DBA6-2697-408D-5843-E4034DB8B901}"/>
                </a:ext>
              </a:extLst>
            </p:cNvPr>
            <p:cNvSpPr txBox="1"/>
            <p:nvPr/>
          </p:nvSpPr>
          <p:spPr>
            <a:xfrm>
              <a:off x="10950065"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0</a:t>
              </a:r>
            </a:p>
          </p:txBody>
        </p:sp>
        <p:sp>
          <p:nvSpPr>
            <p:cNvPr id="1520" name="TextBox 1519">
              <a:extLst>
                <a:ext uri="{FF2B5EF4-FFF2-40B4-BE49-F238E27FC236}">
                  <a16:creationId xmlns:a16="http://schemas.microsoft.com/office/drawing/2014/main" id="{961E2484-DF36-6E51-11F6-5355C6A8557A}"/>
                </a:ext>
              </a:extLst>
            </p:cNvPr>
            <p:cNvSpPr txBox="1"/>
            <p:nvPr/>
          </p:nvSpPr>
          <p:spPr>
            <a:xfrm>
              <a:off x="10792184"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0</a:t>
              </a:r>
            </a:p>
          </p:txBody>
        </p:sp>
        <p:sp>
          <p:nvSpPr>
            <p:cNvPr id="1521" name="TextBox 1520">
              <a:extLst>
                <a:ext uri="{FF2B5EF4-FFF2-40B4-BE49-F238E27FC236}">
                  <a16:creationId xmlns:a16="http://schemas.microsoft.com/office/drawing/2014/main" id="{D6C22821-6C36-AB17-9058-6E7482BFDC47}"/>
                </a:ext>
              </a:extLst>
            </p:cNvPr>
            <p:cNvSpPr txBox="1"/>
            <p:nvPr/>
          </p:nvSpPr>
          <p:spPr>
            <a:xfrm>
              <a:off x="10634299"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0</a:t>
              </a:r>
            </a:p>
          </p:txBody>
        </p:sp>
        <p:sp>
          <p:nvSpPr>
            <p:cNvPr id="1522" name="TextBox 1521">
              <a:extLst>
                <a:ext uri="{FF2B5EF4-FFF2-40B4-BE49-F238E27FC236}">
                  <a16:creationId xmlns:a16="http://schemas.microsoft.com/office/drawing/2014/main" id="{AE88082D-4D03-70CC-F897-C549A31192C9}"/>
                </a:ext>
              </a:extLst>
            </p:cNvPr>
            <p:cNvSpPr txBox="1"/>
            <p:nvPr/>
          </p:nvSpPr>
          <p:spPr>
            <a:xfrm>
              <a:off x="10464885" y="1465904"/>
              <a:ext cx="121464"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1</a:t>
              </a:r>
            </a:p>
          </p:txBody>
        </p:sp>
        <p:sp>
          <p:nvSpPr>
            <p:cNvPr id="1523" name="TextBox 1522">
              <a:extLst>
                <a:ext uri="{FF2B5EF4-FFF2-40B4-BE49-F238E27FC236}">
                  <a16:creationId xmlns:a16="http://schemas.microsoft.com/office/drawing/2014/main" id="{3F268191-EDFA-33CD-86CC-6AA1FF1B1548}"/>
                </a:ext>
              </a:extLst>
            </p:cNvPr>
            <p:cNvSpPr txBox="1"/>
            <p:nvPr/>
          </p:nvSpPr>
          <p:spPr>
            <a:xfrm>
              <a:off x="10307002" y="1465904"/>
              <a:ext cx="121464"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1</a:t>
              </a:r>
            </a:p>
          </p:txBody>
        </p:sp>
        <p:sp>
          <p:nvSpPr>
            <p:cNvPr id="1524" name="TextBox 1523">
              <a:extLst>
                <a:ext uri="{FF2B5EF4-FFF2-40B4-BE49-F238E27FC236}">
                  <a16:creationId xmlns:a16="http://schemas.microsoft.com/office/drawing/2014/main" id="{EA1A86F3-A01B-24F2-E9D5-B8D6127F484B}"/>
                </a:ext>
              </a:extLst>
            </p:cNvPr>
            <p:cNvSpPr txBox="1"/>
            <p:nvPr/>
          </p:nvSpPr>
          <p:spPr>
            <a:xfrm>
              <a:off x="10149119" y="1465904"/>
              <a:ext cx="121464"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1</a:t>
              </a:r>
            </a:p>
          </p:txBody>
        </p:sp>
        <p:sp>
          <p:nvSpPr>
            <p:cNvPr id="1525" name="TextBox 1524">
              <a:extLst>
                <a:ext uri="{FF2B5EF4-FFF2-40B4-BE49-F238E27FC236}">
                  <a16:creationId xmlns:a16="http://schemas.microsoft.com/office/drawing/2014/main" id="{FB338868-1D69-AA61-5B2B-AFB31110D951}"/>
                </a:ext>
              </a:extLst>
            </p:cNvPr>
            <p:cNvSpPr txBox="1"/>
            <p:nvPr/>
          </p:nvSpPr>
          <p:spPr>
            <a:xfrm>
              <a:off x="9991236" y="1465904"/>
              <a:ext cx="121464"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 1</a:t>
              </a:r>
            </a:p>
          </p:txBody>
        </p:sp>
        <p:sp>
          <p:nvSpPr>
            <p:cNvPr id="1526" name="TextBox 1525">
              <a:extLst>
                <a:ext uri="{FF2B5EF4-FFF2-40B4-BE49-F238E27FC236}">
                  <a16:creationId xmlns:a16="http://schemas.microsoft.com/office/drawing/2014/main" id="{F40C529D-02C5-43A4-BC14-725400AD6561}"/>
                </a:ext>
              </a:extLst>
            </p:cNvPr>
            <p:cNvSpPr txBox="1"/>
            <p:nvPr/>
          </p:nvSpPr>
          <p:spPr>
            <a:xfrm>
              <a:off x="9206855" y="1465904"/>
              <a:ext cx="98406" cy="211203"/>
            </a:xfrm>
            <a:prstGeom prst="rect">
              <a:avLst/>
            </a:prstGeom>
            <a:noFill/>
          </p:spPr>
          <p:txBody>
            <a:bodyPr wrap="none" lIns="36000" tIns="36000" rIns="36000" bIns="36000" rtlCol="0" anchor="t" anchorCtr="0">
              <a:spAutoFit/>
            </a:bodyPr>
            <a:lstStyle/>
            <a:p>
              <a:pPr algn="ctr"/>
              <a:r>
                <a:rPr lang="ja-JP" sz="900">
                  <a:solidFill>
                    <a:schemeClr val="accent1"/>
                  </a:solidFill>
                  <a:cs typeface="Arial" panose="020B0604020202020204" pitchFamily="34" charset="0"/>
                </a:rPr>
                <a:t>6</a:t>
              </a:r>
            </a:p>
          </p:txBody>
        </p:sp>
      </p:grpSp>
      <p:grpSp>
        <p:nvGrpSpPr>
          <p:cNvPr id="1527" name="Group 1526">
            <a:extLst>
              <a:ext uri="{FF2B5EF4-FFF2-40B4-BE49-F238E27FC236}">
                <a16:creationId xmlns:a16="http://schemas.microsoft.com/office/drawing/2014/main" id="{58F5675D-CC6B-E567-22D8-DA1AF923C7A0}"/>
              </a:ext>
            </a:extLst>
          </p:cNvPr>
          <p:cNvGrpSpPr/>
          <p:nvPr/>
        </p:nvGrpSpPr>
        <p:grpSpPr>
          <a:xfrm>
            <a:off x="3160173" y="6078026"/>
            <a:ext cx="6334688" cy="211203"/>
            <a:chOff x="6970968" y="1465904"/>
            <a:chExt cx="4556025" cy="211203"/>
          </a:xfrm>
        </p:grpSpPr>
        <p:sp>
          <p:nvSpPr>
            <p:cNvPr id="1528" name="TextBox 1527">
              <a:extLst>
                <a:ext uri="{FF2B5EF4-FFF2-40B4-BE49-F238E27FC236}">
                  <a16:creationId xmlns:a16="http://schemas.microsoft.com/office/drawing/2014/main" id="{3B776F9E-4421-3A2C-D1BC-9076AD5DD65F}"/>
                </a:ext>
              </a:extLst>
            </p:cNvPr>
            <p:cNvSpPr txBox="1"/>
            <p:nvPr/>
          </p:nvSpPr>
          <p:spPr>
            <a:xfrm>
              <a:off x="9680403"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29</a:t>
              </a:r>
            </a:p>
          </p:txBody>
        </p:sp>
        <p:sp>
          <p:nvSpPr>
            <p:cNvPr id="1529" name="TextBox 1528">
              <a:extLst>
                <a:ext uri="{FF2B5EF4-FFF2-40B4-BE49-F238E27FC236}">
                  <a16:creationId xmlns:a16="http://schemas.microsoft.com/office/drawing/2014/main" id="{490095AB-F643-7F79-C032-B57F7443266B}"/>
                </a:ext>
              </a:extLst>
            </p:cNvPr>
            <p:cNvSpPr txBox="1"/>
            <p:nvPr/>
          </p:nvSpPr>
          <p:spPr>
            <a:xfrm>
              <a:off x="9840802"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20</a:t>
              </a:r>
            </a:p>
          </p:txBody>
        </p:sp>
        <p:sp>
          <p:nvSpPr>
            <p:cNvPr id="1530" name="TextBox 1529">
              <a:extLst>
                <a:ext uri="{FF2B5EF4-FFF2-40B4-BE49-F238E27FC236}">
                  <a16:creationId xmlns:a16="http://schemas.microsoft.com/office/drawing/2014/main" id="{86F293E4-80BE-BA5E-9ECB-26C7F77F36B7}"/>
                </a:ext>
              </a:extLst>
            </p:cNvPr>
            <p:cNvSpPr txBox="1"/>
            <p:nvPr/>
          </p:nvSpPr>
          <p:spPr>
            <a:xfrm>
              <a:off x="9520165"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43</a:t>
              </a:r>
            </a:p>
          </p:txBody>
        </p:sp>
        <p:sp>
          <p:nvSpPr>
            <p:cNvPr id="1531" name="TextBox 1530">
              <a:extLst>
                <a:ext uri="{FF2B5EF4-FFF2-40B4-BE49-F238E27FC236}">
                  <a16:creationId xmlns:a16="http://schemas.microsoft.com/office/drawing/2014/main" id="{64AA2229-D1D6-CEE6-A168-9CAA94475D96}"/>
                </a:ext>
              </a:extLst>
            </p:cNvPr>
            <p:cNvSpPr txBox="1"/>
            <p:nvPr/>
          </p:nvSpPr>
          <p:spPr>
            <a:xfrm>
              <a:off x="9362280"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52</a:t>
              </a:r>
            </a:p>
          </p:txBody>
        </p:sp>
        <p:sp>
          <p:nvSpPr>
            <p:cNvPr id="1532" name="TextBox 1531">
              <a:extLst>
                <a:ext uri="{FF2B5EF4-FFF2-40B4-BE49-F238E27FC236}">
                  <a16:creationId xmlns:a16="http://schemas.microsoft.com/office/drawing/2014/main" id="{731B6780-C04F-6FD1-6884-619C4B6F0CC9}"/>
                </a:ext>
              </a:extLst>
            </p:cNvPr>
            <p:cNvSpPr txBox="1"/>
            <p:nvPr/>
          </p:nvSpPr>
          <p:spPr>
            <a:xfrm>
              <a:off x="9204397"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60</a:t>
              </a:r>
            </a:p>
          </p:txBody>
        </p:sp>
        <p:sp>
          <p:nvSpPr>
            <p:cNvPr id="1533" name="TextBox 1532">
              <a:extLst>
                <a:ext uri="{FF2B5EF4-FFF2-40B4-BE49-F238E27FC236}">
                  <a16:creationId xmlns:a16="http://schemas.microsoft.com/office/drawing/2014/main" id="{9799B761-3A1C-CF9C-8D5F-12068C3D2E6A}"/>
                </a:ext>
              </a:extLst>
            </p:cNvPr>
            <p:cNvSpPr txBox="1"/>
            <p:nvPr/>
          </p:nvSpPr>
          <p:spPr>
            <a:xfrm>
              <a:off x="9046512"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69</a:t>
              </a:r>
            </a:p>
          </p:txBody>
        </p:sp>
        <p:sp>
          <p:nvSpPr>
            <p:cNvPr id="1534" name="TextBox 1533">
              <a:extLst>
                <a:ext uri="{FF2B5EF4-FFF2-40B4-BE49-F238E27FC236}">
                  <a16:creationId xmlns:a16="http://schemas.microsoft.com/office/drawing/2014/main" id="{AC6AB6A5-FD06-32B9-572F-FC8707102F17}"/>
                </a:ext>
              </a:extLst>
            </p:cNvPr>
            <p:cNvSpPr txBox="1"/>
            <p:nvPr/>
          </p:nvSpPr>
          <p:spPr>
            <a:xfrm>
              <a:off x="8888629"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77</a:t>
              </a:r>
            </a:p>
          </p:txBody>
        </p:sp>
        <p:sp>
          <p:nvSpPr>
            <p:cNvPr id="1535" name="TextBox 1534">
              <a:extLst>
                <a:ext uri="{FF2B5EF4-FFF2-40B4-BE49-F238E27FC236}">
                  <a16:creationId xmlns:a16="http://schemas.microsoft.com/office/drawing/2014/main" id="{EACFB359-F0FF-1E8D-E77B-D737E9158CD7}"/>
                </a:ext>
              </a:extLst>
            </p:cNvPr>
            <p:cNvSpPr txBox="1"/>
            <p:nvPr/>
          </p:nvSpPr>
          <p:spPr>
            <a:xfrm>
              <a:off x="8730746"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82</a:t>
              </a:r>
            </a:p>
          </p:txBody>
        </p:sp>
        <p:sp>
          <p:nvSpPr>
            <p:cNvPr id="1536" name="TextBox 1535">
              <a:extLst>
                <a:ext uri="{FF2B5EF4-FFF2-40B4-BE49-F238E27FC236}">
                  <a16:creationId xmlns:a16="http://schemas.microsoft.com/office/drawing/2014/main" id="{16F33F88-F611-4E8A-5CC7-6BBA4EFEDC2C}"/>
                </a:ext>
              </a:extLst>
            </p:cNvPr>
            <p:cNvSpPr txBox="1"/>
            <p:nvPr/>
          </p:nvSpPr>
          <p:spPr>
            <a:xfrm>
              <a:off x="8572862"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88</a:t>
              </a:r>
            </a:p>
          </p:txBody>
        </p:sp>
        <p:sp>
          <p:nvSpPr>
            <p:cNvPr id="1537" name="TextBox 1536">
              <a:extLst>
                <a:ext uri="{FF2B5EF4-FFF2-40B4-BE49-F238E27FC236}">
                  <a16:creationId xmlns:a16="http://schemas.microsoft.com/office/drawing/2014/main" id="{DB8B0CF0-801E-2AAC-1D42-C78FC94982B7}"/>
                </a:ext>
              </a:extLst>
            </p:cNvPr>
            <p:cNvSpPr txBox="1"/>
            <p:nvPr/>
          </p:nvSpPr>
          <p:spPr>
            <a:xfrm>
              <a:off x="8414979"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93</a:t>
              </a:r>
            </a:p>
          </p:txBody>
        </p:sp>
        <p:sp>
          <p:nvSpPr>
            <p:cNvPr id="1538" name="TextBox 1537">
              <a:extLst>
                <a:ext uri="{FF2B5EF4-FFF2-40B4-BE49-F238E27FC236}">
                  <a16:creationId xmlns:a16="http://schemas.microsoft.com/office/drawing/2014/main" id="{C4E756C8-C798-6C28-1AE5-19CA6515F930}"/>
                </a:ext>
              </a:extLst>
            </p:cNvPr>
            <p:cNvSpPr txBox="1"/>
            <p:nvPr/>
          </p:nvSpPr>
          <p:spPr>
            <a:xfrm>
              <a:off x="8257094"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98</a:t>
              </a:r>
            </a:p>
          </p:txBody>
        </p:sp>
        <p:sp>
          <p:nvSpPr>
            <p:cNvPr id="1539" name="TextBox 1538">
              <a:extLst>
                <a:ext uri="{FF2B5EF4-FFF2-40B4-BE49-F238E27FC236}">
                  <a16:creationId xmlns:a16="http://schemas.microsoft.com/office/drawing/2014/main" id="{55A3F4D3-E15E-2EF2-29A9-AF5B914B9A47}"/>
                </a:ext>
              </a:extLst>
            </p:cNvPr>
            <p:cNvSpPr txBox="1"/>
            <p:nvPr/>
          </p:nvSpPr>
          <p:spPr>
            <a:xfrm>
              <a:off x="8076153"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110</a:t>
              </a:r>
            </a:p>
          </p:txBody>
        </p:sp>
        <p:sp>
          <p:nvSpPr>
            <p:cNvPr id="1540" name="TextBox 1539">
              <a:extLst>
                <a:ext uri="{FF2B5EF4-FFF2-40B4-BE49-F238E27FC236}">
                  <a16:creationId xmlns:a16="http://schemas.microsoft.com/office/drawing/2014/main" id="{547D7652-6042-47CA-C99E-733FCBC0D823}"/>
                </a:ext>
              </a:extLst>
            </p:cNvPr>
            <p:cNvSpPr txBox="1"/>
            <p:nvPr/>
          </p:nvSpPr>
          <p:spPr>
            <a:xfrm>
              <a:off x="7918269"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128</a:t>
              </a:r>
            </a:p>
          </p:txBody>
        </p:sp>
        <p:sp>
          <p:nvSpPr>
            <p:cNvPr id="1541" name="TextBox 1540">
              <a:extLst>
                <a:ext uri="{FF2B5EF4-FFF2-40B4-BE49-F238E27FC236}">
                  <a16:creationId xmlns:a16="http://schemas.microsoft.com/office/drawing/2014/main" id="{B37A3605-7AF3-BB92-EBF2-D88B0D71FDD9}"/>
                </a:ext>
              </a:extLst>
            </p:cNvPr>
            <p:cNvSpPr txBox="1"/>
            <p:nvPr/>
          </p:nvSpPr>
          <p:spPr>
            <a:xfrm>
              <a:off x="7760385"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134</a:t>
              </a:r>
            </a:p>
          </p:txBody>
        </p:sp>
        <p:sp>
          <p:nvSpPr>
            <p:cNvPr id="1542" name="TextBox 1541">
              <a:extLst>
                <a:ext uri="{FF2B5EF4-FFF2-40B4-BE49-F238E27FC236}">
                  <a16:creationId xmlns:a16="http://schemas.microsoft.com/office/drawing/2014/main" id="{4F6060CC-558C-5097-7BBB-E071FDAC628D}"/>
                </a:ext>
              </a:extLst>
            </p:cNvPr>
            <p:cNvSpPr txBox="1"/>
            <p:nvPr/>
          </p:nvSpPr>
          <p:spPr>
            <a:xfrm>
              <a:off x="7602503"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158</a:t>
              </a:r>
            </a:p>
          </p:txBody>
        </p:sp>
        <p:sp>
          <p:nvSpPr>
            <p:cNvPr id="1543" name="TextBox 1542">
              <a:extLst>
                <a:ext uri="{FF2B5EF4-FFF2-40B4-BE49-F238E27FC236}">
                  <a16:creationId xmlns:a16="http://schemas.microsoft.com/office/drawing/2014/main" id="{2798E9FD-97E3-B410-4218-FD405C5EDA7E}"/>
                </a:ext>
              </a:extLst>
            </p:cNvPr>
            <p:cNvSpPr txBox="1"/>
            <p:nvPr/>
          </p:nvSpPr>
          <p:spPr>
            <a:xfrm>
              <a:off x="7444618"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183</a:t>
              </a:r>
            </a:p>
          </p:txBody>
        </p:sp>
        <p:sp>
          <p:nvSpPr>
            <p:cNvPr id="1544" name="TextBox 1543">
              <a:extLst>
                <a:ext uri="{FF2B5EF4-FFF2-40B4-BE49-F238E27FC236}">
                  <a16:creationId xmlns:a16="http://schemas.microsoft.com/office/drawing/2014/main" id="{F07329AE-3C0B-3A38-9AEC-6D64700AFB3D}"/>
                </a:ext>
              </a:extLst>
            </p:cNvPr>
            <p:cNvSpPr txBox="1"/>
            <p:nvPr/>
          </p:nvSpPr>
          <p:spPr>
            <a:xfrm>
              <a:off x="7286735"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229</a:t>
              </a:r>
            </a:p>
          </p:txBody>
        </p:sp>
        <p:sp>
          <p:nvSpPr>
            <p:cNvPr id="1545" name="TextBox 1544">
              <a:extLst>
                <a:ext uri="{FF2B5EF4-FFF2-40B4-BE49-F238E27FC236}">
                  <a16:creationId xmlns:a16="http://schemas.microsoft.com/office/drawing/2014/main" id="{B201DC8B-6439-C01B-8924-B3593E573576}"/>
                </a:ext>
              </a:extLst>
            </p:cNvPr>
            <p:cNvSpPr txBox="1"/>
            <p:nvPr/>
          </p:nvSpPr>
          <p:spPr>
            <a:xfrm>
              <a:off x="7128851"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295</a:t>
              </a:r>
            </a:p>
          </p:txBody>
        </p:sp>
        <p:sp>
          <p:nvSpPr>
            <p:cNvPr id="1546" name="TextBox 1545">
              <a:extLst>
                <a:ext uri="{FF2B5EF4-FFF2-40B4-BE49-F238E27FC236}">
                  <a16:creationId xmlns:a16="http://schemas.microsoft.com/office/drawing/2014/main" id="{8F73F797-CCA5-219E-BAE3-4EC118FB5DEC}"/>
                </a:ext>
              </a:extLst>
            </p:cNvPr>
            <p:cNvSpPr txBox="1"/>
            <p:nvPr/>
          </p:nvSpPr>
          <p:spPr>
            <a:xfrm>
              <a:off x="6970968" y="1465904"/>
              <a:ext cx="190638"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357</a:t>
              </a:r>
            </a:p>
          </p:txBody>
        </p:sp>
        <p:sp>
          <p:nvSpPr>
            <p:cNvPr id="1547" name="TextBox 1546">
              <a:extLst>
                <a:ext uri="{FF2B5EF4-FFF2-40B4-BE49-F238E27FC236}">
                  <a16:creationId xmlns:a16="http://schemas.microsoft.com/office/drawing/2014/main" id="{2E7B2C18-9AC8-FD45-D073-4838141B2297}"/>
                </a:ext>
              </a:extLst>
            </p:cNvPr>
            <p:cNvSpPr txBox="1"/>
            <p:nvPr/>
          </p:nvSpPr>
          <p:spPr>
            <a:xfrm>
              <a:off x="11268188"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0</a:t>
              </a:r>
            </a:p>
          </p:txBody>
        </p:sp>
        <p:sp>
          <p:nvSpPr>
            <p:cNvPr id="1548" name="TextBox 1547">
              <a:extLst>
                <a:ext uri="{FF2B5EF4-FFF2-40B4-BE49-F238E27FC236}">
                  <a16:creationId xmlns:a16="http://schemas.microsoft.com/office/drawing/2014/main" id="{21B7E012-7888-0B09-096A-4C05E8D03270}"/>
                </a:ext>
              </a:extLst>
            </p:cNvPr>
            <p:cNvSpPr txBox="1"/>
            <p:nvPr/>
          </p:nvSpPr>
          <p:spPr>
            <a:xfrm>
              <a:off x="11428587"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0</a:t>
              </a:r>
            </a:p>
          </p:txBody>
        </p:sp>
        <p:sp>
          <p:nvSpPr>
            <p:cNvPr id="1549" name="TextBox 1548">
              <a:extLst>
                <a:ext uri="{FF2B5EF4-FFF2-40B4-BE49-F238E27FC236}">
                  <a16:creationId xmlns:a16="http://schemas.microsoft.com/office/drawing/2014/main" id="{4FD034BD-7E87-FCE7-56C1-9AF5BECE792F}"/>
                </a:ext>
              </a:extLst>
            </p:cNvPr>
            <p:cNvSpPr txBox="1"/>
            <p:nvPr/>
          </p:nvSpPr>
          <p:spPr>
            <a:xfrm>
              <a:off x="11107950"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0</a:t>
              </a:r>
            </a:p>
          </p:txBody>
        </p:sp>
        <p:sp>
          <p:nvSpPr>
            <p:cNvPr id="1550" name="TextBox 1549">
              <a:extLst>
                <a:ext uri="{FF2B5EF4-FFF2-40B4-BE49-F238E27FC236}">
                  <a16:creationId xmlns:a16="http://schemas.microsoft.com/office/drawing/2014/main" id="{0A4C1921-C665-9189-F3F3-B8F295FD6AD3}"/>
                </a:ext>
              </a:extLst>
            </p:cNvPr>
            <p:cNvSpPr txBox="1"/>
            <p:nvPr/>
          </p:nvSpPr>
          <p:spPr>
            <a:xfrm>
              <a:off x="10950065"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0</a:t>
              </a:r>
            </a:p>
          </p:txBody>
        </p:sp>
        <p:sp>
          <p:nvSpPr>
            <p:cNvPr id="1551" name="TextBox 1550">
              <a:extLst>
                <a:ext uri="{FF2B5EF4-FFF2-40B4-BE49-F238E27FC236}">
                  <a16:creationId xmlns:a16="http://schemas.microsoft.com/office/drawing/2014/main" id="{82DFF107-97A9-629A-6F35-B57D5A491749}"/>
                </a:ext>
              </a:extLst>
            </p:cNvPr>
            <p:cNvSpPr txBox="1"/>
            <p:nvPr/>
          </p:nvSpPr>
          <p:spPr>
            <a:xfrm>
              <a:off x="10792183"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a:t>
              </a:r>
            </a:p>
          </p:txBody>
        </p:sp>
        <p:sp>
          <p:nvSpPr>
            <p:cNvPr id="1552" name="TextBox 1551">
              <a:extLst>
                <a:ext uri="{FF2B5EF4-FFF2-40B4-BE49-F238E27FC236}">
                  <a16:creationId xmlns:a16="http://schemas.microsoft.com/office/drawing/2014/main" id="{7427D7BC-F825-83EF-2167-81E0168BFBD8}"/>
                </a:ext>
              </a:extLst>
            </p:cNvPr>
            <p:cNvSpPr txBox="1"/>
            <p:nvPr/>
          </p:nvSpPr>
          <p:spPr>
            <a:xfrm>
              <a:off x="10634298"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2</a:t>
              </a:r>
            </a:p>
          </p:txBody>
        </p:sp>
        <p:sp>
          <p:nvSpPr>
            <p:cNvPr id="1553" name="TextBox 1552">
              <a:extLst>
                <a:ext uri="{FF2B5EF4-FFF2-40B4-BE49-F238E27FC236}">
                  <a16:creationId xmlns:a16="http://schemas.microsoft.com/office/drawing/2014/main" id="{2F306611-839A-A796-EE63-AFD48AA0C3AD}"/>
                </a:ext>
              </a:extLst>
            </p:cNvPr>
            <p:cNvSpPr txBox="1"/>
            <p:nvPr/>
          </p:nvSpPr>
          <p:spPr>
            <a:xfrm>
              <a:off x="10476415"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5</a:t>
              </a:r>
            </a:p>
          </p:txBody>
        </p:sp>
        <p:sp>
          <p:nvSpPr>
            <p:cNvPr id="1554" name="TextBox 1553">
              <a:extLst>
                <a:ext uri="{FF2B5EF4-FFF2-40B4-BE49-F238E27FC236}">
                  <a16:creationId xmlns:a16="http://schemas.microsoft.com/office/drawing/2014/main" id="{92BF7D62-E68A-BFD4-1649-98E4C7968486}"/>
                </a:ext>
              </a:extLst>
            </p:cNvPr>
            <p:cNvSpPr txBox="1"/>
            <p:nvPr/>
          </p:nvSpPr>
          <p:spPr>
            <a:xfrm>
              <a:off x="10318531"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6</a:t>
              </a:r>
            </a:p>
          </p:txBody>
        </p:sp>
        <p:sp>
          <p:nvSpPr>
            <p:cNvPr id="1555" name="TextBox 1554">
              <a:extLst>
                <a:ext uri="{FF2B5EF4-FFF2-40B4-BE49-F238E27FC236}">
                  <a16:creationId xmlns:a16="http://schemas.microsoft.com/office/drawing/2014/main" id="{46A51310-3A2C-237D-AB96-1F0BEA2800A0}"/>
                </a:ext>
              </a:extLst>
            </p:cNvPr>
            <p:cNvSpPr txBox="1"/>
            <p:nvPr/>
          </p:nvSpPr>
          <p:spPr>
            <a:xfrm>
              <a:off x="10160648" y="1465904"/>
              <a:ext cx="98406"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9</a:t>
              </a:r>
            </a:p>
          </p:txBody>
        </p:sp>
        <p:sp>
          <p:nvSpPr>
            <p:cNvPr id="1556" name="TextBox 1555">
              <a:extLst>
                <a:ext uri="{FF2B5EF4-FFF2-40B4-BE49-F238E27FC236}">
                  <a16:creationId xmlns:a16="http://schemas.microsoft.com/office/drawing/2014/main" id="{B90EA899-6F76-BD3B-3D5D-1AC21099A06C}"/>
                </a:ext>
              </a:extLst>
            </p:cNvPr>
            <p:cNvSpPr txBox="1"/>
            <p:nvPr/>
          </p:nvSpPr>
          <p:spPr>
            <a:xfrm>
              <a:off x="9979707" y="1465904"/>
              <a:ext cx="144522" cy="211203"/>
            </a:xfrm>
            <a:prstGeom prst="rect">
              <a:avLst/>
            </a:prstGeom>
            <a:noFill/>
          </p:spPr>
          <p:txBody>
            <a:bodyPr wrap="none" lIns="36000" tIns="36000" rIns="36000" bIns="36000" rtlCol="0" anchor="t" anchorCtr="0">
              <a:spAutoFit/>
            </a:bodyPr>
            <a:lstStyle/>
            <a:p>
              <a:pPr algn="ctr"/>
              <a:r>
                <a:rPr lang="ja-JP" sz="900">
                  <a:solidFill>
                    <a:srgbClr val="E73E16"/>
                  </a:solidFill>
                  <a:cs typeface="Arial" panose="020B0604020202020204" pitchFamily="34" charset="0"/>
                </a:rPr>
                <a:t>12</a:t>
              </a:r>
            </a:p>
          </p:txBody>
        </p:sp>
      </p:grpSp>
      <p:sp>
        <p:nvSpPr>
          <p:cNvPr id="1557" name="TextBox 1556">
            <a:extLst>
              <a:ext uri="{FF2B5EF4-FFF2-40B4-BE49-F238E27FC236}">
                <a16:creationId xmlns:a16="http://schemas.microsoft.com/office/drawing/2014/main" id="{E6662485-3443-3600-BB40-C26D5178B4E4}"/>
              </a:ext>
            </a:extLst>
          </p:cNvPr>
          <p:cNvSpPr txBox="1"/>
          <p:nvPr/>
        </p:nvSpPr>
        <p:spPr>
          <a:xfrm>
            <a:off x="2485106" y="5668974"/>
            <a:ext cx="524503" cy="369332"/>
          </a:xfrm>
          <a:prstGeom prst="rect">
            <a:avLst/>
          </a:prstGeom>
          <a:noFill/>
        </p:spPr>
        <p:txBody>
          <a:bodyPr wrap="square" rtlCol="0">
            <a:spAutoFit/>
          </a:bodyPr>
          <a:lstStyle/>
          <a:p>
            <a:pPr algn="r"/>
            <a:r>
              <a:rPr lang="ja-JP" sz="900"/>
              <a:t>リスク有患者数</a:t>
            </a:r>
          </a:p>
        </p:txBody>
      </p:sp>
      <p:grpSp>
        <p:nvGrpSpPr>
          <p:cNvPr id="1558" name="Group 1557">
            <a:extLst>
              <a:ext uri="{FF2B5EF4-FFF2-40B4-BE49-F238E27FC236}">
                <a16:creationId xmlns:a16="http://schemas.microsoft.com/office/drawing/2014/main" id="{4A6069E5-3A4F-5CAB-D17F-73E6B2747306}"/>
              </a:ext>
            </a:extLst>
          </p:cNvPr>
          <p:cNvGrpSpPr/>
          <p:nvPr/>
        </p:nvGrpSpPr>
        <p:grpSpPr>
          <a:xfrm>
            <a:off x="3306404" y="4015692"/>
            <a:ext cx="5263512" cy="1322318"/>
            <a:chOff x="2767012" y="2647949"/>
            <a:chExt cx="6660842" cy="1566709"/>
          </a:xfrm>
        </p:grpSpPr>
        <p:sp>
          <p:nvSpPr>
            <p:cNvPr id="1559" name="Freeform: Shape 1103">
              <a:extLst>
                <a:ext uri="{FF2B5EF4-FFF2-40B4-BE49-F238E27FC236}">
                  <a16:creationId xmlns:a16="http://schemas.microsoft.com/office/drawing/2014/main" id="{0C060377-BAC2-5447-44FA-89E5258AC715}"/>
                </a:ext>
              </a:extLst>
            </p:cNvPr>
            <p:cNvSpPr/>
            <p:nvPr/>
          </p:nvSpPr>
          <p:spPr>
            <a:xfrm>
              <a:off x="2767012" y="2647949"/>
              <a:ext cx="6660842" cy="1538649"/>
            </a:xfrm>
            <a:custGeom>
              <a:avLst/>
              <a:gdLst>
                <a:gd name="connsiteX0" fmla="*/ 6660843 w 6660842"/>
                <a:gd name="connsiteY0" fmla="*/ 1538649 h 1538649"/>
                <a:gd name="connsiteX1" fmla="*/ 5645058 w 6660842"/>
                <a:gd name="connsiteY1" fmla="*/ 1538649 h 1538649"/>
                <a:gd name="connsiteX2" fmla="*/ 5645058 w 6660842"/>
                <a:gd name="connsiteY2" fmla="*/ 1512008 h 1538649"/>
                <a:gd name="connsiteX3" fmla="*/ 5115525 w 6660842"/>
                <a:gd name="connsiteY3" fmla="*/ 1512008 h 1538649"/>
                <a:gd name="connsiteX4" fmla="*/ 5115525 w 6660842"/>
                <a:gd name="connsiteY4" fmla="*/ 1445400 h 1538649"/>
                <a:gd name="connsiteX5" fmla="*/ 4592650 w 6660842"/>
                <a:gd name="connsiteY5" fmla="*/ 1445400 h 1538649"/>
                <a:gd name="connsiteX6" fmla="*/ 4592650 w 6660842"/>
                <a:gd name="connsiteY6" fmla="*/ 1422092 h 1538649"/>
                <a:gd name="connsiteX7" fmla="*/ 4019817 w 6660842"/>
                <a:gd name="connsiteY7" fmla="*/ 1422092 h 1538649"/>
                <a:gd name="connsiteX8" fmla="*/ 4019817 w 6660842"/>
                <a:gd name="connsiteY8" fmla="*/ 1395441 h 1538649"/>
                <a:gd name="connsiteX9" fmla="*/ 3676784 w 6660842"/>
                <a:gd name="connsiteY9" fmla="*/ 1395441 h 1538649"/>
                <a:gd name="connsiteX10" fmla="*/ 3676784 w 6660842"/>
                <a:gd name="connsiteY10" fmla="*/ 1388783 h 1538649"/>
                <a:gd name="connsiteX11" fmla="*/ 3593526 w 6660842"/>
                <a:gd name="connsiteY11" fmla="*/ 1388783 h 1538649"/>
                <a:gd name="connsiteX12" fmla="*/ 3593526 w 6660842"/>
                <a:gd name="connsiteY12" fmla="*/ 1375467 h 1538649"/>
                <a:gd name="connsiteX13" fmla="*/ 3403692 w 6660842"/>
                <a:gd name="connsiteY13" fmla="*/ 1375467 h 1538649"/>
                <a:gd name="connsiteX14" fmla="*/ 3403692 w 6660842"/>
                <a:gd name="connsiteY14" fmla="*/ 1352150 h 1538649"/>
                <a:gd name="connsiteX15" fmla="*/ 3167225 w 6660842"/>
                <a:gd name="connsiteY15" fmla="*/ 1352150 h 1538649"/>
                <a:gd name="connsiteX16" fmla="*/ 3167225 w 6660842"/>
                <a:gd name="connsiteY16" fmla="*/ 1328833 h 1538649"/>
                <a:gd name="connsiteX17" fmla="*/ 2904125 w 6660842"/>
                <a:gd name="connsiteY17" fmla="*/ 1328833 h 1538649"/>
                <a:gd name="connsiteX18" fmla="*/ 2904125 w 6660842"/>
                <a:gd name="connsiteY18" fmla="*/ 1325509 h 1538649"/>
                <a:gd name="connsiteX19" fmla="*/ 2797550 w 6660842"/>
                <a:gd name="connsiteY19" fmla="*/ 1325509 h 1538649"/>
                <a:gd name="connsiteX20" fmla="*/ 2797550 w 6660842"/>
                <a:gd name="connsiteY20" fmla="*/ 1298867 h 1538649"/>
                <a:gd name="connsiteX21" fmla="*/ 2621042 w 6660842"/>
                <a:gd name="connsiteY21" fmla="*/ 1298867 h 1538649"/>
                <a:gd name="connsiteX22" fmla="*/ 2621042 w 6660842"/>
                <a:gd name="connsiteY22" fmla="*/ 1288875 h 1538649"/>
                <a:gd name="connsiteX23" fmla="*/ 2561092 w 6660842"/>
                <a:gd name="connsiteY23" fmla="*/ 1288875 h 1538649"/>
                <a:gd name="connsiteX24" fmla="*/ 2561092 w 6660842"/>
                <a:gd name="connsiteY24" fmla="*/ 1268892 h 1538649"/>
                <a:gd name="connsiteX25" fmla="*/ 2377916 w 6660842"/>
                <a:gd name="connsiteY25" fmla="*/ 1268892 h 1538649"/>
                <a:gd name="connsiteX26" fmla="*/ 2377916 w 6660842"/>
                <a:gd name="connsiteY26" fmla="*/ 1262224 h 1538649"/>
                <a:gd name="connsiteX27" fmla="*/ 2284667 w 6660842"/>
                <a:gd name="connsiteY27" fmla="*/ 1262224 h 1538649"/>
                <a:gd name="connsiteX28" fmla="*/ 2284667 w 6660842"/>
                <a:gd name="connsiteY28" fmla="*/ 1248909 h 1538649"/>
                <a:gd name="connsiteX29" fmla="*/ 2114817 w 6660842"/>
                <a:gd name="connsiteY29" fmla="*/ 1248909 h 1538649"/>
                <a:gd name="connsiteX30" fmla="*/ 2114817 w 6660842"/>
                <a:gd name="connsiteY30" fmla="*/ 1222267 h 1538649"/>
                <a:gd name="connsiteX31" fmla="*/ 2004908 w 6660842"/>
                <a:gd name="connsiteY31" fmla="*/ 1222267 h 1538649"/>
                <a:gd name="connsiteX32" fmla="*/ 2004908 w 6660842"/>
                <a:gd name="connsiteY32" fmla="*/ 1192292 h 1538649"/>
                <a:gd name="connsiteX33" fmla="*/ 1821742 w 6660842"/>
                <a:gd name="connsiteY33" fmla="*/ 1192292 h 1538649"/>
                <a:gd name="connsiteX34" fmla="*/ 1821742 w 6660842"/>
                <a:gd name="connsiteY34" fmla="*/ 1165650 h 1538649"/>
                <a:gd name="connsiteX35" fmla="*/ 1741808 w 6660842"/>
                <a:gd name="connsiteY35" fmla="*/ 1165650 h 1538649"/>
                <a:gd name="connsiteX36" fmla="*/ 1741808 w 6660842"/>
                <a:gd name="connsiteY36" fmla="*/ 1109034 h 1538649"/>
                <a:gd name="connsiteX37" fmla="*/ 1432084 w 6660842"/>
                <a:gd name="connsiteY37" fmla="*/ 1109034 h 1538649"/>
                <a:gd name="connsiteX38" fmla="*/ 1432084 w 6660842"/>
                <a:gd name="connsiteY38" fmla="*/ 1082383 h 1538649"/>
                <a:gd name="connsiteX39" fmla="*/ 1345492 w 6660842"/>
                <a:gd name="connsiteY39" fmla="*/ 1082383 h 1538649"/>
                <a:gd name="connsiteX40" fmla="*/ 1345492 w 6660842"/>
                <a:gd name="connsiteY40" fmla="*/ 1052417 h 1538649"/>
                <a:gd name="connsiteX41" fmla="*/ 1215600 w 6660842"/>
                <a:gd name="connsiteY41" fmla="*/ 1052417 h 1538649"/>
                <a:gd name="connsiteX42" fmla="*/ 1215600 w 6660842"/>
                <a:gd name="connsiteY42" fmla="*/ 1032434 h 1538649"/>
                <a:gd name="connsiteX43" fmla="*/ 1165650 w 6660842"/>
                <a:gd name="connsiteY43" fmla="*/ 1032434 h 1538649"/>
                <a:gd name="connsiteX44" fmla="*/ 1165650 w 6660842"/>
                <a:gd name="connsiteY44" fmla="*/ 965826 h 1538649"/>
                <a:gd name="connsiteX45" fmla="*/ 1109034 w 6660842"/>
                <a:gd name="connsiteY45" fmla="*/ 965826 h 1538649"/>
                <a:gd name="connsiteX46" fmla="*/ 1109034 w 6660842"/>
                <a:gd name="connsiteY46" fmla="*/ 949166 h 1538649"/>
                <a:gd name="connsiteX47" fmla="*/ 982475 w 6660842"/>
                <a:gd name="connsiteY47" fmla="*/ 949166 h 1538649"/>
                <a:gd name="connsiteX48" fmla="*/ 982475 w 6660842"/>
                <a:gd name="connsiteY48" fmla="*/ 929187 h 1538649"/>
                <a:gd name="connsiteX49" fmla="*/ 865908 w 6660842"/>
                <a:gd name="connsiteY49" fmla="*/ 929187 h 1538649"/>
                <a:gd name="connsiteX50" fmla="*/ 865908 w 6660842"/>
                <a:gd name="connsiteY50" fmla="*/ 822613 h 1538649"/>
                <a:gd name="connsiteX51" fmla="*/ 719370 w 6660842"/>
                <a:gd name="connsiteY51" fmla="*/ 822613 h 1538649"/>
                <a:gd name="connsiteX52" fmla="*/ 719370 w 6660842"/>
                <a:gd name="connsiteY52" fmla="*/ 809293 h 1538649"/>
                <a:gd name="connsiteX53" fmla="*/ 629449 w 6660842"/>
                <a:gd name="connsiteY53" fmla="*/ 809293 h 1538649"/>
                <a:gd name="connsiteX54" fmla="*/ 629449 w 6660842"/>
                <a:gd name="connsiteY54" fmla="*/ 782648 h 1538649"/>
                <a:gd name="connsiteX55" fmla="*/ 606137 w 6660842"/>
                <a:gd name="connsiteY55" fmla="*/ 782648 h 1538649"/>
                <a:gd name="connsiteX56" fmla="*/ 606137 w 6660842"/>
                <a:gd name="connsiteY56" fmla="*/ 662753 h 1538649"/>
                <a:gd name="connsiteX57" fmla="*/ 589484 w 6660842"/>
                <a:gd name="connsiteY57" fmla="*/ 662753 h 1538649"/>
                <a:gd name="connsiteX58" fmla="*/ 589484 w 6660842"/>
                <a:gd name="connsiteY58" fmla="*/ 589484 h 1538649"/>
                <a:gd name="connsiteX59" fmla="*/ 529537 w 6660842"/>
                <a:gd name="connsiteY59" fmla="*/ 589484 h 1538649"/>
                <a:gd name="connsiteX60" fmla="*/ 529537 w 6660842"/>
                <a:gd name="connsiteY60" fmla="*/ 569502 h 1538649"/>
                <a:gd name="connsiteX61" fmla="*/ 486241 w 6660842"/>
                <a:gd name="connsiteY61" fmla="*/ 569502 h 1538649"/>
                <a:gd name="connsiteX62" fmla="*/ 486241 w 6660842"/>
                <a:gd name="connsiteY62" fmla="*/ 562841 h 1538649"/>
                <a:gd name="connsiteX63" fmla="*/ 416303 w 6660842"/>
                <a:gd name="connsiteY63" fmla="*/ 562841 h 1538649"/>
                <a:gd name="connsiteX64" fmla="*/ 416303 w 6660842"/>
                <a:gd name="connsiteY64" fmla="*/ 532868 h 1538649"/>
                <a:gd name="connsiteX65" fmla="*/ 333042 w 6660842"/>
                <a:gd name="connsiteY65" fmla="*/ 532868 h 1538649"/>
                <a:gd name="connsiteX66" fmla="*/ 333042 w 6660842"/>
                <a:gd name="connsiteY66" fmla="*/ 446277 h 1538649"/>
                <a:gd name="connsiteX67" fmla="*/ 316390 w 6660842"/>
                <a:gd name="connsiteY67" fmla="*/ 446277 h 1538649"/>
                <a:gd name="connsiteX68" fmla="*/ 316390 w 6660842"/>
                <a:gd name="connsiteY68" fmla="*/ 236460 h 1538649"/>
                <a:gd name="connsiteX69" fmla="*/ 289747 w 6660842"/>
                <a:gd name="connsiteY69" fmla="*/ 236460 h 1538649"/>
                <a:gd name="connsiteX70" fmla="*/ 289747 w 6660842"/>
                <a:gd name="connsiteY70" fmla="*/ 213147 h 1538649"/>
                <a:gd name="connsiteX71" fmla="*/ 243120 w 6660842"/>
                <a:gd name="connsiteY71" fmla="*/ 213147 h 1538649"/>
                <a:gd name="connsiteX72" fmla="*/ 243120 w 6660842"/>
                <a:gd name="connsiteY72" fmla="*/ 183173 h 1538649"/>
                <a:gd name="connsiteX73" fmla="*/ 219807 w 6660842"/>
                <a:gd name="connsiteY73" fmla="*/ 183173 h 1538649"/>
                <a:gd name="connsiteX74" fmla="*/ 219807 w 6660842"/>
                <a:gd name="connsiteY74" fmla="*/ 159860 h 1538649"/>
                <a:gd name="connsiteX75" fmla="*/ 196494 w 6660842"/>
                <a:gd name="connsiteY75" fmla="*/ 159860 h 1538649"/>
                <a:gd name="connsiteX76" fmla="*/ 196494 w 6660842"/>
                <a:gd name="connsiteY76" fmla="*/ 129887 h 1538649"/>
                <a:gd name="connsiteX77" fmla="*/ 159860 w 6660842"/>
                <a:gd name="connsiteY77" fmla="*/ 129887 h 1538649"/>
                <a:gd name="connsiteX78" fmla="*/ 159860 w 6660842"/>
                <a:gd name="connsiteY78" fmla="*/ 113234 h 1538649"/>
                <a:gd name="connsiteX79" fmla="*/ 129886 w 6660842"/>
                <a:gd name="connsiteY79" fmla="*/ 113234 h 1538649"/>
                <a:gd name="connsiteX80" fmla="*/ 129886 w 6660842"/>
                <a:gd name="connsiteY80" fmla="*/ 43296 h 1538649"/>
                <a:gd name="connsiteX81" fmla="*/ 59947 w 6660842"/>
                <a:gd name="connsiteY81" fmla="*/ 43296 h 1538649"/>
                <a:gd name="connsiteX82" fmla="*/ 59947 w 6660842"/>
                <a:gd name="connsiteY82" fmla="*/ 0 h 1538649"/>
                <a:gd name="connsiteX83" fmla="*/ 0 w 6660842"/>
                <a:gd name="connsiteY83" fmla="*/ 0 h 153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660842" h="1538649">
                  <a:moveTo>
                    <a:pt x="6660843" y="1538649"/>
                  </a:moveTo>
                  <a:lnTo>
                    <a:pt x="5645058" y="1538649"/>
                  </a:lnTo>
                  <a:lnTo>
                    <a:pt x="5645058" y="1512008"/>
                  </a:lnTo>
                  <a:lnTo>
                    <a:pt x="5115525" y="1512008"/>
                  </a:lnTo>
                  <a:lnTo>
                    <a:pt x="5115525" y="1445400"/>
                  </a:lnTo>
                  <a:lnTo>
                    <a:pt x="4592650" y="1445400"/>
                  </a:lnTo>
                  <a:lnTo>
                    <a:pt x="4592650" y="1422092"/>
                  </a:lnTo>
                  <a:lnTo>
                    <a:pt x="4019817" y="1422092"/>
                  </a:lnTo>
                  <a:lnTo>
                    <a:pt x="4019817" y="1395441"/>
                  </a:lnTo>
                  <a:lnTo>
                    <a:pt x="3676784" y="1395441"/>
                  </a:lnTo>
                  <a:lnTo>
                    <a:pt x="3676784" y="1388783"/>
                  </a:lnTo>
                  <a:lnTo>
                    <a:pt x="3593526" y="1388783"/>
                  </a:lnTo>
                  <a:lnTo>
                    <a:pt x="3593526" y="1375467"/>
                  </a:lnTo>
                  <a:lnTo>
                    <a:pt x="3403692" y="1375467"/>
                  </a:lnTo>
                  <a:lnTo>
                    <a:pt x="3403692" y="1352150"/>
                  </a:lnTo>
                  <a:lnTo>
                    <a:pt x="3167225" y="1352150"/>
                  </a:lnTo>
                  <a:lnTo>
                    <a:pt x="3167225" y="1328833"/>
                  </a:lnTo>
                  <a:lnTo>
                    <a:pt x="2904125" y="1328833"/>
                  </a:lnTo>
                  <a:lnTo>
                    <a:pt x="2904125" y="1325509"/>
                  </a:lnTo>
                  <a:lnTo>
                    <a:pt x="2797550" y="1325509"/>
                  </a:lnTo>
                  <a:lnTo>
                    <a:pt x="2797550" y="1298867"/>
                  </a:lnTo>
                  <a:lnTo>
                    <a:pt x="2621042" y="1298867"/>
                  </a:lnTo>
                  <a:lnTo>
                    <a:pt x="2621042" y="1288875"/>
                  </a:lnTo>
                  <a:lnTo>
                    <a:pt x="2561092" y="1288875"/>
                  </a:lnTo>
                  <a:lnTo>
                    <a:pt x="2561092" y="1268892"/>
                  </a:lnTo>
                  <a:lnTo>
                    <a:pt x="2377916" y="1268892"/>
                  </a:lnTo>
                  <a:lnTo>
                    <a:pt x="2377916" y="1262224"/>
                  </a:lnTo>
                  <a:lnTo>
                    <a:pt x="2284667" y="1262224"/>
                  </a:lnTo>
                  <a:lnTo>
                    <a:pt x="2284667" y="1248909"/>
                  </a:lnTo>
                  <a:lnTo>
                    <a:pt x="2114817" y="1248909"/>
                  </a:lnTo>
                  <a:lnTo>
                    <a:pt x="2114817" y="1222267"/>
                  </a:lnTo>
                  <a:lnTo>
                    <a:pt x="2004908" y="1222267"/>
                  </a:lnTo>
                  <a:lnTo>
                    <a:pt x="2004908" y="1192292"/>
                  </a:lnTo>
                  <a:lnTo>
                    <a:pt x="1821742" y="1192292"/>
                  </a:lnTo>
                  <a:lnTo>
                    <a:pt x="1821742" y="1165650"/>
                  </a:lnTo>
                  <a:lnTo>
                    <a:pt x="1741808" y="1165650"/>
                  </a:lnTo>
                  <a:lnTo>
                    <a:pt x="1741808" y="1109034"/>
                  </a:lnTo>
                  <a:lnTo>
                    <a:pt x="1432084" y="1109034"/>
                  </a:lnTo>
                  <a:lnTo>
                    <a:pt x="1432084" y="1082383"/>
                  </a:lnTo>
                  <a:lnTo>
                    <a:pt x="1345492" y="1082383"/>
                  </a:lnTo>
                  <a:lnTo>
                    <a:pt x="1345492" y="1052417"/>
                  </a:lnTo>
                  <a:lnTo>
                    <a:pt x="1215600" y="1052417"/>
                  </a:lnTo>
                  <a:lnTo>
                    <a:pt x="1215600" y="1032434"/>
                  </a:lnTo>
                  <a:lnTo>
                    <a:pt x="1165650" y="1032434"/>
                  </a:lnTo>
                  <a:lnTo>
                    <a:pt x="1165650" y="965826"/>
                  </a:lnTo>
                  <a:lnTo>
                    <a:pt x="1109034" y="965826"/>
                  </a:lnTo>
                  <a:lnTo>
                    <a:pt x="1109034" y="949166"/>
                  </a:lnTo>
                  <a:lnTo>
                    <a:pt x="982475" y="949166"/>
                  </a:lnTo>
                  <a:lnTo>
                    <a:pt x="982475" y="929187"/>
                  </a:lnTo>
                  <a:lnTo>
                    <a:pt x="865908" y="929187"/>
                  </a:lnTo>
                  <a:lnTo>
                    <a:pt x="865908" y="822613"/>
                  </a:lnTo>
                  <a:lnTo>
                    <a:pt x="719370" y="822613"/>
                  </a:lnTo>
                  <a:lnTo>
                    <a:pt x="719370" y="809293"/>
                  </a:lnTo>
                  <a:lnTo>
                    <a:pt x="629449" y="809293"/>
                  </a:lnTo>
                  <a:lnTo>
                    <a:pt x="629449" y="782648"/>
                  </a:lnTo>
                  <a:lnTo>
                    <a:pt x="606137" y="782648"/>
                  </a:lnTo>
                  <a:lnTo>
                    <a:pt x="606137" y="662753"/>
                  </a:lnTo>
                  <a:lnTo>
                    <a:pt x="589484" y="662753"/>
                  </a:lnTo>
                  <a:lnTo>
                    <a:pt x="589484" y="589484"/>
                  </a:lnTo>
                  <a:lnTo>
                    <a:pt x="529537" y="589484"/>
                  </a:lnTo>
                  <a:lnTo>
                    <a:pt x="529537" y="569502"/>
                  </a:lnTo>
                  <a:lnTo>
                    <a:pt x="486241" y="569502"/>
                  </a:lnTo>
                  <a:lnTo>
                    <a:pt x="486241" y="562841"/>
                  </a:lnTo>
                  <a:lnTo>
                    <a:pt x="416303" y="562841"/>
                  </a:lnTo>
                  <a:lnTo>
                    <a:pt x="416303" y="532868"/>
                  </a:lnTo>
                  <a:lnTo>
                    <a:pt x="333042" y="532868"/>
                  </a:lnTo>
                  <a:lnTo>
                    <a:pt x="333042" y="446277"/>
                  </a:lnTo>
                  <a:lnTo>
                    <a:pt x="316390" y="446277"/>
                  </a:lnTo>
                  <a:lnTo>
                    <a:pt x="316390" y="236460"/>
                  </a:lnTo>
                  <a:lnTo>
                    <a:pt x="289747" y="236460"/>
                  </a:lnTo>
                  <a:lnTo>
                    <a:pt x="289747" y="213147"/>
                  </a:lnTo>
                  <a:lnTo>
                    <a:pt x="243120" y="213147"/>
                  </a:lnTo>
                  <a:lnTo>
                    <a:pt x="243120" y="183173"/>
                  </a:lnTo>
                  <a:lnTo>
                    <a:pt x="219807" y="183173"/>
                  </a:lnTo>
                  <a:lnTo>
                    <a:pt x="219807" y="159860"/>
                  </a:lnTo>
                  <a:lnTo>
                    <a:pt x="196494" y="159860"/>
                  </a:lnTo>
                  <a:lnTo>
                    <a:pt x="196494" y="129887"/>
                  </a:lnTo>
                  <a:lnTo>
                    <a:pt x="159860" y="129887"/>
                  </a:lnTo>
                  <a:lnTo>
                    <a:pt x="159860" y="113234"/>
                  </a:lnTo>
                  <a:lnTo>
                    <a:pt x="129886" y="113234"/>
                  </a:lnTo>
                  <a:lnTo>
                    <a:pt x="129886" y="43296"/>
                  </a:lnTo>
                  <a:lnTo>
                    <a:pt x="59947" y="43296"/>
                  </a:lnTo>
                  <a:lnTo>
                    <a:pt x="59947" y="0"/>
                  </a:ln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60" name="Freeform: Shape 1104">
              <a:extLst>
                <a:ext uri="{FF2B5EF4-FFF2-40B4-BE49-F238E27FC236}">
                  <a16:creationId xmlns:a16="http://schemas.microsoft.com/office/drawing/2014/main" id="{97BF5E00-E630-75A3-F53B-E890A358ED8F}"/>
                </a:ext>
              </a:extLst>
            </p:cNvPr>
            <p:cNvSpPr/>
            <p:nvPr/>
          </p:nvSpPr>
          <p:spPr>
            <a:xfrm>
              <a:off x="3056401" y="2892359"/>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61" name="Freeform: Shape 1105">
              <a:extLst>
                <a:ext uri="{FF2B5EF4-FFF2-40B4-BE49-F238E27FC236}">
                  <a16:creationId xmlns:a16="http://schemas.microsoft.com/office/drawing/2014/main" id="{2960761A-030F-029A-09B7-89416D587F97}"/>
                </a:ext>
              </a:extLst>
            </p:cNvPr>
            <p:cNvSpPr/>
            <p:nvPr/>
          </p:nvSpPr>
          <p:spPr>
            <a:xfrm>
              <a:off x="3056401" y="2930459"/>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62" name="Freeform: Shape 1106">
              <a:extLst>
                <a:ext uri="{FF2B5EF4-FFF2-40B4-BE49-F238E27FC236}">
                  <a16:creationId xmlns:a16="http://schemas.microsoft.com/office/drawing/2014/main" id="{35521F50-DDE0-3005-0251-44417DA1770F}"/>
                </a:ext>
              </a:extLst>
            </p:cNvPr>
            <p:cNvSpPr/>
            <p:nvPr/>
          </p:nvSpPr>
          <p:spPr>
            <a:xfrm>
              <a:off x="3056401" y="2949510"/>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63" name="Freeform: Shape 1107">
              <a:extLst>
                <a:ext uri="{FF2B5EF4-FFF2-40B4-BE49-F238E27FC236}">
                  <a16:creationId xmlns:a16="http://schemas.microsoft.com/office/drawing/2014/main" id="{E1E2A226-9CD2-0C07-9822-C730E61258A4}"/>
                </a:ext>
              </a:extLst>
            </p:cNvPr>
            <p:cNvSpPr/>
            <p:nvPr/>
          </p:nvSpPr>
          <p:spPr>
            <a:xfrm>
              <a:off x="3056401" y="3025710"/>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64" name="Freeform: Shape 1108">
              <a:extLst>
                <a:ext uri="{FF2B5EF4-FFF2-40B4-BE49-F238E27FC236}">
                  <a16:creationId xmlns:a16="http://schemas.microsoft.com/office/drawing/2014/main" id="{D17F3F5F-FC10-5D5D-DA07-A3864CC9749D}"/>
                </a:ext>
              </a:extLst>
            </p:cNvPr>
            <p:cNvSpPr/>
            <p:nvPr/>
          </p:nvSpPr>
          <p:spPr>
            <a:xfrm>
              <a:off x="3056401" y="3063810"/>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65" name="Freeform: Shape 1109">
              <a:extLst>
                <a:ext uri="{FF2B5EF4-FFF2-40B4-BE49-F238E27FC236}">
                  <a16:creationId xmlns:a16="http://schemas.microsoft.com/office/drawing/2014/main" id="{226D2600-9F26-5343-AD91-203F17BF8A4F}"/>
                </a:ext>
              </a:extLst>
            </p:cNvPr>
            <p:cNvSpPr/>
            <p:nvPr/>
          </p:nvSpPr>
          <p:spPr>
            <a:xfrm>
              <a:off x="3342153" y="3406712"/>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66" name="Freeform: Shape 1110">
              <a:extLst>
                <a:ext uri="{FF2B5EF4-FFF2-40B4-BE49-F238E27FC236}">
                  <a16:creationId xmlns:a16="http://schemas.microsoft.com/office/drawing/2014/main" id="{53D3E358-A335-7C6B-F2C4-579ACDA9D45B}"/>
                </a:ext>
              </a:extLst>
            </p:cNvPr>
            <p:cNvSpPr/>
            <p:nvPr/>
          </p:nvSpPr>
          <p:spPr>
            <a:xfrm>
              <a:off x="3608855" y="3501962"/>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67" name="Freeform: Shape 1111">
              <a:extLst>
                <a:ext uri="{FF2B5EF4-FFF2-40B4-BE49-F238E27FC236}">
                  <a16:creationId xmlns:a16="http://schemas.microsoft.com/office/drawing/2014/main" id="{FC0D626D-25C1-7D05-6856-792ACBD2A319}"/>
                </a:ext>
              </a:extLst>
            </p:cNvPr>
            <p:cNvSpPr/>
            <p:nvPr/>
          </p:nvSpPr>
          <p:spPr>
            <a:xfrm>
              <a:off x="3608855" y="3521012"/>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68" name="Freeform: Shape 1112">
              <a:extLst>
                <a:ext uri="{FF2B5EF4-FFF2-40B4-BE49-F238E27FC236}">
                  <a16:creationId xmlns:a16="http://schemas.microsoft.com/office/drawing/2014/main" id="{8E938D3E-EA35-93F3-FD2B-811A4C655007}"/>
                </a:ext>
              </a:extLst>
            </p:cNvPr>
            <p:cNvSpPr/>
            <p:nvPr/>
          </p:nvSpPr>
          <p:spPr>
            <a:xfrm>
              <a:off x="3608855" y="3559113"/>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69" name="Freeform: Shape 1113">
              <a:extLst>
                <a:ext uri="{FF2B5EF4-FFF2-40B4-BE49-F238E27FC236}">
                  <a16:creationId xmlns:a16="http://schemas.microsoft.com/office/drawing/2014/main" id="{C9F8F661-870E-01CC-39E8-4F42755213F2}"/>
                </a:ext>
              </a:extLst>
            </p:cNvPr>
            <p:cNvSpPr/>
            <p:nvPr/>
          </p:nvSpPr>
          <p:spPr>
            <a:xfrm>
              <a:off x="4302613" y="37226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0" name="Freeform: Shape 1114">
              <a:extLst>
                <a:ext uri="{FF2B5EF4-FFF2-40B4-BE49-F238E27FC236}">
                  <a16:creationId xmlns:a16="http://schemas.microsoft.com/office/drawing/2014/main" id="{87BBD288-F8A7-7C9E-D7AE-4A07C0B7444F}"/>
                </a:ext>
              </a:extLst>
            </p:cNvPr>
            <p:cNvSpPr/>
            <p:nvPr/>
          </p:nvSpPr>
          <p:spPr>
            <a:xfrm>
              <a:off x="4359763" y="37226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1" name="Freeform: Shape 1115">
              <a:extLst>
                <a:ext uri="{FF2B5EF4-FFF2-40B4-BE49-F238E27FC236}">
                  <a16:creationId xmlns:a16="http://schemas.microsoft.com/office/drawing/2014/main" id="{E9CCDC55-72D7-1C48-6092-AB7B30E82193}"/>
                </a:ext>
              </a:extLst>
            </p:cNvPr>
            <p:cNvSpPr/>
            <p:nvPr/>
          </p:nvSpPr>
          <p:spPr>
            <a:xfrm>
              <a:off x="4531213" y="37797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2" name="Freeform: Shape 1116">
              <a:extLst>
                <a:ext uri="{FF2B5EF4-FFF2-40B4-BE49-F238E27FC236}">
                  <a16:creationId xmlns:a16="http://schemas.microsoft.com/office/drawing/2014/main" id="{09494FB3-A032-71ED-62D9-490D38B71F57}"/>
                </a:ext>
              </a:extLst>
            </p:cNvPr>
            <p:cNvSpPr/>
            <p:nvPr/>
          </p:nvSpPr>
          <p:spPr>
            <a:xfrm>
              <a:off x="4816963" y="38369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3" name="Freeform: Shape 1117">
              <a:extLst>
                <a:ext uri="{FF2B5EF4-FFF2-40B4-BE49-F238E27FC236}">
                  <a16:creationId xmlns:a16="http://schemas.microsoft.com/office/drawing/2014/main" id="{C270A541-0B27-A246-2B26-F58770E8124B}"/>
                </a:ext>
              </a:extLst>
            </p:cNvPr>
            <p:cNvSpPr/>
            <p:nvPr/>
          </p:nvSpPr>
          <p:spPr>
            <a:xfrm>
              <a:off x="5121763" y="38750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4" name="Freeform: Shape 1118">
              <a:extLst>
                <a:ext uri="{FF2B5EF4-FFF2-40B4-BE49-F238E27FC236}">
                  <a16:creationId xmlns:a16="http://schemas.microsoft.com/office/drawing/2014/main" id="{3080D603-9531-DE4D-B259-2B29AF36EC10}"/>
                </a:ext>
              </a:extLst>
            </p:cNvPr>
            <p:cNvSpPr/>
            <p:nvPr/>
          </p:nvSpPr>
          <p:spPr>
            <a:xfrm>
              <a:off x="5598013" y="39321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5" name="Freeform: Shape 1119">
              <a:extLst>
                <a:ext uri="{FF2B5EF4-FFF2-40B4-BE49-F238E27FC236}">
                  <a16:creationId xmlns:a16="http://schemas.microsoft.com/office/drawing/2014/main" id="{94E73E4D-1E67-2726-F992-9EFA87BDB1B9}"/>
                </a:ext>
              </a:extLst>
            </p:cNvPr>
            <p:cNvSpPr/>
            <p:nvPr/>
          </p:nvSpPr>
          <p:spPr>
            <a:xfrm>
              <a:off x="5883772" y="39512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6" name="Freeform: Shape 1120">
              <a:extLst>
                <a:ext uri="{FF2B5EF4-FFF2-40B4-BE49-F238E27FC236}">
                  <a16:creationId xmlns:a16="http://schemas.microsoft.com/office/drawing/2014/main" id="{CE7391F6-91D5-59FC-F6FF-2DB86C29AA6B}"/>
                </a:ext>
              </a:extLst>
            </p:cNvPr>
            <p:cNvSpPr/>
            <p:nvPr/>
          </p:nvSpPr>
          <p:spPr>
            <a:xfrm>
              <a:off x="6131422" y="39702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7" name="Freeform: Shape 1121">
              <a:extLst>
                <a:ext uri="{FF2B5EF4-FFF2-40B4-BE49-F238E27FC236}">
                  <a16:creationId xmlns:a16="http://schemas.microsoft.com/office/drawing/2014/main" id="{0E52B812-13CD-31AF-A554-193BD9006ADF}"/>
                </a:ext>
              </a:extLst>
            </p:cNvPr>
            <p:cNvSpPr/>
            <p:nvPr/>
          </p:nvSpPr>
          <p:spPr>
            <a:xfrm>
              <a:off x="6188572" y="39893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8" name="Freeform: Shape 1122">
              <a:extLst>
                <a:ext uri="{FF2B5EF4-FFF2-40B4-BE49-F238E27FC236}">
                  <a16:creationId xmlns:a16="http://schemas.microsoft.com/office/drawing/2014/main" id="{D1650642-5249-DB37-56A6-3A737386E4B4}"/>
                </a:ext>
              </a:extLst>
            </p:cNvPr>
            <p:cNvSpPr/>
            <p:nvPr/>
          </p:nvSpPr>
          <p:spPr>
            <a:xfrm>
              <a:off x="6245722" y="39893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79" name="Freeform: Shape 1123">
              <a:extLst>
                <a:ext uri="{FF2B5EF4-FFF2-40B4-BE49-F238E27FC236}">
                  <a16:creationId xmlns:a16="http://schemas.microsoft.com/office/drawing/2014/main" id="{87E3A897-0BD1-3360-BF0E-CB7975157A35}"/>
                </a:ext>
              </a:extLst>
            </p:cNvPr>
            <p:cNvSpPr/>
            <p:nvPr/>
          </p:nvSpPr>
          <p:spPr>
            <a:xfrm>
              <a:off x="6321922" y="39893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0" name="Freeform: Shape 1124">
              <a:extLst>
                <a:ext uri="{FF2B5EF4-FFF2-40B4-BE49-F238E27FC236}">
                  <a16:creationId xmlns:a16="http://schemas.microsoft.com/office/drawing/2014/main" id="{F334AD32-BE73-D6A3-D1C2-7415FE7746B0}"/>
                </a:ext>
              </a:extLst>
            </p:cNvPr>
            <p:cNvSpPr/>
            <p:nvPr/>
          </p:nvSpPr>
          <p:spPr>
            <a:xfrm>
              <a:off x="6474322" y="40083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1" name="Freeform: Shape 1125">
              <a:extLst>
                <a:ext uri="{FF2B5EF4-FFF2-40B4-BE49-F238E27FC236}">
                  <a16:creationId xmlns:a16="http://schemas.microsoft.com/office/drawing/2014/main" id="{9276CDB8-CFFB-E3B7-8573-E47A64B78C77}"/>
                </a:ext>
              </a:extLst>
            </p:cNvPr>
            <p:cNvSpPr/>
            <p:nvPr/>
          </p:nvSpPr>
          <p:spPr>
            <a:xfrm>
              <a:off x="6569572" y="40083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2" name="Freeform: Shape 1126">
              <a:extLst>
                <a:ext uri="{FF2B5EF4-FFF2-40B4-BE49-F238E27FC236}">
                  <a16:creationId xmlns:a16="http://schemas.microsoft.com/office/drawing/2014/main" id="{05CB5976-68AF-DB97-FF07-50D735370D4B}"/>
                </a:ext>
              </a:extLst>
            </p:cNvPr>
            <p:cNvSpPr/>
            <p:nvPr/>
          </p:nvSpPr>
          <p:spPr>
            <a:xfrm>
              <a:off x="6721972" y="40083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3" name="Freeform: Shape 1127">
              <a:extLst>
                <a:ext uri="{FF2B5EF4-FFF2-40B4-BE49-F238E27FC236}">
                  <a16:creationId xmlns:a16="http://schemas.microsoft.com/office/drawing/2014/main" id="{DE935564-B39D-BD31-FF60-ED4E11F57B72}"/>
                </a:ext>
              </a:extLst>
            </p:cNvPr>
            <p:cNvSpPr/>
            <p:nvPr/>
          </p:nvSpPr>
          <p:spPr>
            <a:xfrm>
              <a:off x="6760072" y="40083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4" name="Freeform: Shape 1128">
              <a:extLst>
                <a:ext uri="{FF2B5EF4-FFF2-40B4-BE49-F238E27FC236}">
                  <a16:creationId xmlns:a16="http://schemas.microsoft.com/office/drawing/2014/main" id="{12F8DC61-C816-7E2F-DD1E-CCC38C2296F1}"/>
                </a:ext>
              </a:extLst>
            </p:cNvPr>
            <p:cNvSpPr/>
            <p:nvPr/>
          </p:nvSpPr>
          <p:spPr>
            <a:xfrm>
              <a:off x="6836272" y="40464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5" name="Freeform: Shape 1129">
              <a:extLst>
                <a:ext uri="{FF2B5EF4-FFF2-40B4-BE49-F238E27FC236}">
                  <a16:creationId xmlns:a16="http://schemas.microsoft.com/office/drawing/2014/main" id="{343BEC54-56A2-048F-A9EF-3BBB23FEB67B}"/>
                </a:ext>
              </a:extLst>
            </p:cNvPr>
            <p:cNvSpPr/>
            <p:nvPr/>
          </p:nvSpPr>
          <p:spPr>
            <a:xfrm>
              <a:off x="6912472" y="40464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6" name="Freeform: Shape 1130">
              <a:extLst>
                <a:ext uri="{FF2B5EF4-FFF2-40B4-BE49-F238E27FC236}">
                  <a16:creationId xmlns:a16="http://schemas.microsoft.com/office/drawing/2014/main" id="{8D158E40-D5F4-6480-E151-82F7833118FF}"/>
                </a:ext>
              </a:extLst>
            </p:cNvPr>
            <p:cNvSpPr/>
            <p:nvPr/>
          </p:nvSpPr>
          <p:spPr>
            <a:xfrm>
              <a:off x="7007722" y="40464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7" name="Freeform: Shape 1131">
              <a:extLst>
                <a:ext uri="{FF2B5EF4-FFF2-40B4-BE49-F238E27FC236}">
                  <a16:creationId xmlns:a16="http://schemas.microsoft.com/office/drawing/2014/main" id="{E72C1938-E478-A610-B075-1BF02024C754}"/>
                </a:ext>
              </a:extLst>
            </p:cNvPr>
            <p:cNvSpPr/>
            <p:nvPr/>
          </p:nvSpPr>
          <p:spPr>
            <a:xfrm>
              <a:off x="7045822" y="40464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8" name="Freeform: Shape 1132">
              <a:extLst>
                <a:ext uri="{FF2B5EF4-FFF2-40B4-BE49-F238E27FC236}">
                  <a16:creationId xmlns:a16="http://schemas.microsoft.com/office/drawing/2014/main" id="{7DEAD5BC-F97F-77AA-5D0F-6EB4CBB87C21}"/>
                </a:ext>
              </a:extLst>
            </p:cNvPr>
            <p:cNvSpPr/>
            <p:nvPr/>
          </p:nvSpPr>
          <p:spPr>
            <a:xfrm>
              <a:off x="7141072" y="40464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89" name="Freeform: Shape 1133">
              <a:extLst>
                <a:ext uri="{FF2B5EF4-FFF2-40B4-BE49-F238E27FC236}">
                  <a16:creationId xmlns:a16="http://schemas.microsoft.com/office/drawing/2014/main" id="{FDF4CBA5-69B2-BC3E-3906-0F8517DCBFAB}"/>
                </a:ext>
              </a:extLst>
            </p:cNvPr>
            <p:cNvSpPr/>
            <p:nvPr/>
          </p:nvSpPr>
          <p:spPr>
            <a:xfrm>
              <a:off x="7236332" y="40464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0" name="Freeform: Shape 1134">
              <a:extLst>
                <a:ext uri="{FF2B5EF4-FFF2-40B4-BE49-F238E27FC236}">
                  <a16:creationId xmlns:a16="http://schemas.microsoft.com/office/drawing/2014/main" id="{D3FD40B2-662F-240F-ED0B-043B04BE2E1A}"/>
                </a:ext>
              </a:extLst>
            </p:cNvPr>
            <p:cNvSpPr/>
            <p:nvPr/>
          </p:nvSpPr>
          <p:spPr>
            <a:xfrm>
              <a:off x="7255382" y="40464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1" name="Freeform: Shape 1135">
              <a:extLst>
                <a:ext uri="{FF2B5EF4-FFF2-40B4-BE49-F238E27FC236}">
                  <a16:creationId xmlns:a16="http://schemas.microsoft.com/office/drawing/2014/main" id="{D221F075-F218-8606-3E89-926E3F374F84}"/>
                </a:ext>
              </a:extLst>
            </p:cNvPr>
            <p:cNvSpPr/>
            <p:nvPr/>
          </p:nvSpPr>
          <p:spPr>
            <a:xfrm>
              <a:off x="7274432" y="40464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2" name="Freeform: Shape 1136">
              <a:extLst>
                <a:ext uri="{FF2B5EF4-FFF2-40B4-BE49-F238E27FC236}">
                  <a16:creationId xmlns:a16="http://schemas.microsoft.com/office/drawing/2014/main" id="{7A17F54B-3D01-E92B-B1BC-E742F0D38C89}"/>
                </a:ext>
              </a:extLst>
            </p:cNvPr>
            <p:cNvSpPr/>
            <p:nvPr/>
          </p:nvSpPr>
          <p:spPr>
            <a:xfrm>
              <a:off x="7312532" y="40464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3" name="Freeform: Shape 1137">
              <a:extLst>
                <a:ext uri="{FF2B5EF4-FFF2-40B4-BE49-F238E27FC236}">
                  <a16:creationId xmlns:a16="http://schemas.microsoft.com/office/drawing/2014/main" id="{5511E2B3-9324-2771-C160-BFFBF53F130C}"/>
                </a:ext>
              </a:extLst>
            </p:cNvPr>
            <p:cNvSpPr/>
            <p:nvPr/>
          </p:nvSpPr>
          <p:spPr>
            <a:xfrm>
              <a:off x="7350632" y="404646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4" name="Freeform: Shape 1138">
              <a:extLst>
                <a:ext uri="{FF2B5EF4-FFF2-40B4-BE49-F238E27FC236}">
                  <a16:creationId xmlns:a16="http://schemas.microsoft.com/office/drawing/2014/main" id="{DC5415D9-1537-0F61-CF23-B509444E0511}"/>
                </a:ext>
              </a:extLst>
            </p:cNvPr>
            <p:cNvSpPr/>
            <p:nvPr/>
          </p:nvSpPr>
          <p:spPr>
            <a:xfrm>
              <a:off x="7369682" y="40655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5" name="Freeform: Shape 1139">
              <a:extLst>
                <a:ext uri="{FF2B5EF4-FFF2-40B4-BE49-F238E27FC236}">
                  <a16:creationId xmlns:a16="http://schemas.microsoft.com/office/drawing/2014/main" id="{EC0C7160-AEC5-4A3B-31D2-07431A5540C0}"/>
                </a:ext>
              </a:extLst>
            </p:cNvPr>
            <p:cNvSpPr/>
            <p:nvPr/>
          </p:nvSpPr>
          <p:spPr>
            <a:xfrm>
              <a:off x="7445882" y="40655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6" name="Freeform: Shape 1140">
              <a:extLst>
                <a:ext uri="{FF2B5EF4-FFF2-40B4-BE49-F238E27FC236}">
                  <a16:creationId xmlns:a16="http://schemas.microsoft.com/office/drawing/2014/main" id="{E3E8B92B-647F-E00E-E001-6B1C3B8DDD86}"/>
                </a:ext>
              </a:extLst>
            </p:cNvPr>
            <p:cNvSpPr/>
            <p:nvPr/>
          </p:nvSpPr>
          <p:spPr>
            <a:xfrm>
              <a:off x="7503032" y="40655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7" name="Freeform: Shape 1141">
              <a:extLst>
                <a:ext uri="{FF2B5EF4-FFF2-40B4-BE49-F238E27FC236}">
                  <a16:creationId xmlns:a16="http://schemas.microsoft.com/office/drawing/2014/main" id="{0D660C45-DE59-2AE3-3AB9-AEA18B527E68}"/>
                </a:ext>
              </a:extLst>
            </p:cNvPr>
            <p:cNvSpPr/>
            <p:nvPr/>
          </p:nvSpPr>
          <p:spPr>
            <a:xfrm>
              <a:off x="7579232" y="40655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8" name="Freeform: Shape 1142">
              <a:extLst>
                <a:ext uri="{FF2B5EF4-FFF2-40B4-BE49-F238E27FC236}">
                  <a16:creationId xmlns:a16="http://schemas.microsoft.com/office/drawing/2014/main" id="{BA960EB1-1B5D-F575-5990-5DD7E38284E3}"/>
                </a:ext>
              </a:extLst>
            </p:cNvPr>
            <p:cNvSpPr/>
            <p:nvPr/>
          </p:nvSpPr>
          <p:spPr>
            <a:xfrm>
              <a:off x="7617332" y="40655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599" name="Freeform: Shape 1143">
              <a:extLst>
                <a:ext uri="{FF2B5EF4-FFF2-40B4-BE49-F238E27FC236}">
                  <a16:creationId xmlns:a16="http://schemas.microsoft.com/office/drawing/2014/main" id="{C8058CC5-E49C-127B-A2CC-AE0B673A337D}"/>
                </a:ext>
              </a:extLst>
            </p:cNvPr>
            <p:cNvSpPr/>
            <p:nvPr/>
          </p:nvSpPr>
          <p:spPr>
            <a:xfrm>
              <a:off x="7693532" y="40655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0" name="Freeform: Shape 1144">
              <a:extLst>
                <a:ext uri="{FF2B5EF4-FFF2-40B4-BE49-F238E27FC236}">
                  <a16:creationId xmlns:a16="http://schemas.microsoft.com/office/drawing/2014/main" id="{894359A3-4127-415A-ABA7-EA7B36864AED}"/>
                </a:ext>
              </a:extLst>
            </p:cNvPr>
            <p:cNvSpPr/>
            <p:nvPr/>
          </p:nvSpPr>
          <p:spPr>
            <a:xfrm>
              <a:off x="7845932" y="4065517"/>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1" name="Freeform: Shape 1145">
              <a:extLst>
                <a:ext uri="{FF2B5EF4-FFF2-40B4-BE49-F238E27FC236}">
                  <a16:creationId xmlns:a16="http://schemas.microsoft.com/office/drawing/2014/main" id="{DDBB8F01-8547-E07A-DB58-3DEB2628E009}"/>
                </a:ext>
              </a:extLst>
            </p:cNvPr>
            <p:cNvSpPr/>
            <p:nvPr/>
          </p:nvSpPr>
          <p:spPr>
            <a:xfrm>
              <a:off x="7906911" y="4133201"/>
              <a:ext cx="9525" cy="54006"/>
            </a:xfrm>
            <a:custGeom>
              <a:avLst/>
              <a:gdLst>
                <a:gd name="connsiteX0" fmla="*/ 0 w 9525"/>
                <a:gd name="connsiteY0" fmla="*/ 54007 h 54006"/>
                <a:gd name="connsiteX1" fmla="*/ 0 w 9525"/>
                <a:gd name="connsiteY1" fmla="*/ 0 h 54006"/>
              </a:gdLst>
              <a:ahLst/>
              <a:cxnLst>
                <a:cxn ang="0">
                  <a:pos x="connsiteX0" y="connsiteY0"/>
                </a:cxn>
                <a:cxn ang="0">
                  <a:pos x="connsiteX1" y="connsiteY1"/>
                </a:cxn>
              </a:cxnLst>
              <a:rect l="l" t="t" r="r" b="b"/>
              <a:pathLst>
                <a:path w="9525" h="54006">
                  <a:moveTo>
                    <a:pt x="0" y="5400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2" name="Freeform: Shape 1146">
              <a:extLst>
                <a:ext uri="{FF2B5EF4-FFF2-40B4-BE49-F238E27FC236}">
                  <a16:creationId xmlns:a16="http://schemas.microsoft.com/office/drawing/2014/main" id="{7B3B709E-053E-0DDB-A059-6D65C072B348}"/>
                </a:ext>
              </a:extLst>
            </p:cNvPr>
            <p:cNvSpPr/>
            <p:nvPr/>
          </p:nvSpPr>
          <p:spPr>
            <a:xfrm>
              <a:off x="7969814" y="4132135"/>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3" name="Freeform: Shape 1147">
              <a:extLst>
                <a:ext uri="{FF2B5EF4-FFF2-40B4-BE49-F238E27FC236}">
                  <a16:creationId xmlns:a16="http://schemas.microsoft.com/office/drawing/2014/main" id="{62369843-53C8-EAFB-F059-08963286AFEA}"/>
                </a:ext>
              </a:extLst>
            </p:cNvPr>
            <p:cNvSpPr/>
            <p:nvPr/>
          </p:nvSpPr>
          <p:spPr>
            <a:xfrm>
              <a:off x="8122214" y="4132135"/>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4" name="Freeform: Shape 1148">
              <a:extLst>
                <a:ext uri="{FF2B5EF4-FFF2-40B4-BE49-F238E27FC236}">
                  <a16:creationId xmlns:a16="http://schemas.microsoft.com/office/drawing/2014/main" id="{5AADB5FB-76D8-850E-2F6D-76FB786A182C}"/>
                </a:ext>
              </a:extLst>
            </p:cNvPr>
            <p:cNvSpPr/>
            <p:nvPr/>
          </p:nvSpPr>
          <p:spPr>
            <a:xfrm>
              <a:off x="8198414" y="4132135"/>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5" name="Freeform: Shape 1149">
              <a:extLst>
                <a:ext uri="{FF2B5EF4-FFF2-40B4-BE49-F238E27FC236}">
                  <a16:creationId xmlns:a16="http://schemas.microsoft.com/office/drawing/2014/main" id="{66687B42-7212-A080-BD5E-D980DB70EB13}"/>
                </a:ext>
              </a:extLst>
            </p:cNvPr>
            <p:cNvSpPr/>
            <p:nvPr/>
          </p:nvSpPr>
          <p:spPr>
            <a:xfrm>
              <a:off x="8255564" y="4132135"/>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6" name="Freeform: Shape 1150">
              <a:extLst>
                <a:ext uri="{FF2B5EF4-FFF2-40B4-BE49-F238E27FC236}">
                  <a16:creationId xmlns:a16="http://schemas.microsoft.com/office/drawing/2014/main" id="{3B73608D-22EB-0420-674B-609EDFD738B7}"/>
                </a:ext>
              </a:extLst>
            </p:cNvPr>
            <p:cNvSpPr/>
            <p:nvPr/>
          </p:nvSpPr>
          <p:spPr>
            <a:xfrm>
              <a:off x="8274614" y="4132135"/>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7" name="Freeform: Shape 1151">
              <a:extLst>
                <a:ext uri="{FF2B5EF4-FFF2-40B4-BE49-F238E27FC236}">
                  <a16:creationId xmlns:a16="http://schemas.microsoft.com/office/drawing/2014/main" id="{BF2B069C-795E-0B94-F079-E54947ECA086}"/>
                </a:ext>
              </a:extLst>
            </p:cNvPr>
            <p:cNvSpPr/>
            <p:nvPr/>
          </p:nvSpPr>
          <p:spPr>
            <a:xfrm>
              <a:off x="8447026" y="4160652"/>
              <a:ext cx="9525" cy="54006"/>
            </a:xfrm>
            <a:custGeom>
              <a:avLst/>
              <a:gdLst>
                <a:gd name="connsiteX0" fmla="*/ 0 w 9525"/>
                <a:gd name="connsiteY0" fmla="*/ 54007 h 54006"/>
                <a:gd name="connsiteX1" fmla="*/ 0 w 9525"/>
                <a:gd name="connsiteY1" fmla="*/ 0 h 54006"/>
              </a:gdLst>
              <a:ahLst/>
              <a:cxnLst>
                <a:cxn ang="0">
                  <a:pos x="connsiteX0" y="connsiteY0"/>
                </a:cxn>
                <a:cxn ang="0">
                  <a:pos x="connsiteX1" y="connsiteY1"/>
                </a:cxn>
              </a:cxnLst>
              <a:rect l="l" t="t" r="r" b="b"/>
              <a:pathLst>
                <a:path w="9525" h="54006">
                  <a:moveTo>
                    <a:pt x="0" y="5400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8" name="Freeform: Shape 1152">
              <a:extLst>
                <a:ext uri="{FF2B5EF4-FFF2-40B4-BE49-F238E27FC236}">
                  <a16:creationId xmlns:a16="http://schemas.microsoft.com/office/drawing/2014/main" id="{2E6518D8-879A-EB80-5F4C-B60DB047FEE3}"/>
                </a:ext>
              </a:extLst>
            </p:cNvPr>
            <p:cNvSpPr/>
            <p:nvPr/>
          </p:nvSpPr>
          <p:spPr>
            <a:xfrm>
              <a:off x="8637526" y="4160652"/>
              <a:ext cx="9525" cy="54006"/>
            </a:xfrm>
            <a:custGeom>
              <a:avLst/>
              <a:gdLst>
                <a:gd name="connsiteX0" fmla="*/ 0 w 9525"/>
                <a:gd name="connsiteY0" fmla="*/ 54007 h 54006"/>
                <a:gd name="connsiteX1" fmla="*/ 0 w 9525"/>
                <a:gd name="connsiteY1" fmla="*/ 0 h 54006"/>
              </a:gdLst>
              <a:ahLst/>
              <a:cxnLst>
                <a:cxn ang="0">
                  <a:pos x="connsiteX0" y="connsiteY0"/>
                </a:cxn>
                <a:cxn ang="0">
                  <a:pos x="connsiteX1" y="connsiteY1"/>
                </a:cxn>
              </a:cxnLst>
              <a:rect l="l" t="t" r="r" b="b"/>
              <a:pathLst>
                <a:path w="9525" h="54006">
                  <a:moveTo>
                    <a:pt x="0" y="5400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09" name="Freeform: Shape 1153">
              <a:extLst>
                <a:ext uri="{FF2B5EF4-FFF2-40B4-BE49-F238E27FC236}">
                  <a16:creationId xmlns:a16="http://schemas.microsoft.com/office/drawing/2014/main" id="{BC134EB6-58AF-15FD-B174-EB0F13177DA4}"/>
                </a:ext>
              </a:extLst>
            </p:cNvPr>
            <p:cNvSpPr/>
            <p:nvPr/>
          </p:nvSpPr>
          <p:spPr>
            <a:xfrm>
              <a:off x="8999476" y="4160652"/>
              <a:ext cx="9525" cy="54006"/>
            </a:xfrm>
            <a:custGeom>
              <a:avLst/>
              <a:gdLst>
                <a:gd name="connsiteX0" fmla="*/ 0 w 9525"/>
                <a:gd name="connsiteY0" fmla="*/ 54007 h 54006"/>
                <a:gd name="connsiteX1" fmla="*/ 0 w 9525"/>
                <a:gd name="connsiteY1" fmla="*/ 0 h 54006"/>
              </a:gdLst>
              <a:ahLst/>
              <a:cxnLst>
                <a:cxn ang="0">
                  <a:pos x="connsiteX0" y="connsiteY0"/>
                </a:cxn>
                <a:cxn ang="0">
                  <a:pos x="connsiteX1" y="connsiteY1"/>
                </a:cxn>
              </a:cxnLst>
              <a:rect l="l" t="t" r="r" b="b"/>
              <a:pathLst>
                <a:path w="9525" h="54006">
                  <a:moveTo>
                    <a:pt x="0" y="5400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10" name="Freeform: Shape 1154">
              <a:extLst>
                <a:ext uri="{FF2B5EF4-FFF2-40B4-BE49-F238E27FC236}">
                  <a16:creationId xmlns:a16="http://schemas.microsoft.com/office/drawing/2014/main" id="{693C54E6-D583-091B-3547-4E18D604836B}"/>
                </a:ext>
              </a:extLst>
            </p:cNvPr>
            <p:cNvSpPr/>
            <p:nvPr/>
          </p:nvSpPr>
          <p:spPr>
            <a:xfrm>
              <a:off x="9018526" y="4160652"/>
              <a:ext cx="9525" cy="54006"/>
            </a:xfrm>
            <a:custGeom>
              <a:avLst/>
              <a:gdLst>
                <a:gd name="connsiteX0" fmla="*/ 0 w 9525"/>
                <a:gd name="connsiteY0" fmla="*/ 54007 h 54006"/>
                <a:gd name="connsiteX1" fmla="*/ 0 w 9525"/>
                <a:gd name="connsiteY1" fmla="*/ 0 h 54006"/>
              </a:gdLst>
              <a:ahLst/>
              <a:cxnLst>
                <a:cxn ang="0">
                  <a:pos x="connsiteX0" y="connsiteY0"/>
                </a:cxn>
                <a:cxn ang="0">
                  <a:pos x="connsiteX1" y="connsiteY1"/>
                </a:cxn>
              </a:cxnLst>
              <a:rect l="l" t="t" r="r" b="b"/>
              <a:pathLst>
                <a:path w="9525" h="54006">
                  <a:moveTo>
                    <a:pt x="0" y="5400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11" name="Freeform: Shape 1155">
              <a:extLst>
                <a:ext uri="{FF2B5EF4-FFF2-40B4-BE49-F238E27FC236}">
                  <a16:creationId xmlns:a16="http://schemas.microsoft.com/office/drawing/2014/main" id="{B9CF1DBB-C88E-9D2A-9FD4-3626991B5715}"/>
                </a:ext>
              </a:extLst>
            </p:cNvPr>
            <p:cNvSpPr/>
            <p:nvPr/>
          </p:nvSpPr>
          <p:spPr>
            <a:xfrm>
              <a:off x="9037576" y="4160652"/>
              <a:ext cx="9525" cy="54006"/>
            </a:xfrm>
            <a:custGeom>
              <a:avLst/>
              <a:gdLst>
                <a:gd name="connsiteX0" fmla="*/ 0 w 9525"/>
                <a:gd name="connsiteY0" fmla="*/ 54007 h 54006"/>
                <a:gd name="connsiteX1" fmla="*/ 0 w 9525"/>
                <a:gd name="connsiteY1" fmla="*/ 0 h 54006"/>
              </a:gdLst>
              <a:ahLst/>
              <a:cxnLst>
                <a:cxn ang="0">
                  <a:pos x="connsiteX0" y="connsiteY0"/>
                </a:cxn>
                <a:cxn ang="0">
                  <a:pos x="connsiteX1" y="connsiteY1"/>
                </a:cxn>
              </a:cxnLst>
              <a:rect l="l" t="t" r="r" b="b"/>
              <a:pathLst>
                <a:path w="9525" h="54006">
                  <a:moveTo>
                    <a:pt x="0" y="5400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12" name="Freeform: Shape 1156">
              <a:extLst>
                <a:ext uri="{FF2B5EF4-FFF2-40B4-BE49-F238E27FC236}">
                  <a16:creationId xmlns:a16="http://schemas.microsoft.com/office/drawing/2014/main" id="{EDDDCB00-A74C-8DB8-1163-2582DE3C485E}"/>
                </a:ext>
              </a:extLst>
            </p:cNvPr>
            <p:cNvSpPr/>
            <p:nvPr/>
          </p:nvSpPr>
          <p:spPr>
            <a:xfrm>
              <a:off x="9113776" y="4160652"/>
              <a:ext cx="9525" cy="54006"/>
            </a:xfrm>
            <a:custGeom>
              <a:avLst/>
              <a:gdLst>
                <a:gd name="connsiteX0" fmla="*/ 0 w 9525"/>
                <a:gd name="connsiteY0" fmla="*/ 54007 h 54006"/>
                <a:gd name="connsiteX1" fmla="*/ 0 w 9525"/>
                <a:gd name="connsiteY1" fmla="*/ 0 h 54006"/>
              </a:gdLst>
              <a:ahLst/>
              <a:cxnLst>
                <a:cxn ang="0">
                  <a:pos x="connsiteX0" y="connsiteY0"/>
                </a:cxn>
                <a:cxn ang="0">
                  <a:pos x="connsiteX1" y="connsiteY1"/>
                </a:cxn>
              </a:cxnLst>
              <a:rect l="l" t="t" r="r" b="b"/>
              <a:pathLst>
                <a:path w="9525" h="54006">
                  <a:moveTo>
                    <a:pt x="0" y="5400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13" name="Freeform: Shape 1157">
              <a:extLst>
                <a:ext uri="{FF2B5EF4-FFF2-40B4-BE49-F238E27FC236}">
                  <a16:creationId xmlns:a16="http://schemas.microsoft.com/office/drawing/2014/main" id="{B0136094-334A-460C-DC29-2E7CC76726A3}"/>
                </a:ext>
              </a:extLst>
            </p:cNvPr>
            <p:cNvSpPr/>
            <p:nvPr/>
          </p:nvSpPr>
          <p:spPr>
            <a:xfrm>
              <a:off x="9399526" y="4160652"/>
              <a:ext cx="9525" cy="54006"/>
            </a:xfrm>
            <a:custGeom>
              <a:avLst/>
              <a:gdLst>
                <a:gd name="connsiteX0" fmla="*/ 0 w 9525"/>
                <a:gd name="connsiteY0" fmla="*/ 54007 h 54006"/>
                <a:gd name="connsiteX1" fmla="*/ 0 w 9525"/>
                <a:gd name="connsiteY1" fmla="*/ 0 h 54006"/>
              </a:gdLst>
              <a:ahLst/>
              <a:cxnLst>
                <a:cxn ang="0">
                  <a:pos x="connsiteX0" y="connsiteY0"/>
                </a:cxn>
                <a:cxn ang="0">
                  <a:pos x="connsiteX1" y="connsiteY1"/>
                </a:cxn>
              </a:cxnLst>
              <a:rect l="l" t="t" r="r" b="b"/>
              <a:pathLst>
                <a:path w="9525" h="54006">
                  <a:moveTo>
                    <a:pt x="0" y="54007"/>
                  </a:moveTo>
                  <a:lnTo>
                    <a:pt x="0" y="0"/>
                  </a:lnTo>
                </a:path>
              </a:pathLst>
            </a:custGeom>
            <a:noFill/>
            <a:ln w="19050" cap="flat">
              <a:solidFill>
                <a:srgbClr val="E73E16"/>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grpSp>
        <p:nvGrpSpPr>
          <p:cNvPr id="1614" name="Group 1613">
            <a:extLst>
              <a:ext uri="{FF2B5EF4-FFF2-40B4-BE49-F238E27FC236}">
                <a16:creationId xmlns:a16="http://schemas.microsoft.com/office/drawing/2014/main" id="{B4CAD33A-D1B7-9F45-7894-841161C48D47}"/>
              </a:ext>
            </a:extLst>
          </p:cNvPr>
          <p:cNvGrpSpPr/>
          <p:nvPr/>
        </p:nvGrpSpPr>
        <p:grpSpPr>
          <a:xfrm>
            <a:off x="3306404" y="4010735"/>
            <a:ext cx="4978880" cy="1487473"/>
            <a:chOff x="2976562" y="2547937"/>
            <a:chExt cx="6235350" cy="1762134"/>
          </a:xfrm>
        </p:grpSpPr>
        <p:sp>
          <p:nvSpPr>
            <p:cNvPr id="1615" name="Freeform: Shape 1162">
              <a:extLst>
                <a:ext uri="{FF2B5EF4-FFF2-40B4-BE49-F238E27FC236}">
                  <a16:creationId xmlns:a16="http://schemas.microsoft.com/office/drawing/2014/main" id="{ED4111F5-59BB-9392-F3A7-D03EDB20E2EE}"/>
                </a:ext>
              </a:extLst>
            </p:cNvPr>
            <p:cNvSpPr/>
            <p:nvPr/>
          </p:nvSpPr>
          <p:spPr>
            <a:xfrm>
              <a:off x="2976562" y="2547937"/>
              <a:ext cx="6235350" cy="1746246"/>
            </a:xfrm>
            <a:custGeom>
              <a:avLst/>
              <a:gdLst>
                <a:gd name="connsiteX0" fmla="*/ 6235351 w 6235350"/>
                <a:gd name="connsiteY0" fmla="*/ 1746247 h 1746246"/>
                <a:gd name="connsiteX1" fmla="*/ 4312711 w 6235350"/>
                <a:gd name="connsiteY1" fmla="*/ 1746247 h 1746246"/>
                <a:gd name="connsiteX2" fmla="*/ 4312711 w 6235350"/>
                <a:gd name="connsiteY2" fmla="*/ 1715386 h 1746246"/>
                <a:gd name="connsiteX3" fmla="*/ 2191636 w 6235350"/>
                <a:gd name="connsiteY3" fmla="*/ 1715386 h 1746246"/>
                <a:gd name="connsiteX4" fmla="*/ 2191636 w 6235350"/>
                <a:gd name="connsiteY4" fmla="*/ 1697746 h 1746246"/>
                <a:gd name="connsiteX5" fmla="*/ 2037293 w 6235350"/>
                <a:gd name="connsiteY5" fmla="*/ 1697746 h 1746246"/>
                <a:gd name="connsiteX6" fmla="*/ 2037293 w 6235350"/>
                <a:gd name="connsiteY6" fmla="*/ 1675695 h 1746246"/>
                <a:gd name="connsiteX7" fmla="*/ 1746247 w 6235350"/>
                <a:gd name="connsiteY7" fmla="*/ 1675695 h 1746246"/>
                <a:gd name="connsiteX8" fmla="*/ 1746247 w 6235350"/>
                <a:gd name="connsiteY8" fmla="*/ 1649235 h 1746246"/>
                <a:gd name="connsiteX9" fmla="*/ 1547813 w 6235350"/>
                <a:gd name="connsiteY9" fmla="*/ 1649235 h 1746246"/>
                <a:gd name="connsiteX10" fmla="*/ 1547813 w 6235350"/>
                <a:gd name="connsiteY10" fmla="*/ 1649235 h 1746246"/>
                <a:gd name="connsiteX11" fmla="*/ 1459621 w 6235350"/>
                <a:gd name="connsiteY11" fmla="*/ 1649235 h 1746246"/>
                <a:gd name="connsiteX12" fmla="*/ 1459621 w 6235350"/>
                <a:gd name="connsiteY12" fmla="*/ 1600733 h 1746246"/>
                <a:gd name="connsiteX13" fmla="*/ 1428750 w 6235350"/>
                <a:gd name="connsiteY13" fmla="*/ 1600733 h 1746246"/>
                <a:gd name="connsiteX14" fmla="*/ 1428750 w 6235350"/>
                <a:gd name="connsiteY14" fmla="*/ 1565453 h 1746246"/>
                <a:gd name="connsiteX15" fmla="*/ 1322918 w 6235350"/>
                <a:gd name="connsiteY15" fmla="*/ 1565453 h 1746246"/>
                <a:gd name="connsiteX16" fmla="*/ 1322918 w 6235350"/>
                <a:gd name="connsiteY16" fmla="*/ 1530172 h 1746246"/>
                <a:gd name="connsiteX17" fmla="*/ 1208265 w 6235350"/>
                <a:gd name="connsiteY17" fmla="*/ 1530172 h 1746246"/>
                <a:gd name="connsiteX18" fmla="*/ 1208265 w 6235350"/>
                <a:gd name="connsiteY18" fmla="*/ 1494892 h 1746246"/>
                <a:gd name="connsiteX19" fmla="*/ 1177395 w 6235350"/>
                <a:gd name="connsiteY19" fmla="*/ 1494892 h 1746246"/>
                <a:gd name="connsiteX20" fmla="*/ 1177395 w 6235350"/>
                <a:gd name="connsiteY20" fmla="*/ 1459621 h 1746246"/>
                <a:gd name="connsiteX21" fmla="*/ 1146524 w 6235350"/>
                <a:gd name="connsiteY21" fmla="*/ 1459621 h 1746246"/>
                <a:gd name="connsiteX22" fmla="*/ 1146524 w 6235350"/>
                <a:gd name="connsiteY22" fmla="*/ 1411110 h 1746246"/>
                <a:gd name="connsiteX23" fmla="*/ 1133294 w 6235350"/>
                <a:gd name="connsiteY23" fmla="*/ 1411110 h 1746246"/>
                <a:gd name="connsiteX24" fmla="*/ 1133294 w 6235350"/>
                <a:gd name="connsiteY24" fmla="*/ 1393470 h 1746246"/>
                <a:gd name="connsiteX25" fmla="*/ 1018642 w 6235350"/>
                <a:gd name="connsiteY25" fmla="*/ 1393470 h 1746246"/>
                <a:gd name="connsiteX26" fmla="*/ 1018642 w 6235350"/>
                <a:gd name="connsiteY26" fmla="*/ 1349378 h 1746246"/>
                <a:gd name="connsiteX27" fmla="*/ 948090 w 6235350"/>
                <a:gd name="connsiteY27" fmla="*/ 1349378 h 1746246"/>
                <a:gd name="connsiteX28" fmla="*/ 948090 w 6235350"/>
                <a:gd name="connsiteY28" fmla="*/ 1292047 h 1746246"/>
                <a:gd name="connsiteX29" fmla="*/ 886355 w 6235350"/>
                <a:gd name="connsiteY29" fmla="*/ 1292047 h 1746246"/>
                <a:gd name="connsiteX30" fmla="*/ 886355 w 6235350"/>
                <a:gd name="connsiteY30" fmla="*/ 1115663 h 1746246"/>
                <a:gd name="connsiteX31" fmla="*/ 864305 w 6235350"/>
                <a:gd name="connsiteY31" fmla="*/ 1115663 h 1746246"/>
                <a:gd name="connsiteX32" fmla="*/ 864305 w 6235350"/>
                <a:gd name="connsiteY32" fmla="*/ 1045102 h 1746246"/>
                <a:gd name="connsiteX33" fmla="*/ 829027 w 6235350"/>
                <a:gd name="connsiteY33" fmla="*/ 1045102 h 1746246"/>
                <a:gd name="connsiteX34" fmla="*/ 829027 w 6235350"/>
                <a:gd name="connsiteY34" fmla="*/ 961320 h 1746246"/>
                <a:gd name="connsiteX35" fmla="*/ 802569 w 6235350"/>
                <a:gd name="connsiteY35" fmla="*/ 961320 h 1746246"/>
                <a:gd name="connsiteX36" fmla="*/ 802569 w 6235350"/>
                <a:gd name="connsiteY36" fmla="*/ 926041 h 1746246"/>
                <a:gd name="connsiteX37" fmla="*/ 762882 w 6235350"/>
                <a:gd name="connsiteY37" fmla="*/ 926041 h 1746246"/>
                <a:gd name="connsiteX38" fmla="*/ 762882 w 6235350"/>
                <a:gd name="connsiteY38" fmla="*/ 903993 h 1746246"/>
                <a:gd name="connsiteX39" fmla="*/ 692327 w 6235350"/>
                <a:gd name="connsiteY39" fmla="*/ 903993 h 1746246"/>
                <a:gd name="connsiteX40" fmla="*/ 692327 w 6235350"/>
                <a:gd name="connsiteY40" fmla="*/ 855486 h 1746246"/>
                <a:gd name="connsiteX41" fmla="*/ 679097 w 6235350"/>
                <a:gd name="connsiteY41" fmla="*/ 855486 h 1746246"/>
                <a:gd name="connsiteX42" fmla="*/ 679097 w 6235350"/>
                <a:gd name="connsiteY42" fmla="*/ 837848 h 1746246"/>
                <a:gd name="connsiteX43" fmla="*/ 635000 w 6235350"/>
                <a:gd name="connsiteY43" fmla="*/ 837848 h 1746246"/>
                <a:gd name="connsiteX44" fmla="*/ 635000 w 6235350"/>
                <a:gd name="connsiteY44" fmla="*/ 806979 h 1746246"/>
                <a:gd name="connsiteX45" fmla="*/ 599723 w 6235350"/>
                <a:gd name="connsiteY45" fmla="*/ 806979 h 1746246"/>
                <a:gd name="connsiteX46" fmla="*/ 599723 w 6235350"/>
                <a:gd name="connsiteY46" fmla="*/ 670277 h 1746246"/>
                <a:gd name="connsiteX47" fmla="*/ 599723 w 6235350"/>
                <a:gd name="connsiteY47" fmla="*/ 670277 h 1746246"/>
                <a:gd name="connsiteX48" fmla="*/ 599723 w 6235350"/>
                <a:gd name="connsiteY48" fmla="*/ 564445 h 1746246"/>
                <a:gd name="connsiteX49" fmla="*/ 560035 w 6235350"/>
                <a:gd name="connsiteY49" fmla="*/ 564445 h 1746246"/>
                <a:gd name="connsiteX50" fmla="*/ 560035 w 6235350"/>
                <a:gd name="connsiteY50" fmla="*/ 524757 h 1746246"/>
                <a:gd name="connsiteX51" fmla="*/ 529166 w 6235350"/>
                <a:gd name="connsiteY51" fmla="*/ 524757 h 1746246"/>
                <a:gd name="connsiteX52" fmla="*/ 529166 w 6235350"/>
                <a:gd name="connsiteY52" fmla="*/ 493888 h 1746246"/>
                <a:gd name="connsiteX53" fmla="*/ 493888 w 6235350"/>
                <a:gd name="connsiteY53" fmla="*/ 493888 h 1746246"/>
                <a:gd name="connsiteX54" fmla="*/ 493888 w 6235350"/>
                <a:gd name="connsiteY54" fmla="*/ 449791 h 1746246"/>
                <a:gd name="connsiteX55" fmla="*/ 427743 w 6235350"/>
                <a:gd name="connsiteY55" fmla="*/ 449791 h 1746246"/>
                <a:gd name="connsiteX56" fmla="*/ 427743 w 6235350"/>
                <a:gd name="connsiteY56" fmla="*/ 432153 h 1746246"/>
                <a:gd name="connsiteX57" fmla="*/ 405695 w 6235350"/>
                <a:gd name="connsiteY57" fmla="*/ 432153 h 1746246"/>
                <a:gd name="connsiteX58" fmla="*/ 405695 w 6235350"/>
                <a:gd name="connsiteY58" fmla="*/ 401284 h 1746246"/>
                <a:gd name="connsiteX59" fmla="*/ 348368 w 6235350"/>
                <a:gd name="connsiteY59" fmla="*/ 401284 h 1746246"/>
                <a:gd name="connsiteX60" fmla="*/ 348368 w 6235350"/>
                <a:gd name="connsiteY60" fmla="*/ 348368 h 1746246"/>
                <a:gd name="connsiteX61" fmla="*/ 308680 w 6235350"/>
                <a:gd name="connsiteY61" fmla="*/ 348368 h 1746246"/>
                <a:gd name="connsiteX62" fmla="*/ 308680 w 6235350"/>
                <a:gd name="connsiteY62" fmla="*/ 207257 h 1746246"/>
                <a:gd name="connsiteX63" fmla="*/ 282222 w 6235350"/>
                <a:gd name="connsiteY63" fmla="*/ 207257 h 1746246"/>
                <a:gd name="connsiteX64" fmla="*/ 282222 w 6235350"/>
                <a:gd name="connsiteY64" fmla="*/ 163159 h 1746246"/>
                <a:gd name="connsiteX65" fmla="*/ 268993 w 6235350"/>
                <a:gd name="connsiteY65" fmla="*/ 163159 h 1746246"/>
                <a:gd name="connsiteX66" fmla="*/ 268993 w 6235350"/>
                <a:gd name="connsiteY66" fmla="*/ 127882 h 1746246"/>
                <a:gd name="connsiteX67" fmla="*/ 224896 w 6235350"/>
                <a:gd name="connsiteY67" fmla="*/ 127882 h 1746246"/>
                <a:gd name="connsiteX68" fmla="*/ 224896 w 6235350"/>
                <a:gd name="connsiteY68" fmla="*/ 105833 h 1746246"/>
                <a:gd name="connsiteX69" fmla="*/ 194028 w 6235350"/>
                <a:gd name="connsiteY69" fmla="*/ 105833 h 1746246"/>
                <a:gd name="connsiteX70" fmla="*/ 194028 w 6235350"/>
                <a:gd name="connsiteY70" fmla="*/ 74965 h 1746246"/>
                <a:gd name="connsiteX71" fmla="*/ 158750 w 6235350"/>
                <a:gd name="connsiteY71" fmla="*/ 74965 h 1746246"/>
                <a:gd name="connsiteX72" fmla="*/ 158750 w 6235350"/>
                <a:gd name="connsiteY72" fmla="*/ 48507 h 1746246"/>
                <a:gd name="connsiteX73" fmla="*/ 88194 w 6235350"/>
                <a:gd name="connsiteY73" fmla="*/ 48507 h 1746246"/>
                <a:gd name="connsiteX74" fmla="*/ 88194 w 6235350"/>
                <a:gd name="connsiteY74" fmla="*/ 30868 h 1746246"/>
                <a:gd name="connsiteX75" fmla="*/ 61736 w 6235350"/>
                <a:gd name="connsiteY75" fmla="*/ 30868 h 1746246"/>
                <a:gd name="connsiteX76" fmla="*/ 61736 w 6235350"/>
                <a:gd name="connsiteY76" fmla="*/ 0 h 1746246"/>
                <a:gd name="connsiteX77" fmla="*/ 0 w 6235350"/>
                <a:gd name="connsiteY77" fmla="*/ 0 h 174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6235350" h="1746246">
                  <a:moveTo>
                    <a:pt x="6235351" y="1746247"/>
                  </a:moveTo>
                  <a:lnTo>
                    <a:pt x="4312711" y="1746247"/>
                  </a:lnTo>
                  <a:lnTo>
                    <a:pt x="4312711" y="1715386"/>
                  </a:lnTo>
                  <a:lnTo>
                    <a:pt x="2191636" y="1715386"/>
                  </a:lnTo>
                  <a:lnTo>
                    <a:pt x="2191636" y="1697746"/>
                  </a:lnTo>
                  <a:lnTo>
                    <a:pt x="2037293" y="1697746"/>
                  </a:lnTo>
                  <a:lnTo>
                    <a:pt x="2037293" y="1675695"/>
                  </a:lnTo>
                  <a:lnTo>
                    <a:pt x="1746247" y="1675695"/>
                  </a:lnTo>
                  <a:lnTo>
                    <a:pt x="1746247" y="1649235"/>
                  </a:lnTo>
                  <a:lnTo>
                    <a:pt x="1547813" y="1649235"/>
                  </a:lnTo>
                  <a:lnTo>
                    <a:pt x="1547813" y="1649235"/>
                  </a:lnTo>
                  <a:lnTo>
                    <a:pt x="1459621" y="1649235"/>
                  </a:lnTo>
                  <a:lnTo>
                    <a:pt x="1459621" y="1600733"/>
                  </a:lnTo>
                  <a:lnTo>
                    <a:pt x="1428750" y="1600733"/>
                  </a:lnTo>
                  <a:lnTo>
                    <a:pt x="1428750" y="1565453"/>
                  </a:lnTo>
                  <a:lnTo>
                    <a:pt x="1322918" y="1565453"/>
                  </a:lnTo>
                  <a:lnTo>
                    <a:pt x="1322918" y="1530172"/>
                  </a:lnTo>
                  <a:lnTo>
                    <a:pt x="1208265" y="1530172"/>
                  </a:lnTo>
                  <a:lnTo>
                    <a:pt x="1208265" y="1494892"/>
                  </a:lnTo>
                  <a:lnTo>
                    <a:pt x="1177395" y="1494892"/>
                  </a:lnTo>
                  <a:lnTo>
                    <a:pt x="1177395" y="1459621"/>
                  </a:lnTo>
                  <a:lnTo>
                    <a:pt x="1146524" y="1459621"/>
                  </a:lnTo>
                  <a:lnTo>
                    <a:pt x="1146524" y="1411110"/>
                  </a:lnTo>
                  <a:lnTo>
                    <a:pt x="1133294" y="1411110"/>
                  </a:lnTo>
                  <a:lnTo>
                    <a:pt x="1133294" y="1393470"/>
                  </a:lnTo>
                  <a:lnTo>
                    <a:pt x="1018642" y="1393470"/>
                  </a:lnTo>
                  <a:lnTo>
                    <a:pt x="1018642" y="1349378"/>
                  </a:lnTo>
                  <a:lnTo>
                    <a:pt x="948090" y="1349378"/>
                  </a:lnTo>
                  <a:lnTo>
                    <a:pt x="948090" y="1292047"/>
                  </a:lnTo>
                  <a:lnTo>
                    <a:pt x="886355" y="1292047"/>
                  </a:lnTo>
                  <a:lnTo>
                    <a:pt x="886355" y="1115663"/>
                  </a:lnTo>
                  <a:lnTo>
                    <a:pt x="864305" y="1115663"/>
                  </a:lnTo>
                  <a:lnTo>
                    <a:pt x="864305" y="1045102"/>
                  </a:lnTo>
                  <a:lnTo>
                    <a:pt x="829027" y="1045102"/>
                  </a:lnTo>
                  <a:lnTo>
                    <a:pt x="829027" y="961320"/>
                  </a:lnTo>
                  <a:lnTo>
                    <a:pt x="802569" y="961320"/>
                  </a:lnTo>
                  <a:lnTo>
                    <a:pt x="802569" y="926041"/>
                  </a:lnTo>
                  <a:lnTo>
                    <a:pt x="762882" y="926041"/>
                  </a:lnTo>
                  <a:lnTo>
                    <a:pt x="762882" y="903993"/>
                  </a:lnTo>
                  <a:lnTo>
                    <a:pt x="692327" y="903993"/>
                  </a:lnTo>
                  <a:lnTo>
                    <a:pt x="692327" y="855486"/>
                  </a:lnTo>
                  <a:lnTo>
                    <a:pt x="679097" y="855486"/>
                  </a:lnTo>
                  <a:lnTo>
                    <a:pt x="679097" y="837848"/>
                  </a:lnTo>
                  <a:lnTo>
                    <a:pt x="635000" y="837848"/>
                  </a:lnTo>
                  <a:lnTo>
                    <a:pt x="635000" y="806979"/>
                  </a:lnTo>
                  <a:lnTo>
                    <a:pt x="599723" y="806979"/>
                  </a:lnTo>
                  <a:lnTo>
                    <a:pt x="599723" y="670277"/>
                  </a:lnTo>
                  <a:lnTo>
                    <a:pt x="599723" y="670277"/>
                  </a:lnTo>
                  <a:lnTo>
                    <a:pt x="599723" y="564445"/>
                  </a:lnTo>
                  <a:lnTo>
                    <a:pt x="560035" y="564445"/>
                  </a:lnTo>
                  <a:lnTo>
                    <a:pt x="560035" y="524757"/>
                  </a:lnTo>
                  <a:lnTo>
                    <a:pt x="529166" y="524757"/>
                  </a:lnTo>
                  <a:lnTo>
                    <a:pt x="529166" y="493888"/>
                  </a:lnTo>
                  <a:lnTo>
                    <a:pt x="493888" y="493888"/>
                  </a:lnTo>
                  <a:lnTo>
                    <a:pt x="493888" y="449791"/>
                  </a:lnTo>
                  <a:lnTo>
                    <a:pt x="427743" y="449791"/>
                  </a:lnTo>
                  <a:lnTo>
                    <a:pt x="427743" y="432153"/>
                  </a:lnTo>
                  <a:lnTo>
                    <a:pt x="405695" y="432153"/>
                  </a:lnTo>
                  <a:lnTo>
                    <a:pt x="405695" y="401284"/>
                  </a:lnTo>
                  <a:lnTo>
                    <a:pt x="348368" y="401284"/>
                  </a:lnTo>
                  <a:lnTo>
                    <a:pt x="348368" y="348368"/>
                  </a:lnTo>
                  <a:lnTo>
                    <a:pt x="308680" y="348368"/>
                  </a:lnTo>
                  <a:lnTo>
                    <a:pt x="308680" y="207257"/>
                  </a:lnTo>
                  <a:lnTo>
                    <a:pt x="282222" y="207257"/>
                  </a:lnTo>
                  <a:lnTo>
                    <a:pt x="282222" y="163159"/>
                  </a:lnTo>
                  <a:lnTo>
                    <a:pt x="268993" y="163159"/>
                  </a:lnTo>
                  <a:lnTo>
                    <a:pt x="268993" y="127882"/>
                  </a:lnTo>
                  <a:lnTo>
                    <a:pt x="224896" y="127882"/>
                  </a:lnTo>
                  <a:lnTo>
                    <a:pt x="224896" y="105833"/>
                  </a:lnTo>
                  <a:lnTo>
                    <a:pt x="194028" y="105833"/>
                  </a:lnTo>
                  <a:lnTo>
                    <a:pt x="194028" y="74965"/>
                  </a:lnTo>
                  <a:lnTo>
                    <a:pt x="158750" y="74965"/>
                  </a:lnTo>
                  <a:lnTo>
                    <a:pt x="158750" y="48507"/>
                  </a:lnTo>
                  <a:lnTo>
                    <a:pt x="88194" y="48507"/>
                  </a:lnTo>
                  <a:lnTo>
                    <a:pt x="88194" y="30868"/>
                  </a:lnTo>
                  <a:lnTo>
                    <a:pt x="61736" y="30868"/>
                  </a:lnTo>
                  <a:lnTo>
                    <a:pt x="61736" y="0"/>
                  </a:ln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16" name="Freeform: Shape 1163">
              <a:extLst>
                <a:ext uri="{FF2B5EF4-FFF2-40B4-BE49-F238E27FC236}">
                  <a16:creationId xmlns:a16="http://schemas.microsoft.com/office/drawing/2014/main" id="{F07A1A16-91FC-DA67-3857-1C394D79D909}"/>
                </a:ext>
              </a:extLst>
            </p:cNvPr>
            <p:cNvSpPr/>
            <p:nvPr/>
          </p:nvSpPr>
          <p:spPr>
            <a:xfrm>
              <a:off x="3262652" y="2759061"/>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17" name="Freeform: Shape 1164">
              <a:extLst>
                <a:ext uri="{FF2B5EF4-FFF2-40B4-BE49-F238E27FC236}">
                  <a16:creationId xmlns:a16="http://schemas.microsoft.com/office/drawing/2014/main" id="{A55E0668-0DF7-BA56-4505-815D4B3A969D}"/>
                </a:ext>
              </a:extLst>
            </p:cNvPr>
            <p:cNvSpPr/>
            <p:nvPr/>
          </p:nvSpPr>
          <p:spPr>
            <a:xfrm>
              <a:off x="3262652" y="2797162"/>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18" name="Freeform: Shape 1165">
              <a:extLst>
                <a:ext uri="{FF2B5EF4-FFF2-40B4-BE49-F238E27FC236}">
                  <a16:creationId xmlns:a16="http://schemas.microsoft.com/office/drawing/2014/main" id="{94903A9B-0F99-C424-DBC0-27E97E30E899}"/>
                </a:ext>
              </a:extLst>
            </p:cNvPr>
            <p:cNvSpPr/>
            <p:nvPr/>
          </p:nvSpPr>
          <p:spPr>
            <a:xfrm>
              <a:off x="3262652" y="2835262"/>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19" name="Freeform: Shape 1166">
              <a:extLst>
                <a:ext uri="{FF2B5EF4-FFF2-40B4-BE49-F238E27FC236}">
                  <a16:creationId xmlns:a16="http://schemas.microsoft.com/office/drawing/2014/main" id="{EA202279-7047-21C3-1113-DCB22248F6F7}"/>
                </a:ext>
              </a:extLst>
            </p:cNvPr>
            <p:cNvSpPr/>
            <p:nvPr/>
          </p:nvSpPr>
          <p:spPr>
            <a:xfrm>
              <a:off x="3777004" y="3578218"/>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0" name="Freeform: Shape 1167">
              <a:extLst>
                <a:ext uri="{FF2B5EF4-FFF2-40B4-BE49-F238E27FC236}">
                  <a16:creationId xmlns:a16="http://schemas.microsoft.com/office/drawing/2014/main" id="{2E342D6E-D197-54BF-1418-2098839A4738}"/>
                </a:ext>
              </a:extLst>
            </p:cNvPr>
            <p:cNvSpPr/>
            <p:nvPr/>
          </p:nvSpPr>
          <p:spPr>
            <a:xfrm>
              <a:off x="3834155" y="3768718"/>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1" name="Freeform: Shape 1168">
              <a:extLst>
                <a:ext uri="{FF2B5EF4-FFF2-40B4-BE49-F238E27FC236}">
                  <a16:creationId xmlns:a16="http://schemas.microsoft.com/office/drawing/2014/main" id="{60C12EF9-64D9-02BC-B818-4E8DEFDD202A}"/>
                </a:ext>
              </a:extLst>
            </p:cNvPr>
            <p:cNvSpPr/>
            <p:nvPr/>
          </p:nvSpPr>
          <p:spPr>
            <a:xfrm>
              <a:off x="3834155" y="3787768"/>
              <a:ext cx="54000" cy="9525"/>
            </a:xfrm>
            <a:custGeom>
              <a:avLst/>
              <a:gdLst>
                <a:gd name="connsiteX0" fmla="*/ 54000 w 54000"/>
                <a:gd name="connsiteY0" fmla="*/ 0 h 9525"/>
                <a:gd name="connsiteX1" fmla="*/ 0 w 54000"/>
                <a:gd name="connsiteY1" fmla="*/ 0 h 9525"/>
              </a:gdLst>
              <a:ahLst/>
              <a:cxnLst>
                <a:cxn ang="0">
                  <a:pos x="connsiteX0" y="connsiteY0"/>
                </a:cxn>
                <a:cxn ang="0">
                  <a:pos x="connsiteX1" y="connsiteY1"/>
                </a:cxn>
              </a:cxnLst>
              <a:rect l="l" t="t" r="r" b="b"/>
              <a:pathLst>
                <a:path w="54000" h="9525">
                  <a:moveTo>
                    <a:pt x="54000" y="0"/>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2" name="Freeform: Shape 1169">
              <a:extLst>
                <a:ext uri="{FF2B5EF4-FFF2-40B4-BE49-F238E27FC236}">
                  <a16:creationId xmlns:a16="http://schemas.microsoft.com/office/drawing/2014/main" id="{485BBACC-2AB8-C4C7-BDBA-8107CC739EBF}"/>
                </a:ext>
              </a:extLst>
            </p:cNvPr>
            <p:cNvSpPr/>
            <p:nvPr/>
          </p:nvSpPr>
          <p:spPr>
            <a:xfrm>
              <a:off x="4138954" y="4035418"/>
              <a:ext cx="54006" cy="9525"/>
            </a:xfrm>
            <a:custGeom>
              <a:avLst/>
              <a:gdLst>
                <a:gd name="connsiteX0" fmla="*/ 54007 w 54006"/>
                <a:gd name="connsiteY0" fmla="*/ 0 h 9525"/>
                <a:gd name="connsiteX1" fmla="*/ 0 w 54006"/>
                <a:gd name="connsiteY1" fmla="*/ 0 h 9525"/>
              </a:gdLst>
              <a:ahLst/>
              <a:cxnLst>
                <a:cxn ang="0">
                  <a:pos x="connsiteX0" y="connsiteY0"/>
                </a:cxn>
                <a:cxn ang="0">
                  <a:pos x="connsiteX1" y="connsiteY1"/>
                </a:cxn>
              </a:cxnLst>
              <a:rect l="l" t="t" r="r" b="b"/>
              <a:pathLst>
                <a:path w="54006" h="9525">
                  <a:moveTo>
                    <a:pt x="54007" y="0"/>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3" name="Freeform: Shape 1170">
              <a:extLst>
                <a:ext uri="{FF2B5EF4-FFF2-40B4-BE49-F238E27FC236}">
                  <a16:creationId xmlns:a16="http://schemas.microsoft.com/office/drawing/2014/main" id="{92B3ED12-2180-1E0C-4DB7-5FFE0E031D75}"/>
                </a:ext>
              </a:extLst>
            </p:cNvPr>
            <p:cNvSpPr/>
            <p:nvPr/>
          </p:nvSpPr>
          <p:spPr>
            <a:xfrm>
              <a:off x="4356458" y="408462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4" name="Freeform: Shape 1171">
              <a:extLst>
                <a:ext uri="{FF2B5EF4-FFF2-40B4-BE49-F238E27FC236}">
                  <a16:creationId xmlns:a16="http://schemas.microsoft.com/office/drawing/2014/main" id="{6EE98360-0A45-8474-E60D-48955C76F973}"/>
                </a:ext>
              </a:extLst>
            </p:cNvPr>
            <p:cNvSpPr/>
            <p:nvPr/>
          </p:nvSpPr>
          <p:spPr>
            <a:xfrm>
              <a:off x="4661258" y="417987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5" name="Freeform: Shape 1172">
              <a:extLst>
                <a:ext uri="{FF2B5EF4-FFF2-40B4-BE49-F238E27FC236}">
                  <a16:creationId xmlns:a16="http://schemas.microsoft.com/office/drawing/2014/main" id="{2F85D081-1449-FA2F-2FEE-B433EB4B6861}"/>
                </a:ext>
              </a:extLst>
            </p:cNvPr>
            <p:cNvSpPr/>
            <p:nvPr/>
          </p:nvSpPr>
          <p:spPr>
            <a:xfrm>
              <a:off x="5251817" y="423702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6" name="Freeform: Shape 1173">
              <a:extLst>
                <a:ext uri="{FF2B5EF4-FFF2-40B4-BE49-F238E27FC236}">
                  <a16:creationId xmlns:a16="http://schemas.microsoft.com/office/drawing/2014/main" id="{1DC9DBD1-4F04-85AE-1BC9-B96C398394D3}"/>
                </a:ext>
              </a:extLst>
            </p:cNvPr>
            <p:cNvSpPr/>
            <p:nvPr/>
          </p:nvSpPr>
          <p:spPr>
            <a:xfrm>
              <a:off x="5499467" y="423702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7" name="Freeform: Shape 1174">
              <a:extLst>
                <a:ext uri="{FF2B5EF4-FFF2-40B4-BE49-F238E27FC236}">
                  <a16:creationId xmlns:a16="http://schemas.microsoft.com/office/drawing/2014/main" id="{B7604A86-F25E-C36F-5B79-654E3BBB5FBC}"/>
                </a:ext>
              </a:extLst>
            </p:cNvPr>
            <p:cNvSpPr/>
            <p:nvPr/>
          </p:nvSpPr>
          <p:spPr>
            <a:xfrm>
              <a:off x="5537567" y="423702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8" name="Freeform: Shape 1175">
              <a:extLst>
                <a:ext uri="{FF2B5EF4-FFF2-40B4-BE49-F238E27FC236}">
                  <a16:creationId xmlns:a16="http://schemas.microsoft.com/office/drawing/2014/main" id="{6CAFD5C8-ECC5-9313-8ED2-9FFE127F8416}"/>
                </a:ext>
              </a:extLst>
            </p:cNvPr>
            <p:cNvSpPr/>
            <p:nvPr/>
          </p:nvSpPr>
          <p:spPr>
            <a:xfrm>
              <a:off x="6128117" y="423702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29" name="Freeform: Shape 1176">
              <a:extLst>
                <a:ext uri="{FF2B5EF4-FFF2-40B4-BE49-F238E27FC236}">
                  <a16:creationId xmlns:a16="http://schemas.microsoft.com/office/drawing/2014/main" id="{FE5A87C9-3985-9CF9-B775-D2BA0254C6C2}"/>
                </a:ext>
              </a:extLst>
            </p:cNvPr>
            <p:cNvSpPr/>
            <p:nvPr/>
          </p:nvSpPr>
          <p:spPr>
            <a:xfrm>
              <a:off x="6699627" y="423702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30" name="Freeform: Shape 1177">
              <a:extLst>
                <a:ext uri="{FF2B5EF4-FFF2-40B4-BE49-F238E27FC236}">
                  <a16:creationId xmlns:a16="http://schemas.microsoft.com/office/drawing/2014/main" id="{361C991F-DDF2-5841-4F4A-A9BD362C68C4}"/>
                </a:ext>
              </a:extLst>
            </p:cNvPr>
            <p:cNvSpPr/>
            <p:nvPr/>
          </p:nvSpPr>
          <p:spPr>
            <a:xfrm>
              <a:off x="6928227" y="423702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31" name="Freeform: Shape 1178">
              <a:extLst>
                <a:ext uri="{FF2B5EF4-FFF2-40B4-BE49-F238E27FC236}">
                  <a16:creationId xmlns:a16="http://schemas.microsoft.com/office/drawing/2014/main" id="{2F0DA4AF-7A2A-F885-35CC-B3B69D67C419}"/>
                </a:ext>
              </a:extLst>
            </p:cNvPr>
            <p:cNvSpPr/>
            <p:nvPr/>
          </p:nvSpPr>
          <p:spPr>
            <a:xfrm>
              <a:off x="7252077" y="423702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32" name="Freeform: Shape 1179">
              <a:extLst>
                <a:ext uri="{FF2B5EF4-FFF2-40B4-BE49-F238E27FC236}">
                  <a16:creationId xmlns:a16="http://schemas.microsoft.com/office/drawing/2014/main" id="{2D2EAF80-2E6D-C13A-73D6-F58B9C81F440}"/>
                </a:ext>
              </a:extLst>
            </p:cNvPr>
            <p:cNvSpPr/>
            <p:nvPr/>
          </p:nvSpPr>
          <p:spPr>
            <a:xfrm>
              <a:off x="7328277" y="425607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33" name="Freeform: Shape 1180">
              <a:extLst>
                <a:ext uri="{FF2B5EF4-FFF2-40B4-BE49-F238E27FC236}">
                  <a16:creationId xmlns:a16="http://schemas.microsoft.com/office/drawing/2014/main" id="{C6D3F01F-AA82-E471-FF09-C350B73B3E92}"/>
                </a:ext>
              </a:extLst>
            </p:cNvPr>
            <p:cNvSpPr/>
            <p:nvPr/>
          </p:nvSpPr>
          <p:spPr>
            <a:xfrm>
              <a:off x="8014077" y="425607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634" name="Freeform: Shape 1181">
              <a:extLst>
                <a:ext uri="{FF2B5EF4-FFF2-40B4-BE49-F238E27FC236}">
                  <a16:creationId xmlns:a16="http://schemas.microsoft.com/office/drawing/2014/main" id="{96FD78A4-D6AC-CFB5-EB74-DAD7A194C22A}"/>
                </a:ext>
              </a:extLst>
            </p:cNvPr>
            <p:cNvSpPr/>
            <p:nvPr/>
          </p:nvSpPr>
          <p:spPr>
            <a:xfrm>
              <a:off x="9157087" y="4256074"/>
              <a:ext cx="9525" cy="53997"/>
            </a:xfrm>
            <a:custGeom>
              <a:avLst/>
              <a:gdLst>
                <a:gd name="connsiteX0" fmla="*/ 0 w 9525"/>
                <a:gd name="connsiteY0" fmla="*/ 53997 h 53997"/>
                <a:gd name="connsiteX1" fmla="*/ 0 w 9525"/>
                <a:gd name="connsiteY1" fmla="*/ 0 h 53997"/>
              </a:gdLst>
              <a:ahLst/>
              <a:cxnLst>
                <a:cxn ang="0">
                  <a:pos x="connsiteX0" y="connsiteY0"/>
                </a:cxn>
                <a:cxn ang="0">
                  <a:pos x="connsiteX1" y="connsiteY1"/>
                </a:cxn>
              </a:cxnLst>
              <a:rect l="l" t="t" r="r" b="b"/>
              <a:pathLst>
                <a:path w="9525" h="53997">
                  <a:moveTo>
                    <a:pt x="0" y="53997"/>
                  </a:move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grpSp>
        <p:nvGrpSpPr>
          <p:cNvPr id="1635" name="Group 1634">
            <a:extLst>
              <a:ext uri="{FF2B5EF4-FFF2-40B4-BE49-F238E27FC236}">
                <a16:creationId xmlns:a16="http://schemas.microsoft.com/office/drawing/2014/main" id="{4DA5C375-0ACA-94C4-99AE-C8AF04C0F376}"/>
              </a:ext>
            </a:extLst>
          </p:cNvPr>
          <p:cNvGrpSpPr/>
          <p:nvPr/>
        </p:nvGrpSpPr>
        <p:grpSpPr>
          <a:xfrm>
            <a:off x="3222153" y="5604326"/>
            <a:ext cx="6319195" cy="315885"/>
            <a:chOff x="1388179" y="3335152"/>
            <a:chExt cx="6319195" cy="315885"/>
          </a:xfrm>
        </p:grpSpPr>
        <p:sp>
          <p:nvSpPr>
            <p:cNvPr id="1636" name="TextBox 1635">
              <a:extLst>
                <a:ext uri="{FF2B5EF4-FFF2-40B4-BE49-F238E27FC236}">
                  <a16:creationId xmlns:a16="http://schemas.microsoft.com/office/drawing/2014/main" id="{CC31C971-4854-1FAB-F1A4-68FA5F348797}"/>
                </a:ext>
              </a:extLst>
            </p:cNvPr>
            <p:cNvSpPr txBox="1"/>
            <p:nvPr/>
          </p:nvSpPr>
          <p:spPr>
            <a:xfrm>
              <a:off x="5078965"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34</a:t>
              </a:r>
            </a:p>
          </p:txBody>
        </p:sp>
        <p:sp>
          <p:nvSpPr>
            <p:cNvPr id="1637" name="TextBox 1636">
              <a:extLst>
                <a:ext uri="{FF2B5EF4-FFF2-40B4-BE49-F238E27FC236}">
                  <a16:creationId xmlns:a16="http://schemas.microsoft.com/office/drawing/2014/main" id="{33168495-1998-31F6-19F2-A5827DCD0A63}"/>
                </a:ext>
              </a:extLst>
            </p:cNvPr>
            <p:cNvSpPr txBox="1"/>
            <p:nvPr/>
          </p:nvSpPr>
          <p:spPr>
            <a:xfrm>
              <a:off x="5301983"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36</a:t>
              </a:r>
            </a:p>
          </p:txBody>
        </p:sp>
        <p:sp>
          <p:nvSpPr>
            <p:cNvPr id="1638" name="Line 21">
              <a:extLst>
                <a:ext uri="{FF2B5EF4-FFF2-40B4-BE49-F238E27FC236}">
                  <a16:creationId xmlns:a16="http://schemas.microsoft.com/office/drawing/2014/main" id="{D5037F75-E941-9F6B-2736-04AD4BF18FE1}"/>
                </a:ext>
              </a:extLst>
            </p:cNvPr>
            <p:cNvSpPr>
              <a:spLocks noChangeShapeType="1"/>
            </p:cNvSpPr>
            <p:nvPr/>
          </p:nvSpPr>
          <p:spPr bwMode="auto">
            <a:xfrm>
              <a:off x="5193861"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39" name="Line 21">
              <a:extLst>
                <a:ext uri="{FF2B5EF4-FFF2-40B4-BE49-F238E27FC236}">
                  <a16:creationId xmlns:a16="http://schemas.microsoft.com/office/drawing/2014/main" id="{ABDD9C36-6437-857C-A7B6-0D6F0035C0F5}"/>
                </a:ext>
              </a:extLst>
            </p:cNvPr>
            <p:cNvSpPr>
              <a:spLocks noChangeShapeType="1"/>
            </p:cNvSpPr>
            <p:nvPr/>
          </p:nvSpPr>
          <p:spPr bwMode="auto">
            <a:xfrm>
              <a:off x="4972884"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40" name="TextBox 1639">
              <a:extLst>
                <a:ext uri="{FF2B5EF4-FFF2-40B4-BE49-F238E27FC236}">
                  <a16:creationId xmlns:a16="http://schemas.microsoft.com/office/drawing/2014/main" id="{ACD813B1-B6CB-BADF-E4AB-F608FC104D08}"/>
                </a:ext>
              </a:extLst>
            </p:cNvPr>
            <p:cNvSpPr txBox="1"/>
            <p:nvPr/>
          </p:nvSpPr>
          <p:spPr>
            <a:xfrm>
              <a:off x="4856170"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32</a:t>
              </a:r>
            </a:p>
          </p:txBody>
        </p:sp>
        <p:sp>
          <p:nvSpPr>
            <p:cNvPr id="1641" name="Line 21">
              <a:extLst>
                <a:ext uri="{FF2B5EF4-FFF2-40B4-BE49-F238E27FC236}">
                  <a16:creationId xmlns:a16="http://schemas.microsoft.com/office/drawing/2014/main" id="{580DBE0C-2486-825A-BEBA-59C2CB7E198F}"/>
                </a:ext>
              </a:extLst>
            </p:cNvPr>
            <p:cNvSpPr>
              <a:spLocks noChangeShapeType="1"/>
            </p:cNvSpPr>
            <p:nvPr/>
          </p:nvSpPr>
          <p:spPr bwMode="auto">
            <a:xfrm>
              <a:off x="4753364"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42" name="TextBox 1641">
              <a:extLst>
                <a:ext uri="{FF2B5EF4-FFF2-40B4-BE49-F238E27FC236}">
                  <a16:creationId xmlns:a16="http://schemas.microsoft.com/office/drawing/2014/main" id="{0653AEDF-6255-2D21-EF43-B9BF82EC908E}"/>
                </a:ext>
              </a:extLst>
            </p:cNvPr>
            <p:cNvSpPr txBox="1"/>
            <p:nvPr/>
          </p:nvSpPr>
          <p:spPr>
            <a:xfrm>
              <a:off x="4636647"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30</a:t>
              </a:r>
            </a:p>
          </p:txBody>
        </p:sp>
        <p:sp>
          <p:nvSpPr>
            <p:cNvPr id="1643" name="Line 21">
              <a:extLst>
                <a:ext uri="{FF2B5EF4-FFF2-40B4-BE49-F238E27FC236}">
                  <a16:creationId xmlns:a16="http://schemas.microsoft.com/office/drawing/2014/main" id="{DF7159A8-634A-6EE1-1DFC-C17C1D58B8DD}"/>
                </a:ext>
              </a:extLst>
            </p:cNvPr>
            <p:cNvSpPr>
              <a:spLocks noChangeShapeType="1"/>
            </p:cNvSpPr>
            <p:nvPr/>
          </p:nvSpPr>
          <p:spPr bwMode="auto">
            <a:xfrm>
              <a:off x="4533842"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44" name="TextBox 1643">
              <a:extLst>
                <a:ext uri="{FF2B5EF4-FFF2-40B4-BE49-F238E27FC236}">
                  <a16:creationId xmlns:a16="http://schemas.microsoft.com/office/drawing/2014/main" id="{BF0D2F2D-2FD7-A4D2-D308-35471CDD820A}"/>
                </a:ext>
              </a:extLst>
            </p:cNvPr>
            <p:cNvSpPr txBox="1"/>
            <p:nvPr/>
          </p:nvSpPr>
          <p:spPr>
            <a:xfrm>
              <a:off x="4417127"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28</a:t>
              </a:r>
            </a:p>
          </p:txBody>
        </p:sp>
        <p:sp>
          <p:nvSpPr>
            <p:cNvPr id="1645" name="Line 21">
              <a:extLst>
                <a:ext uri="{FF2B5EF4-FFF2-40B4-BE49-F238E27FC236}">
                  <a16:creationId xmlns:a16="http://schemas.microsoft.com/office/drawing/2014/main" id="{D013BB21-6B2F-1B8C-022D-DBCA1774952A}"/>
                </a:ext>
              </a:extLst>
            </p:cNvPr>
            <p:cNvSpPr>
              <a:spLocks noChangeShapeType="1"/>
            </p:cNvSpPr>
            <p:nvPr/>
          </p:nvSpPr>
          <p:spPr bwMode="auto">
            <a:xfrm>
              <a:off x="4314322"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46" name="TextBox 1645">
              <a:extLst>
                <a:ext uri="{FF2B5EF4-FFF2-40B4-BE49-F238E27FC236}">
                  <a16:creationId xmlns:a16="http://schemas.microsoft.com/office/drawing/2014/main" id="{D20EFCEE-1AA4-821E-086D-A2A3F4691668}"/>
                </a:ext>
              </a:extLst>
            </p:cNvPr>
            <p:cNvSpPr txBox="1"/>
            <p:nvPr/>
          </p:nvSpPr>
          <p:spPr>
            <a:xfrm>
              <a:off x="4197604"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26</a:t>
              </a:r>
            </a:p>
          </p:txBody>
        </p:sp>
        <p:sp>
          <p:nvSpPr>
            <p:cNvPr id="1647" name="Line 21">
              <a:extLst>
                <a:ext uri="{FF2B5EF4-FFF2-40B4-BE49-F238E27FC236}">
                  <a16:creationId xmlns:a16="http://schemas.microsoft.com/office/drawing/2014/main" id="{2E4A1D78-6025-EAC0-7567-D047C669A93F}"/>
                </a:ext>
              </a:extLst>
            </p:cNvPr>
            <p:cNvSpPr>
              <a:spLocks noChangeShapeType="1"/>
            </p:cNvSpPr>
            <p:nvPr/>
          </p:nvSpPr>
          <p:spPr bwMode="auto">
            <a:xfrm>
              <a:off x="4094800"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48" name="TextBox 1647">
              <a:extLst>
                <a:ext uri="{FF2B5EF4-FFF2-40B4-BE49-F238E27FC236}">
                  <a16:creationId xmlns:a16="http://schemas.microsoft.com/office/drawing/2014/main" id="{072B695C-AA0B-3CAB-174B-A39B9E061760}"/>
                </a:ext>
              </a:extLst>
            </p:cNvPr>
            <p:cNvSpPr txBox="1"/>
            <p:nvPr/>
          </p:nvSpPr>
          <p:spPr>
            <a:xfrm>
              <a:off x="3978084"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24</a:t>
              </a:r>
            </a:p>
          </p:txBody>
        </p:sp>
        <p:sp>
          <p:nvSpPr>
            <p:cNvPr id="1649" name="Line 21">
              <a:extLst>
                <a:ext uri="{FF2B5EF4-FFF2-40B4-BE49-F238E27FC236}">
                  <a16:creationId xmlns:a16="http://schemas.microsoft.com/office/drawing/2014/main" id="{025F442F-B1CB-4FB4-3BEF-1A3DD5B46C62}"/>
                </a:ext>
              </a:extLst>
            </p:cNvPr>
            <p:cNvSpPr>
              <a:spLocks noChangeShapeType="1"/>
            </p:cNvSpPr>
            <p:nvPr/>
          </p:nvSpPr>
          <p:spPr bwMode="auto">
            <a:xfrm>
              <a:off x="3875279"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50" name="TextBox 1649">
              <a:extLst>
                <a:ext uri="{FF2B5EF4-FFF2-40B4-BE49-F238E27FC236}">
                  <a16:creationId xmlns:a16="http://schemas.microsoft.com/office/drawing/2014/main" id="{BFD8FAF9-3CEC-10B6-9F06-38A4AF67C790}"/>
                </a:ext>
              </a:extLst>
            </p:cNvPr>
            <p:cNvSpPr txBox="1"/>
            <p:nvPr/>
          </p:nvSpPr>
          <p:spPr>
            <a:xfrm>
              <a:off x="3758565"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22</a:t>
              </a:r>
            </a:p>
          </p:txBody>
        </p:sp>
        <p:sp>
          <p:nvSpPr>
            <p:cNvPr id="1651" name="Line 21">
              <a:extLst>
                <a:ext uri="{FF2B5EF4-FFF2-40B4-BE49-F238E27FC236}">
                  <a16:creationId xmlns:a16="http://schemas.microsoft.com/office/drawing/2014/main" id="{561D4BC4-3C94-E571-A580-A9CFF1491889}"/>
                </a:ext>
              </a:extLst>
            </p:cNvPr>
            <p:cNvSpPr>
              <a:spLocks noChangeShapeType="1"/>
            </p:cNvSpPr>
            <p:nvPr/>
          </p:nvSpPr>
          <p:spPr bwMode="auto">
            <a:xfrm>
              <a:off x="3655759"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52" name="TextBox 1651">
              <a:extLst>
                <a:ext uri="{FF2B5EF4-FFF2-40B4-BE49-F238E27FC236}">
                  <a16:creationId xmlns:a16="http://schemas.microsoft.com/office/drawing/2014/main" id="{8B12D89B-1B8E-0DC6-CB75-F4889E584BDE}"/>
                </a:ext>
              </a:extLst>
            </p:cNvPr>
            <p:cNvSpPr txBox="1"/>
            <p:nvPr/>
          </p:nvSpPr>
          <p:spPr>
            <a:xfrm>
              <a:off x="3539042"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20</a:t>
              </a:r>
            </a:p>
          </p:txBody>
        </p:sp>
        <p:sp>
          <p:nvSpPr>
            <p:cNvPr id="1653" name="Line 21">
              <a:extLst>
                <a:ext uri="{FF2B5EF4-FFF2-40B4-BE49-F238E27FC236}">
                  <a16:creationId xmlns:a16="http://schemas.microsoft.com/office/drawing/2014/main" id="{3D879A8D-2050-9B58-4589-4F3E390599DD}"/>
                </a:ext>
              </a:extLst>
            </p:cNvPr>
            <p:cNvSpPr>
              <a:spLocks noChangeShapeType="1"/>
            </p:cNvSpPr>
            <p:nvPr/>
          </p:nvSpPr>
          <p:spPr bwMode="auto">
            <a:xfrm>
              <a:off x="3436237"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54" name="TextBox 1653">
              <a:extLst>
                <a:ext uri="{FF2B5EF4-FFF2-40B4-BE49-F238E27FC236}">
                  <a16:creationId xmlns:a16="http://schemas.microsoft.com/office/drawing/2014/main" id="{4862136D-1000-DBD8-8E9E-A3C8BD01938A}"/>
                </a:ext>
              </a:extLst>
            </p:cNvPr>
            <p:cNvSpPr txBox="1"/>
            <p:nvPr/>
          </p:nvSpPr>
          <p:spPr>
            <a:xfrm>
              <a:off x="3319522"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18</a:t>
              </a:r>
            </a:p>
          </p:txBody>
        </p:sp>
        <p:sp>
          <p:nvSpPr>
            <p:cNvPr id="1655" name="Line 21">
              <a:extLst>
                <a:ext uri="{FF2B5EF4-FFF2-40B4-BE49-F238E27FC236}">
                  <a16:creationId xmlns:a16="http://schemas.microsoft.com/office/drawing/2014/main" id="{08BDF2ED-5F44-3962-9C40-A0866DCFB084}"/>
                </a:ext>
              </a:extLst>
            </p:cNvPr>
            <p:cNvSpPr>
              <a:spLocks noChangeShapeType="1"/>
            </p:cNvSpPr>
            <p:nvPr/>
          </p:nvSpPr>
          <p:spPr bwMode="auto">
            <a:xfrm>
              <a:off x="3216717"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56" name="TextBox 1655">
              <a:extLst>
                <a:ext uri="{FF2B5EF4-FFF2-40B4-BE49-F238E27FC236}">
                  <a16:creationId xmlns:a16="http://schemas.microsoft.com/office/drawing/2014/main" id="{6F3F29BF-8EC3-AD4B-3199-F94B51A92028}"/>
                </a:ext>
              </a:extLst>
            </p:cNvPr>
            <p:cNvSpPr txBox="1"/>
            <p:nvPr/>
          </p:nvSpPr>
          <p:spPr>
            <a:xfrm>
              <a:off x="3099999"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16</a:t>
              </a:r>
            </a:p>
          </p:txBody>
        </p:sp>
        <p:sp>
          <p:nvSpPr>
            <p:cNvPr id="1657" name="Line 21">
              <a:extLst>
                <a:ext uri="{FF2B5EF4-FFF2-40B4-BE49-F238E27FC236}">
                  <a16:creationId xmlns:a16="http://schemas.microsoft.com/office/drawing/2014/main" id="{3FD4377C-FA62-C815-82B8-80D167B0D1E7}"/>
                </a:ext>
              </a:extLst>
            </p:cNvPr>
            <p:cNvSpPr>
              <a:spLocks noChangeShapeType="1"/>
            </p:cNvSpPr>
            <p:nvPr/>
          </p:nvSpPr>
          <p:spPr bwMode="auto">
            <a:xfrm>
              <a:off x="2997195"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58" name="TextBox 1657">
              <a:extLst>
                <a:ext uri="{FF2B5EF4-FFF2-40B4-BE49-F238E27FC236}">
                  <a16:creationId xmlns:a16="http://schemas.microsoft.com/office/drawing/2014/main" id="{5B2B52B3-73EE-D897-A331-48BFD5241FF2}"/>
                </a:ext>
              </a:extLst>
            </p:cNvPr>
            <p:cNvSpPr txBox="1"/>
            <p:nvPr/>
          </p:nvSpPr>
          <p:spPr>
            <a:xfrm>
              <a:off x="2880480"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14</a:t>
              </a:r>
            </a:p>
          </p:txBody>
        </p:sp>
        <p:sp>
          <p:nvSpPr>
            <p:cNvPr id="1659" name="Line 21">
              <a:extLst>
                <a:ext uri="{FF2B5EF4-FFF2-40B4-BE49-F238E27FC236}">
                  <a16:creationId xmlns:a16="http://schemas.microsoft.com/office/drawing/2014/main" id="{DD25DD92-6285-37A0-3468-05F4F8F29B86}"/>
                </a:ext>
              </a:extLst>
            </p:cNvPr>
            <p:cNvSpPr>
              <a:spLocks noChangeShapeType="1"/>
            </p:cNvSpPr>
            <p:nvPr/>
          </p:nvSpPr>
          <p:spPr bwMode="auto">
            <a:xfrm>
              <a:off x="2777674"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60" name="TextBox 1659">
              <a:extLst>
                <a:ext uri="{FF2B5EF4-FFF2-40B4-BE49-F238E27FC236}">
                  <a16:creationId xmlns:a16="http://schemas.microsoft.com/office/drawing/2014/main" id="{40082AFF-B868-B840-BF9B-802C13531355}"/>
                </a:ext>
              </a:extLst>
            </p:cNvPr>
            <p:cNvSpPr txBox="1"/>
            <p:nvPr/>
          </p:nvSpPr>
          <p:spPr>
            <a:xfrm>
              <a:off x="2660960"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12</a:t>
              </a:r>
            </a:p>
          </p:txBody>
        </p:sp>
        <p:sp>
          <p:nvSpPr>
            <p:cNvPr id="1661" name="Line 21">
              <a:extLst>
                <a:ext uri="{FF2B5EF4-FFF2-40B4-BE49-F238E27FC236}">
                  <a16:creationId xmlns:a16="http://schemas.microsoft.com/office/drawing/2014/main" id="{E76C8E8A-7EC2-9167-B265-CC69DAB3DB4D}"/>
                </a:ext>
              </a:extLst>
            </p:cNvPr>
            <p:cNvSpPr>
              <a:spLocks noChangeShapeType="1"/>
            </p:cNvSpPr>
            <p:nvPr/>
          </p:nvSpPr>
          <p:spPr bwMode="auto">
            <a:xfrm>
              <a:off x="2558154"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62" name="TextBox 1661">
              <a:extLst>
                <a:ext uri="{FF2B5EF4-FFF2-40B4-BE49-F238E27FC236}">
                  <a16:creationId xmlns:a16="http://schemas.microsoft.com/office/drawing/2014/main" id="{A67C44B3-FC51-F6FE-55A1-09E65D2A8B2B}"/>
                </a:ext>
              </a:extLst>
            </p:cNvPr>
            <p:cNvSpPr txBox="1"/>
            <p:nvPr/>
          </p:nvSpPr>
          <p:spPr>
            <a:xfrm>
              <a:off x="2441437" y="3407152"/>
              <a:ext cx="229798"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10</a:t>
              </a:r>
            </a:p>
          </p:txBody>
        </p:sp>
        <p:sp>
          <p:nvSpPr>
            <p:cNvPr id="1663" name="Line 21">
              <a:extLst>
                <a:ext uri="{FF2B5EF4-FFF2-40B4-BE49-F238E27FC236}">
                  <a16:creationId xmlns:a16="http://schemas.microsoft.com/office/drawing/2014/main" id="{32629FFC-52CB-AF66-4E28-73C506B05AE4}"/>
                </a:ext>
              </a:extLst>
            </p:cNvPr>
            <p:cNvSpPr>
              <a:spLocks noChangeShapeType="1"/>
            </p:cNvSpPr>
            <p:nvPr/>
          </p:nvSpPr>
          <p:spPr bwMode="auto">
            <a:xfrm>
              <a:off x="2338632"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64" name="TextBox 1663">
              <a:extLst>
                <a:ext uri="{FF2B5EF4-FFF2-40B4-BE49-F238E27FC236}">
                  <a16:creationId xmlns:a16="http://schemas.microsoft.com/office/drawing/2014/main" id="{96236485-EC40-9112-631D-2B915E7BEFFD}"/>
                </a:ext>
              </a:extLst>
            </p:cNvPr>
            <p:cNvSpPr txBox="1"/>
            <p:nvPr/>
          </p:nvSpPr>
          <p:spPr>
            <a:xfrm>
              <a:off x="2261190" y="3407152"/>
              <a:ext cx="151251"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8</a:t>
              </a:r>
            </a:p>
          </p:txBody>
        </p:sp>
        <p:sp>
          <p:nvSpPr>
            <p:cNvPr id="1665" name="Line 21">
              <a:extLst>
                <a:ext uri="{FF2B5EF4-FFF2-40B4-BE49-F238E27FC236}">
                  <a16:creationId xmlns:a16="http://schemas.microsoft.com/office/drawing/2014/main" id="{9A094908-BC56-BF9D-0A94-2BE02A7538DD}"/>
                </a:ext>
              </a:extLst>
            </p:cNvPr>
            <p:cNvSpPr>
              <a:spLocks noChangeShapeType="1"/>
            </p:cNvSpPr>
            <p:nvPr/>
          </p:nvSpPr>
          <p:spPr bwMode="auto">
            <a:xfrm>
              <a:off x="2119112"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66" name="TextBox 1665">
              <a:extLst>
                <a:ext uri="{FF2B5EF4-FFF2-40B4-BE49-F238E27FC236}">
                  <a16:creationId xmlns:a16="http://schemas.microsoft.com/office/drawing/2014/main" id="{1CB6A2D6-3208-EE45-022A-9999F6EF1AA9}"/>
                </a:ext>
              </a:extLst>
            </p:cNvPr>
            <p:cNvSpPr txBox="1"/>
            <p:nvPr/>
          </p:nvSpPr>
          <p:spPr>
            <a:xfrm>
              <a:off x="2041667" y="3407152"/>
              <a:ext cx="151251"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6</a:t>
              </a:r>
            </a:p>
          </p:txBody>
        </p:sp>
        <p:sp>
          <p:nvSpPr>
            <p:cNvPr id="1667" name="Line 21">
              <a:extLst>
                <a:ext uri="{FF2B5EF4-FFF2-40B4-BE49-F238E27FC236}">
                  <a16:creationId xmlns:a16="http://schemas.microsoft.com/office/drawing/2014/main" id="{41207F0C-F75D-47E1-463C-7A801C3A2D0D}"/>
                </a:ext>
              </a:extLst>
            </p:cNvPr>
            <p:cNvSpPr>
              <a:spLocks noChangeShapeType="1"/>
            </p:cNvSpPr>
            <p:nvPr/>
          </p:nvSpPr>
          <p:spPr bwMode="auto">
            <a:xfrm>
              <a:off x="1899590"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68" name="TextBox 1667">
              <a:extLst>
                <a:ext uri="{FF2B5EF4-FFF2-40B4-BE49-F238E27FC236}">
                  <a16:creationId xmlns:a16="http://schemas.microsoft.com/office/drawing/2014/main" id="{F93B5189-C479-BD8E-2EE9-20222028F727}"/>
                </a:ext>
              </a:extLst>
            </p:cNvPr>
            <p:cNvSpPr txBox="1"/>
            <p:nvPr/>
          </p:nvSpPr>
          <p:spPr>
            <a:xfrm>
              <a:off x="1822147" y="3407152"/>
              <a:ext cx="151251"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a:t>
              </a:r>
            </a:p>
          </p:txBody>
        </p:sp>
        <p:sp>
          <p:nvSpPr>
            <p:cNvPr id="1669" name="Line 21">
              <a:extLst>
                <a:ext uri="{FF2B5EF4-FFF2-40B4-BE49-F238E27FC236}">
                  <a16:creationId xmlns:a16="http://schemas.microsoft.com/office/drawing/2014/main" id="{463F5C7D-6A5A-02FA-1422-4590BD73D748}"/>
                </a:ext>
              </a:extLst>
            </p:cNvPr>
            <p:cNvSpPr>
              <a:spLocks noChangeShapeType="1"/>
            </p:cNvSpPr>
            <p:nvPr/>
          </p:nvSpPr>
          <p:spPr bwMode="auto">
            <a:xfrm>
              <a:off x="1680069"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70" name="TextBox 1669">
              <a:extLst>
                <a:ext uri="{FF2B5EF4-FFF2-40B4-BE49-F238E27FC236}">
                  <a16:creationId xmlns:a16="http://schemas.microsoft.com/office/drawing/2014/main" id="{06C8222D-28B2-6A9A-40E0-213044AEF21A}"/>
                </a:ext>
              </a:extLst>
            </p:cNvPr>
            <p:cNvSpPr txBox="1"/>
            <p:nvPr/>
          </p:nvSpPr>
          <p:spPr>
            <a:xfrm>
              <a:off x="1602625" y="3407152"/>
              <a:ext cx="151251"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2</a:t>
              </a:r>
            </a:p>
          </p:txBody>
        </p:sp>
        <p:sp>
          <p:nvSpPr>
            <p:cNvPr id="1671" name="Line 21">
              <a:extLst>
                <a:ext uri="{FF2B5EF4-FFF2-40B4-BE49-F238E27FC236}">
                  <a16:creationId xmlns:a16="http://schemas.microsoft.com/office/drawing/2014/main" id="{A2C5A0A9-EF70-170A-0634-09A784D5F9BD}"/>
                </a:ext>
              </a:extLst>
            </p:cNvPr>
            <p:cNvSpPr>
              <a:spLocks noChangeShapeType="1"/>
            </p:cNvSpPr>
            <p:nvPr/>
          </p:nvSpPr>
          <p:spPr bwMode="auto">
            <a:xfrm>
              <a:off x="1460548" y="33351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grpSp>
          <p:nvGrpSpPr>
            <p:cNvPr id="1672" name="Group 1671">
              <a:extLst>
                <a:ext uri="{FF2B5EF4-FFF2-40B4-BE49-F238E27FC236}">
                  <a16:creationId xmlns:a16="http://schemas.microsoft.com/office/drawing/2014/main" id="{809BD5E5-2D7E-C687-2063-FEFD89E53D97}"/>
                </a:ext>
              </a:extLst>
            </p:cNvPr>
            <p:cNvGrpSpPr/>
            <p:nvPr/>
          </p:nvGrpSpPr>
          <p:grpSpPr>
            <a:xfrm>
              <a:off x="5392310" y="3335152"/>
              <a:ext cx="2315064" cy="313980"/>
              <a:chOff x="3152096" y="3487552"/>
              <a:chExt cx="1665037" cy="313980"/>
            </a:xfrm>
          </p:grpSpPr>
          <p:sp>
            <p:nvSpPr>
              <p:cNvPr id="1674" name="Line 19">
                <a:extLst>
                  <a:ext uri="{FF2B5EF4-FFF2-40B4-BE49-F238E27FC236}">
                    <a16:creationId xmlns:a16="http://schemas.microsoft.com/office/drawing/2014/main" id="{DE27C336-2AEF-6C75-3A62-133F49740449}"/>
                  </a:ext>
                </a:extLst>
              </p:cNvPr>
              <p:cNvSpPr>
                <a:spLocks noChangeShapeType="1"/>
              </p:cNvSpPr>
              <p:nvPr/>
            </p:nvSpPr>
            <p:spPr bwMode="auto">
              <a:xfrm>
                <a:off x="4734494"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endParaRPr>
              </a:p>
            </p:txBody>
          </p:sp>
          <p:sp>
            <p:nvSpPr>
              <p:cNvPr id="1675" name="TextBox 1674">
                <a:extLst>
                  <a:ext uri="{FF2B5EF4-FFF2-40B4-BE49-F238E27FC236}">
                    <a16:creationId xmlns:a16="http://schemas.microsoft.com/office/drawing/2014/main" id="{07937668-9672-7F8D-72C1-92AB5B21A48A}"/>
                  </a:ext>
                </a:extLst>
              </p:cNvPr>
              <p:cNvSpPr txBox="1"/>
              <p:nvPr/>
            </p:nvSpPr>
            <p:spPr>
              <a:xfrm>
                <a:off x="4491457"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54</a:t>
                </a:r>
              </a:p>
            </p:txBody>
          </p:sp>
          <p:sp>
            <p:nvSpPr>
              <p:cNvPr id="1676" name="TextBox 1675">
                <a:extLst>
                  <a:ext uri="{FF2B5EF4-FFF2-40B4-BE49-F238E27FC236}">
                    <a16:creationId xmlns:a16="http://schemas.microsoft.com/office/drawing/2014/main" id="{D086DA56-CD41-0232-9F70-88CBC7A0BF8E}"/>
                  </a:ext>
                </a:extLst>
              </p:cNvPr>
              <p:cNvSpPr txBox="1"/>
              <p:nvPr/>
            </p:nvSpPr>
            <p:spPr>
              <a:xfrm>
                <a:off x="4651858"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56</a:t>
                </a:r>
              </a:p>
            </p:txBody>
          </p:sp>
          <p:sp>
            <p:nvSpPr>
              <p:cNvPr id="1677" name="Line 21">
                <a:extLst>
                  <a:ext uri="{FF2B5EF4-FFF2-40B4-BE49-F238E27FC236}">
                    <a16:creationId xmlns:a16="http://schemas.microsoft.com/office/drawing/2014/main" id="{31423F1C-D4AF-DA0D-6E2C-71F12CDCCE54}"/>
                  </a:ext>
                </a:extLst>
              </p:cNvPr>
              <p:cNvSpPr>
                <a:spLocks noChangeShapeType="1"/>
              </p:cNvSpPr>
              <p:nvPr/>
            </p:nvSpPr>
            <p:spPr bwMode="auto">
              <a:xfrm>
                <a:off x="4574095"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78" name="Line 21">
                <a:extLst>
                  <a:ext uri="{FF2B5EF4-FFF2-40B4-BE49-F238E27FC236}">
                    <a16:creationId xmlns:a16="http://schemas.microsoft.com/office/drawing/2014/main" id="{71786780-C04E-D786-A1D4-169C3A776C1A}"/>
                  </a:ext>
                </a:extLst>
              </p:cNvPr>
              <p:cNvSpPr>
                <a:spLocks noChangeShapeType="1"/>
              </p:cNvSpPr>
              <p:nvPr/>
            </p:nvSpPr>
            <p:spPr bwMode="auto">
              <a:xfrm>
                <a:off x="4415164"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79" name="TextBox 1678">
                <a:extLst>
                  <a:ext uri="{FF2B5EF4-FFF2-40B4-BE49-F238E27FC236}">
                    <a16:creationId xmlns:a16="http://schemas.microsoft.com/office/drawing/2014/main" id="{452E6CB8-7075-C9F2-EC2E-89446259F5A7}"/>
                  </a:ext>
                </a:extLst>
              </p:cNvPr>
              <p:cNvSpPr txBox="1"/>
              <p:nvPr/>
            </p:nvSpPr>
            <p:spPr>
              <a:xfrm>
                <a:off x="4331220"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52</a:t>
                </a:r>
              </a:p>
            </p:txBody>
          </p:sp>
          <p:sp>
            <p:nvSpPr>
              <p:cNvPr id="1680" name="Line 21">
                <a:extLst>
                  <a:ext uri="{FF2B5EF4-FFF2-40B4-BE49-F238E27FC236}">
                    <a16:creationId xmlns:a16="http://schemas.microsoft.com/office/drawing/2014/main" id="{63B1400C-C2AC-AAC5-DE6E-5AA608A1F193}"/>
                  </a:ext>
                </a:extLst>
              </p:cNvPr>
              <p:cNvSpPr>
                <a:spLocks noChangeShapeType="1"/>
              </p:cNvSpPr>
              <p:nvPr/>
            </p:nvSpPr>
            <p:spPr bwMode="auto">
              <a:xfrm>
                <a:off x="4257281"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81" name="TextBox 1680">
                <a:extLst>
                  <a:ext uri="{FF2B5EF4-FFF2-40B4-BE49-F238E27FC236}">
                    <a16:creationId xmlns:a16="http://schemas.microsoft.com/office/drawing/2014/main" id="{28557BAF-FB2B-EFD6-958C-7B31788F63F5}"/>
                  </a:ext>
                </a:extLst>
              </p:cNvPr>
              <p:cNvSpPr txBox="1"/>
              <p:nvPr/>
            </p:nvSpPr>
            <p:spPr>
              <a:xfrm>
                <a:off x="4173337"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50</a:t>
                </a:r>
              </a:p>
            </p:txBody>
          </p:sp>
          <p:sp>
            <p:nvSpPr>
              <p:cNvPr id="1682" name="Line 21">
                <a:extLst>
                  <a:ext uri="{FF2B5EF4-FFF2-40B4-BE49-F238E27FC236}">
                    <a16:creationId xmlns:a16="http://schemas.microsoft.com/office/drawing/2014/main" id="{6C4855E5-7465-7064-EE57-558BE4C48C84}"/>
                  </a:ext>
                </a:extLst>
              </p:cNvPr>
              <p:cNvSpPr>
                <a:spLocks noChangeShapeType="1"/>
              </p:cNvSpPr>
              <p:nvPr/>
            </p:nvSpPr>
            <p:spPr bwMode="auto">
              <a:xfrm>
                <a:off x="4099397"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83" name="TextBox 1682">
                <a:extLst>
                  <a:ext uri="{FF2B5EF4-FFF2-40B4-BE49-F238E27FC236}">
                    <a16:creationId xmlns:a16="http://schemas.microsoft.com/office/drawing/2014/main" id="{B437F91D-5652-9C0A-21F2-3285709C549A}"/>
                  </a:ext>
                </a:extLst>
              </p:cNvPr>
              <p:cNvSpPr txBox="1"/>
              <p:nvPr/>
            </p:nvSpPr>
            <p:spPr>
              <a:xfrm>
                <a:off x="4015453"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48</a:t>
                </a:r>
              </a:p>
            </p:txBody>
          </p:sp>
          <p:sp>
            <p:nvSpPr>
              <p:cNvPr id="1684" name="Line 21">
                <a:extLst>
                  <a:ext uri="{FF2B5EF4-FFF2-40B4-BE49-F238E27FC236}">
                    <a16:creationId xmlns:a16="http://schemas.microsoft.com/office/drawing/2014/main" id="{6DC6A679-4194-6A47-D698-C5A8BBC08CBC}"/>
                  </a:ext>
                </a:extLst>
              </p:cNvPr>
              <p:cNvSpPr>
                <a:spLocks noChangeShapeType="1"/>
              </p:cNvSpPr>
              <p:nvPr/>
            </p:nvSpPr>
            <p:spPr bwMode="auto">
              <a:xfrm>
                <a:off x="3941514"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85" name="TextBox 1684">
                <a:extLst>
                  <a:ext uri="{FF2B5EF4-FFF2-40B4-BE49-F238E27FC236}">
                    <a16:creationId xmlns:a16="http://schemas.microsoft.com/office/drawing/2014/main" id="{E2D65AA1-722C-C907-3F30-FDE643ECAE3F}"/>
                  </a:ext>
                </a:extLst>
              </p:cNvPr>
              <p:cNvSpPr txBox="1"/>
              <p:nvPr/>
            </p:nvSpPr>
            <p:spPr>
              <a:xfrm>
                <a:off x="3857568"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46</a:t>
                </a:r>
              </a:p>
            </p:txBody>
          </p:sp>
          <p:sp>
            <p:nvSpPr>
              <p:cNvPr id="1686" name="Line 21">
                <a:extLst>
                  <a:ext uri="{FF2B5EF4-FFF2-40B4-BE49-F238E27FC236}">
                    <a16:creationId xmlns:a16="http://schemas.microsoft.com/office/drawing/2014/main" id="{C0CBDC74-19DB-63AD-4BB1-7144EAC9D0A1}"/>
                  </a:ext>
                </a:extLst>
              </p:cNvPr>
              <p:cNvSpPr>
                <a:spLocks noChangeShapeType="1"/>
              </p:cNvSpPr>
              <p:nvPr/>
            </p:nvSpPr>
            <p:spPr bwMode="auto">
              <a:xfrm>
                <a:off x="3783630"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87" name="TextBox 1686">
                <a:extLst>
                  <a:ext uri="{FF2B5EF4-FFF2-40B4-BE49-F238E27FC236}">
                    <a16:creationId xmlns:a16="http://schemas.microsoft.com/office/drawing/2014/main" id="{F1F3D62B-8F32-044B-3BBD-CA965F312DD7}"/>
                  </a:ext>
                </a:extLst>
              </p:cNvPr>
              <p:cNvSpPr txBox="1"/>
              <p:nvPr/>
            </p:nvSpPr>
            <p:spPr>
              <a:xfrm>
                <a:off x="3699685"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44</a:t>
                </a:r>
              </a:p>
            </p:txBody>
          </p:sp>
          <p:sp>
            <p:nvSpPr>
              <p:cNvPr id="1688" name="Line 21">
                <a:extLst>
                  <a:ext uri="{FF2B5EF4-FFF2-40B4-BE49-F238E27FC236}">
                    <a16:creationId xmlns:a16="http://schemas.microsoft.com/office/drawing/2014/main" id="{AA014D73-2708-01EE-A75A-F76CC7FB6622}"/>
                  </a:ext>
                </a:extLst>
              </p:cNvPr>
              <p:cNvSpPr>
                <a:spLocks noChangeShapeType="1"/>
              </p:cNvSpPr>
              <p:nvPr/>
            </p:nvSpPr>
            <p:spPr bwMode="auto">
              <a:xfrm>
                <a:off x="3625746"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89" name="TextBox 1688">
                <a:extLst>
                  <a:ext uri="{FF2B5EF4-FFF2-40B4-BE49-F238E27FC236}">
                    <a16:creationId xmlns:a16="http://schemas.microsoft.com/office/drawing/2014/main" id="{D5D25C13-79BF-965F-A8F4-4B321D8163E9}"/>
                  </a:ext>
                </a:extLst>
              </p:cNvPr>
              <p:cNvSpPr txBox="1"/>
              <p:nvPr/>
            </p:nvSpPr>
            <p:spPr>
              <a:xfrm>
                <a:off x="3541802"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42</a:t>
                </a:r>
              </a:p>
            </p:txBody>
          </p:sp>
          <p:sp>
            <p:nvSpPr>
              <p:cNvPr id="1690" name="Line 21">
                <a:extLst>
                  <a:ext uri="{FF2B5EF4-FFF2-40B4-BE49-F238E27FC236}">
                    <a16:creationId xmlns:a16="http://schemas.microsoft.com/office/drawing/2014/main" id="{40CCDF9B-5C9B-0360-DA45-5C268E259F85}"/>
                  </a:ext>
                </a:extLst>
              </p:cNvPr>
              <p:cNvSpPr>
                <a:spLocks noChangeShapeType="1"/>
              </p:cNvSpPr>
              <p:nvPr/>
            </p:nvSpPr>
            <p:spPr bwMode="auto">
              <a:xfrm>
                <a:off x="3467863"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91" name="TextBox 1690">
                <a:extLst>
                  <a:ext uri="{FF2B5EF4-FFF2-40B4-BE49-F238E27FC236}">
                    <a16:creationId xmlns:a16="http://schemas.microsoft.com/office/drawing/2014/main" id="{5B2E0F03-2AC1-13C5-A99E-4B14A52944CE}"/>
                  </a:ext>
                </a:extLst>
              </p:cNvPr>
              <p:cNvSpPr txBox="1"/>
              <p:nvPr/>
            </p:nvSpPr>
            <p:spPr>
              <a:xfrm>
                <a:off x="3383918"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40</a:t>
                </a:r>
              </a:p>
            </p:txBody>
          </p:sp>
          <p:sp>
            <p:nvSpPr>
              <p:cNvPr id="1692" name="Line 21">
                <a:extLst>
                  <a:ext uri="{FF2B5EF4-FFF2-40B4-BE49-F238E27FC236}">
                    <a16:creationId xmlns:a16="http://schemas.microsoft.com/office/drawing/2014/main" id="{35A3FE3C-8163-3F1D-AAEA-1850D879DF57}"/>
                  </a:ext>
                </a:extLst>
              </p:cNvPr>
              <p:cNvSpPr>
                <a:spLocks noChangeShapeType="1"/>
              </p:cNvSpPr>
              <p:nvPr/>
            </p:nvSpPr>
            <p:spPr bwMode="auto">
              <a:xfrm>
                <a:off x="3309979"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sp>
            <p:nvSpPr>
              <p:cNvPr id="1693" name="TextBox 1692">
                <a:extLst>
                  <a:ext uri="{FF2B5EF4-FFF2-40B4-BE49-F238E27FC236}">
                    <a16:creationId xmlns:a16="http://schemas.microsoft.com/office/drawing/2014/main" id="{73245B25-63A0-8DDA-F651-43AC5B7474E5}"/>
                  </a:ext>
                </a:extLst>
              </p:cNvPr>
              <p:cNvSpPr txBox="1"/>
              <p:nvPr/>
            </p:nvSpPr>
            <p:spPr>
              <a:xfrm>
                <a:off x="3226037" y="3559552"/>
                <a:ext cx="165275"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38</a:t>
                </a:r>
              </a:p>
            </p:txBody>
          </p:sp>
          <p:sp>
            <p:nvSpPr>
              <p:cNvPr id="1694" name="Line 21">
                <a:extLst>
                  <a:ext uri="{FF2B5EF4-FFF2-40B4-BE49-F238E27FC236}">
                    <a16:creationId xmlns:a16="http://schemas.microsoft.com/office/drawing/2014/main" id="{7D963612-9038-5E6F-5656-2F9AC8E92EC6}"/>
                  </a:ext>
                </a:extLst>
              </p:cNvPr>
              <p:cNvSpPr>
                <a:spLocks noChangeShapeType="1"/>
              </p:cNvSpPr>
              <p:nvPr/>
            </p:nvSpPr>
            <p:spPr bwMode="auto">
              <a:xfrm>
                <a:off x="3152096" y="348755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100">
                  <a:solidFill>
                    <a:srgbClr val="363636"/>
                  </a:solidFill>
                  <a:cs typeface="Arial" panose="020B0604020202020204" pitchFamily="34" charset="0"/>
                </a:endParaRPr>
              </a:p>
            </p:txBody>
          </p:sp>
        </p:grpSp>
        <p:sp>
          <p:nvSpPr>
            <p:cNvPr id="1673" name="TextBox 1672">
              <a:extLst>
                <a:ext uri="{FF2B5EF4-FFF2-40B4-BE49-F238E27FC236}">
                  <a16:creationId xmlns:a16="http://schemas.microsoft.com/office/drawing/2014/main" id="{A7F6DE18-2300-6FED-3D91-9395A499ADCD}"/>
                </a:ext>
              </a:extLst>
            </p:cNvPr>
            <p:cNvSpPr txBox="1"/>
            <p:nvPr/>
          </p:nvSpPr>
          <p:spPr>
            <a:xfrm>
              <a:off x="1388179" y="3409057"/>
              <a:ext cx="151251" cy="241980"/>
            </a:xfrm>
            <a:prstGeom prst="rect">
              <a:avLst/>
            </a:prstGeom>
            <a:noFill/>
          </p:spPr>
          <p:txBody>
            <a:bodyPr wrap="none" lIns="36000" tIns="36000" rIns="36000" bIns="36000" rtlCol="0" anchor="t" anchorCtr="0">
              <a:spAutoFit/>
            </a:bodyPr>
            <a:lstStyle/>
            <a:p>
              <a:pPr algn="ctr"/>
              <a:r>
                <a:rPr lang="ja-JP" sz="1100">
                  <a:solidFill>
                    <a:srgbClr val="363636"/>
                  </a:solidFill>
                  <a:cs typeface="Arial" panose="020B0604020202020204" pitchFamily="34" charset="0"/>
                </a:rPr>
                <a:t>0</a:t>
              </a:r>
            </a:p>
          </p:txBody>
        </p:sp>
      </p:grpSp>
      <p:sp>
        <p:nvSpPr>
          <p:cNvPr id="1695" name="TextBox 1694">
            <a:extLst>
              <a:ext uri="{FF2B5EF4-FFF2-40B4-BE49-F238E27FC236}">
                <a16:creationId xmlns:a16="http://schemas.microsoft.com/office/drawing/2014/main" id="{630BB7FD-5430-B17C-F5B2-8CE619931036}"/>
              </a:ext>
            </a:extLst>
          </p:cNvPr>
          <p:cNvSpPr txBox="1"/>
          <p:nvPr/>
        </p:nvSpPr>
        <p:spPr>
          <a:xfrm>
            <a:off x="5884465" y="5846272"/>
            <a:ext cx="1037463" cy="261610"/>
          </a:xfrm>
          <a:prstGeom prst="rect">
            <a:avLst/>
          </a:prstGeom>
          <a:noFill/>
        </p:spPr>
        <p:txBody>
          <a:bodyPr wrap="none" rtlCol="0">
            <a:spAutoFit/>
          </a:bodyPr>
          <a:lstStyle/>
          <a:p>
            <a:pPr algn="ctr" fontAlgn="base">
              <a:spcBef>
                <a:spcPct val="0"/>
              </a:spcBef>
              <a:spcAft>
                <a:spcPct val="0"/>
              </a:spcAft>
            </a:pPr>
            <a:r>
              <a:rPr lang="ja-JP" sz="1100">
                <a:solidFill>
                  <a:srgbClr val="363636"/>
                </a:solidFill>
                <a:cs typeface="Arial" panose="020B0604020202020204" pitchFamily="34" charset="0"/>
              </a:rPr>
              <a:t>経過時間（月）</a:t>
            </a:r>
          </a:p>
        </p:txBody>
      </p:sp>
      <p:graphicFrame>
        <p:nvGraphicFramePr>
          <p:cNvPr id="1696" name="Table 11">
            <a:extLst>
              <a:ext uri="{FF2B5EF4-FFF2-40B4-BE49-F238E27FC236}">
                <a16:creationId xmlns:a16="http://schemas.microsoft.com/office/drawing/2014/main" id="{F16126F7-FC7B-17E6-52AB-198411156B74}"/>
              </a:ext>
            </a:extLst>
          </p:cNvPr>
          <p:cNvGraphicFramePr>
            <a:graphicFrameLocks noGrp="1"/>
          </p:cNvGraphicFramePr>
          <p:nvPr>
            <p:extLst>
              <p:ext uri="{D42A27DB-BD31-4B8C-83A1-F6EECF244321}">
                <p14:modId xmlns:p14="http://schemas.microsoft.com/office/powerpoint/2010/main" val="1739612231"/>
              </p:ext>
            </p:extLst>
          </p:nvPr>
        </p:nvGraphicFramePr>
        <p:xfrm>
          <a:off x="7668806" y="1529614"/>
          <a:ext cx="4384110" cy="886560"/>
        </p:xfrm>
        <a:graphic>
          <a:graphicData uri="http://schemas.openxmlformats.org/drawingml/2006/table">
            <a:tbl>
              <a:tblPr firstRow="1" bandRow="1">
                <a:tableStyleId>{5C22544A-7EE6-4342-B048-85BDC9FD1C3A}</a:tableStyleId>
              </a:tblPr>
              <a:tblGrid>
                <a:gridCol w="1545951">
                  <a:extLst>
                    <a:ext uri="{9D8B030D-6E8A-4147-A177-3AD203B41FA5}">
                      <a16:colId xmlns:a16="http://schemas.microsoft.com/office/drawing/2014/main" val="2792303500"/>
                    </a:ext>
                  </a:extLst>
                </a:gridCol>
                <a:gridCol w="1409595">
                  <a:extLst>
                    <a:ext uri="{9D8B030D-6E8A-4147-A177-3AD203B41FA5}">
                      <a16:colId xmlns:a16="http://schemas.microsoft.com/office/drawing/2014/main" val="3557352923"/>
                    </a:ext>
                  </a:extLst>
                </a:gridCol>
                <a:gridCol w="1428564">
                  <a:extLst>
                    <a:ext uri="{9D8B030D-6E8A-4147-A177-3AD203B41FA5}">
                      <a16:colId xmlns:a16="http://schemas.microsoft.com/office/drawing/2014/main" val="3787791819"/>
                    </a:ext>
                  </a:extLst>
                </a:gridCol>
              </a:tblGrid>
              <a:tr h="151699">
                <a:tc>
                  <a:txBody>
                    <a:bodyPr/>
                    <a:lstStyle/>
                    <a:p>
                      <a:endParaRPr lang="en-GB" sz="1100" dirty="0"/>
                    </a:p>
                  </a:txBody>
                  <a:tcPr marL="72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1"/>
                    </a:solidFill>
                  </a:tcPr>
                </a:tc>
                <a:tc>
                  <a:txBody>
                    <a:bodyPr/>
                    <a:lstStyle/>
                    <a:p>
                      <a:pPr algn="ctr"/>
                      <a:r>
                        <a:rPr lang="ja-JP" sz="1100" dirty="0">
                          <a:solidFill>
                            <a:schemeClr val="tx2"/>
                          </a:solidFill>
                        </a:rPr>
                        <a:t>セミプリマブ</a:t>
                      </a:r>
                    </a:p>
                    <a:p>
                      <a:pPr algn="ctr"/>
                      <a:r>
                        <a:rPr lang="ja-JP" sz="1100" dirty="0">
                          <a:solidFill>
                            <a:schemeClr val="tx2"/>
                          </a:solidFill>
                        </a:rPr>
                        <a:t>（n=357）</a:t>
                      </a:r>
                    </a:p>
                  </a:txBody>
                  <a:tcPr marL="72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1"/>
                    </a:solidFill>
                  </a:tcPr>
                </a:tc>
                <a:tc>
                  <a:txBody>
                    <a:bodyPr/>
                    <a:lstStyle/>
                    <a:p>
                      <a:pPr algn="ctr"/>
                      <a:r>
                        <a:rPr lang="ja-JP" sz="1100">
                          <a:solidFill>
                            <a:schemeClr val="tx2"/>
                          </a:solidFill>
                        </a:rPr>
                        <a:t>化学療法 </a:t>
                      </a:r>
                    </a:p>
                    <a:p>
                      <a:pPr algn="ctr"/>
                      <a:r>
                        <a:rPr lang="ja-JP" sz="1100">
                          <a:solidFill>
                            <a:schemeClr val="tx2"/>
                          </a:solidFill>
                        </a:rPr>
                        <a:t>（n=355）</a:t>
                      </a:r>
                    </a:p>
                  </a:txBody>
                  <a:tcPr marL="72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955000827"/>
                  </a:ext>
                </a:extLst>
              </a:tr>
              <a:tr h="151699">
                <a:tc>
                  <a:txBody>
                    <a:bodyPr/>
                    <a:lstStyle/>
                    <a:p>
                      <a:r>
                        <a:rPr lang="ja-JP" sz="1100">
                          <a:solidFill>
                            <a:srgbClr val="363636"/>
                          </a:solidFill>
                        </a:rPr>
                        <a:t>mOS、月 （95％CI）</a:t>
                      </a:r>
                    </a:p>
                  </a:txBody>
                  <a:tcPr marL="72000" marR="36000" marT="36000" marB="36000" anchor="ctr">
                    <a:lnL w="12700" cap="flat" cmpd="sng" algn="ctr">
                      <a:solidFill>
                        <a:schemeClr val="accent1"/>
                      </a:solidFill>
                      <a:prstDash val="solid"/>
                      <a:round/>
                      <a:headEnd type="none" w="med" len="med"/>
                      <a:tailEnd type="none" w="med" len="med"/>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rgbClr val="363636"/>
                          </a:solidFill>
                        </a:rPr>
                        <a:t>23.4</a:t>
                      </a:r>
                      <a:r>
                        <a:rPr lang="ja-JP" sz="1100" baseline="0">
                          <a:solidFill>
                            <a:srgbClr val="363636"/>
                          </a:solidFill>
                        </a:rPr>
                        <a:t> （19.4、27.4）</a:t>
                      </a:r>
                    </a:p>
                  </a:txBody>
                  <a:tcPr marL="72000" marR="36000" marT="36000" marB="36000" anchor="ctr">
                    <a:lnL w="12700" cmpd="sng">
                      <a:noFill/>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rgbClr val="363636"/>
                          </a:solidFill>
                        </a:rPr>
                        <a:t>13.7 （11.2、16.2）</a:t>
                      </a:r>
                    </a:p>
                  </a:txBody>
                  <a:tcPr marL="72000" marR="36000" marT="36000" marB="36000" anchor="ctr">
                    <a:lnL w="12700" cmpd="sng">
                      <a:noFill/>
                    </a:lnL>
                    <a:lnR w="12700" cap="flat" cmpd="sng" algn="ctr">
                      <a:solidFill>
                        <a:schemeClr val="accent1"/>
                      </a:solidFill>
                      <a:prstDash val="solid"/>
                      <a:round/>
                      <a:headEnd type="none" w="med" len="med"/>
                      <a:tailEnd type="none" w="med" len="med"/>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1612051"/>
                  </a:ext>
                </a:extLst>
              </a:tr>
              <a:tr h="151699">
                <a:tc>
                  <a:txBody>
                    <a:bodyPr/>
                    <a:lstStyle/>
                    <a:p>
                      <a:r>
                        <a:rPr lang="ja-JP" sz="1100">
                          <a:solidFill>
                            <a:srgbClr val="363636"/>
                          </a:solidFill>
                        </a:rPr>
                        <a:t>HR （95％CI）、p値</a:t>
                      </a:r>
                    </a:p>
                  </a:txBody>
                  <a:tcPr marL="72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ja-JP" sz="1100" dirty="0">
                          <a:solidFill>
                            <a:srgbClr val="363636"/>
                          </a:solidFill>
                        </a:rPr>
                        <a:t>0.63 （0.52、0.77）;</a:t>
                      </a:r>
                      <a:r>
                        <a:rPr lang="ja-JP" sz="1100" baseline="0" dirty="0">
                          <a:solidFill>
                            <a:srgbClr val="363636"/>
                          </a:solidFill>
                        </a:rPr>
                        <a:t> </a:t>
                      </a:r>
                      <a:r>
                        <a:rPr lang="ja-JP" sz="1100" dirty="0">
                          <a:solidFill>
                            <a:srgbClr val="363636"/>
                          </a:solidFill>
                        </a:rPr>
                        <a:t>0.0001</a:t>
                      </a:r>
                    </a:p>
                  </a:txBody>
                  <a:tcPr marL="72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rtl="0"/>
                      <a:endParaRPr lang="en-GB" sz="1400" dirty="0">
                        <a:solidFill>
                          <a:srgbClr val="363636"/>
                        </a:solidFill>
                      </a:endParaRP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9258168"/>
                  </a:ext>
                </a:extLst>
              </a:tr>
            </a:tbl>
          </a:graphicData>
        </a:graphic>
      </p:graphicFrame>
      <p:graphicFrame>
        <p:nvGraphicFramePr>
          <p:cNvPr id="1697" name="Table 11">
            <a:extLst>
              <a:ext uri="{FF2B5EF4-FFF2-40B4-BE49-F238E27FC236}">
                <a16:creationId xmlns:a16="http://schemas.microsoft.com/office/drawing/2014/main" id="{F16126F7-FC7B-17E6-52AB-198411156B74}"/>
              </a:ext>
            </a:extLst>
          </p:cNvPr>
          <p:cNvGraphicFramePr>
            <a:graphicFrameLocks noGrp="1"/>
          </p:cNvGraphicFramePr>
          <p:nvPr>
            <p:extLst>
              <p:ext uri="{D42A27DB-BD31-4B8C-83A1-F6EECF244321}">
                <p14:modId xmlns:p14="http://schemas.microsoft.com/office/powerpoint/2010/main" val="4234156686"/>
              </p:ext>
            </p:extLst>
          </p:nvPr>
        </p:nvGraphicFramePr>
        <p:xfrm>
          <a:off x="7668806" y="4077877"/>
          <a:ext cx="4384109" cy="886560"/>
        </p:xfrm>
        <a:graphic>
          <a:graphicData uri="http://schemas.openxmlformats.org/drawingml/2006/table">
            <a:tbl>
              <a:tblPr firstRow="1" bandRow="1">
                <a:tableStyleId>{5C22544A-7EE6-4342-B048-85BDC9FD1C3A}</a:tableStyleId>
              </a:tblPr>
              <a:tblGrid>
                <a:gridCol w="1649619">
                  <a:extLst>
                    <a:ext uri="{9D8B030D-6E8A-4147-A177-3AD203B41FA5}">
                      <a16:colId xmlns:a16="http://schemas.microsoft.com/office/drawing/2014/main" val="2792303500"/>
                    </a:ext>
                  </a:extLst>
                </a:gridCol>
                <a:gridCol w="1329480">
                  <a:extLst>
                    <a:ext uri="{9D8B030D-6E8A-4147-A177-3AD203B41FA5}">
                      <a16:colId xmlns:a16="http://schemas.microsoft.com/office/drawing/2014/main" val="3557352923"/>
                    </a:ext>
                  </a:extLst>
                </a:gridCol>
                <a:gridCol w="1405010">
                  <a:extLst>
                    <a:ext uri="{9D8B030D-6E8A-4147-A177-3AD203B41FA5}">
                      <a16:colId xmlns:a16="http://schemas.microsoft.com/office/drawing/2014/main" val="3787791819"/>
                    </a:ext>
                  </a:extLst>
                </a:gridCol>
              </a:tblGrid>
              <a:tr h="151699">
                <a:tc>
                  <a:txBody>
                    <a:bodyPr/>
                    <a:lstStyle/>
                    <a:p>
                      <a:endParaRPr lang="en-GB" sz="1100" dirty="0"/>
                    </a:p>
                  </a:txBody>
                  <a:tcPr marL="72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1"/>
                    </a:solidFill>
                  </a:tcPr>
                </a:tc>
                <a:tc>
                  <a:txBody>
                    <a:bodyPr/>
                    <a:lstStyle/>
                    <a:p>
                      <a:pPr algn="ctr"/>
                      <a:r>
                        <a:rPr lang="ja-JP" sz="1100">
                          <a:solidFill>
                            <a:schemeClr val="tx2"/>
                          </a:solidFill>
                        </a:rPr>
                        <a:t>セミプリマブ</a:t>
                      </a:r>
                    </a:p>
                    <a:p>
                      <a:pPr algn="ctr"/>
                      <a:r>
                        <a:rPr lang="ja-JP" sz="1100">
                          <a:solidFill>
                            <a:schemeClr val="tx2"/>
                          </a:solidFill>
                        </a:rPr>
                        <a:t>（n=357）</a:t>
                      </a:r>
                    </a:p>
                  </a:txBody>
                  <a:tcPr marL="72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1"/>
                    </a:solidFill>
                  </a:tcPr>
                </a:tc>
                <a:tc>
                  <a:txBody>
                    <a:bodyPr/>
                    <a:lstStyle/>
                    <a:p>
                      <a:pPr algn="ctr"/>
                      <a:r>
                        <a:rPr lang="ja-JP" sz="1100">
                          <a:solidFill>
                            <a:schemeClr val="tx2"/>
                          </a:solidFill>
                        </a:rPr>
                        <a:t>化学療法 </a:t>
                      </a:r>
                    </a:p>
                    <a:p>
                      <a:pPr algn="ctr"/>
                      <a:r>
                        <a:rPr lang="ja-JP" sz="1100">
                          <a:solidFill>
                            <a:schemeClr val="tx2"/>
                          </a:solidFill>
                        </a:rPr>
                        <a:t>（n=355）</a:t>
                      </a:r>
                    </a:p>
                  </a:txBody>
                  <a:tcPr marL="72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955000827"/>
                  </a:ext>
                </a:extLst>
              </a:tr>
              <a:tr h="151699">
                <a:tc>
                  <a:txBody>
                    <a:bodyPr/>
                    <a:lstStyle/>
                    <a:p>
                      <a:r>
                        <a:rPr lang="ja-JP" sz="1100">
                          <a:solidFill>
                            <a:srgbClr val="363636"/>
                          </a:solidFill>
                        </a:rPr>
                        <a:t>mPFS、月 （95％CI）</a:t>
                      </a:r>
                    </a:p>
                  </a:txBody>
                  <a:tcPr marL="72000" marR="36000" marT="36000" marB="36000" anchor="ctr">
                    <a:lnL w="12700" cap="flat" cmpd="sng" algn="ctr">
                      <a:solidFill>
                        <a:schemeClr val="accent1"/>
                      </a:solidFill>
                      <a:prstDash val="solid"/>
                      <a:round/>
                      <a:headEnd type="none" w="med" len="med"/>
                      <a:tailEnd type="none" w="med" len="med"/>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rgbClr val="363636"/>
                          </a:solidFill>
                        </a:rPr>
                        <a:t>6.3 （4.6、8.3）</a:t>
                      </a:r>
                    </a:p>
                  </a:txBody>
                  <a:tcPr marL="72000" marR="36000" marT="36000" marB="36000" anchor="ctr">
                    <a:lnL w="12700" cmpd="sng">
                      <a:noFill/>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rgbClr val="363636"/>
                          </a:solidFill>
                        </a:rPr>
                        <a:t>5.3 （4.3、6.0）</a:t>
                      </a:r>
                    </a:p>
                  </a:txBody>
                  <a:tcPr marL="72000" marR="36000" marT="36000" marB="36000" anchor="ctr">
                    <a:lnL w="12700" cmpd="sng">
                      <a:noFill/>
                    </a:lnL>
                    <a:lnR w="12700" cap="flat" cmpd="sng" algn="ctr">
                      <a:solidFill>
                        <a:schemeClr val="accent1"/>
                      </a:solidFill>
                      <a:prstDash val="solid"/>
                      <a:round/>
                      <a:headEnd type="none" w="med" len="med"/>
                      <a:tailEnd type="none" w="med" len="med"/>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1612051"/>
                  </a:ext>
                </a:extLst>
              </a:tr>
              <a:tr h="151699">
                <a:tc>
                  <a:txBody>
                    <a:bodyPr/>
                    <a:lstStyle/>
                    <a:p>
                      <a:r>
                        <a:rPr lang="ja-JP" sz="1100">
                          <a:solidFill>
                            <a:srgbClr val="363636"/>
                          </a:solidFill>
                        </a:rPr>
                        <a:t>HR （95％CI）、p値</a:t>
                      </a:r>
                    </a:p>
                  </a:txBody>
                  <a:tcPr marL="72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ja-JP" sz="1100" dirty="0">
                          <a:solidFill>
                            <a:srgbClr val="363636"/>
                          </a:solidFill>
                        </a:rPr>
                        <a:t>0.56 （0.47、0.67）;</a:t>
                      </a:r>
                      <a:r>
                        <a:rPr lang="ja-JP" sz="1100" baseline="0" dirty="0">
                          <a:solidFill>
                            <a:srgbClr val="363636"/>
                          </a:solidFill>
                        </a:rPr>
                        <a:t> </a:t>
                      </a:r>
                      <a:r>
                        <a:rPr lang="ja-JP" sz="1100" dirty="0">
                          <a:solidFill>
                            <a:srgbClr val="363636"/>
                          </a:solidFill>
                        </a:rPr>
                        <a:t>0.0001</a:t>
                      </a:r>
                    </a:p>
                  </a:txBody>
                  <a:tcPr marL="72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rtl="0"/>
                      <a:endParaRPr lang="en-GB" sz="1400" dirty="0">
                        <a:solidFill>
                          <a:srgbClr val="363636"/>
                        </a:solidFill>
                      </a:endParaRP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9258168"/>
                  </a:ext>
                </a:extLst>
              </a:tr>
            </a:tbl>
          </a:graphicData>
        </a:graphic>
      </p:graphicFrame>
      <p:sp>
        <p:nvSpPr>
          <p:cNvPr id="1698" name="TextBox 1697"/>
          <p:cNvSpPr txBox="1"/>
          <p:nvPr/>
        </p:nvSpPr>
        <p:spPr>
          <a:xfrm>
            <a:off x="2158652" y="5947048"/>
            <a:ext cx="973697" cy="153888"/>
          </a:xfrm>
          <a:prstGeom prst="rect">
            <a:avLst/>
          </a:prstGeom>
          <a:noFill/>
        </p:spPr>
        <p:txBody>
          <a:bodyPr wrap="square" lIns="0" tIns="0" rIns="0" bIns="0" rtlCol="0" anchor="t" anchorCtr="0">
            <a:spAutoFit/>
          </a:bodyPr>
          <a:lstStyle/>
          <a:p>
            <a:pPr marL="0" marR="0" lvl="0" indent="0" algn="r" defTabSz="457250" eaLnBrk="1" fontAlgn="auto" latinLnBrk="0" hangingPunct="1">
              <a:lnSpc>
                <a:spcPct val="100000"/>
              </a:lnSpc>
              <a:spcBef>
                <a:spcPts val="0"/>
              </a:spcBef>
              <a:spcAft>
                <a:spcPts val="0"/>
              </a:spcAft>
              <a:buClrTx/>
              <a:buSzTx/>
              <a:buFontTx/>
              <a:buNone/>
              <a:tabLst/>
              <a:defRPr/>
            </a:pPr>
            <a:r>
              <a:rPr kumimoji="0" lang="ja-JP" sz="1000" i="0" u="none" strike="noStrike" cap="none" normalizeH="0" baseline="0" noProof="0">
                <a:ln>
                  <a:noFill/>
                </a:ln>
                <a:solidFill>
                  <a:srgbClr val="000000"/>
                </a:solidFill>
                <a:uLnTx/>
                <a:uFillTx/>
                <a:ea typeface="+mn-ea"/>
                <a:cs typeface="+mn-cs"/>
              </a:rPr>
              <a:t>リスク有患者数</a:t>
            </a:r>
          </a:p>
        </p:txBody>
      </p:sp>
      <p:sp>
        <p:nvSpPr>
          <p:cNvPr id="1699" name="TextBox 1698"/>
          <p:cNvSpPr txBox="1"/>
          <p:nvPr/>
        </p:nvSpPr>
        <p:spPr>
          <a:xfrm>
            <a:off x="2141885" y="3350610"/>
            <a:ext cx="973697" cy="153888"/>
          </a:xfrm>
          <a:prstGeom prst="rect">
            <a:avLst/>
          </a:prstGeom>
          <a:noFill/>
        </p:spPr>
        <p:txBody>
          <a:bodyPr wrap="square" lIns="0" tIns="0" rIns="0" bIns="0" rtlCol="0" anchor="t" anchorCtr="0">
            <a:spAutoFit/>
          </a:bodyPr>
          <a:lstStyle/>
          <a:p>
            <a:pPr marL="0" marR="0" lvl="0" indent="0" algn="r" defTabSz="457250" eaLnBrk="1" fontAlgn="auto" latinLnBrk="0" hangingPunct="1">
              <a:lnSpc>
                <a:spcPct val="100000"/>
              </a:lnSpc>
              <a:spcBef>
                <a:spcPts val="0"/>
              </a:spcBef>
              <a:spcAft>
                <a:spcPts val="0"/>
              </a:spcAft>
              <a:buClrTx/>
              <a:buSzTx/>
              <a:buFontTx/>
              <a:buNone/>
              <a:tabLst/>
              <a:defRPr/>
            </a:pPr>
            <a:r>
              <a:rPr kumimoji="0" lang="ja-JP" sz="1000" i="0" u="none" strike="noStrike" cap="none" normalizeH="0" baseline="0" noProof="0">
                <a:ln>
                  <a:noFill/>
                </a:ln>
                <a:solidFill>
                  <a:srgbClr val="000000"/>
                </a:solidFill>
                <a:uLnTx/>
                <a:uFillTx/>
                <a:ea typeface="+mn-ea"/>
                <a:cs typeface="+mn-cs"/>
              </a:rPr>
              <a:t>リスク有患者数</a:t>
            </a:r>
          </a:p>
        </p:txBody>
      </p:sp>
      <p:sp>
        <p:nvSpPr>
          <p:cNvPr id="1700" name="Content Placeholder 26">
            <a:extLst>
              <a:ext uri="{FF2B5EF4-FFF2-40B4-BE49-F238E27FC236}">
                <a16:creationId xmlns:a16="http://schemas.microsoft.com/office/drawing/2014/main" id="{16BAD327-BB22-5046-7225-C8934978F9E8}"/>
              </a:ext>
            </a:extLst>
          </p:cNvPr>
          <p:cNvSpPr txBox="1">
            <a:spLocks/>
          </p:cNvSpPr>
          <p:nvPr/>
        </p:nvSpPr>
        <p:spPr bwMode="auto">
          <a:xfrm>
            <a:off x="3368360" y="1540314"/>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Arial"/>
                <a:ea typeface="MS Mincho"/>
                <a:cs typeface="+mj-cs"/>
                <a:sym typeface="Helvetica"/>
              </a:rPr>
              <a:t>全生存期間</a:t>
            </a:r>
          </a:p>
        </p:txBody>
      </p:sp>
    </p:spTree>
    <p:extLst>
      <p:ext uri="{BB962C8B-B14F-4D97-AF65-F5344CB8AC3E}">
        <p14:creationId xmlns:p14="http://schemas.microsoft.com/office/powerpoint/2010/main" val="252831891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107693"/>
            <a:ext cx="11771586" cy="939801"/>
          </a:xfrm>
        </p:spPr>
        <p:txBody>
          <a:bodyPr/>
          <a:lstStyle/>
          <a:p>
            <a:r>
              <a:rPr lang="ja-JP" dirty="0"/>
              <a:t>LBA54：進行性非小細胞肺がん（NSCLC）患者に対する化学療法（chemo）の追加による3年生存率と増悪以降のセミプリマブ（CEMI）の継続投与：EMPOWER-Lung1試験 </a:t>
            </a:r>
            <a:br>
              <a:rPr lang="en-GB" altLang="ja-JP" dirty="0"/>
            </a:br>
            <a:r>
              <a:rPr lang="ja-JP" dirty="0"/>
              <a:t>– Özgüroğlu M, et al</a:t>
            </a:r>
            <a:r>
              <a:rPr lang="en-GB" altLang="ja-JP" dirty="0"/>
              <a:t>.</a:t>
            </a:r>
            <a:endParaRPr lang="ja-JP" dirty="0"/>
          </a:p>
        </p:txBody>
      </p:sp>
      <p:sp>
        <p:nvSpPr>
          <p:cNvPr id="6" name="Content Placeholder 5"/>
          <p:cNvSpPr>
            <a:spLocks noGrp="1"/>
          </p:cNvSpPr>
          <p:nvPr>
            <p:ph idx="1"/>
          </p:nvPr>
        </p:nvSpPr>
        <p:spPr/>
        <p:txBody>
          <a:bodyPr/>
          <a:lstStyle/>
          <a:p>
            <a:r>
              <a:rPr lang="ja-JP" b="1"/>
              <a:t>主な結果（続き）</a:t>
            </a:r>
          </a:p>
        </p:txBody>
      </p:sp>
      <p:sp>
        <p:nvSpPr>
          <p:cNvPr id="5" name="Text Placeholder 4"/>
          <p:cNvSpPr>
            <a:spLocks noGrp="1"/>
          </p:cNvSpPr>
          <p:nvPr>
            <p:ph type="body" sz="quarter" idx="11"/>
          </p:nvPr>
        </p:nvSpPr>
        <p:spPr/>
        <p:txBody>
          <a:bodyPr/>
          <a:lstStyle/>
          <a:p>
            <a:r>
              <a:rPr lang="ja-JP"/>
              <a:t>Özgüroğlu M, et al.Ann Oncol 2022;33（suppl）:Abstr LBA54</a:t>
            </a:r>
          </a:p>
        </p:txBody>
      </p:sp>
      <p:graphicFrame>
        <p:nvGraphicFramePr>
          <p:cNvPr id="8" name="Table 11">
            <a:extLst>
              <a:ext uri="{FF2B5EF4-FFF2-40B4-BE49-F238E27FC236}">
                <a16:creationId xmlns:a16="http://schemas.microsoft.com/office/drawing/2014/main" id="{F16126F7-FC7B-17E6-52AB-198411156B74}"/>
              </a:ext>
            </a:extLst>
          </p:cNvPr>
          <p:cNvGraphicFramePr>
            <a:graphicFrameLocks noGrp="1"/>
          </p:cNvGraphicFramePr>
          <p:nvPr>
            <p:extLst>
              <p:ext uri="{D42A27DB-BD31-4B8C-83A1-F6EECF244321}">
                <p14:modId xmlns:p14="http://schemas.microsoft.com/office/powerpoint/2010/main" val="2295159281"/>
              </p:ext>
            </p:extLst>
          </p:nvPr>
        </p:nvGraphicFramePr>
        <p:xfrm>
          <a:off x="343495" y="1895147"/>
          <a:ext cx="5605741" cy="2645526"/>
        </p:xfrm>
        <a:graphic>
          <a:graphicData uri="http://schemas.openxmlformats.org/drawingml/2006/table">
            <a:tbl>
              <a:tblPr firstRow="1" bandRow="1">
                <a:tableStyleId>{5C22544A-7EE6-4342-B048-85BDC9FD1C3A}</a:tableStyleId>
              </a:tblPr>
              <a:tblGrid>
                <a:gridCol w="2060713">
                  <a:extLst>
                    <a:ext uri="{9D8B030D-6E8A-4147-A177-3AD203B41FA5}">
                      <a16:colId xmlns:a16="http://schemas.microsoft.com/office/drawing/2014/main" val="2792303500"/>
                    </a:ext>
                  </a:extLst>
                </a:gridCol>
                <a:gridCol w="1772514">
                  <a:extLst>
                    <a:ext uri="{9D8B030D-6E8A-4147-A177-3AD203B41FA5}">
                      <a16:colId xmlns:a16="http://schemas.microsoft.com/office/drawing/2014/main" val="3557352923"/>
                    </a:ext>
                  </a:extLst>
                </a:gridCol>
                <a:gridCol w="1772514">
                  <a:extLst>
                    <a:ext uri="{9D8B030D-6E8A-4147-A177-3AD203B41FA5}">
                      <a16:colId xmlns:a16="http://schemas.microsoft.com/office/drawing/2014/main" val="4101178511"/>
                    </a:ext>
                  </a:extLst>
                </a:gridCol>
              </a:tblGrid>
              <a:tr h="397116">
                <a:tc>
                  <a:txBody>
                    <a:bodyPr/>
                    <a:lstStyle/>
                    <a:p>
                      <a:endParaRPr lang="en-GB" sz="1400" dirty="0"/>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2">
                  <a:txBody>
                    <a:bodyPr/>
                    <a:lstStyle/>
                    <a:p>
                      <a:pPr algn="ctr"/>
                      <a:r>
                        <a:rPr lang="ja-JP" sz="1400">
                          <a:solidFill>
                            <a:schemeClr val="tx2"/>
                          </a:solidFill>
                        </a:rPr>
                        <a:t>増悪後のセミプリマブ</a:t>
                      </a:r>
                    </a:p>
                    <a:p>
                      <a:pPr algn="ctr"/>
                      <a:r>
                        <a:rPr lang="ja-JP" sz="1400">
                          <a:solidFill>
                            <a:schemeClr val="tx2"/>
                          </a:solidFill>
                        </a:rPr>
                        <a:t>（n=64）</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GB"/>
                    </a:p>
                  </a:txBody>
                  <a:tcPr/>
                </a:tc>
                <a:extLst>
                  <a:ext uri="{0D108BD9-81ED-4DB2-BD59-A6C34878D82A}">
                    <a16:rowId xmlns:a16="http://schemas.microsoft.com/office/drawing/2014/main" val="955000827"/>
                  </a:ext>
                </a:extLst>
              </a:tr>
              <a:tr h="259039">
                <a:tc>
                  <a:txBody>
                    <a:bodyPr/>
                    <a:lstStyle/>
                    <a:p>
                      <a:endParaRPr lang="en-GB" dirty="0"/>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latinLnBrk="0" hangingPunct="1"/>
                      <a:r>
                        <a:rPr lang="ja-JP" sz="1400" b="1">
                          <a:solidFill>
                            <a:schemeClr val="tx2"/>
                          </a:solidFill>
                          <a:latin typeface="+mn-lt"/>
                          <a:ea typeface="MS Mincho"/>
                          <a:cs typeface="+mn-cs"/>
                        </a:rPr>
                        <a:t>期間1</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latinLnBrk="0" hangingPunct="1"/>
                      <a:r>
                        <a:rPr lang="ja-JP" sz="1400" b="1">
                          <a:solidFill>
                            <a:schemeClr val="tx2"/>
                          </a:solidFill>
                          <a:latin typeface="+mn-lt"/>
                          <a:ea typeface="MS Mincho"/>
                          <a:cs typeface="+mn-cs"/>
                        </a:rPr>
                        <a:t>期間</a:t>
                      </a:r>
                      <a:r>
                        <a:rPr lang="ja-JP" sz="1400" b="1" baseline="0">
                          <a:solidFill>
                            <a:schemeClr val="tx2"/>
                          </a:solidFill>
                          <a:latin typeface="+mn-lt"/>
                          <a:ea typeface="MS Mincho"/>
                          <a:cs typeface="+mn-cs"/>
                        </a:rPr>
                        <a:t>2</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051612051"/>
                  </a:ext>
                </a:extLst>
              </a:tr>
              <a:tr h="300081">
                <a:tc>
                  <a:txBody>
                    <a:bodyPr/>
                    <a:lstStyle/>
                    <a:p>
                      <a:r>
                        <a:rPr lang="ja-JP" sz="1400">
                          <a:solidFill>
                            <a:srgbClr val="363636"/>
                          </a:solidFill>
                        </a:rPr>
                        <a:t>mPFS、月 （95％CI）</a:t>
                      </a:r>
                    </a:p>
                  </a:txBody>
                  <a:tcPr marL="72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baseline="0">
                          <a:solidFill>
                            <a:srgbClr val="363636"/>
                          </a:solidFill>
                        </a:rPr>
                        <a:t>6.2 （4.2、8.2）</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a:solidFill>
                            <a:srgbClr val="363636"/>
                          </a:solidFill>
                        </a:rPr>
                        <a:t>6.6 （6.1、9.3）</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0904592"/>
                  </a:ext>
                </a:extLst>
              </a:tr>
              <a:tr h="300081">
                <a:tc>
                  <a:txBody>
                    <a:bodyPr/>
                    <a:lstStyle/>
                    <a:p>
                      <a:r>
                        <a:rPr lang="ja-JP" sz="1400">
                          <a:solidFill>
                            <a:srgbClr val="363636"/>
                          </a:solidFill>
                        </a:rPr>
                        <a:t>PFS率</a:t>
                      </a:r>
                      <a:r>
                        <a:rPr lang="ja-JP" sz="1400" baseline="0">
                          <a:solidFill>
                            <a:srgbClr val="363636"/>
                          </a:solidFill>
                        </a:rPr>
                        <a:t>、％ （95％CI）</a:t>
                      </a:r>
                    </a:p>
                  </a:txBody>
                  <a:tcPr marL="72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400" dirty="0">
                        <a:solidFill>
                          <a:srgbClr val="363636"/>
                        </a:solidFill>
                      </a:endParaRP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rtl="0"/>
                      <a:endParaRPr lang="en-GB" sz="1400" dirty="0">
                        <a:solidFill>
                          <a:srgbClr val="363636"/>
                        </a:solidFill>
                      </a:endParaRP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64527585"/>
                  </a:ext>
                </a:extLst>
              </a:tr>
              <a:tr h="300081">
                <a:tc>
                  <a:txBody>
                    <a:bodyPr/>
                    <a:lstStyle/>
                    <a:p>
                      <a:r>
                        <a:rPr lang="ja-JP" sz="1400">
                          <a:solidFill>
                            <a:srgbClr val="363636"/>
                          </a:solidFill>
                        </a:rPr>
                        <a:t>6ヶ月</a:t>
                      </a:r>
                    </a:p>
                  </a:txBody>
                  <a:tcPr marL="180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a:solidFill>
                            <a:srgbClr val="363636"/>
                          </a:solidFill>
                        </a:rPr>
                        <a:t>50.7 （37.0、62.9）</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a:solidFill>
                            <a:srgbClr val="363636"/>
                          </a:solidFill>
                        </a:rPr>
                        <a:t>66.2 （53.0、76.5）</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3271989"/>
                  </a:ext>
                </a:extLst>
              </a:tr>
              <a:tr h="300081">
                <a:tc>
                  <a:txBody>
                    <a:bodyPr/>
                    <a:lstStyle/>
                    <a:p>
                      <a:r>
                        <a:rPr lang="ja-JP" sz="1400">
                          <a:solidFill>
                            <a:srgbClr val="363636"/>
                          </a:solidFill>
                        </a:rPr>
                        <a:t>12ヶ月</a:t>
                      </a:r>
                    </a:p>
                  </a:txBody>
                  <a:tcPr marL="180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a:solidFill>
                            <a:srgbClr val="363636"/>
                          </a:solidFill>
                        </a:rPr>
                        <a:t>24.1 （13.3、36.6）</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dirty="0">
                          <a:solidFill>
                            <a:srgbClr val="363636"/>
                          </a:solidFill>
                        </a:rPr>
                        <a:t>31.2</a:t>
                      </a:r>
                      <a:r>
                        <a:rPr lang="ja-JP" sz="1400" baseline="0" dirty="0">
                          <a:solidFill>
                            <a:srgbClr val="363636"/>
                          </a:solidFill>
                        </a:rPr>
                        <a:t> （19.5、43.7）</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6761934"/>
                  </a:ext>
                </a:extLst>
              </a:tr>
              <a:tr h="300081">
                <a:tc>
                  <a:txBody>
                    <a:bodyPr/>
                    <a:lstStyle/>
                    <a:p>
                      <a:r>
                        <a:rPr lang="ja-JP" sz="1400">
                          <a:solidFill>
                            <a:srgbClr val="363636"/>
                          </a:solidFill>
                        </a:rPr>
                        <a:t>18ヶ月</a:t>
                      </a:r>
                    </a:p>
                  </a:txBody>
                  <a:tcPr marL="180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a:solidFill>
                            <a:srgbClr val="363636"/>
                          </a:solidFill>
                        </a:rPr>
                        <a:t>0 （NE、NE）</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a:solidFill>
                            <a:srgbClr val="363636"/>
                          </a:solidFill>
                        </a:rPr>
                        <a:t>15.7 （7.2、27.2）</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8863008"/>
                  </a:ext>
                </a:extLst>
              </a:tr>
              <a:tr h="300081">
                <a:tc>
                  <a:txBody>
                    <a:bodyPr/>
                    <a:lstStyle/>
                    <a:p>
                      <a:r>
                        <a:rPr lang="ja-JP" sz="1400">
                          <a:solidFill>
                            <a:srgbClr val="363636"/>
                          </a:solidFill>
                        </a:rPr>
                        <a:t>24ヶ月</a:t>
                      </a:r>
                    </a:p>
                  </a:txBody>
                  <a:tcPr marL="180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a:solidFill>
                            <a:srgbClr val="363636"/>
                          </a:solidFill>
                        </a:rPr>
                        <a:t>0 （NE、NE）</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400" dirty="0">
                          <a:solidFill>
                            <a:srgbClr val="363636"/>
                          </a:solidFill>
                        </a:rPr>
                        <a:t>8.4 （2.0、20.7）</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48062199"/>
                  </a:ext>
                </a:extLst>
              </a:tr>
            </a:tbl>
          </a:graphicData>
        </a:graphic>
      </p:graphicFrame>
      <p:graphicFrame>
        <p:nvGraphicFramePr>
          <p:cNvPr id="13" name="Table 11">
            <a:extLst>
              <a:ext uri="{FF2B5EF4-FFF2-40B4-BE49-F238E27FC236}">
                <a16:creationId xmlns:a16="http://schemas.microsoft.com/office/drawing/2014/main" id="{F16126F7-FC7B-17E6-52AB-198411156B74}"/>
              </a:ext>
            </a:extLst>
          </p:cNvPr>
          <p:cNvGraphicFramePr>
            <a:graphicFrameLocks noGrp="1"/>
          </p:cNvGraphicFramePr>
          <p:nvPr>
            <p:extLst>
              <p:ext uri="{D42A27DB-BD31-4B8C-83A1-F6EECF244321}">
                <p14:modId xmlns:p14="http://schemas.microsoft.com/office/powerpoint/2010/main" val="1895422763"/>
              </p:ext>
            </p:extLst>
          </p:nvPr>
        </p:nvGraphicFramePr>
        <p:xfrm>
          <a:off x="6060323" y="1895147"/>
          <a:ext cx="5756119" cy="2639274"/>
        </p:xfrm>
        <a:graphic>
          <a:graphicData uri="http://schemas.openxmlformats.org/drawingml/2006/table">
            <a:tbl>
              <a:tblPr firstRow="1" bandRow="1">
                <a:tableStyleId>{5C22544A-7EE6-4342-B048-85BDC9FD1C3A}</a:tableStyleId>
              </a:tblPr>
              <a:tblGrid>
                <a:gridCol w="2163833">
                  <a:extLst>
                    <a:ext uri="{9D8B030D-6E8A-4147-A177-3AD203B41FA5}">
                      <a16:colId xmlns:a16="http://schemas.microsoft.com/office/drawing/2014/main" val="2792303500"/>
                    </a:ext>
                  </a:extLst>
                </a:gridCol>
                <a:gridCol w="1850571">
                  <a:extLst>
                    <a:ext uri="{9D8B030D-6E8A-4147-A177-3AD203B41FA5}">
                      <a16:colId xmlns:a16="http://schemas.microsoft.com/office/drawing/2014/main" val="3557352923"/>
                    </a:ext>
                  </a:extLst>
                </a:gridCol>
                <a:gridCol w="1741715">
                  <a:extLst>
                    <a:ext uri="{9D8B030D-6E8A-4147-A177-3AD203B41FA5}">
                      <a16:colId xmlns:a16="http://schemas.microsoft.com/office/drawing/2014/main" val="4101178511"/>
                    </a:ext>
                  </a:extLst>
                </a:gridCol>
              </a:tblGrid>
              <a:tr h="116242">
                <a:tc>
                  <a:txBody>
                    <a:bodyPr/>
                    <a:lstStyle/>
                    <a:p>
                      <a:endParaRPr lang="en-GB" sz="1400" dirty="0"/>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gridSpan="2">
                  <a:txBody>
                    <a:bodyPr/>
                    <a:lstStyle/>
                    <a:p>
                      <a:pPr algn="ctr"/>
                      <a:r>
                        <a:rPr lang="ja-JP" sz="1400">
                          <a:solidFill>
                            <a:schemeClr val="tx2"/>
                          </a:solidFill>
                        </a:rPr>
                        <a:t>増悪後のセミプリマブ</a:t>
                      </a:r>
                    </a:p>
                    <a:p>
                      <a:pPr algn="ctr"/>
                      <a:r>
                        <a:rPr lang="ja-JP" sz="1400">
                          <a:solidFill>
                            <a:schemeClr val="tx2"/>
                          </a:solidFill>
                        </a:rPr>
                        <a:t>（n=64）</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hMerge="1">
                  <a:txBody>
                    <a:bodyPr/>
                    <a:lstStyle/>
                    <a:p>
                      <a:endParaRPr lang="en-GB"/>
                    </a:p>
                  </a:txBody>
                  <a:tcPr/>
                </a:tc>
                <a:extLst>
                  <a:ext uri="{0D108BD9-81ED-4DB2-BD59-A6C34878D82A}">
                    <a16:rowId xmlns:a16="http://schemas.microsoft.com/office/drawing/2014/main" val="955000827"/>
                  </a:ext>
                </a:extLst>
              </a:tr>
              <a:tr h="151699">
                <a:tc>
                  <a:txBody>
                    <a:bodyPr/>
                    <a:lstStyle/>
                    <a:p>
                      <a:endParaRPr lang="en-GB" dirty="0"/>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latinLnBrk="0" hangingPunct="1"/>
                      <a:r>
                        <a:rPr lang="ja-JP" sz="1400" b="1">
                          <a:solidFill>
                            <a:schemeClr val="tx2"/>
                          </a:solidFill>
                          <a:latin typeface="+mn-lt"/>
                          <a:ea typeface="MS Mincho"/>
                          <a:cs typeface="+mn-cs"/>
                        </a:rPr>
                        <a:t>期間1+2</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latinLnBrk="0" hangingPunct="1"/>
                      <a:r>
                        <a:rPr lang="ja-JP" sz="1400" b="1" dirty="0">
                          <a:solidFill>
                            <a:schemeClr val="tx2"/>
                          </a:solidFill>
                          <a:latin typeface="+mn-lt"/>
                          <a:ea typeface="MS Mincho"/>
                          <a:cs typeface="+mn-cs"/>
                        </a:rPr>
                        <a:t>期間</a:t>
                      </a:r>
                      <a:r>
                        <a:rPr lang="ja-JP" sz="1400" b="1" baseline="0" dirty="0">
                          <a:solidFill>
                            <a:schemeClr val="tx2"/>
                          </a:solidFill>
                          <a:latin typeface="+mn-lt"/>
                          <a:ea typeface="MS Mincho"/>
                          <a:cs typeface="+mn-cs"/>
                        </a:rPr>
                        <a:t>2</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3051612051"/>
                  </a:ext>
                </a:extLst>
              </a:tr>
              <a:tr h="299039">
                <a:tc>
                  <a:txBody>
                    <a:bodyPr/>
                    <a:lstStyle/>
                    <a:p>
                      <a:r>
                        <a:rPr lang="ja-JP" sz="1400">
                          <a:solidFill>
                            <a:srgbClr val="363636"/>
                          </a:solidFill>
                        </a:rPr>
                        <a:t>mOS、月 （95％CI）</a:t>
                      </a:r>
                    </a:p>
                  </a:txBody>
                  <a:tcPr marL="72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400">
                          <a:solidFill>
                            <a:srgbClr val="363636"/>
                          </a:solidFill>
                          <a:latin typeface="+mn-lt"/>
                          <a:ea typeface="MS Mincho"/>
                          <a:cs typeface="+mn-cs"/>
                        </a:rPr>
                        <a:t>27.4 （23.0、31.8）</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400">
                          <a:solidFill>
                            <a:srgbClr val="363636"/>
                          </a:solidFill>
                          <a:latin typeface="+mn-lt"/>
                          <a:ea typeface="MS Mincho"/>
                          <a:cs typeface="+mn-cs"/>
                        </a:rPr>
                        <a:t>15.1 （11.3、18.7）</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0904592"/>
                  </a:ext>
                </a:extLst>
              </a:tr>
              <a:tr h="299039">
                <a:tc>
                  <a:txBody>
                    <a:bodyPr/>
                    <a:lstStyle/>
                    <a:p>
                      <a:r>
                        <a:rPr lang="ja-JP" sz="1400" dirty="0">
                          <a:solidFill>
                            <a:srgbClr val="363636"/>
                          </a:solidFill>
                        </a:rPr>
                        <a:t>全生存率</a:t>
                      </a:r>
                      <a:r>
                        <a:rPr lang="ja-JP" sz="1400" baseline="0" dirty="0">
                          <a:solidFill>
                            <a:srgbClr val="363636"/>
                          </a:solidFill>
                        </a:rPr>
                        <a:t>、％ （95％CI）</a:t>
                      </a:r>
                    </a:p>
                  </a:txBody>
                  <a:tcPr marL="72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endParaRPr lang="en-GB" sz="1400" kern="1200" dirty="0">
                        <a:solidFill>
                          <a:srgbClr val="363636"/>
                        </a:solidFill>
                        <a:latin typeface="+mn-lt"/>
                        <a:ea typeface="+mn-ea"/>
                        <a:cs typeface="+mn-cs"/>
                      </a:endParaRP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endParaRPr lang="en-GB" sz="1400" kern="1200" dirty="0">
                        <a:solidFill>
                          <a:srgbClr val="363636"/>
                        </a:solidFill>
                        <a:latin typeface="+mn-lt"/>
                        <a:ea typeface="+mn-ea"/>
                        <a:cs typeface="+mn-cs"/>
                      </a:endParaRP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64527585"/>
                  </a:ext>
                </a:extLst>
              </a:tr>
              <a:tr h="299039">
                <a:tc>
                  <a:txBody>
                    <a:bodyPr/>
                    <a:lstStyle/>
                    <a:p>
                      <a:r>
                        <a:rPr lang="ja-JP" sz="1400">
                          <a:solidFill>
                            <a:srgbClr val="363636"/>
                          </a:solidFill>
                        </a:rPr>
                        <a:t>6ヶ月</a:t>
                      </a:r>
                    </a:p>
                  </a:txBody>
                  <a:tcPr marL="180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400">
                          <a:solidFill>
                            <a:srgbClr val="363636"/>
                          </a:solidFill>
                          <a:latin typeface="+mn-lt"/>
                          <a:ea typeface="MS Mincho"/>
                          <a:cs typeface="+mn-cs"/>
                        </a:rPr>
                        <a:t>100 （NE、NE）</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400">
                          <a:solidFill>
                            <a:srgbClr val="363636"/>
                          </a:solidFill>
                          <a:latin typeface="+mn-lt"/>
                          <a:ea typeface="MS Mincho"/>
                          <a:cs typeface="+mn-cs"/>
                        </a:rPr>
                        <a:t>91.9 （81.6、96.5）</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3271989"/>
                  </a:ext>
                </a:extLst>
              </a:tr>
              <a:tr h="299039">
                <a:tc>
                  <a:txBody>
                    <a:bodyPr/>
                    <a:lstStyle/>
                    <a:p>
                      <a:r>
                        <a:rPr lang="ja-JP" sz="1400">
                          <a:solidFill>
                            <a:srgbClr val="363636"/>
                          </a:solidFill>
                        </a:rPr>
                        <a:t>12ヶ月</a:t>
                      </a:r>
                    </a:p>
                  </a:txBody>
                  <a:tcPr marL="180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400">
                          <a:solidFill>
                            <a:srgbClr val="363636"/>
                          </a:solidFill>
                          <a:latin typeface="+mn-lt"/>
                          <a:ea typeface="MS Mincho"/>
                          <a:cs typeface="+mn-cs"/>
                        </a:rPr>
                        <a:t>91.8 （81.4、96.5）</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400">
                          <a:solidFill>
                            <a:srgbClr val="363636"/>
                          </a:solidFill>
                          <a:latin typeface="+mn-lt"/>
                          <a:ea typeface="MS Mincho"/>
                          <a:cs typeface="+mn-cs"/>
                        </a:rPr>
                        <a:t>56.8 （43.0、68.5）</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6761934"/>
                  </a:ext>
                </a:extLst>
              </a:tr>
              <a:tr h="299039">
                <a:tc>
                  <a:txBody>
                    <a:bodyPr/>
                    <a:lstStyle/>
                    <a:p>
                      <a:r>
                        <a:rPr lang="ja-JP" sz="1400">
                          <a:solidFill>
                            <a:srgbClr val="363636"/>
                          </a:solidFill>
                        </a:rPr>
                        <a:t>18ヶ月</a:t>
                      </a:r>
                    </a:p>
                  </a:txBody>
                  <a:tcPr marL="180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400">
                          <a:solidFill>
                            <a:srgbClr val="363636"/>
                          </a:solidFill>
                          <a:latin typeface="+mn-lt"/>
                          <a:ea typeface="MS Mincho"/>
                          <a:cs typeface="+mn-cs"/>
                        </a:rPr>
                        <a:t>60.5 （46.6、71.8）</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400">
                          <a:solidFill>
                            <a:srgbClr val="363636"/>
                          </a:solidFill>
                          <a:latin typeface="+mn-lt"/>
                          <a:ea typeface="MS Mincho"/>
                          <a:cs typeface="+mn-cs"/>
                        </a:rPr>
                        <a:t>26.5 （14.3、39.8）</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8863008"/>
                  </a:ext>
                </a:extLst>
              </a:tr>
              <a:tr h="299039">
                <a:tc>
                  <a:txBody>
                    <a:bodyPr/>
                    <a:lstStyle/>
                    <a:p>
                      <a:r>
                        <a:rPr lang="ja-JP" sz="1400">
                          <a:solidFill>
                            <a:srgbClr val="363636"/>
                          </a:solidFill>
                        </a:rPr>
                        <a:t>24ヶ月</a:t>
                      </a:r>
                    </a:p>
                  </a:txBody>
                  <a:tcPr marL="180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400">
                          <a:solidFill>
                            <a:srgbClr val="363636"/>
                          </a:solidFill>
                          <a:latin typeface="+mn-lt"/>
                          <a:ea typeface="MS Mincho"/>
                          <a:cs typeface="+mn-cs"/>
                        </a:rPr>
                        <a:t>32.3 （20.1、45.1）</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400" dirty="0">
                          <a:solidFill>
                            <a:srgbClr val="363636"/>
                          </a:solidFill>
                          <a:latin typeface="+mn-lt"/>
                          <a:ea typeface="MS Mincho"/>
                          <a:cs typeface="+mn-cs"/>
                        </a:rPr>
                        <a:t>NE （NE、NE）</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48062199"/>
                  </a:ext>
                </a:extLst>
              </a:tr>
            </a:tbl>
          </a:graphicData>
        </a:graphic>
      </p:graphicFrame>
    </p:spTree>
    <p:extLst>
      <p:ext uri="{BB962C8B-B14F-4D97-AF65-F5344CB8AC3E}">
        <p14:creationId xmlns:p14="http://schemas.microsoft.com/office/powerpoint/2010/main" val="212804244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107693"/>
            <a:ext cx="11771586" cy="939801"/>
          </a:xfrm>
        </p:spPr>
        <p:txBody>
          <a:bodyPr/>
          <a:lstStyle/>
          <a:p>
            <a:r>
              <a:rPr lang="ja-JP" dirty="0"/>
              <a:t>LBA54：進行性非小細胞肺がん（NSCLC）患者に対する化学療法（chemo）の追加による3年生存率と増悪以降のセミプリマブ（CEMI）の継続投与：EMPOWER-Lung1試験 </a:t>
            </a:r>
            <a:br>
              <a:rPr lang="en-GB" altLang="ja-JP" dirty="0"/>
            </a:br>
            <a:r>
              <a:rPr lang="ja-JP" dirty="0"/>
              <a:t>– Özgüroğlu M, et al</a:t>
            </a:r>
            <a:r>
              <a:rPr lang="en-GB" altLang="ja-JP" dirty="0"/>
              <a:t>.</a:t>
            </a:r>
            <a:endParaRPr lang="ja-JP" dirty="0"/>
          </a:p>
        </p:txBody>
      </p:sp>
      <p:sp>
        <p:nvSpPr>
          <p:cNvPr id="6" name="Content Placeholder 5"/>
          <p:cNvSpPr>
            <a:spLocks noGrp="1"/>
          </p:cNvSpPr>
          <p:nvPr>
            <p:ph idx="1"/>
          </p:nvPr>
        </p:nvSpPr>
        <p:spPr>
          <a:xfrm>
            <a:off x="304799" y="1246909"/>
            <a:ext cx="11651293" cy="5055650"/>
          </a:xfrm>
        </p:spPr>
        <p:txBody>
          <a:bodyPr/>
          <a:lstStyle/>
          <a:p>
            <a:r>
              <a:rPr lang="ja-JP" b="1" dirty="0"/>
              <a:t>主な結果（続き）</a:t>
            </a:r>
          </a:p>
          <a:p>
            <a:pPr>
              <a:spcBef>
                <a:spcPts val="25800"/>
              </a:spcBef>
            </a:pPr>
            <a:r>
              <a:rPr lang="ja-JP" b="1" dirty="0"/>
              <a:t>結論</a:t>
            </a:r>
          </a:p>
          <a:p>
            <a:pPr lvl="1"/>
            <a:r>
              <a:rPr lang="ja-JP" dirty="0"/>
              <a:t>進行性NSCLC患者において、1Lのケミプレマブは化学療法と比較して引き続き生存利益が向上したことが示され、管理可能な安全性プロファイルを有してることが認められた </a:t>
            </a:r>
          </a:p>
          <a:p>
            <a:pPr lvl="1"/>
            <a:r>
              <a:rPr lang="ja-JP" dirty="0"/>
              <a:t>探索的解析では、セミプリマブ + 化学療法を増悪後も継続したところ、前向きな反応を示した</a:t>
            </a:r>
          </a:p>
        </p:txBody>
      </p:sp>
      <p:sp>
        <p:nvSpPr>
          <p:cNvPr id="5" name="Text Placeholder 4"/>
          <p:cNvSpPr>
            <a:spLocks noGrp="1"/>
          </p:cNvSpPr>
          <p:nvPr>
            <p:ph type="body" sz="quarter" idx="11"/>
          </p:nvPr>
        </p:nvSpPr>
        <p:spPr/>
        <p:txBody>
          <a:bodyPr/>
          <a:lstStyle/>
          <a:p>
            <a:r>
              <a:rPr lang="ja-JP"/>
              <a:t>Özgüroğlu M, et al.Ann Oncol 2022;33（suppl）:Abstr LBA54</a:t>
            </a:r>
          </a:p>
        </p:txBody>
      </p:sp>
      <p:graphicFrame>
        <p:nvGraphicFramePr>
          <p:cNvPr id="9" name="Table 8"/>
          <p:cNvGraphicFramePr>
            <a:graphicFrameLocks noGrp="1"/>
          </p:cNvGraphicFramePr>
          <p:nvPr>
            <p:extLst>
              <p:ext uri="{D42A27DB-BD31-4B8C-83A1-F6EECF244321}">
                <p14:modId xmlns:p14="http://schemas.microsoft.com/office/powerpoint/2010/main" val="2712920376"/>
              </p:ext>
            </p:extLst>
          </p:nvPr>
        </p:nvGraphicFramePr>
        <p:xfrm>
          <a:off x="239862" y="1694197"/>
          <a:ext cx="5866268" cy="2871107"/>
        </p:xfrm>
        <a:graphic>
          <a:graphicData uri="http://schemas.openxmlformats.org/drawingml/2006/table">
            <a:tbl>
              <a:tblPr firstRow="1" bandRow="1">
                <a:tableStyleId>{69012ECD-51FC-41F1-AA8D-1B2483CD663E}</a:tableStyleId>
              </a:tblPr>
              <a:tblGrid>
                <a:gridCol w="1386947">
                  <a:extLst>
                    <a:ext uri="{9D8B030D-6E8A-4147-A177-3AD203B41FA5}">
                      <a16:colId xmlns:a16="http://schemas.microsoft.com/office/drawing/2014/main" val="4251174958"/>
                    </a:ext>
                  </a:extLst>
                </a:gridCol>
                <a:gridCol w="1145176">
                  <a:extLst>
                    <a:ext uri="{9D8B030D-6E8A-4147-A177-3AD203B41FA5}">
                      <a16:colId xmlns:a16="http://schemas.microsoft.com/office/drawing/2014/main" val="3398966707"/>
                    </a:ext>
                  </a:extLst>
                </a:gridCol>
                <a:gridCol w="1110684">
                  <a:extLst>
                    <a:ext uri="{9D8B030D-6E8A-4147-A177-3AD203B41FA5}">
                      <a16:colId xmlns:a16="http://schemas.microsoft.com/office/drawing/2014/main" val="3076574319"/>
                    </a:ext>
                  </a:extLst>
                </a:gridCol>
                <a:gridCol w="1110685">
                  <a:extLst>
                    <a:ext uri="{9D8B030D-6E8A-4147-A177-3AD203B41FA5}">
                      <a16:colId xmlns:a16="http://schemas.microsoft.com/office/drawing/2014/main" val="2451753297"/>
                    </a:ext>
                  </a:extLst>
                </a:gridCol>
                <a:gridCol w="1112776">
                  <a:extLst>
                    <a:ext uri="{9D8B030D-6E8A-4147-A177-3AD203B41FA5}">
                      <a16:colId xmlns:a16="http://schemas.microsoft.com/office/drawing/2014/main" val="121703562"/>
                    </a:ext>
                  </a:extLst>
                </a:gridCol>
              </a:tblGrid>
              <a:tr h="251987">
                <a:tc rowSpan="2">
                  <a:txBody>
                    <a:bodyPr/>
                    <a:lstStyle/>
                    <a:p>
                      <a:pPr algn="l"/>
                      <a:r>
                        <a:rPr lang="ja-JP" sz="1100" b="1" dirty="0">
                          <a:solidFill>
                            <a:schemeClr val="tx2"/>
                          </a:solidFill>
                          <a:latin typeface="+mn-lt"/>
                          <a:ea typeface="MS Mincho"/>
                        </a:rPr>
                        <a:t>有害事象、n</a:t>
                      </a:r>
                      <a:r>
                        <a:rPr lang="ja-JP" sz="1100" b="1" baseline="0" dirty="0">
                          <a:solidFill>
                            <a:schemeClr val="tx2"/>
                          </a:solidFill>
                          <a:latin typeface="+mn-lt"/>
                          <a:ea typeface="MS Mincho"/>
                        </a:rPr>
                        <a:t> </a:t>
                      </a:r>
                      <a:r>
                        <a:rPr lang="ja-JP" sz="1100" b="1" dirty="0">
                          <a:solidFill>
                            <a:schemeClr val="tx2"/>
                          </a:solidFill>
                          <a:latin typeface="+mn-lt"/>
                          <a:ea typeface="MS Mincho"/>
                        </a:rPr>
                        <a:t>（％）</a:t>
                      </a:r>
                    </a:p>
                  </a:txBody>
                  <a:tcPr marL="90000" marR="90000" marT="46800" marB="46800" anchor="b">
                    <a:lnB w="12700" cap="flat" cmpd="sng" algn="ctr">
                      <a:noFill/>
                      <a:prstDash val="solid"/>
                      <a:round/>
                      <a:headEnd type="none" w="med" len="med"/>
                      <a:tailEnd type="none" w="med" len="med"/>
                    </a:lnB>
                  </a:tcPr>
                </a:tc>
                <a:tc gridSpan="2">
                  <a:txBody>
                    <a:bodyPr/>
                    <a:lstStyle/>
                    <a:p>
                      <a:pPr algn="ctr"/>
                      <a:r>
                        <a:rPr lang="ja-JP" sz="1100" dirty="0">
                          <a:solidFill>
                            <a:schemeClr val="tx2"/>
                          </a:solidFill>
                        </a:rPr>
                        <a:t>セミプリマブ</a:t>
                      </a:r>
                    </a:p>
                    <a:p>
                      <a:pPr algn="ctr"/>
                      <a:r>
                        <a:rPr lang="ja-JP" sz="1100" dirty="0">
                          <a:solidFill>
                            <a:schemeClr val="tx2"/>
                          </a:solidFill>
                        </a:rPr>
                        <a:t>（n=356）</a:t>
                      </a:r>
                    </a:p>
                  </a:txBody>
                  <a:tcPr marL="36000" marR="36000" marT="36000" marB="36000" anchor="ctr">
                    <a:lnB w="12700" cap="flat" cmpd="sng" algn="ctr">
                      <a:noFill/>
                      <a:prstDash val="solid"/>
                      <a:round/>
                      <a:headEnd type="none" w="med" len="med"/>
                      <a:tailEnd type="none" w="med" len="med"/>
                    </a:lnB>
                    <a:solidFill>
                      <a:schemeClr val="accent1"/>
                    </a:solidFill>
                  </a:tcPr>
                </a:tc>
                <a:tc hMerge="1">
                  <a:txBody>
                    <a:bodyPr/>
                    <a:lstStyle/>
                    <a:p>
                      <a:endParaRPr lang="en-GB"/>
                    </a:p>
                  </a:txBody>
                  <a:tcPr/>
                </a:tc>
                <a:tc gridSpan="2">
                  <a:txBody>
                    <a:bodyPr/>
                    <a:lstStyle/>
                    <a:p>
                      <a:pPr algn="ctr"/>
                      <a:r>
                        <a:rPr lang="ja-JP" sz="1100">
                          <a:solidFill>
                            <a:schemeClr val="tx2"/>
                          </a:solidFill>
                        </a:rPr>
                        <a:t>化学療法 </a:t>
                      </a:r>
                    </a:p>
                    <a:p>
                      <a:pPr algn="ctr"/>
                      <a:r>
                        <a:rPr lang="ja-JP" sz="1100">
                          <a:solidFill>
                            <a:schemeClr val="tx2"/>
                          </a:solidFill>
                        </a:rPr>
                        <a:t>（n=343）</a:t>
                      </a:r>
                    </a:p>
                  </a:txBody>
                  <a:tcPr marL="36000" marR="36000" marT="36000" marB="36000" anchor="ctr">
                    <a:lnB w="12700" cap="flat" cmpd="sng" algn="ctr">
                      <a:noFill/>
                      <a:prstDash val="solid"/>
                      <a:round/>
                      <a:headEnd type="none" w="med" len="med"/>
                      <a:tailEnd type="none" w="med" len="med"/>
                    </a:lnB>
                    <a:solidFill>
                      <a:schemeClr val="accent1"/>
                    </a:solidFill>
                  </a:tcPr>
                </a:tc>
                <a:tc hMerge="1">
                  <a:txBody>
                    <a:bodyPr/>
                    <a:lstStyle/>
                    <a:p>
                      <a:endParaRPr lang="en-GB"/>
                    </a:p>
                  </a:txBody>
                  <a:tcPr/>
                </a:tc>
                <a:extLst>
                  <a:ext uri="{0D108BD9-81ED-4DB2-BD59-A6C34878D82A}">
                    <a16:rowId xmlns:a16="http://schemas.microsoft.com/office/drawing/2014/main" val="3011744392"/>
                  </a:ext>
                </a:extLst>
              </a:tr>
              <a:tr h="251987">
                <a:tc vMerge="1">
                  <a:txBody>
                    <a:bodyPr/>
                    <a:lstStyle/>
                    <a:p>
                      <a:pPr algn="l" rtl="0"/>
                      <a:endParaRPr lang="en-US" sz="1200" b="1" dirty="0">
                        <a:solidFill>
                          <a:schemeClr val="tx2"/>
                        </a:solidFill>
                        <a:latin typeface="+mn-lt"/>
                      </a:endParaRP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a:solidFill>
                            <a:schemeClr val="tx2"/>
                          </a:solidFill>
                        </a:rPr>
                        <a:t>全グレード</a:t>
                      </a:r>
                    </a:p>
                  </a:txBody>
                  <a:tcPr marL="36000" marR="36000" marT="36000" marB="36000" anchor="ctr">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dirty="0">
                          <a:solidFill>
                            <a:schemeClr val="tx2"/>
                          </a:solidFill>
                        </a:rPr>
                        <a:t>グレード3～5</a:t>
                      </a:r>
                    </a:p>
                  </a:txBody>
                  <a:tcPr marL="36000" marR="36000" marT="36000" marB="36000" anchor="ctr">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dirty="0">
                          <a:solidFill>
                            <a:schemeClr val="tx2"/>
                          </a:solidFill>
                        </a:rPr>
                        <a:t>全グレード</a:t>
                      </a:r>
                    </a:p>
                  </a:txBody>
                  <a:tcPr marL="36000" marR="36000" marT="36000" marB="36000" anchor="ctr">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100" b="1" dirty="0">
                          <a:solidFill>
                            <a:schemeClr val="tx2"/>
                          </a:solidFill>
                        </a:rPr>
                        <a:t>グレード3～5</a:t>
                      </a:r>
                    </a:p>
                  </a:txBody>
                  <a:tcPr marL="36000" marR="36000" marT="36000" marB="36000" anchor="ctr">
                    <a:lnT w="9525" cap="flat" cmpd="sng" algn="ctr">
                      <a:noFill/>
                      <a:prstDash val="solid"/>
                    </a:lnT>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4153357921"/>
                  </a:ext>
                </a:extLst>
              </a:tr>
              <a:tr h="12178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TEAE</a:t>
                      </a:r>
                    </a:p>
                  </a:txBody>
                  <a:tcPr marL="90000" marR="90000" marT="46800" marB="46800">
                    <a:lnT w="12700" cap="flat" cmpd="sng" algn="ctr">
                      <a:noFill/>
                      <a:prstDash val="solid"/>
                      <a:round/>
                      <a:headEnd type="none" w="med" len="med"/>
                      <a:tailEnd type="none" w="med" len="med"/>
                    </a:lnT>
                  </a:tcPr>
                </a:tc>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endParaRPr lang="en-GB" sz="1200" b="0" kern="1200" dirty="0">
                        <a:solidFill>
                          <a:schemeClr val="tx1"/>
                        </a:solidFill>
                        <a:latin typeface="+mn-lt"/>
                        <a:ea typeface="+mn-ea"/>
                        <a:cs typeface="+mn-cs"/>
                      </a:endParaRPr>
                    </a:p>
                  </a:txBody>
                  <a:tcPr marL="90000" marR="90000" marT="46800" marB="46800">
                    <a:lnT w="12700" cap="flat" cmpd="sng" algn="ctr">
                      <a:noFill/>
                      <a:prstDash val="solid"/>
                      <a:round/>
                      <a:headEnd type="none" w="med" len="med"/>
                      <a:tailEnd type="none" w="med" len="med"/>
                    </a:lnT>
                  </a:tcPr>
                </a:tc>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endParaRPr lang="en-GB" sz="1200" b="0" kern="1200" dirty="0">
                        <a:solidFill>
                          <a:schemeClr val="tx1"/>
                        </a:solidFill>
                        <a:latin typeface="+mn-lt"/>
                        <a:ea typeface="+mn-ea"/>
                        <a:cs typeface="+mn-cs"/>
                      </a:endParaRPr>
                    </a:p>
                  </a:txBody>
                  <a:tcPr marL="90000" marR="90000" marT="46800" marB="46800">
                    <a:lnT w="12700" cap="flat" cmpd="sng" algn="ctr">
                      <a:noFill/>
                      <a:prstDash val="solid"/>
                      <a:round/>
                      <a:headEnd type="none" w="med" len="med"/>
                      <a:tailEnd type="none" w="med" len="med"/>
                    </a:lnT>
                  </a:tcPr>
                </a:tc>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endParaRPr lang="en-GB" sz="1200" b="0" kern="1200" dirty="0">
                        <a:solidFill>
                          <a:schemeClr val="tx1"/>
                        </a:solidFill>
                        <a:latin typeface="+mn-lt"/>
                        <a:ea typeface="+mn-ea"/>
                        <a:cs typeface="+mn-cs"/>
                      </a:endParaRPr>
                    </a:p>
                  </a:txBody>
                  <a:tcPr marL="90000" marR="90000" marT="46800" marB="46800">
                    <a:lnT w="12700" cap="flat" cmpd="sng" algn="ctr">
                      <a:noFill/>
                      <a:prstDash val="solid"/>
                      <a:round/>
                      <a:headEnd type="none" w="med" len="med"/>
                      <a:tailEnd type="none" w="med" len="med"/>
                    </a:lnT>
                  </a:tcPr>
                </a:tc>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endParaRPr lang="en-GB" sz="1200" b="0" kern="1200" dirty="0">
                        <a:solidFill>
                          <a:schemeClr val="tx1"/>
                        </a:solidFill>
                        <a:latin typeface="+mn-lt"/>
                        <a:ea typeface="+mn-ea"/>
                        <a:cs typeface="+mn-cs"/>
                      </a:endParaRP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3005785457"/>
                  </a:ext>
                </a:extLst>
              </a:tr>
              <a:tr h="121789">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全体</a:t>
                      </a:r>
                    </a:p>
                  </a:txBody>
                  <a:tcPr marL="180000" marR="90000" marT="46800" marB="46800"/>
                </a:tc>
                <a:tc>
                  <a:txBody>
                    <a:bodyPr/>
                    <a:lstStyle/>
                    <a:p>
                      <a:pPr algn="ctr"/>
                      <a:r>
                        <a:rPr lang="ja-JP" sz="1200"/>
                        <a:t>330 （92.7）</a:t>
                      </a:r>
                    </a:p>
                  </a:txBody>
                  <a:tcPr marL="90000" marR="90000" marT="46800" marB="46800"/>
                </a:tc>
                <a:tc>
                  <a:txBody>
                    <a:bodyPr/>
                    <a:lstStyle/>
                    <a:p>
                      <a:pPr algn="ctr"/>
                      <a:r>
                        <a:rPr lang="ja-JP" sz="1200"/>
                        <a:t>163 （45.8）</a:t>
                      </a:r>
                    </a:p>
                  </a:txBody>
                  <a:tcPr marL="90000" marR="90000" marT="46800" marB="46800"/>
                </a:tc>
                <a:tc>
                  <a:txBody>
                    <a:bodyPr/>
                    <a:lstStyle/>
                    <a:p>
                      <a:pPr algn="ctr"/>
                      <a:r>
                        <a:rPr lang="ja-JP" sz="1200"/>
                        <a:t>329 （95.9）</a:t>
                      </a:r>
                    </a:p>
                  </a:txBody>
                  <a:tcPr marL="90000" marR="90000" marT="46800" marB="46800"/>
                </a:tc>
                <a:tc>
                  <a:txBody>
                    <a:bodyPr/>
                    <a:lstStyle/>
                    <a:p>
                      <a:pPr algn="ctr"/>
                      <a:r>
                        <a:rPr lang="ja-JP" sz="1200"/>
                        <a:t>177 （51.6）</a:t>
                      </a:r>
                    </a:p>
                  </a:txBody>
                  <a:tcPr marL="90000" marR="90000" marT="46800" marB="46800"/>
                </a:tc>
                <a:extLst>
                  <a:ext uri="{0D108BD9-81ED-4DB2-BD59-A6C34878D82A}">
                    <a16:rowId xmlns:a16="http://schemas.microsoft.com/office/drawing/2014/main" val="2763956943"/>
                  </a:ext>
                </a:extLst>
              </a:tr>
              <a:tr h="121789">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中止に至った</a:t>
                      </a:r>
                    </a:p>
                  </a:txBody>
                  <a:tcPr marL="180000" marR="90000" marT="46800" marB="46800"/>
                </a:tc>
                <a:tc>
                  <a:txBody>
                    <a:bodyPr/>
                    <a:lstStyle/>
                    <a:p>
                      <a:pPr algn="ctr"/>
                      <a:r>
                        <a:rPr lang="ja-JP" sz="1200"/>
                        <a:t>32 （9.0）</a:t>
                      </a:r>
                    </a:p>
                  </a:txBody>
                  <a:tcPr marL="90000" marR="90000" marT="46800" marB="46800"/>
                </a:tc>
                <a:tc>
                  <a:txBody>
                    <a:bodyPr/>
                    <a:lstStyle/>
                    <a:p>
                      <a:pPr algn="ctr"/>
                      <a:r>
                        <a:rPr lang="ja-JP" sz="1200"/>
                        <a:t>20 （5.6）</a:t>
                      </a:r>
                    </a:p>
                  </a:txBody>
                  <a:tcPr marL="90000" marR="90000" marT="46800" marB="46800"/>
                </a:tc>
                <a:tc>
                  <a:txBody>
                    <a:bodyPr/>
                    <a:lstStyle/>
                    <a:p>
                      <a:pPr algn="ctr"/>
                      <a:r>
                        <a:rPr lang="ja-JP" sz="1200"/>
                        <a:t>17 （5.0）</a:t>
                      </a:r>
                    </a:p>
                  </a:txBody>
                  <a:tcPr marL="90000" marR="90000" marT="46800" marB="46800"/>
                </a:tc>
                <a:tc>
                  <a:txBody>
                    <a:bodyPr/>
                    <a:lstStyle/>
                    <a:p>
                      <a:pPr algn="ctr"/>
                      <a:r>
                        <a:rPr lang="ja-JP" sz="1200"/>
                        <a:t>10 （2.9）</a:t>
                      </a:r>
                    </a:p>
                  </a:txBody>
                  <a:tcPr marL="90000" marR="90000" marT="46800" marB="46800"/>
                </a:tc>
                <a:extLst>
                  <a:ext uri="{0D108BD9-81ED-4DB2-BD59-A6C34878D82A}">
                    <a16:rowId xmlns:a16="http://schemas.microsoft.com/office/drawing/2014/main" val="57944102"/>
                  </a:ext>
                </a:extLst>
              </a:tr>
              <a:tr h="121789">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死亡に至った</a:t>
                      </a:r>
                    </a:p>
                  </a:txBody>
                  <a:tcPr marL="180000" marR="90000" marT="46800" marB="46800"/>
                </a:tc>
                <a:tc>
                  <a:txBody>
                    <a:bodyPr/>
                    <a:lstStyle/>
                    <a:p>
                      <a:pPr algn="ctr"/>
                      <a:r>
                        <a:rPr lang="ja-JP" sz="1200"/>
                        <a:t>36 （10.1）</a:t>
                      </a:r>
                    </a:p>
                  </a:txBody>
                  <a:tcPr marL="90000" marR="90000" marT="46800" marB="46800"/>
                </a:tc>
                <a:tc>
                  <a:txBody>
                    <a:bodyPr/>
                    <a:lstStyle/>
                    <a:p>
                      <a:pPr algn="ctr"/>
                      <a:r>
                        <a:rPr lang="ja-JP" sz="1200"/>
                        <a:t>36 （10.1）</a:t>
                      </a:r>
                    </a:p>
                  </a:txBody>
                  <a:tcPr marL="90000" marR="90000" marT="46800" marB="46800"/>
                </a:tc>
                <a:tc>
                  <a:txBody>
                    <a:bodyPr/>
                    <a:lstStyle/>
                    <a:p>
                      <a:pPr algn="ctr"/>
                      <a:r>
                        <a:rPr lang="ja-JP" sz="1200"/>
                        <a:t>33</a:t>
                      </a:r>
                      <a:r>
                        <a:rPr lang="ja-JP" sz="1200" baseline="0"/>
                        <a:t> （9.6）</a:t>
                      </a:r>
                    </a:p>
                  </a:txBody>
                  <a:tcPr marL="90000" marR="90000" marT="46800" marB="46800"/>
                </a:tc>
                <a:tc>
                  <a:txBody>
                    <a:bodyPr/>
                    <a:lstStyle/>
                    <a:p>
                      <a:pPr algn="ctr"/>
                      <a:r>
                        <a:rPr lang="ja-JP" sz="1200"/>
                        <a:t>33 （9.6）</a:t>
                      </a:r>
                    </a:p>
                  </a:txBody>
                  <a:tcPr marL="90000" marR="90000" marT="46800" marB="46800"/>
                </a:tc>
                <a:extLst>
                  <a:ext uri="{0D108BD9-81ED-4DB2-BD59-A6C34878D82A}">
                    <a16:rowId xmlns:a16="http://schemas.microsoft.com/office/drawing/2014/main" val="3687788380"/>
                  </a:ext>
                </a:extLst>
              </a:tr>
              <a:tr h="121789">
                <a:tc>
                  <a:txBody>
                    <a:bodyPr/>
                    <a:lstStyle/>
                    <a:p>
                      <a:pPr marL="17780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TRAE</a:t>
                      </a:r>
                    </a:p>
                  </a:txBody>
                  <a:tcPr marL="0" marR="90000" marT="46800" marB="46800"/>
                </a:tc>
                <a:tc>
                  <a:txBody>
                    <a:bodyPr/>
                    <a:lstStyle/>
                    <a:p>
                      <a:pPr algn="l" rtl="0"/>
                      <a:endParaRPr lang="en-GB" sz="1200" dirty="0"/>
                    </a:p>
                  </a:txBody>
                  <a:tcPr marL="90000" marR="90000" marT="46800" marB="46800"/>
                </a:tc>
                <a:tc>
                  <a:txBody>
                    <a:bodyPr/>
                    <a:lstStyle/>
                    <a:p>
                      <a:pPr algn="l" rtl="0"/>
                      <a:endParaRPr lang="en-GB" sz="1200" dirty="0"/>
                    </a:p>
                  </a:txBody>
                  <a:tcPr marL="90000" marR="90000" marT="46800" marB="46800"/>
                </a:tc>
                <a:tc>
                  <a:txBody>
                    <a:bodyPr/>
                    <a:lstStyle/>
                    <a:p>
                      <a:pPr algn="l" rtl="0"/>
                      <a:endParaRPr lang="en-GB" sz="1200" dirty="0"/>
                    </a:p>
                  </a:txBody>
                  <a:tcPr marL="90000" marR="90000" marT="46800" marB="46800"/>
                </a:tc>
                <a:tc>
                  <a:txBody>
                    <a:bodyPr/>
                    <a:lstStyle/>
                    <a:p>
                      <a:pPr algn="l" rtl="0"/>
                      <a:endParaRPr lang="en-GB" sz="1200" dirty="0"/>
                    </a:p>
                  </a:txBody>
                  <a:tcPr marL="90000" marR="90000" marT="46800" marB="46800"/>
                </a:tc>
                <a:extLst>
                  <a:ext uri="{0D108BD9-81ED-4DB2-BD59-A6C34878D82A}">
                    <a16:rowId xmlns:a16="http://schemas.microsoft.com/office/drawing/2014/main" val="2419989758"/>
                  </a:ext>
                </a:extLst>
              </a:tr>
              <a:tr h="121789">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全体</a:t>
                      </a:r>
                    </a:p>
                  </a:txBody>
                  <a:tcPr marL="180000" marR="90000" marT="46800" marB="46800"/>
                </a:tc>
                <a:tc>
                  <a:txBody>
                    <a:bodyPr/>
                    <a:lstStyle/>
                    <a:p>
                      <a:pPr algn="ctr"/>
                      <a:r>
                        <a:rPr lang="ja-JP" sz="1200"/>
                        <a:t>223 （62.6）</a:t>
                      </a:r>
                    </a:p>
                  </a:txBody>
                  <a:tcPr marL="90000" marR="90000" marT="46800" marB="46800"/>
                </a:tc>
                <a:tc>
                  <a:txBody>
                    <a:bodyPr/>
                    <a:lstStyle/>
                    <a:p>
                      <a:pPr algn="ctr"/>
                      <a:r>
                        <a:rPr lang="ja-JP" sz="1200"/>
                        <a:t>65</a:t>
                      </a:r>
                      <a:r>
                        <a:rPr lang="ja-JP" sz="1200" baseline="0"/>
                        <a:t> （18.3）</a:t>
                      </a:r>
                    </a:p>
                  </a:txBody>
                  <a:tcPr marL="90000" marR="90000" marT="46800" marB="46800"/>
                </a:tc>
                <a:tc>
                  <a:txBody>
                    <a:bodyPr/>
                    <a:lstStyle/>
                    <a:p>
                      <a:pPr algn="ctr"/>
                      <a:r>
                        <a:rPr lang="ja-JP" sz="1200"/>
                        <a:t>310 （90.4）</a:t>
                      </a:r>
                    </a:p>
                  </a:txBody>
                  <a:tcPr marL="90000" marR="90000" marT="46800" marB="46800"/>
                </a:tc>
                <a:tc>
                  <a:txBody>
                    <a:bodyPr/>
                    <a:lstStyle/>
                    <a:p>
                      <a:pPr algn="ctr"/>
                      <a:r>
                        <a:rPr lang="ja-JP" sz="1200"/>
                        <a:t>137 （39.9）</a:t>
                      </a:r>
                    </a:p>
                  </a:txBody>
                  <a:tcPr marL="90000" marR="90000" marT="46800" marB="46800"/>
                </a:tc>
                <a:extLst>
                  <a:ext uri="{0D108BD9-81ED-4DB2-BD59-A6C34878D82A}">
                    <a16:rowId xmlns:a16="http://schemas.microsoft.com/office/drawing/2014/main" val="226795752"/>
                  </a:ext>
                </a:extLst>
              </a:tr>
              <a:tr h="121789">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中止に至った</a:t>
                      </a:r>
                    </a:p>
                  </a:txBody>
                  <a:tcPr marL="180000" marR="90000" marT="46800" marB="46800"/>
                </a:tc>
                <a:tc>
                  <a:txBody>
                    <a:bodyPr/>
                    <a:lstStyle/>
                    <a:p>
                      <a:pPr algn="ctr"/>
                      <a:r>
                        <a:rPr lang="ja-JP" sz="1200"/>
                        <a:t>26 （7.3）</a:t>
                      </a:r>
                    </a:p>
                  </a:txBody>
                  <a:tcPr marL="90000" marR="90000" marT="46800" marB="46800"/>
                </a:tc>
                <a:tc>
                  <a:txBody>
                    <a:bodyPr/>
                    <a:lstStyle/>
                    <a:p>
                      <a:pPr algn="ctr"/>
                      <a:r>
                        <a:rPr lang="ja-JP" sz="1200"/>
                        <a:t>5</a:t>
                      </a:r>
                      <a:r>
                        <a:rPr lang="ja-JP" sz="1200" baseline="0"/>
                        <a:t> （4.2）</a:t>
                      </a:r>
                    </a:p>
                  </a:txBody>
                  <a:tcPr marL="90000" marR="90000" marT="46800" marB="46800"/>
                </a:tc>
                <a:tc>
                  <a:txBody>
                    <a:bodyPr/>
                    <a:lstStyle/>
                    <a:p>
                      <a:pPr algn="ctr"/>
                      <a:r>
                        <a:rPr lang="ja-JP" sz="1200"/>
                        <a:t>15 （4.4）</a:t>
                      </a:r>
                    </a:p>
                  </a:txBody>
                  <a:tcPr marL="90000" marR="90000" marT="46800" marB="46800"/>
                </a:tc>
                <a:tc>
                  <a:txBody>
                    <a:bodyPr/>
                    <a:lstStyle/>
                    <a:p>
                      <a:pPr algn="ctr"/>
                      <a:r>
                        <a:rPr lang="ja-JP" sz="1200"/>
                        <a:t>10 （2.9）</a:t>
                      </a:r>
                    </a:p>
                  </a:txBody>
                  <a:tcPr marL="90000" marR="90000" marT="46800" marB="46800"/>
                </a:tc>
                <a:extLst>
                  <a:ext uri="{0D108BD9-81ED-4DB2-BD59-A6C34878D82A}">
                    <a16:rowId xmlns:a16="http://schemas.microsoft.com/office/drawing/2014/main" val="3097398576"/>
                  </a:ext>
                </a:extLst>
              </a:tr>
              <a:tr h="121789">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死亡に至った</a:t>
                      </a:r>
                    </a:p>
                  </a:txBody>
                  <a:tcPr marL="180000" marR="90000" marT="46800" marB="46800"/>
                </a:tc>
                <a:tc>
                  <a:txBody>
                    <a:bodyPr/>
                    <a:lstStyle/>
                    <a:p>
                      <a:pPr algn="ctr"/>
                      <a:r>
                        <a:rPr lang="ja-JP" sz="1200" dirty="0"/>
                        <a:t>10 （2.8）</a:t>
                      </a:r>
                    </a:p>
                  </a:txBody>
                  <a:tcPr marL="90000" marR="90000" marT="46800" marB="46800"/>
                </a:tc>
                <a:tc>
                  <a:txBody>
                    <a:bodyPr/>
                    <a:lstStyle/>
                    <a:p>
                      <a:pPr algn="ctr"/>
                      <a:r>
                        <a:rPr lang="ja-JP" sz="1200"/>
                        <a:t>10 （2.8）</a:t>
                      </a:r>
                    </a:p>
                  </a:txBody>
                  <a:tcPr marL="90000" marR="90000" marT="46800" marB="46800"/>
                </a:tc>
                <a:tc>
                  <a:txBody>
                    <a:bodyPr/>
                    <a:lstStyle/>
                    <a:p>
                      <a:pPr algn="ctr"/>
                      <a:r>
                        <a:rPr lang="ja-JP" sz="1200"/>
                        <a:t>7 （2.00）</a:t>
                      </a:r>
                    </a:p>
                  </a:txBody>
                  <a:tcPr marL="90000" marR="90000" marT="46800" marB="46800"/>
                </a:tc>
                <a:tc>
                  <a:txBody>
                    <a:bodyPr/>
                    <a:lstStyle/>
                    <a:p>
                      <a:pPr algn="ctr"/>
                      <a:r>
                        <a:rPr lang="ja-JP" sz="1200" dirty="0"/>
                        <a:t>7 （1.0）</a:t>
                      </a:r>
                    </a:p>
                  </a:txBody>
                  <a:tcPr marL="90000" marR="90000" marT="46800" marB="46800"/>
                </a:tc>
                <a:extLst>
                  <a:ext uri="{0D108BD9-81ED-4DB2-BD59-A6C34878D82A}">
                    <a16:rowId xmlns:a16="http://schemas.microsoft.com/office/drawing/2014/main" val="3240175459"/>
                  </a:ext>
                </a:extLst>
              </a:tr>
            </a:tbl>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527881843"/>
              </p:ext>
            </p:extLst>
          </p:nvPr>
        </p:nvGraphicFramePr>
        <p:xfrm>
          <a:off x="6212695" y="1694197"/>
          <a:ext cx="5723919" cy="1522080"/>
        </p:xfrm>
        <a:graphic>
          <a:graphicData uri="http://schemas.openxmlformats.org/drawingml/2006/table">
            <a:tbl>
              <a:tblPr firstRow="1" bandRow="1">
                <a:tableStyleId>{69012ECD-51FC-41F1-AA8D-1B2483CD663E}</a:tableStyleId>
              </a:tblPr>
              <a:tblGrid>
                <a:gridCol w="1570591">
                  <a:extLst>
                    <a:ext uri="{9D8B030D-6E8A-4147-A177-3AD203B41FA5}">
                      <a16:colId xmlns:a16="http://schemas.microsoft.com/office/drawing/2014/main" val="4251174958"/>
                    </a:ext>
                  </a:extLst>
                </a:gridCol>
                <a:gridCol w="1038332">
                  <a:extLst>
                    <a:ext uri="{9D8B030D-6E8A-4147-A177-3AD203B41FA5}">
                      <a16:colId xmlns:a16="http://schemas.microsoft.com/office/drawing/2014/main" val="3398966707"/>
                    </a:ext>
                  </a:extLst>
                </a:gridCol>
                <a:gridCol w="1038332">
                  <a:extLst>
                    <a:ext uri="{9D8B030D-6E8A-4147-A177-3AD203B41FA5}">
                      <a16:colId xmlns:a16="http://schemas.microsoft.com/office/drawing/2014/main" val="3076574319"/>
                    </a:ext>
                  </a:extLst>
                </a:gridCol>
                <a:gridCol w="1038332">
                  <a:extLst>
                    <a:ext uri="{9D8B030D-6E8A-4147-A177-3AD203B41FA5}">
                      <a16:colId xmlns:a16="http://schemas.microsoft.com/office/drawing/2014/main" val="2451753297"/>
                    </a:ext>
                  </a:extLst>
                </a:gridCol>
                <a:gridCol w="1038332">
                  <a:extLst>
                    <a:ext uri="{9D8B030D-6E8A-4147-A177-3AD203B41FA5}">
                      <a16:colId xmlns:a16="http://schemas.microsoft.com/office/drawing/2014/main" val="121703562"/>
                    </a:ext>
                  </a:extLst>
                </a:gridCol>
              </a:tblGrid>
              <a:tr h="251987">
                <a:tc rowSpan="2">
                  <a:txBody>
                    <a:bodyPr/>
                    <a:lstStyle/>
                    <a:p>
                      <a:pPr algn="l"/>
                      <a:r>
                        <a:rPr lang="ja-JP" sz="1200" b="1" dirty="0">
                          <a:solidFill>
                            <a:schemeClr val="tx2"/>
                          </a:solidFill>
                          <a:latin typeface="+mn-lt"/>
                          <a:ea typeface="MS Mincho"/>
                        </a:rPr>
                        <a:t>免疫関連有害事象</a:t>
                      </a:r>
                      <a:r>
                        <a:rPr lang="ja-JP" sz="1200" b="1" baseline="0" dirty="0">
                          <a:solidFill>
                            <a:schemeClr val="tx2"/>
                          </a:solidFill>
                          <a:latin typeface="+mn-lt"/>
                          <a:ea typeface="MS Mincho"/>
                        </a:rPr>
                        <a:t>、</a:t>
                      </a:r>
                      <a:r>
                        <a:rPr lang="ja-JP" sz="1200" b="1" dirty="0">
                          <a:solidFill>
                            <a:schemeClr val="tx2"/>
                          </a:solidFill>
                          <a:latin typeface="+mn-lt"/>
                          <a:ea typeface="MS Mincho"/>
                        </a:rPr>
                        <a:t>n</a:t>
                      </a:r>
                      <a:r>
                        <a:rPr lang="ja-JP" sz="1200" b="1" baseline="0" dirty="0">
                          <a:solidFill>
                            <a:schemeClr val="tx2"/>
                          </a:solidFill>
                          <a:latin typeface="+mn-lt"/>
                          <a:ea typeface="MS Mincho"/>
                        </a:rPr>
                        <a:t>FAQ</a:t>
                      </a:r>
                      <a:r>
                        <a:rPr lang="ja-JP" sz="1200" b="1" dirty="0">
                          <a:solidFill>
                            <a:schemeClr val="tx2"/>
                          </a:solidFill>
                          <a:latin typeface="+mn-lt"/>
                          <a:ea typeface="MS Mincho"/>
                        </a:rPr>
                        <a:t>（％）</a:t>
                      </a:r>
                    </a:p>
                  </a:txBody>
                  <a:tcPr marL="90000" marR="90000" marT="46800" marB="46800" anchor="b">
                    <a:lnB w="12700" cap="flat" cmpd="sng" algn="ctr">
                      <a:noFill/>
                      <a:prstDash val="solid"/>
                      <a:round/>
                      <a:headEnd type="none" w="med" len="med"/>
                      <a:tailEnd type="none" w="med" len="med"/>
                    </a:lnB>
                  </a:tcPr>
                </a:tc>
                <a:tc gridSpan="2">
                  <a:txBody>
                    <a:bodyPr/>
                    <a:lstStyle/>
                    <a:p>
                      <a:pPr algn="ctr"/>
                      <a:r>
                        <a:rPr lang="ja-JP" sz="1200">
                          <a:solidFill>
                            <a:schemeClr val="tx2"/>
                          </a:solidFill>
                        </a:rPr>
                        <a:t>セミプリマブ</a:t>
                      </a:r>
                    </a:p>
                    <a:p>
                      <a:pPr algn="ctr"/>
                      <a:r>
                        <a:rPr lang="ja-JP" sz="1200">
                          <a:solidFill>
                            <a:schemeClr val="tx2"/>
                          </a:solidFill>
                        </a:rPr>
                        <a:t>（n=356）</a:t>
                      </a:r>
                    </a:p>
                  </a:txBody>
                  <a:tcPr marL="36000" marR="36000" marT="36000" marB="36000" anchor="ctr">
                    <a:lnB w="12700" cap="flat" cmpd="sng" algn="ctr">
                      <a:noFill/>
                      <a:prstDash val="solid"/>
                      <a:round/>
                      <a:headEnd type="none" w="med" len="med"/>
                      <a:tailEnd type="none" w="med" len="med"/>
                    </a:lnB>
                    <a:solidFill>
                      <a:schemeClr val="accent1"/>
                    </a:solidFill>
                  </a:tcPr>
                </a:tc>
                <a:tc hMerge="1">
                  <a:txBody>
                    <a:bodyPr/>
                    <a:lstStyle/>
                    <a:p>
                      <a:endParaRPr lang="en-GB"/>
                    </a:p>
                  </a:txBody>
                  <a:tcPr/>
                </a:tc>
                <a:tc gridSpan="2">
                  <a:txBody>
                    <a:bodyPr/>
                    <a:lstStyle/>
                    <a:p>
                      <a:pPr algn="ctr"/>
                      <a:r>
                        <a:rPr lang="ja-JP" sz="1200">
                          <a:solidFill>
                            <a:schemeClr val="tx2"/>
                          </a:solidFill>
                        </a:rPr>
                        <a:t>化学療法 </a:t>
                      </a:r>
                    </a:p>
                    <a:p>
                      <a:pPr algn="ctr"/>
                      <a:r>
                        <a:rPr lang="ja-JP" sz="1200">
                          <a:solidFill>
                            <a:schemeClr val="tx2"/>
                          </a:solidFill>
                        </a:rPr>
                        <a:t>（n=343）</a:t>
                      </a:r>
                    </a:p>
                  </a:txBody>
                  <a:tcPr marL="36000" marR="36000" marT="36000" marB="36000" anchor="ctr">
                    <a:lnB w="12700" cap="flat" cmpd="sng" algn="ctr">
                      <a:noFill/>
                      <a:prstDash val="solid"/>
                      <a:round/>
                      <a:headEnd type="none" w="med" len="med"/>
                      <a:tailEnd type="none" w="med" len="med"/>
                    </a:lnB>
                    <a:solidFill>
                      <a:schemeClr val="accent1"/>
                    </a:solidFill>
                  </a:tcPr>
                </a:tc>
                <a:tc hMerge="1">
                  <a:txBody>
                    <a:bodyPr/>
                    <a:lstStyle/>
                    <a:p>
                      <a:endParaRPr lang="en-GB"/>
                    </a:p>
                  </a:txBody>
                  <a:tcPr/>
                </a:tc>
                <a:extLst>
                  <a:ext uri="{0D108BD9-81ED-4DB2-BD59-A6C34878D82A}">
                    <a16:rowId xmlns:a16="http://schemas.microsoft.com/office/drawing/2014/main" val="3011744392"/>
                  </a:ext>
                </a:extLst>
              </a:tr>
              <a:tr h="251987">
                <a:tc vMerge="1">
                  <a:txBody>
                    <a:bodyPr/>
                    <a:lstStyle/>
                    <a:p>
                      <a:pPr algn="l" rtl="0"/>
                      <a:endParaRPr lang="en-US" sz="1200" b="1" dirty="0">
                        <a:solidFill>
                          <a:schemeClr val="tx2"/>
                        </a:solidFill>
                        <a:latin typeface="+mn-lt"/>
                      </a:endParaRPr>
                    </a:p>
                  </a:txBody>
                  <a:tcPr marL="90000" marR="90000" marT="46800" marB="46800" anchor="b">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200" b="1" dirty="0">
                          <a:solidFill>
                            <a:schemeClr val="tx2"/>
                          </a:solidFill>
                        </a:rPr>
                        <a:t>全グレード</a:t>
                      </a:r>
                    </a:p>
                  </a:txBody>
                  <a:tcPr marL="36000" marR="36000" marT="36000" marB="36000" anchor="ctr">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200" b="1" dirty="0">
                          <a:solidFill>
                            <a:schemeClr val="tx2"/>
                          </a:solidFill>
                        </a:rPr>
                        <a:t>グレード3～5</a:t>
                      </a:r>
                    </a:p>
                  </a:txBody>
                  <a:tcPr marL="36000" marR="36000" marT="36000" marB="36000" anchor="ctr">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200" b="1" dirty="0">
                          <a:solidFill>
                            <a:schemeClr val="tx2"/>
                          </a:solidFill>
                        </a:rPr>
                        <a:t>全グレード</a:t>
                      </a:r>
                    </a:p>
                  </a:txBody>
                  <a:tcPr marL="36000" marR="36000" marT="36000" marB="36000" anchor="ctr">
                    <a:lnT w="9525" cap="flat" cmpd="sng" algn="ctr">
                      <a:noFill/>
                      <a:prstDash val="solid"/>
                    </a:lnT>
                    <a:lnB w="12700" cap="flat" cmpd="sng" algn="ctr">
                      <a:noFill/>
                      <a:prstDash val="solid"/>
                      <a:round/>
                      <a:headEnd type="none" w="med" len="med"/>
                      <a:tailEnd type="none" w="med" len="med"/>
                    </a:lnB>
                    <a:solidFill>
                      <a:schemeClr val="accent1"/>
                    </a:solidFill>
                  </a:tcPr>
                </a:tc>
                <a:tc>
                  <a:txBody>
                    <a:bodyPr/>
                    <a:lstStyle/>
                    <a:p>
                      <a:pPr algn="ctr"/>
                      <a:r>
                        <a:rPr lang="ja-JP" sz="1200" b="1" dirty="0">
                          <a:solidFill>
                            <a:schemeClr val="tx2"/>
                          </a:solidFill>
                        </a:rPr>
                        <a:t>グレード3～5</a:t>
                      </a:r>
                    </a:p>
                  </a:txBody>
                  <a:tcPr marL="36000" marR="36000" marT="36000" marB="36000" anchor="ctr">
                    <a:lnT w="9525" cap="flat" cmpd="sng" algn="ctr">
                      <a:noFill/>
                      <a:prstDash val="solid"/>
                    </a:lnT>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4153357921"/>
                  </a:ext>
                </a:extLst>
              </a:tr>
              <a:tr h="121789">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全体</a:t>
                      </a:r>
                    </a:p>
                  </a:txBody>
                  <a:tcPr marL="180000" marR="90000" marT="46800" marB="46800">
                    <a:lnT>
                      <a:noFill/>
                    </a:lnT>
                  </a:tcPr>
                </a:tc>
                <a:tc>
                  <a:txBody>
                    <a:bodyPr/>
                    <a:lstStyle/>
                    <a:p>
                      <a:pPr algn="ctr"/>
                      <a:r>
                        <a:rPr lang="ja-JP" sz="1200"/>
                        <a:t>80 （22.5）</a:t>
                      </a:r>
                    </a:p>
                  </a:txBody>
                  <a:tcPr marL="90000" marR="90000" marT="46800" marB="46800">
                    <a:lnT w="9525" cap="flat" cmpd="sng" algn="ctr">
                      <a:noFill/>
                      <a:prstDash val="solid"/>
                    </a:lnT>
                  </a:tcPr>
                </a:tc>
                <a:tc>
                  <a:txBody>
                    <a:bodyPr/>
                    <a:lstStyle/>
                    <a:p>
                      <a:pPr algn="ctr"/>
                      <a:r>
                        <a:rPr lang="ja-JP" sz="1200"/>
                        <a:t>17 （4.8）</a:t>
                      </a:r>
                    </a:p>
                  </a:txBody>
                  <a:tcPr marL="90000" marR="90000" marT="46800" marB="46800">
                    <a:lnT w="9525" cap="flat" cmpd="sng" algn="ctr">
                      <a:noFill/>
                      <a:prstDash val="solid"/>
                    </a:lnT>
                  </a:tcPr>
                </a:tc>
                <a:tc>
                  <a:txBody>
                    <a:bodyPr/>
                    <a:lstStyle/>
                    <a:p>
                      <a:pPr algn="ctr"/>
                      <a:r>
                        <a:rPr lang="ja-JP" sz="1200"/>
                        <a:t>8 （2.3）</a:t>
                      </a:r>
                    </a:p>
                  </a:txBody>
                  <a:tcPr marL="90000" marR="90000" marT="46800" marB="46800">
                    <a:lnT w="9525" cap="flat" cmpd="sng" algn="ctr">
                      <a:noFill/>
                      <a:prstDash val="solid"/>
                    </a:lnT>
                  </a:tcPr>
                </a:tc>
                <a:tc>
                  <a:txBody>
                    <a:bodyPr/>
                    <a:lstStyle/>
                    <a:p>
                      <a:pPr algn="ctr"/>
                      <a:r>
                        <a:rPr lang="ja-JP" sz="1200"/>
                        <a:t>1 （0.3）</a:t>
                      </a:r>
                    </a:p>
                  </a:txBody>
                  <a:tcPr marL="90000" marR="90000" marT="46800" marB="46800">
                    <a:lnT w="9525" cap="flat" cmpd="sng" algn="ctr">
                      <a:noFill/>
                      <a:prstDash val="solid"/>
                    </a:lnT>
                  </a:tcPr>
                </a:tc>
                <a:extLst>
                  <a:ext uri="{0D108BD9-81ED-4DB2-BD59-A6C34878D82A}">
                    <a16:rowId xmlns:a16="http://schemas.microsoft.com/office/drawing/2014/main" val="1623299028"/>
                  </a:ext>
                </a:extLst>
              </a:tr>
              <a:tr h="121789">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200" b="0">
                          <a:solidFill>
                            <a:schemeClr val="tx1"/>
                          </a:solidFill>
                          <a:latin typeface="+mn-lt"/>
                          <a:ea typeface="MS Mincho"/>
                          <a:cs typeface="+mn-cs"/>
                        </a:rPr>
                        <a:t>中止に至った</a:t>
                      </a:r>
                    </a:p>
                  </a:txBody>
                  <a:tcPr marL="180000" marR="90000" marT="46800" marB="46800"/>
                </a:tc>
                <a:tc>
                  <a:txBody>
                    <a:bodyPr/>
                    <a:lstStyle/>
                    <a:p>
                      <a:pPr algn="ctr"/>
                      <a:r>
                        <a:rPr lang="ja-JP" sz="1200"/>
                        <a:t>16 （4.5）</a:t>
                      </a:r>
                    </a:p>
                  </a:txBody>
                  <a:tcPr marL="90000" marR="90000" marT="46800" marB="46800"/>
                </a:tc>
                <a:tc>
                  <a:txBody>
                    <a:bodyPr/>
                    <a:lstStyle/>
                    <a:p>
                      <a:pPr algn="ctr"/>
                      <a:r>
                        <a:rPr lang="ja-JP" sz="1200"/>
                        <a:t>9 （2.5）</a:t>
                      </a:r>
                    </a:p>
                  </a:txBody>
                  <a:tcPr marL="90000" marR="90000" marT="46800" marB="46800"/>
                </a:tc>
                <a:tc>
                  <a:txBody>
                    <a:bodyPr/>
                    <a:lstStyle/>
                    <a:p>
                      <a:pPr algn="ctr"/>
                      <a:r>
                        <a:rPr lang="ja-JP" sz="1200"/>
                        <a:t>0</a:t>
                      </a:r>
                    </a:p>
                  </a:txBody>
                  <a:tcPr marL="90000" marR="90000" marT="46800" marB="46800"/>
                </a:tc>
                <a:tc>
                  <a:txBody>
                    <a:bodyPr/>
                    <a:lstStyle/>
                    <a:p>
                      <a:pPr algn="ctr"/>
                      <a:r>
                        <a:rPr lang="ja-JP" sz="1200"/>
                        <a:t>0</a:t>
                      </a:r>
                    </a:p>
                  </a:txBody>
                  <a:tcPr marL="90000" marR="90000" marT="46800" marB="46800"/>
                </a:tc>
                <a:extLst>
                  <a:ext uri="{0D108BD9-81ED-4DB2-BD59-A6C34878D82A}">
                    <a16:rowId xmlns:a16="http://schemas.microsoft.com/office/drawing/2014/main" val="1447621388"/>
                  </a:ext>
                </a:extLst>
              </a:tr>
              <a:tr h="121789">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200" b="0" dirty="0">
                          <a:solidFill>
                            <a:schemeClr val="tx1"/>
                          </a:solidFill>
                          <a:latin typeface="+mn-lt"/>
                          <a:ea typeface="MS Mincho"/>
                          <a:cs typeface="+mn-cs"/>
                        </a:rPr>
                        <a:t>死亡に至った</a:t>
                      </a:r>
                    </a:p>
                  </a:txBody>
                  <a:tcPr marL="180000" marR="90000" marT="46800" marB="46800"/>
                </a:tc>
                <a:tc>
                  <a:txBody>
                    <a:bodyPr/>
                    <a:lstStyle/>
                    <a:p>
                      <a:pPr algn="ctr"/>
                      <a:r>
                        <a:rPr lang="ja-JP" sz="1200"/>
                        <a:t>2 （0.6）</a:t>
                      </a:r>
                    </a:p>
                  </a:txBody>
                  <a:tcPr marL="90000" marR="90000" marT="46800" marB="46800"/>
                </a:tc>
                <a:tc>
                  <a:txBody>
                    <a:bodyPr/>
                    <a:lstStyle/>
                    <a:p>
                      <a:pPr algn="ctr"/>
                      <a:r>
                        <a:rPr lang="ja-JP" sz="1200"/>
                        <a:t>2 （0.6）</a:t>
                      </a:r>
                    </a:p>
                  </a:txBody>
                  <a:tcPr marL="90000" marR="90000" marT="46800" marB="46800"/>
                </a:tc>
                <a:tc>
                  <a:txBody>
                    <a:bodyPr/>
                    <a:lstStyle/>
                    <a:p>
                      <a:pPr algn="ctr"/>
                      <a:r>
                        <a:rPr lang="ja-JP" sz="1200"/>
                        <a:t>0</a:t>
                      </a:r>
                    </a:p>
                  </a:txBody>
                  <a:tcPr marL="90000" marR="90000" marT="46800" marB="46800"/>
                </a:tc>
                <a:tc>
                  <a:txBody>
                    <a:bodyPr/>
                    <a:lstStyle/>
                    <a:p>
                      <a:pPr algn="ctr"/>
                      <a:r>
                        <a:rPr lang="ja-JP" sz="1200" dirty="0"/>
                        <a:t>0</a:t>
                      </a:r>
                    </a:p>
                  </a:txBody>
                  <a:tcPr marL="90000" marR="90000" marT="46800" marB="46800"/>
                </a:tc>
                <a:extLst>
                  <a:ext uri="{0D108BD9-81ED-4DB2-BD59-A6C34878D82A}">
                    <a16:rowId xmlns:a16="http://schemas.microsoft.com/office/drawing/2014/main" val="1527243659"/>
                  </a:ext>
                </a:extLst>
              </a:tr>
            </a:tbl>
          </a:graphicData>
        </a:graphic>
      </p:graphicFrame>
    </p:spTree>
    <p:extLst>
      <p:ext uri="{BB962C8B-B14F-4D97-AF65-F5344CB8AC3E}">
        <p14:creationId xmlns:p14="http://schemas.microsoft.com/office/powerpoint/2010/main" val="12672352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972O：ニボルマブ（Nivo）＋イピリムマブ（Ipi）の6か月投与と進行性非小細胞肺がん（aNSCLC）患者における継続投与の比較：無作為化IFCT-1701第3相試験の結果 </a:t>
            </a:r>
            <a:br>
              <a:rPr lang="en-GB" altLang="ja-JP" dirty="0"/>
            </a:br>
            <a:r>
              <a:rPr lang="ja-JP" dirty="0"/>
              <a:t>– Zalcman G, et al</a:t>
            </a:r>
            <a:r>
              <a:rPr lang="en-GB" altLang="ja-JP" dirty="0"/>
              <a:t>.</a:t>
            </a:r>
            <a:endParaRPr lang="ja-JP" dirty="0"/>
          </a:p>
        </p:txBody>
      </p:sp>
      <p:sp>
        <p:nvSpPr>
          <p:cNvPr id="6" name="Content Placeholder 5"/>
          <p:cNvSpPr>
            <a:spLocks noGrp="1"/>
          </p:cNvSpPr>
          <p:nvPr>
            <p:ph idx="1"/>
          </p:nvPr>
        </p:nvSpPr>
        <p:spPr/>
        <p:txBody>
          <a:bodyPr/>
          <a:lstStyle/>
          <a:p>
            <a:r>
              <a:rPr lang="ja-JP" b="1"/>
              <a:t>研究目的</a:t>
            </a:r>
          </a:p>
          <a:p>
            <a:pPr lvl="1"/>
            <a:r>
              <a:rPr lang="ja-JP"/>
              <a:t>DICIPLE試験においてステージIVのNSCLC患者を対象にニボルマブ＋イピリムマブの6ヶ月間の治療期間と、増悪までの継続治療の有効性と安全性を比較検討すること</a:t>
            </a:r>
          </a:p>
        </p:txBody>
      </p:sp>
      <p:sp>
        <p:nvSpPr>
          <p:cNvPr id="5" name="Text Placeholder 4"/>
          <p:cNvSpPr>
            <a:spLocks noGrp="1"/>
          </p:cNvSpPr>
          <p:nvPr>
            <p:ph type="body" sz="quarter" idx="11"/>
          </p:nvPr>
        </p:nvSpPr>
        <p:spPr/>
        <p:txBody>
          <a:bodyPr/>
          <a:lstStyle/>
          <a:p>
            <a:r>
              <a:rPr lang="ja-JP"/>
              <a:t>Zalcman G, et al.Ann Oncol 2022;33（suppl）:Abstr 972O</a:t>
            </a:r>
          </a:p>
        </p:txBody>
      </p:sp>
      <p:sp>
        <p:nvSpPr>
          <p:cNvPr id="8" name="AutoShape 9"/>
          <p:cNvSpPr>
            <a:spLocks noChangeArrowheads="1"/>
          </p:cNvSpPr>
          <p:nvPr/>
        </p:nvSpPr>
        <p:spPr bwMode="auto">
          <a:xfrm>
            <a:off x="216737" y="2767399"/>
            <a:ext cx="2971800" cy="2365631"/>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ステージIVのNSCLC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EGFR/ALK変異なし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a:latin typeface="Arial" panose="020B0604020202020204"/>
                <a:ea typeface="MS Mincho" pitchFamily="2" charset="-122"/>
              </a:rPr>
              <a:t>未治療 </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すべてのPD-L1ステータス</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ECOG PS 0–1 </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（n=265）</a:t>
            </a:r>
          </a:p>
        </p:txBody>
      </p:sp>
      <p:sp>
        <p:nvSpPr>
          <p:cNvPr id="9" name="AutoShape 12"/>
          <p:cNvSpPr>
            <a:spLocks noChangeArrowheads="1"/>
          </p:cNvSpPr>
          <p:nvPr/>
        </p:nvSpPr>
        <p:spPr bwMode="auto">
          <a:xfrm>
            <a:off x="6111174" y="4650691"/>
            <a:ext cx="2678125" cy="1016813"/>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観察</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panose="020B0604020202020204"/>
                <a:ea typeface="MS Mincho" pitchFamily="2" charset="-122"/>
                <a:cs typeface="+mj-cs"/>
                <a:sym typeface="Helvetica"/>
              </a:rPr>
              <a:t>（n=35）</a:t>
            </a:r>
          </a:p>
        </p:txBody>
      </p:sp>
      <p:sp>
        <p:nvSpPr>
          <p:cNvPr id="10" name="AutoShape 8"/>
          <p:cNvSpPr>
            <a:spLocks noChangeArrowheads="1"/>
          </p:cNvSpPr>
          <p:nvPr/>
        </p:nvSpPr>
        <p:spPr bwMode="auto">
          <a:xfrm>
            <a:off x="6111175" y="2289025"/>
            <a:ext cx="2678124" cy="1016813"/>
          </a:xfrm>
          <a:prstGeom prst="roundRect">
            <a:avLst>
              <a:gd name="adj" fmla="val 16667"/>
            </a:avLst>
          </a:prstGeom>
          <a:solidFill>
            <a:schemeClr val="accent2"/>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sz="1600">
                <a:latin typeface="Arial" charset="0"/>
                <a:ea typeface="MS Mincho" pitchFamily="2" charset="-122"/>
                <a:cs typeface="Arial" charset="0"/>
              </a:rPr>
              <a:t>ニボルマブ 3mg/kg q2w + イピリムマブ 1mg/kg q6w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（n=36）</a:t>
            </a:r>
          </a:p>
        </p:txBody>
      </p:sp>
      <p:sp>
        <p:nvSpPr>
          <p:cNvPr id="11" name="Rectangle 9"/>
          <p:cNvSpPr txBox="1">
            <a:spLocks noChangeArrowheads="1"/>
          </p:cNvSpPr>
          <p:nvPr/>
        </p:nvSpPr>
        <p:spPr bwMode="auto">
          <a:xfrm>
            <a:off x="2114197" y="5687958"/>
            <a:ext cx="3299730" cy="7310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kumimoji="0" lang="ja-JP" sz="1600" b="0" i="0" u="none" strike="noStrike" cap="none" normalizeH="0" baseline="0" noProof="0">
                <a:ln>
                  <a:noFill/>
                </a:ln>
                <a:solidFill>
                  <a:srgbClr val="363636"/>
                </a:solidFill>
                <a:uLnTx/>
                <a:uFillTx/>
                <a:latin typeface="Arial"/>
                <a:ea typeface="MS Mincho"/>
                <a:cs typeface="Arial"/>
                <a:sym typeface="Helvetica"/>
              </a:rPr>
              <a:t>PFS</a:t>
            </a:r>
          </a:p>
        </p:txBody>
      </p:sp>
      <p:sp>
        <p:nvSpPr>
          <p:cNvPr id="12" name="Content Placeholder 26"/>
          <p:cNvSpPr txBox="1">
            <a:spLocks/>
          </p:cNvSpPr>
          <p:nvPr/>
        </p:nvSpPr>
        <p:spPr>
          <a:xfrm>
            <a:off x="6356902" y="5687958"/>
            <a:ext cx="4127124"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sym typeface="Helvetica"/>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kumimoji="0" lang="ja-JP" sz="1600" b="0" i="0" u="none" strike="noStrike" cap="none" normalizeH="0" baseline="0" noProof="0">
                <a:ln>
                  <a:noFill/>
                </a:ln>
                <a:solidFill>
                  <a:srgbClr val="363636"/>
                </a:solidFill>
                <a:uLnTx/>
                <a:uFillTx/>
                <a:latin typeface="Arial"/>
                <a:ea typeface="MS Mincho"/>
                <a:cs typeface="Arial"/>
                <a:sym typeface="Helvetica"/>
              </a:rPr>
              <a:t>QoL、安全性</a:t>
            </a:r>
          </a:p>
        </p:txBody>
      </p:sp>
      <p:sp>
        <p:nvSpPr>
          <p:cNvPr id="13" name="Oval 12"/>
          <p:cNvSpPr>
            <a:spLocks noChangeArrowheads="1"/>
          </p:cNvSpPr>
          <p:nvPr/>
        </p:nvSpPr>
        <p:spPr bwMode="auto">
          <a:xfrm>
            <a:off x="5586009" y="3658114"/>
            <a:ext cx="580059" cy="584200"/>
          </a:xfrm>
          <a:prstGeom prst="ellipse">
            <a:avLst/>
          </a:prstGeom>
          <a:noFill/>
          <a:ln w="38100">
            <a:solidFill>
              <a:schemeClr val="bg1"/>
            </a:solidFill>
            <a:round/>
            <a:headEnd/>
            <a:tailEnd/>
          </a:ln>
        </p:spPr>
        <p:txBody>
          <a:bodyPr wrap="none" anchor="ct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002850"/>
                </a:solidFill>
                <a:uLnTx/>
                <a:uFillTx/>
                <a:latin typeface="Arial" panose="020B0604020202020204"/>
                <a:ea typeface="MS Mincho" pitchFamily="2" charset="-122"/>
                <a:cs typeface="+mj-cs"/>
                <a:sym typeface="Helvetica"/>
              </a:rPr>
              <a:t>R</a:t>
            </a:r>
          </a:p>
          <a:p>
            <a:pPr marL="0" marR="0" lvl="0" indent="0" algn="ctr" defTabSz="914400" rtl="0" eaLnBrk="1" fontAlgn="auto" latinLnBrk="0" hangingPunct="0">
              <a:lnSpc>
                <a:spcPct val="100000"/>
              </a:lnSpc>
              <a:spcBef>
                <a:spcPts val="0"/>
              </a:spcBef>
              <a:spcAft>
                <a:spcPts val="0"/>
              </a:spcAft>
              <a:buClrTx/>
              <a:buSzTx/>
              <a:buFontTx/>
              <a:buNone/>
              <a:tabLst/>
              <a:defRPr/>
            </a:pPr>
            <a:r>
              <a:rPr lang="ja-JP" sz="1600" b="1">
                <a:solidFill>
                  <a:srgbClr val="002850"/>
                </a:solidFill>
                <a:latin typeface="Arial" panose="020B0604020202020204"/>
                <a:ea typeface="MS Mincho" pitchFamily="2" charset="-122"/>
              </a:rPr>
              <a:t>1:1</a:t>
            </a:r>
          </a:p>
        </p:txBody>
      </p:sp>
      <p:cxnSp>
        <p:nvCxnSpPr>
          <p:cNvPr id="14" name="AutoShape 15"/>
          <p:cNvCxnSpPr>
            <a:cxnSpLocks noChangeShapeType="1"/>
            <a:stCxn id="13" idx="0"/>
            <a:endCxn id="10" idx="1"/>
          </p:cNvCxnSpPr>
          <p:nvPr/>
        </p:nvCxnSpPr>
        <p:spPr bwMode="auto">
          <a:xfrm rot="5400000" flipH="1" flipV="1">
            <a:off x="5563266" y="3110205"/>
            <a:ext cx="860682" cy="235136"/>
          </a:xfrm>
          <a:prstGeom prst="bentConnector2">
            <a:avLst/>
          </a:prstGeom>
          <a:noFill/>
          <a:ln w="38100">
            <a:solidFill>
              <a:schemeClr val="bg1"/>
            </a:solidFill>
            <a:miter lim="800000"/>
            <a:headEnd/>
            <a:tailEnd type="triangle" w="med" len="med"/>
          </a:ln>
        </p:spPr>
      </p:cxnSp>
      <p:cxnSp>
        <p:nvCxnSpPr>
          <p:cNvPr id="15" name="AutoShape 16"/>
          <p:cNvCxnSpPr>
            <a:cxnSpLocks noChangeShapeType="1"/>
            <a:stCxn id="13" idx="4"/>
            <a:endCxn id="9" idx="1"/>
          </p:cNvCxnSpPr>
          <p:nvPr/>
        </p:nvCxnSpPr>
        <p:spPr bwMode="auto">
          <a:xfrm rot="16200000" flipH="1">
            <a:off x="5535214" y="4583138"/>
            <a:ext cx="916784" cy="235135"/>
          </a:xfrm>
          <a:prstGeom prst="bentConnector2">
            <a:avLst/>
          </a:prstGeom>
          <a:noFill/>
          <a:ln w="38100">
            <a:solidFill>
              <a:schemeClr val="bg1"/>
            </a:solidFill>
            <a:miter lim="800000"/>
            <a:headEnd/>
            <a:tailEnd type="triangle" w="med" len="med"/>
          </a:ln>
        </p:spPr>
      </p:cxnSp>
      <p:cxnSp>
        <p:nvCxnSpPr>
          <p:cNvPr id="16" name="AutoShape 19"/>
          <p:cNvCxnSpPr>
            <a:cxnSpLocks noChangeShapeType="1"/>
            <a:stCxn id="8" idx="3"/>
            <a:endCxn id="36" idx="1"/>
          </p:cNvCxnSpPr>
          <p:nvPr/>
        </p:nvCxnSpPr>
        <p:spPr bwMode="auto">
          <a:xfrm>
            <a:off x="3188537" y="3950215"/>
            <a:ext cx="105252" cy="0"/>
          </a:xfrm>
          <a:prstGeom prst="straightConnector1">
            <a:avLst/>
          </a:prstGeom>
          <a:noFill/>
          <a:ln w="38100">
            <a:solidFill>
              <a:schemeClr val="bg1"/>
            </a:solidFill>
            <a:round/>
            <a:headEnd type="none" w="med" len="med"/>
            <a:tailEnd type="none" w="med" len="med"/>
          </a:ln>
        </p:spPr>
      </p:cxnSp>
      <p:sp>
        <p:nvSpPr>
          <p:cNvPr id="36" name="AutoShape 8"/>
          <p:cNvSpPr>
            <a:spLocks noChangeArrowheads="1"/>
          </p:cNvSpPr>
          <p:nvPr/>
        </p:nvSpPr>
        <p:spPr bwMode="auto">
          <a:xfrm>
            <a:off x="3293789" y="3301610"/>
            <a:ext cx="2008456" cy="1297209"/>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noProof="0" dirty="0">
                <a:ln>
                  <a:noFill/>
                </a:ln>
                <a:solidFill>
                  <a:srgbClr val="FFFFFF"/>
                </a:solidFill>
                <a:uLnTx/>
                <a:uFillTx/>
                <a:latin typeface="Arial" charset="0"/>
                <a:ea typeface="MS Mincho" pitchFamily="2" charset="-122"/>
                <a:cs typeface="Arial" charset="0"/>
                <a:sym typeface="Helvetica"/>
              </a:rPr>
              <a:t>ニボルマブ</a:t>
            </a:r>
            <a:r>
              <a:rPr kumimoji="0" lang="ja-JP" sz="16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 </a:t>
            </a:r>
            <a:br>
              <a:rPr kumimoji="0" lang="ja-JP" sz="16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br>
            <a:r>
              <a:rPr kumimoji="0" lang="ja-JP" sz="16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3</a:t>
            </a:r>
            <a:r>
              <a:rPr kumimoji="0" lang="ja-JP" sz="1600" b="0" i="0" u="none" strike="noStrike" cap="none" normalizeH="0" noProof="0" dirty="0">
                <a:ln>
                  <a:noFill/>
                </a:ln>
                <a:solidFill>
                  <a:srgbClr val="FFFFFF"/>
                </a:solidFill>
                <a:uLnTx/>
                <a:uFillTx/>
                <a:latin typeface="Arial" charset="0"/>
                <a:ea typeface="MS Mincho" pitchFamily="2" charset="-122"/>
                <a:cs typeface="Arial" charset="0"/>
                <a:sym typeface="Helvetica"/>
              </a:rPr>
              <a:t> mg/kg q2w + </a:t>
            </a:r>
            <a:br>
              <a:rPr kumimoji="0" lang="en-GB" altLang="ja-JP" sz="1600" b="0" i="0" u="none" strike="noStrike" cap="none" normalizeH="0" noProof="0" dirty="0">
                <a:ln>
                  <a:noFill/>
                </a:ln>
                <a:solidFill>
                  <a:srgbClr val="FFFFFF"/>
                </a:solidFill>
                <a:uLnTx/>
                <a:uFillTx/>
                <a:latin typeface="Arial" charset="0"/>
                <a:ea typeface="MS Mincho" pitchFamily="2" charset="-122"/>
                <a:cs typeface="Arial" charset="0"/>
                <a:sym typeface="Helvetica"/>
              </a:rPr>
            </a:br>
            <a:r>
              <a:rPr kumimoji="0" lang="ja-JP" sz="1600" b="0" i="0" u="none" strike="noStrike" cap="none" normalizeH="0" noProof="0" dirty="0">
                <a:ln>
                  <a:noFill/>
                </a:ln>
                <a:solidFill>
                  <a:srgbClr val="FFFFFF"/>
                </a:solidFill>
                <a:uLnTx/>
                <a:uFillTx/>
                <a:latin typeface="Arial" charset="0"/>
                <a:ea typeface="MS Mincho" pitchFamily="2" charset="-122"/>
                <a:cs typeface="Arial" charset="0"/>
                <a:sym typeface="Helvetica"/>
              </a:rPr>
              <a:t>イピリムマブ</a:t>
            </a:r>
            <a:br>
              <a:rPr kumimoji="0" lang="ja-JP" sz="1600" b="0" i="0" u="none" strike="noStrike" cap="none" normalizeH="0" noProof="0" dirty="0">
                <a:ln>
                  <a:noFill/>
                </a:ln>
                <a:solidFill>
                  <a:srgbClr val="FFFFFF"/>
                </a:solidFill>
                <a:uLnTx/>
                <a:uFillTx/>
                <a:latin typeface="Arial" charset="0"/>
                <a:ea typeface="MS Mincho" pitchFamily="2" charset="-122"/>
                <a:cs typeface="Arial" charset="0"/>
                <a:sym typeface="Helvetica"/>
              </a:rPr>
            </a:br>
            <a:r>
              <a:rPr kumimoji="0" lang="ja-JP" sz="1600" b="0" i="0" u="none" strike="noStrike" cap="none" normalizeH="0" noProof="0" dirty="0">
                <a:ln>
                  <a:noFill/>
                </a:ln>
                <a:solidFill>
                  <a:srgbClr val="FFFFFF"/>
                </a:solidFill>
                <a:uLnTx/>
                <a:uFillTx/>
                <a:latin typeface="Arial" charset="0"/>
                <a:ea typeface="MS Mincho" pitchFamily="2" charset="-122"/>
                <a:cs typeface="Arial" charset="0"/>
                <a:sym typeface="Helvetica"/>
              </a:rPr>
              <a:t>1 mg/kg q6w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dirty="0">
                <a:ln>
                  <a:noFill/>
                </a:ln>
                <a:solidFill>
                  <a:srgbClr val="FFFFFF"/>
                </a:solidFill>
                <a:uLnTx/>
                <a:uFillTx/>
                <a:latin typeface="Arial" charset="0"/>
                <a:ea typeface="MS Mincho" pitchFamily="2" charset="-122"/>
                <a:cs typeface="Arial" charset="0"/>
                <a:sym typeface="Helvetica"/>
              </a:rPr>
              <a:t>（n=261）</a:t>
            </a:r>
          </a:p>
        </p:txBody>
      </p:sp>
      <p:cxnSp>
        <p:nvCxnSpPr>
          <p:cNvPr id="43" name="AutoShape 19"/>
          <p:cNvCxnSpPr>
            <a:cxnSpLocks noChangeShapeType="1"/>
            <a:stCxn id="36" idx="3"/>
            <a:endCxn id="13" idx="2"/>
          </p:cNvCxnSpPr>
          <p:nvPr/>
        </p:nvCxnSpPr>
        <p:spPr bwMode="auto">
          <a:xfrm flipV="1">
            <a:off x="5302245" y="3950214"/>
            <a:ext cx="283764" cy="1"/>
          </a:xfrm>
          <a:prstGeom prst="straightConnector1">
            <a:avLst/>
          </a:prstGeom>
          <a:noFill/>
          <a:ln w="38100">
            <a:solidFill>
              <a:schemeClr val="bg1"/>
            </a:solidFill>
            <a:round/>
            <a:headEnd type="none" w="med" len="med"/>
            <a:tailEnd type="none" w="med" len="med"/>
          </a:ln>
        </p:spPr>
      </p:cxnSp>
      <p:sp>
        <p:nvSpPr>
          <p:cNvPr id="68" name="AutoShape 8"/>
          <p:cNvSpPr>
            <a:spLocks noChangeArrowheads="1"/>
          </p:cNvSpPr>
          <p:nvPr/>
        </p:nvSpPr>
        <p:spPr bwMode="auto">
          <a:xfrm>
            <a:off x="9195540" y="4645888"/>
            <a:ext cx="2779723" cy="1026419"/>
          </a:xfrm>
          <a:prstGeom prst="roundRect">
            <a:avLst>
              <a:gd name="adj" fmla="val 16667"/>
            </a:avLst>
          </a:prstGeom>
          <a:solidFill>
            <a:schemeClr val="accent2"/>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sz="1600">
                <a:latin typeface="Arial" charset="0"/>
                <a:ea typeface="MS Mincho" pitchFamily="2" charset="-122"/>
                <a:cs typeface="Arial" charset="0"/>
              </a:rPr>
              <a:t>ニボルマブ 3mg/kg q2w + イピリムマブ 1mg/kg q6w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sym typeface="Helvetica"/>
              </a:rPr>
              <a:t>（n=10）</a:t>
            </a:r>
          </a:p>
        </p:txBody>
      </p:sp>
      <p:sp>
        <p:nvSpPr>
          <p:cNvPr id="69" name="AutoShape 8"/>
          <p:cNvSpPr>
            <a:spLocks noChangeArrowheads="1"/>
          </p:cNvSpPr>
          <p:nvPr/>
        </p:nvSpPr>
        <p:spPr bwMode="auto">
          <a:xfrm>
            <a:off x="9195540" y="2284222"/>
            <a:ext cx="2926796" cy="1026419"/>
          </a:xfrm>
          <a:prstGeom prst="roundRect">
            <a:avLst>
              <a:gd name="adj" fmla="val 16667"/>
            </a:avLst>
          </a:prstGeom>
          <a:solidFill>
            <a:schemeClr val="accent3"/>
          </a:solidFill>
          <a:ln w="9525" algn="ctr">
            <a:noFill/>
            <a:round/>
            <a:headEnd/>
            <a:tailEnd/>
          </a:ln>
        </p:spPr>
        <p:txBody>
          <a:bodyPr lIns="90488" tIns="0" rIns="90488" bIns="0" anchor="ctr"/>
          <a:lstStyle/>
          <a:p>
            <a:pPr lvl="0" algn="ctr" defTabSz="892175" eaLnBrk="0" fontAlgn="base">
              <a:spcBef>
                <a:spcPct val="0"/>
              </a:spcBef>
              <a:spcAft>
                <a:spcPct val="0"/>
              </a:spcAft>
              <a:defRPr/>
            </a:pPr>
            <a:r>
              <a:rPr lang="ja-JP" sz="1600">
                <a:solidFill>
                  <a:schemeClr val="tx1"/>
                </a:solidFill>
                <a:latin typeface="Arial" charset="0"/>
                <a:ea typeface="MS Mincho" pitchFamily="2" charset="-122"/>
                <a:cs typeface="Arial" charset="0"/>
              </a:rPr>
              <a:t>白金製剤ベースのダブレット </a:t>
            </a:r>
          </a:p>
        </p:txBody>
      </p:sp>
      <p:cxnSp>
        <p:nvCxnSpPr>
          <p:cNvPr id="70" name="AutoShape 19"/>
          <p:cNvCxnSpPr>
            <a:cxnSpLocks noChangeShapeType="1"/>
            <a:stCxn id="10" idx="3"/>
            <a:endCxn id="69" idx="1"/>
          </p:cNvCxnSpPr>
          <p:nvPr/>
        </p:nvCxnSpPr>
        <p:spPr bwMode="auto">
          <a:xfrm>
            <a:off x="8789299" y="2797432"/>
            <a:ext cx="406241" cy="0"/>
          </a:xfrm>
          <a:prstGeom prst="straightConnector1">
            <a:avLst/>
          </a:prstGeom>
          <a:noFill/>
          <a:ln w="38100">
            <a:solidFill>
              <a:schemeClr val="bg1"/>
            </a:solidFill>
            <a:round/>
            <a:headEnd type="none" w="med" len="med"/>
            <a:tailEnd type="triangle" w="med" len="med"/>
          </a:ln>
        </p:spPr>
      </p:cxnSp>
      <p:cxnSp>
        <p:nvCxnSpPr>
          <p:cNvPr id="73" name="AutoShape 19"/>
          <p:cNvCxnSpPr>
            <a:cxnSpLocks noChangeShapeType="1"/>
            <a:stCxn id="9" idx="3"/>
            <a:endCxn id="68" idx="1"/>
          </p:cNvCxnSpPr>
          <p:nvPr/>
        </p:nvCxnSpPr>
        <p:spPr bwMode="auto">
          <a:xfrm>
            <a:off x="8789299" y="5159098"/>
            <a:ext cx="406241" cy="0"/>
          </a:xfrm>
          <a:prstGeom prst="straightConnector1">
            <a:avLst/>
          </a:prstGeom>
          <a:noFill/>
          <a:ln w="38100">
            <a:solidFill>
              <a:schemeClr val="bg1"/>
            </a:solidFill>
            <a:round/>
            <a:headEnd type="none" w="med" len="med"/>
            <a:tailEnd type="triangle" w="med" len="med"/>
          </a:ln>
        </p:spPr>
      </p:cxnSp>
      <p:sp>
        <p:nvSpPr>
          <p:cNvPr id="78" name="Content Placeholder 26"/>
          <p:cNvSpPr txBox="1">
            <a:spLocks/>
          </p:cNvSpPr>
          <p:nvPr/>
        </p:nvSpPr>
        <p:spPr bwMode="auto">
          <a:xfrm>
            <a:off x="6517488" y="3279181"/>
            <a:ext cx="5031782" cy="892175"/>
          </a:xfrm>
          <a:prstGeom prst="rect">
            <a:avLst/>
          </a:prstGeom>
          <a:noFill/>
          <a:ln w="9525">
            <a:noFill/>
            <a:miter lim="800000"/>
            <a:headEnd/>
            <a:tailEnd/>
          </a:ln>
        </p:spPr>
        <p:txBody>
          <a:bodyPr/>
          <a:lstStyle/>
          <a:p>
            <a:pPr marL="190500" marR="0" lvl="0" indent="-190500" algn="l" defTabSz="914400" rtl="0" eaLnBrk="1" fontAlgn="auto" latinLnBrk="0" hangingPunct="0">
              <a:lnSpc>
                <a:spcPct val="100000"/>
              </a:lnSpc>
              <a:spcBef>
                <a:spcPts val="0"/>
              </a:spcBef>
              <a:spcAft>
                <a:spcPts val="300"/>
              </a:spcAft>
              <a:buClrTx/>
              <a:buSzTx/>
              <a:buFontTx/>
              <a:buNone/>
              <a:tabLst/>
              <a:defRPr/>
            </a:pPr>
            <a:r>
              <a:rPr kumimoji="0" lang="ja-JP" sz="1200" b="1" i="0" u="none" strike="noStrike" cap="none" normalizeH="0" baseline="0" noProof="0">
                <a:ln>
                  <a:noFill/>
                </a:ln>
                <a:solidFill>
                  <a:srgbClr val="363636"/>
                </a:solidFill>
                <a:uLnTx/>
                <a:uFillTx/>
                <a:latin typeface="Arial"/>
                <a:ea typeface="MS Mincho"/>
                <a:sym typeface="Helvetica"/>
              </a:rPr>
              <a:t>層別化</a:t>
            </a:r>
          </a:p>
          <a:p>
            <a:pPr marL="203200" marR="0" lvl="0" indent="-203200" algn="l" defTabSz="914400" rtl="0" eaLnBrk="1" fontAlgn="auto" latinLnBrk="0" hangingPunct="0">
              <a:lnSpc>
                <a:spcPct val="100000"/>
              </a:lnSpc>
              <a:spcBef>
                <a:spcPts val="0"/>
              </a:spcBef>
              <a:spcAft>
                <a:spcPts val="300"/>
              </a:spcAft>
              <a:buClrTx/>
              <a:buSzTx/>
              <a:buFont typeface="Arial" pitchFamily="34" charset="0"/>
              <a:buChar char="•"/>
              <a:tabLst/>
              <a:defRPr/>
            </a:pPr>
            <a:r>
              <a:rPr kumimoji="0" lang="ja-JP" sz="1200" b="0" i="0" u="none" strike="noStrike" cap="none" normalizeH="0" baseline="0" noProof="0">
                <a:ln>
                  <a:noFill/>
                </a:ln>
                <a:solidFill>
                  <a:srgbClr val="363636"/>
                </a:solidFill>
                <a:uLnTx/>
                <a:uFillTx/>
                <a:latin typeface="Arial" panose="020B0604020202020204"/>
                <a:ea typeface="MS Mincho"/>
                <a:sym typeface="Helvetica"/>
              </a:rPr>
              <a:t>組織型（SCC vs. 非SCC）</a:t>
            </a:r>
          </a:p>
          <a:p>
            <a:pPr marL="203200" marR="0" lvl="0" indent="-203200" algn="l" defTabSz="914400" rtl="0" eaLnBrk="1" fontAlgn="auto" latinLnBrk="0" hangingPunct="0">
              <a:lnSpc>
                <a:spcPct val="100000"/>
              </a:lnSpc>
              <a:spcBef>
                <a:spcPts val="0"/>
              </a:spcBef>
              <a:spcAft>
                <a:spcPts val="300"/>
              </a:spcAft>
              <a:buClrTx/>
              <a:buSzTx/>
              <a:buFont typeface="Arial" pitchFamily="34" charset="0"/>
              <a:buChar char="•"/>
              <a:tabLst/>
              <a:defRPr/>
            </a:pPr>
            <a:r>
              <a:rPr lang="ja-JP" sz="1200">
                <a:solidFill>
                  <a:srgbClr val="363636"/>
                </a:solidFill>
                <a:latin typeface="Arial" panose="020B0604020202020204"/>
                <a:ea typeface="MS Mincho"/>
              </a:rPr>
              <a:t>PD-L1 （&lt;1％, 1–49％ vs. ≥50％）</a:t>
            </a:r>
          </a:p>
          <a:p>
            <a:pPr marL="203200" marR="0" lvl="0" indent="-203200" algn="l" defTabSz="914400" rtl="0" eaLnBrk="1" fontAlgn="auto" latinLnBrk="0" hangingPunct="0">
              <a:lnSpc>
                <a:spcPct val="100000"/>
              </a:lnSpc>
              <a:spcBef>
                <a:spcPts val="0"/>
              </a:spcBef>
              <a:spcAft>
                <a:spcPts val="300"/>
              </a:spcAft>
              <a:buClrTx/>
              <a:buSzTx/>
              <a:buFont typeface="Arial" pitchFamily="34" charset="0"/>
              <a:buChar char="•"/>
              <a:tabLst/>
              <a:defRPr/>
            </a:pPr>
            <a:r>
              <a:rPr lang="ja-JP" sz="1200">
                <a:solidFill>
                  <a:srgbClr val="363636"/>
                </a:solidFill>
                <a:latin typeface="Arial" panose="020B0604020202020204"/>
                <a:ea typeface="MS Mincho"/>
                <a:sym typeface="Helvetica"/>
              </a:rPr>
              <a:t>喫煙歴 （</a:t>
            </a:r>
            <a:r>
              <a:rPr kumimoji="0" lang="ja-JP" sz="1200" b="0" i="0" u="none" strike="noStrike" cap="none" normalizeH="0" baseline="0" noProof="0">
                <a:ln>
                  <a:noFill/>
                </a:ln>
                <a:solidFill>
                  <a:srgbClr val="363636"/>
                </a:solidFill>
                <a:uLnTx/>
                <a:uFillTx/>
                <a:latin typeface="Arial" panose="020B0604020202020204"/>
                <a:ea typeface="MS Mincho"/>
                <a:sym typeface="Helvetica"/>
              </a:rPr>
              <a:t>有喫煙歴者 vs. 生涯非喫煙者）</a:t>
            </a:r>
          </a:p>
          <a:p>
            <a:pPr marL="203200" marR="0" lvl="0" indent="-203200" algn="l" defTabSz="914400" rtl="0" eaLnBrk="1" fontAlgn="auto" latinLnBrk="0" hangingPunct="0">
              <a:lnSpc>
                <a:spcPct val="100000"/>
              </a:lnSpc>
              <a:spcBef>
                <a:spcPts val="0"/>
              </a:spcBef>
              <a:spcAft>
                <a:spcPts val="300"/>
              </a:spcAft>
              <a:buClrTx/>
              <a:buSzTx/>
              <a:buFont typeface="Arial" pitchFamily="34" charset="0"/>
              <a:buChar char="•"/>
              <a:tabLst/>
              <a:defRPr/>
            </a:pPr>
            <a:r>
              <a:rPr kumimoji="0" lang="ja-JP" sz="1200" b="0" i="0" u="none" strike="noStrike" cap="none" normalizeH="0" baseline="0" noProof="0">
                <a:ln>
                  <a:noFill/>
                </a:ln>
                <a:solidFill>
                  <a:srgbClr val="363636"/>
                </a:solidFill>
                <a:uLnTx/>
                <a:uFillTx/>
                <a:latin typeface="Arial" panose="020B0604020202020204"/>
                <a:ea typeface="MS Mincho"/>
                <a:sym typeface="Helvetica"/>
              </a:rPr>
              <a:t>奏効 （</a:t>
            </a:r>
            <a:r>
              <a:rPr lang="ja-JP" sz="1200">
                <a:solidFill>
                  <a:srgbClr val="363636"/>
                </a:solidFill>
                <a:latin typeface="Arial" panose="020B0604020202020204"/>
                <a:ea typeface="MS Mincho"/>
                <a:sym typeface="Helvetica"/>
              </a:rPr>
              <a:t>PR vs. SD）</a:t>
            </a:r>
          </a:p>
          <a:p>
            <a:pPr marL="203200" marR="0" lvl="0" indent="-203200" algn="l" defTabSz="914400" rtl="0" eaLnBrk="1" fontAlgn="auto" latinLnBrk="0" hangingPunct="0">
              <a:lnSpc>
                <a:spcPct val="100000"/>
              </a:lnSpc>
              <a:spcBef>
                <a:spcPts val="0"/>
              </a:spcBef>
              <a:spcAft>
                <a:spcPts val="300"/>
              </a:spcAft>
              <a:buClrTx/>
              <a:buSzTx/>
              <a:buFont typeface="Arial" pitchFamily="34" charset="0"/>
              <a:buChar char="•"/>
              <a:tabLst/>
              <a:defRPr/>
            </a:pPr>
            <a:r>
              <a:rPr kumimoji="0" lang="ja-JP" sz="1200" b="0" i="0" u="none" strike="noStrike" cap="none" normalizeH="0" baseline="0" noProof="0">
                <a:ln>
                  <a:noFill/>
                </a:ln>
                <a:solidFill>
                  <a:srgbClr val="363636"/>
                </a:solidFill>
                <a:uLnTx/>
                <a:uFillTx/>
                <a:latin typeface="Arial" panose="020B0604020202020204"/>
                <a:ea typeface="MS Mincho"/>
                <a:sym typeface="Helvetica"/>
              </a:rPr>
              <a:t>PS （0 vs 1）</a:t>
            </a:r>
          </a:p>
        </p:txBody>
      </p:sp>
      <p:sp>
        <p:nvSpPr>
          <p:cNvPr id="82" name="Content Placeholder 26"/>
          <p:cNvSpPr txBox="1">
            <a:spLocks/>
          </p:cNvSpPr>
          <p:nvPr/>
        </p:nvSpPr>
        <p:spPr bwMode="auto">
          <a:xfrm>
            <a:off x="5300819" y="3386233"/>
            <a:ext cx="705692" cy="244736"/>
          </a:xfrm>
          <a:prstGeom prst="rect">
            <a:avLst/>
          </a:prstGeom>
          <a:noFill/>
          <a:ln w="9525">
            <a:noFill/>
            <a:miter lim="800000"/>
            <a:headEnd/>
            <a:tailEnd/>
          </a:ln>
        </p:spPr>
        <p:txBody>
          <a:bodyPr/>
          <a:lstStyle/>
          <a:p>
            <a:pPr marL="190500" marR="0" lvl="0" indent="-190500" algn="l" defTabSz="914400" rtl="0" eaLnBrk="1" fontAlgn="auto" latinLnBrk="0" hangingPunct="0">
              <a:lnSpc>
                <a:spcPct val="100000"/>
              </a:lnSpc>
              <a:spcBef>
                <a:spcPts val="0"/>
              </a:spcBef>
              <a:spcAft>
                <a:spcPts val="400"/>
              </a:spcAft>
              <a:buClrTx/>
              <a:buSzTx/>
              <a:buFontTx/>
              <a:buNone/>
              <a:tabLst/>
              <a:defRPr/>
            </a:pPr>
            <a:r>
              <a:rPr lang="ja-JP" sz="1400">
                <a:solidFill>
                  <a:srgbClr val="363636"/>
                </a:solidFill>
                <a:latin typeface="Arial"/>
                <a:ea typeface="MS Mincho"/>
              </a:rPr>
              <a:t>n=71</a:t>
            </a:r>
          </a:p>
        </p:txBody>
      </p:sp>
      <p:sp>
        <p:nvSpPr>
          <p:cNvPr id="83" name="Content Placeholder 26"/>
          <p:cNvSpPr txBox="1">
            <a:spLocks/>
          </p:cNvSpPr>
          <p:nvPr/>
        </p:nvSpPr>
        <p:spPr bwMode="auto">
          <a:xfrm>
            <a:off x="5212367" y="2409837"/>
            <a:ext cx="882595" cy="268209"/>
          </a:xfrm>
          <a:prstGeom prst="rect">
            <a:avLst/>
          </a:prstGeom>
          <a:noFill/>
          <a:ln w="9525">
            <a:noFill/>
            <a:miter lim="800000"/>
            <a:headEnd/>
            <a:tailEnd/>
          </a:ln>
        </p:spPr>
        <p:txBody>
          <a:bodyPr/>
          <a:lstStyle/>
          <a:p>
            <a:pPr marL="190500" marR="0" lvl="0" indent="-190500" algn="r" defTabSz="914400" rtl="0" eaLnBrk="1" fontAlgn="auto" latinLnBrk="0" hangingPunct="0">
              <a:lnSpc>
                <a:spcPct val="100000"/>
              </a:lnSpc>
              <a:spcBef>
                <a:spcPts val="0"/>
              </a:spcBef>
              <a:spcAft>
                <a:spcPts val="400"/>
              </a:spcAft>
              <a:buClrTx/>
              <a:buSzTx/>
              <a:buFontTx/>
              <a:buNone/>
              <a:tabLst/>
              <a:defRPr/>
            </a:pPr>
            <a:r>
              <a:rPr lang="ja-JP" sz="1400" b="1">
                <a:solidFill>
                  <a:srgbClr val="363636"/>
                </a:solidFill>
                <a:latin typeface="Arial"/>
                <a:ea typeface="MS Mincho"/>
              </a:rPr>
              <a:t>A群</a:t>
            </a:r>
          </a:p>
        </p:txBody>
      </p:sp>
      <p:sp>
        <p:nvSpPr>
          <p:cNvPr id="84" name="Content Placeholder 26"/>
          <p:cNvSpPr txBox="1">
            <a:spLocks/>
          </p:cNvSpPr>
          <p:nvPr/>
        </p:nvSpPr>
        <p:spPr bwMode="auto">
          <a:xfrm>
            <a:off x="5212367" y="5208137"/>
            <a:ext cx="882595" cy="268209"/>
          </a:xfrm>
          <a:prstGeom prst="rect">
            <a:avLst/>
          </a:prstGeom>
          <a:noFill/>
          <a:ln w="9525">
            <a:noFill/>
            <a:miter lim="800000"/>
            <a:headEnd/>
            <a:tailEnd/>
          </a:ln>
        </p:spPr>
        <p:txBody>
          <a:bodyPr/>
          <a:lstStyle/>
          <a:p>
            <a:pPr marL="190500" marR="0" lvl="0" indent="-190500" algn="r" defTabSz="914400" rtl="0" eaLnBrk="1" fontAlgn="auto" latinLnBrk="0" hangingPunct="0">
              <a:lnSpc>
                <a:spcPct val="100000"/>
              </a:lnSpc>
              <a:spcBef>
                <a:spcPts val="0"/>
              </a:spcBef>
              <a:spcAft>
                <a:spcPts val="400"/>
              </a:spcAft>
              <a:buClrTx/>
              <a:buSzTx/>
              <a:buFontTx/>
              <a:buNone/>
              <a:tabLst/>
              <a:defRPr/>
            </a:pPr>
            <a:r>
              <a:rPr lang="ja-JP" sz="1400" b="1">
                <a:solidFill>
                  <a:srgbClr val="363636"/>
                </a:solidFill>
                <a:latin typeface="Arial"/>
                <a:ea typeface="MS Mincho"/>
              </a:rPr>
              <a:t>B群</a:t>
            </a:r>
          </a:p>
        </p:txBody>
      </p:sp>
      <p:sp>
        <p:nvSpPr>
          <p:cNvPr id="91" name="Content Placeholder 26"/>
          <p:cNvSpPr txBox="1">
            <a:spLocks/>
          </p:cNvSpPr>
          <p:nvPr/>
        </p:nvSpPr>
        <p:spPr bwMode="auto">
          <a:xfrm>
            <a:off x="8575701" y="2450016"/>
            <a:ext cx="833435" cy="270426"/>
          </a:xfrm>
          <a:prstGeom prst="rect">
            <a:avLst/>
          </a:prstGeom>
          <a:noFill/>
          <a:ln w="9525">
            <a:noFill/>
            <a:miter lim="800000"/>
            <a:headEnd/>
            <a:tailEnd/>
          </a:ln>
        </p:spPr>
        <p:txBody>
          <a:bodyPr/>
          <a:lstStyle/>
          <a:p>
            <a:pPr marL="190500" marR="0" lvl="0" indent="-190500" algn="ctr" defTabSz="914400" rtl="0" eaLnBrk="1" fontAlgn="auto" latinLnBrk="0" hangingPunct="0">
              <a:lnSpc>
                <a:spcPct val="100000"/>
              </a:lnSpc>
              <a:spcBef>
                <a:spcPts val="0"/>
              </a:spcBef>
              <a:spcAft>
                <a:spcPts val="400"/>
              </a:spcAft>
              <a:buClrTx/>
              <a:buSzTx/>
              <a:buFontTx/>
              <a:buNone/>
              <a:tabLst/>
              <a:defRPr/>
            </a:pPr>
            <a:r>
              <a:rPr lang="ja-JP" sz="1400" b="1">
                <a:solidFill>
                  <a:srgbClr val="363636"/>
                </a:solidFill>
                <a:latin typeface="Arial"/>
                <a:ea typeface="MS Mincho"/>
              </a:rPr>
              <a:t>PD</a:t>
            </a:r>
          </a:p>
        </p:txBody>
      </p:sp>
      <p:sp>
        <p:nvSpPr>
          <p:cNvPr id="92" name="Content Placeholder 26"/>
          <p:cNvSpPr txBox="1">
            <a:spLocks/>
          </p:cNvSpPr>
          <p:nvPr/>
        </p:nvSpPr>
        <p:spPr bwMode="auto">
          <a:xfrm>
            <a:off x="8575700" y="4826802"/>
            <a:ext cx="833435" cy="270426"/>
          </a:xfrm>
          <a:prstGeom prst="rect">
            <a:avLst/>
          </a:prstGeom>
          <a:noFill/>
          <a:ln w="9525">
            <a:noFill/>
            <a:miter lim="800000"/>
            <a:headEnd/>
            <a:tailEnd/>
          </a:ln>
        </p:spPr>
        <p:txBody>
          <a:bodyPr/>
          <a:lstStyle/>
          <a:p>
            <a:pPr marL="190500" marR="0" lvl="0" indent="-190500" algn="ctr" defTabSz="914400" rtl="0" eaLnBrk="1" fontAlgn="auto" latinLnBrk="0" hangingPunct="0">
              <a:lnSpc>
                <a:spcPct val="100000"/>
              </a:lnSpc>
              <a:spcBef>
                <a:spcPts val="0"/>
              </a:spcBef>
              <a:spcAft>
                <a:spcPts val="400"/>
              </a:spcAft>
              <a:buClrTx/>
              <a:buSzTx/>
              <a:buFontTx/>
              <a:buNone/>
              <a:tabLst/>
              <a:defRPr/>
            </a:pPr>
            <a:r>
              <a:rPr lang="ja-JP" sz="1400" b="1">
                <a:solidFill>
                  <a:srgbClr val="363636"/>
                </a:solidFill>
                <a:latin typeface="Arial"/>
                <a:ea typeface="MS Mincho"/>
              </a:rPr>
              <a:t>PD</a:t>
            </a:r>
          </a:p>
        </p:txBody>
      </p:sp>
    </p:spTree>
    <p:extLst>
      <p:ext uri="{BB962C8B-B14F-4D97-AF65-F5344CB8AC3E}">
        <p14:creationId xmlns:p14="http://schemas.microsoft.com/office/powerpoint/2010/main" val="264636339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972O：ニボルマブ（Nivo）＋イピリムマブ（Ipi）の6か月投与と進行性非小細胞肺がん（aNSCLC）患者における継続投与の比較：無作為化IFCT-1701第3相試験の結果 </a:t>
            </a:r>
            <a:br>
              <a:rPr lang="en-GB" altLang="ja-JP" dirty="0"/>
            </a:br>
            <a:r>
              <a:rPr lang="ja-JP" dirty="0"/>
              <a:t>– Zalcman G, et al</a:t>
            </a:r>
            <a:r>
              <a:rPr lang="en-GB" altLang="ja-JP" dirty="0"/>
              <a:t>.</a:t>
            </a:r>
            <a:endParaRPr lang="ja-JP" dirty="0"/>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813666"/>
          </a:xfrm>
        </p:spPr>
        <p:txBody>
          <a:bodyPr/>
          <a:lstStyle/>
          <a:p>
            <a:r>
              <a:rPr lang="ja-JP" b="1"/>
              <a:t>主な結果（続き）</a:t>
            </a:r>
          </a:p>
        </p:txBody>
      </p:sp>
      <p:sp>
        <p:nvSpPr>
          <p:cNvPr id="5" name="Text Placeholder 4"/>
          <p:cNvSpPr>
            <a:spLocks noGrp="1"/>
          </p:cNvSpPr>
          <p:nvPr>
            <p:ph type="body" sz="quarter" idx="11"/>
          </p:nvPr>
        </p:nvSpPr>
        <p:spPr/>
        <p:txBody>
          <a:bodyPr/>
          <a:lstStyle/>
          <a:p>
            <a:r>
              <a:rPr lang="ja-JP"/>
              <a:t>Zalcman G, et al.Ann Oncol 2022;33（suppl）:Abstr 972O</a:t>
            </a:r>
          </a:p>
        </p:txBody>
      </p:sp>
      <p:grpSp>
        <p:nvGrpSpPr>
          <p:cNvPr id="7" name="Group 6"/>
          <p:cNvGrpSpPr/>
          <p:nvPr/>
        </p:nvGrpSpPr>
        <p:grpSpPr>
          <a:xfrm>
            <a:off x="855533" y="1732996"/>
            <a:ext cx="4688723" cy="2773177"/>
            <a:chOff x="705078" y="1893797"/>
            <a:chExt cx="4688723" cy="2773177"/>
          </a:xfrm>
        </p:grpSpPr>
        <p:sp>
          <p:nvSpPr>
            <p:cNvPr id="6" name="TextBox 5">
              <a:extLst>
                <a:ext uri="{FF2B5EF4-FFF2-40B4-BE49-F238E27FC236}">
                  <a16:creationId xmlns:a16="http://schemas.microsoft.com/office/drawing/2014/main" id="{B5814998-8A8E-1C63-B555-B9BA3CFD3B3B}"/>
                </a:ext>
              </a:extLst>
            </p:cNvPr>
            <p:cNvSpPr txBox="1"/>
            <p:nvPr/>
          </p:nvSpPr>
          <p:spPr>
            <a:xfrm>
              <a:off x="2451281" y="1893797"/>
              <a:ext cx="1441420" cy="307777"/>
            </a:xfrm>
            <a:prstGeom prst="rect">
              <a:avLst/>
            </a:prstGeom>
            <a:noFill/>
          </p:spPr>
          <p:txBody>
            <a:bodyPr wrap="none" rtlCol="0">
              <a:spAutoFit/>
            </a:bodyPr>
            <a:lstStyle/>
            <a:p>
              <a:pPr algn="ctr"/>
              <a:r>
                <a:rPr lang="ja-JP" sz="1400" b="1" dirty="0">
                  <a:solidFill>
                    <a:schemeClr val="tx1"/>
                  </a:solidFill>
                </a:rPr>
                <a:t>無増悪生存期間</a:t>
              </a:r>
            </a:p>
          </p:txBody>
        </p:sp>
        <p:sp>
          <p:nvSpPr>
            <p:cNvPr id="10" name="Freeform 21">
              <a:extLst>
                <a:ext uri="{FF2B5EF4-FFF2-40B4-BE49-F238E27FC236}">
                  <a16:creationId xmlns:a16="http://schemas.microsoft.com/office/drawing/2014/main" id="{20876B16-08D4-C42E-62C1-BD1EECB16DFF}"/>
                </a:ext>
              </a:extLst>
            </p:cNvPr>
            <p:cNvSpPr>
              <a:spLocks/>
            </p:cNvSpPr>
            <p:nvPr/>
          </p:nvSpPr>
          <p:spPr bwMode="auto">
            <a:xfrm>
              <a:off x="1695646" y="2320912"/>
              <a:ext cx="3698155" cy="129741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grpSp>
          <p:nvGrpSpPr>
            <p:cNvPr id="11" name="Group 10">
              <a:extLst>
                <a:ext uri="{FF2B5EF4-FFF2-40B4-BE49-F238E27FC236}">
                  <a16:creationId xmlns:a16="http://schemas.microsoft.com/office/drawing/2014/main" id="{E6C49F37-1820-443F-8A7B-339282D3F425}"/>
                </a:ext>
              </a:extLst>
            </p:cNvPr>
            <p:cNvGrpSpPr/>
            <p:nvPr/>
          </p:nvGrpSpPr>
          <p:grpSpPr>
            <a:xfrm>
              <a:off x="882123" y="2208942"/>
              <a:ext cx="810710" cy="1546251"/>
              <a:chOff x="1927339" y="1213705"/>
              <a:chExt cx="476303" cy="3107121"/>
            </a:xfrm>
          </p:grpSpPr>
          <p:sp>
            <p:nvSpPr>
              <p:cNvPr id="12" name="Line 6">
                <a:extLst>
                  <a:ext uri="{FF2B5EF4-FFF2-40B4-BE49-F238E27FC236}">
                    <a16:creationId xmlns:a16="http://schemas.microsoft.com/office/drawing/2014/main" id="{AAAD2C0B-623F-E1A9-9145-3217DC2F5D01}"/>
                  </a:ext>
                </a:extLst>
              </p:cNvPr>
              <p:cNvSpPr>
                <a:spLocks noChangeShapeType="1"/>
              </p:cNvSpPr>
              <p:nvPr/>
            </p:nvSpPr>
            <p:spPr bwMode="auto">
              <a:xfrm>
                <a:off x="2317408" y="1494782"/>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13" name="Line 7">
                <a:extLst>
                  <a:ext uri="{FF2B5EF4-FFF2-40B4-BE49-F238E27FC236}">
                    <a16:creationId xmlns:a16="http://schemas.microsoft.com/office/drawing/2014/main" id="{8477976D-83F3-116D-B99B-F4A711C04096}"/>
                  </a:ext>
                </a:extLst>
              </p:cNvPr>
              <p:cNvSpPr>
                <a:spLocks noChangeShapeType="1"/>
              </p:cNvSpPr>
              <p:nvPr/>
            </p:nvSpPr>
            <p:spPr bwMode="auto">
              <a:xfrm>
                <a:off x="2317408" y="201699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14" name="Line 8">
                <a:extLst>
                  <a:ext uri="{FF2B5EF4-FFF2-40B4-BE49-F238E27FC236}">
                    <a16:creationId xmlns:a16="http://schemas.microsoft.com/office/drawing/2014/main" id="{65483691-736E-D8B9-BE15-76A38AFFE2C4}"/>
                  </a:ext>
                </a:extLst>
              </p:cNvPr>
              <p:cNvSpPr>
                <a:spLocks noChangeShapeType="1"/>
              </p:cNvSpPr>
              <p:nvPr/>
            </p:nvSpPr>
            <p:spPr bwMode="auto">
              <a:xfrm>
                <a:off x="2317408" y="2515751"/>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15" name="Line 9">
                <a:extLst>
                  <a:ext uri="{FF2B5EF4-FFF2-40B4-BE49-F238E27FC236}">
                    <a16:creationId xmlns:a16="http://schemas.microsoft.com/office/drawing/2014/main" id="{0991709C-6A3C-E5B9-1C09-9D5F055D9E14}"/>
                  </a:ext>
                </a:extLst>
              </p:cNvPr>
              <p:cNvSpPr>
                <a:spLocks noChangeShapeType="1"/>
              </p:cNvSpPr>
              <p:nvPr/>
            </p:nvSpPr>
            <p:spPr bwMode="auto">
              <a:xfrm>
                <a:off x="2317408" y="303063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16" name="Line 10">
                <a:extLst>
                  <a:ext uri="{FF2B5EF4-FFF2-40B4-BE49-F238E27FC236}">
                    <a16:creationId xmlns:a16="http://schemas.microsoft.com/office/drawing/2014/main" id="{D602A714-EEDC-6D75-2E94-415F42D72230}"/>
                  </a:ext>
                </a:extLst>
              </p:cNvPr>
              <p:cNvSpPr>
                <a:spLocks noChangeShapeType="1"/>
              </p:cNvSpPr>
              <p:nvPr/>
            </p:nvSpPr>
            <p:spPr bwMode="auto">
              <a:xfrm>
                <a:off x="2317408" y="3534766"/>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17" name="Line 11">
                <a:extLst>
                  <a:ext uri="{FF2B5EF4-FFF2-40B4-BE49-F238E27FC236}">
                    <a16:creationId xmlns:a16="http://schemas.microsoft.com/office/drawing/2014/main" id="{27D09124-FE50-EED5-61F9-ECB3475AFD32}"/>
                  </a:ext>
                </a:extLst>
              </p:cNvPr>
              <p:cNvSpPr>
                <a:spLocks noChangeShapeType="1"/>
              </p:cNvSpPr>
              <p:nvPr/>
            </p:nvSpPr>
            <p:spPr bwMode="auto">
              <a:xfrm>
                <a:off x="2317408" y="404427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18" name="TextBox 17">
                <a:extLst>
                  <a:ext uri="{FF2B5EF4-FFF2-40B4-BE49-F238E27FC236}">
                    <a16:creationId xmlns:a16="http://schemas.microsoft.com/office/drawing/2014/main" id="{48817DF6-A381-C84F-AE1A-9DC6F946DE5D}"/>
                  </a:ext>
                </a:extLst>
              </p:cNvPr>
              <p:cNvSpPr txBox="1"/>
              <p:nvPr/>
            </p:nvSpPr>
            <p:spPr>
              <a:xfrm rot="16200000">
                <a:off x="777904" y="2637809"/>
                <a:ext cx="2461612" cy="162741"/>
              </a:xfrm>
              <a:prstGeom prst="rect">
                <a:avLst/>
              </a:prstGeom>
              <a:noFill/>
            </p:spPr>
            <p:txBody>
              <a:bodyPr wrap="none" rtlCol="0">
                <a:spAutoFit/>
              </a:bodyPr>
              <a:lstStyle/>
              <a:p>
                <a:pPr algn="ctr" fontAlgn="base">
                  <a:spcBef>
                    <a:spcPct val="0"/>
                  </a:spcBef>
                  <a:spcAft>
                    <a:spcPct val="0"/>
                  </a:spcAft>
                </a:pPr>
                <a:r>
                  <a:rPr lang="ja-JP" sz="1200">
                    <a:solidFill>
                      <a:srgbClr val="363636"/>
                    </a:solidFill>
                    <a:cs typeface="Arial" panose="020B0604020202020204" pitchFamily="34" charset="0"/>
                  </a:rPr>
                  <a:t>PFSの確率</a:t>
                </a:r>
              </a:p>
            </p:txBody>
          </p:sp>
          <p:sp>
            <p:nvSpPr>
              <p:cNvPr id="19" name="TextBox 18">
                <a:extLst>
                  <a:ext uri="{FF2B5EF4-FFF2-40B4-BE49-F238E27FC236}">
                    <a16:creationId xmlns:a16="http://schemas.microsoft.com/office/drawing/2014/main" id="{B3EA9308-194B-4008-B928-1BB3AEC55A11}"/>
                  </a:ext>
                </a:extLst>
              </p:cNvPr>
              <p:cNvSpPr txBox="1"/>
              <p:nvPr/>
            </p:nvSpPr>
            <p:spPr>
              <a:xfrm>
                <a:off x="2061142" y="1213705"/>
                <a:ext cx="233751" cy="556617"/>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1.0</a:t>
                </a:r>
              </a:p>
            </p:txBody>
          </p:sp>
          <p:sp>
            <p:nvSpPr>
              <p:cNvPr id="20" name="TextBox 19">
                <a:extLst>
                  <a:ext uri="{FF2B5EF4-FFF2-40B4-BE49-F238E27FC236}">
                    <a16:creationId xmlns:a16="http://schemas.microsoft.com/office/drawing/2014/main" id="{B400712B-F022-2DEF-6C65-33D78384EB75}"/>
                  </a:ext>
                </a:extLst>
              </p:cNvPr>
              <p:cNvSpPr txBox="1"/>
              <p:nvPr/>
            </p:nvSpPr>
            <p:spPr>
              <a:xfrm>
                <a:off x="2061147" y="1737845"/>
                <a:ext cx="233751" cy="556617"/>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0.8</a:t>
                </a:r>
              </a:p>
            </p:txBody>
          </p:sp>
          <p:sp>
            <p:nvSpPr>
              <p:cNvPr id="21" name="TextBox 20">
                <a:extLst>
                  <a:ext uri="{FF2B5EF4-FFF2-40B4-BE49-F238E27FC236}">
                    <a16:creationId xmlns:a16="http://schemas.microsoft.com/office/drawing/2014/main" id="{9343B963-E4E8-007F-4155-3250772FAD6E}"/>
                  </a:ext>
                </a:extLst>
              </p:cNvPr>
              <p:cNvSpPr txBox="1"/>
              <p:nvPr/>
            </p:nvSpPr>
            <p:spPr>
              <a:xfrm>
                <a:off x="2061147" y="2236374"/>
                <a:ext cx="233751" cy="556617"/>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0.6</a:t>
                </a:r>
              </a:p>
            </p:txBody>
          </p:sp>
          <p:sp>
            <p:nvSpPr>
              <p:cNvPr id="22" name="TextBox 21">
                <a:extLst>
                  <a:ext uri="{FF2B5EF4-FFF2-40B4-BE49-F238E27FC236}">
                    <a16:creationId xmlns:a16="http://schemas.microsoft.com/office/drawing/2014/main" id="{D9034B15-C5C2-92B7-26C0-4AEA55E9FEA8}"/>
                  </a:ext>
                </a:extLst>
              </p:cNvPr>
              <p:cNvSpPr txBox="1"/>
              <p:nvPr/>
            </p:nvSpPr>
            <p:spPr>
              <a:xfrm>
                <a:off x="2061147" y="2751028"/>
                <a:ext cx="233751" cy="556617"/>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0.4</a:t>
                </a:r>
              </a:p>
            </p:txBody>
          </p:sp>
          <p:sp>
            <p:nvSpPr>
              <p:cNvPr id="23" name="TextBox 22">
                <a:extLst>
                  <a:ext uri="{FF2B5EF4-FFF2-40B4-BE49-F238E27FC236}">
                    <a16:creationId xmlns:a16="http://schemas.microsoft.com/office/drawing/2014/main" id="{D52F0A53-0235-C767-EC6A-E5720C732BC2}"/>
                  </a:ext>
                </a:extLst>
              </p:cNvPr>
              <p:cNvSpPr txBox="1"/>
              <p:nvPr/>
            </p:nvSpPr>
            <p:spPr>
              <a:xfrm>
                <a:off x="2061147" y="3254931"/>
                <a:ext cx="233751" cy="556617"/>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0.2</a:t>
                </a:r>
              </a:p>
            </p:txBody>
          </p:sp>
          <p:sp>
            <p:nvSpPr>
              <p:cNvPr id="24" name="TextBox 23">
                <a:extLst>
                  <a:ext uri="{FF2B5EF4-FFF2-40B4-BE49-F238E27FC236}">
                    <a16:creationId xmlns:a16="http://schemas.microsoft.com/office/drawing/2014/main" id="{AE855C61-EBB0-78C4-C9ED-E427582ED82A}"/>
                  </a:ext>
                </a:extLst>
              </p:cNvPr>
              <p:cNvSpPr txBox="1"/>
              <p:nvPr/>
            </p:nvSpPr>
            <p:spPr>
              <a:xfrm>
                <a:off x="2136498" y="3764209"/>
                <a:ext cx="158408" cy="556617"/>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0</a:t>
                </a:r>
              </a:p>
            </p:txBody>
          </p:sp>
        </p:grpSp>
        <p:sp>
          <p:nvSpPr>
            <p:cNvPr id="26" name="TextBox 25">
              <a:extLst>
                <a:ext uri="{FF2B5EF4-FFF2-40B4-BE49-F238E27FC236}">
                  <a16:creationId xmlns:a16="http://schemas.microsoft.com/office/drawing/2014/main" id="{97C760D2-290A-4D0A-F9A4-57033389BA95}"/>
                </a:ext>
              </a:extLst>
            </p:cNvPr>
            <p:cNvSpPr txBox="1"/>
            <p:nvPr/>
          </p:nvSpPr>
          <p:spPr>
            <a:xfrm>
              <a:off x="2920162" y="3869404"/>
              <a:ext cx="1116010" cy="276999"/>
            </a:xfrm>
            <a:prstGeom prst="rect">
              <a:avLst/>
            </a:prstGeom>
            <a:noFill/>
          </p:spPr>
          <p:txBody>
            <a:bodyPr wrap="none" rtlCol="0">
              <a:spAutoFit/>
            </a:bodyPr>
            <a:lstStyle/>
            <a:p>
              <a:pPr algn="ctr" fontAlgn="base">
                <a:spcBef>
                  <a:spcPct val="0"/>
                </a:spcBef>
                <a:spcAft>
                  <a:spcPct val="0"/>
                </a:spcAft>
              </a:pPr>
              <a:r>
                <a:rPr lang="ja-JP" sz="1200">
                  <a:solidFill>
                    <a:srgbClr val="363636"/>
                  </a:solidFill>
                  <a:cs typeface="Arial" panose="020B0604020202020204" pitchFamily="34" charset="0"/>
                </a:rPr>
                <a:t>経過時間（月）</a:t>
              </a:r>
            </a:p>
          </p:txBody>
        </p:sp>
        <p:grpSp>
          <p:nvGrpSpPr>
            <p:cNvPr id="50" name="Group 49">
              <a:extLst>
                <a:ext uri="{FF2B5EF4-FFF2-40B4-BE49-F238E27FC236}">
                  <a16:creationId xmlns:a16="http://schemas.microsoft.com/office/drawing/2014/main" id="{3EE6814A-4411-005A-87FA-84C9DBF00D92}"/>
                </a:ext>
              </a:extLst>
            </p:cNvPr>
            <p:cNvGrpSpPr/>
            <p:nvPr/>
          </p:nvGrpSpPr>
          <p:grpSpPr>
            <a:xfrm>
              <a:off x="1620938" y="3614894"/>
              <a:ext cx="3769170" cy="332414"/>
              <a:chOff x="1566196" y="4356522"/>
              <a:chExt cx="1586808" cy="318925"/>
            </a:xfrm>
          </p:grpSpPr>
          <p:sp>
            <p:nvSpPr>
              <p:cNvPr id="28" name="Line 21">
                <a:extLst>
                  <a:ext uri="{FF2B5EF4-FFF2-40B4-BE49-F238E27FC236}">
                    <a16:creationId xmlns:a16="http://schemas.microsoft.com/office/drawing/2014/main" id="{46EB6882-654A-EAEB-B826-CBA9416D52D6}"/>
                  </a:ext>
                </a:extLst>
              </p:cNvPr>
              <p:cNvSpPr>
                <a:spLocks noChangeShapeType="1"/>
              </p:cNvSpPr>
              <p:nvPr/>
            </p:nvSpPr>
            <p:spPr bwMode="auto">
              <a:xfrm>
                <a:off x="3105043" y="435652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cs typeface="Arial" panose="020B0604020202020204" pitchFamily="34" charset="0"/>
                </a:endParaRPr>
              </a:p>
            </p:txBody>
          </p:sp>
          <p:sp>
            <p:nvSpPr>
              <p:cNvPr id="30" name="TextBox 29">
                <a:extLst>
                  <a:ext uri="{FF2B5EF4-FFF2-40B4-BE49-F238E27FC236}">
                    <a16:creationId xmlns:a16="http://schemas.microsoft.com/office/drawing/2014/main" id="{AEC62705-E3F3-A7CA-407A-FC7BDC4D7F16}"/>
                  </a:ext>
                </a:extLst>
              </p:cNvPr>
              <p:cNvSpPr txBox="1"/>
              <p:nvPr/>
            </p:nvSpPr>
            <p:spPr>
              <a:xfrm>
                <a:off x="3050861" y="4428522"/>
                <a:ext cx="102143" cy="246925"/>
              </a:xfrm>
              <a:prstGeom prst="rect">
                <a:avLst/>
              </a:prstGeom>
              <a:noFill/>
            </p:spPr>
            <p:txBody>
              <a:bodyPr wrap="none" lIns="36000" tIns="36000" rIns="36000" bIns="36000" rtlCol="0" anchor="t" anchorCtr="0">
                <a:spAutoFit/>
              </a:bodyPr>
              <a:lstStyle/>
              <a:p>
                <a:pPr algn="ctr"/>
                <a:r>
                  <a:rPr lang="ja-JP" sz="1200">
                    <a:solidFill>
                      <a:srgbClr val="363636"/>
                    </a:solidFill>
                    <a:cs typeface="Arial" panose="020B0604020202020204" pitchFamily="34" charset="0"/>
                  </a:rPr>
                  <a:t>40</a:t>
                </a:r>
              </a:p>
            </p:txBody>
          </p:sp>
          <p:sp>
            <p:nvSpPr>
              <p:cNvPr id="32" name="Line 21">
                <a:extLst>
                  <a:ext uri="{FF2B5EF4-FFF2-40B4-BE49-F238E27FC236}">
                    <a16:creationId xmlns:a16="http://schemas.microsoft.com/office/drawing/2014/main" id="{904CE2B4-6A73-8736-5118-8A9D2AA52D33}"/>
                  </a:ext>
                </a:extLst>
              </p:cNvPr>
              <p:cNvSpPr>
                <a:spLocks noChangeShapeType="1"/>
              </p:cNvSpPr>
              <p:nvPr/>
            </p:nvSpPr>
            <p:spPr bwMode="auto">
              <a:xfrm>
                <a:off x="2729406" y="435652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cs typeface="Arial" panose="020B0604020202020204" pitchFamily="34" charset="0"/>
                </a:endParaRPr>
              </a:p>
            </p:txBody>
          </p:sp>
          <p:sp>
            <p:nvSpPr>
              <p:cNvPr id="34" name="TextBox 33">
                <a:extLst>
                  <a:ext uri="{FF2B5EF4-FFF2-40B4-BE49-F238E27FC236}">
                    <a16:creationId xmlns:a16="http://schemas.microsoft.com/office/drawing/2014/main" id="{82EC6696-C578-7C1C-09DA-0D8F1331CA5B}"/>
                  </a:ext>
                </a:extLst>
              </p:cNvPr>
              <p:cNvSpPr txBox="1"/>
              <p:nvPr/>
            </p:nvSpPr>
            <p:spPr>
              <a:xfrm>
                <a:off x="2675224" y="4428522"/>
                <a:ext cx="102143" cy="246925"/>
              </a:xfrm>
              <a:prstGeom prst="rect">
                <a:avLst/>
              </a:prstGeom>
              <a:noFill/>
            </p:spPr>
            <p:txBody>
              <a:bodyPr wrap="none" lIns="36000" tIns="36000" rIns="36000" bIns="36000" rtlCol="0" anchor="t" anchorCtr="0">
                <a:spAutoFit/>
              </a:bodyPr>
              <a:lstStyle/>
              <a:p>
                <a:pPr algn="ctr"/>
                <a:r>
                  <a:rPr lang="ja-JP" sz="1200">
                    <a:solidFill>
                      <a:srgbClr val="363636"/>
                    </a:solidFill>
                    <a:cs typeface="Arial" panose="020B0604020202020204" pitchFamily="34" charset="0"/>
                  </a:rPr>
                  <a:t>30</a:t>
                </a:r>
              </a:p>
            </p:txBody>
          </p:sp>
          <p:sp>
            <p:nvSpPr>
              <p:cNvPr id="36" name="Line 21">
                <a:extLst>
                  <a:ext uri="{FF2B5EF4-FFF2-40B4-BE49-F238E27FC236}">
                    <a16:creationId xmlns:a16="http://schemas.microsoft.com/office/drawing/2014/main" id="{ED8B53F7-751B-8F8F-3199-6A7FB7EE86A7}"/>
                  </a:ext>
                </a:extLst>
              </p:cNvPr>
              <p:cNvSpPr>
                <a:spLocks noChangeShapeType="1"/>
              </p:cNvSpPr>
              <p:nvPr/>
            </p:nvSpPr>
            <p:spPr bwMode="auto">
              <a:xfrm>
                <a:off x="2353769" y="435652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cs typeface="Arial" panose="020B0604020202020204" pitchFamily="34" charset="0"/>
                </a:endParaRPr>
              </a:p>
            </p:txBody>
          </p:sp>
          <p:sp>
            <p:nvSpPr>
              <p:cNvPr id="38" name="TextBox 37">
                <a:extLst>
                  <a:ext uri="{FF2B5EF4-FFF2-40B4-BE49-F238E27FC236}">
                    <a16:creationId xmlns:a16="http://schemas.microsoft.com/office/drawing/2014/main" id="{46600F1F-BF33-7B18-8639-B631CB6BAE39}"/>
                  </a:ext>
                </a:extLst>
              </p:cNvPr>
              <p:cNvSpPr txBox="1"/>
              <p:nvPr/>
            </p:nvSpPr>
            <p:spPr>
              <a:xfrm>
                <a:off x="2299586" y="4428522"/>
                <a:ext cx="102143" cy="246925"/>
              </a:xfrm>
              <a:prstGeom prst="rect">
                <a:avLst/>
              </a:prstGeom>
              <a:noFill/>
            </p:spPr>
            <p:txBody>
              <a:bodyPr wrap="none" lIns="36000" tIns="36000" rIns="36000" bIns="36000" rtlCol="0" anchor="t" anchorCtr="0">
                <a:spAutoFit/>
              </a:bodyPr>
              <a:lstStyle/>
              <a:p>
                <a:pPr algn="ctr"/>
                <a:r>
                  <a:rPr lang="ja-JP" sz="1200">
                    <a:solidFill>
                      <a:srgbClr val="363636"/>
                    </a:solidFill>
                    <a:cs typeface="Arial" panose="020B0604020202020204" pitchFamily="34" charset="0"/>
                  </a:rPr>
                  <a:t>20</a:t>
                </a:r>
              </a:p>
            </p:txBody>
          </p:sp>
          <p:sp>
            <p:nvSpPr>
              <p:cNvPr id="40" name="Line 21">
                <a:extLst>
                  <a:ext uri="{FF2B5EF4-FFF2-40B4-BE49-F238E27FC236}">
                    <a16:creationId xmlns:a16="http://schemas.microsoft.com/office/drawing/2014/main" id="{31B9BCE1-6780-07F6-F312-1A9F7D937D72}"/>
                  </a:ext>
                </a:extLst>
              </p:cNvPr>
              <p:cNvSpPr>
                <a:spLocks noChangeShapeType="1"/>
              </p:cNvSpPr>
              <p:nvPr/>
            </p:nvSpPr>
            <p:spPr bwMode="auto">
              <a:xfrm>
                <a:off x="1978132" y="435652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cs typeface="Arial" panose="020B0604020202020204" pitchFamily="34" charset="0"/>
                </a:endParaRPr>
              </a:p>
            </p:txBody>
          </p:sp>
          <p:sp>
            <p:nvSpPr>
              <p:cNvPr id="42" name="TextBox 41">
                <a:extLst>
                  <a:ext uri="{FF2B5EF4-FFF2-40B4-BE49-F238E27FC236}">
                    <a16:creationId xmlns:a16="http://schemas.microsoft.com/office/drawing/2014/main" id="{9163E517-0518-181F-8774-B109E0734D89}"/>
                  </a:ext>
                </a:extLst>
              </p:cNvPr>
              <p:cNvSpPr txBox="1"/>
              <p:nvPr/>
            </p:nvSpPr>
            <p:spPr>
              <a:xfrm>
                <a:off x="1923950" y="4428522"/>
                <a:ext cx="102143" cy="246925"/>
              </a:xfrm>
              <a:prstGeom prst="rect">
                <a:avLst/>
              </a:prstGeom>
              <a:noFill/>
            </p:spPr>
            <p:txBody>
              <a:bodyPr wrap="none" lIns="36000" tIns="36000" rIns="36000" bIns="36000" rtlCol="0" anchor="t" anchorCtr="0">
                <a:spAutoFit/>
              </a:bodyPr>
              <a:lstStyle/>
              <a:p>
                <a:pPr algn="ctr"/>
                <a:r>
                  <a:rPr lang="ja-JP" sz="1200">
                    <a:solidFill>
                      <a:srgbClr val="363636"/>
                    </a:solidFill>
                    <a:cs typeface="Arial" panose="020B0604020202020204" pitchFamily="34" charset="0"/>
                  </a:rPr>
                  <a:t>10</a:t>
                </a:r>
              </a:p>
            </p:txBody>
          </p:sp>
          <p:sp>
            <p:nvSpPr>
              <p:cNvPr id="44" name="Line 21">
                <a:extLst>
                  <a:ext uri="{FF2B5EF4-FFF2-40B4-BE49-F238E27FC236}">
                    <a16:creationId xmlns:a16="http://schemas.microsoft.com/office/drawing/2014/main" id="{DDDDD1D9-2127-69C5-97D7-98AE99FA5193}"/>
                  </a:ext>
                </a:extLst>
              </p:cNvPr>
              <p:cNvSpPr>
                <a:spLocks noChangeShapeType="1"/>
              </p:cNvSpPr>
              <p:nvPr/>
            </p:nvSpPr>
            <p:spPr bwMode="auto">
              <a:xfrm>
                <a:off x="1602495" y="435652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cs typeface="Arial" panose="020B0604020202020204" pitchFamily="34" charset="0"/>
                </a:endParaRPr>
              </a:p>
            </p:txBody>
          </p:sp>
          <p:sp>
            <p:nvSpPr>
              <p:cNvPr id="46" name="TextBox 45">
                <a:extLst>
                  <a:ext uri="{FF2B5EF4-FFF2-40B4-BE49-F238E27FC236}">
                    <a16:creationId xmlns:a16="http://schemas.microsoft.com/office/drawing/2014/main" id="{0A8D2E9C-91A0-0184-DB5E-7AADBC49F228}"/>
                  </a:ext>
                </a:extLst>
              </p:cNvPr>
              <p:cNvSpPr txBox="1"/>
              <p:nvPr/>
            </p:nvSpPr>
            <p:spPr>
              <a:xfrm>
                <a:off x="1566196" y="4428522"/>
                <a:ext cx="66375" cy="246925"/>
              </a:xfrm>
              <a:prstGeom prst="rect">
                <a:avLst/>
              </a:prstGeom>
              <a:noFill/>
            </p:spPr>
            <p:txBody>
              <a:bodyPr wrap="none" lIns="36000" tIns="36000" rIns="36000" bIns="36000" rtlCol="0" anchor="t" anchorCtr="0">
                <a:spAutoFit/>
              </a:bodyPr>
              <a:lstStyle/>
              <a:p>
                <a:pPr algn="ctr"/>
                <a:r>
                  <a:rPr lang="ja-JP" sz="1200">
                    <a:solidFill>
                      <a:srgbClr val="363636"/>
                    </a:solidFill>
                    <a:cs typeface="Arial" panose="020B0604020202020204" pitchFamily="34" charset="0"/>
                  </a:rPr>
                  <a:t>0</a:t>
                </a:r>
              </a:p>
            </p:txBody>
          </p:sp>
        </p:grpSp>
        <p:sp>
          <p:nvSpPr>
            <p:cNvPr id="48" name="TextBox 47">
              <a:extLst>
                <a:ext uri="{FF2B5EF4-FFF2-40B4-BE49-F238E27FC236}">
                  <a16:creationId xmlns:a16="http://schemas.microsoft.com/office/drawing/2014/main" id="{CC8E25D5-25E3-E8A4-F8D8-4493C97CF204}"/>
                </a:ext>
              </a:extLst>
            </p:cNvPr>
            <p:cNvSpPr txBox="1"/>
            <p:nvPr/>
          </p:nvSpPr>
          <p:spPr>
            <a:xfrm>
              <a:off x="705078" y="3859158"/>
              <a:ext cx="877163" cy="276999"/>
            </a:xfrm>
            <a:prstGeom prst="rect">
              <a:avLst/>
            </a:prstGeom>
            <a:noFill/>
          </p:spPr>
          <p:txBody>
            <a:bodyPr wrap="none" rtlCol="0">
              <a:spAutoFit/>
            </a:bodyPr>
            <a:lstStyle/>
            <a:p>
              <a:pPr algn="r"/>
              <a:r>
                <a:rPr lang="ja-JP" sz="1200"/>
                <a:t>リスク有患者数</a:t>
              </a:r>
            </a:p>
          </p:txBody>
        </p:sp>
        <p:grpSp>
          <p:nvGrpSpPr>
            <p:cNvPr id="62" name="Group 61">
              <a:extLst>
                <a:ext uri="{FF2B5EF4-FFF2-40B4-BE49-F238E27FC236}">
                  <a16:creationId xmlns:a16="http://schemas.microsoft.com/office/drawing/2014/main" id="{380EA9C3-EE5D-8A1B-2D2A-D840A23951D0}"/>
                </a:ext>
              </a:extLst>
            </p:cNvPr>
            <p:cNvGrpSpPr/>
            <p:nvPr/>
          </p:nvGrpSpPr>
          <p:grpSpPr>
            <a:xfrm>
              <a:off x="1578457" y="4190764"/>
              <a:ext cx="3769169" cy="257369"/>
              <a:chOff x="1061291" y="5123710"/>
              <a:chExt cx="2214434" cy="246925"/>
            </a:xfrm>
          </p:grpSpPr>
          <p:sp>
            <p:nvSpPr>
              <p:cNvPr id="53" name="TextBox 52">
                <a:extLst>
                  <a:ext uri="{FF2B5EF4-FFF2-40B4-BE49-F238E27FC236}">
                    <a16:creationId xmlns:a16="http://schemas.microsoft.com/office/drawing/2014/main" id="{495437EE-D28D-E8CF-D484-ABC972AB0F45}"/>
                  </a:ext>
                </a:extLst>
              </p:cNvPr>
              <p:cNvSpPr txBox="1"/>
              <p:nvPr/>
            </p:nvSpPr>
            <p:spPr>
              <a:xfrm>
                <a:off x="3183096" y="5123710"/>
                <a:ext cx="92629" cy="246925"/>
              </a:xfrm>
              <a:prstGeom prst="rect">
                <a:avLst/>
              </a:prstGeom>
              <a:noFill/>
            </p:spPr>
            <p:txBody>
              <a:bodyPr wrap="none" lIns="36000" tIns="36000" rIns="36000" bIns="36000" rtlCol="0" anchor="t" anchorCtr="0">
                <a:spAutoFit/>
              </a:bodyPr>
              <a:lstStyle/>
              <a:p>
                <a:pPr algn="ctr"/>
                <a:r>
                  <a:rPr lang="ja-JP" sz="1200">
                    <a:solidFill>
                      <a:schemeClr val="accent2"/>
                    </a:solidFill>
                    <a:cs typeface="Arial" panose="020B0604020202020204" pitchFamily="34" charset="0"/>
                  </a:rPr>
                  <a:t>0</a:t>
                </a:r>
              </a:p>
            </p:txBody>
          </p:sp>
          <p:sp>
            <p:nvSpPr>
              <p:cNvPr id="55" name="TextBox 54">
                <a:extLst>
                  <a:ext uri="{FF2B5EF4-FFF2-40B4-BE49-F238E27FC236}">
                    <a16:creationId xmlns:a16="http://schemas.microsoft.com/office/drawing/2014/main" id="{857741AD-4BBA-6BEE-6617-B7245885F512}"/>
                  </a:ext>
                </a:extLst>
              </p:cNvPr>
              <p:cNvSpPr txBox="1"/>
              <p:nvPr/>
            </p:nvSpPr>
            <p:spPr>
              <a:xfrm>
                <a:off x="2658884" y="5123710"/>
                <a:ext cx="92629" cy="246925"/>
              </a:xfrm>
              <a:prstGeom prst="rect">
                <a:avLst/>
              </a:prstGeom>
              <a:noFill/>
            </p:spPr>
            <p:txBody>
              <a:bodyPr wrap="none" lIns="36000" tIns="36000" rIns="36000" bIns="36000" rtlCol="0" anchor="t" anchorCtr="0">
                <a:spAutoFit/>
              </a:bodyPr>
              <a:lstStyle/>
              <a:p>
                <a:pPr algn="ctr"/>
                <a:r>
                  <a:rPr lang="ja-JP" sz="1200">
                    <a:solidFill>
                      <a:schemeClr val="accent2"/>
                    </a:solidFill>
                    <a:cs typeface="Arial" panose="020B0604020202020204" pitchFamily="34" charset="0"/>
                  </a:rPr>
                  <a:t>7</a:t>
                </a:r>
              </a:p>
            </p:txBody>
          </p:sp>
          <p:sp>
            <p:nvSpPr>
              <p:cNvPr id="57" name="TextBox 56">
                <a:extLst>
                  <a:ext uri="{FF2B5EF4-FFF2-40B4-BE49-F238E27FC236}">
                    <a16:creationId xmlns:a16="http://schemas.microsoft.com/office/drawing/2014/main" id="{2C066146-7498-B201-C186-E9F774C78865}"/>
                  </a:ext>
                </a:extLst>
              </p:cNvPr>
              <p:cNvSpPr txBox="1"/>
              <p:nvPr/>
            </p:nvSpPr>
            <p:spPr>
              <a:xfrm>
                <a:off x="2109714" y="5123710"/>
                <a:ext cx="142543" cy="246925"/>
              </a:xfrm>
              <a:prstGeom prst="rect">
                <a:avLst/>
              </a:prstGeom>
              <a:noFill/>
            </p:spPr>
            <p:txBody>
              <a:bodyPr wrap="none" lIns="36000" tIns="36000" rIns="36000" bIns="36000" rtlCol="0" anchor="t" anchorCtr="0">
                <a:spAutoFit/>
              </a:bodyPr>
              <a:lstStyle/>
              <a:p>
                <a:pPr algn="ctr"/>
                <a:r>
                  <a:rPr lang="ja-JP" sz="1200">
                    <a:solidFill>
                      <a:schemeClr val="accent2"/>
                    </a:solidFill>
                    <a:cs typeface="Arial" panose="020B0604020202020204" pitchFamily="34" charset="0"/>
                  </a:rPr>
                  <a:t>12</a:t>
                </a:r>
              </a:p>
            </p:txBody>
          </p:sp>
          <p:sp>
            <p:nvSpPr>
              <p:cNvPr id="59" name="TextBox 58">
                <a:extLst>
                  <a:ext uri="{FF2B5EF4-FFF2-40B4-BE49-F238E27FC236}">
                    <a16:creationId xmlns:a16="http://schemas.microsoft.com/office/drawing/2014/main" id="{15AE8AC0-1FE8-5810-F29E-4BD27666C27C}"/>
                  </a:ext>
                </a:extLst>
              </p:cNvPr>
              <p:cNvSpPr txBox="1"/>
              <p:nvPr/>
            </p:nvSpPr>
            <p:spPr>
              <a:xfrm>
                <a:off x="1585504" y="5123710"/>
                <a:ext cx="142543" cy="246925"/>
              </a:xfrm>
              <a:prstGeom prst="rect">
                <a:avLst/>
              </a:prstGeom>
              <a:noFill/>
            </p:spPr>
            <p:txBody>
              <a:bodyPr wrap="none" lIns="36000" tIns="36000" rIns="36000" bIns="36000" rtlCol="0" anchor="t" anchorCtr="0">
                <a:spAutoFit/>
              </a:bodyPr>
              <a:lstStyle/>
              <a:p>
                <a:pPr algn="ctr"/>
                <a:r>
                  <a:rPr lang="ja-JP" sz="1200">
                    <a:solidFill>
                      <a:schemeClr val="accent2"/>
                    </a:solidFill>
                    <a:cs typeface="Arial" panose="020B0604020202020204" pitchFamily="34" charset="0"/>
                  </a:rPr>
                  <a:t>20</a:t>
                </a:r>
              </a:p>
            </p:txBody>
          </p:sp>
          <p:sp>
            <p:nvSpPr>
              <p:cNvPr id="61" name="TextBox 60">
                <a:extLst>
                  <a:ext uri="{FF2B5EF4-FFF2-40B4-BE49-F238E27FC236}">
                    <a16:creationId xmlns:a16="http://schemas.microsoft.com/office/drawing/2014/main" id="{ACCBF77A-FEB9-FFA7-0FD2-6CE56E8C0259}"/>
                  </a:ext>
                </a:extLst>
              </p:cNvPr>
              <p:cNvSpPr txBox="1"/>
              <p:nvPr/>
            </p:nvSpPr>
            <p:spPr>
              <a:xfrm>
                <a:off x="1061291" y="5123710"/>
                <a:ext cx="142543" cy="246925"/>
              </a:xfrm>
              <a:prstGeom prst="rect">
                <a:avLst/>
              </a:prstGeom>
              <a:noFill/>
            </p:spPr>
            <p:txBody>
              <a:bodyPr wrap="none" lIns="36000" tIns="36000" rIns="36000" bIns="36000" rtlCol="0" anchor="t" anchorCtr="0">
                <a:spAutoFit/>
              </a:bodyPr>
              <a:lstStyle/>
              <a:p>
                <a:pPr algn="ctr"/>
                <a:r>
                  <a:rPr lang="ja-JP" sz="1200">
                    <a:solidFill>
                      <a:schemeClr val="accent2"/>
                    </a:solidFill>
                    <a:cs typeface="Arial" panose="020B0604020202020204" pitchFamily="34" charset="0"/>
                  </a:rPr>
                  <a:t>36</a:t>
                </a:r>
              </a:p>
            </p:txBody>
          </p:sp>
        </p:grpSp>
        <p:sp>
          <p:nvSpPr>
            <p:cNvPr id="63" name="TextBox 62">
              <a:extLst>
                <a:ext uri="{FF2B5EF4-FFF2-40B4-BE49-F238E27FC236}">
                  <a16:creationId xmlns:a16="http://schemas.microsoft.com/office/drawing/2014/main" id="{C307C2FA-BEEC-25E8-DDCD-A71D042468B3}"/>
                </a:ext>
              </a:extLst>
            </p:cNvPr>
            <p:cNvSpPr txBox="1"/>
            <p:nvPr/>
          </p:nvSpPr>
          <p:spPr>
            <a:xfrm>
              <a:off x="981378" y="4179846"/>
              <a:ext cx="612668" cy="276999"/>
            </a:xfrm>
            <a:prstGeom prst="rect">
              <a:avLst/>
            </a:prstGeom>
            <a:noFill/>
          </p:spPr>
          <p:txBody>
            <a:bodyPr wrap="none" rtlCol="0">
              <a:spAutoFit/>
            </a:bodyPr>
            <a:lstStyle/>
            <a:p>
              <a:pPr algn="r"/>
              <a:r>
                <a:rPr lang="ja-JP" sz="1200">
                  <a:solidFill>
                    <a:schemeClr val="accent2"/>
                  </a:solidFill>
                </a:rPr>
                <a:t>A群</a:t>
              </a:r>
            </a:p>
          </p:txBody>
        </p:sp>
        <p:grpSp>
          <p:nvGrpSpPr>
            <p:cNvPr id="640" name="Group 639">
              <a:extLst>
                <a:ext uri="{FF2B5EF4-FFF2-40B4-BE49-F238E27FC236}">
                  <a16:creationId xmlns:a16="http://schemas.microsoft.com/office/drawing/2014/main" id="{48C1A423-DA31-C6C8-A68F-ACC27F102BB6}"/>
                </a:ext>
              </a:extLst>
            </p:cNvPr>
            <p:cNvGrpSpPr/>
            <p:nvPr/>
          </p:nvGrpSpPr>
          <p:grpSpPr>
            <a:xfrm>
              <a:off x="1578457" y="4400891"/>
              <a:ext cx="3769169" cy="257369"/>
              <a:chOff x="1061291" y="5003530"/>
              <a:chExt cx="2214434" cy="246925"/>
            </a:xfrm>
          </p:grpSpPr>
          <p:sp>
            <p:nvSpPr>
              <p:cNvPr id="641" name="TextBox 640">
                <a:extLst>
                  <a:ext uri="{FF2B5EF4-FFF2-40B4-BE49-F238E27FC236}">
                    <a16:creationId xmlns:a16="http://schemas.microsoft.com/office/drawing/2014/main" id="{F04029D3-5528-3788-EB18-E26251A4C37D}"/>
                  </a:ext>
                </a:extLst>
              </p:cNvPr>
              <p:cNvSpPr txBox="1"/>
              <p:nvPr/>
            </p:nvSpPr>
            <p:spPr>
              <a:xfrm>
                <a:off x="3183096" y="5003530"/>
                <a:ext cx="92629" cy="246925"/>
              </a:xfrm>
              <a:prstGeom prst="rect">
                <a:avLst/>
              </a:prstGeom>
              <a:noFill/>
            </p:spPr>
            <p:txBody>
              <a:bodyPr wrap="none" lIns="36000" tIns="36000" rIns="36000" bIns="36000" rtlCol="0" anchor="t" anchorCtr="0">
                <a:spAutoFit/>
              </a:bodyPr>
              <a:lstStyle/>
              <a:p>
                <a:pPr algn="ctr"/>
                <a:r>
                  <a:rPr lang="ja-JP" sz="1200">
                    <a:solidFill>
                      <a:schemeClr val="accent1"/>
                    </a:solidFill>
                    <a:cs typeface="Arial" panose="020B0604020202020204" pitchFamily="34" charset="0"/>
                  </a:rPr>
                  <a:t>0</a:t>
                </a:r>
              </a:p>
            </p:txBody>
          </p:sp>
          <p:sp>
            <p:nvSpPr>
              <p:cNvPr id="642" name="TextBox 641">
                <a:extLst>
                  <a:ext uri="{FF2B5EF4-FFF2-40B4-BE49-F238E27FC236}">
                    <a16:creationId xmlns:a16="http://schemas.microsoft.com/office/drawing/2014/main" id="{653B4469-DA34-AB74-8B30-3ED6CD358754}"/>
                  </a:ext>
                </a:extLst>
              </p:cNvPr>
              <p:cNvSpPr txBox="1"/>
              <p:nvPr/>
            </p:nvSpPr>
            <p:spPr>
              <a:xfrm>
                <a:off x="2658884" y="5003530"/>
                <a:ext cx="92629" cy="246925"/>
              </a:xfrm>
              <a:prstGeom prst="rect">
                <a:avLst/>
              </a:prstGeom>
              <a:noFill/>
            </p:spPr>
            <p:txBody>
              <a:bodyPr wrap="none" lIns="36000" tIns="36000" rIns="36000" bIns="36000" rtlCol="0" anchor="t" anchorCtr="0">
                <a:spAutoFit/>
              </a:bodyPr>
              <a:lstStyle/>
              <a:p>
                <a:pPr algn="ctr"/>
                <a:r>
                  <a:rPr lang="ja-JP" sz="1200">
                    <a:solidFill>
                      <a:schemeClr val="accent1"/>
                    </a:solidFill>
                    <a:cs typeface="Arial" panose="020B0604020202020204" pitchFamily="34" charset="0"/>
                  </a:rPr>
                  <a:t>6</a:t>
                </a:r>
              </a:p>
            </p:txBody>
          </p:sp>
          <p:sp>
            <p:nvSpPr>
              <p:cNvPr id="643" name="TextBox 642">
                <a:extLst>
                  <a:ext uri="{FF2B5EF4-FFF2-40B4-BE49-F238E27FC236}">
                    <a16:creationId xmlns:a16="http://schemas.microsoft.com/office/drawing/2014/main" id="{6C05F31F-2A57-0EA0-EE40-0D3E70DAAE17}"/>
                  </a:ext>
                </a:extLst>
              </p:cNvPr>
              <p:cNvSpPr txBox="1"/>
              <p:nvPr/>
            </p:nvSpPr>
            <p:spPr>
              <a:xfrm>
                <a:off x="2109714" y="5003530"/>
                <a:ext cx="142543" cy="246925"/>
              </a:xfrm>
              <a:prstGeom prst="rect">
                <a:avLst/>
              </a:prstGeom>
              <a:noFill/>
            </p:spPr>
            <p:txBody>
              <a:bodyPr wrap="none" lIns="36000" tIns="36000" rIns="36000" bIns="36000" rtlCol="0" anchor="t" anchorCtr="0">
                <a:spAutoFit/>
              </a:bodyPr>
              <a:lstStyle/>
              <a:p>
                <a:pPr algn="ctr"/>
                <a:r>
                  <a:rPr lang="ja-JP" sz="1200">
                    <a:solidFill>
                      <a:schemeClr val="accent1"/>
                    </a:solidFill>
                    <a:cs typeface="Arial" panose="020B0604020202020204" pitchFamily="34" charset="0"/>
                  </a:rPr>
                  <a:t>14</a:t>
                </a:r>
              </a:p>
            </p:txBody>
          </p:sp>
          <p:sp>
            <p:nvSpPr>
              <p:cNvPr id="644" name="TextBox 643">
                <a:extLst>
                  <a:ext uri="{FF2B5EF4-FFF2-40B4-BE49-F238E27FC236}">
                    <a16:creationId xmlns:a16="http://schemas.microsoft.com/office/drawing/2014/main" id="{92732A45-7EC6-318B-47C4-19B261048A55}"/>
                  </a:ext>
                </a:extLst>
              </p:cNvPr>
              <p:cNvSpPr txBox="1"/>
              <p:nvPr/>
            </p:nvSpPr>
            <p:spPr>
              <a:xfrm>
                <a:off x="1585504" y="5003530"/>
                <a:ext cx="142543" cy="246925"/>
              </a:xfrm>
              <a:prstGeom prst="rect">
                <a:avLst/>
              </a:prstGeom>
              <a:noFill/>
            </p:spPr>
            <p:txBody>
              <a:bodyPr wrap="none" lIns="36000" tIns="36000" rIns="36000" bIns="36000" rtlCol="0" anchor="t" anchorCtr="0">
                <a:spAutoFit/>
              </a:bodyPr>
              <a:lstStyle/>
              <a:p>
                <a:pPr algn="ctr"/>
                <a:r>
                  <a:rPr lang="ja-JP" sz="1200">
                    <a:solidFill>
                      <a:schemeClr val="accent1"/>
                    </a:solidFill>
                    <a:cs typeface="Arial" panose="020B0604020202020204" pitchFamily="34" charset="0"/>
                  </a:rPr>
                  <a:t>27</a:t>
                </a:r>
              </a:p>
            </p:txBody>
          </p:sp>
          <p:sp>
            <p:nvSpPr>
              <p:cNvPr id="645" name="TextBox 644">
                <a:extLst>
                  <a:ext uri="{FF2B5EF4-FFF2-40B4-BE49-F238E27FC236}">
                    <a16:creationId xmlns:a16="http://schemas.microsoft.com/office/drawing/2014/main" id="{10C1D25C-C85E-CE1C-6C08-53D4A43A554E}"/>
                  </a:ext>
                </a:extLst>
              </p:cNvPr>
              <p:cNvSpPr txBox="1"/>
              <p:nvPr/>
            </p:nvSpPr>
            <p:spPr>
              <a:xfrm>
                <a:off x="1061291" y="5003530"/>
                <a:ext cx="142543" cy="246925"/>
              </a:xfrm>
              <a:prstGeom prst="rect">
                <a:avLst/>
              </a:prstGeom>
              <a:noFill/>
            </p:spPr>
            <p:txBody>
              <a:bodyPr wrap="none" lIns="36000" tIns="36000" rIns="36000" bIns="36000" rtlCol="0" anchor="t" anchorCtr="0">
                <a:spAutoFit/>
              </a:bodyPr>
              <a:lstStyle/>
              <a:p>
                <a:pPr algn="ctr"/>
                <a:r>
                  <a:rPr lang="ja-JP" sz="1200">
                    <a:solidFill>
                      <a:schemeClr val="accent1"/>
                    </a:solidFill>
                    <a:cs typeface="Arial" panose="020B0604020202020204" pitchFamily="34" charset="0"/>
                  </a:rPr>
                  <a:t>32</a:t>
                </a:r>
              </a:p>
            </p:txBody>
          </p:sp>
        </p:grpSp>
        <p:sp>
          <p:nvSpPr>
            <p:cNvPr id="646" name="TextBox 645">
              <a:extLst>
                <a:ext uri="{FF2B5EF4-FFF2-40B4-BE49-F238E27FC236}">
                  <a16:creationId xmlns:a16="http://schemas.microsoft.com/office/drawing/2014/main" id="{F478B0BC-FC94-02E1-5B17-E6896DB1D4A1}"/>
                </a:ext>
              </a:extLst>
            </p:cNvPr>
            <p:cNvSpPr txBox="1"/>
            <p:nvPr/>
          </p:nvSpPr>
          <p:spPr>
            <a:xfrm>
              <a:off x="981383" y="4389975"/>
              <a:ext cx="612668" cy="276999"/>
            </a:xfrm>
            <a:prstGeom prst="rect">
              <a:avLst/>
            </a:prstGeom>
            <a:noFill/>
          </p:spPr>
          <p:txBody>
            <a:bodyPr wrap="none" rtlCol="0">
              <a:spAutoFit/>
            </a:bodyPr>
            <a:lstStyle/>
            <a:p>
              <a:pPr algn="r"/>
              <a:r>
                <a:rPr lang="ja-JP" sz="1200">
                  <a:solidFill>
                    <a:schemeClr val="accent1"/>
                  </a:solidFill>
                </a:rPr>
                <a:t>B群</a:t>
              </a:r>
            </a:p>
          </p:txBody>
        </p:sp>
        <p:grpSp>
          <p:nvGrpSpPr>
            <p:cNvPr id="664" name="Group 663">
              <a:extLst>
                <a:ext uri="{FF2B5EF4-FFF2-40B4-BE49-F238E27FC236}">
                  <a16:creationId xmlns:a16="http://schemas.microsoft.com/office/drawing/2014/main" id="{3BA643CD-2EBC-8AD2-2F72-52788B1B410E}"/>
                </a:ext>
              </a:extLst>
            </p:cNvPr>
            <p:cNvGrpSpPr/>
            <p:nvPr/>
          </p:nvGrpSpPr>
          <p:grpSpPr>
            <a:xfrm>
              <a:off x="1666435" y="2342037"/>
              <a:ext cx="3565160" cy="957247"/>
              <a:chOff x="4800600" y="2833687"/>
              <a:chExt cx="2592914" cy="1191434"/>
            </a:xfrm>
          </p:grpSpPr>
          <p:sp>
            <p:nvSpPr>
              <p:cNvPr id="650" name="Freeform: Shape 649">
                <a:extLst>
                  <a:ext uri="{FF2B5EF4-FFF2-40B4-BE49-F238E27FC236}">
                    <a16:creationId xmlns:a16="http://schemas.microsoft.com/office/drawing/2014/main" id="{95E0E63F-0D74-5523-3293-61D6B71AD5B8}"/>
                  </a:ext>
                </a:extLst>
              </p:cNvPr>
              <p:cNvSpPr/>
              <p:nvPr/>
            </p:nvSpPr>
            <p:spPr>
              <a:xfrm>
                <a:off x="4800600" y="2833687"/>
                <a:ext cx="2592914" cy="1161049"/>
              </a:xfrm>
              <a:custGeom>
                <a:avLst/>
                <a:gdLst>
                  <a:gd name="connsiteX0" fmla="*/ 2592915 w 2592914"/>
                  <a:gd name="connsiteY0" fmla="*/ 1161050 h 1161049"/>
                  <a:gd name="connsiteX1" fmla="*/ 2434171 w 2592914"/>
                  <a:gd name="connsiteY1" fmla="*/ 1161050 h 1161049"/>
                  <a:gd name="connsiteX2" fmla="*/ 2434171 w 2592914"/>
                  <a:gd name="connsiteY2" fmla="*/ 974293 h 1161049"/>
                  <a:gd name="connsiteX3" fmla="*/ 2001498 w 2592914"/>
                  <a:gd name="connsiteY3" fmla="*/ 974293 h 1161049"/>
                  <a:gd name="connsiteX4" fmla="*/ 2001498 w 2592914"/>
                  <a:gd name="connsiteY4" fmla="*/ 868456 h 1161049"/>
                  <a:gd name="connsiteX5" fmla="*/ 1453648 w 2592914"/>
                  <a:gd name="connsiteY5" fmla="*/ 868456 h 1161049"/>
                  <a:gd name="connsiteX6" fmla="*/ 1453648 w 2592914"/>
                  <a:gd name="connsiteY6" fmla="*/ 803088 h 1161049"/>
                  <a:gd name="connsiteX7" fmla="*/ 1388288 w 2592914"/>
                  <a:gd name="connsiteY7" fmla="*/ 803088 h 1161049"/>
                  <a:gd name="connsiteX8" fmla="*/ 1388288 w 2592914"/>
                  <a:gd name="connsiteY8" fmla="*/ 731495 h 1161049"/>
                  <a:gd name="connsiteX9" fmla="*/ 834216 w 2592914"/>
                  <a:gd name="connsiteY9" fmla="*/ 731495 h 1161049"/>
                  <a:gd name="connsiteX10" fmla="*/ 834216 w 2592914"/>
                  <a:gd name="connsiteY10" fmla="*/ 687916 h 1161049"/>
                  <a:gd name="connsiteX11" fmla="*/ 628774 w 2592914"/>
                  <a:gd name="connsiteY11" fmla="*/ 687916 h 1161049"/>
                  <a:gd name="connsiteX12" fmla="*/ 628774 w 2592914"/>
                  <a:gd name="connsiteY12" fmla="*/ 638112 h 1161049"/>
                  <a:gd name="connsiteX13" fmla="*/ 613210 w 2592914"/>
                  <a:gd name="connsiteY13" fmla="*/ 638112 h 1161049"/>
                  <a:gd name="connsiteX14" fmla="*/ 613210 w 2592914"/>
                  <a:gd name="connsiteY14" fmla="*/ 594534 h 1161049"/>
                  <a:gd name="connsiteX15" fmla="*/ 591422 w 2592914"/>
                  <a:gd name="connsiteY15" fmla="*/ 594534 h 1161049"/>
                  <a:gd name="connsiteX16" fmla="*/ 591422 w 2592914"/>
                  <a:gd name="connsiteY16" fmla="*/ 554068 h 1161049"/>
                  <a:gd name="connsiteX17" fmla="*/ 557181 w 2592914"/>
                  <a:gd name="connsiteY17" fmla="*/ 554068 h 1161049"/>
                  <a:gd name="connsiteX18" fmla="*/ 557181 w 2592914"/>
                  <a:gd name="connsiteY18" fmla="*/ 501152 h 1161049"/>
                  <a:gd name="connsiteX19" fmla="*/ 498038 w 2592914"/>
                  <a:gd name="connsiteY19" fmla="*/ 501152 h 1161049"/>
                  <a:gd name="connsiteX20" fmla="*/ 498038 w 2592914"/>
                  <a:gd name="connsiteY20" fmla="*/ 466912 h 1161049"/>
                  <a:gd name="connsiteX21" fmla="*/ 460686 w 2592914"/>
                  <a:gd name="connsiteY21" fmla="*/ 466912 h 1161049"/>
                  <a:gd name="connsiteX22" fmla="*/ 460686 w 2592914"/>
                  <a:gd name="connsiteY22" fmla="*/ 426446 h 1161049"/>
                  <a:gd name="connsiteX23" fmla="*/ 376641 w 2592914"/>
                  <a:gd name="connsiteY23" fmla="*/ 426446 h 1161049"/>
                  <a:gd name="connsiteX24" fmla="*/ 376641 w 2592914"/>
                  <a:gd name="connsiteY24" fmla="*/ 376642 h 1161049"/>
                  <a:gd name="connsiteX25" fmla="*/ 320612 w 2592914"/>
                  <a:gd name="connsiteY25" fmla="*/ 376642 h 1161049"/>
                  <a:gd name="connsiteX26" fmla="*/ 320612 w 2592914"/>
                  <a:gd name="connsiteY26" fmla="*/ 336176 h 1161049"/>
                  <a:gd name="connsiteX27" fmla="*/ 267695 w 2592914"/>
                  <a:gd name="connsiteY27" fmla="*/ 336176 h 1161049"/>
                  <a:gd name="connsiteX28" fmla="*/ 267695 w 2592914"/>
                  <a:gd name="connsiteY28" fmla="*/ 292598 h 1161049"/>
                  <a:gd name="connsiteX29" fmla="*/ 249019 w 2592914"/>
                  <a:gd name="connsiteY29" fmla="*/ 292598 h 1161049"/>
                  <a:gd name="connsiteX30" fmla="*/ 249019 w 2592914"/>
                  <a:gd name="connsiteY30" fmla="*/ 255245 h 1161049"/>
                  <a:gd name="connsiteX31" fmla="*/ 189877 w 2592914"/>
                  <a:gd name="connsiteY31" fmla="*/ 255245 h 1161049"/>
                  <a:gd name="connsiteX32" fmla="*/ 189877 w 2592914"/>
                  <a:gd name="connsiteY32" fmla="*/ 211666 h 1161049"/>
                  <a:gd name="connsiteX33" fmla="*/ 149411 w 2592914"/>
                  <a:gd name="connsiteY33" fmla="*/ 211666 h 1161049"/>
                  <a:gd name="connsiteX34" fmla="*/ 149411 w 2592914"/>
                  <a:gd name="connsiteY34" fmla="*/ 152525 h 1161049"/>
                  <a:gd name="connsiteX35" fmla="*/ 136960 w 2592914"/>
                  <a:gd name="connsiteY35" fmla="*/ 152525 h 1161049"/>
                  <a:gd name="connsiteX36" fmla="*/ 136960 w 2592914"/>
                  <a:gd name="connsiteY36" fmla="*/ 37353 h 1161049"/>
                  <a:gd name="connsiteX37" fmla="*/ 77818 w 2592914"/>
                  <a:gd name="connsiteY37" fmla="*/ 37353 h 1161049"/>
                  <a:gd name="connsiteX38" fmla="*/ 77818 w 2592914"/>
                  <a:gd name="connsiteY38" fmla="*/ 0 h 1161049"/>
                  <a:gd name="connsiteX39" fmla="*/ 0 w 2592914"/>
                  <a:gd name="connsiteY39" fmla="*/ 0 h 116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92914" h="1161049">
                    <a:moveTo>
                      <a:pt x="2592915" y="1161050"/>
                    </a:moveTo>
                    <a:lnTo>
                      <a:pt x="2434171" y="1161050"/>
                    </a:lnTo>
                    <a:lnTo>
                      <a:pt x="2434171" y="974293"/>
                    </a:lnTo>
                    <a:lnTo>
                      <a:pt x="2001498" y="974293"/>
                    </a:lnTo>
                    <a:lnTo>
                      <a:pt x="2001498" y="868456"/>
                    </a:lnTo>
                    <a:lnTo>
                      <a:pt x="1453648" y="868456"/>
                    </a:lnTo>
                    <a:lnTo>
                      <a:pt x="1453648" y="803088"/>
                    </a:lnTo>
                    <a:lnTo>
                      <a:pt x="1388288" y="803088"/>
                    </a:lnTo>
                    <a:lnTo>
                      <a:pt x="1388288" y="731495"/>
                    </a:lnTo>
                    <a:lnTo>
                      <a:pt x="834216" y="731495"/>
                    </a:lnTo>
                    <a:lnTo>
                      <a:pt x="834216" y="687916"/>
                    </a:lnTo>
                    <a:lnTo>
                      <a:pt x="628774" y="687916"/>
                    </a:lnTo>
                    <a:lnTo>
                      <a:pt x="628774" y="638112"/>
                    </a:lnTo>
                    <a:lnTo>
                      <a:pt x="613210" y="638112"/>
                    </a:lnTo>
                    <a:lnTo>
                      <a:pt x="613210" y="594534"/>
                    </a:lnTo>
                    <a:lnTo>
                      <a:pt x="591422" y="594534"/>
                    </a:lnTo>
                    <a:lnTo>
                      <a:pt x="591422" y="554068"/>
                    </a:lnTo>
                    <a:lnTo>
                      <a:pt x="557181" y="554068"/>
                    </a:lnTo>
                    <a:lnTo>
                      <a:pt x="557181" y="501152"/>
                    </a:lnTo>
                    <a:lnTo>
                      <a:pt x="498038" y="501152"/>
                    </a:lnTo>
                    <a:lnTo>
                      <a:pt x="498038" y="466912"/>
                    </a:lnTo>
                    <a:lnTo>
                      <a:pt x="460686" y="466912"/>
                    </a:lnTo>
                    <a:lnTo>
                      <a:pt x="460686" y="426446"/>
                    </a:lnTo>
                    <a:lnTo>
                      <a:pt x="376641" y="426446"/>
                    </a:lnTo>
                    <a:lnTo>
                      <a:pt x="376641" y="376642"/>
                    </a:lnTo>
                    <a:lnTo>
                      <a:pt x="320612" y="376642"/>
                    </a:lnTo>
                    <a:lnTo>
                      <a:pt x="320612" y="336176"/>
                    </a:lnTo>
                    <a:lnTo>
                      <a:pt x="267695" y="336176"/>
                    </a:lnTo>
                    <a:lnTo>
                      <a:pt x="267695" y="292598"/>
                    </a:lnTo>
                    <a:lnTo>
                      <a:pt x="249019" y="292598"/>
                    </a:lnTo>
                    <a:lnTo>
                      <a:pt x="249019" y="255245"/>
                    </a:lnTo>
                    <a:lnTo>
                      <a:pt x="189877" y="255245"/>
                    </a:lnTo>
                    <a:lnTo>
                      <a:pt x="189877" y="211666"/>
                    </a:lnTo>
                    <a:lnTo>
                      <a:pt x="149411" y="211666"/>
                    </a:lnTo>
                    <a:lnTo>
                      <a:pt x="149411" y="152525"/>
                    </a:lnTo>
                    <a:lnTo>
                      <a:pt x="136960" y="152525"/>
                    </a:lnTo>
                    <a:lnTo>
                      <a:pt x="136960" y="37353"/>
                    </a:lnTo>
                    <a:lnTo>
                      <a:pt x="77818" y="37353"/>
                    </a:lnTo>
                    <a:lnTo>
                      <a:pt x="77818" y="0"/>
                    </a:lnTo>
                    <a:lnTo>
                      <a:pt x="0" y="0"/>
                    </a:lnTo>
                  </a:path>
                </a:pathLst>
              </a:custGeom>
              <a:noFill/>
              <a:ln w="22225" cap="flat">
                <a:solidFill>
                  <a:schemeClr val="accent2"/>
                </a:solidFill>
                <a:prstDash val="solid"/>
                <a:miter/>
              </a:ln>
            </p:spPr>
            <p:txBody>
              <a:bodyPr rtlCol="0" anchor="ctr"/>
              <a:lstStyle/>
              <a:p>
                <a:endParaRPr lang="en-GB" sz="1200"/>
              </a:p>
            </p:txBody>
          </p:sp>
          <p:sp>
            <p:nvSpPr>
              <p:cNvPr id="651" name="Freeform: Shape 650">
                <a:extLst>
                  <a:ext uri="{FF2B5EF4-FFF2-40B4-BE49-F238E27FC236}">
                    <a16:creationId xmlns:a16="http://schemas.microsoft.com/office/drawing/2014/main" id="{9E16D17B-C35F-7527-CD0F-F074AC3438CC}"/>
                  </a:ext>
                </a:extLst>
              </p:cNvPr>
              <p:cNvSpPr/>
              <p:nvPr/>
            </p:nvSpPr>
            <p:spPr>
              <a:xfrm>
                <a:off x="5704539" y="353297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2"/>
                </a:solidFill>
                <a:prstDash val="solid"/>
                <a:miter/>
              </a:ln>
            </p:spPr>
            <p:txBody>
              <a:bodyPr rtlCol="0" anchor="ctr"/>
              <a:lstStyle/>
              <a:p>
                <a:endParaRPr lang="en-GB" sz="1200"/>
              </a:p>
            </p:txBody>
          </p:sp>
          <p:sp>
            <p:nvSpPr>
              <p:cNvPr id="652" name="Freeform: Shape 651">
                <a:extLst>
                  <a:ext uri="{FF2B5EF4-FFF2-40B4-BE49-F238E27FC236}">
                    <a16:creationId xmlns:a16="http://schemas.microsoft.com/office/drawing/2014/main" id="{495B2745-E99D-5CAD-864F-1BB11FB54268}"/>
                  </a:ext>
                </a:extLst>
              </p:cNvPr>
              <p:cNvSpPr/>
              <p:nvPr/>
            </p:nvSpPr>
            <p:spPr>
              <a:xfrm>
                <a:off x="5742639" y="353297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2"/>
                </a:solidFill>
                <a:prstDash val="solid"/>
                <a:miter/>
              </a:ln>
            </p:spPr>
            <p:txBody>
              <a:bodyPr rtlCol="0" anchor="ctr"/>
              <a:lstStyle/>
              <a:p>
                <a:endParaRPr lang="en-GB" sz="1200"/>
              </a:p>
            </p:txBody>
          </p:sp>
          <p:sp>
            <p:nvSpPr>
              <p:cNvPr id="653" name="Freeform: Shape 652">
                <a:extLst>
                  <a:ext uri="{FF2B5EF4-FFF2-40B4-BE49-F238E27FC236}">
                    <a16:creationId xmlns:a16="http://schemas.microsoft.com/office/drawing/2014/main" id="{8BA9557D-01F6-8EA2-ADB2-128261CE2B04}"/>
                  </a:ext>
                </a:extLst>
              </p:cNvPr>
              <p:cNvSpPr/>
              <p:nvPr/>
            </p:nvSpPr>
            <p:spPr>
              <a:xfrm>
                <a:off x="6009341" y="353297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2"/>
                </a:solidFill>
                <a:prstDash val="solid"/>
                <a:miter/>
              </a:ln>
            </p:spPr>
            <p:txBody>
              <a:bodyPr rtlCol="0" anchor="ctr"/>
              <a:lstStyle/>
              <a:p>
                <a:endParaRPr lang="en-GB" sz="1200"/>
              </a:p>
            </p:txBody>
          </p:sp>
          <p:sp>
            <p:nvSpPr>
              <p:cNvPr id="654" name="Freeform: Shape 653">
                <a:extLst>
                  <a:ext uri="{FF2B5EF4-FFF2-40B4-BE49-F238E27FC236}">
                    <a16:creationId xmlns:a16="http://schemas.microsoft.com/office/drawing/2014/main" id="{E22318D2-FF09-7655-BB1A-B868494B4C5C}"/>
                  </a:ext>
                </a:extLst>
              </p:cNvPr>
              <p:cNvSpPr/>
              <p:nvPr/>
            </p:nvSpPr>
            <p:spPr>
              <a:xfrm>
                <a:off x="6047441" y="353297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2"/>
                </a:solidFill>
                <a:prstDash val="solid"/>
                <a:miter/>
              </a:ln>
            </p:spPr>
            <p:txBody>
              <a:bodyPr rtlCol="0" anchor="ctr"/>
              <a:lstStyle/>
              <a:p>
                <a:endParaRPr lang="en-GB" sz="1200"/>
              </a:p>
            </p:txBody>
          </p:sp>
          <p:sp>
            <p:nvSpPr>
              <p:cNvPr id="655" name="Freeform: Shape 654">
                <a:extLst>
                  <a:ext uri="{FF2B5EF4-FFF2-40B4-BE49-F238E27FC236}">
                    <a16:creationId xmlns:a16="http://schemas.microsoft.com/office/drawing/2014/main" id="{525C8C9B-67E1-38C6-07EB-7FA29237AF8F}"/>
                  </a:ext>
                </a:extLst>
              </p:cNvPr>
              <p:cNvSpPr/>
              <p:nvPr/>
            </p:nvSpPr>
            <p:spPr>
              <a:xfrm>
                <a:off x="6085541" y="353297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2"/>
                </a:solidFill>
                <a:prstDash val="solid"/>
                <a:miter/>
              </a:ln>
            </p:spPr>
            <p:txBody>
              <a:bodyPr rtlCol="0" anchor="ctr"/>
              <a:lstStyle/>
              <a:p>
                <a:endParaRPr lang="en-GB" sz="1200"/>
              </a:p>
            </p:txBody>
          </p:sp>
          <p:sp>
            <p:nvSpPr>
              <p:cNvPr id="656" name="Freeform: Shape 655">
                <a:extLst>
                  <a:ext uri="{FF2B5EF4-FFF2-40B4-BE49-F238E27FC236}">
                    <a16:creationId xmlns:a16="http://schemas.microsoft.com/office/drawing/2014/main" id="{F8E97442-42BC-948A-07FE-F3361CF60FD7}"/>
                  </a:ext>
                </a:extLst>
              </p:cNvPr>
              <p:cNvSpPr/>
              <p:nvPr/>
            </p:nvSpPr>
            <p:spPr>
              <a:xfrm>
                <a:off x="6104591" y="353297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2"/>
                </a:solidFill>
                <a:prstDash val="solid"/>
                <a:miter/>
              </a:ln>
            </p:spPr>
            <p:txBody>
              <a:bodyPr rtlCol="0" anchor="ctr"/>
              <a:lstStyle/>
              <a:p>
                <a:endParaRPr lang="en-GB" sz="1200"/>
              </a:p>
            </p:txBody>
          </p:sp>
          <p:sp>
            <p:nvSpPr>
              <p:cNvPr id="657" name="Freeform: Shape 656">
                <a:extLst>
                  <a:ext uri="{FF2B5EF4-FFF2-40B4-BE49-F238E27FC236}">
                    <a16:creationId xmlns:a16="http://schemas.microsoft.com/office/drawing/2014/main" id="{AF8B2129-6DCA-5C08-3FF8-FDB21EBA131D}"/>
                  </a:ext>
                </a:extLst>
              </p:cNvPr>
              <p:cNvSpPr/>
              <p:nvPr/>
            </p:nvSpPr>
            <p:spPr>
              <a:xfrm>
                <a:off x="6504641" y="366632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2"/>
                </a:solidFill>
                <a:prstDash val="solid"/>
                <a:miter/>
              </a:ln>
            </p:spPr>
            <p:txBody>
              <a:bodyPr rtlCol="0" anchor="ctr"/>
              <a:lstStyle/>
              <a:p>
                <a:endParaRPr lang="en-GB" sz="1200"/>
              </a:p>
            </p:txBody>
          </p:sp>
          <p:sp>
            <p:nvSpPr>
              <p:cNvPr id="658" name="Freeform: Shape 657">
                <a:extLst>
                  <a:ext uri="{FF2B5EF4-FFF2-40B4-BE49-F238E27FC236}">
                    <a16:creationId xmlns:a16="http://schemas.microsoft.com/office/drawing/2014/main" id="{A4852310-16CE-BF6A-FCD7-F75B2F78529D}"/>
                  </a:ext>
                </a:extLst>
              </p:cNvPr>
              <p:cNvSpPr/>
              <p:nvPr/>
            </p:nvSpPr>
            <p:spPr>
              <a:xfrm>
                <a:off x="6542741" y="3666322"/>
                <a:ext cx="9525" cy="54000"/>
              </a:xfrm>
              <a:custGeom>
                <a:avLst/>
                <a:gdLst>
                  <a:gd name="connsiteX0" fmla="*/ 0 w 9525"/>
                  <a:gd name="connsiteY0" fmla="*/ 0 h 54000"/>
                  <a:gd name="connsiteX1" fmla="*/ 0 w 9525"/>
                  <a:gd name="connsiteY1" fmla="*/ 54000 h 54000"/>
                </a:gdLst>
                <a:ahLst/>
                <a:cxnLst>
                  <a:cxn ang="0">
                    <a:pos x="connsiteX0" y="connsiteY0"/>
                  </a:cxn>
                  <a:cxn ang="0">
                    <a:pos x="connsiteX1" y="connsiteY1"/>
                  </a:cxn>
                </a:cxnLst>
                <a:rect l="l" t="t" r="r" b="b"/>
                <a:pathLst>
                  <a:path w="9525" h="54000">
                    <a:moveTo>
                      <a:pt x="0" y="0"/>
                    </a:moveTo>
                    <a:lnTo>
                      <a:pt x="0" y="54000"/>
                    </a:lnTo>
                  </a:path>
                </a:pathLst>
              </a:custGeom>
              <a:noFill/>
              <a:ln w="22225" cap="flat">
                <a:solidFill>
                  <a:schemeClr val="accent2"/>
                </a:solidFill>
                <a:prstDash val="solid"/>
                <a:miter/>
              </a:ln>
            </p:spPr>
            <p:txBody>
              <a:bodyPr rtlCol="0" anchor="ctr"/>
              <a:lstStyle/>
              <a:p>
                <a:endParaRPr lang="en-GB" sz="1200"/>
              </a:p>
            </p:txBody>
          </p:sp>
          <p:sp>
            <p:nvSpPr>
              <p:cNvPr id="659" name="Freeform: Shape 658">
                <a:extLst>
                  <a:ext uri="{FF2B5EF4-FFF2-40B4-BE49-F238E27FC236}">
                    <a16:creationId xmlns:a16="http://schemas.microsoft.com/office/drawing/2014/main" id="{5BF1693C-0985-C3F0-B81B-089339E3140D}"/>
                  </a:ext>
                </a:extLst>
              </p:cNvPr>
              <p:cNvSpPr/>
              <p:nvPr/>
            </p:nvSpPr>
            <p:spPr>
              <a:xfrm>
                <a:off x="6885651" y="3780623"/>
                <a:ext cx="9525" cy="53999"/>
              </a:xfrm>
              <a:custGeom>
                <a:avLst/>
                <a:gdLst>
                  <a:gd name="connsiteX0" fmla="*/ 0 w 9525"/>
                  <a:gd name="connsiteY0" fmla="*/ 0 h 53999"/>
                  <a:gd name="connsiteX1" fmla="*/ 0 w 9525"/>
                  <a:gd name="connsiteY1" fmla="*/ 53999 h 53999"/>
                </a:gdLst>
                <a:ahLst/>
                <a:cxnLst>
                  <a:cxn ang="0">
                    <a:pos x="connsiteX0" y="connsiteY0"/>
                  </a:cxn>
                  <a:cxn ang="0">
                    <a:pos x="connsiteX1" y="connsiteY1"/>
                  </a:cxn>
                </a:cxnLst>
                <a:rect l="l" t="t" r="r" b="b"/>
                <a:pathLst>
                  <a:path w="9525" h="53999">
                    <a:moveTo>
                      <a:pt x="0" y="0"/>
                    </a:moveTo>
                    <a:lnTo>
                      <a:pt x="0" y="53999"/>
                    </a:lnTo>
                  </a:path>
                </a:pathLst>
              </a:custGeom>
              <a:noFill/>
              <a:ln w="22225" cap="flat">
                <a:solidFill>
                  <a:schemeClr val="accent2"/>
                </a:solidFill>
                <a:prstDash val="solid"/>
                <a:miter/>
              </a:ln>
            </p:spPr>
            <p:txBody>
              <a:bodyPr rtlCol="0" anchor="ctr"/>
              <a:lstStyle/>
              <a:p>
                <a:endParaRPr lang="en-GB" sz="1200"/>
              </a:p>
            </p:txBody>
          </p:sp>
          <p:sp>
            <p:nvSpPr>
              <p:cNvPr id="660" name="Freeform: Shape 659">
                <a:extLst>
                  <a:ext uri="{FF2B5EF4-FFF2-40B4-BE49-F238E27FC236}">
                    <a16:creationId xmlns:a16="http://schemas.microsoft.com/office/drawing/2014/main" id="{B6040F83-72E0-2C52-7BD3-CFCFEA9B9404}"/>
                  </a:ext>
                </a:extLst>
              </p:cNvPr>
              <p:cNvSpPr/>
              <p:nvPr/>
            </p:nvSpPr>
            <p:spPr>
              <a:xfrm>
                <a:off x="6999951" y="3780623"/>
                <a:ext cx="9525" cy="53999"/>
              </a:xfrm>
              <a:custGeom>
                <a:avLst/>
                <a:gdLst>
                  <a:gd name="connsiteX0" fmla="*/ 0 w 9525"/>
                  <a:gd name="connsiteY0" fmla="*/ 0 h 53999"/>
                  <a:gd name="connsiteX1" fmla="*/ 0 w 9525"/>
                  <a:gd name="connsiteY1" fmla="*/ 53999 h 53999"/>
                </a:gdLst>
                <a:ahLst/>
                <a:cxnLst>
                  <a:cxn ang="0">
                    <a:pos x="connsiteX0" y="connsiteY0"/>
                  </a:cxn>
                  <a:cxn ang="0">
                    <a:pos x="connsiteX1" y="connsiteY1"/>
                  </a:cxn>
                </a:cxnLst>
                <a:rect l="l" t="t" r="r" b="b"/>
                <a:pathLst>
                  <a:path w="9525" h="53999">
                    <a:moveTo>
                      <a:pt x="0" y="0"/>
                    </a:moveTo>
                    <a:lnTo>
                      <a:pt x="0" y="53999"/>
                    </a:lnTo>
                  </a:path>
                </a:pathLst>
              </a:custGeom>
              <a:noFill/>
              <a:ln w="22225" cap="flat">
                <a:solidFill>
                  <a:schemeClr val="accent2"/>
                </a:solidFill>
                <a:prstDash val="solid"/>
                <a:miter/>
              </a:ln>
            </p:spPr>
            <p:txBody>
              <a:bodyPr rtlCol="0" anchor="ctr"/>
              <a:lstStyle/>
              <a:p>
                <a:endParaRPr lang="en-GB" sz="1200"/>
              </a:p>
            </p:txBody>
          </p:sp>
          <p:sp>
            <p:nvSpPr>
              <p:cNvPr id="661" name="Freeform: Shape 660">
                <a:extLst>
                  <a:ext uri="{FF2B5EF4-FFF2-40B4-BE49-F238E27FC236}">
                    <a16:creationId xmlns:a16="http://schemas.microsoft.com/office/drawing/2014/main" id="{E9C3C0C8-7759-A018-7EC7-6F3EC27C101C}"/>
                  </a:ext>
                </a:extLst>
              </p:cNvPr>
              <p:cNvSpPr/>
              <p:nvPr/>
            </p:nvSpPr>
            <p:spPr>
              <a:xfrm>
                <a:off x="7038051" y="3780623"/>
                <a:ext cx="9525" cy="53999"/>
              </a:xfrm>
              <a:custGeom>
                <a:avLst/>
                <a:gdLst>
                  <a:gd name="connsiteX0" fmla="*/ 0 w 9525"/>
                  <a:gd name="connsiteY0" fmla="*/ 0 h 53999"/>
                  <a:gd name="connsiteX1" fmla="*/ 0 w 9525"/>
                  <a:gd name="connsiteY1" fmla="*/ 53999 h 53999"/>
                </a:gdLst>
                <a:ahLst/>
                <a:cxnLst>
                  <a:cxn ang="0">
                    <a:pos x="connsiteX0" y="connsiteY0"/>
                  </a:cxn>
                  <a:cxn ang="0">
                    <a:pos x="connsiteX1" y="connsiteY1"/>
                  </a:cxn>
                </a:cxnLst>
                <a:rect l="l" t="t" r="r" b="b"/>
                <a:pathLst>
                  <a:path w="9525" h="53999">
                    <a:moveTo>
                      <a:pt x="0" y="0"/>
                    </a:moveTo>
                    <a:lnTo>
                      <a:pt x="0" y="53999"/>
                    </a:lnTo>
                  </a:path>
                </a:pathLst>
              </a:custGeom>
              <a:noFill/>
              <a:ln w="22225" cap="flat">
                <a:solidFill>
                  <a:schemeClr val="accent2"/>
                </a:solidFill>
                <a:prstDash val="solid"/>
                <a:miter/>
              </a:ln>
            </p:spPr>
            <p:txBody>
              <a:bodyPr rtlCol="0" anchor="ctr"/>
              <a:lstStyle/>
              <a:p>
                <a:endParaRPr lang="en-GB" sz="1200"/>
              </a:p>
            </p:txBody>
          </p:sp>
          <p:sp>
            <p:nvSpPr>
              <p:cNvPr id="662" name="Freeform: Shape 661">
                <a:extLst>
                  <a:ext uri="{FF2B5EF4-FFF2-40B4-BE49-F238E27FC236}">
                    <a16:creationId xmlns:a16="http://schemas.microsoft.com/office/drawing/2014/main" id="{23B299D0-74F9-FFC9-4090-8E640EDB4152}"/>
                  </a:ext>
                </a:extLst>
              </p:cNvPr>
              <p:cNvSpPr/>
              <p:nvPr/>
            </p:nvSpPr>
            <p:spPr>
              <a:xfrm>
                <a:off x="7266651" y="3971124"/>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22225" cap="flat">
                <a:solidFill>
                  <a:schemeClr val="accent2"/>
                </a:solidFill>
                <a:prstDash val="solid"/>
                <a:miter/>
              </a:ln>
            </p:spPr>
            <p:txBody>
              <a:bodyPr rtlCol="0" anchor="ctr"/>
              <a:lstStyle/>
              <a:p>
                <a:endParaRPr lang="en-GB" sz="1200"/>
              </a:p>
            </p:txBody>
          </p:sp>
          <p:sp>
            <p:nvSpPr>
              <p:cNvPr id="663" name="Freeform: Shape 662">
                <a:extLst>
                  <a:ext uri="{FF2B5EF4-FFF2-40B4-BE49-F238E27FC236}">
                    <a16:creationId xmlns:a16="http://schemas.microsoft.com/office/drawing/2014/main" id="{447F7414-144C-9448-D668-435FAA50E8BC}"/>
                  </a:ext>
                </a:extLst>
              </p:cNvPr>
              <p:cNvSpPr/>
              <p:nvPr/>
            </p:nvSpPr>
            <p:spPr>
              <a:xfrm>
                <a:off x="7380951" y="3971124"/>
                <a:ext cx="9525" cy="53997"/>
              </a:xfrm>
              <a:custGeom>
                <a:avLst/>
                <a:gdLst>
                  <a:gd name="connsiteX0" fmla="*/ 0 w 9525"/>
                  <a:gd name="connsiteY0" fmla="*/ 0 h 53997"/>
                  <a:gd name="connsiteX1" fmla="*/ 0 w 9525"/>
                  <a:gd name="connsiteY1" fmla="*/ 53997 h 53997"/>
                </a:gdLst>
                <a:ahLst/>
                <a:cxnLst>
                  <a:cxn ang="0">
                    <a:pos x="connsiteX0" y="connsiteY0"/>
                  </a:cxn>
                  <a:cxn ang="0">
                    <a:pos x="connsiteX1" y="connsiteY1"/>
                  </a:cxn>
                </a:cxnLst>
                <a:rect l="l" t="t" r="r" b="b"/>
                <a:pathLst>
                  <a:path w="9525" h="53997">
                    <a:moveTo>
                      <a:pt x="0" y="0"/>
                    </a:moveTo>
                    <a:lnTo>
                      <a:pt x="0" y="53997"/>
                    </a:lnTo>
                  </a:path>
                </a:pathLst>
              </a:custGeom>
              <a:noFill/>
              <a:ln w="22225" cap="flat">
                <a:solidFill>
                  <a:schemeClr val="accent2"/>
                </a:solidFill>
                <a:prstDash val="solid"/>
                <a:miter/>
              </a:ln>
            </p:spPr>
            <p:txBody>
              <a:bodyPr rtlCol="0" anchor="ctr"/>
              <a:lstStyle/>
              <a:p>
                <a:endParaRPr lang="en-GB" sz="1200"/>
              </a:p>
            </p:txBody>
          </p:sp>
        </p:grpSp>
        <p:grpSp>
          <p:nvGrpSpPr>
            <p:cNvPr id="684" name="Group 683">
              <a:extLst>
                <a:ext uri="{FF2B5EF4-FFF2-40B4-BE49-F238E27FC236}">
                  <a16:creationId xmlns:a16="http://schemas.microsoft.com/office/drawing/2014/main" id="{840E7AC9-0780-0EAD-5ACA-F550E8B4B050}"/>
                </a:ext>
              </a:extLst>
            </p:cNvPr>
            <p:cNvGrpSpPr/>
            <p:nvPr/>
          </p:nvGrpSpPr>
          <p:grpSpPr>
            <a:xfrm>
              <a:off x="1718675" y="2332026"/>
              <a:ext cx="3671605" cy="1031986"/>
              <a:chOff x="4757737" y="2805112"/>
              <a:chExt cx="2672295" cy="1252356"/>
            </a:xfrm>
          </p:grpSpPr>
          <p:sp>
            <p:nvSpPr>
              <p:cNvPr id="668" name="Freeform: Shape 667">
                <a:extLst>
                  <a:ext uri="{FF2B5EF4-FFF2-40B4-BE49-F238E27FC236}">
                    <a16:creationId xmlns:a16="http://schemas.microsoft.com/office/drawing/2014/main" id="{C9B3F7F4-5C6A-EF5D-D6FE-562F6D9CB0EC}"/>
                  </a:ext>
                </a:extLst>
              </p:cNvPr>
              <p:cNvSpPr/>
              <p:nvPr/>
            </p:nvSpPr>
            <p:spPr>
              <a:xfrm>
                <a:off x="4757737" y="2805112"/>
                <a:ext cx="2672295" cy="1252356"/>
              </a:xfrm>
              <a:custGeom>
                <a:avLst/>
                <a:gdLst>
                  <a:gd name="connsiteX0" fmla="*/ 2672296 w 2672295"/>
                  <a:gd name="connsiteY0" fmla="*/ 1252357 h 1252356"/>
                  <a:gd name="connsiteX1" fmla="*/ 2447392 w 2672295"/>
                  <a:gd name="connsiteY1" fmla="*/ 1252357 h 1252356"/>
                  <a:gd name="connsiteX2" fmla="*/ 2447392 w 2672295"/>
                  <a:gd name="connsiteY2" fmla="*/ 943681 h 1252356"/>
                  <a:gd name="connsiteX3" fmla="*/ 2337149 w 2672295"/>
                  <a:gd name="connsiteY3" fmla="*/ 943681 h 1252356"/>
                  <a:gd name="connsiteX4" fmla="*/ 2337149 w 2672295"/>
                  <a:gd name="connsiteY4" fmla="*/ 732014 h 1252356"/>
                  <a:gd name="connsiteX5" fmla="*/ 1755067 w 2672295"/>
                  <a:gd name="connsiteY5" fmla="*/ 732014 h 1252356"/>
                  <a:gd name="connsiteX6" fmla="*/ 1755067 w 2672295"/>
                  <a:gd name="connsiteY6" fmla="*/ 612951 h 1252356"/>
                  <a:gd name="connsiteX7" fmla="*/ 1547813 w 2672295"/>
                  <a:gd name="connsiteY7" fmla="*/ 612951 h 1252356"/>
                  <a:gd name="connsiteX8" fmla="*/ 1547813 w 2672295"/>
                  <a:gd name="connsiteY8" fmla="*/ 480660 h 1252356"/>
                  <a:gd name="connsiteX9" fmla="*/ 1318508 w 2672295"/>
                  <a:gd name="connsiteY9" fmla="*/ 480660 h 1252356"/>
                  <a:gd name="connsiteX10" fmla="*/ 1318508 w 2672295"/>
                  <a:gd name="connsiteY10" fmla="*/ 396874 h 1252356"/>
                  <a:gd name="connsiteX11" fmla="*/ 1177395 w 2672295"/>
                  <a:gd name="connsiteY11" fmla="*/ 396874 h 1252356"/>
                  <a:gd name="connsiteX12" fmla="*/ 1177395 w 2672295"/>
                  <a:gd name="connsiteY12" fmla="*/ 326320 h 1252356"/>
                  <a:gd name="connsiteX13" fmla="*/ 815798 w 2672295"/>
                  <a:gd name="connsiteY13" fmla="*/ 326320 h 1252356"/>
                  <a:gd name="connsiteX14" fmla="*/ 815798 w 2672295"/>
                  <a:gd name="connsiteY14" fmla="*/ 291042 h 1252356"/>
                  <a:gd name="connsiteX15" fmla="*/ 758472 w 2672295"/>
                  <a:gd name="connsiteY15" fmla="*/ 291042 h 1252356"/>
                  <a:gd name="connsiteX16" fmla="*/ 758472 w 2672295"/>
                  <a:gd name="connsiteY16" fmla="*/ 242534 h 1252356"/>
                  <a:gd name="connsiteX17" fmla="*/ 396875 w 2672295"/>
                  <a:gd name="connsiteY17" fmla="*/ 242534 h 1252356"/>
                  <a:gd name="connsiteX18" fmla="*/ 396875 w 2672295"/>
                  <a:gd name="connsiteY18" fmla="*/ 185208 h 1252356"/>
                  <a:gd name="connsiteX19" fmla="*/ 352777 w 2672295"/>
                  <a:gd name="connsiteY19" fmla="*/ 185208 h 1252356"/>
                  <a:gd name="connsiteX20" fmla="*/ 352777 w 2672295"/>
                  <a:gd name="connsiteY20" fmla="*/ 136701 h 1252356"/>
                  <a:gd name="connsiteX21" fmla="*/ 321910 w 2672295"/>
                  <a:gd name="connsiteY21" fmla="*/ 136701 h 1252356"/>
                  <a:gd name="connsiteX22" fmla="*/ 321910 w 2672295"/>
                  <a:gd name="connsiteY22" fmla="*/ 88194 h 1252356"/>
                  <a:gd name="connsiteX23" fmla="*/ 282222 w 2672295"/>
                  <a:gd name="connsiteY23" fmla="*/ 88194 h 1252356"/>
                  <a:gd name="connsiteX24" fmla="*/ 282222 w 2672295"/>
                  <a:gd name="connsiteY24" fmla="*/ 35278 h 1252356"/>
                  <a:gd name="connsiteX25" fmla="*/ 246944 w 2672295"/>
                  <a:gd name="connsiteY25" fmla="*/ 35278 h 1252356"/>
                  <a:gd name="connsiteX26" fmla="*/ 246944 w 2672295"/>
                  <a:gd name="connsiteY26" fmla="*/ 0 h 1252356"/>
                  <a:gd name="connsiteX27" fmla="*/ 0 w 2672295"/>
                  <a:gd name="connsiteY27" fmla="*/ 0 h 125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72295" h="1252356">
                    <a:moveTo>
                      <a:pt x="2672296" y="1252357"/>
                    </a:moveTo>
                    <a:lnTo>
                      <a:pt x="2447392" y="1252357"/>
                    </a:lnTo>
                    <a:lnTo>
                      <a:pt x="2447392" y="943681"/>
                    </a:lnTo>
                    <a:lnTo>
                      <a:pt x="2337149" y="943681"/>
                    </a:lnTo>
                    <a:lnTo>
                      <a:pt x="2337149" y="732014"/>
                    </a:lnTo>
                    <a:lnTo>
                      <a:pt x="1755067" y="732014"/>
                    </a:lnTo>
                    <a:lnTo>
                      <a:pt x="1755067" y="612951"/>
                    </a:lnTo>
                    <a:lnTo>
                      <a:pt x="1547813" y="612951"/>
                    </a:lnTo>
                    <a:lnTo>
                      <a:pt x="1547813" y="480660"/>
                    </a:lnTo>
                    <a:lnTo>
                      <a:pt x="1318508" y="480660"/>
                    </a:lnTo>
                    <a:lnTo>
                      <a:pt x="1318508" y="396874"/>
                    </a:lnTo>
                    <a:lnTo>
                      <a:pt x="1177395" y="396874"/>
                    </a:lnTo>
                    <a:lnTo>
                      <a:pt x="1177395" y="326320"/>
                    </a:lnTo>
                    <a:lnTo>
                      <a:pt x="815798" y="326320"/>
                    </a:lnTo>
                    <a:lnTo>
                      <a:pt x="815798" y="291042"/>
                    </a:lnTo>
                    <a:lnTo>
                      <a:pt x="758472" y="291042"/>
                    </a:lnTo>
                    <a:lnTo>
                      <a:pt x="758472" y="242534"/>
                    </a:lnTo>
                    <a:lnTo>
                      <a:pt x="396875" y="242534"/>
                    </a:lnTo>
                    <a:lnTo>
                      <a:pt x="396875" y="185208"/>
                    </a:lnTo>
                    <a:lnTo>
                      <a:pt x="352777" y="185208"/>
                    </a:lnTo>
                    <a:lnTo>
                      <a:pt x="352777" y="136701"/>
                    </a:lnTo>
                    <a:lnTo>
                      <a:pt x="321910" y="136701"/>
                    </a:lnTo>
                    <a:lnTo>
                      <a:pt x="321910" y="88194"/>
                    </a:lnTo>
                    <a:lnTo>
                      <a:pt x="282222" y="88194"/>
                    </a:lnTo>
                    <a:lnTo>
                      <a:pt x="282222" y="35278"/>
                    </a:lnTo>
                    <a:lnTo>
                      <a:pt x="246944" y="35278"/>
                    </a:lnTo>
                    <a:lnTo>
                      <a:pt x="246944" y="0"/>
                    </a:lnTo>
                    <a:lnTo>
                      <a:pt x="0" y="0"/>
                    </a:lnTo>
                  </a:path>
                </a:pathLst>
              </a:custGeom>
              <a:noFill/>
              <a:ln w="22225" cap="flat">
                <a:solidFill>
                  <a:schemeClr val="accent1"/>
                </a:solidFill>
                <a:prstDash val="solid"/>
                <a:miter/>
              </a:ln>
            </p:spPr>
            <p:txBody>
              <a:bodyPr rtlCol="0" anchor="ctr"/>
              <a:lstStyle/>
              <a:p>
                <a:endParaRPr lang="en-GB" sz="1200"/>
              </a:p>
            </p:txBody>
          </p:sp>
          <p:sp>
            <p:nvSpPr>
              <p:cNvPr id="669" name="Freeform: Shape 668">
                <a:extLst>
                  <a:ext uri="{FF2B5EF4-FFF2-40B4-BE49-F238E27FC236}">
                    <a16:creationId xmlns:a16="http://schemas.microsoft.com/office/drawing/2014/main" id="{A2867369-C2C7-3614-F391-9427055A452A}"/>
                  </a:ext>
                </a:extLst>
              </p:cNvPr>
              <p:cNvSpPr/>
              <p:nvPr/>
            </p:nvSpPr>
            <p:spPr>
              <a:xfrm>
                <a:off x="5607578" y="3090299"/>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tlCol="0" anchor="ctr"/>
              <a:lstStyle/>
              <a:p>
                <a:endParaRPr lang="en-GB" sz="1200"/>
              </a:p>
            </p:txBody>
          </p:sp>
          <p:sp>
            <p:nvSpPr>
              <p:cNvPr id="670" name="Freeform: Shape 669">
                <a:extLst>
                  <a:ext uri="{FF2B5EF4-FFF2-40B4-BE49-F238E27FC236}">
                    <a16:creationId xmlns:a16="http://schemas.microsoft.com/office/drawing/2014/main" id="{6B6F06F0-AF3D-B88C-32E9-27D14158090F}"/>
                  </a:ext>
                </a:extLst>
              </p:cNvPr>
              <p:cNvSpPr/>
              <p:nvPr/>
            </p:nvSpPr>
            <p:spPr>
              <a:xfrm>
                <a:off x="5645678" y="3090299"/>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tlCol="0" anchor="ctr"/>
              <a:lstStyle/>
              <a:p>
                <a:endParaRPr lang="en-GB" sz="1200"/>
              </a:p>
            </p:txBody>
          </p:sp>
          <p:sp>
            <p:nvSpPr>
              <p:cNvPr id="671" name="Freeform: Shape 670">
                <a:extLst>
                  <a:ext uri="{FF2B5EF4-FFF2-40B4-BE49-F238E27FC236}">
                    <a16:creationId xmlns:a16="http://schemas.microsoft.com/office/drawing/2014/main" id="{93C11FFC-5A74-9B39-9DDB-09CD9207C5DD}"/>
                  </a:ext>
                </a:extLst>
              </p:cNvPr>
              <p:cNvSpPr/>
              <p:nvPr/>
            </p:nvSpPr>
            <p:spPr>
              <a:xfrm>
                <a:off x="5721876" y="3090299"/>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tlCol="0" anchor="ctr"/>
              <a:lstStyle/>
              <a:p>
                <a:endParaRPr lang="en-GB" sz="1200"/>
              </a:p>
            </p:txBody>
          </p:sp>
          <p:sp>
            <p:nvSpPr>
              <p:cNvPr id="672" name="Freeform: Shape 671">
                <a:extLst>
                  <a:ext uri="{FF2B5EF4-FFF2-40B4-BE49-F238E27FC236}">
                    <a16:creationId xmlns:a16="http://schemas.microsoft.com/office/drawing/2014/main" id="{DE208047-11F7-B322-567A-2F9DCE7FC88A}"/>
                  </a:ext>
                </a:extLst>
              </p:cNvPr>
              <p:cNvSpPr/>
              <p:nvPr/>
            </p:nvSpPr>
            <p:spPr>
              <a:xfrm>
                <a:off x="5855226" y="3090299"/>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tlCol="0" anchor="ctr"/>
              <a:lstStyle/>
              <a:p>
                <a:endParaRPr lang="en-GB" sz="1200"/>
              </a:p>
            </p:txBody>
          </p:sp>
          <p:sp>
            <p:nvSpPr>
              <p:cNvPr id="673" name="Freeform: Shape 672">
                <a:extLst>
                  <a:ext uri="{FF2B5EF4-FFF2-40B4-BE49-F238E27FC236}">
                    <a16:creationId xmlns:a16="http://schemas.microsoft.com/office/drawing/2014/main" id="{89C4A4CC-74D5-38DF-C5B8-0BFDC4FD4800}"/>
                  </a:ext>
                </a:extLst>
              </p:cNvPr>
              <p:cNvSpPr/>
              <p:nvPr/>
            </p:nvSpPr>
            <p:spPr>
              <a:xfrm>
                <a:off x="5893326" y="3090299"/>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tlCol="0" anchor="ctr"/>
              <a:lstStyle/>
              <a:p>
                <a:endParaRPr lang="en-GB" sz="1200"/>
              </a:p>
            </p:txBody>
          </p:sp>
          <p:sp>
            <p:nvSpPr>
              <p:cNvPr id="674" name="Freeform: Shape 673">
                <a:extLst>
                  <a:ext uri="{FF2B5EF4-FFF2-40B4-BE49-F238E27FC236}">
                    <a16:creationId xmlns:a16="http://schemas.microsoft.com/office/drawing/2014/main" id="{8F2D0FD2-5997-4B09-A538-CB0CE47482BA}"/>
                  </a:ext>
                </a:extLst>
              </p:cNvPr>
              <p:cNvSpPr/>
              <p:nvPr/>
            </p:nvSpPr>
            <p:spPr>
              <a:xfrm>
                <a:off x="5912376" y="3090299"/>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tlCol="0" anchor="ctr"/>
              <a:lstStyle/>
              <a:p>
                <a:endParaRPr lang="en-GB" sz="1200"/>
              </a:p>
            </p:txBody>
          </p:sp>
          <p:sp>
            <p:nvSpPr>
              <p:cNvPr id="677" name="Freeform: Shape 676">
                <a:extLst>
                  <a:ext uri="{FF2B5EF4-FFF2-40B4-BE49-F238E27FC236}">
                    <a16:creationId xmlns:a16="http://schemas.microsoft.com/office/drawing/2014/main" id="{8F94C92E-639C-764D-933E-D05D63DA92F3}"/>
                  </a:ext>
                </a:extLst>
              </p:cNvPr>
              <p:cNvSpPr/>
              <p:nvPr/>
            </p:nvSpPr>
            <p:spPr>
              <a:xfrm>
                <a:off x="5988576" y="3166500"/>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1"/>
                </a:solidFill>
                <a:prstDash val="solid"/>
                <a:miter/>
              </a:ln>
            </p:spPr>
            <p:txBody>
              <a:bodyPr rtlCol="0" anchor="ctr"/>
              <a:lstStyle/>
              <a:p>
                <a:endParaRPr lang="en-GB" sz="1200"/>
              </a:p>
            </p:txBody>
          </p:sp>
          <p:sp>
            <p:nvSpPr>
              <p:cNvPr id="678" name="Freeform: Shape 677">
                <a:extLst>
                  <a:ext uri="{FF2B5EF4-FFF2-40B4-BE49-F238E27FC236}">
                    <a16:creationId xmlns:a16="http://schemas.microsoft.com/office/drawing/2014/main" id="{148D0372-4600-A3F9-EFEC-2AFCDE8CD74F}"/>
                  </a:ext>
                </a:extLst>
              </p:cNvPr>
              <p:cNvSpPr/>
              <p:nvPr/>
            </p:nvSpPr>
            <p:spPr>
              <a:xfrm>
                <a:off x="6083826" y="3242700"/>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tlCol="0" anchor="ctr"/>
              <a:lstStyle/>
              <a:p>
                <a:endParaRPr lang="en-GB" sz="1200"/>
              </a:p>
            </p:txBody>
          </p:sp>
          <p:sp>
            <p:nvSpPr>
              <p:cNvPr id="679" name="Freeform: Shape 678">
                <a:extLst>
                  <a:ext uri="{FF2B5EF4-FFF2-40B4-BE49-F238E27FC236}">
                    <a16:creationId xmlns:a16="http://schemas.microsoft.com/office/drawing/2014/main" id="{F6F6245B-C90A-44DD-E891-B8E4587CC2D7}"/>
                  </a:ext>
                </a:extLst>
              </p:cNvPr>
              <p:cNvSpPr/>
              <p:nvPr/>
            </p:nvSpPr>
            <p:spPr>
              <a:xfrm>
                <a:off x="6217186" y="3242700"/>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tlCol="0" anchor="ctr"/>
              <a:lstStyle/>
              <a:p>
                <a:endParaRPr lang="en-GB" sz="1200"/>
              </a:p>
            </p:txBody>
          </p:sp>
          <p:sp>
            <p:nvSpPr>
              <p:cNvPr id="680" name="Freeform: Shape 679">
                <a:extLst>
                  <a:ext uri="{FF2B5EF4-FFF2-40B4-BE49-F238E27FC236}">
                    <a16:creationId xmlns:a16="http://schemas.microsoft.com/office/drawing/2014/main" id="{BEE9E3FB-C80B-FF5A-73DE-A49DEA614E87}"/>
                  </a:ext>
                </a:extLst>
              </p:cNvPr>
              <p:cNvSpPr/>
              <p:nvPr/>
            </p:nvSpPr>
            <p:spPr>
              <a:xfrm>
                <a:off x="6255286" y="3242700"/>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tlCol="0" anchor="ctr"/>
              <a:lstStyle/>
              <a:p>
                <a:endParaRPr lang="en-GB" sz="1200"/>
              </a:p>
            </p:txBody>
          </p:sp>
          <p:sp>
            <p:nvSpPr>
              <p:cNvPr id="681" name="Freeform: Shape 680">
                <a:extLst>
                  <a:ext uri="{FF2B5EF4-FFF2-40B4-BE49-F238E27FC236}">
                    <a16:creationId xmlns:a16="http://schemas.microsoft.com/office/drawing/2014/main" id="{4D5EC49D-574B-6252-0FB9-73F4FB8C5FC1}"/>
                  </a:ext>
                </a:extLst>
              </p:cNvPr>
              <p:cNvSpPr/>
              <p:nvPr/>
            </p:nvSpPr>
            <p:spPr>
              <a:xfrm>
                <a:off x="6407686" y="337605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tlCol="0" anchor="ctr"/>
              <a:lstStyle/>
              <a:p>
                <a:endParaRPr lang="en-GB" sz="1200"/>
              </a:p>
            </p:txBody>
          </p:sp>
          <p:sp>
            <p:nvSpPr>
              <p:cNvPr id="682" name="Freeform: Shape 681">
                <a:extLst>
                  <a:ext uri="{FF2B5EF4-FFF2-40B4-BE49-F238E27FC236}">
                    <a16:creationId xmlns:a16="http://schemas.microsoft.com/office/drawing/2014/main" id="{B2415121-E254-876F-8611-773A2A7E974A}"/>
                  </a:ext>
                </a:extLst>
              </p:cNvPr>
              <p:cNvSpPr/>
              <p:nvPr/>
            </p:nvSpPr>
            <p:spPr>
              <a:xfrm>
                <a:off x="6807736" y="3509402"/>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tlCol="0" anchor="ctr"/>
              <a:lstStyle/>
              <a:p>
                <a:endParaRPr lang="en-GB" sz="1200"/>
              </a:p>
            </p:txBody>
          </p:sp>
          <p:sp>
            <p:nvSpPr>
              <p:cNvPr id="683" name="Freeform: Shape 682">
                <a:extLst>
                  <a:ext uri="{FF2B5EF4-FFF2-40B4-BE49-F238E27FC236}">
                    <a16:creationId xmlns:a16="http://schemas.microsoft.com/office/drawing/2014/main" id="{CED776D4-086D-9A69-3C7D-C7CF1B547862}"/>
                  </a:ext>
                </a:extLst>
              </p:cNvPr>
              <p:cNvSpPr/>
              <p:nvPr/>
            </p:nvSpPr>
            <p:spPr>
              <a:xfrm>
                <a:off x="7169686" y="3718953"/>
                <a:ext cx="9525" cy="71996"/>
              </a:xfrm>
              <a:custGeom>
                <a:avLst/>
                <a:gdLst>
                  <a:gd name="connsiteX0" fmla="*/ 0 w 9525"/>
                  <a:gd name="connsiteY0" fmla="*/ 0 h 71996"/>
                  <a:gd name="connsiteX1" fmla="*/ 0 w 9525"/>
                  <a:gd name="connsiteY1" fmla="*/ 71997 h 71996"/>
                </a:gdLst>
                <a:ahLst/>
                <a:cxnLst>
                  <a:cxn ang="0">
                    <a:pos x="connsiteX0" y="connsiteY0"/>
                  </a:cxn>
                  <a:cxn ang="0">
                    <a:pos x="connsiteX1" y="connsiteY1"/>
                  </a:cxn>
                </a:cxnLst>
                <a:rect l="l" t="t" r="r" b="b"/>
                <a:pathLst>
                  <a:path w="9525" h="71996">
                    <a:moveTo>
                      <a:pt x="0" y="0"/>
                    </a:moveTo>
                    <a:lnTo>
                      <a:pt x="0" y="71997"/>
                    </a:lnTo>
                  </a:path>
                </a:pathLst>
              </a:custGeom>
              <a:noFill/>
              <a:ln w="22225" cap="flat">
                <a:solidFill>
                  <a:schemeClr val="accent1"/>
                </a:solidFill>
                <a:prstDash val="solid"/>
                <a:miter/>
              </a:ln>
            </p:spPr>
            <p:txBody>
              <a:bodyPr rtlCol="0" anchor="ctr"/>
              <a:lstStyle/>
              <a:p>
                <a:endParaRPr lang="en-GB" sz="1200"/>
              </a:p>
            </p:txBody>
          </p:sp>
        </p:grpSp>
      </p:grpSp>
      <p:sp>
        <p:nvSpPr>
          <p:cNvPr id="768" name="TextBox 767">
            <a:extLst>
              <a:ext uri="{FF2B5EF4-FFF2-40B4-BE49-F238E27FC236}">
                <a16:creationId xmlns:a16="http://schemas.microsoft.com/office/drawing/2014/main" id="{B8DECB8B-FD32-865B-5F11-BE4ECA1F2409}"/>
              </a:ext>
            </a:extLst>
          </p:cNvPr>
          <p:cNvSpPr txBox="1"/>
          <p:nvPr/>
        </p:nvSpPr>
        <p:spPr>
          <a:xfrm>
            <a:off x="8512917" y="1715348"/>
            <a:ext cx="1082348" cy="307777"/>
          </a:xfrm>
          <a:prstGeom prst="rect">
            <a:avLst/>
          </a:prstGeom>
          <a:noFill/>
        </p:spPr>
        <p:txBody>
          <a:bodyPr wrap="none" rtlCol="0">
            <a:spAutoFit/>
          </a:bodyPr>
          <a:lstStyle/>
          <a:p>
            <a:pPr algn="ctr"/>
            <a:r>
              <a:rPr lang="ja-JP" sz="1400" b="1" dirty="0">
                <a:solidFill>
                  <a:schemeClr val="tx1"/>
                </a:solidFill>
              </a:rPr>
              <a:t>全生存期間</a:t>
            </a:r>
          </a:p>
        </p:txBody>
      </p:sp>
      <p:sp>
        <p:nvSpPr>
          <p:cNvPr id="696" name="TextBox 695">
            <a:extLst>
              <a:ext uri="{FF2B5EF4-FFF2-40B4-BE49-F238E27FC236}">
                <a16:creationId xmlns:a16="http://schemas.microsoft.com/office/drawing/2014/main" id="{DDFC887A-A782-379C-B276-6698A8AB45FC}"/>
              </a:ext>
            </a:extLst>
          </p:cNvPr>
          <p:cNvSpPr txBox="1"/>
          <p:nvPr/>
        </p:nvSpPr>
        <p:spPr>
          <a:xfrm>
            <a:off x="6096000" y="3954870"/>
            <a:ext cx="1381703" cy="272353"/>
          </a:xfrm>
          <a:prstGeom prst="rect">
            <a:avLst/>
          </a:prstGeom>
          <a:noFill/>
        </p:spPr>
        <p:txBody>
          <a:bodyPr wrap="none" rtlCol="0">
            <a:spAutoFit/>
          </a:bodyPr>
          <a:lstStyle/>
          <a:p>
            <a:pPr algn="r"/>
            <a:r>
              <a:rPr lang="ja-JP" sz="1000"/>
              <a:t>リスク有患者数</a:t>
            </a:r>
          </a:p>
        </p:txBody>
      </p:sp>
      <p:grpSp>
        <p:nvGrpSpPr>
          <p:cNvPr id="27" name="Group 26"/>
          <p:cNvGrpSpPr/>
          <p:nvPr/>
        </p:nvGrpSpPr>
        <p:grpSpPr>
          <a:xfrm>
            <a:off x="6430951" y="1961951"/>
            <a:ext cx="4770518" cy="2588485"/>
            <a:chOff x="6777601" y="2212068"/>
            <a:chExt cx="4770518" cy="2588485"/>
          </a:xfrm>
        </p:grpSpPr>
        <p:sp>
          <p:nvSpPr>
            <p:cNvPr id="692" name="Freeform 21">
              <a:extLst>
                <a:ext uri="{FF2B5EF4-FFF2-40B4-BE49-F238E27FC236}">
                  <a16:creationId xmlns:a16="http://schemas.microsoft.com/office/drawing/2014/main" id="{7BCAC691-7510-2F5D-8BAE-B54390BD7442}"/>
                </a:ext>
              </a:extLst>
            </p:cNvPr>
            <p:cNvSpPr>
              <a:spLocks/>
            </p:cNvSpPr>
            <p:nvPr/>
          </p:nvSpPr>
          <p:spPr bwMode="auto">
            <a:xfrm>
              <a:off x="7598810" y="2322412"/>
              <a:ext cx="3949309" cy="137688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grpSp>
          <p:nvGrpSpPr>
            <p:cNvPr id="693" name="Group 692">
              <a:extLst>
                <a:ext uri="{FF2B5EF4-FFF2-40B4-BE49-F238E27FC236}">
                  <a16:creationId xmlns:a16="http://schemas.microsoft.com/office/drawing/2014/main" id="{BD9856A8-99A5-EACC-41F3-ED545A85551E}"/>
                </a:ext>
              </a:extLst>
            </p:cNvPr>
            <p:cNvGrpSpPr/>
            <p:nvPr/>
          </p:nvGrpSpPr>
          <p:grpSpPr>
            <a:xfrm>
              <a:off x="6777601" y="2212068"/>
              <a:ext cx="818211" cy="1623988"/>
              <a:chOff x="1953503" y="1229767"/>
              <a:chExt cx="450139" cy="3074995"/>
            </a:xfrm>
          </p:grpSpPr>
          <p:sp>
            <p:nvSpPr>
              <p:cNvPr id="755" name="Line 6">
                <a:extLst>
                  <a:ext uri="{FF2B5EF4-FFF2-40B4-BE49-F238E27FC236}">
                    <a16:creationId xmlns:a16="http://schemas.microsoft.com/office/drawing/2014/main" id="{258BF2FF-C53F-0CBE-8FD8-B4375C67C949}"/>
                  </a:ext>
                </a:extLst>
              </p:cNvPr>
              <p:cNvSpPr>
                <a:spLocks noChangeShapeType="1"/>
              </p:cNvSpPr>
              <p:nvPr/>
            </p:nvSpPr>
            <p:spPr bwMode="auto">
              <a:xfrm>
                <a:off x="2317408" y="1494782"/>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756" name="Line 7">
                <a:extLst>
                  <a:ext uri="{FF2B5EF4-FFF2-40B4-BE49-F238E27FC236}">
                    <a16:creationId xmlns:a16="http://schemas.microsoft.com/office/drawing/2014/main" id="{39DD6E39-DD7C-0EAE-B0CB-82735F64D766}"/>
                  </a:ext>
                </a:extLst>
              </p:cNvPr>
              <p:cNvSpPr>
                <a:spLocks noChangeShapeType="1"/>
              </p:cNvSpPr>
              <p:nvPr/>
            </p:nvSpPr>
            <p:spPr bwMode="auto">
              <a:xfrm>
                <a:off x="2317408" y="201699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757" name="Line 8">
                <a:extLst>
                  <a:ext uri="{FF2B5EF4-FFF2-40B4-BE49-F238E27FC236}">
                    <a16:creationId xmlns:a16="http://schemas.microsoft.com/office/drawing/2014/main" id="{80F55D14-F063-C947-3AB4-23A76203AC97}"/>
                  </a:ext>
                </a:extLst>
              </p:cNvPr>
              <p:cNvSpPr>
                <a:spLocks noChangeShapeType="1"/>
              </p:cNvSpPr>
              <p:nvPr/>
            </p:nvSpPr>
            <p:spPr bwMode="auto">
              <a:xfrm>
                <a:off x="2317408" y="2515751"/>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758" name="Line 9">
                <a:extLst>
                  <a:ext uri="{FF2B5EF4-FFF2-40B4-BE49-F238E27FC236}">
                    <a16:creationId xmlns:a16="http://schemas.microsoft.com/office/drawing/2014/main" id="{A00D6D6D-A2B2-217B-37CC-71C451D690C4}"/>
                  </a:ext>
                </a:extLst>
              </p:cNvPr>
              <p:cNvSpPr>
                <a:spLocks noChangeShapeType="1"/>
              </p:cNvSpPr>
              <p:nvPr/>
            </p:nvSpPr>
            <p:spPr bwMode="auto">
              <a:xfrm>
                <a:off x="2317408" y="303063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759" name="Line 10">
                <a:extLst>
                  <a:ext uri="{FF2B5EF4-FFF2-40B4-BE49-F238E27FC236}">
                    <a16:creationId xmlns:a16="http://schemas.microsoft.com/office/drawing/2014/main" id="{DED9F1E5-8D7C-C30A-ACC9-67C8C3AAB7A2}"/>
                  </a:ext>
                </a:extLst>
              </p:cNvPr>
              <p:cNvSpPr>
                <a:spLocks noChangeShapeType="1"/>
              </p:cNvSpPr>
              <p:nvPr/>
            </p:nvSpPr>
            <p:spPr bwMode="auto">
              <a:xfrm>
                <a:off x="2317408" y="3534766"/>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760" name="Line 11">
                <a:extLst>
                  <a:ext uri="{FF2B5EF4-FFF2-40B4-BE49-F238E27FC236}">
                    <a16:creationId xmlns:a16="http://schemas.microsoft.com/office/drawing/2014/main" id="{C173B9EC-E381-7318-7EA6-D4E2C1A738FB}"/>
                  </a:ext>
                </a:extLst>
              </p:cNvPr>
              <p:cNvSpPr>
                <a:spLocks noChangeShapeType="1"/>
              </p:cNvSpPr>
              <p:nvPr/>
            </p:nvSpPr>
            <p:spPr bwMode="auto">
              <a:xfrm>
                <a:off x="2317408" y="404427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endParaRPr>
              </a:p>
            </p:txBody>
          </p:sp>
          <p:sp>
            <p:nvSpPr>
              <p:cNvPr id="761" name="TextBox 760">
                <a:extLst>
                  <a:ext uri="{FF2B5EF4-FFF2-40B4-BE49-F238E27FC236}">
                    <a16:creationId xmlns:a16="http://schemas.microsoft.com/office/drawing/2014/main" id="{8B6093C1-868B-3740-2DC1-DC92C4FBBAE5}"/>
                  </a:ext>
                </a:extLst>
              </p:cNvPr>
              <p:cNvSpPr txBox="1"/>
              <p:nvPr/>
            </p:nvSpPr>
            <p:spPr>
              <a:xfrm rot="16200000">
                <a:off x="942772" y="2811513"/>
                <a:ext cx="2173854" cy="152391"/>
              </a:xfrm>
              <a:prstGeom prst="rect">
                <a:avLst/>
              </a:prstGeom>
              <a:noFill/>
            </p:spPr>
            <p:txBody>
              <a:bodyPr wrap="none" rtlCol="0">
                <a:spAutoFit/>
              </a:bodyPr>
              <a:lstStyle/>
              <a:p>
                <a:pPr algn="ctr" fontAlgn="base">
                  <a:spcBef>
                    <a:spcPct val="0"/>
                  </a:spcBef>
                  <a:spcAft>
                    <a:spcPct val="0"/>
                  </a:spcAft>
                </a:pPr>
                <a:r>
                  <a:rPr lang="ja-JP" sz="1200">
                    <a:solidFill>
                      <a:srgbClr val="363636"/>
                    </a:solidFill>
                    <a:cs typeface="Arial" panose="020B0604020202020204" pitchFamily="34" charset="0"/>
                  </a:rPr>
                  <a:t>OSの確率</a:t>
                </a:r>
              </a:p>
            </p:txBody>
          </p:sp>
          <p:sp>
            <p:nvSpPr>
              <p:cNvPr id="762" name="TextBox 761">
                <a:extLst>
                  <a:ext uri="{FF2B5EF4-FFF2-40B4-BE49-F238E27FC236}">
                    <a16:creationId xmlns:a16="http://schemas.microsoft.com/office/drawing/2014/main" id="{038E1DDE-2235-8111-CD86-D14E048028EA}"/>
                  </a:ext>
                </a:extLst>
              </p:cNvPr>
              <p:cNvSpPr txBox="1"/>
              <p:nvPr/>
            </p:nvSpPr>
            <p:spPr>
              <a:xfrm>
                <a:off x="2076007" y="1229767"/>
                <a:ext cx="218885" cy="524493"/>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1.0</a:t>
                </a:r>
              </a:p>
            </p:txBody>
          </p:sp>
          <p:sp>
            <p:nvSpPr>
              <p:cNvPr id="763" name="TextBox 762">
                <a:extLst>
                  <a:ext uri="{FF2B5EF4-FFF2-40B4-BE49-F238E27FC236}">
                    <a16:creationId xmlns:a16="http://schemas.microsoft.com/office/drawing/2014/main" id="{EE749FAC-2015-5CB5-A9C9-31A68F3F2338}"/>
                  </a:ext>
                </a:extLst>
              </p:cNvPr>
              <p:cNvSpPr txBox="1"/>
              <p:nvPr/>
            </p:nvSpPr>
            <p:spPr>
              <a:xfrm>
                <a:off x="2076013" y="1753906"/>
                <a:ext cx="218885" cy="524493"/>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0.8</a:t>
                </a:r>
              </a:p>
            </p:txBody>
          </p:sp>
          <p:sp>
            <p:nvSpPr>
              <p:cNvPr id="764" name="TextBox 763">
                <a:extLst>
                  <a:ext uri="{FF2B5EF4-FFF2-40B4-BE49-F238E27FC236}">
                    <a16:creationId xmlns:a16="http://schemas.microsoft.com/office/drawing/2014/main" id="{1E94AB09-3BFD-3186-52C5-A36C9E0BF354}"/>
                  </a:ext>
                </a:extLst>
              </p:cNvPr>
              <p:cNvSpPr txBox="1"/>
              <p:nvPr/>
            </p:nvSpPr>
            <p:spPr>
              <a:xfrm>
                <a:off x="2076013" y="2252436"/>
                <a:ext cx="218885" cy="524493"/>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0.6</a:t>
                </a:r>
              </a:p>
            </p:txBody>
          </p:sp>
          <p:sp>
            <p:nvSpPr>
              <p:cNvPr id="765" name="TextBox 764">
                <a:extLst>
                  <a:ext uri="{FF2B5EF4-FFF2-40B4-BE49-F238E27FC236}">
                    <a16:creationId xmlns:a16="http://schemas.microsoft.com/office/drawing/2014/main" id="{0AA612EA-3C42-45D4-6329-3AC27DD830C0}"/>
                  </a:ext>
                </a:extLst>
              </p:cNvPr>
              <p:cNvSpPr txBox="1"/>
              <p:nvPr/>
            </p:nvSpPr>
            <p:spPr>
              <a:xfrm>
                <a:off x="2076013" y="2767089"/>
                <a:ext cx="218885" cy="524493"/>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0.4</a:t>
                </a:r>
              </a:p>
            </p:txBody>
          </p:sp>
          <p:sp>
            <p:nvSpPr>
              <p:cNvPr id="766" name="TextBox 765">
                <a:extLst>
                  <a:ext uri="{FF2B5EF4-FFF2-40B4-BE49-F238E27FC236}">
                    <a16:creationId xmlns:a16="http://schemas.microsoft.com/office/drawing/2014/main" id="{DEA88ABA-579B-5ACE-A8B3-B808755146F2}"/>
                  </a:ext>
                </a:extLst>
              </p:cNvPr>
              <p:cNvSpPr txBox="1"/>
              <p:nvPr/>
            </p:nvSpPr>
            <p:spPr>
              <a:xfrm>
                <a:off x="2076013" y="3270992"/>
                <a:ext cx="218885" cy="524493"/>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0.2</a:t>
                </a:r>
              </a:p>
            </p:txBody>
          </p:sp>
          <p:sp>
            <p:nvSpPr>
              <p:cNvPr id="767" name="TextBox 766">
                <a:extLst>
                  <a:ext uri="{FF2B5EF4-FFF2-40B4-BE49-F238E27FC236}">
                    <a16:creationId xmlns:a16="http://schemas.microsoft.com/office/drawing/2014/main" id="{AFCAC3C7-0B5A-51FC-630A-481C5B5AB8C0}"/>
                  </a:ext>
                </a:extLst>
              </p:cNvPr>
              <p:cNvSpPr txBox="1"/>
              <p:nvPr/>
            </p:nvSpPr>
            <p:spPr>
              <a:xfrm>
                <a:off x="2146571" y="3780269"/>
                <a:ext cx="148335" cy="524493"/>
              </a:xfrm>
              <a:prstGeom prst="rect">
                <a:avLst/>
              </a:prstGeom>
              <a:noFill/>
            </p:spPr>
            <p:txBody>
              <a:bodyPr wrap="none" rtlCol="0" anchor="ctr" anchorCtr="0">
                <a:spAutoFit/>
              </a:bodyPr>
              <a:lstStyle/>
              <a:p>
                <a:pPr algn="r"/>
                <a:r>
                  <a:rPr lang="ja-JP" sz="1200">
                    <a:solidFill>
                      <a:srgbClr val="363636"/>
                    </a:solidFill>
                    <a:cs typeface="Arial" panose="020B0604020202020204" pitchFamily="34" charset="0"/>
                  </a:rPr>
                  <a:t>0</a:t>
                </a:r>
              </a:p>
            </p:txBody>
          </p:sp>
        </p:grpSp>
        <p:sp>
          <p:nvSpPr>
            <p:cNvPr id="694" name="TextBox 693">
              <a:extLst>
                <a:ext uri="{FF2B5EF4-FFF2-40B4-BE49-F238E27FC236}">
                  <a16:creationId xmlns:a16="http://schemas.microsoft.com/office/drawing/2014/main" id="{3E0C24FB-751C-57A2-0667-800382B69F00}"/>
                </a:ext>
              </a:extLst>
            </p:cNvPr>
            <p:cNvSpPr txBox="1"/>
            <p:nvPr/>
          </p:nvSpPr>
          <p:spPr>
            <a:xfrm>
              <a:off x="8944382" y="3965743"/>
              <a:ext cx="1116011" cy="276999"/>
            </a:xfrm>
            <a:prstGeom prst="rect">
              <a:avLst/>
            </a:prstGeom>
            <a:noFill/>
          </p:spPr>
          <p:txBody>
            <a:bodyPr wrap="none" rtlCol="0">
              <a:spAutoFit/>
            </a:bodyPr>
            <a:lstStyle/>
            <a:p>
              <a:pPr algn="ctr" fontAlgn="base">
                <a:spcBef>
                  <a:spcPct val="0"/>
                </a:spcBef>
                <a:spcAft>
                  <a:spcPct val="0"/>
                </a:spcAft>
              </a:pPr>
              <a:r>
                <a:rPr lang="ja-JP" sz="1200">
                  <a:solidFill>
                    <a:srgbClr val="363636"/>
                  </a:solidFill>
                  <a:cs typeface="Arial" panose="020B0604020202020204" pitchFamily="34" charset="0"/>
                </a:rPr>
                <a:t>経過時間（月）</a:t>
              </a:r>
            </a:p>
          </p:txBody>
        </p:sp>
        <p:grpSp>
          <p:nvGrpSpPr>
            <p:cNvPr id="695" name="Group 694">
              <a:extLst>
                <a:ext uri="{FF2B5EF4-FFF2-40B4-BE49-F238E27FC236}">
                  <a16:creationId xmlns:a16="http://schemas.microsoft.com/office/drawing/2014/main" id="{E2AF64EE-FE63-459F-699B-E1288F0DC9FC}"/>
                </a:ext>
              </a:extLst>
            </p:cNvPr>
            <p:cNvGrpSpPr/>
            <p:nvPr/>
          </p:nvGrpSpPr>
          <p:grpSpPr>
            <a:xfrm>
              <a:off x="7524381" y="3695649"/>
              <a:ext cx="4011554" cy="337011"/>
              <a:chOff x="1568306" y="4356522"/>
              <a:chExt cx="1581450" cy="304675"/>
            </a:xfrm>
          </p:grpSpPr>
          <p:sp>
            <p:nvSpPr>
              <p:cNvPr id="745" name="Line 21">
                <a:extLst>
                  <a:ext uri="{FF2B5EF4-FFF2-40B4-BE49-F238E27FC236}">
                    <a16:creationId xmlns:a16="http://schemas.microsoft.com/office/drawing/2014/main" id="{5BB0185D-78A8-3435-DD13-C9ADCD2C5E6C}"/>
                  </a:ext>
                </a:extLst>
              </p:cNvPr>
              <p:cNvSpPr>
                <a:spLocks noChangeShapeType="1"/>
              </p:cNvSpPr>
              <p:nvPr/>
            </p:nvSpPr>
            <p:spPr bwMode="auto">
              <a:xfrm>
                <a:off x="3105043" y="435652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cs typeface="Arial" panose="020B0604020202020204" pitchFamily="34" charset="0"/>
                </a:endParaRPr>
              </a:p>
            </p:txBody>
          </p:sp>
          <p:sp>
            <p:nvSpPr>
              <p:cNvPr id="746" name="TextBox 745">
                <a:extLst>
                  <a:ext uri="{FF2B5EF4-FFF2-40B4-BE49-F238E27FC236}">
                    <a16:creationId xmlns:a16="http://schemas.microsoft.com/office/drawing/2014/main" id="{3F18EA59-BB1E-C8A1-DE51-55202A34DDF7}"/>
                  </a:ext>
                </a:extLst>
              </p:cNvPr>
              <p:cNvSpPr txBox="1"/>
              <p:nvPr/>
            </p:nvSpPr>
            <p:spPr>
              <a:xfrm>
                <a:off x="3054109" y="4428522"/>
                <a:ext cx="95647" cy="232675"/>
              </a:xfrm>
              <a:prstGeom prst="rect">
                <a:avLst/>
              </a:prstGeom>
              <a:noFill/>
            </p:spPr>
            <p:txBody>
              <a:bodyPr wrap="none" lIns="36000" tIns="36000" rIns="36000" bIns="36000" rtlCol="0" anchor="t" anchorCtr="0">
                <a:spAutoFit/>
              </a:bodyPr>
              <a:lstStyle/>
              <a:p>
                <a:pPr algn="ctr"/>
                <a:r>
                  <a:rPr lang="ja-JP" sz="1200">
                    <a:solidFill>
                      <a:srgbClr val="363636"/>
                    </a:solidFill>
                    <a:cs typeface="Arial" panose="020B0604020202020204" pitchFamily="34" charset="0"/>
                  </a:rPr>
                  <a:t>40</a:t>
                </a:r>
              </a:p>
            </p:txBody>
          </p:sp>
          <p:sp>
            <p:nvSpPr>
              <p:cNvPr id="747" name="Line 21">
                <a:extLst>
                  <a:ext uri="{FF2B5EF4-FFF2-40B4-BE49-F238E27FC236}">
                    <a16:creationId xmlns:a16="http://schemas.microsoft.com/office/drawing/2014/main" id="{2F294CC8-ECB7-66E7-5B89-FA718578E571}"/>
                  </a:ext>
                </a:extLst>
              </p:cNvPr>
              <p:cNvSpPr>
                <a:spLocks noChangeShapeType="1"/>
              </p:cNvSpPr>
              <p:nvPr/>
            </p:nvSpPr>
            <p:spPr bwMode="auto">
              <a:xfrm>
                <a:off x="2729406" y="435652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cs typeface="Arial" panose="020B0604020202020204" pitchFamily="34" charset="0"/>
                </a:endParaRPr>
              </a:p>
            </p:txBody>
          </p:sp>
          <p:sp>
            <p:nvSpPr>
              <p:cNvPr id="748" name="TextBox 747">
                <a:extLst>
                  <a:ext uri="{FF2B5EF4-FFF2-40B4-BE49-F238E27FC236}">
                    <a16:creationId xmlns:a16="http://schemas.microsoft.com/office/drawing/2014/main" id="{0F31941B-7922-7AE8-32F7-6960A59195E5}"/>
                  </a:ext>
                </a:extLst>
              </p:cNvPr>
              <p:cNvSpPr txBox="1"/>
              <p:nvPr/>
            </p:nvSpPr>
            <p:spPr>
              <a:xfrm>
                <a:off x="2678471" y="4428522"/>
                <a:ext cx="95647" cy="232675"/>
              </a:xfrm>
              <a:prstGeom prst="rect">
                <a:avLst/>
              </a:prstGeom>
              <a:noFill/>
            </p:spPr>
            <p:txBody>
              <a:bodyPr wrap="none" lIns="36000" tIns="36000" rIns="36000" bIns="36000" rtlCol="0" anchor="t" anchorCtr="0">
                <a:spAutoFit/>
              </a:bodyPr>
              <a:lstStyle/>
              <a:p>
                <a:pPr algn="ctr"/>
                <a:r>
                  <a:rPr lang="ja-JP" sz="1200">
                    <a:solidFill>
                      <a:srgbClr val="363636"/>
                    </a:solidFill>
                    <a:cs typeface="Arial" panose="020B0604020202020204" pitchFamily="34" charset="0"/>
                  </a:rPr>
                  <a:t>30</a:t>
                </a:r>
              </a:p>
            </p:txBody>
          </p:sp>
          <p:sp>
            <p:nvSpPr>
              <p:cNvPr id="749" name="Line 21">
                <a:extLst>
                  <a:ext uri="{FF2B5EF4-FFF2-40B4-BE49-F238E27FC236}">
                    <a16:creationId xmlns:a16="http://schemas.microsoft.com/office/drawing/2014/main" id="{E093FF08-AD30-5E59-EC84-3C9AEFF86CF5}"/>
                  </a:ext>
                </a:extLst>
              </p:cNvPr>
              <p:cNvSpPr>
                <a:spLocks noChangeShapeType="1"/>
              </p:cNvSpPr>
              <p:nvPr/>
            </p:nvSpPr>
            <p:spPr bwMode="auto">
              <a:xfrm>
                <a:off x="2353769" y="435652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cs typeface="Arial" panose="020B0604020202020204" pitchFamily="34" charset="0"/>
                </a:endParaRPr>
              </a:p>
            </p:txBody>
          </p:sp>
          <p:sp>
            <p:nvSpPr>
              <p:cNvPr id="750" name="TextBox 749">
                <a:extLst>
                  <a:ext uri="{FF2B5EF4-FFF2-40B4-BE49-F238E27FC236}">
                    <a16:creationId xmlns:a16="http://schemas.microsoft.com/office/drawing/2014/main" id="{D503DEFD-60F5-545C-E467-25481AF3D51B}"/>
                  </a:ext>
                </a:extLst>
              </p:cNvPr>
              <p:cNvSpPr txBox="1"/>
              <p:nvPr/>
            </p:nvSpPr>
            <p:spPr>
              <a:xfrm>
                <a:off x="2302834" y="4428522"/>
                <a:ext cx="95647" cy="232675"/>
              </a:xfrm>
              <a:prstGeom prst="rect">
                <a:avLst/>
              </a:prstGeom>
              <a:noFill/>
            </p:spPr>
            <p:txBody>
              <a:bodyPr wrap="none" lIns="36000" tIns="36000" rIns="36000" bIns="36000" rtlCol="0" anchor="t" anchorCtr="0">
                <a:spAutoFit/>
              </a:bodyPr>
              <a:lstStyle/>
              <a:p>
                <a:pPr algn="ctr"/>
                <a:r>
                  <a:rPr lang="ja-JP" sz="1200">
                    <a:solidFill>
                      <a:srgbClr val="363636"/>
                    </a:solidFill>
                    <a:cs typeface="Arial" panose="020B0604020202020204" pitchFamily="34" charset="0"/>
                  </a:rPr>
                  <a:t>20</a:t>
                </a:r>
              </a:p>
            </p:txBody>
          </p:sp>
          <p:sp>
            <p:nvSpPr>
              <p:cNvPr id="751" name="Line 21">
                <a:extLst>
                  <a:ext uri="{FF2B5EF4-FFF2-40B4-BE49-F238E27FC236}">
                    <a16:creationId xmlns:a16="http://schemas.microsoft.com/office/drawing/2014/main" id="{5C04225D-BABB-7259-64CE-EAFEBF00A68D}"/>
                  </a:ext>
                </a:extLst>
              </p:cNvPr>
              <p:cNvSpPr>
                <a:spLocks noChangeShapeType="1"/>
              </p:cNvSpPr>
              <p:nvPr/>
            </p:nvSpPr>
            <p:spPr bwMode="auto">
              <a:xfrm>
                <a:off x="1978132" y="435652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cs typeface="Arial" panose="020B0604020202020204" pitchFamily="34" charset="0"/>
                </a:endParaRPr>
              </a:p>
            </p:txBody>
          </p:sp>
          <p:sp>
            <p:nvSpPr>
              <p:cNvPr id="752" name="TextBox 751">
                <a:extLst>
                  <a:ext uri="{FF2B5EF4-FFF2-40B4-BE49-F238E27FC236}">
                    <a16:creationId xmlns:a16="http://schemas.microsoft.com/office/drawing/2014/main" id="{688279FB-5D5A-4B70-95B5-1E1230C00C87}"/>
                  </a:ext>
                </a:extLst>
              </p:cNvPr>
              <p:cNvSpPr txBox="1"/>
              <p:nvPr/>
            </p:nvSpPr>
            <p:spPr>
              <a:xfrm>
                <a:off x="1927197" y="4428522"/>
                <a:ext cx="95647" cy="232675"/>
              </a:xfrm>
              <a:prstGeom prst="rect">
                <a:avLst/>
              </a:prstGeom>
              <a:noFill/>
            </p:spPr>
            <p:txBody>
              <a:bodyPr wrap="none" lIns="36000" tIns="36000" rIns="36000" bIns="36000" rtlCol="0" anchor="t" anchorCtr="0">
                <a:spAutoFit/>
              </a:bodyPr>
              <a:lstStyle/>
              <a:p>
                <a:pPr algn="ctr"/>
                <a:r>
                  <a:rPr lang="ja-JP" sz="1200">
                    <a:solidFill>
                      <a:srgbClr val="363636"/>
                    </a:solidFill>
                    <a:cs typeface="Arial" panose="020B0604020202020204" pitchFamily="34" charset="0"/>
                  </a:rPr>
                  <a:t>10</a:t>
                </a:r>
              </a:p>
            </p:txBody>
          </p:sp>
          <p:sp>
            <p:nvSpPr>
              <p:cNvPr id="753" name="Line 21">
                <a:extLst>
                  <a:ext uri="{FF2B5EF4-FFF2-40B4-BE49-F238E27FC236}">
                    <a16:creationId xmlns:a16="http://schemas.microsoft.com/office/drawing/2014/main" id="{C411207E-B50A-A67E-940F-2E80AC35B970}"/>
                  </a:ext>
                </a:extLst>
              </p:cNvPr>
              <p:cNvSpPr>
                <a:spLocks noChangeShapeType="1"/>
              </p:cNvSpPr>
              <p:nvPr/>
            </p:nvSpPr>
            <p:spPr bwMode="auto">
              <a:xfrm>
                <a:off x="1602495" y="4356522"/>
                <a:ext cx="0" cy="720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200">
                  <a:solidFill>
                    <a:srgbClr val="363636"/>
                  </a:solidFill>
                  <a:cs typeface="Arial" panose="020B0604020202020204" pitchFamily="34" charset="0"/>
                </a:endParaRPr>
              </a:p>
            </p:txBody>
          </p:sp>
          <p:sp>
            <p:nvSpPr>
              <p:cNvPr id="754" name="TextBox 753">
                <a:extLst>
                  <a:ext uri="{FF2B5EF4-FFF2-40B4-BE49-F238E27FC236}">
                    <a16:creationId xmlns:a16="http://schemas.microsoft.com/office/drawing/2014/main" id="{C32FF0E1-DD31-71CA-411A-D6C21E942085}"/>
                  </a:ext>
                </a:extLst>
              </p:cNvPr>
              <p:cNvSpPr txBox="1"/>
              <p:nvPr/>
            </p:nvSpPr>
            <p:spPr>
              <a:xfrm>
                <a:off x="1568306" y="4428522"/>
                <a:ext cx="62154" cy="232675"/>
              </a:xfrm>
              <a:prstGeom prst="rect">
                <a:avLst/>
              </a:prstGeom>
              <a:noFill/>
            </p:spPr>
            <p:txBody>
              <a:bodyPr wrap="none" lIns="36000" tIns="36000" rIns="36000" bIns="36000" rtlCol="0" anchor="t" anchorCtr="0">
                <a:spAutoFit/>
              </a:bodyPr>
              <a:lstStyle/>
              <a:p>
                <a:pPr algn="ctr"/>
                <a:r>
                  <a:rPr lang="ja-JP" sz="1200">
                    <a:solidFill>
                      <a:srgbClr val="363636"/>
                    </a:solidFill>
                    <a:cs typeface="Arial" panose="020B0604020202020204" pitchFamily="34" charset="0"/>
                  </a:rPr>
                  <a:t>0</a:t>
                </a:r>
              </a:p>
            </p:txBody>
          </p:sp>
        </p:grpSp>
        <p:grpSp>
          <p:nvGrpSpPr>
            <p:cNvPr id="697" name="Group 696">
              <a:extLst>
                <a:ext uri="{FF2B5EF4-FFF2-40B4-BE49-F238E27FC236}">
                  <a16:creationId xmlns:a16="http://schemas.microsoft.com/office/drawing/2014/main" id="{FD4D701C-94FA-70E2-36C3-CEE5B9904406}"/>
                </a:ext>
              </a:extLst>
            </p:cNvPr>
            <p:cNvGrpSpPr/>
            <p:nvPr/>
          </p:nvGrpSpPr>
          <p:grpSpPr>
            <a:xfrm>
              <a:off x="7481900" y="4306793"/>
              <a:ext cx="4011554" cy="257369"/>
              <a:chOff x="1065823" y="5123710"/>
              <a:chExt cx="2206956" cy="232674"/>
            </a:xfrm>
          </p:grpSpPr>
          <p:sp>
            <p:nvSpPr>
              <p:cNvPr id="740" name="TextBox 739">
                <a:extLst>
                  <a:ext uri="{FF2B5EF4-FFF2-40B4-BE49-F238E27FC236}">
                    <a16:creationId xmlns:a16="http://schemas.microsoft.com/office/drawing/2014/main" id="{0C14B384-4E57-4569-4FAD-603CF80748A3}"/>
                  </a:ext>
                </a:extLst>
              </p:cNvPr>
              <p:cNvSpPr txBox="1"/>
              <p:nvPr/>
            </p:nvSpPr>
            <p:spPr>
              <a:xfrm>
                <a:off x="3186041" y="5123710"/>
                <a:ext cx="86738" cy="232674"/>
              </a:xfrm>
              <a:prstGeom prst="rect">
                <a:avLst/>
              </a:prstGeom>
              <a:noFill/>
            </p:spPr>
            <p:txBody>
              <a:bodyPr wrap="none" lIns="36000" tIns="36000" rIns="36000" bIns="36000" rtlCol="0" anchor="t" anchorCtr="0">
                <a:spAutoFit/>
              </a:bodyPr>
              <a:lstStyle/>
              <a:p>
                <a:pPr algn="ctr"/>
                <a:r>
                  <a:rPr lang="ja-JP" sz="1200">
                    <a:solidFill>
                      <a:schemeClr val="accent2"/>
                    </a:solidFill>
                    <a:cs typeface="Arial" panose="020B0604020202020204" pitchFamily="34" charset="0"/>
                  </a:rPr>
                  <a:t>2</a:t>
                </a:r>
              </a:p>
            </p:txBody>
          </p:sp>
          <p:sp>
            <p:nvSpPr>
              <p:cNvPr id="741" name="TextBox 740">
                <a:extLst>
                  <a:ext uri="{FF2B5EF4-FFF2-40B4-BE49-F238E27FC236}">
                    <a16:creationId xmlns:a16="http://schemas.microsoft.com/office/drawing/2014/main" id="{9AD7B854-96B3-D51A-5274-04AE0CAD5B9B}"/>
                  </a:ext>
                </a:extLst>
              </p:cNvPr>
              <p:cNvSpPr txBox="1"/>
              <p:nvPr/>
            </p:nvSpPr>
            <p:spPr>
              <a:xfrm>
                <a:off x="2661830" y="5123710"/>
                <a:ext cx="86738" cy="232674"/>
              </a:xfrm>
              <a:prstGeom prst="rect">
                <a:avLst/>
              </a:prstGeom>
              <a:noFill/>
            </p:spPr>
            <p:txBody>
              <a:bodyPr wrap="none" lIns="36000" tIns="36000" rIns="36000" bIns="36000" rtlCol="0" anchor="t" anchorCtr="0">
                <a:spAutoFit/>
              </a:bodyPr>
              <a:lstStyle/>
              <a:p>
                <a:pPr algn="ctr"/>
                <a:r>
                  <a:rPr lang="ja-JP" sz="1200">
                    <a:solidFill>
                      <a:schemeClr val="accent2"/>
                    </a:solidFill>
                    <a:cs typeface="Arial" panose="020B0604020202020204" pitchFamily="34" charset="0"/>
                  </a:rPr>
                  <a:t>9</a:t>
                </a:r>
              </a:p>
            </p:txBody>
          </p:sp>
          <p:sp>
            <p:nvSpPr>
              <p:cNvPr id="742" name="TextBox 741">
                <a:extLst>
                  <a:ext uri="{FF2B5EF4-FFF2-40B4-BE49-F238E27FC236}">
                    <a16:creationId xmlns:a16="http://schemas.microsoft.com/office/drawing/2014/main" id="{2CF93DE1-9929-331A-86DF-1DEE8F1954AB}"/>
                  </a:ext>
                </a:extLst>
              </p:cNvPr>
              <p:cNvSpPr txBox="1"/>
              <p:nvPr/>
            </p:nvSpPr>
            <p:spPr>
              <a:xfrm>
                <a:off x="2114246" y="5123710"/>
                <a:ext cx="133478" cy="232674"/>
              </a:xfrm>
              <a:prstGeom prst="rect">
                <a:avLst/>
              </a:prstGeom>
              <a:noFill/>
            </p:spPr>
            <p:txBody>
              <a:bodyPr wrap="none" lIns="36000" tIns="36000" rIns="36000" bIns="36000" rtlCol="0" anchor="t" anchorCtr="0">
                <a:spAutoFit/>
              </a:bodyPr>
              <a:lstStyle/>
              <a:p>
                <a:pPr algn="ctr"/>
                <a:r>
                  <a:rPr lang="ja-JP" sz="1200">
                    <a:solidFill>
                      <a:schemeClr val="accent2"/>
                    </a:solidFill>
                    <a:cs typeface="Arial" panose="020B0604020202020204" pitchFamily="34" charset="0"/>
                  </a:rPr>
                  <a:t>32</a:t>
                </a:r>
              </a:p>
            </p:txBody>
          </p:sp>
          <p:sp>
            <p:nvSpPr>
              <p:cNvPr id="743" name="TextBox 742">
                <a:extLst>
                  <a:ext uri="{FF2B5EF4-FFF2-40B4-BE49-F238E27FC236}">
                    <a16:creationId xmlns:a16="http://schemas.microsoft.com/office/drawing/2014/main" id="{300835DE-978D-0DF8-447B-E1DB27DF9B29}"/>
                  </a:ext>
                </a:extLst>
              </p:cNvPr>
              <p:cNvSpPr txBox="1"/>
              <p:nvPr/>
            </p:nvSpPr>
            <p:spPr>
              <a:xfrm>
                <a:off x="1590037" y="5123710"/>
                <a:ext cx="133478" cy="232674"/>
              </a:xfrm>
              <a:prstGeom prst="rect">
                <a:avLst/>
              </a:prstGeom>
              <a:noFill/>
            </p:spPr>
            <p:txBody>
              <a:bodyPr wrap="none" lIns="36000" tIns="36000" rIns="36000" bIns="36000" rtlCol="0" anchor="t" anchorCtr="0">
                <a:spAutoFit/>
              </a:bodyPr>
              <a:lstStyle/>
              <a:p>
                <a:pPr algn="ctr"/>
                <a:r>
                  <a:rPr lang="ja-JP" sz="1200">
                    <a:solidFill>
                      <a:schemeClr val="accent2"/>
                    </a:solidFill>
                    <a:cs typeface="Arial" panose="020B0604020202020204" pitchFamily="34" charset="0"/>
                  </a:rPr>
                  <a:t>34</a:t>
                </a:r>
              </a:p>
            </p:txBody>
          </p:sp>
          <p:sp>
            <p:nvSpPr>
              <p:cNvPr id="744" name="TextBox 743">
                <a:extLst>
                  <a:ext uri="{FF2B5EF4-FFF2-40B4-BE49-F238E27FC236}">
                    <a16:creationId xmlns:a16="http://schemas.microsoft.com/office/drawing/2014/main" id="{BF06C111-42AE-F43A-AA7E-1044AEC7CB01}"/>
                  </a:ext>
                </a:extLst>
              </p:cNvPr>
              <p:cNvSpPr txBox="1"/>
              <p:nvPr/>
            </p:nvSpPr>
            <p:spPr>
              <a:xfrm>
                <a:off x="1065823" y="5123710"/>
                <a:ext cx="133478" cy="232674"/>
              </a:xfrm>
              <a:prstGeom prst="rect">
                <a:avLst/>
              </a:prstGeom>
              <a:noFill/>
            </p:spPr>
            <p:txBody>
              <a:bodyPr wrap="none" lIns="36000" tIns="36000" rIns="36000" bIns="36000" rtlCol="0" anchor="t" anchorCtr="0">
                <a:spAutoFit/>
              </a:bodyPr>
              <a:lstStyle/>
              <a:p>
                <a:pPr algn="ctr"/>
                <a:r>
                  <a:rPr lang="ja-JP" sz="1200">
                    <a:solidFill>
                      <a:schemeClr val="accent2"/>
                    </a:solidFill>
                    <a:cs typeface="Arial" panose="020B0604020202020204" pitchFamily="34" charset="0"/>
                  </a:rPr>
                  <a:t>36</a:t>
                </a:r>
              </a:p>
            </p:txBody>
          </p:sp>
        </p:grpSp>
        <p:sp>
          <p:nvSpPr>
            <p:cNvPr id="698" name="TextBox 697">
              <a:extLst>
                <a:ext uri="{FF2B5EF4-FFF2-40B4-BE49-F238E27FC236}">
                  <a16:creationId xmlns:a16="http://schemas.microsoft.com/office/drawing/2014/main" id="{6E6F5FE5-9322-03FC-CA02-77B8B574343E}"/>
                </a:ext>
              </a:extLst>
            </p:cNvPr>
            <p:cNvSpPr txBox="1"/>
            <p:nvPr/>
          </p:nvSpPr>
          <p:spPr>
            <a:xfrm>
              <a:off x="6826869" y="4302512"/>
              <a:ext cx="612668" cy="276999"/>
            </a:xfrm>
            <a:prstGeom prst="rect">
              <a:avLst/>
            </a:prstGeom>
            <a:noFill/>
          </p:spPr>
          <p:txBody>
            <a:bodyPr wrap="none" rtlCol="0">
              <a:spAutoFit/>
            </a:bodyPr>
            <a:lstStyle/>
            <a:p>
              <a:pPr algn="r"/>
              <a:r>
                <a:rPr lang="ja-JP" sz="1200">
                  <a:solidFill>
                    <a:schemeClr val="accent2"/>
                  </a:solidFill>
                </a:rPr>
                <a:t>A群</a:t>
              </a:r>
            </a:p>
          </p:txBody>
        </p:sp>
        <p:grpSp>
          <p:nvGrpSpPr>
            <p:cNvPr id="699" name="Group 698">
              <a:extLst>
                <a:ext uri="{FF2B5EF4-FFF2-40B4-BE49-F238E27FC236}">
                  <a16:creationId xmlns:a16="http://schemas.microsoft.com/office/drawing/2014/main" id="{A1CA5164-C656-07FA-7C0C-A1BAAF137463}"/>
                </a:ext>
              </a:extLst>
            </p:cNvPr>
            <p:cNvGrpSpPr/>
            <p:nvPr/>
          </p:nvGrpSpPr>
          <p:grpSpPr>
            <a:xfrm>
              <a:off x="7481900" y="4537463"/>
              <a:ext cx="4011554" cy="257369"/>
              <a:chOff x="1065823" y="5010470"/>
              <a:chExt cx="2206956" cy="232674"/>
            </a:xfrm>
          </p:grpSpPr>
          <p:sp>
            <p:nvSpPr>
              <p:cNvPr id="735" name="TextBox 734">
                <a:extLst>
                  <a:ext uri="{FF2B5EF4-FFF2-40B4-BE49-F238E27FC236}">
                    <a16:creationId xmlns:a16="http://schemas.microsoft.com/office/drawing/2014/main" id="{3E693E21-F3D5-2D67-6367-619DC66052D0}"/>
                  </a:ext>
                </a:extLst>
              </p:cNvPr>
              <p:cNvSpPr txBox="1"/>
              <p:nvPr/>
            </p:nvSpPr>
            <p:spPr>
              <a:xfrm>
                <a:off x="3186041" y="5010470"/>
                <a:ext cx="86738" cy="232674"/>
              </a:xfrm>
              <a:prstGeom prst="rect">
                <a:avLst/>
              </a:prstGeom>
              <a:noFill/>
            </p:spPr>
            <p:txBody>
              <a:bodyPr wrap="none" lIns="36000" tIns="36000" rIns="36000" bIns="36000" rtlCol="0" anchor="t" anchorCtr="0">
                <a:spAutoFit/>
              </a:bodyPr>
              <a:lstStyle/>
              <a:p>
                <a:pPr algn="ctr"/>
                <a:r>
                  <a:rPr lang="ja-JP" sz="1200">
                    <a:solidFill>
                      <a:schemeClr val="accent1"/>
                    </a:solidFill>
                    <a:cs typeface="Arial" panose="020B0604020202020204" pitchFamily="34" charset="0"/>
                  </a:rPr>
                  <a:t>2</a:t>
                </a:r>
              </a:p>
            </p:txBody>
          </p:sp>
          <p:sp>
            <p:nvSpPr>
              <p:cNvPr id="736" name="TextBox 735">
                <a:extLst>
                  <a:ext uri="{FF2B5EF4-FFF2-40B4-BE49-F238E27FC236}">
                    <a16:creationId xmlns:a16="http://schemas.microsoft.com/office/drawing/2014/main" id="{466328AB-046F-0938-85E7-3C8487617EC2}"/>
                  </a:ext>
                </a:extLst>
              </p:cNvPr>
              <p:cNvSpPr txBox="1"/>
              <p:nvPr/>
            </p:nvSpPr>
            <p:spPr>
              <a:xfrm>
                <a:off x="2638460" y="5010470"/>
                <a:ext cx="133478" cy="232674"/>
              </a:xfrm>
              <a:prstGeom prst="rect">
                <a:avLst/>
              </a:prstGeom>
              <a:noFill/>
            </p:spPr>
            <p:txBody>
              <a:bodyPr wrap="none" lIns="36000" tIns="36000" rIns="36000" bIns="36000" rtlCol="0" anchor="t" anchorCtr="0">
                <a:spAutoFit/>
              </a:bodyPr>
              <a:lstStyle/>
              <a:p>
                <a:pPr algn="ctr"/>
                <a:r>
                  <a:rPr lang="ja-JP" sz="1200">
                    <a:solidFill>
                      <a:schemeClr val="accent1"/>
                    </a:solidFill>
                    <a:cs typeface="Arial" panose="020B0604020202020204" pitchFamily="34" charset="0"/>
                  </a:rPr>
                  <a:t>10</a:t>
                </a:r>
              </a:p>
            </p:txBody>
          </p:sp>
          <p:sp>
            <p:nvSpPr>
              <p:cNvPr id="737" name="TextBox 736">
                <a:extLst>
                  <a:ext uri="{FF2B5EF4-FFF2-40B4-BE49-F238E27FC236}">
                    <a16:creationId xmlns:a16="http://schemas.microsoft.com/office/drawing/2014/main" id="{377E4C36-67AC-3B29-6A57-795AF776B247}"/>
                  </a:ext>
                </a:extLst>
              </p:cNvPr>
              <p:cNvSpPr txBox="1"/>
              <p:nvPr/>
            </p:nvSpPr>
            <p:spPr>
              <a:xfrm>
                <a:off x="2114246" y="5010470"/>
                <a:ext cx="133478" cy="232674"/>
              </a:xfrm>
              <a:prstGeom prst="rect">
                <a:avLst/>
              </a:prstGeom>
              <a:noFill/>
            </p:spPr>
            <p:txBody>
              <a:bodyPr wrap="none" lIns="36000" tIns="36000" rIns="36000" bIns="36000" rtlCol="0" anchor="t" anchorCtr="0">
                <a:spAutoFit/>
              </a:bodyPr>
              <a:lstStyle/>
              <a:p>
                <a:pPr algn="ctr"/>
                <a:r>
                  <a:rPr lang="ja-JP" sz="1200">
                    <a:solidFill>
                      <a:schemeClr val="accent1"/>
                    </a:solidFill>
                    <a:cs typeface="Arial" panose="020B0604020202020204" pitchFamily="34" charset="0"/>
                  </a:rPr>
                  <a:t>22</a:t>
                </a:r>
              </a:p>
            </p:txBody>
          </p:sp>
          <p:sp>
            <p:nvSpPr>
              <p:cNvPr id="738" name="TextBox 737">
                <a:extLst>
                  <a:ext uri="{FF2B5EF4-FFF2-40B4-BE49-F238E27FC236}">
                    <a16:creationId xmlns:a16="http://schemas.microsoft.com/office/drawing/2014/main" id="{D8DAD716-4AB5-249A-246D-8F4D30F2BE55}"/>
                  </a:ext>
                </a:extLst>
              </p:cNvPr>
              <p:cNvSpPr txBox="1"/>
              <p:nvPr/>
            </p:nvSpPr>
            <p:spPr>
              <a:xfrm>
                <a:off x="1590037" y="5010470"/>
                <a:ext cx="133478" cy="232674"/>
              </a:xfrm>
              <a:prstGeom prst="rect">
                <a:avLst/>
              </a:prstGeom>
              <a:noFill/>
            </p:spPr>
            <p:txBody>
              <a:bodyPr wrap="none" lIns="36000" tIns="36000" rIns="36000" bIns="36000" rtlCol="0" anchor="t" anchorCtr="0">
                <a:spAutoFit/>
              </a:bodyPr>
              <a:lstStyle/>
              <a:p>
                <a:pPr algn="ctr"/>
                <a:r>
                  <a:rPr lang="ja-JP" sz="1200">
                    <a:solidFill>
                      <a:schemeClr val="accent1"/>
                    </a:solidFill>
                    <a:cs typeface="Arial" panose="020B0604020202020204" pitchFamily="34" charset="0"/>
                  </a:rPr>
                  <a:t>31</a:t>
                </a:r>
              </a:p>
            </p:txBody>
          </p:sp>
          <p:sp>
            <p:nvSpPr>
              <p:cNvPr id="739" name="TextBox 738">
                <a:extLst>
                  <a:ext uri="{FF2B5EF4-FFF2-40B4-BE49-F238E27FC236}">
                    <a16:creationId xmlns:a16="http://schemas.microsoft.com/office/drawing/2014/main" id="{7B9418AC-0683-11F6-E327-8EA8490DF0A5}"/>
                  </a:ext>
                </a:extLst>
              </p:cNvPr>
              <p:cNvSpPr txBox="1"/>
              <p:nvPr/>
            </p:nvSpPr>
            <p:spPr>
              <a:xfrm>
                <a:off x="1065823" y="5010470"/>
                <a:ext cx="133478" cy="232674"/>
              </a:xfrm>
              <a:prstGeom prst="rect">
                <a:avLst/>
              </a:prstGeom>
              <a:noFill/>
            </p:spPr>
            <p:txBody>
              <a:bodyPr wrap="none" lIns="36000" tIns="36000" rIns="36000" bIns="36000" rtlCol="0" anchor="t" anchorCtr="0">
                <a:spAutoFit/>
              </a:bodyPr>
              <a:lstStyle/>
              <a:p>
                <a:pPr algn="ctr"/>
                <a:r>
                  <a:rPr lang="ja-JP" sz="1200">
                    <a:solidFill>
                      <a:schemeClr val="accent1"/>
                    </a:solidFill>
                    <a:cs typeface="Arial" panose="020B0604020202020204" pitchFamily="34" charset="0"/>
                  </a:rPr>
                  <a:t>32</a:t>
                </a:r>
              </a:p>
            </p:txBody>
          </p:sp>
        </p:grpSp>
        <p:sp>
          <p:nvSpPr>
            <p:cNvPr id="700" name="TextBox 699">
              <a:extLst>
                <a:ext uri="{FF2B5EF4-FFF2-40B4-BE49-F238E27FC236}">
                  <a16:creationId xmlns:a16="http://schemas.microsoft.com/office/drawing/2014/main" id="{82D70344-B1BC-C480-01AE-14B69BBD5BF8}"/>
                </a:ext>
              </a:extLst>
            </p:cNvPr>
            <p:cNvSpPr txBox="1"/>
            <p:nvPr/>
          </p:nvSpPr>
          <p:spPr>
            <a:xfrm>
              <a:off x="6826869" y="4523554"/>
              <a:ext cx="612668" cy="276999"/>
            </a:xfrm>
            <a:prstGeom prst="rect">
              <a:avLst/>
            </a:prstGeom>
            <a:noFill/>
          </p:spPr>
          <p:txBody>
            <a:bodyPr wrap="none" rtlCol="0">
              <a:spAutoFit/>
            </a:bodyPr>
            <a:lstStyle/>
            <a:p>
              <a:pPr algn="r"/>
              <a:r>
                <a:rPr lang="ja-JP" sz="1200">
                  <a:solidFill>
                    <a:schemeClr val="accent1"/>
                  </a:solidFill>
                </a:rPr>
                <a:t>B群</a:t>
              </a:r>
            </a:p>
          </p:txBody>
        </p:sp>
        <p:grpSp>
          <p:nvGrpSpPr>
            <p:cNvPr id="794" name="Group 793">
              <a:extLst>
                <a:ext uri="{FF2B5EF4-FFF2-40B4-BE49-F238E27FC236}">
                  <a16:creationId xmlns:a16="http://schemas.microsoft.com/office/drawing/2014/main" id="{0DF0C2B4-DE74-262C-E866-A13B222A7F7F}"/>
                </a:ext>
              </a:extLst>
            </p:cNvPr>
            <p:cNvGrpSpPr/>
            <p:nvPr/>
          </p:nvGrpSpPr>
          <p:grpSpPr>
            <a:xfrm>
              <a:off x="7622026" y="2354445"/>
              <a:ext cx="3109169" cy="681618"/>
              <a:chOff x="5019675" y="3047999"/>
              <a:chExt cx="2152602" cy="764884"/>
            </a:xfrm>
          </p:grpSpPr>
          <p:sp>
            <p:nvSpPr>
              <p:cNvPr id="772" name="Freeform: Shape 771">
                <a:extLst>
                  <a:ext uri="{FF2B5EF4-FFF2-40B4-BE49-F238E27FC236}">
                    <a16:creationId xmlns:a16="http://schemas.microsoft.com/office/drawing/2014/main" id="{A72C12FA-AE4B-44A6-34C1-1BCFE3084C0F}"/>
                  </a:ext>
                </a:extLst>
              </p:cNvPr>
              <p:cNvSpPr/>
              <p:nvPr/>
            </p:nvSpPr>
            <p:spPr>
              <a:xfrm>
                <a:off x="5019675" y="3047999"/>
                <a:ext cx="2152602" cy="727639"/>
              </a:xfrm>
              <a:custGeom>
                <a:avLst/>
                <a:gdLst>
                  <a:gd name="connsiteX0" fmla="*/ 2152602 w 2152602"/>
                  <a:gd name="connsiteY0" fmla="*/ 727640 h 727639"/>
                  <a:gd name="connsiteX1" fmla="*/ 1963112 w 2152602"/>
                  <a:gd name="connsiteY1" fmla="*/ 727640 h 727639"/>
                  <a:gd name="connsiteX2" fmla="*/ 1963112 w 2152602"/>
                  <a:gd name="connsiteY2" fmla="*/ 457301 h 727639"/>
                  <a:gd name="connsiteX3" fmla="*/ 1326423 w 2152602"/>
                  <a:gd name="connsiteY3" fmla="*/ 457301 h 727639"/>
                  <a:gd name="connsiteX4" fmla="*/ 1326423 w 2152602"/>
                  <a:gd name="connsiteY4" fmla="*/ 368873 h 727639"/>
                  <a:gd name="connsiteX5" fmla="*/ 1078830 w 2152602"/>
                  <a:gd name="connsiteY5" fmla="*/ 368873 h 727639"/>
                  <a:gd name="connsiteX6" fmla="*/ 1078830 w 2152602"/>
                  <a:gd name="connsiteY6" fmla="*/ 318343 h 727639"/>
                  <a:gd name="connsiteX7" fmla="*/ 929762 w 2152602"/>
                  <a:gd name="connsiteY7" fmla="*/ 318343 h 727639"/>
                  <a:gd name="connsiteX8" fmla="*/ 929762 w 2152602"/>
                  <a:gd name="connsiteY8" fmla="*/ 265286 h 727639"/>
                  <a:gd name="connsiteX9" fmla="*/ 866599 w 2152602"/>
                  <a:gd name="connsiteY9" fmla="*/ 265286 h 727639"/>
                  <a:gd name="connsiteX10" fmla="*/ 866599 w 2152602"/>
                  <a:gd name="connsiteY10" fmla="*/ 219807 h 727639"/>
                  <a:gd name="connsiteX11" fmla="*/ 833754 w 2152602"/>
                  <a:gd name="connsiteY11" fmla="*/ 219807 h 727639"/>
                  <a:gd name="connsiteX12" fmla="*/ 833754 w 2152602"/>
                  <a:gd name="connsiteY12" fmla="*/ 171804 h 727639"/>
                  <a:gd name="connsiteX13" fmla="*/ 697321 w 2152602"/>
                  <a:gd name="connsiteY13" fmla="*/ 171804 h 727639"/>
                  <a:gd name="connsiteX14" fmla="*/ 697321 w 2152602"/>
                  <a:gd name="connsiteY14" fmla="*/ 128853 h 727639"/>
                  <a:gd name="connsiteX15" fmla="*/ 664476 w 2152602"/>
                  <a:gd name="connsiteY15" fmla="*/ 128853 h 727639"/>
                  <a:gd name="connsiteX16" fmla="*/ 664476 w 2152602"/>
                  <a:gd name="connsiteY16" fmla="*/ 83376 h 727639"/>
                  <a:gd name="connsiteX17" fmla="*/ 108641 w 2152602"/>
                  <a:gd name="connsiteY17" fmla="*/ 83376 h 727639"/>
                  <a:gd name="connsiteX18" fmla="*/ 108641 w 2152602"/>
                  <a:gd name="connsiteY18" fmla="*/ 40424 h 727639"/>
                  <a:gd name="connsiteX19" fmla="*/ 70743 w 2152602"/>
                  <a:gd name="connsiteY19" fmla="*/ 40424 h 727639"/>
                  <a:gd name="connsiteX20" fmla="*/ 70743 w 2152602"/>
                  <a:gd name="connsiteY20" fmla="*/ 0 h 727639"/>
                  <a:gd name="connsiteX21" fmla="*/ 0 w 2152602"/>
                  <a:gd name="connsiteY21" fmla="*/ 0 h 72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52602" h="727639">
                    <a:moveTo>
                      <a:pt x="2152602" y="727640"/>
                    </a:moveTo>
                    <a:lnTo>
                      <a:pt x="1963112" y="727640"/>
                    </a:lnTo>
                    <a:lnTo>
                      <a:pt x="1963112" y="457301"/>
                    </a:lnTo>
                    <a:lnTo>
                      <a:pt x="1326423" y="457301"/>
                    </a:lnTo>
                    <a:lnTo>
                      <a:pt x="1326423" y="368873"/>
                    </a:lnTo>
                    <a:lnTo>
                      <a:pt x="1078830" y="368873"/>
                    </a:lnTo>
                    <a:lnTo>
                      <a:pt x="1078830" y="318343"/>
                    </a:lnTo>
                    <a:lnTo>
                      <a:pt x="929762" y="318343"/>
                    </a:lnTo>
                    <a:lnTo>
                      <a:pt x="929762" y="265286"/>
                    </a:lnTo>
                    <a:lnTo>
                      <a:pt x="866599" y="265286"/>
                    </a:lnTo>
                    <a:lnTo>
                      <a:pt x="866599" y="219807"/>
                    </a:lnTo>
                    <a:lnTo>
                      <a:pt x="833754" y="219807"/>
                    </a:lnTo>
                    <a:lnTo>
                      <a:pt x="833754" y="171804"/>
                    </a:lnTo>
                    <a:lnTo>
                      <a:pt x="697321" y="171804"/>
                    </a:lnTo>
                    <a:lnTo>
                      <a:pt x="697321" y="128853"/>
                    </a:lnTo>
                    <a:lnTo>
                      <a:pt x="664476" y="128853"/>
                    </a:lnTo>
                    <a:lnTo>
                      <a:pt x="664476" y="83376"/>
                    </a:lnTo>
                    <a:lnTo>
                      <a:pt x="108641" y="83376"/>
                    </a:lnTo>
                    <a:lnTo>
                      <a:pt x="108641" y="40424"/>
                    </a:lnTo>
                    <a:lnTo>
                      <a:pt x="70743" y="40424"/>
                    </a:lnTo>
                    <a:lnTo>
                      <a:pt x="70743" y="0"/>
                    </a:lnTo>
                    <a:lnTo>
                      <a:pt x="0" y="0"/>
                    </a:lnTo>
                  </a:path>
                </a:pathLst>
              </a:custGeom>
              <a:noFill/>
              <a:ln w="22225" cap="flat">
                <a:solidFill>
                  <a:schemeClr val="accent2"/>
                </a:solidFill>
                <a:prstDash val="solid"/>
                <a:miter/>
              </a:ln>
            </p:spPr>
            <p:txBody>
              <a:bodyPr rtlCol="0" anchor="ctr"/>
              <a:lstStyle/>
              <a:p>
                <a:endParaRPr lang="en-GB" sz="1200"/>
              </a:p>
            </p:txBody>
          </p:sp>
          <p:sp>
            <p:nvSpPr>
              <p:cNvPr id="773" name="Freeform: Shape 772">
                <a:extLst>
                  <a:ext uri="{FF2B5EF4-FFF2-40B4-BE49-F238E27FC236}">
                    <a16:creationId xmlns:a16="http://schemas.microsoft.com/office/drawing/2014/main" id="{35DFCF09-9D47-09AD-922F-8B1C6984FAB4}"/>
                  </a:ext>
                </a:extLst>
              </p:cNvPr>
              <p:cNvSpPr/>
              <p:nvPr/>
            </p:nvSpPr>
            <p:spPr>
              <a:xfrm>
                <a:off x="5697289" y="3150329"/>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2"/>
                </a:solidFill>
                <a:prstDash val="solid"/>
                <a:miter/>
              </a:ln>
            </p:spPr>
            <p:txBody>
              <a:bodyPr rtlCol="0" anchor="ctr"/>
              <a:lstStyle/>
              <a:p>
                <a:endParaRPr lang="en-GB" sz="1200"/>
              </a:p>
            </p:txBody>
          </p:sp>
          <p:sp>
            <p:nvSpPr>
              <p:cNvPr id="774" name="Freeform: Shape 773">
                <a:extLst>
                  <a:ext uri="{FF2B5EF4-FFF2-40B4-BE49-F238E27FC236}">
                    <a16:creationId xmlns:a16="http://schemas.microsoft.com/office/drawing/2014/main" id="{78B5C4AA-C414-85C4-0D7C-AC38B38BD00B}"/>
                  </a:ext>
                </a:extLst>
              </p:cNvPr>
              <p:cNvSpPr/>
              <p:nvPr/>
            </p:nvSpPr>
            <p:spPr>
              <a:xfrm>
                <a:off x="5773490" y="3188430"/>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75" name="Freeform: Shape 774">
                <a:extLst>
                  <a:ext uri="{FF2B5EF4-FFF2-40B4-BE49-F238E27FC236}">
                    <a16:creationId xmlns:a16="http://schemas.microsoft.com/office/drawing/2014/main" id="{6BE4385A-1457-68E5-DD46-067B1B3B89E2}"/>
                  </a:ext>
                </a:extLst>
              </p:cNvPr>
              <p:cNvSpPr/>
              <p:nvPr/>
            </p:nvSpPr>
            <p:spPr>
              <a:xfrm>
                <a:off x="5830640" y="3188430"/>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76" name="Freeform: Shape 775">
                <a:extLst>
                  <a:ext uri="{FF2B5EF4-FFF2-40B4-BE49-F238E27FC236}">
                    <a16:creationId xmlns:a16="http://schemas.microsoft.com/office/drawing/2014/main" id="{00DD272D-50A4-FD62-ED05-4C8705FBAEEC}"/>
                  </a:ext>
                </a:extLst>
              </p:cNvPr>
              <p:cNvSpPr/>
              <p:nvPr/>
            </p:nvSpPr>
            <p:spPr>
              <a:xfrm>
                <a:off x="5813690" y="3224430"/>
                <a:ext cx="71999" cy="9525"/>
              </a:xfrm>
              <a:custGeom>
                <a:avLst/>
                <a:gdLst>
                  <a:gd name="connsiteX0" fmla="*/ 71999 w 71999"/>
                  <a:gd name="connsiteY0" fmla="*/ 0 h 9525"/>
                  <a:gd name="connsiteX1" fmla="*/ 0 w 71999"/>
                  <a:gd name="connsiteY1" fmla="*/ 0 h 9525"/>
                </a:gdLst>
                <a:ahLst/>
                <a:cxnLst>
                  <a:cxn ang="0">
                    <a:pos x="connsiteX0" y="connsiteY0"/>
                  </a:cxn>
                  <a:cxn ang="0">
                    <a:pos x="connsiteX1" y="connsiteY1"/>
                  </a:cxn>
                </a:cxnLst>
                <a:rect l="l" t="t" r="r" b="b"/>
                <a:pathLst>
                  <a:path w="71999" h="9525">
                    <a:moveTo>
                      <a:pt x="71999" y="0"/>
                    </a:moveTo>
                    <a:lnTo>
                      <a:pt x="0" y="0"/>
                    </a:lnTo>
                  </a:path>
                </a:pathLst>
              </a:custGeom>
              <a:noFill/>
              <a:ln w="22225" cap="flat">
                <a:solidFill>
                  <a:schemeClr val="accent2"/>
                </a:solidFill>
                <a:prstDash val="solid"/>
                <a:miter/>
              </a:ln>
            </p:spPr>
            <p:txBody>
              <a:bodyPr rtlCol="0" anchor="ctr"/>
              <a:lstStyle/>
              <a:p>
                <a:endParaRPr lang="en-GB" sz="1200"/>
              </a:p>
            </p:txBody>
          </p:sp>
          <p:sp>
            <p:nvSpPr>
              <p:cNvPr id="777" name="Freeform: Shape 776">
                <a:extLst>
                  <a:ext uri="{FF2B5EF4-FFF2-40B4-BE49-F238E27FC236}">
                    <a16:creationId xmlns:a16="http://schemas.microsoft.com/office/drawing/2014/main" id="{4F88DF35-6A81-5BDA-6E8C-B23257687917}"/>
                  </a:ext>
                </a:extLst>
              </p:cNvPr>
              <p:cNvSpPr/>
              <p:nvPr/>
            </p:nvSpPr>
            <p:spPr>
              <a:xfrm>
                <a:off x="6040193" y="3321781"/>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78" name="Freeform: Shape 777">
                <a:extLst>
                  <a:ext uri="{FF2B5EF4-FFF2-40B4-BE49-F238E27FC236}">
                    <a16:creationId xmlns:a16="http://schemas.microsoft.com/office/drawing/2014/main" id="{70DAD75C-34B6-01C1-2011-369CEE26F06C}"/>
                  </a:ext>
                </a:extLst>
              </p:cNvPr>
              <p:cNvSpPr/>
              <p:nvPr/>
            </p:nvSpPr>
            <p:spPr>
              <a:xfrm>
                <a:off x="6059243" y="3321781"/>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79" name="Freeform: Shape 778">
                <a:extLst>
                  <a:ext uri="{FF2B5EF4-FFF2-40B4-BE49-F238E27FC236}">
                    <a16:creationId xmlns:a16="http://schemas.microsoft.com/office/drawing/2014/main" id="{ECC30273-4CC6-A053-6888-4B4D02E79C99}"/>
                  </a:ext>
                </a:extLst>
              </p:cNvPr>
              <p:cNvSpPr/>
              <p:nvPr/>
            </p:nvSpPr>
            <p:spPr>
              <a:xfrm>
                <a:off x="6135443" y="337893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2"/>
                </a:solidFill>
                <a:prstDash val="solid"/>
                <a:miter/>
              </a:ln>
            </p:spPr>
            <p:txBody>
              <a:bodyPr rtlCol="0" anchor="ctr"/>
              <a:lstStyle/>
              <a:p>
                <a:endParaRPr lang="en-GB" sz="1200"/>
              </a:p>
            </p:txBody>
          </p:sp>
          <p:sp>
            <p:nvSpPr>
              <p:cNvPr id="780" name="Freeform: Shape 779">
                <a:extLst>
                  <a:ext uri="{FF2B5EF4-FFF2-40B4-BE49-F238E27FC236}">
                    <a16:creationId xmlns:a16="http://schemas.microsoft.com/office/drawing/2014/main" id="{88F0D4F9-FD04-A348-3927-291CA91C465B}"/>
                  </a:ext>
                </a:extLst>
              </p:cNvPr>
              <p:cNvSpPr/>
              <p:nvPr/>
            </p:nvSpPr>
            <p:spPr>
              <a:xfrm>
                <a:off x="6211643" y="337893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2"/>
                </a:solidFill>
                <a:prstDash val="solid"/>
                <a:miter/>
              </a:ln>
            </p:spPr>
            <p:txBody>
              <a:bodyPr rtlCol="0" anchor="ctr"/>
              <a:lstStyle/>
              <a:p>
                <a:endParaRPr lang="en-GB" sz="1200"/>
              </a:p>
            </p:txBody>
          </p:sp>
          <p:sp>
            <p:nvSpPr>
              <p:cNvPr id="781" name="Freeform: Shape 780">
                <a:extLst>
                  <a:ext uri="{FF2B5EF4-FFF2-40B4-BE49-F238E27FC236}">
                    <a16:creationId xmlns:a16="http://schemas.microsoft.com/office/drawing/2014/main" id="{4C52C647-2893-878A-96EC-20FC6E9DF645}"/>
                  </a:ext>
                </a:extLst>
              </p:cNvPr>
              <p:cNvSpPr/>
              <p:nvPr/>
            </p:nvSpPr>
            <p:spPr>
              <a:xfrm>
                <a:off x="6249743" y="337893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2"/>
                </a:solidFill>
                <a:prstDash val="solid"/>
                <a:miter/>
              </a:ln>
            </p:spPr>
            <p:txBody>
              <a:bodyPr rtlCol="0" anchor="ctr"/>
              <a:lstStyle/>
              <a:p>
                <a:endParaRPr lang="en-GB" sz="1200"/>
              </a:p>
            </p:txBody>
          </p:sp>
          <p:sp>
            <p:nvSpPr>
              <p:cNvPr id="782" name="Freeform: Shape 781">
                <a:extLst>
                  <a:ext uri="{FF2B5EF4-FFF2-40B4-BE49-F238E27FC236}">
                    <a16:creationId xmlns:a16="http://schemas.microsoft.com/office/drawing/2014/main" id="{A5C16BA0-2222-0E6E-7B28-50269A135DAA}"/>
                  </a:ext>
                </a:extLst>
              </p:cNvPr>
              <p:cNvSpPr/>
              <p:nvPr/>
            </p:nvSpPr>
            <p:spPr>
              <a:xfrm>
                <a:off x="6287843" y="337893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2"/>
                </a:solidFill>
                <a:prstDash val="solid"/>
                <a:miter/>
              </a:ln>
            </p:spPr>
            <p:txBody>
              <a:bodyPr rtlCol="0" anchor="ctr"/>
              <a:lstStyle/>
              <a:p>
                <a:endParaRPr lang="en-GB" sz="1200"/>
              </a:p>
            </p:txBody>
          </p:sp>
          <p:sp>
            <p:nvSpPr>
              <p:cNvPr id="783" name="Freeform: Shape 782">
                <a:extLst>
                  <a:ext uri="{FF2B5EF4-FFF2-40B4-BE49-F238E27FC236}">
                    <a16:creationId xmlns:a16="http://schemas.microsoft.com/office/drawing/2014/main" id="{6EF3B6CF-ECEE-5BBE-01B1-2065B4EC18C4}"/>
                  </a:ext>
                </a:extLst>
              </p:cNvPr>
              <p:cNvSpPr/>
              <p:nvPr/>
            </p:nvSpPr>
            <p:spPr>
              <a:xfrm>
                <a:off x="6306893" y="337893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2"/>
                </a:solidFill>
                <a:prstDash val="solid"/>
                <a:miter/>
              </a:ln>
            </p:spPr>
            <p:txBody>
              <a:bodyPr rtlCol="0" anchor="ctr"/>
              <a:lstStyle/>
              <a:p>
                <a:endParaRPr lang="en-GB" sz="1200"/>
              </a:p>
            </p:txBody>
          </p:sp>
          <p:sp>
            <p:nvSpPr>
              <p:cNvPr id="784" name="Freeform: Shape 783">
                <a:extLst>
                  <a:ext uri="{FF2B5EF4-FFF2-40B4-BE49-F238E27FC236}">
                    <a16:creationId xmlns:a16="http://schemas.microsoft.com/office/drawing/2014/main" id="{97CE6F3E-B18C-4F6C-F71E-92E38121F737}"/>
                  </a:ext>
                </a:extLst>
              </p:cNvPr>
              <p:cNvSpPr/>
              <p:nvPr/>
            </p:nvSpPr>
            <p:spPr>
              <a:xfrm>
                <a:off x="6402143" y="3474182"/>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85" name="Freeform: Shape 784">
                <a:extLst>
                  <a:ext uri="{FF2B5EF4-FFF2-40B4-BE49-F238E27FC236}">
                    <a16:creationId xmlns:a16="http://schemas.microsoft.com/office/drawing/2014/main" id="{4408E79A-5B8B-5B0C-90F1-7D2DA44F84E5}"/>
                  </a:ext>
                </a:extLst>
              </p:cNvPr>
              <p:cNvSpPr/>
              <p:nvPr/>
            </p:nvSpPr>
            <p:spPr>
              <a:xfrm>
                <a:off x="6421193" y="3474182"/>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86" name="Freeform: Shape 785">
                <a:extLst>
                  <a:ext uri="{FF2B5EF4-FFF2-40B4-BE49-F238E27FC236}">
                    <a16:creationId xmlns:a16="http://schemas.microsoft.com/office/drawing/2014/main" id="{C45A42B2-F60C-80C5-BFD5-1C2A51C4B955}"/>
                  </a:ext>
                </a:extLst>
              </p:cNvPr>
              <p:cNvSpPr/>
              <p:nvPr/>
            </p:nvSpPr>
            <p:spPr>
              <a:xfrm>
                <a:off x="6497393" y="3474182"/>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87" name="Freeform: Shape 786">
                <a:extLst>
                  <a:ext uri="{FF2B5EF4-FFF2-40B4-BE49-F238E27FC236}">
                    <a16:creationId xmlns:a16="http://schemas.microsoft.com/office/drawing/2014/main" id="{800714C0-868E-E409-6D0C-D378AD906013}"/>
                  </a:ext>
                </a:extLst>
              </p:cNvPr>
              <p:cNvSpPr/>
              <p:nvPr/>
            </p:nvSpPr>
            <p:spPr>
              <a:xfrm>
                <a:off x="6611693" y="3474182"/>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88" name="Freeform: Shape 787">
                <a:extLst>
                  <a:ext uri="{FF2B5EF4-FFF2-40B4-BE49-F238E27FC236}">
                    <a16:creationId xmlns:a16="http://schemas.microsoft.com/office/drawing/2014/main" id="{1FEEBE3E-8281-9142-98C2-9ECCA761F192}"/>
                  </a:ext>
                </a:extLst>
              </p:cNvPr>
              <p:cNvSpPr/>
              <p:nvPr/>
            </p:nvSpPr>
            <p:spPr>
              <a:xfrm>
                <a:off x="6687893" y="3474182"/>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89" name="Freeform: Shape 788">
                <a:extLst>
                  <a:ext uri="{FF2B5EF4-FFF2-40B4-BE49-F238E27FC236}">
                    <a16:creationId xmlns:a16="http://schemas.microsoft.com/office/drawing/2014/main" id="{112D188F-980D-1647-99C7-7EBBC5A3457A}"/>
                  </a:ext>
                </a:extLst>
              </p:cNvPr>
              <p:cNvSpPr/>
              <p:nvPr/>
            </p:nvSpPr>
            <p:spPr>
              <a:xfrm>
                <a:off x="6745043" y="3474182"/>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90" name="Freeform: Shape 789">
                <a:extLst>
                  <a:ext uri="{FF2B5EF4-FFF2-40B4-BE49-F238E27FC236}">
                    <a16:creationId xmlns:a16="http://schemas.microsoft.com/office/drawing/2014/main" id="{FC476C1D-9DA2-BFE4-7FB8-3E4D32023F42}"/>
                  </a:ext>
                </a:extLst>
              </p:cNvPr>
              <p:cNvSpPr/>
              <p:nvPr/>
            </p:nvSpPr>
            <p:spPr>
              <a:xfrm>
                <a:off x="6840293" y="3474182"/>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91" name="Freeform: Shape 790">
                <a:extLst>
                  <a:ext uri="{FF2B5EF4-FFF2-40B4-BE49-F238E27FC236}">
                    <a16:creationId xmlns:a16="http://schemas.microsoft.com/office/drawing/2014/main" id="{51BFA82F-F5AD-7ADB-89A9-58988504934D}"/>
                  </a:ext>
                </a:extLst>
              </p:cNvPr>
              <p:cNvSpPr/>
              <p:nvPr/>
            </p:nvSpPr>
            <p:spPr>
              <a:xfrm>
                <a:off x="6916493" y="3474182"/>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92" name="Freeform: Shape 791">
                <a:extLst>
                  <a:ext uri="{FF2B5EF4-FFF2-40B4-BE49-F238E27FC236}">
                    <a16:creationId xmlns:a16="http://schemas.microsoft.com/office/drawing/2014/main" id="{B34CF820-714D-ED8A-3DA2-EBA55814B434}"/>
                  </a:ext>
                </a:extLst>
              </p:cNvPr>
              <p:cNvSpPr/>
              <p:nvPr/>
            </p:nvSpPr>
            <p:spPr>
              <a:xfrm>
                <a:off x="6935543" y="3474182"/>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2"/>
                </a:solidFill>
                <a:prstDash val="solid"/>
                <a:miter/>
              </a:ln>
            </p:spPr>
            <p:txBody>
              <a:bodyPr rtlCol="0" anchor="ctr"/>
              <a:lstStyle/>
              <a:p>
                <a:endParaRPr lang="en-GB" sz="1200"/>
              </a:p>
            </p:txBody>
          </p:sp>
          <p:sp>
            <p:nvSpPr>
              <p:cNvPr id="793" name="Freeform: Shape 792">
                <a:extLst>
                  <a:ext uri="{FF2B5EF4-FFF2-40B4-BE49-F238E27FC236}">
                    <a16:creationId xmlns:a16="http://schemas.microsoft.com/office/drawing/2014/main" id="{1F7A9929-910B-FAF7-AEDF-5CFC77194CF8}"/>
                  </a:ext>
                </a:extLst>
              </p:cNvPr>
              <p:cNvSpPr/>
              <p:nvPr/>
            </p:nvSpPr>
            <p:spPr>
              <a:xfrm>
                <a:off x="7030793" y="3740883"/>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2"/>
                </a:solidFill>
                <a:prstDash val="solid"/>
                <a:miter/>
              </a:ln>
            </p:spPr>
            <p:txBody>
              <a:bodyPr rtlCol="0" anchor="ctr"/>
              <a:lstStyle/>
              <a:p>
                <a:endParaRPr lang="en-GB" sz="1200"/>
              </a:p>
            </p:txBody>
          </p:sp>
        </p:grpSp>
        <p:grpSp>
          <p:nvGrpSpPr>
            <p:cNvPr id="818" name="Group 817">
              <a:extLst>
                <a:ext uri="{FF2B5EF4-FFF2-40B4-BE49-F238E27FC236}">
                  <a16:creationId xmlns:a16="http://schemas.microsoft.com/office/drawing/2014/main" id="{14EC8833-84AE-3758-319F-2EF9121A890F}"/>
                </a:ext>
              </a:extLst>
            </p:cNvPr>
            <p:cNvGrpSpPr/>
            <p:nvPr/>
          </p:nvGrpSpPr>
          <p:grpSpPr>
            <a:xfrm>
              <a:off x="7611105" y="2354995"/>
              <a:ext cx="3120089" cy="520940"/>
              <a:chOff x="5029200" y="3138487"/>
              <a:chExt cx="2136895" cy="581889"/>
            </a:xfrm>
          </p:grpSpPr>
          <p:sp>
            <p:nvSpPr>
              <p:cNvPr id="798" name="Freeform: Shape 797">
                <a:extLst>
                  <a:ext uri="{FF2B5EF4-FFF2-40B4-BE49-F238E27FC236}">
                    <a16:creationId xmlns:a16="http://schemas.microsoft.com/office/drawing/2014/main" id="{0143FB11-AEBC-31E0-E508-0C33C9792B00}"/>
                  </a:ext>
                </a:extLst>
              </p:cNvPr>
              <p:cNvSpPr/>
              <p:nvPr/>
            </p:nvSpPr>
            <p:spPr>
              <a:xfrm>
                <a:off x="5029200" y="3138487"/>
                <a:ext cx="2136895" cy="546202"/>
              </a:xfrm>
              <a:custGeom>
                <a:avLst/>
                <a:gdLst>
                  <a:gd name="connsiteX0" fmla="*/ 2136896 w 2136895"/>
                  <a:gd name="connsiteY0" fmla="*/ 546203 h 546202"/>
                  <a:gd name="connsiteX1" fmla="*/ 1872415 w 2136895"/>
                  <a:gd name="connsiteY1" fmla="*/ 546203 h 546202"/>
                  <a:gd name="connsiteX2" fmla="*/ 1872415 w 2136895"/>
                  <a:gd name="connsiteY2" fmla="*/ 346886 h 546202"/>
                  <a:gd name="connsiteX3" fmla="*/ 1519781 w 2136895"/>
                  <a:gd name="connsiteY3" fmla="*/ 346886 h 546202"/>
                  <a:gd name="connsiteX4" fmla="*/ 1519781 w 2136895"/>
                  <a:gd name="connsiteY4" fmla="*/ 239562 h 546202"/>
                  <a:gd name="connsiteX5" fmla="*/ 1285970 w 2136895"/>
                  <a:gd name="connsiteY5" fmla="*/ 239562 h 546202"/>
                  <a:gd name="connsiteX6" fmla="*/ 1285970 w 2136895"/>
                  <a:gd name="connsiteY6" fmla="*/ 153320 h 546202"/>
                  <a:gd name="connsiteX7" fmla="*/ 1124988 w 2136895"/>
                  <a:gd name="connsiteY7" fmla="*/ 153320 h 546202"/>
                  <a:gd name="connsiteX8" fmla="*/ 1124988 w 2136895"/>
                  <a:gd name="connsiteY8" fmla="*/ 86243 h 546202"/>
                  <a:gd name="connsiteX9" fmla="*/ 642028 w 2136895"/>
                  <a:gd name="connsiteY9" fmla="*/ 86243 h 546202"/>
                  <a:gd name="connsiteX10" fmla="*/ 642028 w 2136895"/>
                  <a:gd name="connsiteY10" fmla="*/ 36414 h 546202"/>
                  <a:gd name="connsiteX11" fmla="*/ 237646 w 2136895"/>
                  <a:gd name="connsiteY11" fmla="*/ 36414 h 546202"/>
                  <a:gd name="connsiteX12" fmla="*/ 237646 w 2136895"/>
                  <a:gd name="connsiteY12" fmla="*/ 0 h 546202"/>
                  <a:gd name="connsiteX13" fmla="*/ 0 w 2136895"/>
                  <a:gd name="connsiteY13" fmla="*/ 0 h 54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6895" h="546202">
                    <a:moveTo>
                      <a:pt x="2136896" y="546203"/>
                    </a:moveTo>
                    <a:lnTo>
                      <a:pt x="1872415" y="546203"/>
                    </a:lnTo>
                    <a:lnTo>
                      <a:pt x="1872415" y="346886"/>
                    </a:lnTo>
                    <a:lnTo>
                      <a:pt x="1519781" y="346886"/>
                    </a:lnTo>
                    <a:lnTo>
                      <a:pt x="1519781" y="239562"/>
                    </a:lnTo>
                    <a:lnTo>
                      <a:pt x="1285970" y="239562"/>
                    </a:lnTo>
                    <a:lnTo>
                      <a:pt x="1285970" y="153320"/>
                    </a:lnTo>
                    <a:lnTo>
                      <a:pt x="1124988" y="153320"/>
                    </a:lnTo>
                    <a:lnTo>
                      <a:pt x="1124988" y="86243"/>
                    </a:lnTo>
                    <a:lnTo>
                      <a:pt x="642028" y="86243"/>
                    </a:lnTo>
                    <a:lnTo>
                      <a:pt x="642028" y="36414"/>
                    </a:lnTo>
                    <a:lnTo>
                      <a:pt x="237646" y="36414"/>
                    </a:lnTo>
                    <a:lnTo>
                      <a:pt x="237646" y="0"/>
                    </a:lnTo>
                    <a:lnTo>
                      <a:pt x="0" y="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799" name="Freeform: Shape 798">
                <a:extLst>
                  <a:ext uri="{FF2B5EF4-FFF2-40B4-BE49-F238E27FC236}">
                    <a16:creationId xmlns:a16="http://schemas.microsoft.com/office/drawing/2014/main" id="{DBC8F290-79D3-A779-99D8-160E993699F3}"/>
                  </a:ext>
                </a:extLst>
              </p:cNvPr>
              <p:cNvSpPr/>
              <p:nvPr/>
            </p:nvSpPr>
            <p:spPr>
              <a:xfrm>
                <a:off x="5799403" y="319309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00" name="Freeform: Shape 799">
                <a:extLst>
                  <a:ext uri="{FF2B5EF4-FFF2-40B4-BE49-F238E27FC236}">
                    <a16:creationId xmlns:a16="http://schemas.microsoft.com/office/drawing/2014/main" id="{5A29E623-BD0B-B1D8-21F0-1AC0B9221BBC}"/>
                  </a:ext>
                </a:extLst>
              </p:cNvPr>
              <p:cNvSpPr/>
              <p:nvPr/>
            </p:nvSpPr>
            <p:spPr>
              <a:xfrm>
                <a:off x="5856553" y="319309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01" name="Freeform: Shape 800">
                <a:extLst>
                  <a:ext uri="{FF2B5EF4-FFF2-40B4-BE49-F238E27FC236}">
                    <a16:creationId xmlns:a16="http://schemas.microsoft.com/office/drawing/2014/main" id="{2258A6B9-DC92-D340-C4AD-351450DBFF3E}"/>
                  </a:ext>
                </a:extLst>
              </p:cNvPr>
              <p:cNvSpPr/>
              <p:nvPr/>
            </p:nvSpPr>
            <p:spPr>
              <a:xfrm>
                <a:off x="5932754" y="319309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02" name="Freeform: Shape 801">
                <a:extLst>
                  <a:ext uri="{FF2B5EF4-FFF2-40B4-BE49-F238E27FC236}">
                    <a16:creationId xmlns:a16="http://schemas.microsoft.com/office/drawing/2014/main" id="{5A9419C4-27CF-CC89-11B4-303DE330D1BC}"/>
                  </a:ext>
                </a:extLst>
              </p:cNvPr>
              <p:cNvSpPr/>
              <p:nvPr/>
            </p:nvSpPr>
            <p:spPr>
              <a:xfrm>
                <a:off x="5989901" y="319309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03" name="Freeform: Shape 802">
                <a:extLst>
                  <a:ext uri="{FF2B5EF4-FFF2-40B4-BE49-F238E27FC236}">
                    <a16:creationId xmlns:a16="http://schemas.microsoft.com/office/drawing/2014/main" id="{3FDA4BA7-6415-CB00-8F37-09F8AE3C432F}"/>
                  </a:ext>
                </a:extLst>
              </p:cNvPr>
              <p:cNvSpPr/>
              <p:nvPr/>
            </p:nvSpPr>
            <p:spPr>
              <a:xfrm>
                <a:off x="6047051" y="319309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04" name="Freeform: Shape 803">
                <a:extLst>
                  <a:ext uri="{FF2B5EF4-FFF2-40B4-BE49-F238E27FC236}">
                    <a16:creationId xmlns:a16="http://schemas.microsoft.com/office/drawing/2014/main" id="{9E6BC733-3844-72D0-D7DA-86FB941DBCC1}"/>
                  </a:ext>
                </a:extLst>
              </p:cNvPr>
              <p:cNvSpPr/>
              <p:nvPr/>
            </p:nvSpPr>
            <p:spPr>
              <a:xfrm>
                <a:off x="6085151" y="319309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05" name="Freeform: Shape 804">
                <a:extLst>
                  <a:ext uri="{FF2B5EF4-FFF2-40B4-BE49-F238E27FC236}">
                    <a16:creationId xmlns:a16="http://schemas.microsoft.com/office/drawing/2014/main" id="{B39B86D5-EAD3-9AC8-2BDA-167108A7F238}"/>
                  </a:ext>
                </a:extLst>
              </p:cNvPr>
              <p:cNvSpPr/>
              <p:nvPr/>
            </p:nvSpPr>
            <p:spPr>
              <a:xfrm>
                <a:off x="6237560" y="325024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06" name="Freeform: Shape 805">
                <a:extLst>
                  <a:ext uri="{FF2B5EF4-FFF2-40B4-BE49-F238E27FC236}">
                    <a16:creationId xmlns:a16="http://schemas.microsoft.com/office/drawing/2014/main" id="{BAC08B3C-9236-9BCE-1883-EFF1FE74E945}"/>
                  </a:ext>
                </a:extLst>
              </p:cNvPr>
              <p:cNvSpPr/>
              <p:nvPr/>
            </p:nvSpPr>
            <p:spPr>
              <a:xfrm>
                <a:off x="6275660" y="325024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07" name="Freeform: Shape 806">
                <a:extLst>
                  <a:ext uri="{FF2B5EF4-FFF2-40B4-BE49-F238E27FC236}">
                    <a16:creationId xmlns:a16="http://schemas.microsoft.com/office/drawing/2014/main" id="{96288F45-66C7-3F56-BF73-25C52E0919A1}"/>
                  </a:ext>
                </a:extLst>
              </p:cNvPr>
              <p:cNvSpPr/>
              <p:nvPr/>
            </p:nvSpPr>
            <p:spPr>
              <a:xfrm>
                <a:off x="6294710" y="3250241"/>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08" name="Freeform: Shape 807">
                <a:extLst>
                  <a:ext uri="{FF2B5EF4-FFF2-40B4-BE49-F238E27FC236}">
                    <a16:creationId xmlns:a16="http://schemas.microsoft.com/office/drawing/2014/main" id="{9697AE22-B8D7-E7CE-604D-0C051B440757}"/>
                  </a:ext>
                </a:extLst>
              </p:cNvPr>
              <p:cNvSpPr/>
              <p:nvPr/>
            </p:nvSpPr>
            <p:spPr>
              <a:xfrm>
                <a:off x="6370910" y="3345492"/>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09" name="Freeform: Shape 808">
                <a:extLst>
                  <a:ext uri="{FF2B5EF4-FFF2-40B4-BE49-F238E27FC236}">
                    <a16:creationId xmlns:a16="http://schemas.microsoft.com/office/drawing/2014/main" id="{E0F4AE1B-8B4B-7B18-1894-092CF4E561BB}"/>
                  </a:ext>
                </a:extLst>
              </p:cNvPr>
              <p:cNvSpPr/>
              <p:nvPr/>
            </p:nvSpPr>
            <p:spPr>
              <a:xfrm>
                <a:off x="6409010" y="3345492"/>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10" name="Freeform: Shape 809">
                <a:extLst>
                  <a:ext uri="{FF2B5EF4-FFF2-40B4-BE49-F238E27FC236}">
                    <a16:creationId xmlns:a16="http://schemas.microsoft.com/office/drawing/2014/main" id="{F6CFF80F-0DCE-983C-98F7-21A20544E6B3}"/>
                  </a:ext>
                </a:extLst>
              </p:cNvPr>
              <p:cNvSpPr/>
              <p:nvPr/>
            </p:nvSpPr>
            <p:spPr>
              <a:xfrm>
                <a:off x="6523310" y="3345492"/>
                <a:ext cx="9525" cy="72000"/>
              </a:xfrm>
              <a:custGeom>
                <a:avLst/>
                <a:gdLst>
                  <a:gd name="connsiteX0" fmla="*/ 0 w 9525"/>
                  <a:gd name="connsiteY0" fmla="*/ 0 h 72000"/>
                  <a:gd name="connsiteX1" fmla="*/ 0 w 9525"/>
                  <a:gd name="connsiteY1" fmla="*/ 72000 h 72000"/>
                </a:gdLst>
                <a:ahLst/>
                <a:cxnLst>
                  <a:cxn ang="0">
                    <a:pos x="connsiteX0" y="connsiteY0"/>
                  </a:cxn>
                  <a:cxn ang="0">
                    <a:pos x="connsiteX1" y="connsiteY1"/>
                  </a:cxn>
                </a:cxnLst>
                <a:rect l="l" t="t" r="r" b="b"/>
                <a:pathLst>
                  <a:path w="9525" h="72000">
                    <a:moveTo>
                      <a:pt x="0" y="0"/>
                    </a:moveTo>
                    <a:lnTo>
                      <a:pt x="0" y="72000"/>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11" name="Freeform: Shape 810">
                <a:extLst>
                  <a:ext uri="{FF2B5EF4-FFF2-40B4-BE49-F238E27FC236}">
                    <a16:creationId xmlns:a16="http://schemas.microsoft.com/office/drawing/2014/main" id="{9886B8EF-BAF7-DB66-83AA-B9D36B84CF18}"/>
                  </a:ext>
                </a:extLst>
              </p:cNvPr>
              <p:cNvSpPr/>
              <p:nvPr/>
            </p:nvSpPr>
            <p:spPr>
              <a:xfrm>
                <a:off x="6601425" y="3454044"/>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12" name="Freeform: Shape 811">
                <a:extLst>
                  <a:ext uri="{FF2B5EF4-FFF2-40B4-BE49-F238E27FC236}">
                    <a16:creationId xmlns:a16="http://schemas.microsoft.com/office/drawing/2014/main" id="{A04C081C-66FC-3313-F38F-7491E0ACB640}"/>
                  </a:ext>
                </a:extLst>
              </p:cNvPr>
              <p:cNvSpPr/>
              <p:nvPr/>
            </p:nvSpPr>
            <p:spPr>
              <a:xfrm>
                <a:off x="6677625" y="3454044"/>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13" name="Freeform: Shape 812">
                <a:extLst>
                  <a:ext uri="{FF2B5EF4-FFF2-40B4-BE49-F238E27FC236}">
                    <a16:creationId xmlns:a16="http://schemas.microsoft.com/office/drawing/2014/main" id="{8C051F15-30B3-D6DC-32F6-ADC057D0CD9A}"/>
                  </a:ext>
                </a:extLst>
              </p:cNvPr>
              <p:cNvSpPr/>
              <p:nvPr/>
            </p:nvSpPr>
            <p:spPr>
              <a:xfrm>
                <a:off x="6715725" y="3454044"/>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14" name="Freeform: Shape 813">
                <a:extLst>
                  <a:ext uri="{FF2B5EF4-FFF2-40B4-BE49-F238E27FC236}">
                    <a16:creationId xmlns:a16="http://schemas.microsoft.com/office/drawing/2014/main" id="{87D84F06-DC0A-605A-917D-FE43CFCB3A7D}"/>
                  </a:ext>
                </a:extLst>
              </p:cNvPr>
              <p:cNvSpPr/>
              <p:nvPr/>
            </p:nvSpPr>
            <p:spPr>
              <a:xfrm>
                <a:off x="6734775" y="3454044"/>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15" name="Freeform: Shape 814">
                <a:extLst>
                  <a:ext uri="{FF2B5EF4-FFF2-40B4-BE49-F238E27FC236}">
                    <a16:creationId xmlns:a16="http://schemas.microsoft.com/office/drawing/2014/main" id="{0A304C2B-439E-D206-BA98-D56552523497}"/>
                  </a:ext>
                </a:extLst>
              </p:cNvPr>
              <p:cNvSpPr/>
              <p:nvPr/>
            </p:nvSpPr>
            <p:spPr>
              <a:xfrm>
                <a:off x="6921445" y="3648377"/>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16" name="Freeform: Shape 815">
                <a:extLst>
                  <a:ext uri="{FF2B5EF4-FFF2-40B4-BE49-F238E27FC236}">
                    <a16:creationId xmlns:a16="http://schemas.microsoft.com/office/drawing/2014/main" id="{BA9926EF-1082-8490-1A7C-3E2290A1B4FB}"/>
                  </a:ext>
                </a:extLst>
              </p:cNvPr>
              <p:cNvSpPr/>
              <p:nvPr/>
            </p:nvSpPr>
            <p:spPr>
              <a:xfrm>
                <a:off x="7035745" y="3648377"/>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sp>
            <p:nvSpPr>
              <p:cNvPr id="817" name="Freeform: Shape 816">
                <a:extLst>
                  <a:ext uri="{FF2B5EF4-FFF2-40B4-BE49-F238E27FC236}">
                    <a16:creationId xmlns:a16="http://schemas.microsoft.com/office/drawing/2014/main" id="{7F1A815A-AA43-FF2D-F904-5B2C92FE4000}"/>
                  </a:ext>
                </a:extLst>
              </p:cNvPr>
              <p:cNvSpPr/>
              <p:nvPr/>
            </p:nvSpPr>
            <p:spPr>
              <a:xfrm>
                <a:off x="7150045" y="3648377"/>
                <a:ext cx="9525" cy="71999"/>
              </a:xfrm>
              <a:custGeom>
                <a:avLst/>
                <a:gdLst>
                  <a:gd name="connsiteX0" fmla="*/ 0 w 9525"/>
                  <a:gd name="connsiteY0" fmla="*/ 0 h 71999"/>
                  <a:gd name="connsiteX1" fmla="*/ 0 w 9525"/>
                  <a:gd name="connsiteY1" fmla="*/ 71999 h 71999"/>
                </a:gdLst>
                <a:ahLst/>
                <a:cxnLst>
                  <a:cxn ang="0">
                    <a:pos x="connsiteX0" y="connsiteY0"/>
                  </a:cxn>
                  <a:cxn ang="0">
                    <a:pos x="connsiteX1" y="connsiteY1"/>
                  </a:cxn>
                </a:cxnLst>
                <a:rect l="l" t="t" r="r" b="b"/>
                <a:pathLst>
                  <a:path w="9525" h="71999">
                    <a:moveTo>
                      <a:pt x="0" y="0"/>
                    </a:moveTo>
                    <a:lnTo>
                      <a:pt x="0" y="71999"/>
                    </a:lnTo>
                  </a:path>
                </a:pathLst>
              </a:custGeom>
              <a:noFill/>
              <a:ln w="222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sz="1200"/>
              </a:p>
            </p:txBody>
          </p:sp>
        </p:grpSp>
      </p:grpSp>
      <p:graphicFrame>
        <p:nvGraphicFramePr>
          <p:cNvPr id="181" name="Table 11">
            <a:extLst>
              <a:ext uri="{FF2B5EF4-FFF2-40B4-BE49-F238E27FC236}">
                <a16:creationId xmlns:a16="http://schemas.microsoft.com/office/drawing/2014/main" id="{F16126F7-FC7B-17E6-52AB-198411156B74}"/>
              </a:ext>
            </a:extLst>
          </p:cNvPr>
          <p:cNvGraphicFramePr>
            <a:graphicFrameLocks noGrp="1"/>
          </p:cNvGraphicFramePr>
          <p:nvPr>
            <p:extLst>
              <p:ext uri="{D42A27DB-BD31-4B8C-83A1-F6EECF244321}">
                <p14:modId xmlns:p14="http://schemas.microsoft.com/office/powerpoint/2010/main" val="4010837381"/>
              </p:ext>
            </p:extLst>
          </p:nvPr>
        </p:nvGraphicFramePr>
        <p:xfrm>
          <a:off x="519840" y="4743425"/>
          <a:ext cx="5646339" cy="1605480"/>
        </p:xfrm>
        <a:graphic>
          <a:graphicData uri="http://schemas.openxmlformats.org/drawingml/2006/table">
            <a:tbl>
              <a:tblPr firstRow="1" bandRow="1">
                <a:tableStyleId>{5C22544A-7EE6-4342-B048-85BDC9FD1C3A}</a:tableStyleId>
              </a:tblPr>
              <a:tblGrid>
                <a:gridCol w="2047405">
                  <a:extLst>
                    <a:ext uri="{9D8B030D-6E8A-4147-A177-3AD203B41FA5}">
                      <a16:colId xmlns:a16="http://schemas.microsoft.com/office/drawing/2014/main" val="2792303500"/>
                    </a:ext>
                  </a:extLst>
                </a:gridCol>
                <a:gridCol w="1716821">
                  <a:extLst>
                    <a:ext uri="{9D8B030D-6E8A-4147-A177-3AD203B41FA5}">
                      <a16:colId xmlns:a16="http://schemas.microsoft.com/office/drawing/2014/main" val="3557352923"/>
                    </a:ext>
                  </a:extLst>
                </a:gridCol>
                <a:gridCol w="1882113">
                  <a:extLst>
                    <a:ext uri="{9D8B030D-6E8A-4147-A177-3AD203B41FA5}">
                      <a16:colId xmlns:a16="http://schemas.microsoft.com/office/drawing/2014/main" val="3787791819"/>
                    </a:ext>
                  </a:extLst>
                </a:gridCol>
              </a:tblGrid>
              <a:tr h="0">
                <a:tc>
                  <a:txBody>
                    <a:bodyPr/>
                    <a:lstStyle/>
                    <a:p>
                      <a:endParaRPr lang="en-GB" sz="1100" dirty="0"/>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a:solidFill>
                            <a:schemeClr val="tx2"/>
                          </a:solidFill>
                        </a:rPr>
                        <a:t>A群</a:t>
                      </a:r>
                    </a:p>
                    <a:p>
                      <a:pPr algn="ctr"/>
                      <a:r>
                        <a:rPr lang="ja-JP" sz="1100">
                          <a:solidFill>
                            <a:schemeClr val="tx2"/>
                          </a:solidFill>
                        </a:rPr>
                        <a:t>（n=36）</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a:solidFill>
                            <a:schemeClr val="tx2"/>
                          </a:solidFill>
                        </a:rPr>
                        <a:t>B群</a:t>
                      </a:r>
                    </a:p>
                    <a:p>
                      <a:pPr algn="ctr"/>
                      <a:r>
                        <a:rPr lang="ja-JP" sz="1100">
                          <a:solidFill>
                            <a:schemeClr val="tx2"/>
                          </a:solidFill>
                        </a:rPr>
                        <a:t>（n=32）</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955000827"/>
                  </a:ext>
                </a:extLst>
              </a:tr>
              <a:tr h="0">
                <a:tc>
                  <a:txBody>
                    <a:bodyPr/>
                    <a:lstStyle/>
                    <a:p>
                      <a:r>
                        <a:rPr lang="ja-JP" sz="1100">
                          <a:solidFill>
                            <a:srgbClr val="363636"/>
                          </a:solidFill>
                        </a:rPr>
                        <a:t>イベント、n（％）</a:t>
                      </a:r>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100">
                          <a:solidFill>
                            <a:srgbClr val="363636"/>
                          </a:solidFill>
                          <a:latin typeface="+mn-lt"/>
                          <a:ea typeface="MS Mincho"/>
                          <a:cs typeface="+mn-cs"/>
                        </a:rPr>
                        <a:t>21 （58.3）</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100">
                          <a:solidFill>
                            <a:srgbClr val="363636"/>
                          </a:solidFill>
                          <a:latin typeface="+mn-lt"/>
                          <a:ea typeface="MS Mincho"/>
                          <a:cs typeface="+mn-cs"/>
                        </a:rPr>
                        <a:t>13 （40.6）</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556817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a:solidFill>
                            <a:srgbClr val="363636"/>
                          </a:solidFill>
                        </a:rPr>
                        <a:t>mPFS、月 （95％CI）</a:t>
                      </a:r>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100">
                          <a:solidFill>
                            <a:srgbClr val="363636"/>
                          </a:solidFill>
                          <a:latin typeface="+mn-lt"/>
                          <a:ea typeface="MS Mincho"/>
                          <a:cs typeface="+mn-cs"/>
                        </a:rPr>
                        <a:t>20.8 （7.4、36.7）</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100">
                          <a:solidFill>
                            <a:srgbClr val="363636"/>
                          </a:solidFill>
                          <a:latin typeface="+mn-lt"/>
                          <a:ea typeface="MS Mincho"/>
                          <a:cs typeface="+mn-cs"/>
                        </a:rPr>
                        <a:t>35.2 （19.8、NR）</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39350457"/>
                  </a:ext>
                </a:extLst>
              </a:tr>
              <a:tr h="0">
                <a:tc>
                  <a:txBody>
                    <a:bodyPr/>
                    <a:lstStyle/>
                    <a:p>
                      <a:r>
                        <a:rPr lang="ja-JP" sz="1100">
                          <a:solidFill>
                            <a:srgbClr val="363636"/>
                          </a:solidFill>
                        </a:rPr>
                        <a:t>6ヶ月</a:t>
                      </a:r>
                      <a:r>
                        <a:rPr lang="ja-JP" sz="1100" baseline="0">
                          <a:solidFill>
                            <a:srgbClr val="363636"/>
                          </a:solidFill>
                        </a:rPr>
                        <a:t>PFS率、％ （95％CI）</a:t>
                      </a:r>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100">
                          <a:solidFill>
                            <a:srgbClr val="363636"/>
                          </a:solidFill>
                          <a:latin typeface="+mn-lt"/>
                          <a:ea typeface="MS Mincho"/>
                          <a:cs typeface="+mn-cs"/>
                        </a:rPr>
                        <a:t>72.2</a:t>
                      </a:r>
                      <a:r>
                        <a:rPr lang="ja-JP" sz="1100" baseline="0">
                          <a:solidFill>
                            <a:srgbClr val="363636"/>
                          </a:solidFill>
                          <a:latin typeface="+mn-lt"/>
                          <a:ea typeface="MS Mincho"/>
                          <a:cs typeface="+mn-cs"/>
                        </a:rPr>
                        <a:t> （54.5、84.0</a:t>
                      </a:r>
                      <a:r>
                        <a:rPr lang="ja-JP" sz="1100">
                          <a:solidFill>
                            <a:srgbClr val="363636"/>
                          </a:solidFill>
                          <a:latin typeface="+mn-lt"/>
                          <a:ea typeface="MS Mincho"/>
                          <a:cs typeface="+mn-cs"/>
                        </a:rPr>
                        <a:t>）</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100">
                          <a:solidFill>
                            <a:srgbClr val="363636"/>
                          </a:solidFill>
                          <a:latin typeface="+mn-lt"/>
                          <a:ea typeface="MS Mincho"/>
                          <a:cs typeface="+mn-cs"/>
                        </a:rPr>
                        <a:t>84.4</a:t>
                      </a:r>
                      <a:r>
                        <a:rPr lang="ja-JP" sz="1100" baseline="0">
                          <a:solidFill>
                            <a:srgbClr val="363636"/>
                          </a:solidFill>
                          <a:latin typeface="+mn-lt"/>
                          <a:ea typeface="MS Mincho"/>
                          <a:cs typeface="+mn-cs"/>
                        </a:rPr>
                        <a:t> （66.5、93.2</a:t>
                      </a:r>
                      <a:r>
                        <a:rPr lang="ja-JP" sz="1100">
                          <a:solidFill>
                            <a:srgbClr val="363636"/>
                          </a:solidFill>
                          <a:latin typeface="+mn-lt"/>
                          <a:ea typeface="MS Mincho"/>
                          <a:cs typeface="+mn-cs"/>
                        </a:rPr>
                        <a:t>）</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1612051"/>
                  </a:ext>
                </a:extLst>
              </a:tr>
              <a:tr h="0">
                <a:tc>
                  <a:txBody>
                    <a:bodyPr/>
                    <a:lstStyle/>
                    <a:p>
                      <a:r>
                        <a:rPr lang="ja-JP" sz="1100">
                          <a:solidFill>
                            <a:srgbClr val="363636"/>
                          </a:solidFill>
                        </a:rPr>
                        <a:t>12ヶ月</a:t>
                      </a:r>
                      <a:r>
                        <a:rPr lang="ja-JP" sz="1100" baseline="0">
                          <a:solidFill>
                            <a:srgbClr val="363636"/>
                          </a:solidFill>
                        </a:rPr>
                        <a:t>PFS率、％ （95％CI）</a:t>
                      </a:r>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100">
                          <a:solidFill>
                            <a:srgbClr val="363636"/>
                          </a:solidFill>
                          <a:latin typeface="+mn-lt"/>
                          <a:ea typeface="MS Mincho"/>
                          <a:cs typeface="+mn-cs"/>
                        </a:rPr>
                        <a:t>55.6 （38.0、69.9）</a:t>
                      </a:r>
                    </a:p>
                  </a:txBody>
                  <a:tcPr marL="36000" marR="36000" marT="36000" marB="36000" anchor="ctr">
                    <a:lnL w="12700" cmpd="sng">
                      <a:noFill/>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latinLnBrk="0" hangingPunct="1"/>
                      <a:r>
                        <a:rPr lang="ja-JP" sz="1100">
                          <a:solidFill>
                            <a:srgbClr val="363636"/>
                          </a:solidFill>
                          <a:latin typeface="+mn-lt"/>
                          <a:ea typeface="MS Mincho"/>
                          <a:cs typeface="+mn-cs"/>
                        </a:rPr>
                        <a:t>81.2 （62.9、91.1）</a:t>
                      </a:r>
                    </a:p>
                  </a:txBody>
                  <a:tcPr marL="36000" marR="36000" marT="36000" marB="36000"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9258168"/>
                  </a:ext>
                </a:extLst>
              </a:tr>
              <a:tr h="0">
                <a:tc>
                  <a:txBody>
                    <a:bodyPr/>
                    <a:lstStyle/>
                    <a:p>
                      <a:endParaRPr lang="en-GB" sz="1100" dirty="0">
                        <a:solidFill>
                          <a:srgbClr val="363636"/>
                        </a:solidFill>
                      </a:endParaRPr>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algn="ctr" defTabSz="914400" rtl="0" eaLnBrk="1" latinLnBrk="0" hangingPunct="1"/>
                      <a:r>
                        <a:rPr lang="ja-JP" sz="1100">
                          <a:solidFill>
                            <a:srgbClr val="363636"/>
                          </a:solidFill>
                          <a:latin typeface="+mn-lt"/>
                          <a:ea typeface="MS Mincho"/>
                          <a:cs typeface="+mn-cs"/>
                        </a:rPr>
                        <a:t>p=0.12</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rtl="0"/>
                      <a:endParaRPr lang="en-GB" sz="1100" dirty="0">
                        <a:solidFill>
                          <a:srgbClr val="363636"/>
                        </a:solidFill>
                      </a:endParaRPr>
                    </a:p>
                  </a:txBody>
                  <a:tcPr marL="36000" marR="36000" marT="36000" marB="3600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93867940"/>
                  </a:ext>
                </a:extLst>
              </a:tr>
            </a:tbl>
          </a:graphicData>
        </a:graphic>
      </p:graphicFrame>
      <p:graphicFrame>
        <p:nvGraphicFramePr>
          <p:cNvPr id="185" name="Table 11">
            <a:extLst>
              <a:ext uri="{FF2B5EF4-FFF2-40B4-BE49-F238E27FC236}">
                <a16:creationId xmlns:a16="http://schemas.microsoft.com/office/drawing/2014/main" id="{F16126F7-FC7B-17E6-52AB-198411156B74}"/>
              </a:ext>
            </a:extLst>
          </p:cNvPr>
          <p:cNvGraphicFramePr>
            <a:graphicFrameLocks noGrp="1"/>
          </p:cNvGraphicFramePr>
          <p:nvPr>
            <p:extLst>
              <p:ext uri="{D42A27DB-BD31-4B8C-83A1-F6EECF244321}">
                <p14:modId xmlns:p14="http://schemas.microsoft.com/office/powerpoint/2010/main" val="504213469"/>
              </p:ext>
            </p:extLst>
          </p:nvPr>
        </p:nvGraphicFramePr>
        <p:xfrm>
          <a:off x="6275153" y="4744842"/>
          <a:ext cx="5646339" cy="1605480"/>
        </p:xfrm>
        <a:graphic>
          <a:graphicData uri="http://schemas.openxmlformats.org/drawingml/2006/table">
            <a:tbl>
              <a:tblPr firstRow="1" bandRow="1">
                <a:tableStyleId>{5C22544A-7EE6-4342-B048-85BDC9FD1C3A}</a:tableStyleId>
              </a:tblPr>
              <a:tblGrid>
                <a:gridCol w="1882113">
                  <a:extLst>
                    <a:ext uri="{9D8B030D-6E8A-4147-A177-3AD203B41FA5}">
                      <a16:colId xmlns:a16="http://schemas.microsoft.com/office/drawing/2014/main" val="2792303500"/>
                    </a:ext>
                  </a:extLst>
                </a:gridCol>
                <a:gridCol w="1882113">
                  <a:extLst>
                    <a:ext uri="{9D8B030D-6E8A-4147-A177-3AD203B41FA5}">
                      <a16:colId xmlns:a16="http://schemas.microsoft.com/office/drawing/2014/main" val="3557352923"/>
                    </a:ext>
                  </a:extLst>
                </a:gridCol>
                <a:gridCol w="1882113">
                  <a:extLst>
                    <a:ext uri="{9D8B030D-6E8A-4147-A177-3AD203B41FA5}">
                      <a16:colId xmlns:a16="http://schemas.microsoft.com/office/drawing/2014/main" val="3787791819"/>
                    </a:ext>
                  </a:extLst>
                </a:gridCol>
              </a:tblGrid>
              <a:tr h="0">
                <a:tc>
                  <a:txBody>
                    <a:bodyPr/>
                    <a:lstStyle/>
                    <a:p>
                      <a:endParaRPr lang="en-GB" sz="1100" dirty="0"/>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a:solidFill>
                            <a:schemeClr val="tx2"/>
                          </a:solidFill>
                        </a:rPr>
                        <a:t>A群</a:t>
                      </a:r>
                    </a:p>
                    <a:p>
                      <a:pPr algn="ctr"/>
                      <a:r>
                        <a:rPr lang="ja-JP" sz="1100">
                          <a:solidFill>
                            <a:schemeClr val="tx2"/>
                          </a:solidFill>
                        </a:rPr>
                        <a:t>（n=36）</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ctr"/>
                      <a:r>
                        <a:rPr lang="ja-JP" sz="1100">
                          <a:solidFill>
                            <a:schemeClr val="tx2"/>
                          </a:solidFill>
                        </a:rPr>
                        <a:t>B群</a:t>
                      </a:r>
                    </a:p>
                    <a:p>
                      <a:pPr algn="ctr"/>
                      <a:r>
                        <a:rPr lang="ja-JP" sz="1100">
                          <a:solidFill>
                            <a:schemeClr val="tx2"/>
                          </a:solidFill>
                        </a:rPr>
                        <a:t>（n=32）</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955000827"/>
                  </a:ext>
                </a:extLst>
              </a:tr>
              <a:tr h="0">
                <a:tc>
                  <a:txBody>
                    <a:bodyPr/>
                    <a:lstStyle/>
                    <a:p>
                      <a:r>
                        <a:rPr lang="ja-JP" sz="1100">
                          <a:solidFill>
                            <a:srgbClr val="363636"/>
                          </a:solidFill>
                        </a:rPr>
                        <a:t>イベント、n（％）</a:t>
                      </a:r>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chemeClr val="tx1"/>
                          </a:solidFill>
                        </a:rPr>
                        <a:t>10 （27.8）</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chemeClr val="tx1"/>
                          </a:solidFill>
                        </a:rPr>
                        <a:t>6 （18.7）</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55568179"/>
                  </a:ext>
                </a:extLst>
              </a:tr>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sz="1100">
                          <a:solidFill>
                            <a:srgbClr val="363636"/>
                          </a:solidFill>
                        </a:rPr>
                        <a:t>mOS、月 （95％CI）</a:t>
                      </a:r>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chemeClr val="tx1"/>
                          </a:solidFill>
                        </a:rPr>
                        <a:t>NR （36.7、</a:t>
                      </a:r>
                      <a:r>
                        <a:rPr lang="ja-JP" sz="1100" baseline="0">
                          <a:solidFill>
                            <a:schemeClr val="tx1"/>
                          </a:solidFill>
                        </a:rPr>
                        <a:t>NR）</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chemeClr val="tx1"/>
                          </a:solidFill>
                        </a:rPr>
                        <a:t>NR （35.2、NR）</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39350457"/>
                  </a:ext>
                </a:extLst>
              </a:tr>
              <a:tr h="0">
                <a:tc>
                  <a:txBody>
                    <a:bodyPr/>
                    <a:lstStyle/>
                    <a:p>
                      <a:r>
                        <a:rPr lang="ja-JP" sz="1100">
                          <a:solidFill>
                            <a:srgbClr val="363636"/>
                          </a:solidFill>
                        </a:rPr>
                        <a:t>6ヶ月</a:t>
                      </a:r>
                      <a:r>
                        <a:rPr lang="ja-JP" sz="1100" baseline="0">
                          <a:solidFill>
                            <a:srgbClr val="363636"/>
                          </a:solidFill>
                        </a:rPr>
                        <a:t>OS率、％ （95％CI）</a:t>
                      </a:r>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chemeClr val="tx1"/>
                          </a:solidFill>
                        </a:rPr>
                        <a:t>94.4 （79.6、98.6）</a:t>
                      </a:r>
                    </a:p>
                  </a:txBody>
                  <a:tcPr marL="36000" marR="36000" marT="36000" marB="36000" anchor="ctr">
                    <a:lnL w="12700" cmpd="sng">
                      <a:noFill/>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chemeClr val="tx1"/>
                          </a:solidFill>
                        </a:rPr>
                        <a:t>96.9</a:t>
                      </a:r>
                      <a:r>
                        <a:rPr lang="ja-JP" sz="1100" baseline="0">
                          <a:solidFill>
                            <a:schemeClr val="tx1"/>
                          </a:solidFill>
                        </a:rPr>
                        <a:t> （79.8、99.5）</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1612051"/>
                  </a:ext>
                </a:extLst>
              </a:tr>
              <a:tr h="0">
                <a:tc>
                  <a:txBody>
                    <a:bodyPr/>
                    <a:lstStyle/>
                    <a:p>
                      <a:r>
                        <a:rPr lang="ja-JP" sz="1100">
                          <a:solidFill>
                            <a:srgbClr val="363636"/>
                          </a:solidFill>
                        </a:rPr>
                        <a:t>12ヶ月</a:t>
                      </a:r>
                      <a:r>
                        <a:rPr lang="ja-JP" sz="1100" baseline="0">
                          <a:solidFill>
                            <a:srgbClr val="363636"/>
                          </a:solidFill>
                        </a:rPr>
                        <a:t>OS率、％ （95％CI）</a:t>
                      </a:r>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chemeClr val="tx1"/>
                          </a:solidFill>
                        </a:rPr>
                        <a:t>79.3 （61.3、89.6）</a:t>
                      </a:r>
                    </a:p>
                  </a:txBody>
                  <a:tcPr marL="36000" marR="36000" marT="36000" marB="36000" anchor="ctr">
                    <a:lnL w="12700" cmpd="sng">
                      <a:noFill/>
                    </a:lnL>
                    <a:lnR w="1270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sz="1100">
                          <a:solidFill>
                            <a:schemeClr val="tx1"/>
                          </a:solidFill>
                        </a:rPr>
                        <a:t>93.7</a:t>
                      </a:r>
                      <a:r>
                        <a:rPr lang="ja-JP" sz="1100" baseline="0">
                          <a:solidFill>
                            <a:schemeClr val="tx1"/>
                          </a:solidFill>
                        </a:rPr>
                        <a:t> （77.2、98.4）</a:t>
                      </a:r>
                    </a:p>
                  </a:txBody>
                  <a:tcPr marL="36000" marR="36000" marT="36000" marB="36000" anchor="ctr">
                    <a:lnL w="12700" cap="flat" cmpd="sng" algn="ctr">
                      <a:no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9258168"/>
                  </a:ext>
                </a:extLst>
              </a:tr>
              <a:tr h="0">
                <a:tc>
                  <a:txBody>
                    <a:bodyPr/>
                    <a:lstStyle/>
                    <a:p>
                      <a:endParaRPr lang="en-GB" sz="1100" dirty="0">
                        <a:solidFill>
                          <a:srgbClr val="363636"/>
                        </a:solidFill>
                      </a:endParaRPr>
                    </a:p>
                  </a:txBody>
                  <a:tcPr marL="36000" marR="36000" marT="36000" marB="36000" anchor="ctr">
                    <a:lnL w="12700" cap="flat" cmpd="sng" algn="ctr">
                      <a:solidFill>
                        <a:schemeClr val="accent1"/>
                      </a:solidFill>
                      <a:prstDash val="solid"/>
                      <a:round/>
                      <a:headEnd type="none" w="med" len="med"/>
                      <a:tailEnd type="none" w="med" len="med"/>
                    </a:lnL>
                    <a:lnR w="12700" cmpd="sng">
                      <a:noFill/>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algn="ctr" defTabSz="914400" rtl="0" eaLnBrk="1" latinLnBrk="0" hangingPunct="1"/>
                      <a:r>
                        <a:rPr lang="ja-JP" sz="1100">
                          <a:solidFill>
                            <a:srgbClr val="363636"/>
                          </a:solidFill>
                          <a:latin typeface="+mn-lt"/>
                          <a:ea typeface="MS Mincho"/>
                          <a:cs typeface="+mn-cs"/>
                        </a:rPr>
                        <a:t>p=0.33</a:t>
                      </a:r>
                    </a:p>
                  </a:txBody>
                  <a:tcPr marL="36000" marR="36000" marT="36000" marB="36000" anchor="ctr">
                    <a:lnL w="12700" cmpd="sng">
                      <a:noFill/>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rtl="0"/>
                      <a:endParaRPr lang="en-GB" sz="1100" dirty="0">
                        <a:solidFill>
                          <a:srgbClr val="363636"/>
                        </a:solidFill>
                      </a:endParaRPr>
                    </a:p>
                  </a:txBody>
                  <a:tcPr marL="36000" marR="36000" marT="36000" marB="36000"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93867940"/>
                  </a:ext>
                </a:extLst>
              </a:tr>
            </a:tbl>
          </a:graphicData>
        </a:graphic>
      </p:graphicFrame>
      <p:sp>
        <p:nvSpPr>
          <p:cNvPr id="171" name="TextBox 170"/>
          <p:cNvSpPr txBox="1"/>
          <p:nvPr/>
        </p:nvSpPr>
        <p:spPr>
          <a:xfrm>
            <a:off x="366084" y="3840358"/>
            <a:ext cx="1292786" cy="184666"/>
          </a:xfrm>
          <a:prstGeom prst="rect">
            <a:avLst/>
          </a:prstGeom>
          <a:noFill/>
        </p:spPr>
        <p:txBody>
          <a:bodyPr wrap="square" lIns="0" tIns="0" rIns="0" bIns="0" rtlCol="0" anchor="t" anchorCtr="0">
            <a:spAutoFit/>
          </a:bodyPr>
          <a:lstStyle/>
          <a:p>
            <a:pPr marL="0" marR="0" lvl="0" indent="0" algn="r" defTabSz="45725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solidFill>
                <a:uLnTx/>
                <a:uFillTx/>
                <a:ea typeface="+mn-ea"/>
                <a:cs typeface="+mn-cs"/>
              </a:rPr>
              <a:t>リスク有患者数</a:t>
            </a:r>
          </a:p>
        </p:txBody>
      </p:sp>
      <p:sp>
        <p:nvSpPr>
          <p:cNvPr id="172" name="TextBox 171"/>
          <p:cNvSpPr txBox="1"/>
          <p:nvPr/>
        </p:nvSpPr>
        <p:spPr>
          <a:xfrm>
            <a:off x="5815934" y="3881405"/>
            <a:ext cx="1172320" cy="184666"/>
          </a:xfrm>
          <a:prstGeom prst="rect">
            <a:avLst/>
          </a:prstGeom>
          <a:noFill/>
        </p:spPr>
        <p:txBody>
          <a:bodyPr wrap="square" lIns="0" tIns="0" rIns="0" bIns="0" rtlCol="0" anchor="t" anchorCtr="0">
            <a:spAutoFit/>
          </a:bodyPr>
          <a:lstStyle/>
          <a:p>
            <a:pPr marL="0" marR="0" lvl="0" indent="0" algn="r" defTabSz="457250" eaLnBrk="1" fontAlgn="auto" latinLnBrk="0" hangingPunct="1">
              <a:lnSpc>
                <a:spcPct val="100000"/>
              </a:lnSpc>
              <a:spcBef>
                <a:spcPts val="0"/>
              </a:spcBef>
              <a:spcAft>
                <a:spcPts val="0"/>
              </a:spcAft>
              <a:buClrTx/>
              <a:buSzTx/>
              <a:buFontTx/>
              <a:buNone/>
              <a:tabLst/>
              <a:defRPr/>
            </a:pPr>
            <a:r>
              <a:rPr kumimoji="0" lang="ja-JP" sz="1200" i="0" u="none" strike="noStrike" cap="none" normalizeH="0" baseline="0" noProof="0">
                <a:ln>
                  <a:noFill/>
                </a:ln>
                <a:solidFill>
                  <a:srgbClr val="000000"/>
                </a:solidFill>
                <a:uLnTx/>
                <a:uFillTx/>
                <a:ea typeface="+mn-ea"/>
                <a:cs typeface="+mn-cs"/>
              </a:rPr>
              <a:t>リスク有患者数</a:t>
            </a:r>
          </a:p>
        </p:txBody>
      </p:sp>
    </p:spTree>
    <p:extLst>
      <p:ext uri="{BB962C8B-B14F-4D97-AF65-F5344CB8AC3E}">
        <p14:creationId xmlns:p14="http://schemas.microsoft.com/office/powerpoint/2010/main" val="39890707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972O：ニボルマブ（Nivo）＋イピリムマブ（Ipi）の6か月投与と進行性非小細胞肺がん（aNSCLC）患者における継続投与の比較：無作為化IFCT-1701第3相試験の結果 </a:t>
            </a:r>
            <a:br>
              <a:rPr lang="en-GB" altLang="ja-JP" dirty="0"/>
            </a:br>
            <a:r>
              <a:rPr lang="ja-JP" dirty="0"/>
              <a:t>– Zalcman G, et al</a:t>
            </a:r>
            <a:r>
              <a:rPr lang="en-GB" altLang="ja-JP" dirty="0"/>
              <a:t>.</a:t>
            </a:r>
            <a:endParaRPr lang="ja-JP" dirty="0"/>
          </a:p>
        </p:txBody>
      </p:sp>
      <p:sp>
        <p:nvSpPr>
          <p:cNvPr id="6" name="Content Placeholder 5"/>
          <p:cNvSpPr>
            <a:spLocks noGrp="1"/>
          </p:cNvSpPr>
          <p:nvPr>
            <p:ph idx="1"/>
          </p:nvPr>
        </p:nvSpPr>
        <p:spPr>
          <a:xfrm>
            <a:off x="304800" y="1246908"/>
            <a:ext cx="11371780" cy="5034621"/>
          </a:xfrm>
        </p:spPr>
        <p:txBody>
          <a:bodyPr/>
          <a:lstStyle/>
          <a:p>
            <a:r>
              <a:rPr lang="ja-JP" b="1"/>
              <a:t>主な結果（続き）</a:t>
            </a:r>
          </a:p>
          <a:p>
            <a:pPr>
              <a:spcBef>
                <a:spcPts val="18600"/>
              </a:spcBef>
            </a:pPr>
            <a:r>
              <a:rPr lang="ja-JP" b="1"/>
              <a:t>結論</a:t>
            </a:r>
          </a:p>
          <a:p>
            <a:pPr lvl="1"/>
            <a:r>
              <a:rPr lang="ja-JP"/>
              <a:t>ステージIVのNSCLC患者では、ニボルマブ＋イピリムマブを6ヶ月で中断することで、継続群と同等の生存率の向上が認められた。治験が外部の事情により早期中止されたため、正式な統計解析は実施できなかった</a:t>
            </a:r>
          </a:p>
        </p:txBody>
      </p:sp>
      <p:sp>
        <p:nvSpPr>
          <p:cNvPr id="5" name="Text Placeholder 4"/>
          <p:cNvSpPr>
            <a:spLocks noGrp="1"/>
          </p:cNvSpPr>
          <p:nvPr>
            <p:ph type="body" sz="quarter" idx="11"/>
          </p:nvPr>
        </p:nvSpPr>
        <p:spPr/>
        <p:txBody>
          <a:bodyPr/>
          <a:lstStyle/>
          <a:p>
            <a:r>
              <a:rPr lang="ja-JP"/>
              <a:t>Zalcman G, et al.Ann Oncol 2022;33（suppl）:Abstr 972O</a:t>
            </a:r>
          </a:p>
        </p:txBody>
      </p:sp>
      <p:graphicFrame>
        <p:nvGraphicFramePr>
          <p:cNvPr id="9" name="Table 8"/>
          <p:cNvGraphicFramePr>
            <a:graphicFrameLocks noGrp="1"/>
          </p:cNvGraphicFramePr>
          <p:nvPr>
            <p:extLst>
              <p:ext uri="{D42A27DB-BD31-4B8C-83A1-F6EECF244321}">
                <p14:modId xmlns:p14="http://schemas.microsoft.com/office/powerpoint/2010/main" val="1673647529"/>
              </p:ext>
            </p:extLst>
          </p:nvPr>
        </p:nvGraphicFramePr>
        <p:xfrm>
          <a:off x="594692" y="1790943"/>
          <a:ext cx="11002621" cy="1726560"/>
        </p:xfrm>
        <a:graphic>
          <a:graphicData uri="http://schemas.openxmlformats.org/drawingml/2006/table">
            <a:tbl>
              <a:tblPr firstRow="1" bandRow="1">
                <a:tableStyleId>{69012ECD-51FC-41F1-AA8D-1B2483CD663E}</a:tableStyleId>
              </a:tblPr>
              <a:tblGrid>
                <a:gridCol w="1723965">
                  <a:extLst>
                    <a:ext uri="{9D8B030D-6E8A-4147-A177-3AD203B41FA5}">
                      <a16:colId xmlns:a16="http://schemas.microsoft.com/office/drawing/2014/main" val="4251174958"/>
                    </a:ext>
                  </a:extLst>
                </a:gridCol>
                <a:gridCol w="1159832">
                  <a:extLst>
                    <a:ext uri="{9D8B030D-6E8A-4147-A177-3AD203B41FA5}">
                      <a16:colId xmlns:a16="http://schemas.microsoft.com/office/drawing/2014/main" val="3398966707"/>
                    </a:ext>
                  </a:extLst>
                </a:gridCol>
                <a:gridCol w="1159832">
                  <a:extLst>
                    <a:ext uri="{9D8B030D-6E8A-4147-A177-3AD203B41FA5}">
                      <a16:colId xmlns:a16="http://schemas.microsoft.com/office/drawing/2014/main" val="3410724640"/>
                    </a:ext>
                  </a:extLst>
                </a:gridCol>
                <a:gridCol w="1159832">
                  <a:extLst>
                    <a:ext uri="{9D8B030D-6E8A-4147-A177-3AD203B41FA5}">
                      <a16:colId xmlns:a16="http://schemas.microsoft.com/office/drawing/2014/main" val="1304586464"/>
                    </a:ext>
                  </a:extLst>
                </a:gridCol>
                <a:gridCol w="1159832">
                  <a:extLst>
                    <a:ext uri="{9D8B030D-6E8A-4147-A177-3AD203B41FA5}">
                      <a16:colId xmlns:a16="http://schemas.microsoft.com/office/drawing/2014/main" val="3886972559"/>
                    </a:ext>
                  </a:extLst>
                </a:gridCol>
                <a:gridCol w="1159832">
                  <a:extLst>
                    <a:ext uri="{9D8B030D-6E8A-4147-A177-3AD203B41FA5}">
                      <a16:colId xmlns:a16="http://schemas.microsoft.com/office/drawing/2014/main" val="2451753297"/>
                    </a:ext>
                  </a:extLst>
                </a:gridCol>
                <a:gridCol w="1159832">
                  <a:extLst>
                    <a:ext uri="{9D8B030D-6E8A-4147-A177-3AD203B41FA5}">
                      <a16:colId xmlns:a16="http://schemas.microsoft.com/office/drawing/2014/main" val="3572919532"/>
                    </a:ext>
                  </a:extLst>
                </a:gridCol>
                <a:gridCol w="1159832">
                  <a:extLst>
                    <a:ext uri="{9D8B030D-6E8A-4147-A177-3AD203B41FA5}">
                      <a16:colId xmlns:a16="http://schemas.microsoft.com/office/drawing/2014/main" val="3172040202"/>
                    </a:ext>
                  </a:extLst>
                </a:gridCol>
                <a:gridCol w="1159832">
                  <a:extLst>
                    <a:ext uri="{9D8B030D-6E8A-4147-A177-3AD203B41FA5}">
                      <a16:colId xmlns:a16="http://schemas.microsoft.com/office/drawing/2014/main" val="812067955"/>
                    </a:ext>
                  </a:extLst>
                </a:gridCol>
              </a:tblGrid>
              <a:tr h="361998">
                <a:tc rowSpan="2">
                  <a:txBody>
                    <a:bodyPr/>
                    <a:lstStyle/>
                    <a:p>
                      <a:pPr algn="l"/>
                      <a:r>
                        <a:rPr lang="ja-JP" sz="1400" b="1" dirty="0">
                          <a:solidFill>
                            <a:schemeClr val="tx2"/>
                          </a:solidFill>
                          <a:latin typeface="+mn-lt"/>
                          <a:ea typeface="MS Mincho"/>
                        </a:rPr>
                        <a:t>有害事象、</a:t>
                      </a:r>
                      <a:r>
                        <a:rPr lang="ja-JP" sz="1400" b="1" baseline="0" dirty="0">
                          <a:solidFill>
                            <a:schemeClr val="tx2"/>
                          </a:solidFill>
                          <a:latin typeface="+mn-lt"/>
                          <a:ea typeface="MS Mincho"/>
                        </a:rPr>
                        <a:t>n</a:t>
                      </a:r>
                      <a:r>
                        <a:rPr lang="ja-JP" sz="1400" b="1" dirty="0">
                          <a:solidFill>
                            <a:schemeClr val="tx2"/>
                          </a:solidFill>
                          <a:latin typeface="+mn-lt"/>
                          <a:ea typeface="MS Mincho"/>
                        </a:rPr>
                        <a:t>（％）</a:t>
                      </a:r>
                    </a:p>
                  </a:txBody>
                  <a:tcPr marL="90000" marR="90000" marT="46800" marB="46800" anchor="b">
                    <a:lnB w="12700" cap="flat" cmpd="sng" algn="ctr">
                      <a:noFill/>
                      <a:prstDash val="solid"/>
                      <a:round/>
                      <a:headEnd type="none" w="med" len="med"/>
                      <a:tailEnd type="none" w="med" len="med"/>
                    </a:lnB>
                  </a:tcPr>
                </a:tc>
                <a:tc gridSpan="4">
                  <a:txBody>
                    <a:bodyPr/>
                    <a:lstStyle/>
                    <a:p>
                      <a:pPr algn="ctr"/>
                      <a:r>
                        <a:rPr lang="ja-JP" sz="1400">
                          <a:solidFill>
                            <a:schemeClr val="tx2"/>
                          </a:solidFill>
                        </a:rPr>
                        <a:t>A群</a:t>
                      </a:r>
                    </a:p>
                    <a:p>
                      <a:pPr algn="ctr"/>
                      <a:r>
                        <a:rPr lang="ja-JP" sz="1400">
                          <a:solidFill>
                            <a:schemeClr val="tx2"/>
                          </a:solidFill>
                        </a:rPr>
                        <a:t>（n=35）</a:t>
                      </a:r>
                    </a:p>
                  </a:txBody>
                  <a:tcPr marL="36000" marR="36000" marT="36000" marB="36000" anchor="ctr">
                    <a:lnB w="12700" cap="flat" cmpd="sng" algn="ctr">
                      <a:noFill/>
                      <a:prstDash val="solid"/>
                      <a:round/>
                      <a:headEnd type="none" w="med" len="med"/>
                      <a:tailEnd type="none" w="med" len="med"/>
                    </a:lnB>
                    <a:solidFill>
                      <a:schemeClr val="accent1"/>
                    </a:solidFill>
                  </a:tcPr>
                </a:tc>
                <a:tc hMerge="1">
                  <a:txBody>
                    <a:bodyPr/>
                    <a:lstStyle/>
                    <a:p>
                      <a:endParaRPr lang="en-GB"/>
                    </a:p>
                  </a:txBody>
                  <a:tcPr/>
                </a:tc>
                <a:tc hMerge="1">
                  <a:txBody>
                    <a:bodyPr/>
                    <a:lstStyle/>
                    <a:p>
                      <a:endParaRPr lang="en-GB"/>
                    </a:p>
                  </a:txBody>
                  <a:tcPr/>
                </a:tc>
                <a:tc hMerge="1">
                  <a:txBody>
                    <a:bodyPr/>
                    <a:lstStyle/>
                    <a:p>
                      <a:pPr algn="l" rtl="0"/>
                      <a:endParaRPr lang="en-GB" sz="1100" dirty="0">
                        <a:solidFill>
                          <a:schemeClr val="tx2"/>
                        </a:solidFill>
                      </a:endParaRPr>
                    </a:p>
                  </a:txBody>
                  <a:tcPr marL="36000" marR="36000" marT="36000" marB="36000" anchor="ctr">
                    <a:lnB w="12700" cap="flat" cmpd="sng" algn="ctr">
                      <a:noFill/>
                      <a:prstDash val="solid"/>
                      <a:round/>
                      <a:headEnd type="none" w="med" len="med"/>
                      <a:tailEnd type="none" w="med" len="med"/>
                    </a:lnB>
                    <a:solidFill>
                      <a:schemeClr val="accent1"/>
                    </a:solidFill>
                  </a:tcPr>
                </a:tc>
                <a:tc gridSpan="4">
                  <a:txBody>
                    <a:bodyPr/>
                    <a:lstStyle/>
                    <a:p>
                      <a:pPr algn="ctr"/>
                      <a:r>
                        <a:rPr lang="ja-JP" sz="1400">
                          <a:solidFill>
                            <a:schemeClr val="tx2"/>
                          </a:solidFill>
                        </a:rPr>
                        <a:t>B群</a:t>
                      </a:r>
                    </a:p>
                    <a:p>
                      <a:pPr algn="ctr"/>
                      <a:r>
                        <a:rPr lang="ja-JP" sz="1400">
                          <a:solidFill>
                            <a:schemeClr val="tx2"/>
                          </a:solidFill>
                        </a:rPr>
                        <a:t>（n=34）</a:t>
                      </a:r>
                    </a:p>
                  </a:txBody>
                  <a:tcPr marL="36000" marR="36000" marT="36000" marB="36000" anchor="ctr">
                    <a:lnB w="12700" cap="flat" cmpd="sng" algn="ctr">
                      <a:noFill/>
                      <a:prstDash val="solid"/>
                      <a:round/>
                      <a:headEnd type="none" w="med" len="med"/>
                      <a:tailEnd type="none" w="med" len="med"/>
                    </a:lnB>
                    <a:solidFill>
                      <a:schemeClr val="accent1"/>
                    </a:solidFill>
                  </a:tcPr>
                </a:tc>
                <a:tc hMerge="1">
                  <a:txBody>
                    <a:bodyPr/>
                    <a:lstStyle/>
                    <a:p>
                      <a:endParaRPr lang="en-GB"/>
                    </a:p>
                  </a:txBody>
                  <a:tcPr/>
                </a:tc>
                <a:tc hMerge="1">
                  <a:txBody>
                    <a:bodyPr/>
                    <a:lstStyle/>
                    <a:p>
                      <a:endParaRPr lang="en-GB"/>
                    </a:p>
                  </a:txBody>
                  <a:tcPr/>
                </a:tc>
                <a:tc hMerge="1">
                  <a:txBody>
                    <a:bodyPr/>
                    <a:lstStyle/>
                    <a:p>
                      <a:pPr algn="l" rtl="0"/>
                      <a:endParaRPr lang="en-GB" sz="1100" dirty="0">
                        <a:solidFill>
                          <a:schemeClr val="tx2"/>
                        </a:solidFill>
                      </a:endParaRPr>
                    </a:p>
                  </a:txBody>
                  <a:tcPr marL="36000" marR="36000" marT="36000" marB="36000" anchor="ctr">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11744392"/>
                  </a:ext>
                </a:extLst>
              </a:tr>
              <a:tr h="245741">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kern="1200" dirty="0">
                        <a:solidFill>
                          <a:schemeClr val="tx1"/>
                        </a:solidFill>
                        <a:latin typeface="+mn-lt"/>
                        <a:ea typeface="+mn-ea"/>
                        <a:cs typeface="+mn-cs"/>
                      </a:endParaRPr>
                    </a:p>
                  </a:txBody>
                  <a:tcPr marL="90000" marR="90000" marT="46800" marB="46800">
                    <a:lnT w="12700" cap="flat" cmpd="sng" algn="ctr">
                      <a:noFill/>
                      <a:prstDash val="solid"/>
                      <a:round/>
                      <a:headEnd type="none" w="med" len="med"/>
                      <a:tailEnd type="none" w="med" len="med"/>
                    </a:lnT>
                    <a:solidFill>
                      <a:schemeClr val="accent1"/>
                    </a:solidFill>
                  </a:tcPr>
                </a:tc>
                <a:tc>
                  <a:txBody>
                    <a:bodyPr/>
                    <a:lstStyle/>
                    <a:p>
                      <a:pPr algn="ctr"/>
                      <a:r>
                        <a:rPr lang="ja-JP" sz="1400" b="1" dirty="0">
                          <a:solidFill>
                            <a:schemeClr val="tx2"/>
                          </a:solidFill>
                        </a:rPr>
                        <a:t>全グレード</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400" b="1">
                          <a:solidFill>
                            <a:schemeClr val="tx2"/>
                          </a:solidFill>
                        </a:rPr>
                        <a:t>グレード3</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400" b="1" dirty="0">
                          <a:solidFill>
                            <a:schemeClr val="tx2"/>
                          </a:solidFill>
                        </a:rPr>
                        <a:t>グレード4</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400" b="1" dirty="0">
                          <a:solidFill>
                            <a:schemeClr val="tx2"/>
                          </a:solidFill>
                        </a:rPr>
                        <a:t>グレード5</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400" b="1" dirty="0">
                          <a:solidFill>
                            <a:schemeClr val="tx2"/>
                          </a:solidFill>
                        </a:rPr>
                        <a:t>全グレード</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400" b="1" dirty="0">
                          <a:solidFill>
                            <a:schemeClr val="tx2"/>
                          </a:solidFill>
                        </a:rPr>
                        <a:t>グレード3</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400" b="1" dirty="0">
                          <a:solidFill>
                            <a:schemeClr val="tx2"/>
                          </a:solidFill>
                        </a:rPr>
                        <a:t>グレード4</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tc>
                  <a:txBody>
                    <a:bodyPr/>
                    <a:lstStyle/>
                    <a:p>
                      <a:pPr algn="ctr"/>
                      <a:r>
                        <a:rPr lang="ja-JP" sz="1400" b="1" dirty="0">
                          <a:solidFill>
                            <a:schemeClr val="tx2"/>
                          </a:solidFill>
                        </a:rPr>
                        <a:t>グレード5</a:t>
                      </a:r>
                    </a:p>
                  </a:txBody>
                  <a:tcPr marL="90000" marR="90000" marT="46800" marB="46800">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solidFill>
                  </a:tcPr>
                </a:tc>
                <a:extLst>
                  <a:ext uri="{0D108BD9-81ED-4DB2-BD59-A6C34878D82A}">
                    <a16:rowId xmlns:a16="http://schemas.microsoft.com/office/drawing/2014/main" val="3005785457"/>
                  </a:ext>
                </a:extLst>
              </a:tr>
              <a:tr h="245741">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全体</a:t>
                      </a:r>
                    </a:p>
                  </a:txBody>
                  <a:tcPr marL="90000" marR="90000" marT="46800" marB="46800">
                    <a:lnT w="12700" cap="flat" cmpd="sng" algn="ctr">
                      <a:noFill/>
                      <a:prstDash val="solid"/>
                      <a:round/>
                      <a:headEnd type="none" w="med" len="med"/>
                      <a:tailEnd type="none" w="med" len="med"/>
                    </a:lnT>
                  </a:tcPr>
                </a:tc>
                <a:tc>
                  <a:txBody>
                    <a:bodyPr/>
                    <a:lstStyle/>
                    <a:p>
                      <a:pPr algn="ctr"/>
                      <a:r>
                        <a:rPr lang="ja-JP" sz="1400" dirty="0"/>
                        <a:t>32 （91.4）</a:t>
                      </a:r>
                    </a:p>
                  </a:txBody>
                  <a:tcPr marL="90000" marR="90000" marT="46800" marB="46800">
                    <a:lnT w="12700" cap="flat" cmpd="sng" algn="ctr">
                      <a:noFill/>
                      <a:prstDash val="solid"/>
                      <a:round/>
                      <a:headEnd type="none" w="med" len="med"/>
                      <a:tailEnd type="none" w="med" len="med"/>
                    </a:lnT>
                  </a:tcPr>
                </a:tc>
                <a:tc>
                  <a:txBody>
                    <a:bodyPr/>
                    <a:lstStyle/>
                    <a:p>
                      <a:pPr algn="ctr"/>
                      <a:r>
                        <a:rPr lang="ja-JP" sz="1400"/>
                        <a:t>15 （42.9）</a:t>
                      </a:r>
                    </a:p>
                  </a:txBody>
                  <a:tcPr marL="90000" marR="90000" marT="46800" marB="46800">
                    <a:lnT w="12700" cap="flat" cmpd="sng" algn="ctr">
                      <a:noFill/>
                      <a:prstDash val="solid"/>
                      <a:round/>
                      <a:headEnd type="none" w="med" len="med"/>
                      <a:tailEnd type="none" w="med" len="med"/>
                    </a:lnT>
                  </a:tcPr>
                </a:tc>
                <a:tc>
                  <a:txBody>
                    <a:bodyPr/>
                    <a:lstStyle/>
                    <a:p>
                      <a:pPr algn="ctr"/>
                      <a:r>
                        <a:rPr lang="ja-JP" sz="1400"/>
                        <a:t>4 （11.4）</a:t>
                      </a:r>
                    </a:p>
                  </a:txBody>
                  <a:tcPr marL="90000" marR="90000" marT="46800" marB="46800">
                    <a:lnT w="12700" cap="flat" cmpd="sng" algn="ctr">
                      <a:noFill/>
                      <a:prstDash val="solid"/>
                      <a:round/>
                      <a:headEnd type="none" w="med" len="med"/>
                      <a:tailEnd type="none" w="med" len="med"/>
                    </a:lnT>
                  </a:tcPr>
                </a:tc>
                <a:tc>
                  <a:txBody>
                    <a:bodyPr/>
                    <a:lstStyle/>
                    <a:p>
                      <a:pPr algn="ctr"/>
                      <a:r>
                        <a:rPr lang="ja-JP" sz="1400"/>
                        <a:t>0</a:t>
                      </a:r>
                    </a:p>
                  </a:txBody>
                  <a:tcPr marL="90000" marR="90000" marT="46800" marB="46800">
                    <a:lnT w="12700" cap="flat" cmpd="sng" algn="ctr">
                      <a:noFill/>
                      <a:prstDash val="solid"/>
                      <a:round/>
                      <a:headEnd type="none" w="med" len="med"/>
                      <a:tailEnd type="none" w="med" len="med"/>
                    </a:lnT>
                  </a:tcPr>
                </a:tc>
                <a:tc>
                  <a:txBody>
                    <a:bodyPr/>
                    <a:lstStyle/>
                    <a:p>
                      <a:pPr algn="ctr"/>
                      <a:r>
                        <a:rPr lang="ja-JP" sz="1400"/>
                        <a:t>23 （67.6）</a:t>
                      </a:r>
                    </a:p>
                  </a:txBody>
                  <a:tcPr marL="90000" marR="90000" marT="46800" marB="46800">
                    <a:lnT w="12700" cap="flat" cmpd="sng" algn="ctr">
                      <a:noFill/>
                      <a:prstDash val="solid"/>
                      <a:round/>
                      <a:headEnd type="none" w="med" len="med"/>
                      <a:tailEnd type="none" w="med" len="med"/>
                    </a:lnT>
                  </a:tcPr>
                </a:tc>
                <a:tc>
                  <a:txBody>
                    <a:bodyPr/>
                    <a:lstStyle/>
                    <a:p>
                      <a:pPr algn="ctr"/>
                      <a:r>
                        <a:rPr lang="ja-JP" sz="1400" dirty="0"/>
                        <a:t>6 （17.6）</a:t>
                      </a:r>
                    </a:p>
                  </a:txBody>
                  <a:tcPr marL="90000" marR="90000" marT="46800" marB="46800">
                    <a:lnT w="12700" cap="flat" cmpd="sng" algn="ctr">
                      <a:noFill/>
                      <a:prstDash val="solid"/>
                      <a:round/>
                      <a:headEnd type="none" w="med" len="med"/>
                      <a:tailEnd type="none" w="med" len="med"/>
                    </a:lnT>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dirty="0"/>
                        <a:t>0</a:t>
                      </a:r>
                    </a:p>
                  </a:txBody>
                  <a:tcPr marL="90000" marR="90000" marT="46800" marB="46800">
                    <a:lnT w="12700" cap="flat" cmpd="sng" algn="ctr">
                      <a:noFill/>
                      <a:prstDash val="solid"/>
                      <a:round/>
                      <a:headEnd type="none" w="med" len="med"/>
                      <a:tailEnd type="none" w="med" len="med"/>
                    </a:lnT>
                  </a:tcPr>
                </a:tc>
                <a:tc>
                  <a:txBody>
                    <a:bodyPr/>
                    <a:lstStyle/>
                    <a:p>
                      <a:pPr algn="ctr"/>
                      <a:r>
                        <a:rPr lang="ja-JP" sz="1400" dirty="0"/>
                        <a:t>1 （2.9）</a:t>
                      </a:r>
                    </a:p>
                  </a:txBody>
                  <a:tcPr marL="90000" marR="90000" marT="46800" marB="46800">
                    <a:lnT w="12700" cap="flat" cmpd="sng" algn="ctr">
                      <a:noFill/>
                      <a:prstDash val="solid"/>
                      <a:round/>
                      <a:headEnd type="none" w="med" len="med"/>
                      <a:tailEnd type="none" w="med" len="med"/>
                    </a:lnT>
                  </a:tcPr>
                </a:tc>
                <a:extLst>
                  <a:ext uri="{0D108BD9-81ED-4DB2-BD59-A6C34878D82A}">
                    <a16:rowId xmlns:a16="http://schemas.microsoft.com/office/drawing/2014/main" val="2763956943"/>
                  </a:ext>
                </a:extLst>
              </a:tr>
              <a:tr h="245741">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a:solidFill>
                            <a:schemeClr val="tx1"/>
                          </a:solidFill>
                          <a:latin typeface="+mn-lt"/>
                          <a:ea typeface="MS Mincho"/>
                          <a:cs typeface="+mn-cs"/>
                        </a:rPr>
                        <a:t>免疫関連</a:t>
                      </a:r>
                    </a:p>
                  </a:txBody>
                  <a:tcPr marL="90000" marR="90000" marT="46800" marB="46800"/>
                </a:tc>
                <a:tc>
                  <a:txBody>
                    <a:bodyPr/>
                    <a:lstStyle/>
                    <a:p>
                      <a:pPr algn="ctr"/>
                      <a:r>
                        <a:rPr lang="ja-JP" sz="1400"/>
                        <a:t>24 （68.6）</a:t>
                      </a:r>
                    </a:p>
                  </a:txBody>
                  <a:tcPr marL="90000" marR="90000" marT="46800" marB="46800"/>
                </a:tc>
                <a:tc>
                  <a:txBody>
                    <a:bodyPr/>
                    <a:lstStyle/>
                    <a:p>
                      <a:pPr algn="ctr"/>
                      <a:r>
                        <a:rPr lang="ja-JP" sz="1400"/>
                        <a:t>10 （28.6）</a:t>
                      </a:r>
                    </a:p>
                  </a:txBody>
                  <a:tcPr marL="90000" marR="90000" marT="46800" marB="46800"/>
                </a:tc>
                <a:tc>
                  <a:txBody>
                    <a:bodyPr/>
                    <a:lstStyle/>
                    <a:p>
                      <a:pPr algn="ctr"/>
                      <a:r>
                        <a:rPr lang="ja-JP" sz="1400"/>
                        <a:t>0</a:t>
                      </a:r>
                    </a:p>
                  </a:txBody>
                  <a:tcPr marL="90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t>0</a:t>
                      </a:r>
                    </a:p>
                  </a:txBody>
                  <a:tcPr marL="90000" marR="90000" marT="46800" marB="46800"/>
                </a:tc>
                <a:tc>
                  <a:txBody>
                    <a:bodyPr/>
                    <a:lstStyle/>
                    <a:p>
                      <a:pPr algn="ctr"/>
                      <a:r>
                        <a:rPr lang="ja-JP" sz="1400"/>
                        <a:t>17 （50.0）</a:t>
                      </a:r>
                    </a:p>
                  </a:txBody>
                  <a:tcPr marL="90000" marR="90000" marT="46800" marB="46800"/>
                </a:tc>
                <a:tc>
                  <a:txBody>
                    <a:bodyPr/>
                    <a:lstStyle/>
                    <a:p>
                      <a:pPr algn="ctr"/>
                      <a:r>
                        <a:rPr lang="ja-JP" sz="1400"/>
                        <a:t>1 （2.9）</a:t>
                      </a:r>
                    </a:p>
                  </a:txBody>
                  <a:tcPr marL="90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t>0</a:t>
                      </a:r>
                    </a:p>
                  </a:txBody>
                  <a:tcPr marL="90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t>0</a:t>
                      </a:r>
                    </a:p>
                  </a:txBody>
                  <a:tcPr marL="90000" marR="90000" marT="46800" marB="46800"/>
                </a:tc>
                <a:extLst>
                  <a:ext uri="{0D108BD9-81ED-4DB2-BD59-A6C34878D82A}">
                    <a16:rowId xmlns:a16="http://schemas.microsoft.com/office/drawing/2014/main" val="57944102"/>
                  </a:ext>
                </a:extLst>
              </a:tr>
              <a:tr h="245741">
                <a:tc>
                  <a:txBody>
                    <a:bodyPr/>
                    <a:lstStyle/>
                    <a:p>
                      <a:pPr marL="88900" marR="0" lvl="0" indent="0" algn="l" defTabSz="914400" rtl="0" eaLnBrk="1" fontAlgn="auto" latinLnBrk="0" hangingPunct="1">
                        <a:lnSpc>
                          <a:spcPct val="100000"/>
                        </a:lnSpc>
                        <a:spcBef>
                          <a:spcPts val="0"/>
                        </a:spcBef>
                        <a:spcAft>
                          <a:spcPts val="0"/>
                        </a:spcAft>
                        <a:buClrTx/>
                        <a:buSzTx/>
                        <a:buFontTx/>
                        <a:buNone/>
                        <a:tabLst/>
                        <a:defRPr/>
                      </a:pPr>
                      <a:r>
                        <a:rPr lang="ja-JP" sz="1400" b="0" dirty="0">
                          <a:solidFill>
                            <a:schemeClr val="tx1"/>
                          </a:solidFill>
                          <a:latin typeface="+mn-lt"/>
                          <a:ea typeface="MS Mincho"/>
                          <a:cs typeface="+mn-cs"/>
                        </a:rPr>
                        <a:t>重篤</a:t>
                      </a:r>
                    </a:p>
                  </a:txBody>
                  <a:tcPr marL="90000" marR="90000" marT="46800" marB="46800"/>
                </a:tc>
                <a:tc>
                  <a:txBody>
                    <a:bodyPr/>
                    <a:lstStyle/>
                    <a:p>
                      <a:pPr algn="ctr"/>
                      <a:r>
                        <a:rPr lang="ja-JP" sz="1400"/>
                        <a:t>14 （40.0）</a:t>
                      </a:r>
                    </a:p>
                  </a:txBody>
                  <a:tcPr marL="90000" marR="90000" marT="46800" marB="46800"/>
                </a:tc>
                <a:tc>
                  <a:txBody>
                    <a:bodyPr/>
                    <a:lstStyle/>
                    <a:p>
                      <a:pPr algn="ctr"/>
                      <a:r>
                        <a:rPr lang="ja-JP" sz="1400"/>
                        <a:t>9 （25.7）</a:t>
                      </a:r>
                    </a:p>
                  </a:txBody>
                  <a:tcPr marL="90000" marR="90000" marT="46800" marB="46800"/>
                </a:tc>
                <a:tc>
                  <a:txBody>
                    <a:bodyPr/>
                    <a:lstStyle/>
                    <a:p>
                      <a:pPr algn="ctr"/>
                      <a:r>
                        <a:rPr lang="ja-JP" sz="1400"/>
                        <a:t>1 （2.9）</a:t>
                      </a:r>
                    </a:p>
                  </a:txBody>
                  <a:tcPr marL="90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t>0</a:t>
                      </a:r>
                    </a:p>
                  </a:txBody>
                  <a:tcPr marL="90000" marR="90000" marT="46800" marB="46800"/>
                </a:tc>
                <a:tc>
                  <a:txBody>
                    <a:bodyPr/>
                    <a:lstStyle/>
                    <a:p>
                      <a:pPr algn="ctr"/>
                      <a:r>
                        <a:rPr lang="ja-JP" sz="1400"/>
                        <a:t>7 （20.6）</a:t>
                      </a:r>
                    </a:p>
                  </a:txBody>
                  <a:tcPr marL="90000" marR="90000" marT="46800" marB="46800"/>
                </a:tc>
                <a:tc>
                  <a:txBody>
                    <a:bodyPr/>
                    <a:lstStyle/>
                    <a:p>
                      <a:pPr algn="ctr"/>
                      <a:r>
                        <a:rPr lang="ja-JP" sz="1400"/>
                        <a:t>4 （11.8）</a:t>
                      </a:r>
                    </a:p>
                  </a:txBody>
                  <a:tcPr marL="90000" marR="90000" marT="46800" marB="4680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sz="1400"/>
                        <a:t>0</a:t>
                      </a:r>
                    </a:p>
                  </a:txBody>
                  <a:tcPr marL="90000" marR="90000" marT="46800" marB="46800"/>
                </a:tc>
                <a:tc>
                  <a:txBody>
                    <a:bodyPr/>
                    <a:lstStyle/>
                    <a:p>
                      <a:pPr algn="l" rtl="0"/>
                      <a:endParaRPr lang="en-GB" sz="1400" dirty="0"/>
                    </a:p>
                  </a:txBody>
                  <a:tcPr marL="90000" marR="90000" marT="46800" marB="46800"/>
                </a:tc>
                <a:extLst>
                  <a:ext uri="{0D108BD9-81ED-4DB2-BD59-A6C34878D82A}">
                    <a16:rowId xmlns:a16="http://schemas.microsoft.com/office/drawing/2014/main" val="3687788380"/>
                  </a:ext>
                </a:extLst>
              </a:tr>
            </a:tbl>
          </a:graphicData>
        </a:graphic>
      </p:graphicFrame>
    </p:spTree>
    <p:extLst>
      <p:ext uri="{BB962C8B-B14F-4D97-AF65-F5344CB8AC3E}">
        <p14:creationId xmlns:p14="http://schemas.microsoft.com/office/powerpoint/2010/main" val="236109619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ja-JP"/>
              <a:t>その他の悪性腫瘍</a:t>
            </a:r>
          </a:p>
        </p:txBody>
      </p:sp>
      <p:sp>
        <p:nvSpPr>
          <p:cNvPr id="3" name="Subtitle 2"/>
          <p:cNvSpPr>
            <a:spLocks noGrp="1"/>
          </p:cNvSpPr>
          <p:nvPr>
            <p:ph type="subTitle" idx="1"/>
          </p:nvPr>
        </p:nvSpPr>
        <p:spPr/>
        <p:txBody>
          <a:bodyPr/>
          <a:lstStyle/>
          <a:p>
            <a:r>
              <a:rPr lang="ja-JP" sz="2800"/>
              <a:t>SCLC、中皮腫および胸腺上皮性腫瘍 </a:t>
            </a:r>
          </a:p>
        </p:txBody>
      </p:sp>
    </p:spTree>
    <p:extLst>
      <p:ext uri="{BB962C8B-B14F-4D97-AF65-F5344CB8AC3E}">
        <p14:creationId xmlns:p14="http://schemas.microsoft.com/office/powerpoint/2010/main" val="2537488451"/>
      </p:ext>
    </p:extLst>
  </p:cSld>
  <p:clrMapOvr>
    <a:masterClrMapping/>
  </p:clrMapOvr>
  <p:transition spd="med"/>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1661MO：ゲノムの体細胞コピー数変化は、胸膜中皮腫における適応的腫瘍免疫抑制と抗PD1＋抗血管新生に対する一次抵抗性を促進する</a:t>
            </a:r>
            <a:r>
              <a:rPr lang="en-GB" altLang="ja-JP" dirty="0"/>
              <a:t> –</a:t>
            </a:r>
            <a:r>
              <a:rPr lang="ja-JP" dirty="0"/>
              <a:t> Danlos F-X, et al</a:t>
            </a:r>
            <a:r>
              <a:rPr lang="en-GB" altLang="ja-JP" dirty="0"/>
              <a:t>.</a:t>
            </a:r>
            <a:endParaRPr lang="ja-JP" dirty="0"/>
          </a:p>
        </p:txBody>
      </p:sp>
      <p:sp>
        <p:nvSpPr>
          <p:cNvPr id="6" name="Content Placeholder 5"/>
          <p:cNvSpPr>
            <a:spLocks noGrp="1"/>
          </p:cNvSpPr>
          <p:nvPr>
            <p:ph idx="1"/>
          </p:nvPr>
        </p:nvSpPr>
        <p:spPr/>
        <p:txBody>
          <a:bodyPr/>
          <a:lstStyle/>
          <a:p>
            <a:r>
              <a:rPr lang="ja-JP" b="1"/>
              <a:t>研究目的</a:t>
            </a:r>
          </a:p>
          <a:p>
            <a:pPr lvl="1"/>
            <a:r>
              <a:rPr lang="ja-JP"/>
              <a:t>進行性悪性中皮腫患者におけるニンテダニブ + ペムブロリズマブの有効性と安全性を評価すること</a:t>
            </a:r>
          </a:p>
        </p:txBody>
      </p:sp>
      <p:sp>
        <p:nvSpPr>
          <p:cNvPr id="5" name="Text Placeholder 4"/>
          <p:cNvSpPr>
            <a:spLocks noGrp="1"/>
          </p:cNvSpPr>
          <p:nvPr>
            <p:ph type="body" sz="quarter" idx="11"/>
          </p:nvPr>
        </p:nvSpPr>
        <p:spPr/>
        <p:txBody>
          <a:bodyPr/>
          <a:lstStyle/>
          <a:p>
            <a:r>
              <a:rPr lang="ja-JP"/>
              <a:t>Danlos F-X, et al.Ann Oncol 2022;33（suppl）:Abstr 1661MO</a:t>
            </a:r>
          </a:p>
        </p:txBody>
      </p:sp>
      <p:cxnSp>
        <p:nvCxnSpPr>
          <p:cNvPr id="25" name="AutoShape 21"/>
          <p:cNvCxnSpPr>
            <a:cxnSpLocks noChangeShapeType="1"/>
            <a:stCxn id="26" idx="3"/>
            <a:endCxn id="27" idx="1"/>
          </p:cNvCxnSpPr>
          <p:nvPr/>
        </p:nvCxnSpPr>
        <p:spPr bwMode="auto">
          <a:xfrm flipV="1">
            <a:off x="3963615" y="3821650"/>
            <a:ext cx="463611" cy="1"/>
          </a:xfrm>
          <a:prstGeom prst="straightConnector1">
            <a:avLst/>
          </a:prstGeom>
          <a:noFill/>
          <a:ln w="38100">
            <a:solidFill>
              <a:schemeClr val="bg1"/>
            </a:solidFill>
            <a:round/>
            <a:headEnd/>
            <a:tailEnd type="triangle" w="med" len="med"/>
          </a:ln>
        </p:spPr>
      </p:cxnSp>
      <p:sp>
        <p:nvSpPr>
          <p:cNvPr id="26" name="AutoShape 9"/>
          <p:cNvSpPr>
            <a:spLocks noChangeArrowheads="1"/>
          </p:cNvSpPr>
          <p:nvPr/>
        </p:nvSpPr>
        <p:spPr bwMode="auto">
          <a:xfrm>
            <a:off x="557408" y="3013120"/>
            <a:ext cx="3406207" cy="1617061"/>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defTabSz="892175" eaLnBrk="0" hangingPunct="0">
              <a:spcAft>
                <a:spcPct val="30000"/>
              </a:spcAft>
            </a:pPr>
            <a:r>
              <a:rPr lang="ja-JP" sz="1600" b="1" dirty="0">
                <a:solidFill>
                  <a:schemeClr val="tx2"/>
                </a:solidFill>
                <a:ea typeface="SimSun" pitchFamily="2" charset="-122"/>
              </a:rPr>
              <a:t>対象患者の選択基準</a:t>
            </a:r>
          </a:p>
          <a:p>
            <a:pPr marL="228600" indent="-228600" defTabSz="892175" eaLnBrk="0" hangingPunct="0">
              <a:spcAft>
                <a:spcPct val="30000"/>
              </a:spcAft>
              <a:buFont typeface="Arial" pitchFamily="34" charset="0"/>
              <a:buChar char="•"/>
            </a:pPr>
            <a:r>
              <a:rPr lang="ja-JP" sz="1600" dirty="0">
                <a:solidFill>
                  <a:schemeClr val="tx2"/>
                </a:solidFill>
                <a:ea typeface="SimSun" pitchFamily="2" charset="-122"/>
              </a:rPr>
              <a:t>進行性胸膜中皮腫 </a:t>
            </a:r>
          </a:p>
          <a:p>
            <a:pPr marL="228600" indent="-228600" defTabSz="892175" eaLnBrk="0">
              <a:spcAft>
                <a:spcPct val="30000"/>
              </a:spcAft>
              <a:buFont typeface="Arial" pitchFamily="34" charset="0"/>
              <a:buChar char="•"/>
            </a:pPr>
            <a:r>
              <a:rPr lang="ja-JP" sz="1600" dirty="0">
                <a:solidFill>
                  <a:schemeClr val="tx2"/>
                </a:solidFill>
                <a:ea typeface="SimSun" pitchFamily="2" charset="-122"/>
              </a:rPr>
              <a:t>白金製剤ベースの化学療法後に再発 </a:t>
            </a:r>
          </a:p>
          <a:p>
            <a:pPr marL="292100" indent="-292100" defTabSz="892175" eaLnBrk="0" hangingPunct="0">
              <a:spcAft>
                <a:spcPct val="30000"/>
              </a:spcAft>
              <a:buFont typeface="Wingdings" pitchFamily="2" charset="2"/>
              <a:buNone/>
            </a:pPr>
            <a:r>
              <a:rPr lang="ja-JP" sz="1600" dirty="0">
                <a:solidFill>
                  <a:schemeClr val="tx2"/>
                </a:solidFill>
                <a:ea typeface="SimSun" pitchFamily="2" charset="-122"/>
              </a:rPr>
              <a:t>（n=30）</a:t>
            </a:r>
          </a:p>
        </p:txBody>
      </p:sp>
      <p:sp>
        <p:nvSpPr>
          <p:cNvPr id="27" name="AutoShape 8"/>
          <p:cNvSpPr>
            <a:spLocks noChangeArrowheads="1"/>
          </p:cNvSpPr>
          <p:nvPr/>
        </p:nvSpPr>
        <p:spPr bwMode="auto">
          <a:xfrm>
            <a:off x="4427226" y="3192841"/>
            <a:ext cx="2457826" cy="1257618"/>
          </a:xfrm>
          <a:prstGeom prst="roundRect">
            <a:avLst>
              <a:gd name="adj" fmla="val 16667"/>
            </a:avLst>
          </a:prstGeom>
          <a:solidFill>
            <a:schemeClr val="accent1"/>
          </a:solidFill>
          <a:ln w="9525" algn="ctr">
            <a:noFill/>
            <a:round/>
            <a:headEnd/>
            <a:tailEnd/>
          </a:ln>
        </p:spPr>
        <p:txBody>
          <a:bodyPr lIns="90488" tIns="0" rIns="90488" bIns="0" anchor="ctr"/>
          <a:lstStyle/>
          <a:p>
            <a:pPr algn="ctr" defTabSz="892175" eaLnBrk="0"/>
            <a:r>
              <a:rPr lang="ja-JP" sz="1600">
                <a:solidFill>
                  <a:schemeClr val="tx2"/>
                </a:solidFill>
                <a:ea typeface="SimSun" pitchFamily="2" charset="-122"/>
              </a:rPr>
              <a:t>ニンタニブ 150mg BID </a:t>
            </a:r>
          </a:p>
          <a:p>
            <a:pPr algn="ctr" defTabSz="892175" eaLnBrk="0"/>
            <a:r>
              <a:rPr lang="ja-JP" sz="1600">
                <a:solidFill>
                  <a:schemeClr val="tx2"/>
                </a:solidFill>
                <a:ea typeface="SimSun" pitchFamily="2" charset="-122"/>
              </a:rPr>
              <a:t>（n=30）</a:t>
            </a:r>
          </a:p>
        </p:txBody>
      </p:sp>
      <p:sp>
        <p:nvSpPr>
          <p:cNvPr id="36" name="AutoShape 8"/>
          <p:cNvSpPr>
            <a:spLocks noChangeArrowheads="1"/>
          </p:cNvSpPr>
          <p:nvPr/>
        </p:nvSpPr>
        <p:spPr bwMode="auto">
          <a:xfrm>
            <a:off x="10363208" y="3540197"/>
            <a:ext cx="1232750" cy="562906"/>
          </a:xfrm>
          <a:prstGeom prst="roundRect">
            <a:avLst>
              <a:gd name="adj" fmla="val 16667"/>
            </a:avLst>
          </a:prstGeom>
          <a:solidFill>
            <a:schemeClr val="tx1"/>
          </a:solidFill>
          <a:ln w="9525" algn="ctr">
            <a:noFill/>
            <a:round/>
            <a:headEnd/>
            <a:tailEnd/>
          </a:ln>
        </p:spPr>
        <p:txBody>
          <a:bodyPr lIns="90488" tIns="0" rIns="90488" bIns="0" anchor="ctr"/>
          <a:lstStyle/>
          <a:p>
            <a:pPr algn="ctr" defTabSz="892175" eaLnBrk="0" hangingPunct="0"/>
            <a:r>
              <a:rPr lang="ja-JP" sz="1600">
                <a:solidFill>
                  <a:srgbClr val="FFFFFF"/>
                </a:solidFill>
                <a:ea typeface="SimSun" pitchFamily="2" charset="-122"/>
              </a:rPr>
              <a:t>PD</a:t>
            </a:r>
          </a:p>
        </p:txBody>
      </p:sp>
      <p:cxnSp>
        <p:nvCxnSpPr>
          <p:cNvPr id="37" name="AutoShape 21"/>
          <p:cNvCxnSpPr>
            <a:cxnSpLocks noChangeShapeType="1"/>
            <a:stCxn id="39" idx="3"/>
            <a:endCxn id="36" idx="1"/>
          </p:cNvCxnSpPr>
          <p:nvPr/>
        </p:nvCxnSpPr>
        <p:spPr bwMode="auto">
          <a:xfrm>
            <a:off x="9899597" y="3821650"/>
            <a:ext cx="463611" cy="0"/>
          </a:xfrm>
          <a:prstGeom prst="straightConnector1">
            <a:avLst/>
          </a:prstGeom>
          <a:noFill/>
          <a:ln w="38100">
            <a:solidFill>
              <a:schemeClr val="bg1"/>
            </a:solidFill>
            <a:round/>
            <a:headEnd/>
            <a:tailEnd type="triangle" w="med" len="med"/>
          </a:ln>
        </p:spPr>
      </p:cxnSp>
      <p:sp>
        <p:nvSpPr>
          <p:cNvPr id="38" name="TextBox 37"/>
          <p:cNvSpPr txBox="1"/>
          <p:nvPr/>
        </p:nvSpPr>
        <p:spPr>
          <a:xfrm>
            <a:off x="5230976" y="4490266"/>
            <a:ext cx="3636961" cy="646331"/>
          </a:xfrm>
          <a:prstGeom prst="rect">
            <a:avLst/>
          </a:prstGeom>
          <a:noFill/>
        </p:spPr>
        <p:txBody>
          <a:bodyPr wrap="square" rtlCol="0">
            <a:spAutoFit/>
          </a:bodyPr>
          <a:lstStyle/>
          <a:p>
            <a:pPr algn="ctr"/>
            <a:r>
              <a:rPr lang="ja-JP">
                <a:solidFill>
                  <a:schemeClr val="tx1"/>
                </a:solidFill>
              </a:rPr>
              <a:t>治療中に血液検体および腫瘍検体を採取</a:t>
            </a:r>
          </a:p>
        </p:txBody>
      </p:sp>
      <p:sp>
        <p:nvSpPr>
          <p:cNvPr id="39" name="AutoShape 8"/>
          <p:cNvSpPr>
            <a:spLocks noChangeArrowheads="1"/>
          </p:cNvSpPr>
          <p:nvPr/>
        </p:nvSpPr>
        <p:spPr bwMode="auto">
          <a:xfrm>
            <a:off x="7348663" y="3192841"/>
            <a:ext cx="2550934" cy="1257618"/>
          </a:xfrm>
          <a:prstGeom prst="roundRect">
            <a:avLst>
              <a:gd name="adj" fmla="val 16667"/>
            </a:avLst>
          </a:prstGeom>
          <a:solidFill>
            <a:schemeClr val="accent1"/>
          </a:solidFill>
          <a:ln w="9525" algn="ctr">
            <a:noFill/>
            <a:round/>
            <a:headEnd/>
            <a:tailEnd/>
          </a:ln>
        </p:spPr>
        <p:txBody>
          <a:bodyPr lIns="90488" tIns="0" rIns="90488" bIns="0" anchor="ctr"/>
          <a:lstStyle/>
          <a:p>
            <a:pPr algn="ctr" defTabSz="892175" eaLnBrk="0"/>
            <a:r>
              <a:rPr lang="ja-JP" sz="1600" dirty="0">
                <a:solidFill>
                  <a:schemeClr val="tx2"/>
                </a:solidFill>
                <a:ea typeface="SimSun" pitchFamily="2" charset="-122"/>
              </a:rPr>
              <a:t>ニンテダニブ 150mg BID + ペムブロリズマブ</a:t>
            </a:r>
            <a:br>
              <a:rPr lang="ja-JP" sz="1600" dirty="0">
                <a:solidFill>
                  <a:schemeClr val="tx2"/>
                </a:solidFill>
                <a:ea typeface="SimSun" pitchFamily="2" charset="-122"/>
              </a:rPr>
            </a:br>
            <a:r>
              <a:rPr lang="ja-JP" sz="1600" dirty="0">
                <a:solidFill>
                  <a:schemeClr val="tx2"/>
                </a:solidFill>
                <a:ea typeface="SimSun" pitchFamily="2" charset="-122"/>
              </a:rPr>
              <a:t>200mg q3w</a:t>
            </a:r>
          </a:p>
          <a:p>
            <a:pPr algn="ctr" defTabSz="892175" eaLnBrk="0" hangingPunct="0"/>
            <a:r>
              <a:rPr lang="ja-JP" sz="1600" dirty="0">
                <a:solidFill>
                  <a:schemeClr val="tx2"/>
                </a:solidFill>
                <a:ea typeface="SimSun" pitchFamily="2" charset="-122"/>
              </a:rPr>
              <a:t> （n=30）</a:t>
            </a:r>
          </a:p>
        </p:txBody>
      </p:sp>
      <p:cxnSp>
        <p:nvCxnSpPr>
          <p:cNvPr id="40" name="AutoShape 21"/>
          <p:cNvCxnSpPr>
            <a:cxnSpLocks noChangeShapeType="1"/>
            <a:stCxn id="27" idx="3"/>
            <a:endCxn id="39" idx="1"/>
          </p:cNvCxnSpPr>
          <p:nvPr/>
        </p:nvCxnSpPr>
        <p:spPr bwMode="auto">
          <a:xfrm>
            <a:off x="6885052" y="3821650"/>
            <a:ext cx="463611" cy="0"/>
          </a:xfrm>
          <a:prstGeom prst="straightConnector1">
            <a:avLst/>
          </a:prstGeom>
          <a:noFill/>
          <a:ln w="38100">
            <a:solidFill>
              <a:schemeClr val="bg1"/>
            </a:solidFill>
            <a:round/>
            <a:headEnd/>
            <a:tailEnd type="triangle" w="med" len="med"/>
          </a:ln>
        </p:spPr>
      </p:cxnSp>
      <p:sp>
        <p:nvSpPr>
          <p:cNvPr id="41" name="TextBox 40"/>
          <p:cNvSpPr txBox="1"/>
          <p:nvPr/>
        </p:nvSpPr>
        <p:spPr>
          <a:xfrm>
            <a:off x="5102141" y="2814480"/>
            <a:ext cx="1107996" cy="338554"/>
          </a:xfrm>
          <a:prstGeom prst="rect">
            <a:avLst/>
          </a:prstGeom>
          <a:noFill/>
        </p:spPr>
        <p:txBody>
          <a:bodyPr wrap="none" rtlCol="0">
            <a:spAutoFit/>
          </a:bodyPr>
          <a:lstStyle/>
          <a:p>
            <a:pPr algn="ctr"/>
            <a:r>
              <a:rPr lang="ja-JP" sz="1600" b="1" dirty="0">
                <a:solidFill>
                  <a:schemeClr val="tx1"/>
                </a:solidFill>
              </a:rPr>
              <a:t>導入療法</a:t>
            </a:r>
          </a:p>
        </p:txBody>
      </p:sp>
      <p:sp>
        <p:nvSpPr>
          <p:cNvPr id="42" name="TextBox 41"/>
          <p:cNvSpPr txBox="1"/>
          <p:nvPr/>
        </p:nvSpPr>
        <p:spPr>
          <a:xfrm>
            <a:off x="7910633" y="2795142"/>
            <a:ext cx="1426994" cy="338554"/>
          </a:xfrm>
          <a:prstGeom prst="rect">
            <a:avLst/>
          </a:prstGeom>
          <a:noFill/>
        </p:spPr>
        <p:txBody>
          <a:bodyPr wrap="none" rtlCol="0">
            <a:spAutoFit/>
          </a:bodyPr>
          <a:lstStyle/>
          <a:p>
            <a:pPr algn="ctr"/>
            <a:r>
              <a:rPr lang="ja-JP" sz="1600" b="1">
                <a:solidFill>
                  <a:schemeClr val="tx1"/>
                </a:solidFill>
              </a:rPr>
              <a:t>維持療法</a:t>
            </a:r>
          </a:p>
        </p:txBody>
      </p:sp>
    </p:spTree>
    <p:extLst>
      <p:ext uri="{BB962C8B-B14F-4D97-AF65-F5344CB8AC3E}">
        <p14:creationId xmlns:p14="http://schemas.microsoft.com/office/powerpoint/2010/main" val="397462143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LBA1：大気汚染による非小細胞肺がん誘発の作用機序および作用可能な炎症軸：分子レベルでのがん予防を目指して – Swanton C, et al.</a:t>
            </a:r>
          </a:p>
        </p:txBody>
      </p:sp>
      <p:sp>
        <p:nvSpPr>
          <p:cNvPr id="6" name="Content Placeholder 5"/>
          <p:cNvSpPr>
            <a:spLocks noGrp="1"/>
          </p:cNvSpPr>
          <p:nvPr>
            <p:ph idx="1"/>
          </p:nvPr>
        </p:nvSpPr>
        <p:spPr/>
        <p:txBody>
          <a:bodyPr/>
          <a:lstStyle/>
          <a:p>
            <a:r>
              <a:rPr lang="ja-JP" b="1"/>
              <a:t>主な結果（続き）</a:t>
            </a:r>
          </a:p>
          <a:p>
            <a:pPr lvl="1"/>
            <a:r>
              <a:rPr lang="ja-JP"/>
              <a:t>EGFRドライバー変異は、正常ヒト肺検体（G719C、G719D、T725M、Exon19del）の15％で見られ、がんの変異数は、加齢の増加と直接関連している。</a:t>
            </a:r>
          </a:p>
          <a:p>
            <a:pPr lvl="1"/>
            <a:r>
              <a:rPr lang="ja-JP"/>
              <a:t>正常ヒト肺検体の53％（G12、G13、Q61）において、KRAS活性化変異（エクソン2-3）が認められた。 </a:t>
            </a:r>
          </a:p>
          <a:p>
            <a:pPr>
              <a:spcBef>
                <a:spcPts val="1800"/>
              </a:spcBef>
            </a:pPr>
            <a:r>
              <a:rPr lang="ja-JP" b="1"/>
              <a:t>結論</a:t>
            </a:r>
          </a:p>
          <a:p>
            <a:pPr lvl="1"/>
            <a:r>
              <a:rPr lang="ja-JP"/>
              <a:t>EGFR変異型NSCLCの喫煙未経験者では、大気汚染への曝露により、既存のEGFRドライバー変異とAT2腫瘍前駆細胞状態の活性化が併存することから、腫瘍の発現を促進する可能性がある。 </a:t>
            </a:r>
          </a:p>
        </p:txBody>
      </p:sp>
      <p:sp>
        <p:nvSpPr>
          <p:cNvPr id="5" name="Text Placeholder 4"/>
          <p:cNvSpPr>
            <a:spLocks noGrp="1"/>
          </p:cNvSpPr>
          <p:nvPr>
            <p:ph type="body" sz="quarter" idx="11"/>
          </p:nvPr>
        </p:nvSpPr>
        <p:spPr/>
        <p:txBody>
          <a:bodyPr/>
          <a:lstStyle/>
          <a:p>
            <a:r>
              <a:rPr lang="ja-JP"/>
              <a:t>Swanton C, et al.Ann Oncol 2022;33（suppl）:Abstr LBA1</a:t>
            </a:r>
          </a:p>
        </p:txBody>
      </p:sp>
    </p:spTree>
    <p:extLst>
      <p:ext uri="{BB962C8B-B14F-4D97-AF65-F5344CB8AC3E}">
        <p14:creationId xmlns:p14="http://schemas.microsoft.com/office/powerpoint/2010/main" val="283570581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28" name="Straight Connector 827">
            <a:extLst>
              <a:ext uri="{FF2B5EF4-FFF2-40B4-BE49-F238E27FC236}">
                <a16:creationId xmlns:a16="http://schemas.microsoft.com/office/drawing/2014/main" id="{DFE3EE67-75EF-69AC-5CD5-0DE01DCBC308}"/>
              </a:ext>
            </a:extLst>
          </p:cNvPr>
          <p:cNvCxnSpPr>
            <a:cxnSpLocks/>
          </p:cNvCxnSpPr>
          <p:nvPr/>
        </p:nvCxnSpPr>
        <p:spPr>
          <a:xfrm flipV="1">
            <a:off x="10214339" y="4025262"/>
            <a:ext cx="1785" cy="659915"/>
          </a:xfrm>
          <a:prstGeom prst="line">
            <a:avLst/>
          </a:prstGeom>
          <a:ln w="22225">
            <a:solidFill>
              <a:srgbClr val="363636"/>
            </a:solidFill>
          </a:ln>
        </p:spPr>
        <p:style>
          <a:lnRef idx="1">
            <a:schemeClr val="accent1"/>
          </a:lnRef>
          <a:fillRef idx="0">
            <a:schemeClr val="accent1"/>
          </a:fillRef>
          <a:effectRef idx="0">
            <a:schemeClr val="accent1"/>
          </a:effectRef>
          <a:fontRef idx="minor">
            <a:schemeClr val="tx1"/>
          </a:fontRef>
        </p:style>
      </p:cxnSp>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1661MO：ゲノムの体細胞コピー数変化は、胸膜中皮腫における適応的腫瘍免疫抑制と抗PD1＋抗血管新生に対する一次抵抗性を促進する </a:t>
            </a:r>
            <a:r>
              <a:rPr lang="en-GB" altLang="ja-JP" dirty="0"/>
              <a:t>– </a:t>
            </a:r>
            <a:r>
              <a:rPr lang="ja-JP" dirty="0"/>
              <a:t>Danlos F-X, et al</a:t>
            </a:r>
            <a:r>
              <a:rPr lang="en-GB" altLang="ja-JP" dirty="0"/>
              <a:t>.</a:t>
            </a:r>
            <a:endParaRPr lang="ja-JP" dirty="0"/>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1227069"/>
          </a:xfrm>
        </p:spPr>
        <p:txBody>
          <a:bodyPr/>
          <a:lstStyle/>
          <a:p>
            <a:r>
              <a:rPr lang="ja-JP" b="1"/>
              <a:t>主な結果</a:t>
            </a:r>
          </a:p>
        </p:txBody>
      </p:sp>
      <p:sp>
        <p:nvSpPr>
          <p:cNvPr id="5" name="Text Placeholder 4"/>
          <p:cNvSpPr>
            <a:spLocks noGrp="1"/>
          </p:cNvSpPr>
          <p:nvPr>
            <p:ph type="body" sz="quarter" idx="11"/>
          </p:nvPr>
        </p:nvSpPr>
        <p:spPr/>
        <p:txBody>
          <a:bodyPr/>
          <a:lstStyle/>
          <a:p>
            <a:r>
              <a:rPr lang="ja-JP"/>
              <a:t>Danlos F-X, et al.Ann Oncol 2022;33（suppl）:Abstr 1661MO</a:t>
            </a:r>
          </a:p>
        </p:txBody>
      </p:sp>
      <p:sp>
        <p:nvSpPr>
          <p:cNvPr id="6" name="Freeform 21">
            <a:extLst>
              <a:ext uri="{FF2B5EF4-FFF2-40B4-BE49-F238E27FC236}">
                <a16:creationId xmlns:a16="http://schemas.microsoft.com/office/drawing/2014/main" id="{D53FB30A-FBBD-0411-29C4-FC466CE6CDC6}"/>
              </a:ext>
            </a:extLst>
          </p:cNvPr>
          <p:cNvSpPr>
            <a:spLocks/>
          </p:cNvSpPr>
          <p:nvPr/>
        </p:nvSpPr>
        <p:spPr bwMode="auto">
          <a:xfrm>
            <a:off x="1273167" y="2953011"/>
            <a:ext cx="1800067" cy="193958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chemeClr val="tx1"/>
              </a:solidFill>
            </a:endParaRPr>
          </a:p>
        </p:txBody>
      </p:sp>
      <p:sp>
        <p:nvSpPr>
          <p:cNvPr id="7" name="TextBox 6">
            <a:extLst>
              <a:ext uri="{FF2B5EF4-FFF2-40B4-BE49-F238E27FC236}">
                <a16:creationId xmlns:a16="http://schemas.microsoft.com/office/drawing/2014/main" id="{38D4A73F-D5D6-2038-E0AE-368A2BF22441}"/>
              </a:ext>
            </a:extLst>
          </p:cNvPr>
          <p:cNvSpPr txBox="1"/>
          <p:nvPr/>
        </p:nvSpPr>
        <p:spPr>
          <a:xfrm>
            <a:off x="1923829" y="1936122"/>
            <a:ext cx="537327" cy="338554"/>
          </a:xfrm>
          <a:prstGeom prst="rect">
            <a:avLst/>
          </a:prstGeom>
          <a:noFill/>
        </p:spPr>
        <p:txBody>
          <a:bodyPr wrap="none" rtlCol="0">
            <a:spAutoFit/>
          </a:bodyPr>
          <a:lstStyle/>
          <a:p>
            <a:pPr algn="ctr"/>
            <a:r>
              <a:rPr lang="ja-JP" sz="1600" b="1" dirty="0">
                <a:solidFill>
                  <a:schemeClr val="tx1"/>
                </a:solidFill>
              </a:rPr>
              <a:t>IHC</a:t>
            </a:r>
          </a:p>
        </p:txBody>
      </p:sp>
      <p:grpSp>
        <p:nvGrpSpPr>
          <p:cNvPr id="10" name="Group 9">
            <a:extLst>
              <a:ext uri="{FF2B5EF4-FFF2-40B4-BE49-F238E27FC236}">
                <a16:creationId xmlns:a16="http://schemas.microsoft.com/office/drawing/2014/main" id="{085D73A3-488A-F47F-EB27-CC03D7DA5601}"/>
              </a:ext>
            </a:extLst>
          </p:cNvPr>
          <p:cNvGrpSpPr/>
          <p:nvPr/>
        </p:nvGrpSpPr>
        <p:grpSpPr>
          <a:xfrm>
            <a:off x="571670" y="2849288"/>
            <a:ext cx="700550" cy="2137454"/>
            <a:chOff x="3064186" y="1727286"/>
            <a:chExt cx="700550" cy="2367223"/>
          </a:xfrm>
        </p:grpSpPr>
        <p:sp>
          <p:nvSpPr>
            <p:cNvPr id="11" name="Line 7">
              <a:extLst>
                <a:ext uri="{FF2B5EF4-FFF2-40B4-BE49-F238E27FC236}">
                  <a16:creationId xmlns:a16="http://schemas.microsoft.com/office/drawing/2014/main" id="{26797C7B-CE8D-E748-2121-1A90CA399590}"/>
                </a:ext>
              </a:extLst>
            </p:cNvPr>
            <p:cNvSpPr>
              <a:spLocks noChangeShapeType="1"/>
            </p:cNvSpPr>
            <p:nvPr/>
          </p:nvSpPr>
          <p:spPr bwMode="auto">
            <a:xfrm>
              <a:off x="3678502" y="189855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12" name="Line 8">
              <a:extLst>
                <a:ext uri="{FF2B5EF4-FFF2-40B4-BE49-F238E27FC236}">
                  <a16:creationId xmlns:a16="http://schemas.microsoft.com/office/drawing/2014/main" id="{480B871A-3C40-1A42-3A5C-6BE94A7A194D}"/>
                </a:ext>
              </a:extLst>
            </p:cNvPr>
            <p:cNvSpPr>
              <a:spLocks noChangeShapeType="1"/>
            </p:cNvSpPr>
            <p:nvPr/>
          </p:nvSpPr>
          <p:spPr bwMode="auto">
            <a:xfrm>
              <a:off x="3678502" y="2397315"/>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13" name="Line 9">
              <a:extLst>
                <a:ext uri="{FF2B5EF4-FFF2-40B4-BE49-F238E27FC236}">
                  <a16:creationId xmlns:a16="http://schemas.microsoft.com/office/drawing/2014/main" id="{7D8B5EFC-4546-7E8C-F528-48BDB94C7832}"/>
                </a:ext>
              </a:extLst>
            </p:cNvPr>
            <p:cNvSpPr>
              <a:spLocks noChangeShapeType="1"/>
            </p:cNvSpPr>
            <p:nvPr/>
          </p:nvSpPr>
          <p:spPr bwMode="auto">
            <a:xfrm>
              <a:off x="3678502" y="291219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14" name="Line 10">
              <a:extLst>
                <a:ext uri="{FF2B5EF4-FFF2-40B4-BE49-F238E27FC236}">
                  <a16:creationId xmlns:a16="http://schemas.microsoft.com/office/drawing/2014/main" id="{43FD9F50-1609-4652-C32F-EEE35F80F151}"/>
                </a:ext>
              </a:extLst>
            </p:cNvPr>
            <p:cNvSpPr>
              <a:spLocks noChangeShapeType="1"/>
            </p:cNvSpPr>
            <p:nvPr/>
          </p:nvSpPr>
          <p:spPr bwMode="auto">
            <a:xfrm>
              <a:off x="3678502" y="341633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15" name="Line 11">
              <a:extLst>
                <a:ext uri="{FF2B5EF4-FFF2-40B4-BE49-F238E27FC236}">
                  <a16:creationId xmlns:a16="http://schemas.microsoft.com/office/drawing/2014/main" id="{A38492BF-1DFB-3F35-B941-0427D095BDEE}"/>
                </a:ext>
              </a:extLst>
            </p:cNvPr>
            <p:cNvSpPr>
              <a:spLocks noChangeShapeType="1"/>
            </p:cNvSpPr>
            <p:nvPr/>
          </p:nvSpPr>
          <p:spPr bwMode="auto">
            <a:xfrm>
              <a:off x="3678502" y="3925838"/>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16" name="TextBox 15">
              <a:extLst>
                <a:ext uri="{FF2B5EF4-FFF2-40B4-BE49-F238E27FC236}">
                  <a16:creationId xmlns:a16="http://schemas.microsoft.com/office/drawing/2014/main" id="{C50C396C-CE49-DAAD-D9ED-3753B6E15D6C}"/>
                </a:ext>
              </a:extLst>
            </p:cNvPr>
            <p:cNvSpPr txBox="1"/>
            <p:nvPr/>
          </p:nvSpPr>
          <p:spPr>
            <a:xfrm rot="16200000">
              <a:off x="2608962" y="2768255"/>
              <a:ext cx="1218225" cy="307777"/>
            </a:xfrm>
            <a:prstGeom prst="rect">
              <a:avLst/>
            </a:prstGeom>
            <a:noFill/>
          </p:spPr>
          <p:txBody>
            <a:bodyPr wrap="none" rtlCol="0">
              <a:spAutoFit/>
            </a:bodyPr>
            <a:lstStyle/>
            <a:p>
              <a:pPr algn="ctr" fontAlgn="base">
                <a:spcBef>
                  <a:spcPct val="0"/>
                </a:spcBef>
                <a:spcAft>
                  <a:spcPct val="0"/>
                </a:spcAft>
              </a:pPr>
              <a:r>
                <a:rPr lang="ja-JP" sz="1400">
                  <a:solidFill>
                    <a:schemeClr val="tx1"/>
                  </a:solidFill>
                  <a:cs typeface="Arial" panose="020B0604020202020204" pitchFamily="34" charset="0"/>
                </a:rPr>
                <a:t>パーセント</a:t>
              </a:r>
            </a:p>
          </p:txBody>
        </p:sp>
        <p:sp>
          <p:nvSpPr>
            <p:cNvPr id="17" name="TextBox 16">
              <a:extLst>
                <a:ext uri="{FF2B5EF4-FFF2-40B4-BE49-F238E27FC236}">
                  <a16:creationId xmlns:a16="http://schemas.microsoft.com/office/drawing/2014/main" id="{AE5F26A2-B4AE-7776-F152-C9F36FF5F802}"/>
                </a:ext>
              </a:extLst>
            </p:cNvPr>
            <p:cNvSpPr txBox="1"/>
            <p:nvPr/>
          </p:nvSpPr>
          <p:spPr>
            <a:xfrm>
              <a:off x="3307744" y="1727286"/>
              <a:ext cx="383438"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40</a:t>
              </a:r>
            </a:p>
          </p:txBody>
        </p:sp>
        <p:sp>
          <p:nvSpPr>
            <p:cNvPr id="18" name="TextBox 17">
              <a:extLst>
                <a:ext uri="{FF2B5EF4-FFF2-40B4-BE49-F238E27FC236}">
                  <a16:creationId xmlns:a16="http://schemas.microsoft.com/office/drawing/2014/main" id="{1B46F969-C2B0-A67C-5080-B6C6593E4C20}"/>
                </a:ext>
              </a:extLst>
            </p:cNvPr>
            <p:cNvSpPr txBox="1"/>
            <p:nvPr/>
          </p:nvSpPr>
          <p:spPr>
            <a:xfrm>
              <a:off x="3307744" y="2225816"/>
              <a:ext cx="383438"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30</a:t>
              </a:r>
            </a:p>
          </p:txBody>
        </p:sp>
        <p:sp>
          <p:nvSpPr>
            <p:cNvPr id="19" name="TextBox 18">
              <a:extLst>
                <a:ext uri="{FF2B5EF4-FFF2-40B4-BE49-F238E27FC236}">
                  <a16:creationId xmlns:a16="http://schemas.microsoft.com/office/drawing/2014/main" id="{81A07D22-7327-60B1-8320-991C34200D77}"/>
                </a:ext>
              </a:extLst>
            </p:cNvPr>
            <p:cNvSpPr txBox="1"/>
            <p:nvPr/>
          </p:nvSpPr>
          <p:spPr>
            <a:xfrm>
              <a:off x="3307744" y="2740467"/>
              <a:ext cx="383438"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20</a:t>
              </a:r>
            </a:p>
          </p:txBody>
        </p:sp>
        <p:sp>
          <p:nvSpPr>
            <p:cNvPr id="20" name="TextBox 19">
              <a:extLst>
                <a:ext uri="{FF2B5EF4-FFF2-40B4-BE49-F238E27FC236}">
                  <a16:creationId xmlns:a16="http://schemas.microsoft.com/office/drawing/2014/main" id="{F9B428D3-C441-8F76-661F-6542B20111CB}"/>
                </a:ext>
              </a:extLst>
            </p:cNvPr>
            <p:cNvSpPr txBox="1"/>
            <p:nvPr/>
          </p:nvSpPr>
          <p:spPr>
            <a:xfrm>
              <a:off x="3307744" y="3244373"/>
              <a:ext cx="383438"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10</a:t>
              </a:r>
            </a:p>
          </p:txBody>
        </p:sp>
        <p:sp>
          <p:nvSpPr>
            <p:cNvPr id="21" name="TextBox 20">
              <a:extLst>
                <a:ext uri="{FF2B5EF4-FFF2-40B4-BE49-F238E27FC236}">
                  <a16:creationId xmlns:a16="http://schemas.microsoft.com/office/drawing/2014/main" id="{74EDC2F9-11B6-5DB1-6C3D-9BC595A42D5D}"/>
                </a:ext>
              </a:extLst>
            </p:cNvPr>
            <p:cNvSpPr txBox="1"/>
            <p:nvPr/>
          </p:nvSpPr>
          <p:spPr>
            <a:xfrm>
              <a:off x="3407138" y="3753647"/>
              <a:ext cx="284052"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0</a:t>
              </a:r>
            </a:p>
          </p:txBody>
        </p:sp>
      </p:grpSp>
      <p:sp>
        <p:nvSpPr>
          <p:cNvPr id="22" name="TextBox 21">
            <a:extLst>
              <a:ext uri="{FF2B5EF4-FFF2-40B4-BE49-F238E27FC236}">
                <a16:creationId xmlns:a16="http://schemas.microsoft.com/office/drawing/2014/main" id="{76EA8686-F578-097F-BB5E-1A3E85C361B9}"/>
              </a:ext>
            </a:extLst>
          </p:cNvPr>
          <p:cNvSpPr txBox="1"/>
          <p:nvPr/>
        </p:nvSpPr>
        <p:spPr>
          <a:xfrm>
            <a:off x="1361603" y="2141855"/>
            <a:ext cx="1701108" cy="523220"/>
          </a:xfrm>
          <a:prstGeom prst="rect">
            <a:avLst/>
          </a:prstGeom>
          <a:noFill/>
        </p:spPr>
        <p:txBody>
          <a:bodyPr wrap="none" rtlCol="0">
            <a:spAutoFit/>
          </a:bodyPr>
          <a:lstStyle/>
          <a:p>
            <a:pPr algn="ctr"/>
            <a:r>
              <a:rPr lang="ja-JP" sz="1400" dirty="0">
                <a:solidFill>
                  <a:schemeClr val="tx1"/>
                </a:solidFill>
              </a:rPr>
              <a:t>腫瘍にPD-L1+の存在 </a:t>
            </a:r>
          </a:p>
          <a:p>
            <a:pPr algn="ctr"/>
            <a:r>
              <a:rPr lang="ja-JP" sz="1400" dirty="0">
                <a:solidFill>
                  <a:schemeClr val="tx1"/>
                </a:solidFill>
              </a:rPr>
              <a:t>細胞表面</a:t>
            </a:r>
          </a:p>
        </p:txBody>
      </p:sp>
      <p:sp>
        <p:nvSpPr>
          <p:cNvPr id="23" name="TextBox 22">
            <a:extLst>
              <a:ext uri="{FF2B5EF4-FFF2-40B4-BE49-F238E27FC236}">
                <a16:creationId xmlns:a16="http://schemas.microsoft.com/office/drawing/2014/main" id="{085E43E7-BCBE-5235-1E57-4AE69AFEA149}"/>
              </a:ext>
            </a:extLst>
          </p:cNvPr>
          <p:cNvSpPr txBox="1"/>
          <p:nvPr/>
        </p:nvSpPr>
        <p:spPr>
          <a:xfrm>
            <a:off x="1273167" y="4949494"/>
            <a:ext cx="843501" cy="307777"/>
          </a:xfrm>
          <a:prstGeom prst="rect">
            <a:avLst/>
          </a:prstGeom>
          <a:noFill/>
        </p:spPr>
        <p:txBody>
          <a:bodyPr wrap="none" rtlCol="0">
            <a:spAutoFit/>
          </a:bodyPr>
          <a:lstStyle/>
          <a:p>
            <a:pPr algn="ctr"/>
            <a:r>
              <a:rPr lang="ja-JP" sz="1400">
                <a:solidFill>
                  <a:schemeClr val="tx1"/>
                </a:solidFill>
              </a:rPr>
              <a:t>DCBなし</a:t>
            </a:r>
          </a:p>
        </p:txBody>
      </p:sp>
      <p:sp>
        <p:nvSpPr>
          <p:cNvPr id="24" name="TextBox 23">
            <a:extLst>
              <a:ext uri="{FF2B5EF4-FFF2-40B4-BE49-F238E27FC236}">
                <a16:creationId xmlns:a16="http://schemas.microsoft.com/office/drawing/2014/main" id="{2C0FA42C-6C35-C3B7-4D9F-5615F847AD87}"/>
              </a:ext>
            </a:extLst>
          </p:cNvPr>
          <p:cNvSpPr txBox="1"/>
          <p:nvPr/>
        </p:nvSpPr>
        <p:spPr>
          <a:xfrm>
            <a:off x="2334041" y="4949494"/>
            <a:ext cx="564577" cy="307777"/>
          </a:xfrm>
          <a:prstGeom prst="rect">
            <a:avLst/>
          </a:prstGeom>
          <a:noFill/>
        </p:spPr>
        <p:txBody>
          <a:bodyPr wrap="none" rtlCol="0">
            <a:spAutoFit/>
          </a:bodyPr>
          <a:lstStyle/>
          <a:p>
            <a:pPr algn="ctr"/>
            <a:r>
              <a:rPr lang="ja-JP" sz="1400">
                <a:solidFill>
                  <a:schemeClr val="tx1"/>
                </a:solidFill>
              </a:rPr>
              <a:t>DCB</a:t>
            </a:r>
          </a:p>
        </p:txBody>
      </p:sp>
      <p:sp>
        <p:nvSpPr>
          <p:cNvPr id="30" name="Oval 29">
            <a:extLst>
              <a:ext uri="{FF2B5EF4-FFF2-40B4-BE49-F238E27FC236}">
                <a16:creationId xmlns:a16="http://schemas.microsoft.com/office/drawing/2014/main" id="{D9378ECD-6A69-7D68-60D9-A017B25BE1D3}"/>
              </a:ext>
            </a:extLst>
          </p:cNvPr>
          <p:cNvSpPr>
            <a:spLocks noChangeAspect="1"/>
          </p:cNvSpPr>
          <p:nvPr/>
        </p:nvSpPr>
        <p:spPr>
          <a:xfrm>
            <a:off x="3040778" y="3710448"/>
            <a:ext cx="72000"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1" name="Oval 30">
            <a:extLst>
              <a:ext uri="{FF2B5EF4-FFF2-40B4-BE49-F238E27FC236}">
                <a16:creationId xmlns:a16="http://schemas.microsoft.com/office/drawing/2014/main" id="{D085B3C1-E4CD-8014-B3AF-C204C2516B2E}"/>
              </a:ext>
            </a:extLst>
          </p:cNvPr>
          <p:cNvSpPr>
            <a:spLocks noChangeAspect="1"/>
          </p:cNvSpPr>
          <p:nvPr/>
        </p:nvSpPr>
        <p:spPr>
          <a:xfrm>
            <a:off x="3040778" y="3898779"/>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2" name="Oval 31">
            <a:extLst>
              <a:ext uri="{FF2B5EF4-FFF2-40B4-BE49-F238E27FC236}">
                <a16:creationId xmlns:a16="http://schemas.microsoft.com/office/drawing/2014/main" id="{8C3F97C2-DC5E-F81D-10BE-F65D36F7ED4C}"/>
              </a:ext>
            </a:extLst>
          </p:cNvPr>
          <p:cNvSpPr>
            <a:spLocks noChangeAspect="1"/>
          </p:cNvSpPr>
          <p:nvPr/>
        </p:nvSpPr>
        <p:spPr>
          <a:xfrm>
            <a:off x="3040778" y="4087527"/>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3" name="TextBox 32">
            <a:extLst>
              <a:ext uri="{FF2B5EF4-FFF2-40B4-BE49-F238E27FC236}">
                <a16:creationId xmlns:a16="http://schemas.microsoft.com/office/drawing/2014/main" id="{AF4C2C6A-707B-ACE7-39C6-78BD79E96350}"/>
              </a:ext>
            </a:extLst>
          </p:cNvPr>
          <p:cNvSpPr txBox="1"/>
          <p:nvPr/>
        </p:nvSpPr>
        <p:spPr>
          <a:xfrm>
            <a:off x="3112158" y="3607206"/>
            <a:ext cx="397866" cy="646331"/>
          </a:xfrm>
          <a:prstGeom prst="rect">
            <a:avLst/>
          </a:prstGeom>
          <a:noFill/>
        </p:spPr>
        <p:txBody>
          <a:bodyPr wrap="none" rtlCol="0">
            <a:spAutoFit/>
          </a:bodyPr>
          <a:lstStyle/>
          <a:p>
            <a:r>
              <a:rPr lang="ja-JP" sz="1200">
                <a:solidFill>
                  <a:schemeClr val="tx1"/>
                </a:solidFill>
              </a:rPr>
              <a:t>PD</a:t>
            </a:r>
          </a:p>
          <a:p>
            <a:r>
              <a:rPr lang="ja-JP" sz="1200">
                <a:solidFill>
                  <a:schemeClr val="tx1"/>
                </a:solidFill>
              </a:rPr>
              <a:t>SD</a:t>
            </a:r>
          </a:p>
          <a:p>
            <a:r>
              <a:rPr lang="ja-JP" sz="1200">
                <a:solidFill>
                  <a:schemeClr val="tx1"/>
                </a:solidFill>
              </a:rPr>
              <a:t>PR</a:t>
            </a:r>
          </a:p>
        </p:txBody>
      </p:sp>
      <p:cxnSp>
        <p:nvCxnSpPr>
          <p:cNvPr id="29" name="Straight Connector 28">
            <a:extLst>
              <a:ext uri="{FF2B5EF4-FFF2-40B4-BE49-F238E27FC236}">
                <a16:creationId xmlns:a16="http://schemas.microsoft.com/office/drawing/2014/main" id="{36180F3D-E2A2-D4A2-5ADC-A19512C3262F}"/>
              </a:ext>
            </a:extLst>
          </p:cNvPr>
          <p:cNvCxnSpPr>
            <a:cxnSpLocks/>
          </p:cNvCxnSpPr>
          <p:nvPr/>
        </p:nvCxnSpPr>
        <p:spPr>
          <a:xfrm>
            <a:off x="1392692" y="4791971"/>
            <a:ext cx="611368" cy="4882"/>
          </a:xfrm>
          <a:prstGeom prst="line">
            <a:avLst/>
          </a:prstGeom>
          <a:ln>
            <a:solidFill>
              <a:srgbClr val="363636"/>
            </a:solidFill>
          </a:ln>
        </p:spPr>
        <p:style>
          <a:lnRef idx="1">
            <a:schemeClr val="accent1"/>
          </a:lnRef>
          <a:fillRef idx="0">
            <a:schemeClr val="accent1"/>
          </a:fillRef>
          <a:effectRef idx="0">
            <a:schemeClr val="accent1"/>
          </a:effectRef>
          <a:fontRef idx="minor">
            <a:schemeClr val="tx1"/>
          </a:fontRef>
        </p:style>
      </p:cxnSp>
      <p:sp>
        <p:nvSpPr>
          <p:cNvPr id="34" name="Oval 33">
            <a:extLst>
              <a:ext uri="{FF2B5EF4-FFF2-40B4-BE49-F238E27FC236}">
                <a16:creationId xmlns:a16="http://schemas.microsoft.com/office/drawing/2014/main" id="{4A2E7ABC-264D-63A8-6120-174DFAB77380}"/>
              </a:ext>
            </a:extLst>
          </p:cNvPr>
          <p:cNvSpPr>
            <a:spLocks noChangeAspect="1"/>
          </p:cNvSpPr>
          <p:nvPr/>
        </p:nvSpPr>
        <p:spPr>
          <a:xfrm>
            <a:off x="1658917" y="4754121"/>
            <a:ext cx="72000"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5" name="Oval 34">
            <a:extLst>
              <a:ext uri="{FF2B5EF4-FFF2-40B4-BE49-F238E27FC236}">
                <a16:creationId xmlns:a16="http://schemas.microsoft.com/office/drawing/2014/main" id="{5A00E9EA-5E45-5EBF-F818-40B2D0E340D5}"/>
              </a:ext>
            </a:extLst>
          </p:cNvPr>
          <p:cNvSpPr>
            <a:spLocks noChangeAspect="1"/>
          </p:cNvSpPr>
          <p:nvPr/>
        </p:nvSpPr>
        <p:spPr>
          <a:xfrm>
            <a:off x="1670329" y="4526899"/>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6" name="TextBox 35">
            <a:extLst>
              <a:ext uri="{FF2B5EF4-FFF2-40B4-BE49-F238E27FC236}">
                <a16:creationId xmlns:a16="http://schemas.microsoft.com/office/drawing/2014/main" id="{DA575A3D-5196-EC59-2323-7186564BB647}"/>
              </a:ext>
            </a:extLst>
          </p:cNvPr>
          <p:cNvSpPr txBox="1"/>
          <p:nvPr/>
        </p:nvSpPr>
        <p:spPr>
          <a:xfrm>
            <a:off x="1529037" y="4250205"/>
            <a:ext cx="354584" cy="276999"/>
          </a:xfrm>
          <a:prstGeom prst="rect">
            <a:avLst/>
          </a:prstGeom>
          <a:noFill/>
        </p:spPr>
        <p:txBody>
          <a:bodyPr wrap="none" rtlCol="0">
            <a:spAutoFit/>
          </a:bodyPr>
          <a:lstStyle/>
          <a:p>
            <a:pPr algn="ctr"/>
            <a:r>
              <a:rPr lang="ja-JP" sz="1200">
                <a:solidFill>
                  <a:schemeClr val="tx1"/>
                </a:solidFill>
              </a:rPr>
              <a:t>23</a:t>
            </a:r>
          </a:p>
        </p:txBody>
      </p:sp>
      <p:sp>
        <p:nvSpPr>
          <p:cNvPr id="37" name="TextBox 36">
            <a:extLst>
              <a:ext uri="{FF2B5EF4-FFF2-40B4-BE49-F238E27FC236}">
                <a16:creationId xmlns:a16="http://schemas.microsoft.com/office/drawing/2014/main" id="{859901B1-6E83-8632-6A92-0C03387C7F09}"/>
              </a:ext>
            </a:extLst>
          </p:cNvPr>
          <p:cNvSpPr txBox="1"/>
          <p:nvPr/>
        </p:nvSpPr>
        <p:spPr>
          <a:xfrm>
            <a:off x="1529037" y="4564320"/>
            <a:ext cx="354584" cy="276999"/>
          </a:xfrm>
          <a:prstGeom prst="rect">
            <a:avLst/>
          </a:prstGeom>
          <a:noFill/>
        </p:spPr>
        <p:txBody>
          <a:bodyPr wrap="none" rtlCol="0">
            <a:spAutoFit/>
          </a:bodyPr>
          <a:lstStyle/>
          <a:p>
            <a:pPr algn="ctr"/>
            <a:r>
              <a:rPr lang="ja-JP" sz="1200">
                <a:solidFill>
                  <a:schemeClr val="tx1"/>
                </a:solidFill>
              </a:rPr>
              <a:t>??</a:t>
            </a:r>
          </a:p>
        </p:txBody>
      </p:sp>
      <p:sp>
        <p:nvSpPr>
          <p:cNvPr id="38" name="Rectangle 37">
            <a:extLst>
              <a:ext uri="{FF2B5EF4-FFF2-40B4-BE49-F238E27FC236}">
                <a16:creationId xmlns:a16="http://schemas.microsoft.com/office/drawing/2014/main" id="{006987CC-4C1E-3FED-D8E8-A48AECF799B9}"/>
              </a:ext>
            </a:extLst>
          </p:cNvPr>
          <p:cNvSpPr/>
          <p:nvPr/>
        </p:nvSpPr>
        <p:spPr>
          <a:xfrm>
            <a:off x="2374891" y="4219122"/>
            <a:ext cx="482877" cy="572843"/>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cxnSp>
        <p:nvCxnSpPr>
          <p:cNvPr id="39" name="Straight Connector 38">
            <a:extLst>
              <a:ext uri="{FF2B5EF4-FFF2-40B4-BE49-F238E27FC236}">
                <a16:creationId xmlns:a16="http://schemas.microsoft.com/office/drawing/2014/main" id="{65F8B837-6513-B09D-BAAA-D0036E867DD4}"/>
              </a:ext>
            </a:extLst>
          </p:cNvPr>
          <p:cNvCxnSpPr>
            <a:cxnSpLocks/>
          </p:cNvCxnSpPr>
          <p:nvPr/>
        </p:nvCxnSpPr>
        <p:spPr>
          <a:xfrm>
            <a:off x="2374891" y="4678965"/>
            <a:ext cx="482877" cy="0"/>
          </a:xfrm>
          <a:prstGeom prst="line">
            <a:avLst/>
          </a:prstGeom>
          <a:ln w="22225">
            <a:solidFill>
              <a:srgbClr val="363636"/>
            </a:solidFill>
          </a:ln>
        </p:spPr>
        <p:style>
          <a:lnRef idx="1">
            <a:schemeClr val="accent1"/>
          </a:lnRef>
          <a:fillRef idx="0">
            <a:schemeClr val="accent1"/>
          </a:fillRef>
          <a:effectRef idx="0">
            <a:schemeClr val="accent1"/>
          </a:effectRef>
          <a:fontRef idx="minor">
            <a:schemeClr val="tx1"/>
          </a:fontRef>
        </p:style>
      </p:cxnSp>
      <p:sp>
        <p:nvSpPr>
          <p:cNvPr id="41" name="Oval 40">
            <a:extLst>
              <a:ext uri="{FF2B5EF4-FFF2-40B4-BE49-F238E27FC236}">
                <a16:creationId xmlns:a16="http://schemas.microsoft.com/office/drawing/2014/main" id="{CDC40FAE-04C5-DFA0-6BBF-E051F5AB0775}"/>
              </a:ext>
            </a:extLst>
          </p:cNvPr>
          <p:cNvSpPr>
            <a:spLocks noChangeAspect="1"/>
          </p:cNvSpPr>
          <p:nvPr/>
        </p:nvSpPr>
        <p:spPr>
          <a:xfrm>
            <a:off x="2580329" y="4303109"/>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2" name="Oval 41">
            <a:extLst>
              <a:ext uri="{FF2B5EF4-FFF2-40B4-BE49-F238E27FC236}">
                <a16:creationId xmlns:a16="http://schemas.microsoft.com/office/drawing/2014/main" id="{DAA54366-1865-ED98-46CD-0F770EB2D74E}"/>
              </a:ext>
            </a:extLst>
          </p:cNvPr>
          <p:cNvSpPr>
            <a:spLocks noChangeAspect="1"/>
          </p:cNvSpPr>
          <p:nvPr/>
        </p:nvSpPr>
        <p:spPr>
          <a:xfrm>
            <a:off x="2580329" y="4538105"/>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3" name="Oval 42">
            <a:extLst>
              <a:ext uri="{FF2B5EF4-FFF2-40B4-BE49-F238E27FC236}">
                <a16:creationId xmlns:a16="http://schemas.microsoft.com/office/drawing/2014/main" id="{A9432A8B-DDD5-BD67-C8BC-917598918ABF}"/>
              </a:ext>
            </a:extLst>
          </p:cNvPr>
          <p:cNvSpPr>
            <a:spLocks noChangeAspect="1"/>
          </p:cNvSpPr>
          <p:nvPr/>
        </p:nvSpPr>
        <p:spPr>
          <a:xfrm>
            <a:off x="2580329" y="4760853"/>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4" name="TextBox 43">
            <a:extLst>
              <a:ext uri="{FF2B5EF4-FFF2-40B4-BE49-F238E27FC236}">
                <a16:creationId xmlns:a16="http://schemas.microsoft.com/office/drawing/2014/main" id="{57AE46ED-5E90-2136-1058-540B30DBC255}"/>
              </a:ext>
            </a:extLst>
          </p:cNvPr>
          <p:cNvSpPr txBox="1"/>
          <p:nvPr/>
        </p:nvSpPr>
        <p:spPr>
          <a:xfrm>
            <a:off x="2439037" y="4096226"/>
            <a:ext cx="354584" cy="276999"/>
          </a:xfrm>
          <a:prstGeom prst="rect">
            <a:avLst/>
          </a:prstGeom>
          <a:noFill/>
        </p:spPr>
        <p:txBody>
          <a:bodyPr wrap="none" rtlCol="0">
            <a:spAutoFit/>
          </a:bodyPr>
          <a:lstStyle/>
          <a:p>
            <a:pPr algn="ctr"/>
            <a:r>
              <a:rPr lang="ja-JP" sz="1200">
                <a:solidFill>
                  <a:schemeClr val="tx1"/>
                </a:solidFill>
              </a:rPr>
              <a:t>62</a:t>
            </a:r>
          </a:p>
        </p:txBody>
      </p:sp>
      <p:cxnSp>
        <p:nvCxnSpPr>
          <p:cNvPr id="46" name="Straight Connector 45">
            <a:extLst>
              <a:ext uri="{FF2B5EF4-FFF2-40B4-BE49-F238E27FC236}">
                <a16:creationId xmlns:a16="http://schemas.microsoft.com/office/drawing/2014/main" id="{90D9AAC8-6DC0-48AA-9956-3F645893C35A}"/>
              </a:ext>
            </a:extLst>
          </p:cNvPr>
          <p:cNvCxnSpPr>
            <a:cxnSpLocks/>
          </p:cNvCxnSpPr>
          <p:nvPr/>
        </p:nvCxnSpPr>
        <p:spPr>
          <a:xfrm>
            <a:off x="2616329" y="3859235"/>
            <a:ext cx="0" cy="359887"/>
          </a:xfrm>
          <a:prstGeom prst="line">
            <a:avLst/>
          </a:prstGeom>
          <a:ln>
            <a:solidFill>
              <a:srgbClr val="363636"/>
            </a:solidFill>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358A9899-1E39-45E7-3E4E-E59EF0B0E75D}"/>
              </a:ext>
            </a:extLst>
          </p:cNvPr>
          <p:cNvSpPr>
            <a:spLocks noChangeAspect="1"/>
          </p:cNvSpPr>
          <p:nvPr/>
        </p:nvSpPr>
        <p:spPr>
          <a:xfrm>
            <a:off x="2580329" y="3859235"/>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48" name="TextBox 47">
            <a:extLst>
              <a:ext uri="{FF2B5EF4-FFF2-40B4-BE49-F238E27FC236}">
                <a16:creationId xmlns:a16="http://schemas.microsoft.com/office/drawing/2014/main" id="{6EA7D01D-F93D-7756-D685-DFB7D90A6859}"/>
              </a:ext>
            </a:extLst>
          </p:cNvPr>
          <p:cNvSpPr txBox="1"/>
          <p:nvPr/>
        </p:nvSpPr>
        <p:spPr>
          <a:xfrm>
            <a:off x="2439037" y="4316300"/>
            <a:ext cx="354584" cy="276999"/>
          </a:xfrm>
          <a:prstGeom prst="rect">
            <a:avLst/>
          </a:prstGeom>
          <a:noFill/>
        </p:spPr>
        <p:txBody>
          <a:bodyPr wrap="none" rtlCol="0">
            <a:spAutoFit/>
          </a:bodyPr>
          <a:lstStyle/>
          <a:p>
            <a:pPr algn="ctr"/>
            <a:r>
              <a:rPr lang="ja-JP" sz="1200">
                <a:solidFill>
                  <a:schemeClr val="tx1"/>
                </a:solidFill>
              </a:rPr>
              <a:t>40</a:t>
            </a:r>
          </a:p>
        </p:txBody>
      </p:sp>
      <p:sp>
        <p:nvSpPr>
          <p:cNvPr id="49" name="TextBox 48">
            <a:extLst>
              <a:ext uri="{FF2B5EF4-FFF2-40B4-BE49-F238E27FC236}">
                <a16:creationId xmlns:a16="http://schemas.microsoft.com/office/drawing/2014/main" id="{308AFB44-406D-6013-D6D3-D6EA2A8AB0A4}"/>
              </a:ext>
            </a:extLst>
          </p:cNvPr>
          <p:cNvSpPr txBox="1"/>
          <p:nvPr/>
        </p:nvSpPr>
        <p:spPr>
          <a:xfrm>
            <a:off x="2439037" y="4536374"/>
            <a:ext cx="354584" cy="276999"/>
          </a:xfrm>
          <a:prstGeom prst="rect">
            <a:avLst/>
          </a:prstGeom>
          <a:noFill/>
        </p:spPr>
        <p:txBody>
          <a:bodyPr wrap="none" rtlCol="0">
            <a:spAutoFit/>
          </a:bodyPr>
          <a:lstStyle/>
          <a:p>
            <a:pPr algn="ctr"/>
            <a:r>
              <a:rPr lang="ja-JP" sz="1200">
                <a:solidFill>
                  <a:schemeClr val="tx1"/>
                </a:solidFill>
              </a:rPr>
              <a:t>38</a:t>
            </a:r>
          </a:p>
        </p:txBody>
      </p:sp>
      <p:cxnSp>
        <p:nvCxnSpPr>
          <p:cNvPr id="51" name="Straight Connector 50">
            <a:extLst>
              <a:ext uri="{FF2B5EF4-FFF2-40B4-BE49-F238E27FC236}">
                <a16:creationId xmlns:a16="http://schemas.microsoft.com/office/drawing/2014/main" id="{308AC960-3E35-7CD0-91A2-DC67FA0C91A2}"/>
              </a:ext>
            </a:extLst>
          </p:cNvPr>
          <p:cNvCxnSpPr/>
          <p:nvPr/>
        </p:nvCxnSpPr>
        <p:spPr>
          <a:xfrm>
            <a:off x="3519953" y="1873921"/>
            <a:ext cx="0" cy="3598606"/>
          </a:xfrm>
          <a:prstGeom prst="line">
            <a:avLst/>
          </a:prstGeom>
          <a:ln w="22225">
            <a:solidFill>
              <a:srgbClr val="363636"/>
            </a:solidFill>
            <a:prstDash val="dash"/>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CE107DF8-41C4-44A8-B6CF-69B35206B37E}"/>
              </a:ext>
            </a:extLst>
          </p:cNvPr>
          <p:cNvSpPr txBox="1"/>
          <p:nvPr/>
        </p:nvSpPr>
        <p:spPr>
          <a:xfrm>
            <a:off x="6191075" y="1985109"/>
            <a:ext cx="1691490" cy="338554"/>
          </a:xfrm>
          <a:prstGeom prst="rect">
            <a:avLst/>
          </a:prstGeom>
          <a:noFill/>
        </p:spPr>
        <p:txBody>
          <a:bodyPr wrap="none" rtlCol="0">
            <a:spAutoFit/>
          </a:bodyPr>
          <a:lstStyle/>
          <a:p>
            <a:pPr algn="ctr"/>
            <a:r>
              <a:rPr lang="ja-JP" sz="1600" b="1">
                <a:solidFill>
                  <a:schemeClr val="tx1"/>
                </a:solidFill>
              </a:rPr>
              <a:t>フローサイトメトリー</a:t>
            </a:r>
          </a:p>
        </p:txBody>
      </p:sp>
      <p:sp>
        <p:nvSpPr>
          <p:cNvPr id="53" name="Freeform 21">
            <a:extLst>
              <a:ext uri="{FF2B5EF4-FFF2-40B4-BE49-F238E27FC236}">
                <a16:creationId xmlns:a16="http://schemas.microsoft.com/office/drawing/2014/main" id="{E5DB1539-8F9F-F144-68E5-1974488037DC}"/>
              </a:ext>
            </a:extLst>
          </p:cNvPr>
          <p:cNvSpPr>
            <a:spLocks/>
          </p:cNvSpPr>
          <p:nvPr/>
        </p:nvSpPr>
        <p:spPr bwMode="auto">
          <a:xfrm>
            <a:off x="4398131" y="2921387"/>
            <a:ext cx="1800067" cy="193958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chemeClr val="tx1"/>
              </a:solidFill>
            </a:endParaRPr>
          </a:p>
        </p:txBody>
      </p:sp>
      <p:sp>
        <p:nvSpPr>
          <p:cNvPr id="56" name="Line 8">
            <a:extLst>
              <a:ext uri="{FF2B5EF4-FFF2-40B4-BE49-F238E27FC236}">
                <a16:creationId xmlns:a16="http://schemas.microsoft.com/office/drawing/2014/main" id="{DCF737C5-E46F-E79A-D133-CAC95F9D21C4}"/>
              </a:ext>
            </a:extLst>
          </p:cNvPr>
          <p:cNvSpPr>
            <a:spLocks noChangeShapeType="1"/>
          </p:cNvSpPr>
          <p:nvPr/>
        </p:nvSpPr>
        <p:spPr bwMode="auto">
          <a:xfrm>
            <a:off x="4310950" y="291138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57" name="Line 9">
            <a:extLst>
              <a:ext uri="{FF2B5EF4-FFF2-40B4-BE49-F238E27FC236}">
                <a16:creationId xmlns:a16="http://schemas.microsoft.com/office/drawing/2014/main" id="{7EB6B469-BD5E-E759-1267-DAA29FCB721E}"/>
              </a:ext>
            </a:extLst>
          </p:cNvPr>
          <p:cNvSpPr>
            <a:spLocks noChangeShapeType="1"/>
          </p:cNvSpPr>
          <p:nvPr/>
        </p:nvSpPr>
        <p:spPr bwMode="auto">
          <a:xfrm>
            <a:off x="4310950" y="351393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58" name="Line 10">
            <a:extLst>
              <a:ext uri="{FF2B5EF4-FFF2-40B4-BE49-F238E27FC236}">
                <a16:creationId xmlns:a16="http://schemas.microsoft.com/office/drawing/2014/main" id="{99DED464-3EA7-DFE3-300D-98D77D634FAF}"/>
              </a:ext>
            </a:extLst>
          </p:cNvPr>
          <p:cNvSpPr>
            <a:spLocks noChangeShapeType="1"/>
          </p:cNvSpPr>
          <p:nvPr/>
        </p:nvSpPr>
        <p:spPr bwMode="auto">
          <a:xfrm>
            <a:off x="4310950" y="4165787"/>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59" name="Line 11">
            <a:extLst>
              <a:ext uri="{FF2B5EF4-FFF2-40B4-BE49-F238E27FC236}">
                <a16:creationId xmlns:a16="http://schemas.microsoft.com/office/drawing/2014/main" id="{08F17A72-5E7E-C84C-5144-8AA3CFA6CF6E}"/>
              </a:ext>
            </a:extLst>
          </p:cNvPr>
          <p:cNvSpPr>
            <a:spLocks noChangeShapeType="1"/>
          </p:cNvSpPr>
          <p:nvPr/>
        </p:nvSpPr>
        <p:spPr bwMode="auto">
          <a:xfrm>
            <a:off x="4310950" y="4802819"/>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60" name="TextBox 59">
            <a:extLst>
              <a:ext uri="{FF2B5EF4-FFF2-40B4-BE49-F238E27FC236}">
                <a16:creationId xmlns:a16="http://schemas.microsoft.com/office/drawing/2014/main" id="{A6C53140-9D0A-EBA9-93A8-8C6B2063C290}"/>
              </a:ext>
            </a:extLst>
          </p:cNvPr>
          <p:cNvSpPr txBox="1"/>
          <p:nvPr/>
        </p:nvSpPr>
        <p:spPr>
          <a:xfrm rot="16200000">
            <a:off x="2860509" y="3742657"/>
            <a:ext cx="1980030" cy="307777"/>
          </a:xfrm>
          <a:prstGeom prst="rect">
            <a:avLst/>
          </a:prstGeom>
          <a:noFill/>
        </p:spPr>
        <p:txBody>
          <a:bodyPr wrap="none" rtlCol="0" anchor="b">
            <a:spAutoFit/>
          </a:bodyPr>
          <a:lstStyle/>
          <a:p>
            <a:pPr algn="ctr" fontAlgn="base">
              <a:spcBef>
                <a:spcPct val="0"/>
              </a:spcBef>
              <a:spcAft>
                <a:spcPct val="0"/>
              </a:spcAft>
            </a:pPr>
            <a:r>
              <a:rPr lang="ja-JP" sz="1400">
                <a:solidFill>
                  <a:schemeClr val="tx1"/>
                </a:solidFill>
                <a:cs typeface="Arial" panose="020B0604020202020204" pitchFamily="34" charset="0"/>
              </a:rPr>
              <a:t>総細胞数における割合</a:t>
            </a:r>
          </a:p>
        </p:txBody>
      </p:sp>
      <p:grpSp>
        <p:nvGrpSpPr>
          <p:cNvPr id="683" name="Group 682">
            <a:extLst>
              <a:ext uri="{FF2B5EF4-FFF2-40B4-BE49-F238E27FC236}">
                <a16:creationId xmlns:a16="http://schemas.microsoft.com/office/drawing/2014/main" id="{86D9B572-AC9B-2278-5FAB-8C46392CAA2C}"/>
              </a:ext>
            </a:extLst>
          </p:cNvPr>
          <p:cNvGrpSpPr/>
          <p:nvPr/>
        </p:nvGrpSpPr>
        <p:grpSpPr>
          <a:xfrm>
            <a:off x="3940192" y="2763612"/>
            <a:ext cx="383446" cy="2191513"/>
            <a:chOff x="3940192" y="3784984"/>
            <a:chExt cx="383446" cy="1604934"/>
          </a:xfrm>
        </p:grpSpPr>
        <p:sp>
          <p:nvSpPr>
            <p:cNvPr id="62" name="TextBox 61">
              <a:extLst>
                <a:ext uri="{FF2B5EF4-FFF2-40B4-BE49-F238E27FC236}">
                  <a16:creationId xmlns:a16="http://schemas.microsoft.com/office/drawing/2014/main" id="{C2795867-76C7-4CAA-C6FA-D9DD14186E7B}"/>
                </a:ext>
              </a:extLst>
            </p:cNvPr>
            <p:cNvSpPr txBox="1"/>
            <p:nvPr/>
          </p:nvSpPr>
          <p:spPr>
            <a:xfrm>
              <a:off x="3940192" y="3784984"/>
              <a:ext cx="383438" cy="225398"/>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15</a:t>
              </a:r>
            </a:p>
          </p:txBody>
        </p:sp>
        <p:sp>
          <p:nvSpPr>
            <p:cNvPr id="63" name="TextBox 62">
              <a:extLst>
                <a:ext uri="{FF2B5EF4-FFF2-40B4-BE49-F238E27FC236}">
                  <a16:creationId xmlns:a16="http://schemas.microsoft.com/office/drawing/2014/main" id="{DB32930C-2941-4D9A-B671-FFC34AC50A1B}"/>
                </a:ext>
              </a:extLst>
            </p:cNvPr>
            <p:cNvSpPr txBox="1"/>
            <p:nvPr/>
          </p:nvSpPr>
          <p:spPr>
            <a:xfrm>
              <a:off x="3940192" y="4220880"/>
              <a:ext cx="383438" cy="225398"/>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10</a:t>
              </a:r>
            </a:p>
          </p:txBody>
        </p:sp>
        <p:sp>
          <p:nvSpPr>
            <p:cNvPr id="640" name="TextBox 639">
              <a:extLst>
                <a:ext uri="{FF2B5EF4-FFF2-40B4-BE49-F238E27FC236}">
                  <a16:creationId xmlns:a16="http://schemas.microsoft.com/office/drawing/2014/main" id="{E68F2D0B-AC8E-87F2-C970-6B239CCE89E5}"/>
                </a:ext>
              </a:extLst>
            </p:cNvPr>
            <p:cNvSpPr txBox="1"/>
            <p:nvPr/>
          </p:nvSpPr>
          <p:spPr>
            <a:xfrm>
              <a:off x="4039578" y="4697477"/>
              <a:ext cx="284052" cy="225398"/>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5</a:t>
              </a:r>
            </a:p>
          </p:txBody>
        </p:sp>
        <p:sp>
          <p:nvSpPr>
            <p:cNvPr id="641" name="TextBox 640">
              <a:extLst>
                <a:ext uri="{FF2B5EF4-FFF2-40B4-BE49-F238E27FC236}">
                  <a16:creationId xmlns:a16="http://schemas.microsoft.com/office/drawing/2014/main" id="{38028312-302F-7556-DD36-C47838F601C7}"/>
                </a:ext>
              </a:extLst>
            </p:cNvPr>
            <p:cNvSpPr txBox="1"/>
            <p:nvPr/>
          </p:nvSpPr>
          <p:spPr>
            <a:xfrm>
              <a:off x="4039586" y="5164520"/>
              <a:ext cx="284052" cy="225398"/>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0</a:t>
              </a:r>
            </a:p>
          </p:txBody>
        </p:sp>
      </p:grpSp>
      <p:sp>
        <p:nvSpPr>
          <p:cNvPr id="642" name="TextBox 641">
            <a:extLst>
              <a:ext uri="{FF2B5EF4-FFF2-40B4-BE49-F238E27FC236}">
                <a16:creationId xmlns:a16="http://schemas.microsoft.com/office/drawing/2014/main" id="{12B8B77E-1D23-DA3D-6F82-70871E4168AC}"/>
              </a:ext>
            </a:extLst>
          </p:cNvPr>
          <p:cNvSpPr txBox="1"/>
          <p:nvPr/>
        </p:nvSpPr>
        <p:spPr>
          <a:xfrm>
            <a:off x="4398131" y="4917870"/>
            <a:ext cx="843501" cy="307777"/>
          </a:xfrm>
          <a:prstGeom prst="rect">
            <a:avLst/>
          </a:prstGeom>
          <a:noFill/>
        </p:spPr>
        <p:txBody>
          <a:bodyPr wrap="none" rtlCol="0">
            <a:spAutoFit/>
          </a:bodyPr>
          <a:lstStyle/>
          <a:p>
            <a:pPr algn="ctr"/>
            <a:r>
              <a:rPr lang="ja-JP" sz="1400">
                <a:solidFill>
                  <a:schemeClr val="tx1"/>
                </a:solidFill>
              </a:rPr>
              <a:t>DCBなし</a:t>
            </a:r>
          </a:p>
        </p:txBody>
      </p:sp>
      <p:sp>
        <p:nvSpPr>
          <p:cNvPr id="643" name="TextBox 642">
            <a:extLst>
              <a:ext uri="{FF2B5EF4-FFF2-40B4-BE49-F238E27FC236}">
                <a16:creationId xmlns:a16="http://schemas.microsoft.com/office/drawing/2014/main" id="{0B3DADED-13F9-5C40-25E4-52DAD382CBAB}"/>
              </a:ext>
            </a:extLst>
          </p:cNvPr>
          <p:cNvSpPr txBox="1"/>
          <p:nvPr/>
        </p:nvSpPr>
        <p:spPr>
          <a:xfrm>
            <a:off x="5501861" y="4917870"/>
            <a:ext cx="564577" cy="307777"/>
          </a:xfrm>
          <a:prstGeom prst="rect">
            <a:avLst/>
          </a:prstGeom>
          <a:noFill/>
        </p:spPr>
        <p:txBody>
          <a:bodyPr wrap="none" rtlCol="0">
            <a:spAutoFit/>
          </a:bodyPr>
          <a:lstStyle/>
          <a:p>
            <a:pPr algn="ctr"/>
            <a:r>
              <a:rPr lang="ja-JP" sz="1400">
                <a:solidFill>
                  <a:schemeClr val="tx1"/>
                </a:solidFill>
              </a:rPr>
              <a:t>DCB</a:t>
            </a:r>
          </a:p>
        </p:txBody>
      </p:sp>
      <p:grpSp>
        <p:nvGrpSpPr>
          <p:cNvPr id="645" name="Group 644">
            <a:extLst>
              <a:ext uri="{FF2B5EF4-FFF2-40B4-BE49-F238E27FC236}">
                <a16:creationId xmlns:a16="http://schemas.microsoft.com/office/drawing/2014/main" id="{A6192A80-784F-5CAD-2C2D-FE8A332516F0}"/>
              </a:ext>
            </a:extLst>
          </p:cNvPr>
          <p:cNvGrpSpPr/>
          <p:nvPr/>
        </p:nvGrpSpPr>
        <p:grpSpPr>
          <a:xfrm>
            <a:off x="6401600" y="2855197"/>
            <a:ext cx="2501566" cy="2344288"/>
            <a:chOff x="930540" y="3541372"/>
            <a:chExt cx="2501566" cy="2344288"/>
          </a:xfrm>
        </p:grpSpPr>
        <p:sp>
          <p:nvSpPr>
            <p:cNvPr id="646" name="Freeform 21">
              <a:extLst>
                <a:ext uri="{FF2B5EF4-FFF2-40B4-BE49-F238E27FC236}">
                  <a16:creationId xmlns:a16="http://schemas.microsoft.com/office/drawing/2014/main" id="{D40687C7-C34E-EC3F-6E2F-AA3B05B37890}"/>
                </a:ext>
              </a:extLst>
            </p:cNvPr>
            <p:cNvSpPr>
              <a:spLocks/>
            </p:cNvSpPr>
            <p:nvPr/>
          </p:nvSpPr>
          <p:spPr bwMode="auto">
            <a:xfrm>
              <a:off x="1632039" y="3581400"/>
              <a:ext cx="1800067" cy="193958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chemeClr val="tx1"/>
                </a:solidFill>
              </a:endParaRPr>
            </a:p>
          </p:txBody>
        </p:sp>
        <p:grpSp>
          <p:nvGrpSpPr>
            <p:cNvPr id="647" name="Group 646">
              <a:extLst>
                <a:ext uri="{FF2B5EF4-FFF2-40B4-BE49-F238E27FC236}">
                  <a16:creationId xmlns:a16="http://schemas.microsoft.com/office/drawing/2014/main" id="{11B3E44C-F2E2-402A-FAB2-A4C13CFB7184}"/>
                </a:ext>
              </a:extLst>
            </p:cNvPr>
            <p:cNvGrpSpPr/>
            <p:nvPr/>
          </p:nvGrpSpPr>
          <p:grpSpPr>
            <a:xfrm>
              <a:off x="930540" y="3541372"/>
              <a:ext cx="700552" cy="2073760"/>
              <a:chOff x="3064184" y="1797830"/>
              <a:chExt cx="700552" cy="2296679"/>
            </a:xfrm>
          </p:grpSpPr>
          <p:sp>
            <p:nvSpPr>
              <p:cNvPr id="651" name="Line 8">
                <a:extLst>
                  <a:ext uri="{FF2B5EF4-FFF2-40B4-BE49-F238E27FC236}">
                    <a16:creationId xmlns:a16="http://schemas.microsoft.com/office/drawing/2014/main" id="{EEFC36C4-3D68-F897-C6BE-E3D2A90D452A}"/>
                  </a:ext>
                </a:extLst>
              </p:cNvPr>
              <p:cNvSpPr>
                <a:spLocks noChangeShapeType="1"/>
              </p:cNvSpPr>
              <p:nvPr/>
            </p:nvSpPr>
            <p:spPr bwMode="auto">
              <a:xfrm>
                <a:off x="3678502" y="1969329"/>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652" name="Line 9">
                <a:extLst>
                  <a:ext uri="{FF2B5EF4-FFF2-40B4-BE49-F238E27FC236}">
                    <a16:creationId xmlns:a16="http://schemas.microsoft.com/office/drawing/2014/main" id="{1E653A00-A7F3-7695-19E6-5AF7080EBF6D}"/>
                  </a:ext>
                </a:extLst>
              </p:cNvPr>
              <p:cNvSpPr>
                <a:spLocks noChangeShapeType="1"/>
              </p:cNvSpPr>
              <p:nvPr/>
            </p:nvSpPr>
            <p:spPr bwMode="auto">
              <a:xfrm>
                <a:off x="3678502" y="2622851"/>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653" name="Line 10">
                <a:extLst>
                  <a:ext uri="{FF2B5EF4-FFF2-40B4-BE49-F238E27FC236}">
                    <a16:creationId xmlns:a16="http://schemas.microsoft.com/office/drawing/2014/main" id="{C26D70FB-1AB0-FD52-A6EA-7C66A16552A8}"/>
                  </a:ext>
                </a:extLst>
              </p:cNvPr>
              <p:cNvSpPr>
                <a:spLocks noChangeShapeType="1"/>
              </p:cNvSpPr>
              <p:nvPr/>
            </p:nvSpPr>
            <p:spPr bwMode="auto">
              <a:xfrm>
                <a:off x="3678502" y="3265629"/>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654" name="Line 11">
                <a:extLst>
                  <a:ext uri="{FF2B5EF4-FFF2-40B4-BE49-F238E27FC236}">
                    <a16:creationId xmlns:a16="http://schemas.microsoft.com/office/drawing/2014/main" id="{F204F5E4-3F6C-02DB-D5E4-3F492B2FEADF}"/>
                  </a:ext>
                </a:extLst>
              </p:cNvPr>
              <p:cNvSpPr>
                <a:spLocks noChangeShapeType="1"/>
              </p:cNvSpPr>
              <p:nvPr/>
            </p:nvSpPr>
            <p:spPr bwMode="auto">
              <a:xfrm>
                <a:off x="3678502" y="3925838"/>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655" name="TextBox 654">
                <a:extLst>
                  <a:ext uri="{FF2B5EF4-FFF2-40B4-BE49-F238E27FC236}">
                    <a16:creationId xmlns:a16="http://schemas.microsoft.com/office/drawing/2014/main" id="{D22798C3-A015-BC9C-48CE-437DC05F5AD4}"/>
                  </a:ext>
                </a:extLst>
              </p:cNvPr>
              <p:cNvSpPr txBox="1"/>
              <p:nvPr/>
            </p:nvSpPr>
            <p:spPr>
              <a:xfrm rot="16200000">
                <a:off x="2121637" y="2768254"/>
                <a:ext cx="2192872" cy="307777"/>
              </a:xfrm>
              <a:prstGeom prst="rect">
                <a:avLst/>
              </a:prstGeom>
              <a:noFill/>
            </p:spPr>
            <p:txBody>
              <a:bodyPr wrap="none" rtlCol="0" anchor="b">
                <a:spAutoFit/>
              </a:bodyPr>
              <a:lstStyle/>
              <a:p>
                <a:pPr algn="ctr" fontAlgn="base">
                  <a:spcBef>
                    <a:spcPct val="0"/>
                  </a:spcBef>
                  <a:spcAft>
                    <a:spcPct val="0"/>
                  </a:spcAft>
                </a:pPr>
                <a:r>
                  <a:rPr lang="ja-JP" sz="1400" dirty="0">
                    <a:solidFill>
                      <a:schemeClr val="tx1"/>
                    </a:solidFill>
                    <a:cs typeface="Arial" panose="020B0604020202020204" pitchFamily="34" charset="0"/>
                  </a:rPr>
                  <a:t>総細胞数における割合</a:t>
                </a:r>
              </a:p>
            </p:txBody>
          </p:sp>
          <p:sp>
            <p:nvSpPr>
              <p:cNvPr id="657" name="TextBox 656">
                <a:extLst>
                  <a:ext uri="{FF2B5EF4-FFF2-40B4-BE49-F238E27FC236}">
                    <a16:creationId xmlns:a16="http://schemas.microsoft.com/office/drawing/2014/main" id="{D0C23194-B783-08FF-A963-395F1F8F383A}"/>
                  </a:ext>
                </a:extLst>
              </p:cNvPr>
              <p:cNvSpPr txBox="1"/>
              <p:nvPr/>
            </p:nvSpPr>
            <p:spPr>
              <a:xfrm>
                <a:off x="3407130" y="1797830"/>
                <a:ext cx="284052"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6</a:t>
                </a:r>
              </a:p>
            </p:txBody>
          </p:sp>
          <p:sp>
            <p:nvSpPr>
              <p:cNvPr id="658" name="TextBox 657">
                <a:extLst>
                  <a:ext uri="{FF2B5EF4-FFF2-40B4-BE49-F238E27FC236}">
                    <a16:creationId xmlns:a16="http://schemas.microsoft.com/office/drawing/2014/main" id="{9FB5FC59-7239-7A0D-B13F-AE6054338588}"/>
                  </a:ext>
                </a:extLst>
              </p:cNvPr>
              <p:cNvSpPr txBox="1"/>
              <p:nvPr/>
            </p:nvSpPr>
            <p:spPr>
              <a:xfrm>
                <a:off x="3407130" y="2451124"/>
                <a:ext cx="284052"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4</a:t>
                </a:r>
              </a:p>
            </p:txBody>
          </p:sp>
          <p:sp>
            <p:nvSpPr>
              <p:cNvPr id="659" name="TextBox 658">
                <a:extLst>
                  <a:ext uri="{FF2B5EF4-FFF2-40B4-BE49-F238E27FC236}">
                    <a16:creationId xmlns:a16="http://schemas.microsoft.com/office/drawing/2014/main" id="{539699FA-3D2D-AA90-B6FB-358546CED636}"/>
                  </a:ext>
                </a:extLst>
              </p:cNvPr>
              <p:cNvSpPr txBox="1"/>
              <p:nvPr/>
            </p:nvSpPr>
            <p:spPr>
              <a:xfrm>
                <a:off x="3407130" y="3093671"/>
                <a:ext cx="284052"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2</a:t>
                </a:r>
              </a:p>
            </p:txBody>
          </p:sp>
          <p:sp>
            <p:nvSpPr>
              <p:cNvPr id="660" name="TextBox 659">
                <a:extLst>
                  <a:ext uri="{FF2B5EF4-FFF2-40B4-BE49-F238E27FC236}">
                    <a16:creationId xmlns:a16="http://schemas.microsoft.com/office/drawing/2014/main" id="{FC42673C-FC50-9C04-2076-DA546CD9A9A0}"/>
                  </a:ext>
                </a:extLst>
              </p:cNvPr>
              <p:cNvSpPr txBox="1"/>
              <p:nvPr/>
            </p:nvSpPr>
            <p:spPr>
              <a:xfrm>
                <a:off x="3407138" y="3753647"/>
                <a:ext cx="284052"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0</a:t>
                </a:r>
              </a:p>
            </p:txBody>
          </p:sp>
        </p:grpSp>
        <p:sp>
          <p:nvSpPr>
            <p:cNvPr id="648" name="TextBox 647">
              <a:extLst>
                <a:ext uri="{FF2B5EF4-FFF2-40B4-BE49-F238E27FC236}">
                  <a16:creationId xmlns:a16="http://schemas.microsoft.com/office/drawing/2014/main" id="{8735AA9E-15D8-E5F8-505C-AB8CEFFF6E3D}"/>
                </a:ext>
              </a:extLst>
            </p:cNvPr>
            <p:cNvSpPr txBox="1"/>
            <p:nvPr/>
          </p:nvSpPr>
          <p:spPr>
            <a:xfrm>
              <a:off x="1632039" y="5577883"/>
              <a:ext cx="843501" cy="307777"/>
            </a:xfrm>
            <a:prstGeom prst="rect">
              <a:avLst/>
            </a:prstGeom>
            <a:noFill/>
          </p:spPr>
          <p:txBody>
            <a:bodyPr wrap="none" rtlCol="0">
              <a:spAutoFit/>
            </a:bodyPr>
            <a:lstStyle/>
            <a:p>
              <a:pPr algn="ctr"/>
              <a:r>
                <a:rPr lang="ja-JP" sz="1400">
                  <a:solidFill>
                    <a:schemeClr val="tx1"/>
                  </a:solidFill>
                </a:rPr>
                <a:t>DCBなし</a:t>
              </a:r>
            </a:p>
          </p:txBody>
        </p:sp>
        <p:sp>
          <p:nvSpPr>
            <p:cNvPr id="649" name="TextBox 648">
              <a:extLst>
                <a:ext uri="{FF2B5EF4-FFF2-40B4-BE49-F238E27FC236}">
                  <a16:creationId xmlns:a16="http://schemas.microsoft.com/office/drawing/2014/main" id="{A84344AF-018C-159F-EF2F-4C77AAC1C9C1}"/>
                </a:ext>
              </a:extLst>
            </p:cNvPr>
            <p:cNvSpPr txBox="1"/>
            <p:nvPr/>
          </p:nvSpPr>
          <p:spPr>
            <a:xfrm>
              <a:off x="2735769" y="5577883"/>
              <a:ext cx="564577" cy="307777"/>
            </a:xfrm>
            <a:prstGeom prst="rect">
              <a:avLst/>
            </a:prstGeom>
            <a:noFill/>
          </p:spPr>
          <p:txBody>
            <a:bodyPr wrap="none" rtlCol="0">
              <a:spAutoFit/>
            </a:bodyPr>
            <a:lstStyle/>
            <a:p>
              <a:pPr algn="ctr"/>
              <a:r>
                <a:rPr lang="ja-JP" sz="1400">
                  <a:solidFill>
                    <a:schemeClr val="tx1"/>
                  </a:solidFill>
                </a:rPr>
                <a:t>DCB</a:t>
              </a:r>
            </a:p>
          </p:txBody>
        </p:sp>
      </p:grpSp>
      <p:grpSp>
        <p:nvGrpSpPr>
          <p:cNvPr id="661" name="Group 660">
            <a:extLst>
              <a:ext uri="{FF2B5EF4-FFF2-40B4-BE49-F238E27FC236}">
                <a16:creationId xmlns:a16="http://schemas.microsoft.com/office/drawing/2014/main" id="{8F1E6C3A-BA0C-CB02-8072-B12B0B727BB3}"/>
              </a:ext>
            </a:extLst>
          </p:cNvPr>
          <p:cNvGrpSpPr/>
          <p:nvPr/>
        </p:nvGrpSpPr>
        <p:grpSpPr>
          <a:xfrm>
            <a:off x="9056466" y="2802107"/>
            <a:ext cx="2551668" cy="2371216"/>
            <a:chOff x="880438" y="3514444"/>
            <a:chExt cx="2551668" cy="2371216"/>
          </a:xfrm>
        </p:grpSpPr>
        <p:sp>
          <p:nvSpPr>
            <p:cNvPr id="662" name="Freeform 21">
              <a:extLst>
                <a:ext uri="{FF2B5EF4-FFF2-40B4-BE49-F238E27FC236}">
                  <a16:creationId xmlns:a16="http://schemas.microsoft.com/office/drawing/2014/main" id="{A2B764F4-BF05-D5BF-541A-30CBA7E0266C}"/>
                </a:ext>
              </a:extLst>
            </p:cNvPr>
            <p:cNvSpPr>
              <a:spLocks/>
            </p:cNvSpPr>
            <p:nvPr/>
          </p:nvSpPr>
          <p:spPr bwMode="auto">
            <a:xfrm>
              <a:off x="1632039" y="3581400"/>
              <a:ext cx="1800067" cy="193958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chemeClr val="tx1"/>
                </a:solidFill>
              </a:endParaRPr>
            </a:p>
          </p:txBody>
        </p:sp>
        <p:grpSp>
          <p:nvGrpSpPr>
            <p:cNvPr id="663" name="Group 662">
              <a:extLst>
                <a:ext uri="{FF2B5EF4-FFF2-40B4-BE49-F238E27FC236}">
                  <a16:creationId xmlns:a16="http://schemas.microsoft.com/office/drawing/2014/main" id="{657D356D-42CA-655B-D27B-262D7ED88B7D}"/>
                </a:ext>
              </a:extLst>
            </p:cNvPr>
            <p:cNvGrpSpPr/>
            <p:nvPr/>
          </p:nvGrpSpPr>
          <p:grpSpPr>
            <a:xfrm>
              <a:off x="880438" y="3514444"/>
              <a:ext cx="750654" cy="2084225"/>
              <a:chOff x="3014082" y="1768006"/>
              <a:chExt cx="750654" cy="2308273"/>
            </a:xfrm>
          </p:grpSpPr>
          <p:sp>
            <p:nvSpPr>
              <p:cNvPr id="667" name="Line 8">
                <a:extLst>
                  <a:ext uri="{FF2B5EF4-FFF2-40B4-BE49-F238E27FC236}">
                    <a16:creationId xmlns:a16="http://schemas.microsoft.com/office/drawing/2014/main" id="{EF93322F-3E58-FF4C-AA03-C84D54A8D734}"/>
                  </a:ext>
                </a:extLst>
              </p:cNvPr>
              <p:cNvSpPr>
                <a:spLocks noChangeShapeType="1"/>
              </p:cNvSpPr>
              <p:nvPr/>
            </p:nvSpPr>
            <p:spPr bwMode="auto">
              <a:xfrm>
                <a:off x="3678502" y="2071803"/>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dirty="0">
                  <a:solidFill>
                    <a:schemeClr val="tx1"/>
                  </a:solidFill>
                </a:endParaRPr>
              </a:p>
            </p:txBody>
          </p:sp>
          <p:sp>
            <p:nvSpPr>
              <p:cNvPr id="668" name="Line 9">
                <a:extLst>
                  <a:ext uri="{FF2B5EF4-FFF2-40B4-BE49-F238E27FC236}">
                    <a16:creationId xmlns:a16="http://schemas.microsoft.com/office/drawing/2014/main" id="{6487CEE4-D34C-24B2-E65C-E409DA055090}"/>
                  </a:ext>
                </a:extLst>
              </p:cNvPr>
              <p:cNvSpPr>
                <a:spLocks noChangeShapeType="1"/>
              </p:cNvSpPr>
              <p:nvPr/>
            </p:nvSpPr>
            <p:spPr bwMode="auto">
              <a:xfrm>
                <a:off x="3678502" y="267710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669" name="Line 10">
                <a:extLst>
                  <a:ext uri="{FF2B5EF4-FFF2-40B4-BE49-F238E27FC236}">
                    <a16:creationId xmlns:a16="http://schemas.microsoft.com/office/drawing/2014/main" id="{844DE4F6-B86F-EF20-94C2-93ED8D2F7CD5}"/>
                  </a:ext>
                </a:extLst>
              </p:cNvPr>
              <p:cNvSpPr>
                <a:spLocks noChangeShapeType="1"/>
              </p:cNvSpPr>
              <p:nvPr/>
            </p:nvSpPr>
            <p:spPr bwMode="auto">
              <a:xfrm>
                <a:off x="3678502" y="3259599"/>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670" name="Line 11">
                <a:extLst>
                  <a:ext uri="{FF2B5EF4-FFF2-40B4-BE49-F238E27FC236}">
                    <a16:creationId xmlns:a16="http://schemas.microsoft.com/office/drawing/2014/main" id="{6F4BAF3F-32B7-BDC3-44EF-3556DCEC3CEB}"/>
                  </a:ext>
                </a:extLst>
              </p:cNvPr>
              <p:cNvSpPr>
                <a:spLocks noChangeShapeType="1"/>
              </p:cNvSpPr>
              <p:nvPr/>
            </p:nvSpPr>
            <p:spPr bwMode="auto">
              <a:xfrm>
                <a:off x="3678502" y="3853501"/>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chemeClr val="tx1"/>
                  </a:solidFill>
                </a:endParaRPr>
              </a:p>
            </p:txBody>
          </p:sp>
          <p:sp>
            <p:nvSpPr>
              <p:cNvPr id="671" name="TextBox 670">
                <a:extLst>
                  <a:ext uri="{FF2B5EF4-FFF2-40B4-BE49-F238E27FC236}">
                    <a16:creationId xmlns:a16="http://schemas.microsoft.com/office/drawing/2014/main" id="{269F8395-FAB8-4214-59E7-BE46A7E53AFF}"/>
                  </a:ext>
                </a:extLst>
              </p:cNvPr>
              <p:cNvSpPr txBox="1"/>
              <p:nvPr/>
            </p:nvSpPr>
            <p:spPr>
              <a:xfrm rot="16200000">
                <a:off x="2013834" y="2768254"/>
                <a:ext cx="2308273" cy="307777"/>
              </a:xfrm>
              <a:prstGeom prst="rect">
                <a:avLst/>
              </a:prstGeom>
              <a:noFill/>
            </p:spPr>
            <p:txBody>
              <a:bodyPr wrap="none" rtlCol="0" anchor="b">
                <a:spAutoFit/>
              </a:bodyPr>
              <a:lstStyle/>
              <a:p>
                <a:pPr algn="ctr" fontAlgn="base">
                  <a:spcBef>
                    <a:spcPct val="0"/>
                  </a:spcBef>
                  <a:spcAft>
                    <a:spcPct val="0"/>
                  </a:spcAft>
                </a:pPr>
                <a:r>
                  <a:rPr lang="ja-JP" sz="1400" dirty="0">
                    <a:solidFill>
                      <a:schemeClr val="tx1"/>
                    </a:solidFill>
                    <a:cs typeface="Arial" panose="020B0604020202020204" pitchFamily="34" charset="0"/>
                  </a:rPr>
                  <a:t>CD3+細胞における割合</a:t>
                </a:r>
              </a:p>
            </p:txBody>
          </p:sp>
          <p:sp>
            <p:nvSpPr>
              <p:cNvPr id="673" name="TextBox 672">
                <a:extLst>
                  <a:ext uri="{FF2B5EF4-FFF2-40B4-BE49-F238E27FC236}">
                    <a16:creationId xmlns:a16="http://schemas.microsoft.com/office/drawing/2014/main" id="{58DFCA56-D9FA-2BD1-3329-63B868C6B314}"/>
                  </a:ext>
                </a:extLst>
              </p:cNvPr>
              <p:cNvSpPr txBox="1"/>
              <p:nvPr/>
            </p:nvSpPr>
            <p:spPr>
              <a:xfrm>
                <a:off x="3307743" y="1912362"/>
                <a:ext cx="383439"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75</a:t>
                </a:r>
              </a:p>
            </p:txBody>
          </p:sp>
          <p:sp>
            <p:nvSpPr>
              <p:cNvPr id="674" name="TextBox 673">
                <a:extLst>
                  <a:ext uri="{FF2B5EF4-FFF2-40B4-BE49-F238E27FC236}">
                    <a16:creationId xmlns:a16="http://schemas.microsoft.com/office/drawing/2014/main" id="{94B02D9B-FDCD-5EA2-D7E9-8107CD1A1F32}"/>
                  </a:ext>
                </a:extLst>
              </p:cNvPr>
              <p:cNvSpPr txBox="1"/>
              <p:nvPr/>
            </p:nvSpPr>
            <p:spPr>
              <a:xfrm>
                <a:off x="3307743" y="2517428"/>
                <a:ext cx="383439"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50</a:t>
                </a:r>
              </a:p>
            </p:txBody>
          </p:sp>
          <p:sp>
            <p:nvSpPr>
              <p:cNvPr id="677" name="TextBox 676">
                <a:extLst>
                  <a:ext uri="{FF2B5EF4-FFF2-40B4-BE49-F238E27FC236}">
                    <a16:creationId xmlns:a16="http://schemas.microsoft.com/office/drawing/2014/main" id="{1FAECFAE-18A1-6044-FA13-DD84F6B7593F}"/>
                  </a:ext>
                </a:extLst>
              </p:cNvPr>
              <p:cNvSpPr txBox="1"/>
              <p:nvPr/>
            </p:nvSpPr>
            <p:spPr>
              <a:xfrm>
                <a:off x="3307743" y="3093669"/>
                <a:ext cx="383439"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25</a:t>
                </a:r>
              </a:p>
            </p:txBody>
          </p:sp>
          <p:sp>
            <p:nvSpPr>
              <p:cNvPr id="678" name="TextBox 677">
                <a:extLst>
                  <a:ext uri="{FF2B5EF4-FFF2-40B4-BE49-F238E27FC236}">
                    <a16:creationId xmlns:a16="http://schemas.microsoft.com/office/drawing/2014/main" id="{C5DF8A3E-111B-BE9B-1A6D-B1C51944C193}"/>
                  </a:ext>
                </a:extLst>
              </p:cNvPr>
              <p:cNvSpPr txBox="1"/>
              <p:nvPr/>
            </p:nvSpPr>
            <p:spPr>
              <a:xfrm>
                <a:off x="3407138" y="3699395"/>
                <a:ext cx="284052" cy="340862"/>
              </a:xfrm>
              <a:prstGeom prst="rect">
                <a:avLst/>
              </a:prstGeom>
              <a:noFill/>
            </p:spPr>
            <p:txBody>
              <a:bodyPr wrap="none" rtlCol="0" anchor="ctr" anchorCtr="0">
                <a:spAutoFit/>
              </a:bodyPr>
              <a:lstStyle/>
              <a:p>
                <a:pPr algn="r"/>
                <a:r>
                  <a:rPr lang="ja-JP" sz="1400">
                    <a:solidFill>
                      <a:schemeClr val="tx1"/>
                    </a:solidFill>
                    <a:cs typeface="Arial" panose="020B0604020202020204" pitchFamily="34" charset="0"/>
                  </a:rPr>
                  <a:t>0</a:t>
                </a:r>
              </a:p>
            </p:txBody>
          </p:sp>
        </p:grpSp>
        <p:sp>
          <p:nvSpPr>
            <p:cNvPr id="664" name="TextBox 663">
              <a:extLst>
                <a:ext uri="{FF2B5EF4-FFF2-40B4-BE49-F238E27FC236}">
                  <a16:creationId xmlns:a16="http://schemas.microsoft.com/office/drawing/2014/main" id="{56DE5DBB-5C05-5891-9452-4F3D546BCE6B}"/>
                </a:ext>
              </a:extLst>
            </p:cNvPr>
            <p:cNvSpPr txBox="1"/>
            <p:nvPr/>
          </p:nvSpPr>
          <p:spPr>
            <a:xfrm>
              <a:off x="1632039" y="5577883"/>
              <a:ext cx="843501" cy="307777"/>
            </a:xfrm>
            <a:prstGeom prst="rect">
              <a:avLst/>
            </a:prstGeom>
            <a:noFill/>
          </p:spPr>
          <p:txBody>
            <a:bodyPr wrap="none" rtlCol="0">
              <a:spAutoFit/>
            </a:bodyPr>
            <a:lstStyle/>
            <a:p>
              <a:pPr algn="ctr"/>
              <a:r>
                <a:rPr lang="ja-JP" sz="1400">
                  <a:solidFill>
                    <a:schemeClr val="tx1"/>
                  </a:solidFill>
                </a:rPr>
                <a:t>DCBなし</a:t>
              </a:r>
            </a:p>
          </p:txBody>
        </p:sp>
        <p:sp>
          <p:nvSpPr>
            <p:cNvPr id="665" name="TextBox 664">
              <a:extLst>
                <a:ext uri="{FF2B5EF4-FFF2-40B4-BE49-F238E27FC236}">
                  <a16:creationId xmlns:a16="http://schemas.microsoft.com/office/drawing/2014/main" id="{5622AA95-46BE-EF8F-4CB4-16309BA5D9F1}"/>
                </a:ext>
              </a:extLst>
            </p:cNvPr>
            <p:cNvSpPr txBox="1"/>
            <p:nvPr/>
          </p:nvSpPr>
          <p:spPr>
            <a:xfrm>
              <a:off x="2735769" y="5577883"/>
              <a:ext cx="564577" cy="307777"/>
            </a:xfrm>
            <a:prstGeom prst="rect">
              <a:avLst/>
            </a:prstGeom>
            <a:noFill/>
          </p:spPr>
          <p:txBody>
            <a:bodyPr wrap="none" rtlCol="0">
              <a:spAutoFit/>
            </a:bodyPr>
            <a:lstStyle/>
            <a:p>
              <a:pPr algn="ctr"/>
              <a:r>
                <a:rPr lang="ja-JP" sz="1400">
                  <a:solidFill>
                    <a:schemeClr val="tx1"/>
                  </a:solidFill>
                </a:rPr>
                <a:t>DCB</a:t>
              </a:r>
            </a:p>
          </p:txBody>
        </p:sp>
      </p:grpSp>
      <p:sp>
        <p:nvSpPr>
          <p:cNvPr id="679" name="TextBox 678">
            <a:extLst>
              <a:ext uri="{FF2B5EF4-FFF2-40B4-BE49-F238E27FC236}">
                <a16:creationId xmlns:a16="http://schemas.microsoft.com/office/drawing/2014/main" id="{8938BD3C-D7B2-D49E-1FC9-7BD8DF72E250}"/>
              </a:ext>
            </a:extLst>
          </p:cNvPr>
          <p:cNvSpPr txBox="1"/>
          <p:nvPr/>
        </p:nvSpPr>
        <p:spPr>
          <a:xfrm>
            <a:off x="4563260" y="2141855"/>
            <a:ext cx="1465466" cy="523220"/>
          </a:xfrm>
          <a:prstGeom prst="rect">
            <a:avLst/>
          </a:prstGeom>
          <a:noFill/>
        </p:spPr>
        <p:txBody>
          <a:bodyPr wrap="none" rtlCol="0">
            <a:spAutoFit/>
          </a:bodyPr>
          <a:lstStyle/>
          <a:p>
            <a:pPr algn="ctr"/>
            <a:r>
              <a:rPr lang="ja-JP" sz="1400" dirty="0">
                <a:solidFill>
                  <a:schemeClr val="tx1"/>
                </a:solidFill>
              </a:rPr>
              <a:t>トータルCD45+
免疫細胞</a:t>
            </a:r>
          </a:p>
        </p:txBody>
      </p:sp>
      <p:sp>
        <p:nvSpPr>
          <p:cNvPr id="680" name="TextBox 679">
            <a:extLst>
              <a:ext uri="{FF2B5EF4-FFF2-40B4-BE49-F238E27FC236}">
                <a16:creationId xmlns:a16="http://schemas.microsoft.com/office/drawing/2014/main" id="{07B251A0-D845-92A5-C239-F6651FF22D90}"/>
              </a:ext>
            </a:extLst>
          </p:cNvPr>
          <p:cNvSpPr txBox="1"/>
          <p:nvPr/>
        </p:nvSpPr>
        <p:spPr>
          <a:xfrm>
            <a:off x="7447868" y="2357298"/>
            <a:ext cx="1208857" cy="307777"/>
          </a:xfrm>
          <a:prstGeom prst="rect">
            <a:avLst/>
          </a:prstGeom>
          <a:noFill/>
        </p:spPr>
        <p:txBody>
          <a:bodyPr wrap="none" rtlCol="0">
            <a:spAutoFit/>
          </a:bodyPr>
          <a:lstStyle/>
          <a:p>
            <a:pPr algn="ctr"/>
            <a:r>
              <a:rPr lang="ja-JP" sz="1400">
                <a:solidFill>
                  <a:schemeClr val="tx1"/>
                </a:solidFill>
              </a:rPr>
              <a:t>CD3+ T細胞</a:t>
            </a:r>
          </a:p>
        </p:txBody>
      </p:sp>
      <p:sp>
        <p:nvSpPr>
          <p:cNvPr id="681" name="TextBox 680">
            <a:extLst>
              <a:ext uri="{FF2B5EF4-FFF2-40B4-BE49-F238E27FC236}">
                <a16:creationId xmlns:a16="http://schemas.microsoft.com/office/drawing/2014/main" id="{A1AD8F20-92BF-CAFA-3BF5-6D875E3591F3}"/>
              </a:ext>
            </a:extLst>
          </p:cNvPr>
          <p:cNvSpPr txBox="1"/>
          <p:nvPr/>
        </p:nvSpPr>
        <p:spPr>
          <a:xfrm>
            <a:off x="10165491" y="2357298"/>
            <a:ext cx="1208857" cy="307777"/>
          </a:xfrm>
          <a:prstGeom prst="rect">
            <a:avLst/>
          </a:prstGeom>
          <a:noFill/>
        </p:spPr>
        <p:txBody>
          <a:bodyPr wrap="none" rtlCol="0">
            <a:spAutoFit/>
          </a:bodyPr>
          <a:lstStyle/>
          <a:p>
            <a:pPr algn="ctr"/>
            <a:r>
              <a:rPr lang="ja-JP" sz="1400">
                <a:solidFill>
                  <a:schemeClr val="tx1"/>
                </a:solidFill>
              </a:rPr>
              <a:t>CD8+ T細胞</a:t>
            </a:r>
          </a:p>
        </p:txBody>
      </p:sp>
      <p:sp>
        <p:nvSpPr>
          <p:cNvPr id="703" name="Rectangle 702">
            <a:extLst>
              <a:ext uri="{FF2B5EF4-FFF2-40B4-BE49-F238E27FC236}">
                <a16:creationId xmlns:a16="http://schemas.microsoft.com/office/drawing/2014/main" id="{E3A39BEA-6878-595A-5B35-2A0835C8AAC8}"/>
              </a:ext>
            </a:extLst>
          </p:cNvPr>
          <p:cNvSpPr/>
          <p:nvPr/>
        </p:nvSpPr>
        <p:spPr>
          <a:xfrm>
            <a:off x="5560282" y="3600140"/>
            <a:ext cx="482877" cy="1134075"/>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cxnSp>
        <p:nvCxnSpPr>
          <p:cNvPr id="704" name="Straight Connector 703">
            <a:extLst>
              <a:ext uri="{FF2B5EF4-FFF2-40B4-BE49-F238E27FC236}">
                <a16:creationId xmlns:a16="http://schemas.microsoft.com/office/drawing/2014/main" id="{A6E06622-E2C2-6242-6A50-EAB27EF079D4}"/>
              </a:ext>
            </a:extLst>
          </p:cNvPr>
          <p:cNvCxnSpPr>
            <a:cxnSpLocks/>
          </p:cNvCxnSpPr>
          <p:nvPr/>
        </p:nvCxnSpPr>
        <p:spPr>
          <a:xfrm>
            <a:off x="5558646" y="4689171"/>
            <a:ext cx="482877" cy="0"/>
          </a:xfrm>
          <a:prstGeom prst="line">
            <a:avLst/>
          </a:prstGeom>
          <a:ln>
            <a:solidFill>
              <a:srgbClr val="363636"/>
            </a:solidFill>
          </a:ln>
        </p:spPr>
        <p:style>
          <a:lnRef idx="1">
            <a:schemeClr val="accent1"/>
          </a:lnRef>
          <a:fillRef idx="0">
            <a:schemeClr val="accent1"/>
          </a:fillRef>
          <a:effectRef idx="0">
            <a:schemeClr val="accent1"/>
          </a:effectRef>
          <a:fontRef idx="minor">
            <a:schemeClr val="tx1"/>
          </a:fontRef>
        </p:style>
      </p:cxnSp>
      <p:sp>
        <p:nvSpPr>
          <p:cNvPr id="705" name="Oval 704">
            <a:extLst>
              <a:ext uri="{FF2B5EF4-FFF2-40B4-BE49-F238E27FC236}">
                <a16:creationId xmlns:a16="http://schemas.microsoft.com/office/drawing/2014/main" id="{AEAD1BF1-A2B2-C48C-5C97-DB788B46F489}"/>
              </a:ext>
            </a:extLst>
          </p:cNvPr>
          <p:cNvSpPr>
            <a:spLocks noChangeAspect="1"/>
          </p:cNvSpPr>
          <p:nvPr/>
        </p:nvSpPr>
        <p:spPr>
          <a:xfrm>
            <a:off x="5761794" y="4681310"/>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06" name="Oval 705">
            <a:extLst>
              <a:ext uri="{FF2B5EF4-FFF2-40B4-BE49-F238E27FC236}">
                <a16:creationId xmlns:a16="http://schemas.microsoft.com/office/drawing/2014/main" id="{5B4B3E3B-F4B5-03DB-6714-23EF898134D4}"/>
              </a:ext>
            </a:extLst>
          </p:cNvPr>
          <p:cNvSpPr>
            <a:spLocks noChangeAspect="1"/>
          </p:cNvSpPr>
          <p:nvPr/>
        </p:nvSpPr>
        <p:spPr>
          <a:xfrm>
            <a:off x="5766641" y="2970812"/>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07" name="Oval 706">
            <a:extLst>
              <a:ext uri="{FF2B5EF4-FFF2-40B4-BE49-F238E27FC236}">
                <a16:creationId xmlns:a16="http://schemas.microsoft.com/office/drawing/2014/main" id="{64C15900-E19D-DC00-11B7-E1BFD373DDAC}"/>
              </a:ext>
            </a:extLst>
          </p:cNvPr>
          <p:cNvSpPr>
            <a:spLocks noChangeAspect="1"/>
          </p:cNvSpPr>
          <p:nvPr/>
        </p:nvSpPr>
        <p:spPr>
          <a:xfrm>
            <a:off x="5765720" y="4617171"/>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10" name="Oval 709">
            <a:extLst>
              <a:ext uri="{FF2B5EF4-FFF2-40B4-BE49-F238E27FC236}">
                <a16:creationId xmlns:a16="http://schemas.microsoft.com/office/drawing/2014/main" id="{1EB7DFE2-CDAB-E2A8-C042-05050B5DBCE6}"/>
              </a:ext>
            </a:extLst>
          </p:cNvPr>
          <p:cNvSpPr>
            <a:spLocks noChangeAspect="1"/>
          </p:cNvSpPr>
          <p:nvPr/>
        </p:nvSpPr>
        <p:spPr>
          <a:xfrm>
            <a:off x="5765720" y="3749267"/>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cxnSp>
        <p:nvCxnSpPr>
          <p:cNvPr id="714" name="Straight Connector 713">
            <a:extLst>
              <a:ext uri="{FF2B5EF4-FFF2-40B4-BE49-F238E27FC236}">
                <a16:creationId xmlns:a16="http://schemas.microsoft.com/office/drawing/2014/main" id="{CD4353BE-4A37-4EE7-B738-7B4220909689}"/>
              </a:ext>
            </a:extLst>
          </p:cNvPr>
          <p:cNvCxnSpPr>
            <a:cxnSpLocks/>
          </p:cNvCxnSpPr>
          <p:nvPr/>
        </p:nvCxnSpPr>
        <p:spPr>
          <a:xfrm>
            <a:off x="4493679" y="4777353"/>
            <a:ext cx="611368" cy="4882"/>
          </a:xfrm>
          <a:prstGeom prst="line">
            <a:avLst/>
          </a:prstGeom>
          <a:ln>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a:extLst>
              <a:ext uri="{FF2B5EF4-FFF2-40B4-BE49-F238E27FC236}">
                <a16:creationId xmlns:a16="http://schemas.microsoft.com/office/drawing/2014/main" id="{CCFB5A79-73F0-DBD2-DCD0-7A59F5D2714F}"/>
              </a:ext>
            </a:extLst>
          </p:cNvPr>
          <p:cNvCxnSpPr>
            <a:cxnSpLocks/>
          </p:cNvCxnSpPr>
          <p:nvPr/>
        </p:nvCxnSpPr>
        <p:spPr>
          <a:xfrm>
            <a:off x="9966780" y="3860536"/>
            <a:ext cx="482877" cy="0"/>
          </a:xfrm>
          <a:prstGeom prst="line">
            <a:avLst/>
          </a:prstGeom>
          <a:ln w="9525">
            <a:solidFill>
              <a:srgbClr val="363636"/>
            </a:solidFill>
          </a:ln>
        </p:spPr>
        <p:style>
          <a:lnRef idx="1">
            <a:schemeClr val="accent1"/>
          </a:lnRef>
          <a:fillRef idx="0">
            <a:schemeClr val="accent1"/>
          </a:fillRef>
          <a:effectRef idx="0">
            <a:schemeClr val="accent1"/>
          </a:effectRef>
          <a:fontRef idx="minor">
            <a:schemeClr val="tx1"/>
          </a:fontRef>
        </p:style>
      </p:cxnSp>
      <p:sp>
        <p:nvSpPr>
          <p:cNvPr id="732" name="Oval 731">
            <a:extLst>
              <a:ext uri="{FF2B5EF4-FFF2-40B4-BE49-F238E27FC236}">
                <a16:creationId xmlns:a16="http://schemas.microsoft.com/office/drawing/2014/main" id="{9565CC14-2186-C201-7E75-9A3A2AE8EC7E}"/>
              </a:ext>
            </a:extLst>
          </p:cNvPr>
          <p:cNvSpPr>
            <a:spLocks noChangeAspect="1"/>
          </p:cNvSpPr>
          <p:nvPr/>
        </p:nvSpPr>
        <p:spPr>
          <a:xfrm>
            <a:off x="11139970" y="3077465"/>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33" name="Oval 732">
            <a:extLst>
              <a:ext uri="{FF2B5EF4-FFF2-40B4-BE49-F238E27FC236}">
                <a16:creationId xmlns:a16="http://schemas.microsoft.com/office/drawing/2014/main" id="{9216FE01-8409-B827-8614-411B35AB4D2A}"/>
              </a:ext>
            </a:extLst>
          </p:cNvPr>
          <p:cNvSpPr>
            <a:spLocks noChangeAspect="1"/>
          </p:cNvSpPr>
          <p:nvPr/>
        </p:nvSpPr>
        <p:spPr>
          <a:xfrm>
            <a:off x="10172928" y="3599039"/>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34" name="TextBox 733">
            <a:extLst>
              <a:ext uri="{FF2B5EF4-FFF2-40B4-BE49-F238E27FC236}">
                <a16:creationId xmlns:a16="http://schemas.microsoft.com/office/drawing/2014/main" id="{49500C9A-2884-A09C-F1A1-90AF09629BF6}"/>
              </a:ext>
            </a:extLst>
          </p:cNvPr>
          <p:cNvSpPr txBox="1"/>
          <p:nvPr/>
        </p:nvSpPr>
        <p:spPr>
          <a:xfrm>
            <a:off x="11404329" y="3249215"/>
            <a:ext cx="354584" cy="276999"/>
          </a:xfrm>
          <a:prstGeom prst="rect">
            <a:avLst/>
          </a:prstGeom>
          <a:noFill/>
        </p:spPr>
        <p:txBody>
          <a:bodyPr wrap="none" rtlCol="0">
            <a:spAutoFit/>
          </a:bodyPr>
          <a:lstStyle/>
          <a:p>
            <a:pPr algn="ctr"/>
            <a:r>
              <a:rPr lang="ja-JP" sz="1200">
                <a:solidFill>
                  <a:schemeClr val="tx1"/>
                </a:solidFill>
              </a:rPr>
              <a:t>30</a:t>
            </a:r>
          </a:p>
        </p:txBody>
      </p:sp>
      <p:cxnSp>
        <p:nvCxnSpPr>
          <p:cNvPr id="735" name="Straight Connector 734">
            <a:extLst>
              <a:ext uri="{FF2B5EF4-FFF2-40B4-BE49-F238E27FC236}">
                <a16:creationId xmlns:a16="http://schemas.microsoft.com/office/drawing/2014/main" id="{C9DCD145-1FAC-8A0C-6D91-B2ABD5FE1AC0}"/>
              </a:ext>
            </a:extLst>
          </p:cNvPr>
          <p:cNvCxnSpPr>
            <a:cxnSpLocks/>
          </p:cNvCxnSpPr>
          <p:nvPr/>
        </p:nvCxnSpPr>
        <p:spPr>
          <a:xfrm>
            <a:off x="11187884" y="3226402"/>
            <a:ext cx="0" cy="359887"/>
          </a:xfrm>
          <a:prstGeom prst="line">
            <a:avLst/>
          </a:prstGeom>
          <a:ln>
            <a:solidFill>
              <a:srgbClr val="363636"/>
            </a:solidFill>
          </a:ln>
        </p:spPr>
        <p:style>
          <a:lnRef idx="1">
            <a:schemeClr val="accent1"/>
          </a:lnRef>
          <a:fillRef idx="0">
            <a:schemeClr val="accent1"/>
          </a:fillRef>
          <a:effectRef idx="0">
            <a:schemeClr val="accent1"/>
          </a:effectRef>
          <a:fontRef idx="minor">
            <a:schemeClr val="tx1"/>
          </a:fontRef>
        </p:style>
      </p:cxnSp>
      <p:sp>
        <p:nvSpPr>
          <p:cNvPr id="736" name="Oval 735">
            <a:extLst>
              <a:ext uri="{FF2B5EF4-FFF2-40B4-BE49-F238E27FC236}">
                <a16:creationId xmlns:a16="http://schemas.microsoft.com/office/drawing/2014/main" id="{1ECF4944-0720-E754-F6F3-1EFF055285D1}"/>
              </a:ext>
            </a:extLst>
          </p:cNvPr>
          <p:cNvSpPr>
            <a:spLocks noChangeAspect="1"/>
          </p:cNvSpPr>
          <p:nvPr/>
        </p:nvSpPr>
        <p:spPr>
          <a:xfrm>
            <a:off x="11139970" y="3226402"/>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37" name="TextBox 736">
            <a:extLst>
              <a:ext uri="{FF2B5EF4-FFF2-40B4-BE49-F238E27FC236}">
                <a16:creationId xmlns:a16="http://schemas.microsoft.com/office/drawing/2014/main" id="{EF3B64F8-C233-A22A-0AAC-71AE0907A361}"/>
              </a:ext>
            </a:extLst>
          </p:cNvPr>
          <p:cNvSpPr txBox="1"/>
          <p:nvPr/>
        </p:nvSpPr>
        <p:spPr>
          <a:xfrm>
            <a:off x="10376457" y="3838856"/>
            <a:ext cx="354584" cy="276999"/>
          </a:xfrm>
          <a:prstGeom prst="rect">
            <a:avLst/>
          </a:prstGeom>
          <a:noFill/>
        </p:spPr>
        <p:txBody>
          <a:bodyPr wrap="none" rtlCol="0">
            <a:spAutoFit/>
          </a:bodyPr>
          <a:lstStyle/>
          <a:p>
            <a:pPr algn="ctr"/>
            <a:r>
              <a:rPr lang="ja-JP" sz="1200">
                <a:solidFill>
                  <a:schemeClr val="tx1"/>
                </a:solidFill>
              </a:rPr>
              <a:t>18</a:t>
            </a:r>
          </a:p>
        </p:txBody>
      </p:sp>
      <p:sp>
        <p:nvSpPr>
          <p:cNvPr id="739" name="TextBox 738">
            <a:extLst>
              <a:ext uri="{FF2B5EF4-FFF2-40B4-BE49-F238E27FC236}">
                <a16:creationId xmlns:a16="http://schemas.microsoft.com/office/drawing/2014/main" id="{F3823273-2AE8-CED7-3D61-863A6533CE44}"/>
              </a:ext>
            </a:extLst>
          </p:cNvPr>
          <p:cNvSpPr txBox="1"/>
          <p:nvPr/>
        </p:nvSpPr>
        <p:spPr>
          <a:xfrm>
            <a:off x="3010530" y="3403397"/>
            <a:ext cx="518091" cy="276999"/>
          </a:xfrm>
          <a:prstGeom prst="rect">
            <a:avLst/>
          </a:prstGeom>
          <a:noFill/>
        </p:spPr>
        <p:txBody>
          <a:bodyPr wrap="none" rtlCol="0">
            <a:spAutoFit/>
          </a:bodyPr>
          <a:lstStyle/>
          <a:p>
            <a:pPr algn="ctr"/>
            <a:r>
              <a:rPr lang="ja-JP" sz="1200">
                <a:solidFill>
                  <a:schemeClr val="tx1"/>
                </a:solidFill>
              </a:rPr>
              <a:t>BOR</a:t>
            </a:r>
          </a:p>
        </p:txBody>
      </p:sp>
      <p:grpSp>
        <p:nvGrpSpPr>
          <p:cNvPr id="747" name="Group 746">
            <a:extLst>
              <a:ext uri="{FF2B5EF4-FFF2-40B4-BE49-F238E27FC236}">
                <a16:creationId xmlns:a16="http://schemas.microsoft.com/office/drawing/2014/main" id="{A4A70878-2143-009E-0884-9A2404093C9C}"/>
              </a:ext>
            </a:extLst>
          </p:cNvPr>
          <p:cNvGrpSpPr/>
          <p:nvPr/>
        </p:nvGrpSpPr>
        <p:grpSpPr>
          <a:xfrm>
            <a:off x="1689130" y="2528435"/>
            <a:ext cx="972000" cy="413974"/>
            <a:chOff x="1658917" y="3849969"/>
            <a:chExt cx="972000" cy="413974"/>
          </a:xfrm>
        </p:grpSpPr>
        <p:grpSp>
          <p:nvGrpSpPr>
            <p:cNvPr id="745" name="Group 744">
              <a:extLst>
                <a:ext uri="{FF2B5EF4-FFF2-40B4-BE49-F238E27FC236}">
                  <a16:creationId xmlns:a16="http://schemas.microsoft.com/office/drawing/2014/main" id="{1DF7C9DE-A994-F0EC-8A6B-847A6E6A91D4}"/>
                </a:ext>
              </a:extLst>
            </p:cNvPr>
            <p:cNvGrpSpPr/>
            <p:nvPr/>
          </p:nvGrpSpPr>
          <p:grpSpPr>
            <a:xfrm>
              <a:off x="1658917" y="4119943"/>
              <a:ext cx="972000" cy="144000"/>
              <a:chOff x="1658917" y="4119943"/>
              <a:chExt cx="972000" cy="144000"/>
            </a:xfrm>
          </p:grpSpPr>
          <p:cxnSp>
            <p:nvCxnSpPr>
              <p:cNvPr id="741" name="Straight Connector 740">
                <a:extLst>
                  <a:ext uri="{FF2B5EF4-FFF2-40B4-BE49-F238E27FC236}">
                    <a16:creationId xmlns:a16="http://schemas.microsoft.com/office/drawing/2014/main" id="{D0464CFD-91B1-50E5-E421-305FC7E61FCA}"/>
                  </a:ext>
                </a:extLst>
              </p:cNvPr>
              <p:cNvCxnSpPr>
                <a:cxnSpLocks/>
              </p:cNvCxnSpPr>
              <p:nvPr/>
            </p:nvCxnSpPr>
            <p:spPr>
              <a:xfrm>
                <a:off x="1658917" y="4119943"/>
                <a:ext cx="972000" cy="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06FA5BA4-8CD4-5AD5-298A-D2B40AC111D4}"/>
                  </a:ext>
                </a:extLst>
              </p:cNvPr>
              <p:cNvCxnSpPr>
                <a:cxnSpLocks/>
              </p:cNvCxnSpPr>
              <p:nvPr/>
            </p:nvCxnSpPr>
            <p:spPr>
              <a:xfrm>
                <a:off x="1658917"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016604EE-282D-36C3-5073-42D0908C6484}"/>
                  </a:ext>
                </a:extLst>
              </p:cNvPr>
              <p:cNvCxnSpPr>
                <a:cxnSpLocks/>
              </p:cNvCxnSpPr>
              <p:nvPr/>
            </p:nvCxnSpPr>
            <p:spPr>
              <a:xfrm>
                <a:off x="2618511"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grpSp>
        <p:sp>
          <p:nvSpPr>
            <p:cNvPr id="746" name="TextBox 745">
              <a:extLst>
                <a:ext uri="{FF2B5EF4-FFF2-40B4-BE49-F238E27FC236}">
                  <a16:creationId xmlns:a16="http://schemas.microsoft.com/office/drawing/2014/main" id="{D8403221-FE85-AEFB-312C-95F83798D08A}"/>
                </a:ext>
              </a:extLst>
            </p:cNvPr>
            <p:cNvSpPr txBox="1"/>
            <p:nvPr/>
          </p:nvSpPr>
          <p:spPr>
            <a:xfrm>
              <a:off x="2007700" y="3849969"/>
              <a:ext cx="274434" cy="369332"/>
            </a:xfrm>
            <a:prstGeom prst="rect">
              <a:avLst/>
            </a:prstGeom>
            <a:noFill/>
          </p:spPr>
          <p:txBody>
            <a:bodyPr wrap="none" rtlCol="0">
              <a:spAutoFit/>
            </a:bodyPr>
            <a:lstStyle/>
            <a:p>
              <a:r>
                <a:rPr lang="ja-JP">
                  <a:solidFill>
                    <a:schemeClr val="tx1"/>
                  </a:solidFill>
                </a:rPr>
                <a:t>*</a:t>
              </a:r>
            </a:p>
          </p:txBody>
        </p:sp>
      </p:grpSp>
      <p:grpSp>
        <p:nvGrpSpPr>
          <p:cNvPr id="748" name="Group 747">
            <a:extLst>
              <a:ext uri="{FF2B5EF4-FFF2-40B4-BE49-F238E27FC236}">
                <a16:creationId xmlns:a16="http://schemas.microsoft.com/office/drawing/2014/main" id="{F6EC7034-26EE-352F-2430-27A707BC6EEF}"/>
              </a:ext>
            </a:extLst>
          </p:cNvPr>
          <p:cNvGrpSpPr/>
          <p:nvPr/>
        </p:nvGrpSpPr>
        <p:grpSpPr>
          <a:xfrm>
            <a:off x="4844156" y="2528435"/>
            <a:ext cx="972000" cy="413974"/>
            <a:chOff x="1658917" y="3849969"/>
            <a:chExt cx="972000" cy="413974"/>
          </a:xfrm>
        </p:grpSpPr>
        <p:grpSp>
          <p:nvGrpSpPr>
            <p:cNvPr id="749" name="Group 748">
              <a:extLst>
                <a:ext uri="{FF2B5EF4-FFF2-40B4-BE49-F238E27FC236}">
                  <a16:creationId xmlns:a16="http://schemas.microsoft.com/office/drawing/2014/main" id="{0059CB64-17A9-4831-3F16-C740B2006423}"/>
                </a:ext>
              </a:extLst>
            </p:cNvPr>
            <p:cNvGrpSpPr/>
            <p:nvPr/>
          </p:nvGrpSpPr>
          <p:grpSpPr>
            <a:xfrm>
              <a:off x="1658917" y="4119943"/>
              <a:ext cx="972000" cy="144000"/>
              <a:chOff x="1658917" y="4119943"/>
              <a:chExt cx="972000" cy="144000"/>
            </a:xfrm>
          </p:grpSpPr>
          <p:cxnSp>
            <p:nvCxnSpPr>
              <p:cNvPr id="751" name="Straight Connector 750">
                <a:extLst>
                  <a:ext uri="{FF2B5EF4-FFF2-40B4-BE49-F238E27FC236}">
                    <a16:creationId xmlns:a16="http://schemas.microsoft.com/office/drawing/2014/main" id="{4F9330AC-067D-C6BC-90B3-09EBFC0E40D5}"/>
                  </a:ext>
                </a:extLst>
              </p:cNvPr>
              <p:cNvCxnSpPr>
                <a:cxnSpLocks/>
              </p:cNvCxnSpPr>
              <p:nvPr/>
            </p:nvCxnSpPr>
            <p:spPr>
              <a:xfrm>
                <a:off x="1658917" y="4119943"/>
                <a:ext cx="972000" cy="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07B51A4A-A97F-3DA6-5652-BE71308F6AE6}"/>
                  </a:ext>
                </a:extLst>
              </p:cNvPr>
              <p:cNvCxnSpPr>
                <a:cxnSpLocks/>
              </p:cNvCxnSpPr>
              <p:nvPr/>
            </p:nvCxnSpPr>
            <p:spPr>
              <a:xfrm>
                <a:off x="1658917"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21C38834-A190-B5CE-EE42-19B0C63BFABB}"/>
                  </a:ext>
                </a:extLst>
              </p:cNvPr>
              <p:cNvCxnSpPr>
                <a:cxnSpLocks/>
              </p:cNvCxnSpPr>
              <p:nvPr/>
            </p:nvCxnSpPr>
            <p:spPr>
              <a:xfrm>
                <a:off x="2618511"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grpSp>
        <p:sp>
          <p:nvSpPr>
            <p:cNvPr id="750" name="TextBox 749">
              <a:extLst>
                <a:ext uri="{FF2B5EF4-FFF2-40B4-BE49-F238E27FC236}">
                  <a16:creationId xmlns:a16="http://schemas.microsoft.com/office/drawing/2014/main" id="{86E92F29-A9C5-3FBE-CED3-C15A61EC42D4}"/>
                </a:ext>
              </a:extLst>
            </p:cNvPr>
            <p:cNvSpPr txBox="1"/>
            <p:nvPr/>
          </p:nvSpPr>
          <p:spPr>
            <a:xfrm>
              <a:off x="2007700" y="3849969"/>
              <a:ext cx="274434" cy="369332"/>
            </a:xfrm>
            <a:prstGeom prst="rect">
              <a:avLst/>
            </a:prstGeom>
            <a:noFill/>
          </p:spPr>
          <p:txBody>
            <a:bodyPr wrap="none" rtlCol="0">
              <a:spAutoFit/>
            </a:bodyPr>
            <a:lstStyle/>
            <a:p>
              <a:r>
                <a:rPr lang="ja-JP">
                  <a:solidFill>
                    <a:schemeClr val="tx1"/>
                  </a:solidFill>
                </a:rPr>
                <a:t>*</a:t>
              </a:r>
            </a:p>
          </p:txBody>
        </p:sp>
      </p:grpSp>
      <p:grpSp>
        <p:nvGrpSpPr>
          <p:cNvPr id="755" name="Group 754">
            <a:extLst>
              <a:ext uri="{FF2B5EF4-FFF2-40B4-BE49-F238E27FC236}">
                <a16:creationId xmlns:a16="http://schemas.microsoft.com/office/drawing/2014/main" id="{BC3CDB58-B99F-3A00-2C29-7D3EA7ABDA9F}"/>
              </a:ext>
            </a:extLst>
          </p:cNvPr>
          <p:cNvGrpSpPr/>
          <p:nvPr/>
        </p:nvGrpSpPr>
        <p:grpSpPr>
          <a:xfrm>
            <a:off x="7522509" y="2798409"/>
            <a:ext cx="972000" cy="144000"/>
            <a:chOff x="1658917" y="4119943"/>
            <a:chExt cx="972000" cy="144000"/>
          </a:xfrm>
        </p:grpSpPr>
        <p:cxnSp>
          <p:nvCxnSpPr>
            <p:cNvPr id="757" name="Straight Connector 756">
              <a:extLst>
                <a:ext uri="{FF2B5EF4-FFF2-40B4-BE49-F238E27FC236}">
                  <a16:creationId xmlns:a16="http://schemas.microsoft.com/office/drawing/2014/main" id="{13EDF40F-FB86-C13F-937F-AAE60FA549F2}"/>
                </a:ext>
              </a:extLst>
            </p:cNvPr>
            <p:cNvCxnSpPr>
              <a:cxnSpLocks/>
            </p:cNvCxnSpPr>
            <p:nvPr/>
          </p:nvCxnSpPr>
          <p:spPr>
            <a:xfrm>
              <a:off x="1658917" y="4119943"/>
              <a:ext cx="972000" cy="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AB4483AA-EF70-E6EA-DFB0-CFFA6EF8623E}"/>
                </a:ext>
              </a:extLst>
            </p:cNvPr>
            <p:cNvCxnSpPr>
              <a:cxnSpLocks/>
            </p:cNvCxnSpPr>
            <p:nvPr/>
          </p:nvCxnSpPr>
          <p:spPr>
            <a:xfrm>
              <a:off x="1658917"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A3F88A32-736D-9DD7-9E80-EE4F5E523C84}"/>
                </a:ext>
              </a:extLst>
            </p:cNvPr>
            <p:cNvCxnSpPr>
              <a:cxnSpLocks/>
            </p:cNvCxnSpPr>
            <p:nvPr/>
          </p:nvCxnSpPr>
          <p:spPr>
            <a:xfrm>
              <a:off x="2618511"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grpSp>
      <p:sp>
        <p:nvSpPr>
          <p:cNvPr id="756" name="TextBox 755">
            <a:extLst>
              <a:ext uri="{FF2B5EF4-FFF2-40B4-BE49-F238E27FC236}">
                <a16:creationId xmlns:a16="http://schemas.microsoft.com/office/drawing/2014/main" id="{02778529-D1D5-11CC-BA98-4AC9AB34A242}"/>
              </a:ext>
            </a:extLst>
          </p:cNvPr>
          <p:cNvSpPr txBox="1"/>
          <p:nvPr/>
        </p:nvSpPr>
        <p:spPr>
          <a:xfrm>
            <a:off x="7890737" y="2528435"/>
            <a:ext cx="274434" cy="369332"/>
          </a:xfrm>
          <a:prstGeom prst="rect">
            <a:avLst/>
          </a:prstGeom>
          <a:noFill/>
        </p:spPr>
        <p:txBody>
          <a:bodyPr wrap="none" rtlCol="0">
            <a:spAutoFit/>
          </a:bodyPr>
          <a:lstStyle/>
          <a:p>
            <a:r>
              <a:rPr lang="ja-JP">
                <a:solidFill>
                  <a:schemeClr val="tx1"/>
                </a:solidFill>
              </a:rPr>
              <a:t>*</a:t>
            </a:r>
          </a:p>
        </p:txBody>
      </p:sp>
      <p:grpSp>
        <p:nvGrpSpPr>
          <p:cNvPr id="760" name="Group 759">
            <a:extLst>
              <a:ext uri="{FF2B5EF4-FFF2-40B4-BE49-F238E27FC236}">
                <a16:creationId xmlns:a16="http://schemas.microsoft.com/office/drawing/2014/main" id="{ABD10003-EF2B-A1C4-7208-713E32298797}"/>
              </a:ext>
            </a:extLst>
          </p:cNvPr>
          <p:cNvGrpSpPr/>
          <p:nvPr/>
        </p:nvGrpSpPr>
        <p:grpSpPr>
          <a:xfrm>
            <a:off x="10216124" y="2601480"/>
            <a:ext cx="972000" cy="369332"/>
            <a:chOff x="1658917" y="3923014"/>
            <a:chExt cx="972000" cy="369332"/>
          </a:xfrm>
        </p:grpSpPr>
        <p:grpSp>
          <p:nvGrpSpPr>
            <p:cNvPr id="761" name="Group 760">
              <a:extLst>
                <a:ext uri="{FF2B5EF4-FFF2-40B4-BE49-F238E27FC236}">
                  <a16:creationId xmlns:a16="http://schemas.microsoft.com/office/drawing/2014/main" id="{303AC9D3-BFB4-8F76-8E85-CF0458516547}"/>
                </a:ext>
              </a:extLst>
            </p:cNvPr>
            <p:cNvGrpSpPr/>
            <p:nvPr/>
          </p:nvGrpSpPr>
          <p:grpSpPr>
            <a:xfrm>
              <a:off x="1658917" y="4119943"/>
              <a:ext cx="972000" cy="144000"/>
              <a:chOff x="1658917" y="4119943"/>
              <a:chExt cx="972000" cy="144000"/>
            </a:xfrm>
          </p:grpSpPr>
          <p:cxnSp>
            <p:nvCxnSpPr>
              <p:cNvPr id="763" name="Straight Connector 762">
                <a:extLst>
                  <a:ext uri="{FF2B5EF4-FFF2-40B4-BE49-F238E27FC236}">
                    <a16:creationId xmlns:a16="http://schemas.microsoft.com/office/drawing/2014/main" id="{CCA50662-EE5A-9A56-6BE2-06BDFA5EB053}"/>
                  </a:ext>
                </a:extLst>
              </p:cNvPr>
              <p:cNvCxnSpPr>
                <a:cxnSpLocks/>
              </p:cNvCxnSpPr>
              <p:nvPr/>
            </p:nvCxnSpPr>
            <p:spPr>
              <a:xfrm>
                <a:off x="1658917" y="4119943"/>
                <a:ext cx="972000" cy="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764" name="Straight Connector 763">
                <a:extLst>
                  <a:ext uri="{FF2B5EF4-FFF2-40B4-BE49-F238E27FC236}">
                    <a16:creationId xmlns:a16="http://schemas.microsoft.com/office/drawing/2014/main" id="{D2D2AA63-CD83-9694-F72C-654DA349E00B}"/>
                  </a:ext>
                </a:extLst>
              </p:cNvPr>
              <p:cNvCxnSpPr>
                <a:cxnSpLocks/>
              </p:cNvCxnSpPr>
              <p:nvPr/>
            </p:nvCxnSpPr>
            <p:spPr>
              <a:xfrm>
                <a:off x="1658917"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765" name="Straight Connector 764">
                <a:extLst>
                  <a:ext uri="{FF2B5EF4-FFF2-40B4-BE49-F238E27FC236}">
                    <a16:creationId xmlns:a16="http://schemas.microsoft.com/office/drawing/2014/main" id="{FABDE937-A04D-3891-FC27-B17E4C5E8CE1}"/>
                  </a:ext>
                </a:extLst>
              </p:cNvPr>
              <p:cNvCxnSpPr>
                <a:cxnSpLocks/>
              </p:cNvCxnSpPr>
              <p:nvPr/>
            </p:nvCxnSpPr>
            <p:spPr>
              <a:xfrm>
                <a:off x="2618511"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grpSp>
        <p:sp>
          <p:nvSpPr>
            <p:cNvPr id="762" name="TextBox 761">
              <a:extLst>
                <a:ext uri="{FF2B5EF4-FFF2-40B4-BE49-F238E27FC236}">
                  <a16:creationId xmlns:a16="http://schemas.microsoft.com/office/drawing/2014/main" id="{3DD5DC21-A78E-A66F-C52F-0A47632087F4}"/>
                </a:ext>
              </a:extLst>
            </p:cNvPr>
            <p:cNvSpPr txBox="1"/>
            <p:nvPr/>
          </p:nvSpPr>
          <p:spPr>
            <a:xfrm>
              <a:off x="1926663" y="3923014"/>
              <a:ext cx="364202" cy="369332"/>
            </a:xfrm>
            <a:prstGeom prst="rect">
              <a:avLst/>
            </a:prstGeom>
            <a:noFill/>
          </p:spPr>
          <p:txBody>
            <a:bodyPr wrap="none" rtlCol="0">
              <a:spAutoFit/>
            </a:bodyPr>
            <a:lstStyle/>
            <a:p>
              <a:r>
                <a:rPr lang="ja-JP">
                  <a:solidFill>
                    <a:schemeClr val="tx1"/>
                  </a:solidFill>
                </a:rPr>
                <a:t>**</a:t>
              </a:r>
            </a:p>
          </p:txBody>
        </p:sp>
      </p:grpSp>
      <p:sp>
        <p:nvSpPr>
          <p:cNvPr id="766" name="Oval 765">
            <a:extLst>
              <a:ext uri="{FF2B5EF4-FFF2-40B4-BE49-F238E27FC236}">
                <a16:creationId xmlns:a16="http://schemas.microsoft.com/office/drawing/2014/main" id="{68162292-5FE5-1A4B-7D2A-3A8097C839C3}"/>
              </a:ext>
            </a:extLst>
          </p:cNvPr>
          <p:cNvSpPr>
            <a:spLocks noChangeAspect="1"/>
          </p:cNvSpPr>
          <p:nvPr/>
        </p:nvSpPr>
        <p:spPr>
          <a:xfrm>
            <a:off x="4483151" y="4744695"/>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67" name="Oval 766">
            <a:extLst>
              <a:ext uri="{FF2B5EF4-FFF2-40B4-BE49-F238E27FC236}">
                <a16:creationId xmlns:a16="http://schemas.microsoft.com/office/drawing/2014/main" id="{BB23B07F-DE75-464F-CBCC-1368AF83ABA5}"/>
              </a:ext>
            </a:extLst>
          </p:cNvPr>
          <p:cNvSpPr>
            <a:spLocks noChangeAspect="1"/>
          </p:cNvSpPr>
          <p:nvPr/>
        </p:nvSpPr>
        <p:spPr>
          <a:xfrm>
            <a:off x="4559921" y="4744695"/>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68" name="Oval 767">
            <a:extLst>
              <a:ext uri="{FF2B5EF4-FFF2-40B4-BE49-F238E27FC236}">
                <a16:creationId xmlns:a16="http://schemas.microsoft.com/office/drawing/2014/main" id="{8FF37648-4049-15FA-1A5E-8D65BD71901B}"/>
              </a:ext>
            </a:extLst>
          </p:cNvPr>
          <p:cNvSpPr>
            <a:spLocks noChangeAspect="1"/>
          </p:cNvSpPr>
          <p:nvPr/>
        </p:nvSpPr>
        <p:spPr>
          <a:xfrm>
            <a:off x="4636691" y="4744695"/>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69" name="Oval 768">
            <a:extLst>
              <a:ext uri="{FF2B5EF4-FFF2-40B4-BE49-F238E27FC236}">
                <a16:creationId xmlns:a16="http://schemas.microsoft.com/office/drawing/2014/main" id="{58603F0F-D7CE-6DED-8E05-220ACA5F8409}"/>
              </a:ext>
            </a:extLst>
          </p:cNvPr>
          <p:cNvSpPr>
            <a:spLocks noChangeAspect="1"/>
          </p:cNvSpPr>
          <p:nvPr/>
        </p:nvSpPr>
        <p:spPr>
          <a:xfrm>
            <a:off x="4778738" y="4744695"/>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70" name="Oval 769">
            <a:extLst>
              <a:ext uri="{FF2B5EF4-FFF2-40B4-BE49-F238E27FC236}">
                <a16:creationId xmlns:a16="http://schemas.microsoft.com/office/drawing/2014/main" id="{F8CB1BA7-D253-EF10-08E9-5BE149190C69}"/>
              </a:ext>
            </a:extLst>
          </p:cNvPr>
          <p:cNvSpPr>
            <a:spLocks noChangeAspect="1"/>
          </p:cNvSpPr>
          <p:nvPr/>
        </p:nvSpPr>
        <p:spPr>
          <a:xfrm>
            <a:off x="4778738" y="4744695"/>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71" name="Oval 770">
            <a:extLst>
              <a:ext uri="{FF2B5EF4-FFF2-40B4-BE49-F238E27FC236}">
                <a16:creationId xmlns:a16="http://schemas.microsoft.com/office/drawing/2014/main" id="{E86F69DB-FC70-48EC-DED4-C82B48FB79D1}"/>
              </a:ext>
            </a:extLst>
          </p:cNvPr>
          <p:cNvSpPr>
            <a:spLocks noChangeAspect="1"/>
          </p:cNvSpPr>
          <p:nvPr/>
        </p:nvSpPr>
        <p:spPr>
          <a:xfrm>
            <a:off x="4916015" y="4744695"/>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72" name="Oval 771">
            <a:extLst>
              <a:ext uri="{FF2B5EF4-FFF2-40B4-BE49-F238E27FC236}">
                <a16:creationId xmlns:a16="http://schemas.microsoft.com/office/drawing/2014/main" id="{6B31C087-E94B-1764-2C0B-C1D7F42FC50C}"/>
              </a:ext>
            </a:extLst>
          </p:cNvPr>
          <p:cNvSpPr>
            <a:spLocks noChangeAspect="1"/>
          </p:cNvSpPr>
          <p:nvPr/>
        </p:nvSpPr>
        <p:spPr>
          <a:xfrm>
            <a:off x="4988015" y="4744695"/>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73" name="Oval 772">
            <a:extLst>
              <a:ext uri="{FF2B5EF4-FFF2-40B4-BE49-F238E27FC236}">
                <a16:creationId xmlns:a16="http://schemas.microsoft.com/office/drawing/2014/main" id="{C2A6BC71-AF94-DECA-1E08-CC5D7F10E8F8}"/>
              </a:ext>
            </a:extLst>
          </p:cNvPr>
          <p:cNvSpPr>
            <a:spLocks noChangeAspect="1"/>
          </p:cNvSpPr>
          <p:nvPr/>
        </p:nvSpPr>
        <p:spPr>
          <a:xfrm>
            <a:off x="5060015" y="4744695"/>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74" name="Oval 773">
            <a:extLst>
              <a:ext uri="{FF2B5EF4-FFF2-40B4-BE49-F238E27FC236}">
                <a16:creationId xmlns:a16="http://schemas.microsoft.com/office/drawing/2014/main" id="{95A9DC95-942B-2C79-505A-8E8F6F55E902}"/>
              </a:ext>
            </a:extLst>
          </p:cNvPr>
          <p:cNvSpPr>
            <a:spLocks noChangeAspect="1"/>
          </p:cNvSpPr>
          <p:nvPr/>
        </p:nvSpPr>
        <p:spPr>
          <a:xfrm>
            <a:off x="4778738" y="4744695"/>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75" name="Oval 774">
            <a:extLst>
              <a:ext uri="{FF2B5EF4-FFF2-40B4-BE49-F238E27FC236}">
                <a16:creationId xmlns:a16="http://schemas.microsoft.com/office/drawing/2014/main" id="{30207FC1-9F12-B7E1-3502-8CAFEA38556D}"/>
              </a:ext>
            </a:extLst>
          </p:cNvPr>
          <p:cNvSpPr>
            <a:spLocks noChangeAspect="1"/>
          </p:cNvSpPr>
          <p:nvPr/>
        </p:nvSpPr>
        <p:spPr>
          <a:xfrm>
            <a:off x="4778738" y="4687799"/>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76" name="Oval 775">
            <a:extLst>
              <a:ext uri="{FF2B5EF4-FFF2-40B4-BE49-F238E27FC236}">
                <a16:creationId xmlns:a16="http://schemas.microsoft.com/office/drawing/2014/main" id="{DB7CA312-EF1B-725C-1270-8A2EE374A656}"/>
              </a:ext>
            </a:extLst>
          </p:cNvPr>
          <p:cNvSpPr>
            <a:spLocks noChangeAspect="1"/>
          </p:cNvSpPr>
          <p:nvPr/>
        </p:nvSpPr>
        <p:spPr>
          <a:xfrm>
            <a:off x="4778738" y="4615799"/>
            <a:ext cx="72000"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77" name="TextBox 776">
            <a:extLst>
              <a:ext uri="{FF2B5EF4-FFF2-40B4-BE49-F238E27FC236}">
                <a16:creationId xmlns:a16="http://schemas.microsoft.com/office/drawing/2014/main" id="{D80BA049-BCDA-DC68-2B0D-31621A452A38}"/>
              </a:ext>
            </a:extLst>
          </p:cNvPr>
          <p:cNvSpPr txBox="1"/>
          <p:nvPr/>
        </p:nvSpPr>
        <p:spPr>
          <a:xfrm>
            <a:off x="4643902" y="4371535"/>
            <a:ext cx="354584" cy="276999"/>
          </a:xfrm>
          <a:prstGeom prst="rect">
            <a:avLst/>
          </a:prstGeom>
          <a:noFill/>
        </p:spPr>
        <p:txBody>
          <a:bodyPr wrap="none" rtlCol="0">
            <a:spAutoFit/>
          </a:bodyPr>
          <a:lstStyle/>
          <a:p>
            <a:pPr algn="ctr"/>
            <a:r>
              <a:rPr lang="ja-JP" sz="1200">
                <a:solidFill>
                  <a:schemeClr val="tx1"/>
                </a:solidFill>
              </a:rPr>
              <a:t>45</a:t>
            </a:r>
          </a:p>
        </p:txBody>
      </p:sp>
      <p:sp>
        <p:nvSpPr>
          <p:cNvPr id="778" name="Oval 777">
            <a:extLst>
              <a:ext uri="{FF2B5EF4-FFF2-40B4-BE49-F238E27FC236}">
                <a16:creationId xmlns:a16="http://schemas.microsoft.com/office/drawing/2014/main" id="{214F3BBC-A05F-DCDE-C9BA-1A9111FF7444}"/>
              </a:ext>
            </a:extLst>
          </p:cNvPr>
          <p:cNvSpPr>
            <a:spLocks noChangeAspect="1"/>
          </p:cNvSpPr>
          <p:nvPr/>
        </p:nvSpPr>
        <p:spPr>
          <a:xfrm>
            <a:off x="4708691" y="4645842"/>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79" name="Oval 778">
            <a:extLst>
              <a:ext uri="{FF2B5EF4-FFF2-40B4-BE49-F238E27FC236}">
                <a16:creationId xmlns:a16="http://schemas.microsoft.com/office/drawing/2014/main" id="{BC235D83-67E9-E978-027C-790722D63CE3}"/>
              </a:ext>
            </a:extLst>
          </p:cNvPr>
          <p:cNvSpPr>
            <a:spLocks noChangeAspect="1"/>
          </p:cNvSpPr>
          <p:nvPr/>
        </p:nvSpPr>
        <p:spPr>
          <a:xfrm>
            <a:off x="4867564" y="4640982"/>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80" name="Oval 779">
            <a:extLst>
              <a:ext uri="{FF2B5EF4-FFF2-40B4-BE49-F238E27FC236}">
                <a16:creationId xmlns:a16="http://schemas.microsoft.com/office/drawing/2014/main" id="{DA9007B4-EA82-667C-F794-F47DC5603278}"/>
              </a:ext>
            </a:extLst>
          </p:cNvPr>
          <p:cNvSpPr>
            <a:spLocks noChangeAspect="1"/>
          </p:cNvSpPr>
          <p:nvPr/>
        </p:nvSpPr>
        <p:spPr>
          <a:xfrm>
            <a:off x="5674624" y="4708695"/>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81" name="Oval 780">
            <a:extLst>
              <a:ext uri="{FF2B5EF4-FFF2-40B4-BE49-F238E27FC236}">
                <a16:creationId xmlns:a16="http://schemas.microsoft.com/office/drawing/2014/main" id="{7D8357EA-5743-C18F-D9A4-1942A1BED825}"/>
              </a:ext>
            </a:extLst>
          </p:cNvPr>
          <p:cNvSpPr>
            <a:spLocks noChangeAspect="1"/>
          </p:cNvSpPr>
          <p:nvPr/>
        </p:nvSpPr>
        <p:spPr>
          <a:xfrm>
            <a:off x="5761794" y="4744695"/>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82" name="Oval 781">
            <a:extLst>
              <a:ext uri="{FF2B5EF4-FFF2-40B4-BE49-F238E27FC236}">
                <a16:creationId xmlns:a16="http://schemas.microsoft.com/office/drawing/2014/main" id="{8FC0C6BC-EF44-B8D6-6C63-042C0AD489D9}"/>
              </a:ext>
            </a:extLst>
          </p:cNvPr>
          <p:cNvSpPr>
            <a:spLocks noChangeAspect="1"/>
          </p:cNvSpPr>
          <p:nvPr/>
        </p:nvSpPr>
        <p:spPr>
          <a:xfrm>
            <a:off x="5690247" y="4713577"/>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83" name="Oval 782">
            <a:extLst>
              <a:ext uri="{FF2B5EF4-FFF2-40B4-BE49-F238E27FC236}">
                <a16:creationId xmlns:a16="http://schemas.microsoft.com/office/drawing/2014/main" id="{236A9925-EBF4-1012-4081-274BBCF5775E}"/>
              </a:ext>
            </a:extLst>
          </p:cNvPr>
          <p:cNvSpPr>
            <a:spLocks noChangeAspect="1"/>
          </p:cNvSpPr>
          <p:nvPr/>
        </p:nvSpPr>
        <p:spPr>
          <a:xfrm>
            <a:off x="5833794" y="4709358"/>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84" name="TextBox 783">
            <a:extLst>
              <a:ext uri="{FF2B5EF4-FFF2-40B4-BE49-F238E27FC236}">
                <a16:creationId xmlns:a16="http://schemas.microsoft.com/office/drawing/2014/main" id="{BB46CBC6-BB38-C8FB-8CD8-904E6409B8A4}"/>
              </a:ext>
            </a:extLst>
          </p:cNvPr>
          <p:cNvSpPr txBox="1"/>
          <p:nvPr/>
        </p:nvSpPr>
        <p:spPr>
          <a:xfrm>
            <a:off x="5618131" y="4376074"/>
            <a:ext cx="354584" cy="276999"/>
          </a:xfrm>
          <a:prstGeom prst="rect">
            <a:avLst/>
          </a:prstGeom>
          <a:noFill/>
        </p:spPr>
        <p:txBody>
          <a:bodyPr wrap="none" rtlCol="0">
            <a:spAutoFit/>
          </a:bodyPr>
          <a:lstStyle/>
          <a:p>
            <a:pPr algn="ctr"/>
            <a:r>
              <a:rPr lang="ja-JP" sz="1200">
                <a:solidFill>
                  <a:schemeClr val="tx1"/>
                </a:solidFill>
              </a:rPr>
              <a:t>40</a:t>
            </a:r>
          </a:p>
        </p:txBody>
      </p:sp>
      <p:sp>
        <p:nvSpPr>
          <p:cNvPr id="785" name="TextBox 784">
            <a:extLst>
              <a:ext uri="{FF2B5EF4-FFF2-40B4-BE49-F238E27FC236}">
                <a16:creationId xmlns:a16="http://schemas.microsoft.com/office/drawing/2014/main" id="{8C83698E-FE9B-8543-FD26-29E59700286F}"/>
              </a:ext>
            </a:extLst>
          </p:cNvPr>
          <p:cNvSpPr txBox="1"/>
          <p:nvPr/>
        </p:nvSpPr>
        <p:spPr>
          <a:xfrm>
            <a:off x="5625349" y="3543978"/>
            <a:ext cx="354584" cy="276999"/>
          </a:xfrm>
          <a:prstGeom prst="rect">
            <a:avLst/>
          </a:prstGeom>
          <a:noFill/>
        </p:spPr>
        <p:txBody>
          <a:bodyPr wrap="none" rtlCol="0">
            <a:spAutoFit/>
          </a:bodyPr>
          <a:lstStyle/>
          <a:p>
            <a:pPr algn="ctr"/>
            <a:r>
              <a:rPr lang="ja-JP" sz="1200">
                <a:solidFill>
                  <a:schemeClr val="tx1"/>
                </a:solidFill>
              </a:rPr>
              <a:t>19</a:t>
            </a:r>
          </a:p>
        </p:txBody>
      </p:sp>
      <p:cxnSp>
        <p:nvCxnSpPr>
          <p:cNvPr id="787" name="Straight Connector 786">
            <a:extLst>
              <a:ext uri="{FF2B5EF4-FFF2-40B4-BE49-F238E27FC236}">
                <a16:creationId xmlns:a16="http://schemas.microsoft.com/office/drawing/2014/main" id="{9D7F919D-9F1F-6BDF-106B-D7F398C6CA9B}"/>
              </a:ext>
            </a:extLst>
          </p:cNvPr>
          <p:cNvCxnSpPr>
            <a:cxnSpLocks/>
          </p:cNvCxnSpPr>
          <p:nvPr/>
        </p:nvCxnSpPr>
        <p:spPr>
          <a:xfrm flipH="1" flipV="1">
            <a:off x="5795423" y="3101079"/>
            <a:ext cx="0" cy="491006"/>
          </a:xfrm>
          <a:prstGeom prst="line">
            <a:avLst/>
          </a:prstGeom>
          <a:ln w="22225">
            <a:solidFill>
              <a:srgbClr val="363636"/>
            </a:solidFill>
          </a:ln>
        </p:spPr>
        <p:style>
          <a:lnRef idx="1">
            <a:schemeClr val="accent1"/>
          </a:lnRef>
          <a:fillRef idx="0">
            <a:schemeClr val="accent1"/>
          </a:fillRef>
          <a:effectRef idx="0">
            <a:schemeClr val="accent1"/>
          </a:effectRef>
          <a:fontRef idx="minor">
            <a:schemeClr val="tx1"/>
          </a:fontRef>
        </p:style>
      </p:cxnSp>
      <p:sp>
        <p:nvSpPr>
          <p:cNvPr id="788" name="TextBox 787">
            <a:extLst>
              <a:ext uri="{FF2B5EF4-FFF2-40B4-BE49-F238E27FC236}">
                <a16:creationId xmlns:a16="http://schemas.microsoft.com/office/drawing/2014/main" id="{8352C2F6-6FAB-314F-01B5-792B742E34F3}"/>
              </a:ext>
            </a:extLst>
          </p:cNvPr>
          <p:cNvSpPr txBox="1"/>
          <p:nvPr/>
        </p:nvSpPr>
        <p:spPr>
          <a:xfrm>
            <a:off x="5769877" y="2865432"/>
            <a:ext cx="354584" cy="276999"/>
          </a:xfrm>
          <a:prstGeom prst="rect">
            <a:avLst/>
          </a:prstGeom>
          <a:noFill/>
        </p:spPr>
        <p:txBody>
          <a:bodyPr wrap="none" rtlCol="0">
            <a:spAutoFit/>
          </a:bodyPr>
          <a:lstStyle/>
          <a:p>
            <a:pPr algn="ctr"/>
            <a:r>
              <a:rPr lang="ja-JP" sz="1200">
                <a:solidFill>
                  <a:schemeClr val="tx1"/>
                </a:solidFill>
              </a:rPr>
              <a:t>95</a:t>
            </a:r>
          </a:p>
        </p:txBody>
      </p:sp>
      <p:sp>
        <p:nvSpPr>
          <p:cNvPr id="789" name="Oval 788">
            <a:extLst>
              <a:ext uri="{FF2B5EF4-FFF2-40B4-BE49-F238E27FC236}">
                <a16:creationId xmlns:a16="http://schemas.microsoft.com/office/drawing/2014/main" id="{9BD31933-AAF2-6033-607E-849B977FA9BD}"/>
              </a:ext>
            </a:extLst>
          </p:cNvPr>
          <p:cNvSpPr>
            <a:spLocks noChangeAspect="1"/>
          </p:cNvSpPr>
          <p:nvPr/>
        </p:nvSpPr>
        <p:spPr>
          <a:xfrm>
            <a:off x="5766641" y="3049917"/>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90" name="Oval 789">
            <a:extLst>
              <a:ext uri="{FF2B5EF4-FFF2-40B4-BE49-F238E27FC236}">
                <a16:creationId xmlns:a16="http://schemas.microsoft.com/office/drawing/2014/main" id="{E301BDBF-44EE-8E55-145C-3DB2A91968BC}"/>
              </a:ext>
            </a:extLst>
          </p:cNvPr>
          <p:cNvSpPr>
            <a:spLocks noChangeAspect="1"/>
          </p:cNvSpPr>
          <p:nvPr/>
        </p:nvSpPr>
        <p:spPr>
          <a:xfrm>
            <a:off x="7187685" y="4723799"/>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91" name="Oval 790">
            <a:extLst>
              <a:ext uri="{FF2B5EF4-FFF2-40B4-BE49-F238E27FC236}">
                <a16:creationId xmlns:a16="http://schemas.microsoft.com/office/drawing/2014/main" id="{FEE741CE-FAE0-5B1C-D49C-974E93D8295F}"/>
              </a:ext>
            </a:extLst>
          </p:cNvPr>
          <p:cNvSpPr>
            <a:spLocks noChangeAspect="1"/>
          </p:cNvSpPr>
          <p:nvPr/>
        </p:nvSpPr>
        <p:spPr>
          <a:xfrm>
            <a:off x="7259632" y="4723799"/>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92" name="Oval 791">
            <a:extLst>
              <a:ext uri="{FF2B5EF4-FFF2-40B4-BE49-F238E27FC236}">
                <a16:creationId xmlns:a16="http://schemas.microsoft.com/office/drawing/2014/main" id="{FDB1987F-B9F3-5EFA-EAA1-F039342F81C4}"/>
              </a:ext>
            </a:extLst>
          </p:cNvPr>
          <p:cNvSpPr>
            <a:spLocks noChangeAspect="1"/>
          </p:cNvSpPr>
          <p:nvPr/>
        </p:nvSpPr>
        <p:spPr>
          <a:xfrm>
            <a:off x="7331579" y="4723799"/>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93" name="Oval 792">
            <a:extLst>
              <a:ext uri="{FF2B5EF4-FFF2-40B4-BE49-F238E27FC236}">
                <a16:creationId xmlns:a16="http://schemas.microsoft.com/office/drawing/2014/main" id="{58EAF343-8AEF-C570-3650-9B5DE2E444BF}"/>
              </a:ext>
            </a:extLst>
          </p:cNvPr>
          <p:cNvSpPr>
            <a:spLocks noChangeAspect="1"/>
          </p:cNvSpPr>
          <p:nvPr/>
        </p:nvSpPr>
        <p:spPr>
          <a:xfrm>
            <a:off x="7403526" y="4723799"/>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94" name="Oval 793">
            <a:extLst>
              <a:ext uri="{FF2B5EF4-FFF2-40B4-BE49-F238E27FC236}">
                <a16:creationId xmlns:a16="http://schemas.microsoft.com/office/drawing/2014/main" id="{C454EBE8-F3D1-1CF3-97FA-1BCFDC370E1A}"/>
              </a:ext>
            </a:extLst>
          </p:cNvPr>
          <p:cNvSpPr>
            <a:spLocks noChangeAspect="1"/>
          </p:cNvSpPr>
          <p:nvPr/>
        </p:nvSpPr>
        <p:spPr>
          <a:xfrm>
            <a:off x="7475473" y="4723799"/>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95" name="Oval 794">
            <a:extLst>
              <a:ext uri="{FF2B5EF4-FFF2-40B4-BE49-F238E27FC236}">
                <a16:creationId xmlns:a16="http://schemas.microsoft.com/office/drawing/2014/main" id="{092B7302-E167-7E79-94D6-08AF689981D9}"/>
              </a:ext>
            </a:extLst>
          </p:cNvPr>
          <p:cNvSpPr>
            <a:spLocks noChangeAspect="1"/>
          </p:cNvSpPr>
          <p:nvPr/>
        </p:nvSpPr>
        <p:spPr>
          <a:xfrm>
            <a:off x="7547420" y="4723799"/>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96" name="Oval 795">
            <a:extLst>
              <a:ext uri="{FF2B5EF4-FFF2-40B4-BE49-F238E27FC236}">
                <a16:creationId xmlns:a16="http://schemas.microsoft.com/office/drawing/2014/main" id="{EB8DAA72-150E-0964-0AEE-4821804CEC96}"/>
              </a:ext>
            </a:extLst>
          </p:cNvPr>
          <p:cNvSpPr>
            <a:spLocks noChangeAspect="1"/>
          </p:cNvSpPr>
          <p:nvPr/>
        </p:nvSpPr>
        <p:spPr>
          <a:xfrm>
            <a:off x="7619367" y="4723799"/>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97" name="Oval 796">
            <a:extLst>
              <a:ext uri="{FF2B5EF4-FFF2-40B4-BE49-F238E27FC236}">
                <a16:creationId xmlns:a16="http://schemas.microsoft.com/office/drawing/2014/main" id="{D11AB03F-9C63-12F6-BED3-1CFAEC307714}"/>
              </a:ext>
            </a:extLst>
          </p:cNvPr>
          <p:cNvSpPr>
            <a:spLocks noChangeAspect="1"/>
          </p:cNvSpPr>
          <p:nvPr/>
        </p:nvSpPr>
        <p:spPr>
          <a:xfrm>
            <a:off x="7691314" y="4723799"/>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98" name="Oval 797">
            <a:extLst>
              <a:ext uri="{FF2B5EF4-FFF2-40B4-BE49-F238E27FC236}">
                <a16:creationId xmlns:a16="http://schemas.microsoft.com/office/drawing/2014/main" id="{12254F7F-0833-AF78-5F06-6CA4382F4420}"/>
              </a:ext>
            </a:extLst>
          </p:cNvPr>
          <p:cNvSpPr>
            <a:spLocks noChangeAspect="1"/>
          </p:cNvSpPr>
          <p:nvPr/>
        </p:nvSpPr>
        <p:spPr>
          <a:xfrm>
            <a:off x="7763261" y="4723799"/>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99" name="Oval 798">
            <a:extLst>
              <a:ext uri="{FF2B5EF4-FFF2-40B4-BE49-F238E27FC236}">
                <a16:creationId xmlns:a16="http://schemas.microsoft.com/office/drawing/2014/main" id="{F3AE33B9-E17F-5D76-E183-BB355CE0696B}"/>
              </a:ext>
            </a:extLst>
          </p:cNvPr>
          <p:cNvSpPr>
            <a:spLocks noChangeAspect="1"/>
          </p:cNvSpPr>
          <p:nvPr/>
        </p:nvSpPr>
        <p:spPr>
          <a:xfrm>
            <a:off x="7835208" y="4723799"/>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00" name="Oval 799">
            <a:extLst>
              <a:ext uri="{FF2B5EF4-FFF2-40B4-BE49-F238E27FC236}">
                <a16:creationId xmlns:a16="http://schemas.microsoft.com/office/drawing/2014/main" id="{0EE1103E-DFD5-F7FB-0FF9-1E2B47E297B5}"/>
              </a:ext>
            </a:extLst>
          </p:cNvPr>
          <p:cNvSpPr>
            <a:spLocks noChangeAspect="1"/>
          </p:cNvSpPr>
          <p:nvPr/>
        </p:nvSpPr>
        <p:spPr>
          <a:xfrm>
            <a:off x="7511473" y="4681310"/>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01" name="Oval 800">
            <a:extLst>
              <a:ext uri="{FF2B5EF4-FFF2-40B4-BE49-F238E27FC236}">
                <a16:creationId xmlns:a16="http://schemas.microsoft.com/office/drawing/2014/main" id="{D344B7EA-0C64-2F4F-F954-FCEE2059BA7A}"/>
              </a:ext>
            </a:extLst>
          </p:cNvPr>
          <p:cNvSpPr>
            <a:spLocks noChangeAspect="1"/>
          </p:cNvSpPr>
          <p:nvPr/>
        </p:nvSpPr>
        <p:spPr>
          <a:xfrm>
            <a:off x="7510526" y="4641577"/>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02" name="Oval 801">
            <a:extLst>
              <a:ext uri="{FF2B5EF4-FFF2-40B4-BE49-F238E27FC236}">
                <a16:creationId xmlns:a16="http://schemas.microsoft.com/office/drawing/2014/main" id="{FB6EDFA6-620E-B736-13EF-B0682A7B63DE}"/>
              </a:ext>
            </a:extLst>
          </p:cNvPr>
          <p:cNvSpPr>
            <a:spLocks noChangeAspect="1"/>
          </p:cNvSpPr>
          <p:nvPr/>
        </p:nvSpPr>
        <p:spPr>
          <a:xfrm>
            <a:off x="7511473" y="4551347"/>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03" name="Oval 802">
            <a:extLst>
              <a:ext uri="{FF2B5EF4-FFF2-40B4-BE49-F238E27FC236}">
                <a16:creationId xmlns:a16="http://schemas.microsoft.com/office/drawing/2014/main" id="{60F7BDAC-D402-00A6-22B7-3FFF13A782A2}"/>
              </a:ext>
            </a:extLst>
          </p:cNvPr>
          <p:cNvSpPr>
            <a:spLocks noChangeAspect="1"/>
          </p:cNvSpPr>
          <p:nvPr/>
        </p:nvSpPr>
        <p:spPr>
          <a:xfrm>
            <a:off x="7512236" y="4592064"/>
            <a:ext cx="72000"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04" name="Oval 803">
            <a:extLst>
              <a:ext uri="{FF2B5EF4-FFF2-40B4-BE49-F238E27FC236}">
                <a16:creationId xmlns:a16="http://schemas.microsoft.com/office/drawing/2014/main" id="{540A8A2B-03A2-041D-6E2E-B59C22432A14}"/>
              </a:ext>
            </a:extLst>
          </p:cNvPr>
          <p:cNvSpPr>
            <a:spLocks noChangeAspect="1"/>
          </p:cNvSpPr>
          <p:nvPr/>
        </p:nvSpPr>
        <p:spPr>
          <a:xfrm>
            <a:off x="7512236" y="4503975"/>
            <a:ext cx="72000"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05" name="TextBox 804">
            <a:extLst>
              <a:ext uri="{FF2B5EF4-FFF2-40B4-BE49-F238E27FC236}">
                <a16:creationId xmlns:a16="http://schemas.microsoft.com/office/drawing/2014/main" id="{41826DAE-6C90-F606-3BFB-34D6E1F479FB}"/>
              </a:ext>
            </a:extLst>
          </p:cNvPr>
          <p:cNvSpPr txBox="1"/>
          <p:nvPr/>
        </p:nvSpPr>
        <p:spPr>
          <a:xfrm>
            <a:off x="7375300" y="4259614"/>
            <a:ext cx="354584" cy="276999"/>
          </a:xfrm>
          <a:prstGeom prst="rect">
            <a:avLst/>
          </a:prstGeom>
          <a:noFill/>
        </p:spPr>
        <p:txBody>
          <a:bodyPr wrap="none" rtlCol="0">
            <a:spAutoFit/>
          </a:bodyPr>
          <a:lstStyle/>
          <a:p>
            <a:pPr algn="ctr"/>
            <a:r>
              <a:rPr lang="ja-JP" sz="1200">
                <a:solidFill>
                  <a:schemeClr val="tx1"/>
                </a:solidFill>
              </a:rPr>
              <a:t>16</a:t>
            </a:r>
          </a:p>
        </p:txBody>
      </p:sp>
      <p:sp>
        <p:nvSpPr>
          <p:cNvPr id="806" name="Rectangle 805">
            <a:extLst>
              <a:ext uri="{FF2B5EF4-FFF2-40B4-BE49-F238E27FC236}">
                <a16:creationId xmlns:a16="http://schemas.microsoft.com/office/drawing/2014/main" id="{6D2844D2-A1A6-BE28-2848-64F3C133E832}"/>
              </a:ext>
            </a:extLst>
          </p:cNvPr>
          <p:cNvSpPr/>
          <p:nvPr/>
        </p:nvSpPr>
        <p:spPr>
          <a:xfrm>
            <a:off x="8242130" y="3670276"/>
            <a:ext cx="482877" cy="982797"/>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cxnSp>
        <p:nvCxnSpPr>
          <p:cNvPr id="807" name="Straight Connector 806">
            <a:extLst>
              <a:ext uri="{FF2B5EF4-FFF2-40B4-BE49-F238E27FC236}">
                <a16:creationId xmlns:a16="http://schemas.microsoft.com/office/drawing/2014/main" id="{5E7A858E-4B5D-62E3-762C-3DE30A7168D9}"/>
              </a:ext>
            </a:extLst>
          </p:cNvPr>
          <p:cNvCxnSpPr>
            <a:cxnSpLocks/>
          </p:cNvCxnSpPr>
          <p:nvPr/>
        </p:nvCxnSpPr>
        <p:spPr>
          <a:xfrm>
            <a:off x="8236833" y="4605647"/>
            <a:ext cx="483984" cy="0"/>
          </a:xfrm>
          <a:prstGeom prst="line">
            <a:avLst/>
          </a:prstGeom>
          <a:ln>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809" name="Straight Connector 808">
            <a:extLst>
              <a:ext uri="{FF2B5EF4-FFF2-40B4-BE49-F238E27FC236}">
                <a16:creationId xmlns:a16="http://schemas.microsoft.com/office/drawing/2014/main" id="{391AB4DB-4F48-5FDC-BE87-A1907439D479}"/>
              </a:ext>
            </a:extLst>
          </p:cNvPr>
          <p:cNvCxnSpPr>
            <a:cxnSpLocks/>
          </p:cNvCxnSpPr>
          <p:nvPr/>
        </p:nvCxnSpPr>
        <p:spPr>
          <a:xfrm flipV="1">
            <a:off x="8487791" y="2921387"/>
            <a:ext cx="0" cy="767253"/>
          </a:xfrm>
          <a:prstGeom prst="line">
            <a:avLst/>
          </a:prstGeom>
          <a:ln w="22225">
            <a:solidFill>
              <a:srgbClr val="363636"/>
            </a:solidFill>
          </a:ln>
        </p:spPr>
        <p:style>
          <a:lnRef idx="1">
            <a:schemeClr val="accent1"/>
          </a:lnRef>
          <a:fillRef idx="0">
            <a:schemeClr val="accent1"/>
          </a:fillRef>
          <a:effectRef idx="0">
            <a:schemeClr val="accent1"/>
          </a:effectRef>
          <a:fontRef idx="minor">
            <a:schemeClr val="tx1"/>
          </a:fontRef>
        </p:style>
      </p:cxnSp>
      <p:sp>
        <p:nvSpPr>
          <p:cNvPr id="811" name="Oval 810">
            <a:extLst>
              <a:ext uri="{FF2B5EF4-FFF2-40B4-BE49-F238E27FC236}">
                <a16:creationId xmlns:a16="http://schemas.microsoft.com/office/drawing/2014/main" id="{D13AB723-2811-E3F8-648A-3340923A0709}"/>
              </a:ext>
            </a:extLst>
          </p:cNvPr>
          <p:cNvSpPr>
            <a:spLocks noChangeAspect="1"/>
          </p:cNvSpPr>
          <p:nvPr/>
        </p:nvSpPr>
        <p:spPr>
          <a:xfrm>
            <a:off x="8462489" y="4512751"/>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12" name="Oval 811">
            <a:extLst>
              <a:ext uri="{FF2B5EF4-FFF2-40B4-BE49-F238E27FC236}">
                <a16:creationId xmlns:a16="http://schemas.microsoft.com/office/drawing/2014/main" id="{6B6208BC-A305-7717-E91F-20C1C47D363F}"/>
              </a:ext>
            </a:extLst>
          </p:cNvPr>
          <p:cNvSpPr>
            <a:spLocks noChangeAspect="1"/>
          </p:cNvSpPr>
          <p:nvPr/>
        </p:nvSpPr>
        <p:spPr>
          <a:xfrm>
            <a:off x="8462489" y="4663917"/>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13" name="Oval 812">
            <a:extLst>
              <a:ext uri="{FF2B5EF4-FFF2-40B4-BE49-F238E27FC236}">
                <a16:creationId xmlns:a16="http://schemas.microsoft.com/office/drawing/2014/main" id="{0C7A21DA-EB47-C7C8-D19E-D61198689CCC}"/>
              </a:ext>
            </a:extLst>
          </p:cNvPr>
          <p:cNvSpPr>
            <a:spLocks noChangeAspect="1"/>
          </p:cNvSpPr>
          <p:nvPr/>
        </p:nvSpPr>
        <p:spPr>
          <a:xfrm>
            <a:off x="8462489" y="4598643"/>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14" name="TextBox 813">
            <a:extLst>
              <a:ext uri="{FF2B5EF4-FFF2-40B4-BE49-F238E27FC236}">
                <a16:creationId xmlns:a16="http://schemas.microsoft.com/office/drawing/2014/main" id="{B3A9C686-1BDE-2DCE-938F-E4B12832C8E3}"/>
              </a:ext>
            </a:extLst>
          </p:cNvPr>
          <p:cNvSpPr txBox="1"/>
          <p:nvPr/>
        </p:nvSpPr>
        <p:spPr>
          <a:xfrm>
            <a:off x="8321197" y="4285408"/>
            <a:ext cx="354584" cy="276999"/>
          </a:xfrm>
          <a:prstGeom prst="rect">
            <a:avLst/>
          </a:prstGeom>
          <a:noFill/>
        </p:spPr>
        <p:txBody>
          <a:bodyPr wrap="none" rtlCol="0">
            <a:spAutoFit/>
          </a:bodyPr>
          <a:lstStyle/>
          <a:p>
            <a:pPr algn="ctr"/>
            <a:r>
              <a:rPr lang="ja-JP" sz="1200">
                <a:solidFill>
                  <a:schemeClr val="tx1"/>
                </a:solidFill>
              </a:rPr>
              <a:t>40</a:t>
            </a:r>
          </a:p>
        </p:txBody>
      </p:sp>
      <p:sp>
        <p:nvSpPr>
          <p:cNvPr id="815" name="Oval 814">
            <a:extLst>
              <a:ext uri="{FF2B5EF4-FFF2-40B4-BE49-F238E27FC236}">
                <a16:creationId xmlns:a16="http://schemas.microsoft.com/office/drawing/2014/main" id="{A06333AC-E881-9127-AA93-94B84F9F8E0D}"/>
              </a:ext>
            </a:extLst>
          </p:cNvPr>
          <p:cNvSpPr>
            <a:spLocks noChangeAspect="1"/>
          </p:cNvSpPr>
          <p:nvPr/>
        </p:nvSpPr>
        <p:spPr>
          <a:xfrm>
            <a:off x="8450744" y="3695644"/>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16" name="TextBox 815">
            <a:extLst>
              <a:ext uri="{FF2B5EF4-FFF2-40B4-BE49-F238E27FC236}">
                <a16:creationId xmlns:a16="http://schemas.microsoft.com/office/drawing/2014/main" id="{39E764C6-75C1-B58C-82AD-9D889BA60DDB}"/>
              </a:ext>
            </a:extLst>
          </p:cNvPr>
          <p:cNvSpPr txBox="1"/>
          <p:nvPr/>
        </p:nvSpPr>
        <p:spPr>
          <a:xfrm>
            <a:off x="8505554" y="3450306"/>
            <a:ext cx="354584" cy="276999"/>
          </a:xfrm>
          <a:prstGeom prst="rect">
            <a:avLst/>
          </a:prstGeom>
          <a:noFill/>
        </p:spPr>
        <p:txBody>
          <a:bodyPr wrap="none" rtlCol="0">
            <a:spAutoFit/>
          </a:bodyPr>
          <a:lstStyle/>
          <a:p>
            <a:pPr algn="ctr"/>
            <a:r>
              <a:rPr lang="ja-JP" sz="1200">
                <a:solidFill>
                  <a:schemeClr val="tx1"/>
                </a:solidFill>
              </a:rPr>
              <a:t>50</a:t>
            </a:r>
          </a:p>
        </p:txBody>
      </p:sp>
      <p:sp>
        <p:nvSpPr>
          <p:cNvPr id="817" name="Oval 816">
            <a:extLst>
              <a:ext uri="{FF2B5EF4-FFF2-40B4-BE49-F238E27FC236}">
                <a16:creationId xmlns:a16="http://schemas.microsoft.com/office/drawing/2014/main" id="{67D4EA8F-DF82-2468-481A-1F416B98708F}"/>
              </a:ext>
            </a:extLst>
          </p:cNvPr>
          <p:cNvSpPr>
            <a:spLocks noChangeAspect="1"/>
          </p:cNvSpPr>
          <p:nvPr/>
        </p:nvSpPr>
        <p:spPr>
          <a:xfrm>
            <a:off x="8451152" y="3437523"/>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18" name="Oval 817">
            <a:extLst>
              <a:ext uri="{FF2B5EF4-FFF2-40B4-BE49-F238E27FC236}">
                <a16:creationId xmlns:a16="http://schemas.microsoft.com/office/drawing/2014/main" id="{123D6516-701E-9FD6-923F-F65F720A19A0}"/>
              </a:ext>
            </a:extLst>
          </p:cNvPr>
          <p:cNvSpPr>
            <a:spLocks noChangeAspect="1"/>
          </p:cNvSpPr>
          <p:nvPr/>
        </p:nvSpPr>
        <p:spPr>
          <a:xfrm>
            <a:off x="8450744" y="2888485"/>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20" name="TextBox 819">
            <a:extLst>
              <a:ext uri="{FF2B5EF4-FFF2-40B4-BE49-F238E27FC236}">
                <a16:creationId xmlns:a16="http://schemas.microsoft.com/office/drawing/2014/main" id="{760C642D-E576-FC63-7DEE-257395913065}"/>
              </a:ext>
            </a:extLst>
          </p:cNvPr>
          <p:cNvSpPr txBox="1"/>
          <p:nvPr/>
        </p:nvSpPr>
        <p:spPr>
          <a:xfrm>
            <a:off x="8505554" y="3273200"/>
            <a:ext cx="354584" cy="276999"/>
          </a:xfrm>
          <a:prstGeom prst="rect">
            <a:avLst/>
          </a:prstGeom>
          <a:noFill/>
        </p:spPr>
        <p:txBody>
          <a:bodyPr wrap="none" rtlCol="0">
            <a:spAutoFit/>
          </a:bodyPr>
          <a:lstStyle/>
          <a:p>
            <a:pPr algn="ctr"/>
            <a:r>
              <a:rPr lang="ja-JP" sz="1200">
                <a:solidFill>
                  <a:schemeClr val="tx1"/>
                </a:solidFill>
              </a:rPr>
              <a:t>55</a:t>
            </a:r>
          </a:p>
        </p:txBody>
      </p:sp>
      <p:sp>
        <p:nvSpPr>
          <p:cNvPr id="821" name="TextBox 820">
            <a:extLst>
              <a:ext uri="{FF2B5EF4-FFF2-40B4-BE49-F238E27FC236}">
                <a16:creationId xmlns:a16="http://schemas.microsoft.com/office/drawing/2014/main" id="{59FBD46D-C8B7-7D95-D699-A9C98F4C08C3}"/>
              </a:ext>
            </a:extLst>
          </p:cNvPr>
          <p:cNvSpPr txBox="1"/>
          <p:nvPr/>
        </p:nvSpPr>
        <p:spPr>
          <a:xfrm>
            <a:off x="8505554" y="2760543"/>
            <a:ext cx="354584" cy="276999"/>
          </a:xfrm>
          <a:prstGeom prst="rect">
            <a:avLst/>
          </a:prstGeom>
          <a:noFill/>
        </p:spPr>
        <p:txBody>
          <a:bodyPr wrap="none" rtlCol="0">
            <a:spAutoFit/>
          </a:bodyPr>
          <a:lstStyle/>
          <a:p>
            <a:pPr algn="ctr"/>
            <a:r>
              <a:rPr lang="ja-JP" sz="1200">
                <a:solidFill>
                  <a:schemeClr val="tx1"/>
                </a:solidFill>
              </a:rPr>
              <a:t>19</a:t>
            </a:r>
          </a:p>
        </p:txBody>
      </p:sp>
      <p:sp>
        <p:nvSpPr>
          <p:cNvPr id="822" name="Rectangle 821">
            <a:extLst>
              <a:ext uri="{FF2B5EF4-FFF2-40B4-BE49-F238E27FC236}">
                <a16:creationId xmlns:a16="http://schemas.microsoft.com/office/drawing/2014/main" id="{3F59D410-964D-26D3-236B-75401E3269AF}"/>
              </a:ext>
            </a:extLst>
          </p:cNvPr>
          <p:cNvSpPr/>
          <p:nvPr/>
        </p:nvSpPr>
        <p:spPr>
          <a:xfrm>
            <a:off x="9969383" y="3473290"/>
            <a:ext cx="482877" cy="525808"/>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23" name="Oval 822">
            <a:extLst>
              <a:ext uri="{FF2B5EF4-FFF2-40B4-BE49-F238E27FC236}">
                <a16:creationId xmlns:a16="http://schemas.microsoft.com/office/drawing/2014/main" id="{F17A1510-272B-EA89-0C9D-3F003C70F954}"/>
              </a:ext>
            </a:extLst>
          </p:cNvPr>
          <p:cNvSpPr>
            <a:spLocks noChangeAspect="1"/>
          </p:cNvSpPr>
          <p:nvPr/>
        </p:nvSpPr>
        <p:spPr>
          <a:xfrm>
            <a:off x="10101957" y="4633863"/>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24" name="Oval 823">
            <a:extLst>
              <a:ext uri="{FF2B5EF4-FFF2-40B4-BE49-F238E27FC236}">
                <a16:creationId xmlns:a16="http://schemas.microsoft.com/office/drawing/2014/main" id="{82C58F82-82E9-D256-FD95-5526E73C1BB6}"/>
              </a:ext>
            </a:extLst>
          </p:cNvPr>
          <p:cNvSpPr>
            <a:spLocks noChangeAspect="1"/>
          </p:cNvSpPr>
          <p:nvPr/>
        </p:nvSpPr>
        <p:spPr>
          <a:xfrm>
            <a:off x="10180124" y="4633863"/>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26" name="Oval 825">
            <a:extLst>
              <a:ext uri="{FF2B5EF4-FFF2-40B4-BE49-F238E27FC236}">
                <a16:creationId xmlns:a16="http://schemas.microsoft.com/office/drawing/2014/main" id="{45696B80-9104-5EBE-E82C-58206D90956B}"/>
              </a:ext>
            </a:extLst>
          </p:cNvPr>
          <p:cNvSpPr>
            <a:spLocks noChangeAspect="1"/>
          </p:cNvSpPr>
          <p:nvPr/>
        </p:nvSpPr>
        <p:spPr>
          <a:xfrm>
            <a:off x="10254617" y="4633863"/>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27" name="TextBox 826">
            <a:extLst>
              <a:ext uri="{FF2B5EF4-FFF2-40B4-BE49-F238E27FC236}">
                <a16:creationId xmlns:a16="http://schemas.microsoft.com/office/drawing/2014/main" id="{20ADD05B-AA5A-D9D2-46B3-D2B6EE79D3FE}"/>
              </a:ext>
            </a:extLst>
          </p:cNvPr>
          <p:cNvSpPr txBox="1"/>
          <p:nvPr/>
        </p:nvSpPr>
        <p:spPr>
          <a:xfrm>
            <a:off x="10208219" y="4417944"/>
            <a:ext cx="354584" cy="276999"/>
          </a:xfrm>
          <a:prstGeom prst="rect">
            <a:avLst/>
          </a:prstGeom>
          <a:noFill/>
        </p:spPr>
        <p:txBody>
          <a:bodyPr wrap="none" rtlCol="0">
            <a:spAutoFit/>
          </a:bodyPr>
          <a:lstStyle/>
          <a:p>
            <a:pPr algn="ctr"/>
            <a:r>
              <a:rPr lang="ja-JP" sz="1200">
                <a:solidFill>
                  <a:schemeClr val="tx1"/>
                </a:solidFill>
              </a:rPr>
              <a:t>55</a:t>
            </a:r>
          </a:p>
        </p:txBody>
      </p:sp>
      <p:sp>
        <p:nvSpPr>
          <p:cNvPr id="830" name="Oval 829">
            <a:extLst>
              <a:ext uri="{FF2B5EF4-FFF2-40B4-BE49-F238E27FC236}">
                <a16:creationId xmlns:a16="http://schemas.microsoft.com/office/drawing/2014/main" id="{689E1E3C-DB8F-518E-6E37-E12E3CF98BD1}"/>
              </a:ext>
            </a:extLst>
          </p:cNvPr>
          <p:cNvSpPr>
            <a:spLocks noChangeAspect="1"/>
          </p:cNvSpPr>
          <p:nvPr/>
        </p:nvSpPr>
        <p:spPr>
          <a:xfrm>
            <a:off x="10093491" y="3963910"/>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31" name="Oval 830">
            <a:extLst>
              <a:ext uri="{FF2B5EF4-FFF2-40B4-BE49-F238E27FC236}">
                <a16:creationId xmlns:a16="http://schemas.microsoft.com/office/drawing/2014/main" id="{F6A0F5EA-007A-90EF-5FB8-ECEB30E2835D}"/>
              </a:ext>
            </a:extLst>
          </p:cNvPr>
          <p:cNvSpPr>
            <a:spLocks noChangeAspect="1"/>
          </p:cNvSpPr>
          <p:nvPr/>
        </p:nvSpPr>
        <p:spPr>
          <a:xfrm>
            <a:off x="10172928" y="4005644"/>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32" name="Oval 831">
            <a:extLst>
              <a:ext uri="{FF2B5EF4-FFF2-40B4-BE49-F238E27FC236}">
                <a16:creationId xmlns:a16="http://schemas.microsoft.com/office/drawing/2014/main" id="{C8A8DD90-A6F8-0DFC-6CD4-4517A2851373}"/>
              </a:ext>
            </a:extLst>
          </p:cNvPr>
          <p:cNvSpPr>
            <a:spLocks noChangeAspect="1"/>
          </p:cNvSpPr>
          <p:nvPr/>
        </p:nvSpPr>
        <p:spPr>
          <a:xfrm>
            <a:off x="10172928" y="3921041"/>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33" name="Oval 832">
            <a:extLst>
              <a:ext uri="{FF2B5EF4-FFF2-40B4-BE49-F238E27FC236}">
                <a16:creationId xmlns:a16="http://schemas.microsoft.com/office/drawing/2014/main" id="{A1E462DF-2304-2732-87B4-200190513E8D}"/>
              </a:ext>
            </a:extLst>
          </p:cNvPr>
          <p:cNvSpPr>
            <a:spLocks noChangeAspect="1"/>
          </p:cNvSpPr>
          <p:nvPr/>
        </p:nvSpPr>
        <p:spPr>
          <a:xfrm>
            <a:off x="10237732" y="3963910"/>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34" name="Oval 833">
            <a:extLst>
              <a:ext uri="{FF2B5EF4-FFF2-40B4-BE49-F238E27FC236}">
                <a16:creationId xmlns:a16="http://schemas.microsoft.com/office/drawing/2014/main" id="{BD17315E-0EAD-F2D0-A089-EBB3604F2D48}"/>
              </a:ext>
            </a:extLst>
          </p:cNvPr>
          <p:cNvSpPr>
            <a:spLocks noChangeAspect="1"/>
          </p:cNvSpPr>
          <p:nvPr/>
        </p:nvSpPr>
        <p:spPr>
          <a:xfrm>
            <a:off x="10120594" y="3824536"/>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35" name="Oval 834">
            <a:extLst>
              <a:ext uri="{FF2B5EF4-FFF2-40B4-BE49-F238E27FC236}">
                <a16:creationId xmlns:a16="http://schemas.microsoft.com/office/drawing/2014/main" id="{62AA65FD-2220-F013-7253-3ECEA6735256}"/>
              </a:ext>
            </a:extLst>
          </p:cNvPr>
          <p:cNvSpPr>
            <a:spLocks noChangeAspect="1"/>
          </p:cNvSpPr>
          <p:nvPr/>
        </p:nvSpPr>
        <p:spPr>
          <a:xfrm>
            <a:off x="10232978" y="3824536"/>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36" name="Oval 835">
            <a:extLst>
              <a:ext uri="{FF2B5EF4-FFF2-40B4-BE49-F238E27FC236}">
                <a16:creationId xmlns:a16="http://schemas.microsoft.com/office/drawing/2014/main" id="{AB98AB4F-21BB-4A26-4414-7619191547AB}"/>
              </a:ext>
            </a:extLst>
          </p:cNvPr>
          <p:cNvSpPr>
            <a:spLocks noChangeAspect="1"/>
          </p:cNvSpPr>
          <p:nvPr/>
        </p:nvSpPr>
        <p:spPr>
          <a:xfrm>
            <a:off x="10165732" y="3824536"/>
            <a:ext cx="72000"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37" name="Oval 836">
            <a:extLst>
              <a:ext uri="{FF2B5EF4-FFF2-40B4-BE49-F238E27FC236}">
                <a16:creationId xmlns:a16="http://schemas.microsoft.com/office/drawing/2014/main" id="{E47A5E3D-4780-A56D-A8AA-0B50C520FA93}"/>
              </a:ext>
            </a:extLst>
          </p:cNvPr>
          <p:cNvSpPr>
            <a:spLocks noChangeAspect="1"/>
          </p:cNvSpPr>
          <p:nvPr/>
        </p:nvSpPr>
        <p:spPr>
          <a:xfrm>
            <a:off x="10170058" y="3647147"/>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38" name="TextBox 837">
            <a:extLst>
              <a:ext uri="{FF2B5EF4-FFF2-40B4-BE49-F238E27FC236}">
                <a16:creationId xmlns:a16="http://schemas.microsoft.com/office/drawing/2014/main" id="{C8A295D4-CBA2-95A4-F6B1-A16794E44E38}"/>
              </a:ext>
            </a:extLst>
          </p:cNvPr>
          <p:cNvSpPr txBox="1"/>
          <p:nvPr/>
        </p:nvSpPr>
        <p:spPr>
          <a:xfrm>
            <a:off x="10380374" y="3689436"/>
            <a:ext cx="354584" cy="276999"/>
          </a:xfrm>
          <a:prstGeom prst="rect">
            <a:avLst/>
          </a:prstGeom>
          <a:noFill/>
        </p:spPr>
        <p:txBody>
          <a:bodyPr wrap="none" rtlCol="0">
            <a:spAutoFit/>
          </a:bodyPr>
          <a:lstStyle/>
          <a:p>
            <a:pPr algn="ctr"/>
            <a:r>
              <a:rPr lang="ja-JP" sz="1200">
                <a:solidFill>
                  <a:schemeClr val="tx1"/>
                </a:solidFill>
              </a:rPr>
              <a:t>50</a:t>
            </a:r>
          </a:p>
        </p:txBody>
      </p:sp>
      <p:sp>
        <p:nvSpPr>
          <p:cNvPr id="839" name="TextBox 838">
            <a:extLst>
              <a:ext uri="{FF2B5EF4-FFF2-40B4-BE49-F238E27FC236}">
                <a16:creationId xmlns:a16="http://schemas.microsoft.com/office/drawing/2014/main" id="{1004CF4E-FF5B-7492-8A1A-AA1A5BBBE12D}"/>
              </a:ext>
            </a:extLst>
          </p:cNvPr>
          <p:cNvSpPr txBox="1"/>
          <p:nvPr/>
        </p:nvSpPr>
        <p:spPr>
          <a:xfrm>
            <a:off x="10384291" y="3482017"/>
            <a:ext cx="354584" cy="276999"/>
          </a:xfrm>
          <a:prstGeom prst="rect">
            <a:avLst/>
          </a:prstGeom>
          <a:noFill/>
        </p:spPr>
        <p:txBody>
          <a:bodyPr wrap="none" rtlCol="0">
            <a:spAutoFit/>
          </a:bodyPr>
          <a:lstStyle/>
          <a:p>
            <a:pPr algn="ctr"/>
            <a:r>
              <a:rPr lang="ja-JP" sz="1200">
                <a:solidFill>
                  <a:schemeClr val="tx1"/>
                </a:solidFill>
              </a:rPr>
              <a:t>22</a:t>
            </a:r>
          </a:p>
        </p:txBody>
      </p:sp>
      <p:sp>
        <p:nvSpPr>
          <p:cNvPr id="840" name="Oval 839">
            <a:extLst>
              <a:ext uri="{FF2B5EF4-FFF2-40B4-BE49-F238E27FC236}">
                <a16:creationId xmlns:a16="http://schemas.microsoft.com/office/drawing/2014/main" id="{C861C93C-3224-261B-7EB7-9FCDE933B52B}"/>
              </a:ext>
            </a:extLst>
          </p:cNvPr>
          <p:cNvSpPr>
            <a:spLocks noChangeAspect="1"/>
          </p:cNvSpPr>
          <p:nvPr/>
        </p:nvSpPr>
        <p:spPr>
          <a:xfrm>
            <a:off x="10173922" y="3423761"/>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41" name="Oval 840">
            <a:extLst>
              <a:ext uri="{FF2B5EF4-FFF2-40B4-BE49-F238E27FC236}">
                <a16:creationId xmlns:a16="http://schemas.microsoft.com/office/drawing/2014/main" id="{B2DE643B-E4B3-7982-8B95-5E684F5F7AEA}"/>
              </a:ext>
            </a:extLst>
          </p:cNvPr>
          <p:cNvSpPr>
            <a:spLocks noChangeAspect="1"/>
          </p:cNvSpPr>
          <p:nvPr/>
        </p:nvSpPr>
        <p:spPr>
          <a:xfrm>
            <a:off x="10173922" y="3423761"/>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42" name="Oval 841">
            <a:extLst>
              <a:ext uri="{FF2B5EF4-FFF2-40B4-BE49-F238E27FC236}">
                <a16:creationId xmlns:a16="http://schemas.microsoft.com/office/drawing/2014/main" id="{11311B9C-D16A-6ACB-84E1-DEC8460434C2}"/>
              </a:ext>
            </a:extLst>
          </p:cNvPr>
          <p:cNvSpPr>
            <a:spLocks noChangeAspect="1"/>
          </p:cNvSpPr>
          <p:nvPr/>
        </p:nvSpPr>
        <p:spPr>
          <a:xfrm>
            <a:off x="10173922" y="3418940"/>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43" name="Oval 842">
            <a:extLst>
              <a:ext uri="{FF2B5EF4-FFF2-40B4-BE49-F238E27FC236}">
                <a16:creationId xmlns:a16="http://schemas.microsoft.com/office/drawing/2014/main" id="{17050DA0-05E6-CEC3-3E6F-ABBC9C0B1CCB}"/>
              </a:ext>
            </a:extLst>
          </p:cNvPr>
          <p:cNvSpPr>
            <a:spLocks noChangeAspect="1"/>
          </p:cNvSpPr>
          <p:nvPr/>
        </p:nvSpPr>
        <p:spPr>
          <a:xfrm>
            <a:off x="10173922" y="3351416"/>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44" name="Oval 843">
            <a:extLst>
              <a:ext uri="{FF2B5EF4-FFF2-40B4-BE49-F238E27FC236}">
                <a16:creationId xmlns:a16="http://schemas.microsoft.com/office/drawing/2014/main" id="{C5B1FCDE-DAA8-A4CC-9B45-78C228C52608}"/>
              </a:ext>
            </a:extLst>
          </p:cNvPr>
          <p:cNvSpPr>
            <a:spLocks noChangeAspect="1"/>
          </p:cNvSpPr>
          <p:nvPr/>
        </p:nvSpPr>
        <p:spPr>
          <a:xfrm>
            <a:off x="10173922" y="3282074"/>
            <a:ext cx="72000"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45" name="Oval 844">
            <a:extLst>
              <a:ext uri="{FF2B5EF4-FFF2-40B4-BE49-F238E27FC236}">
                <a16:creationId xmlns:a16="http://schemas.microsoft.com/office/drawing/2014/main" id="{7059E7D4-A366-B957-BF87-C1B830A3091B}"/>
              </a:ext>
            </a:extLst>
          </p:cNvPr>
          <p:cNvSpPr>
            <a:spLocks noChangeAspect="1"/>
          </p:cNvSpPr>
          <p:nvPr/>
        </p:nvSpPr>
        <p:spPr>
          <a:xfrm>
            <a:off x="10112474" y="3418940"/>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46" name="Oval 845">
            <a:extLst>
              <a:ext uri="{FF2B5EF4-FFF2-40B4-BE49-F238E27FC236}">
                <a16:creationId xmlns:a16="http://schemas.microsoft.com/office/drawing/2014/main" id="{0001075F-14C0-3332-9A74-B7E3DC9A729D}"/>
              </a:ext>
            </a:extLst>
          </p:cNvPr>
          <p:cNvSpPr>
            <a:spLocks noChangeAspect="1"/>
          </p:cNvSpPr>
          <p:nvPr/>
        </p:nvSpPr>
        <p:spPr>
          <a:xfrm>
            <a:off x="10252343" y="3427393"/>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47" name="TextBox 846">
            <a:extLst>
              <a:ext uri="{FF2B5EF4-FFF2-40B4-BE49-F238E27FC236}">
                <a16:creationId xmlns:a16="http://schemas.microsoft.com/office/drawing/2014/main" id="{9418EDB6-261C-984C-2FFA-8C7E0498D5E7}"/>
              </a:ext>
            </a:extLst>
          </p:cNvPr>
          <p:cNvSpPr txBox="1"/>
          <p:nvPr/>
        </p:nvSpPr>
        <p:spPr>
          <a:xfrm>
            <a:off x="10048292" y="3049917"/>
            <a:ext cx="354584" cy="276999"/>
          </a:xfrm>
          <a:prstGeom prst="rect">
            <a:avLst/>
          </a:prstGeom>
          <a:noFill/>
        </p:spPr>
        <p:txBody>
          <a:bodyPr wrap="none" rtlCol="0">
            <a:spAutoFit/>
          </a:bodyPr>
          <a:lstStyle/>
          <a:p>
            <a:pPr algn="ctr"/>
            <a:r>
              <a:rPr lang="ja-JP" sz="1200">
                <a:solidFill>
                  <a:schemeClr val="tx1"/>
                </a:solidFill>
              </a:rPr>
              <a:t>44</a:t>
            </a:r>
          </a:p>
        </p:txBody>
      </p:sp>
      <p:sp>
        <p:nvSpPr>
          <p:cNvPr id="848" name="Rectangle 847">
            <a:extLst>
              <a:ext uri="{FF2B5EF4-FFF2-40B4-BE49-F238E27FC236}">
                <a16:creationId xmlns:a16="http://schemas.microsoft.com/office/drawing/2014/main" id="{5535C3D9-0CCA-8D5D-07B3-5F9A7258040B}"/>
              </a:ext>
            </a:extLst>
          </p:cNvPr>
          <p:cNvSpPr/>
          <p:nvPr/>
        </p:nvSpPr>
        <p:spPr>
          <a:xfrm>
            <a:off x="10921452" y="3055170"/>
            <a:ext cx="482877" cy="418120"/>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cxnSp>
        <p:nvCxnSpPr>
          <p:cNvPr id="849" name="Straight Connector 848">
            <a:extLst>
              <a:ext uri="{FF2B5EF4-FFF2-40B4-BE49-F238E27FC236}">
                <a16:creationId xmlns:a16="http://schemas.microsoft.com/office/drawing/2014/main" id="{62554882-EDE1-50B6-87E4-8561784CE504}"/>
              </a:ext>
            </a:extLst>
          </p:cNvPr>
          <p:cNvCxnSpPr>
            <a:cxnSpLocks/>
          </p:cNvCxnSpPr>
          <p:nvPr/>
        </p:nvCxnSpPr>
        <p:spPr>
          <a:xfrm>
            <a:off x="10934279" y="3252752"/>
            <a:ext cx="482877" cy="0"/>
          </a:xfrm>
          <a:prstGeom prst="line">
            <a:avLst/>
          </a:prstGeom>
          <a:ln w="9525">
            <a:solidFill>
              <a:srgbClr val="363636"/>
            </a:solidFill>
          </a:ln>
        </p:spPr>
        <p:style>
          <a:lnRef idx="1">
            <a:schemeClr val="accent1"/>
          </a:lnRef>
          <a:fillRef idx="0">
            <a:schemeClr val="accent1"/>
          </a:fillRef>
          <a:effectRef idx="0">
            <a:schemeClr val="accent1"/>
          </a:effectRef>
          <a:fontRef idx="minor">
            <a:schemeClr val="tx1"/>
          </a:fontRef>
        </p:style>
      </p:cxnSp>
      <p:sp>
        <p:nvSpPr>
          <p:cNvPr id="850" name="Oval 849">
            <a:extLst>
              <a:ext uri="{FF2B5EF4-FFF2-40B4-BE49-F238E27FC236}">
                <a16:creationId xmlns:a16="http://schemas.microsoft.com/office/drawing/2014/main" id="{F52F3873-748F-68A1-91E2-73E2E29934AE}"/>
              </a:ext>
            </a:extLst>
          </p:cNvPr>
          <p:cNvSpPr>
            <a:spLocks noChangeAspect="1"/>
          </p:cNvSpPr>
          <p:nvPr/>
        </p:nvSpPr>
        <p:spPr>
          <a:xfrm>
            <a:off x="11072499" y="3473920"/>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51" name="Oval 850">
            <a:extLst>
              <a:ext uri="{FF2B5EF4-FFF2-40B4-BE49-F238E27FC236}">
                <a16:creationId xmlns:a16="http://schemas.microsoft.com/office/drawing/2014/main" id="{A0AD3CA2-1299-E861-6B15-961416A90EF6}"/>
              </a:ext>
            </a:extLst>
          </p:cNvPr>
          <p:cNvSpPr>
            <a:spLocks noChangeAspect="1"/>
          </p:cNvSpPr>
          <p:nvPr/>
        </p:nvSpPr>
        <p:spPr>
          <a:xfrm>
            <a:off x="11196266" y="3473920"/>
            <a:ext cx="72000"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731" name="Oval 730">
            <a:extLst>
              <a:ext uri="{FF2B5EF4-FFF2-40B4-BE49-F238E27FC236}">
                <a16:creationId xmlns:a16="http://schemas.microsoft.com/office/drawing/2014/main" id="{A7B4F3B0-A8D2-49E1-28CD-3D42BC720F90}"/>
              </a:ext>
            </a:extLst>
          </p:cNvPr>
          <p:cNvSpPr>
            <a:spLocks noChangeAspect="1"/>
          </p:cNvSpPr>
          <p:nvPr/>
        </p:nvSpPr>
        <p:spPr>
          <a:xfrm>
            <a:off x="11123016" y="3469304"/>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52" name="Oval 851">
            <a:extLst>
              <a:ext uri="{FF2B5EF4-FFF2-40B4-BE49-F238E27FC236}">
                <a16:creationId xmlns:a16="http://schemas.microsoft.com/office/drawing/2014/main" id="{35938CCA-80C8-F352-F618-470959941144}"/>
              </a:ext>
            </a:extLst>
          </p:cNvPr>
          <p:cNvSpPr>
            <a:spLocks noChangeAspect="1"/>
          </p:cNvSpPr>
          <p:nvPr/>
        </p:nvSpPr>
        <p:spPr>
          <a:xfrm>
            <a:off x="11130192" y="3406206"/>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53" name="TextBox 852">
            <a:extLst>
              <a:ext uri="{FF2B5EF4-FFF2-40B4-BE49-F238E27FC236}">
                <a16:creationId xmlns:a16="http://schemas.microsoft.com/office/drawing/2014/main" id="{86FE846F-DACA-4E80-D6C1-6D0CA98C3669}"/>
              </a:ext>
            </a:extLst>
          </p:cNvPr>
          <p:cNvSpPr txBox="1"/>
          <p:nvPr/>
        </p:nvSpPr>
        <p:spPr>
          <a:xfrm>
            <a:off x="11404329" y="3070000"/>
            <a:ext cx="354584" cy="276999"/>
          </a:xfrm>
          <a:prstGeom prst="rect">
            <a:avLst/>
          </a:prstGeom>
          <a:noFill/>
        </p:spPr>
        <p:txBody>
          <a:bodyPr wrap="none" rtlCol="0">
            <a:spAutoFit/>
          </a:bodyPr>
          <a:lstStyle/>
          <a:p>
            <a:pPr algn="ctr"/>
            <a:r>
              <a:rPr lang="ja-JP" sz="1200">
                <a:solidFill>
                  <a:schemeClr val="tx1"/>
                </a:solidFill>
              </a:rPr>
              <a:t>40</a:t>
            </a:r>
          </a:p>
        </p:txBody>
      </p:sp>
      <p:sp>
        <p:nvSpPr>
          <p:cNvPr id="854" name="Oval 853">
            <a:extLst>
              <a:ext uri="{FF2B5EF4-FFF2-40B4-BE49-F238E27FC236}">
                <a16:creationId xmlns:a16="http://schemas.microsoft.com/office/drawing/2014/main" id="{329F912B-FEA7-9084-4C55-9633E992E287}"/>
              </a:ext>
            </a:extLst>
          </p:cNvPr>
          <p:cNvSpPr>
            <a:spLocks noChangeAspect="1"/>
          </p:cNvSpPr>
          <p:nvPr/>
        </p:nvSpPr>
        <p:spPr>
          <a:xfrm>
            <a:off x="11139970" y="2970812"/>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55" name="Oval 854">
            <a:extLst>
              <a:ext uri="{FF2B5EF4-FFF2-40B4-BE49-F238E27FC236}">
                <a16:creationId xmlns:a16="http://schemas.microsoft.com/office/drawing/2014/main" id="{A52DCA38-000A-BB87-5DF0-2C2D28224DAA}"/>
              </a:ext>
            </a:extLst>
          </p:cNvPr>
          <p:cNvSpPr>
            <a:spLocks noChangeAspect="1"/>
          </p:cNvSpPr>
          <p:nvPr/>
        </p:nvSpPr>
        <p:spPr>
          <a:xfrm>
            <a:off x="11139970" y="2895527"/>
            <a:ext cx="72000"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856" name="TextBox 855">
            <a:extLst>
              <a:ext uri="{FF2B5EF4-FFF2-40B4-BE49-F238E27FC236}">
                <a16:creationId xmlns:a16="http://schemas.microsoft.com/office/drawing/2014/main" id="{58A2F126-0435-C6C8-0278-8BA876AE10B5}"/>
              </a:ext>
            </a:extLst>
          </p:cNvPr>
          <p:cNvSpPr txBox="1"/>
          <p:nvPr/>
        </p:nvSpPr>
        <p:spPr>
          <a:xfrm>
            <a:off x="11173063" y="2752718"/>
            <a:ext cx="354584" cy="276999"/>
          </a:xfrm>
          <a:prstGeom prst="rect">
            <a:avLst/>
          </a:prstGeom>
          <a:noFill/>
        </p:spPr>
        <p:txBody>
          <a:bodyPr wrap="none" rtlCol="0">
            <a:spAutoFit/>
          </a:bodyPr>
          <a:lstStyle/>
          <a:p>
            <a:pPr algn="ctr"/>
            <a:r>
              <a:rPr lang="ja-JP" sz="1200">
                <a:solidFill>
                  <a:schemeClr val="tx1"/>
                </a:solidFill>
              </a:rPr>
              <a:t>56</a:t>
            </a:r>
          </a:p>
        </p:txBody>
      </p:sp>
      <p:sp>
        <p:nvSpPr>
          <p:cNvPr id="857" name="Rectangle 856">
            <a:extLst>
              <a:ext uri="{FF2B5EF4-FFF2-40B4-BE49-F238E27FC236}">
                <a16:creationId xmlns:a16="http://schemas.microsoft.com/office/drawing/2014/main" id="{A2C39037-AFEC-DF6F-EE2F-4B7E5BB6C1CF}"/>
              </a:ext>
            </a:extLst>
          </p:cNvPr>
          <p:cNvSpPr/>
          <p:nvPr/>
        </p:nvSpPr>
        <p:spPr>
          <a:xfrm>
            <a:off x="8998848" y="2357298"/>
            <a:ext cx="2771043" cy="2842187"/>
          </a:xfrm>
          <a:prstGeom prst="rect">
            <a:avLst/>
          </a:prstGeom>
          <a:noFill/>
          <a:ln w="22225">
            <a:solidFill>
              <a:srgbClr val="E73E1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Tree>
    <p:extLst>
      <p:ext uri="{BB962C8B-B14F-4D97-AF65-F5344CB8AC3E}">
        <p14:creationId xmlns:p14="http://schemas.microsoft.com/office/powerpoint/2010/main" val="130310748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1661MO：ゲノムの体細胞コピー数変化は、胸膜中皮腫における適応的腫瘍免疫抑制と抗PD1＋抗血管新生に対する一次抵抗性を促進する</a:t>
            </a:r>
            <a:r>
              <a:rPr lang="en-GB" altLang="ja-JP" dirty="0"/>
              <a:t> –</a:t>
            </a:r>
            <a:r>
              <a:rPr lang="ja-JP" dirty="0"/>
              <a:t> Danlos F-X, et al</a:t>
            </a:r>
            <a:r>
              <a:rPr lang="en-GB" altLang="ja-JP" dirty="0"/>
              <a:t>.</a:t>
            </a:r>
            <a:endParaRPr lang="ja-JP" dirty="0"/>
          </a:p>
        </p:txBody>
      </p:sp>
      <p:sp>
        <p:nvSpPr>
          <p:cNvPr id="6" name="Content Placeholder 5"/>
          <p:cNvSpPr>
            <a:spLocks noGrp="1"/>
          </p:cNvSpPr>
          <p:nvPr>
            <p:ph idx="1"/>
          </p:nvPr>
        </p:nvSpPr>
        <p:spPr/>
        <p:txBody>
          <a:bodyPr/>
          <a:lstStyle/>
          <a:p>
            <a:r>
              <a:rPr lang="ja-JP" b="1" dirty="0"/>
              <a:t>主な結果（続き）</a:t>
            </a:r>
          </a:p>
          <a:p>
            <a:pPr>
              <a:spcBef>
                <a:spcPts val="27500"/>
              </a:spcBef>
            </a:pPr>
            <a:r>
              <a:rPr lang="ja-JP" b="1" dirty="0"/>
              <a:t>結論</a:t>
            </a:r>
          </a:p>
          <a:p>
            <a:pPr lvl="1"/>
            <a:r>
              <a:rPr lang="ja-JP" dirty="0"/>
              <a:t>進行性胸膜悪性中皮腫患者において、ゲノム不安定性が抗PD-1＋血管新生療法に対する一次抵抗性の主要な促進因子であることが示唆される </a:t>
            </a:r>
          </a:p>
        </p:txBody>
      </p:sp>
      <p:sp>
        <p:nvSpPr>
          <p:cNvPr id="5" name="Text Placeholder 4"/>
          <p:cNvSpPr>
            <a:spLocks noGrp="1"/>
          </p:cNvSpPr>
          <p:nvPr>
            <p:ph type="body" sz="quarter" idx="11"/>
          </p:nvPr>
        </p:nvSpPr>
        <p:spPr/>
        <p:txBody>
          <a:bodyPr/>
          <a:lstStyle/>
          <a:p>
            <a:r>
              <a:rPr lang="ja-JP"/>
              <a:t>Danlos F-X, et al.Ann Oncol 2022;33（suppl）:Abstr 1661MO</a:t>
            </a:r>
          </a:p>
        </p:txBody>
      </p:sp>
      <p:sp>
        <p:nvSpPr>
          <p:cNvPr id="33" name="Oval 32">
            <a:extLst>
              <a:ext uri="{FF2B5EF4-FFF2-40B4-BE49-F238E27FC236}">
                <a16:creationId xmlns:a16="http://schemas.microsoft.com/office/drawing/2014/main" id="{6CDDF2C7-AE2F-1D40-4082-0CCFCCD1F530}"/>
              </a:ext>
            </a:extLst>
          </p:cNvPr>
          <p:cNvSpPr>
            <a:spLocks noChangeAspect="1"/>
          </p:cNvSpPr>
          <p:nvPr/>
        </p:nvSpPr>
        <p:spPr>
          <a:xfrm>
            <a:off x="237531" y="2528699"/>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5" name="Oval 34">
            <a:extLst>
              <a:ext uri="{FF2B5EF4-FFF2-40B4-BE49-F238E27FC236}">
                <a16:creationId xmlns:a16="http://schemas.microsoft.com/office/drawing/2014/main" id="{0432C709-8E54-B5A1-AB99-94C7FCD19DB4}"/>
              </a:ext>
            </a:extLst>
          </p:cNvPr>
          <p:cNvSpPr>
            <a:spLocks noChangeAspect="1"/>
          </p:cNvSpPr>
          <p:nvPr/>
        </p:nvSpPr>
        <p:spPr>
          <a:xfrm>
            <a:off x="237531" y="2668390"/>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1" name="TextBox 40">
            <a:extLst>
              <a:ext uri="{FF2B5EF4-FFF2-40B4-BE49-F238E27FC236}">
                <a16:creationId xmlns:a16="http://schemas.microsoft.com/office/drawing/2014/main" id="{4EBC951D-5A22-30D1-8BFA-61566E2DC8E9}"/>
              </a:ext>
            </a:extLst>
          </p:cNvPr>
          <p:cNvSpPr txBox="1"/>
          <p:nvPr/>
        </p:nvSpPr>
        <p:spPr>
          <a:xfrm>
            <a:off x="220785" y="2221648"/>
            <a:ext cx="518091" cy="276999"/>
          </a:xfrm>
          <a:prstGeom prst="rect">
            <a:avLst/>
          </a:prstGeom>
          <a:noFill/>
        </p:spPr>
        <p:txBody>
          <a:bodyPr wrap="none" rtlCol="0">
            <a:spAutoFit/>
          </a:bodyPr>
          <a:lstStyle/>
          <a:p>
            <a:pPr algn="ctr"/>
            <a:r>
              <a:rPr lang="ja-JP" sz="1200">
                <a:solidFill>
                  <a:schemeClr val="tx1"/>
                </a:solidFill>
              </a:rPr>
              <a:t>BOR</a:t>
            </a:r>
          </a:p>
        </p:txBody>
      </p:sp>
      <p:sp>
        <p:nvSpPr>
          <p:cNvPr id="195" name="TextBox 194">
            <a:extLst>
              <a:ext uri="{FF2B5EF4-FFF2-40B4-BE49-F238E27FC236}">
                <a16:creationId xmlns:a16="http://schemas.microsoft.com/office/drawing/2014/main" id="{F8E3BD6F-3A15-9CC7-72AD-38CCB5055A36}"/>
              </a:ext>
            </a:extLst>
          </p:cNvPr>
          <p:cNvSpPr txBox="1"/>
          <p:nvPr/>
        </p:nvSpPr>
        <p:spPr>
          <a:xfrm rot="16200000">
            <a:off x="3602278" y="3627627"/>
            <a:ext cx="1402948" cy="246221"/>
          </a:xfrm>
          <a:prstGeom prst="rect">
            <a:avLst/>
          </a:prstGeom>
          <a:noFill/>
        </p:spPr>
        <p:txBody>
          <a:bodyPr wrap="none" rtlCol="0">
            <a:spAutoFit/>
          </a:bodyPr>
          <a:lstStyle/>
          <a:p>
            <a:pPr algn="ctr" fontAlgn="base">
              <a:spcBef>
                <a:spcPct val="0"/>
              </a:spcBef>
              <a:spcAft>
                <a:spcPct val="0"/>
              </a:spcAft>
            </a:pPr>
            <a:r>
              <a:rPr lang="ja-JP" sz="1000" dirty="0">
                <a:solidFill>
                  <a:schemeClr val="tx1"/>
                </a:solidFill>
                <a:cs typeface="Arial" panose="020B0604020202020204" pitchFamily="34" charset="0"/>
              </a:rPr>
              <a:t>濃度（ng/mL）</a:t>
            </a:r>
          </a:p>
        </p:txBody>
      </p:sp>
      <p:cxnSp>
        <p:nvCxnSpPr>
          <p:cNvPr id="4" name="Straight Connector 3">
            <a:extLst>
              <a:ext uri="{FF2B5EF4-FFF2-40B4-BE49-F238E27FC236}">
                <a16:creationId xmlns:a16="http://schemas.microsoft.com/office/drawing/2014/main" id="{9DDC1CF8-5457-9816-F477-14350D6A232C}"/>
              </a:ext>
            </a:extLst>
          </p:cNvPr>
          <p:cNvCxnSpPr>
            <a:cxnSpLocks/>
          </p:cNvCxnSpPr>
          <p:nvPr/>
        </p:nvCxnSpPr>
        <p:spPr>
          <a:xfrm>
            <a:off x="4148030" y="1984065"/>
            <a:ext cx="0" cy="2819966"/>
          </a:xfrm>
          <a:prstGeom prst="line">
            <a:avLst/>
          </a:prstGeom>
          <a:ln w="22225">
            <a:solidFill>
              <a:srgbClr val="363636"/>
            </a:solidFill>
            <a:prstDash val="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C1DAD46F-D263-BC70-F80C-1CE24578597C}"/>
              </a:ext>
            </a:extLst>
          </p:cNvPr>
          <p:cNvCxnSpPr>
            <a:cxnSpLocks/>
          </p:cNvCxnSpPr>
          <p:nvPr/>
        </p:nvCxnSpPr>
        <p:spPr>
          <a:xfrm>
            <a:off x="7973375" y="1984065"/>
            <a:ext cx="0" cy="2819966"/>
          </a:xfrm>
          <a:prstGeom prst="line">
            <a:avLst/>
          </a:prstGeom>
          <a:ln w="22225">
            <a:solidFill>
              <a:srgbClr val="363636"/>
            </a:solidFill>
            <a:prstDash val="dash"/>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37D3BD32-D357-226B-8766-724981C73E6E}"/>
              </a:ext>
            </a:extLst>
          </p:cNvPr>
          <p:cNvSpPr txBox="1"/>
          <p:nvPr/>
        </p:nvSpPr>
        <p:spPr>
          <a:xfrm>
            <a:off x="293036" y="2425457"/>
            <a:ext cx="362600" cy="553998"/>
          </a:xfrm>
          <a:prstGeom prst="rect">
            <a:avLst/>
          </a:prstGeom>
          <a:noFill/>
        </p:spPr>
        <p:txBody>
          <a:bodyPr wrap="none" rtlCol="0">
            <a:spAutoFit/>
          </a:bodyPr>
          <a:lstStyle/>
          <a:p>
            <a:r>
              <a:rPr lang="ja-JP" sz="1000">
                <a:solidFill>
                  <a:schemeClr val="tx1"/>
                </a:solidFill>
              </a:rPr>
              <a:t>PD</a:t>
            </a:r>
          </a:p>
          <a:p>
            <a:r>
              <a:rPr lang="ja-JP" sz="1000">
                <a:solidFill>
                  <a:schemeClr val="tx1"/>
                </a:solidFill>
              </a:rPr>
              <a:t>SD</a:t>
            </a:r>
          </a:p>
          <a:p>
            <a:r>
              <a:rPr lang="ja-JP" sz="1000">
                <a:solidFill>
                  <a:schemeClr val="tx1"/>
                </a:solidFill>
              </a:rPr>
              <a:t>PR</a:t>
            </a:r>
          </a:p>
        </p:txBody>
      </p:sp>
      <p:grpSp>
        <p:nvGrpSpPr>
          <p:cNvPr id="174" name="Group 173">
            <a:extLst>
              <a:ext uri="{FF2B5EF4-FFF2-40B4-BE49-F238E27FC236}">
                <a16:creationId xmlns:a16="http://schemas.microsoft.com/office/drawing/2014/main" id="{D81C759E-A88C-A226-FDAA-A37C82885CBA}"/>
              </a:ext>
            </a:extLst>
          </p:cNvPr>
          <p:cNvGrpSpPr/>
          <p:nvPr/>
        </p:nvGrpSpPr>
        <p:grpSpPr>
          <a:xfrm>
            <a:off x="802823" y="1835858"/>
            <a:ext cx="3366541" cy="1081035"/>
            <a:chOff x="1464970" y="2328167"/>
            <a:chExt cx="3178938" cy="1081035"/>
          </a:xfrm>
        </p:grpSpPr>
        <p:sp>
          <p:nvSpPr>
            <p:cNvPr id="47" name="TextBox 46">
              <a:extLst>
                <a:ext uri="{FF2B5EF4-FFF2-40B4-BE49-F238E27FC236}">
                  <a16:creationId xmlns:a16="http://schemas.microsoft.com/office/drawing/2014/main" id="{23E41E26-9EF5-DE6C-7D07-F12D25EA7EA0}"/>
                </a:ext>
              </a:extLst>
            </p:cNvPr>
            <p:cNvSpPr txBox="1"/>
            <p:nvPr/>
          </p:nvSpPr>
          <p:spPr>
            <a:xfrm>
              <a:off x="2643512" y="2328167"/>
              <a:ext cx="570959" cy="276999"/>
            </a:xfrm>
            <a:prstGeom prst="rect">
              <a:avLst/>
            </a:prstGeom>
            <a:noFill/>
          </p:spPr>
          <p:txBody>
            <a:bodyPr wrap="none" rtlCol="0">
              <a:spAutoFit/>
            </a:bodyPr>
            <a:lstStyle/>
            <a:p>
              <a:pPr algn="ctr"/>
              <a:r>
                <a:rPr lang="ja-JP" sz="1200" b="1">
                  <a:solidFill>
                    <a:schemeClr val="tx1"/>
                  </a:solidFill>
                </a:rPr>
                <a:t>VEGF</a:t>
              </a:r>
            </a:p>
          </p:txBody>
        </p:sp>
        <p:sp>
          <p:nvSpPr>
            <p:cNvPr id="48" name="TextBox 47">
              <a:extLst>
                <a:ext uri="{FF2B5EF4-FFF2-40B4-BE49-F238E27FC236}">
                  <a16:creationId xmlns:a16="http://schemas.microsoft.com/office/drawing/2014/main" id="{7A5BB636-EE13-F3F8-CBE7-C47AF8343D27}"/>
                </a:ext>
              </a:extLst>
            </p:cNvPr>
            <p:cNvSpPr txBox="1"/>
            <p:nvPr/>
          </p:nvSpPr>
          <p:spPr>
            <a:xfrm>
              <a:off x="1754090" y="2587704"/>
              <a:ext cx="681456" cy="276999"/>
            </a:xfrm>
            <a:prstGeom prst="rect">
              <a:avLst/>
            </a:prstGeom>
            <a:noFill/>
          </p:spPr>
          <p:txBody>
            <a:bodyPr wrap="none" rtlCol="0">
              <a:spAutoFit/>
            </a:bodyPr>
            <a:lstStyle/>
            <a:p>
              <a:pPr algn="ctr"/>
              <a:r>
                <a:rPr lang="ja-JP" sz="1200" b="1" i="1">
                  <a:solidFill>
                    <a:schemeClr val="tx1"/>
                  </a:solidFill>
                </a:rPr>
                <a:t>血漿</a:t>
              </a:r>
            </a:p>
          </p:txBody>
        </p:sp>
        <p:sp>
          <p:nvSpPr>
            <p:cNvPr id="49" name="TextBox 48">
              <a:extLst>
                <a:ext uri="{FF2B5EF4-FFF2-40B4-BE49-F238E27FC236}">
                  <a16:creationId xmlns:a16="http://schemas.microsoft.com/office/drawing/2014/main" id="{383F415F-0FDE-5E9E-1119-1D9A91F6C152}"/>
                </a:ext>
              </a:extLst>
            </p:cNvPr>
            <p:cNvSpPr txBox="1"/>
            <p:nvPr/>
          </p:nvSpPr>
          <p:spPr>
            <a:xfrm>
              <a:off x="3330806" y="2587704"/>
              <a:ext cx="796496" cy="276999"/>
            </a:xfrm>
            <a:prstGeom prst="rect">
              <a:avLst/>
            </a:prstGeom>
            <a:noFill/>
          </p:spPr>
          <p:txBody>
            <a:bodyPr wrap="none" rtlCol="0">
              <a:spAutoFit/>
            </a:bodyPr>
            <a:lstStyle/>
            <a:p>
              <a:pPr algn="ctr"/>
              <a:r>
                <a:rPr lang="ja-JP" sz="1200" b="1" i="1">
                  <a:solidFill>
                    <a:schemeClr val="tx1"/>
                  </a:solidFill>
                </a:rPr>
                <a:t>腫瘍</a:t>
              </a:r>
            </a:p>
          </p:txBody>
        </p:sp>
        <p:sp>
          <p:nvSpPr>
            <p:cNvPr id="50" name="TextBox 49">
              <a:extLst>
                <a:ext uri="{FF2B5EF4-FFF2-40B4-BE49-F238E27FC236}">
                  <a16:creationId xmlns:a16="http://schemas.microsoft.com/office/drawing/2014/main" id="{581EB18B-C276-F03E-C9B8-14A4B2C1C4B8}"/>
                </a:ext>
              </a:extLst>
            </p:cNvPr>
            <p:cNvSpPr txBox="1"/>
            <p:nvPr/>
          </p:nvSpPr>
          <p:spPr>
            <a:xfrm>
              <a:off x="1464970" y="2947537"/>
              <a:ext cx="1279359" cy="461665"/>
            </a:xfrm>
            <a:prstGeom prst="rect">
              <a:avLst/>
            </a:prstGeom>
            <a:noFill/>
          </p:spPr>
          <p:txBody>
            <a:bodyPr wrap="none" rtlCol="0">
              <a:spAutoFit/>
            </a:bodyPr>
            <a:lstStyle/>
            <a:p>
              <a:pPr algn="ctr"/>
              <a:r>
                <a:rPr lang="ja-JP" sz="1200" dirty="0">
                  <a:solidFill>
                    <a:schemeClr val="tx1"/>
                  </a:solidFill>
                </a:rPr>
                <a:t>VEGFD（血漿）</a:t>
              </a:r>
              <a:br>
                <a:rPr lang="ja-JP" sz="1200" dirty="0">
                  <a:solidFill>
                    <a:schemeClr val="tx1"/>
                  </a:solidFill>
                </a:rPr>
              </a:br>
              <a:r>
                <a:rPr lang="ja-JP" sz="1200" dirty="0">
                  <a:solidFill>
                    <a:schemeClr val="tx1"/>
                  </a:solidFill>
                </a:rPr>
                <a:t>D7検体</a:t>
              </a:r>
            </a:p>
          </p:txBody>
        </p:sp>
        <p:sp>
          <p:nvSpPr>
            <p:cNvPr id="111" name="TextBox 110">
              <a:extLst>
                <a:ext uri="{FF2B5EF4-FFF2-40B4-BE49-F238E27FC236}">
                  <a16:creationId xmlns:a16="http://schemas.microsoft.com/office/drawing/2014/main" id="{7940FD7A-C344-4CE3-92C0-4C9FC89748C0}"/>
                </a:ext>
              </a:extLst>
            </p:cNvPr>
            <p:cNvSpPr txBox="1"/>
            <p:nvPr/>
          </p:nvSpPr>
          <p:spPr>
            <a:xfrm>
              <a:off x="3161718" y="2762871"/>
              <a:ext cx="1482190" cy="646331"/>
            </a:xfrm>
            <a:prstGeom prst="rect">
              <a:avLst/>
            </a:prstGeom>
            <a:noFill/>
          </p:spPr>
          <p:txBody>
            <a:bodyPr wrap="none" rtlCol="0">
              <a:spAutoFit/>
            </a:bodyPr>
            <a:lstStyle/>
            <a:p>
              <a:pPr algn="ctr"/>
              <a:r>
                <a:rPr lang="ja-JP" sz="1200" dirty="0">
                  <a:solidFill>
                    <a:schemeClr val="tx1"/>
                  </a:solidFill>
                </a:rPr>
                <a:t>VEGFA</a:t>
              </a:r>
              <a:br>
                <a:rPr lang="en-GB" altLang="ja-JP" sz="1200" dirty="0">
                  <a:solidFill>
                    <a:schemeClr val="tx1"/>
                  </a:solidFill>
                </a:rPr>
              </a:br>
              <a:r>
                <a:rPr lang="ja-JP" sz="1200" dirty="0">
                  <a:solidFill>
                    <a:schemeClr val="tx1"/>
                  </a:solidFill>
                </a:rPr>
                <a:t>（セクレクトーム）</a:t>
              </a:r>
              <a:br>
                <a:rPr lang="ja-JP" sz="1200" dirty="0">
                  <a:solidFill>
                    <a:schemeClr val="tx1"/>
                  </a:solidFill>
                </a:rPr>
              </a:br>
              <a:r>
                <a:rPr lang="ja-JP" sz="1200" dirty="0">
                  <a:solidFill>
                    <a:schemeClr val="tx1"/>
                  </a:solidFill>
                </a:rPr>
                <a:t>生検 C2D1</a:t>
              </a:r>
            </a:p>
          </p:txBody>
        </p:sp>
      </p:grpSp>
      <p:grpSp>
        <p:nvGrpSpPr>
          <p:cNvPr id="22" name="Group 21">
            <a:extLst>
              <a:ext uri="{FF2B5EF4-FFF2-40B4-BE49-F238E27FC236}">
                <a16:creationId xmlns:a16="http://schemas.microsoft.com/office/drawing/2014/main" id="{EC445A91-6F74-0409-3516-0E95B6B37EBD}"/>
              </a:ext>
            </a:extLst>
          </p:cNvPr>
          <p:cNvGrpSpPr/>
          <p:nvPr/>
        </p:nvGrpSpPr>
        <p:grpSpPr>
          <a:xfrm>
            <a:off x="237531" y="2787403"/>
            <a:ext cx="3938409" cy="1980997"/>
            <a:chOff x="342895" y="3087535"/>
            <a:chExt cx="3938409" cy="1980997"/>
          </a:xfrm>
        </p:grpSpPr>
        <p:sp>
          <p:nvSpPr>
            <p:cNvPr id="37" name="Oval 36">
              <a:extLst>
                <a:ext uri="{FF2B5EF4-FFF2-40B4-BE49-F238E27FC236}">
                  <a16:creationId xmlns:a16="http://schemas.microsoft.com/office/drawing/2014/main" id="{C3C4EBD2-6005-F140-4C0C-7C13CD5EBFE4}"/>
                </a:ext>
              </a:extLst>
            </p:cNvPr>
            <p:cNvSpPr>
              <a:spLocks noChangeAspect="1"/>
            </p:cNvSpPr>
            <p:nvPr/>
          </p:nvSpPr>
          <p:spPr>
            <a:xfrm>
              <a:off x="342895" y="3087535"/>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79" name="TextBox 78">
              <a:extLst>
                <a:ext uri="{FF2B5EF4-FFF2-40B4-BE49-F238E27FC236}">
                  <a16:creationId xmlns:a16="http://schemas.microsoft.com/office/drawing/2014/main" id="{4F3606B4-CEEB-B08A-D50A-5A59B4A10819}"/>
                </a:ext>
              </a:extLst>
            </p:cNvPr>
            <p:cNvSpPr txBox="1"/>
            <p:nvPr/>
          </p:nvSpPr>
          <p:spPr>
            <a:xfrm rot="16200000">
              <a:off x="1805431" y="3999587"/>
              <a:ext cx="1402948" cy="246221"/>
            </a:xfrm>
            <a:prstGeom prst="rect">
              <a:avLst/>
            </a:prstGeom>
            <a:noFill/>
          </p:spPr>
          <p:txBody>
            <a:bodyPr wrap="none" rtlCol="0">
              <a:spAutoFit/>
            </a:bodyPr>
            <a:lstStyle/>
            <a:p>
              <a:pPr algn="ctr" fontAlgn="base">
                <a:spcBef>
                  <a:spcPct val="0"/>
                </a:spcBef>
                <a:spcAft>
                  <a:spcPct val="0"/>
                </a:spcAft>
              </a:pPr>
              <a:r>
                <a:rPr lang="ja-JP" sz="1000">
                  <a:solidFill>
                    <a:schemeClr val="tx1"/>
                  </a:solidFill>
                  <a:cs typeface="Arial" panose="020B0604020202020204" pitchFamily="34" charset="0"/>
                </a:rPr>
                <a:t>濃度（ng/mL）</a:t>
              </a:r>
            </a:p>
          </p:txBody>
        </p:sp>
        <p:cxnSp>
          <p:nvCxnSpPr>
            <p:cNvPr id="106" name="Straight Connector 105">
              <a:extLst>
                <a:ext uri="{FF2B5EF4-FFF2-40B4-BE49-F238E27FC236}">
                  <a16:creationId xmlns:a16="http://schemas.microsoft.com/office/drawing/2014/main" id="{4EBC0023-9E38-88B7-2593-19125D8F3DD7}"/>
                </a:ext>
              </a:extLst>
            </p:cNvPr>
            <p:cNvCxnSpPr>
              <a:cxnSpLocks/>
            </p:cNvCxnSpPr>
            <p:nvPr/>
          </p:nvCxnSpPr>
          <p:spPr>
            <a:xfrm>
              <a:off x="1312868" y="3585118"/>
              <a:ext cx="0" cy="483060"/>
            </a:xfrm>
            <a:prstGeom prst="line">
              <a:avLst/>
            </a:prstGeom>
            <a:ln>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F9415886-C42C-269D-1063-F42454838063}"/>
                </a:ext>
              </a:extLst>
            </p:cNvPr>
            <p:cNvCxnSpPr>
              <a:cxnSpLocks/>
            </p:cNvCxnSpPr>
            <p:nvPr/>
          </p:nvCxnSpPr>
          <p:spPr>
            <a:xfrm>
              <a:off x="1304675" y="3585356"/>
              <a:ext cx="0" cy="940326"/>
            </a:xfrm>
            <a:prstGeom prst="line">
              <a:avLst/>
            </a:prstGeom>
            <a:ln>
              <a:solidFill>
                <a:srgbClr val="969696"/>
              </a:solidFill>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F65E58F3-7246-B75E-C5CB-B9A6B68142FB}"/>
                </a:ext>
              </a:extLst>
            </p:cNvPr>
            <p:cNvGrpSpPr/>
            <p:nvPr/>
          </p:nvGrpSpPr>
          <p:grpSpPr>
            <a:xfrm>
              <a:off x="476474" y="3449821"/>
              <a:ext cx="484423" cy="1446229"/>
              <a:chOff x="3307306" y="1563601"/>
              <a:chExt cx="457430" cy="2717099"/>
            </a:xfrm>
          </p:grpSpPr>
          <p:sp>
            <p:nvSpPr>
              <p:cNvPr id="11" name="Line 7">
                <a:extLst>
                  <a:ext uri="{FF2B5EF4-FFF2-40B4-BE49-F238E27FC236}">
                    <a16:creationId xmlns:a16="http://schemas.microsoft.com/office/drawing/2014/main" id="{C460F8A9-421C-A3BF-5AB4-F2EC81AF5348}"/>
                  </a:ext>
                </a:extLst>
              </p:cNvPr>
              <p:cNvSpPr>
                <a:spLocks noChangeShapeType="1"/>
              </p:cNvSpPr>
              <p:nvPr/>
            </p:nvSpPr>
            <p:spPr bwMode="auto">
              <a:xfrm>
                <a:off x="3678502" y="189855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12" name="Line 8">
                <a:extLst>
                  <a:ext uri="{FF2B5EF4-FFF2-40B4-BE49-F238E27FC236}">
                    <a16:creationId xmlns:a16="http://schemas.microsoft.com/office/drawing/2014/main" id="{9E6D3CC1-3B76-01D5-D4CE-26105A9412FA}"/>
                  </a:ext>
                </a:extLst>
              </p:cNvPr>
              <p:cNvSpPr>
                <a:spLocks noChangeShapeType="1"/>
              </p:cNvSpPr>
              <p:nvPr/>
            </p:nvSpPr>
            <p:spPr bwMode="auto">
              <a:xfrm>
                <a:off x="3678502" y="2397315"/>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13" name="Line 9">
                <a:extLst>
                  <a:ext uri="{FF2B5EF4-FFF2-40B4-BE49-F238E27FC236}">
                    <a16:creationId xmlns:a16="http://schemas.microsoft.com/office/drawing/2014/main" id="{C40DC0F7-D16F-CD55-3970-466F654ADF32}"/>
                  </a:ext>
                </a:extLst>
              </p:cNvPr>
              <p:cNvSpPr>
                <a:spLocks noChangeShapeType="1"/>
              </p:cNvSpPr>
              <p:nvPr/>
            </p:nvSpPr>
            <p:spPr bwMode="auto">
              <a:xfrm>
                <a:off x="3678502" y="291219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14" name="Line 10">
                <a:extLst>
                  <a:ext uri="{FF2B5EF4-FFF2-40B4-BE49-F238E27FC236}">
                    <a16:creationId xmlns:a16="http://schemas.microsoft.com/office/drawing/2014/main" id="{CD0DD01C-7408-B0A1-9259-1C65B07B0035}"/>
                  </a:ext>
                </a:extLst>
              </p:cNvPr>
              <p:cNvSpPr>
                <a:spLocks noChangeShapeType="1"/>
              </p:cNvSpPr>
              <p:nvPr/>
            </p:nvSpPr>
            <p:spPr bwMode="auto">
              <a:xfrm>
                <a:off x="3678502" y="341633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15" name="Line 11">
                <a:extLst>
                  <a:ext uri="{FF2B5EF4-FFF2-40B4-BE49-F238E27FC236}">
                    <a16:creationId xmlns:a16="http://schemas.microsoft.com/office/drawing/2014/main" id="{79BAECCA-B03E-94EC-DB9A-B650AEAD3E9D}"/>
                  </a:ext>
                </a:extLst>
              </p:cNvPr>
              <p:cNvSpPr>
                <a:spLocks noChangeShapeType="1"/>
              </p:cNvSpPr>
              <p:nvPr/>
            </p:nvSpPr>
            <p:spPr bwMode="auto">
              <a:xfrm>
                <a:off x="3678502" y="3925838"/>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16" name="TextBox 15">
                <a:extLst>
                  <a:ext uri="{FF2B5EF4-FFF2-40B4-BE49-F238E27FC236}">
                    <a16:creationId xmlns:a16="http://schemas.microsoft.com/office/drawing/2014/main" id="{99FEF41F-CDAD-52C9-5E3F-63B2DC9C540C}"/>
                  </a:ext>
                </a:extLst>
              </p:cNvPr>
              <p:cNvSpPr txBox="1"/>
              <p:nvPr/>
            </p:nvSpPr>
            <p:spPr>
              <a:xfrm rot="16200000">
                <a:off x="2065007" y="2805900"/>
                <a:ext cx="2717099" cy="232501"/>
              </a:xfrm>
              <a:prstGeom prst="rect">
                <a:avLst/>
              </a:prstGeom>
              <a:noFill/>
            </p:spPr>
            <p:txBody>
              <a:bodyPr wrap="none" rtlCol="0">
                <a:spAutoFit/>
              </a:bodyPr>
              <a:lstStyle/>
              <a:p>
                <a:pPr algn="ctr" fontAlgn="base">
                  <a:spcBef>
                    <a:spcPct val="0"/>
                  </a:spcBef>
                  <a:spcAft>
                    <a:spcPct val="0"/>
                  </a:spcAft>
                </a:pPr>
                <a:r>
                  <a:rPr lang="ja-JP" sz="1000">
                    <a:solidFill>
                      <a:schemeClr val="tx1"/>
                    </a:solidFill>
                    <a:cs typeface="Arial" panose="020B0604020202020204" pitchFamily="34" charset="0"/>
                  </a:rPr>
                  <a:t>濃度（ng/mL）</a:t>
                </a:r>
              </a:p>
            </p:txBody>
          </p:sp>
          <p:sp>
            <p:nvSpPr>
              <p:cNvPr id="17" name="TextBox 16">
                <a:extLst>
                  <a:ext uri="{FF2B5EF4-FFF2-40B4-BE49-F238E27FC236}">
                    <a16:creationId xmlns:a16="http://schemas.microsoft.com/office/drawing/2014/main" id="{4494EA73-937F-EDA6-67F4-C6029031B124}"/>
                  </a:ext>
                </a:extLst>
              </p:cNvPr>
              <p:cNvSpPr txBox="1"/>
              <p:nvPr/>
            </p:nvSpPr>
            <p:spPr>
              <a:xfrm>
                <a:off x="3450204" y="1666423"/>
                <a:ext cx="240978" cy="462587"/>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6</a:t>
                </a:r>
              </a:p>
            </p:txBody>
          </p:sp>
          <p:sp>
            <p:nvSpPr>
              <p:cNvPr id="18" name="TextBox 17">
                <a:extLst>
                  <a:ext uri="{FF2B5EF4-FFF2-40B4-BE49-F238E27FC236}">
                    <a16:creationId xmlns:a16="http://schemas.microsoft.com/office/drawing/2014/main" id="{A7D69165-5062-CF00-9D1B-E9FED1D53814}"/>
                  </a:ext>
                </a:extLst>
              </p:cNvPr>
              <p:cNvSpPr txBox="1"/>
              <p:nvPr/>
            </p:nvSpPr>
            <p:spPr>
              <a:xfrm>
                <a:off x="3450204" y="2164954"/>
                <a:ext cx="240978" cy="462587"/>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5</a:t>
                </a:r>
              </a:p>
            </p:txBody>
          </p:sp>
          <p:sp>
            <p:nvSpPr>
              <p:cNvPr id="19" name="TextBox 18">
                <a:extLst>
                  <a:ext uri="{FF2B5EF4-FFF2-40B4-BE49-F238E27FC236}">
                    <a16:creationId xmlns:a16="http://schemas.microsoft.com/office/drawing/2014/main" id="{DBB4A211-1800-9CED-B6CF-A97A44165805}"/>
                  </a:ext>
                </a:extLst>
              </p:cNvPr>
              <p:cNvSpPr txBox="1"/>
              <p:nvPr/>
            </p:nvSpPr>
            <p:spPr>
              <a:xfrm>
                <a:off x="3450204" y="2679605"/>
                <a:ext cx="240978" cy="462587"/>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4</a:t>
                </a:r>
              </a:p>
            </p:txBody>
          </p:sp>
          <p:sp>
            <p:nvSpPr>
              <p:cNvPr id="20" name="TextBox 19">
                <a:extLst>
                  <a:ext uri="{FF2B5EF4-FFF2-40B4-BE49-F238E27FC236}">
                    <a16:creationId xmlns:a16="http://schemas.microsoft.com/office/drawing/2014/main" id="{382F9CE1-6255-2B28-95C9-0E77E2B26475}"/>
                  </a:ext>
                </a:extLst>
              </p:cNvPr>
              <p:cNvSpPr txBox="1"/>
              <p:nvPr/>
            </p:nvSpPr>
            <p:spPr>
              <a:xfrm>
                <a:off x="3450204" y="3183513"/>
                <a:ext cx="240978" cy="462587"/>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3</a:t>
                </a:r>
              </a:p>
            </p:txBody>
          </p:sp>
          <p:sp>
            <p:nvSpPr>
              <p:cNvPr id="21" name="TextBox 20">
                <a:extLst>
                  <a:ext uri="{FF2B5EF4-FFF2-40B4-BE49-F238E27FC236}">
                    <a16:creationId xmlns:a16="http://schemas.microsoft.com/office/drawing/2014/main" id="{8FD31E3A-C8E8-9480-C186-7183CB39E450}"/>
                  </a:ext>
                </a:extLst>
              </p:cNvPr>
              <p:cNvSpPr txBox="1"/>
              <p:nvPr/>
            </p:nvSpPr>
            <p:spPr>
              <a:xfrm>
                <a:off x="3450212" y="3692787"/>
                <a:ext cx="240978" cy="462587"/>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2</a:t>
                </a:r>
              </a:p>
            </p:txBody>
          </p:sp>
        </p:grpSp>
        <p:grpSp>
          <p:nvGrpSpPr>
            <p:cNvPr id="85" name="Group 84">
              <a:extLst>
                <a:ext uri="{FF2B5EF4-FFF2-40B4-BE49-F238E27FC236}">
                  <a16:creationId xmlns:a16="http://schemas.microsoft.com/office/drawing/2014/main" id="{521AF57E-DCD2-5A69-C0B8-15E2CB31877D}"/>
                </a:ext>
              </a:extLst>
            </p:cNvPr>
            <p:cNvGrpSpPr/>
            <p:nvPr/>
          </p:nvGrpSpPr>
          <p:grpSpPr>
            <a:xfrm>
              <a:off x="967788" y="3476843"/>
              <a:ext cx="1315302" cy="1591689"/>
              <a:chOff x="1521250" y="3573379"/>
              <a:chExt cx="1242006" cy="1591689"/>
            </a:xfrm>
          </p:grpSpPr>
          <p:sp>
            <p:nvSpPr>
              <p:cNvPr id="9" name="Freeform 21">
                <a:extLst>
                  <a:ext uri="{FF2B5EF4-FFF2-40B4-BE49-F238E27FC236}">
                    <a16:creationId xmlns:a16="http://schemas.microsoft.com/office/drawing/2014/main" id="{4F748BCE-AAD6-D338-F14F-A787D3B88BE5}"/>
                  </a:ext>
                </a:extLst>
              </p:cNvPr>
              <p:cNvSpPr>
                <a:spLocks/>
              </p:cNvSpPr>
              <p:nvPr/>
            </p:nvSpPr>
            <p:spPr bwMode="auto">
              <a:xfrm>
                <a:off x="1521250" y="3573379"/>
                <a:ext cx="1242006" cy="138077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23" name="TextBox 22">
                <a:extLst>
                  <a:ext uri="{FF2B5EF4-FFF2-40B4-BE49-F238E27FC236}">
                    <a16:creationId xmlns:a16="http://schemas.microsoft.com/office/drawing/2014/main" id="{13388948-8385-B765-C8EE-682BFF22DA23}"/>
                  </a:ext>
                </a:extLst>
              </p:cNvPr>
              <p:cNvSpPr txBox="1"/>
              <p:nvPr/>
            </p:nvSpPr>
            <p:spPr>
              <a:xfrm>
                <a:off x="1541330" y="4918847"/>
                <a:ext cx="617881" cy="246221"/>
              </a:xfrm>
              <a:prstGeom prst="rect">
                <a:avLst/>
              </a:prstGeom>
              <a:noFill/>
            </p:spPr>
            <p:txBody>
              <a:bodyPr wrap="none" rtlCol="0">
                <a:spAutoFit/>
              </a:bodyPr>
              <a:lstStyle/>
              <a:p>
                <a:pPr algn="ctr"/>
                <a:r>
                  <a:rPr lang="ja-JP" sz="1000">
                    <a:solidFill>
                      <a:schemeClr val="tx1"/>
                    </a:solidFill>
                  </a:rPr>
                  <a:t>DCBなし</a:t>
                </a:r>
              </a:p>
            </p:txBody>
          </p:sp>
          <p:sp>
            <p:nvSpPr>
              <p:cNvPr id="25" name="TextBox 24">
                <a:extLst>
                  <a:ext uri="{FF2B5EF4-FFF2-40B4-BE49-F238E27FC236}">
                    <a16:creationId xmlns:a16="http://schemas.microsoft.com/office/drawing/2014/main" id="{6E2182B1-CEE5-076D-7C4F-AC065D34DDE1}"/>
                  </a:ext>
                </a:extLst>
              </p:cNvPr>
              <p:cNvSpPr txBox="1"/>
              <p:nvPr/>
            </p:nvSpPr>
            <p:spPr>
              <a:xfrm>
                <a:off x="2209448" y="4918847"/>
                <a:ext cx="430187" cy="246221"/>
              </a:xfrm>
              <a:prstGeom prst="rect">
                <a:avLst/>
              </a:prstGeom>
              <a:noFill/>
            </p:spPr>
            <p:txBody>
              <a:bodyPr wrap="none" rtlCol="0">
                <a:spAutoFit/>
              </a:bodyPr>
              <a:lstStyle/>
              <a:p>
                <a:pPr algn="ctr"/>
                <a:r>
                  <a:rPr lang="ja-JP" sz="1000">
                    <a:solidFill>
                      <a:schemeClr val="tx1"/>
                    </a:solidFill>
                  </a:rPr>
                  <a:t>DCB</a:t>
                </a:r>
              </a:p>
            </p:txBody>
          </p:sp>
        </p:grpSp>
        <p:grpSp>
          <p:nvGrpSpPr>
            <p:cNvPr id="26" name="Group 25">
              <a:extLst>
                <a:ext uri="{FF2B5EF4-FFF2-40B4-BE49-F238E27FC236}">
                  <a16:creationId xmlns:a16="http://schemas.microsoft.com/office/drawing/2014/main" id="{0BA7906A-9BEB-2E36-2180-4484BA1FBAE4}"/>
                </a:ext>
              </a:extLst>
            </p:cNvPr>
            <p:cNvGrpSpPr/>
            <p:nvPr/>
          </p:nvGrpSpPr>
          <p:grpSpPr>
            <a:xfrm>
              <a:off x="1329662" y="3144898"/>
              <a:ext cx="597894" cy="334797"/>
              <a:chOff x="1658917" y="3929146"/>
              <a:chExt cx="972000" cy="334797"/>
            </a:xfrm>
          </p:grpSpPr>
          <p:grpSp>
            <p:nvGrpSpPr>
              <p:cNvPr id="27" name="Group 26">
                <a:extLst>
                  <a:ext uri="{FF2B5EF4-FFF2-40B4-BE49-F238E27FC236}">
                    <a16:creationId xmlns:a16="http://schemas.microsoft.com/office/drawing/2014/main" id="{FBB4CA44-C368-0F9E-6930-3D1C4452BC31}"/>
                  </a:ext>
                </a:extLst>
              </p:cNvPr>
              <p:cNvGrpSpPr/>
              <p:nvPr/>
            </p:nvGrpSpPr>
            <p:grpSpPr>
              <a:xfrm>
                <a:off x="1658917" y="4119943"/>
                <a:ext cx="972000" cy="144000"/>
                <a:chOff x="1658917" y="4119943"/>
                <a:chExt cx="972000" cy="144000"/>
              </a:xfrm>
            </p:grpSpPr>
            <p:cxnSp>
              <p:nvCxnSpPr>
                <p:cNvPr id="29" name="Straight Connector 28">
                  <a:extLst>
                    <a:ext uri="{FF2B5EF4-FFF2-40B4-BE49-F238E27FC236}">
                      <a16:creationId xmlns:a16="http://schemas.microsoft.com/office/drawing/2014/main" id="{BC442570-72A1-2A3C-D661-68B24079E8FF}"/>
                    </a:ext>
                  </a:extLst>
                </p:cNvPr>
                <p:cNvCxnSpPr>
                  <a:cxnSpLocks/>
                </p:cNvCxnSpPr>
                <p:nvPr/>
              </p:nvCxnSpPr>
              <p:spPr>
                <a:xfrm>
                  <a:off x="1658917" y="4119943"/>
                  <a:ext cx="972000" cy="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A90E17E-EBC2-C3DA-7E83-FF655861ACD2}"/>
                    </a:ext>
                  </a:extLst>
                </p:cNvPr>
                <p:cNvCxnSpPr>
                  <a:cxnSpLocks/>
                </p:cNvCxnSpPr>
                <p:nvPr/>
              </p:nvCxnSpPr>
              <p:spPr>
                <a:xfrm>
                  <a:off x="1665476"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EB3FDD66-63CF-D342-D2A4-CBA0CF5E19E5}"/>
                    </a:ext>
                  </a:extLst>
                </p:cNvPr>
                <p:cNvCxnSpPr>
                  <a:cxnSpLocks/>
                </p:cNvCxnSpPr>
                <p:nvPr/>
              </p:nvCxnSpPr>
              <p:spPr>
                <a:xfrm>
                  <a:off x="2618511"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grpSp>
          <p:sp>
            <p:nvSpPr>
              <p:cNvPr id="28" name="TextBox 27">
                <a:extLst>
                  <a:ext uri="{FF2B5EF4-FFF2-40B4-BE49-F238E27FC236}">
                    <a16:creationId xmlns:a16="http://schemas.microsoft.com/office/drawing/2014/main" id="{C8FDF1BC-A790-7F88-9042-2BD73181C103}"/>
                  </a:ext>
                </a:extLst>
              </p:cNvPr>
              <p:cNvSpPr txBox="1"/>
              <p:nvPr/>
            </p:nvSpPr>
            <p:spPr>
              <a:xfrm>
                <a:off x="1904191" y="3929146"/>
                <a:ext cx="396637" cy="276999"/>
              </a:xfrm>
              <a:prstGeom prst="rect">
                <a:avLst/>
              </a:prstGeom>
              <a:noFill/>
            </p:spPr>
            <p:txBody>
              <a:bodyPr wrap="none" rtlCol="0">
                <a:spAutoFit/>
              </a:bodyPr>
              <a:lstStyle/>
              <a:p>
                <a:r>
                  <a:rPr lang="ja-JP" sz="1200">
                    <a:solidFill>
                      <a:schemeClr val="tx1"/>
                    </a:solidFill>
                  </a:rPr>
                  <a:t>*</a:t>
                </a:r>
              </a:p>
            </p:txBody>
          </p:sp>
        </p:grpSp>
        <p:sp>
          <p:nvSpPr>
            <p:cNvPr id="44" name="Rectangle 43">
              <a:extLst>
                <a:ext uri="{FF2B5EF4-FFF2-40B4-BE49-F238E27FC236}">
                  <a16:creationId xmlns:a16="http://schemas.microsoft.com/office/drawing/2014/main" id="{AF7365C3-2512-E873-98A7-18E0E1AB95E3}"/>
                </a:ext>
              </a:extLst>
            </p:cNvPr>
            <p:cNvSpPr/>
            <p:nvPr/>
          </p:nvSpPr>
          <p:spPr>
            <a:xfrm>
              <a:off x="1102528" y="3970835"/>
              <a:ext cx="421379" cy="401232"/>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46" name="Straight Connector 45">
              <a:extLst>
                <a:ext uri="{FF2B5EF4-FFF2-40B4-BE49-F238E27FC236}">
                  <a16:creationId xmlns:a16="http://schemas.microsoft.com/office/drawing/2014/main" id="{9846CEAC-05F5-C03A-4916-B61B1CFADAB7}"/>
                </a:ext>
              </a:extLst>
            </p:cNvPr>
            <p:cNvCxnSpPr/>
            <p:nvPr/>
          </p:nvCxnSpPr>
          <p:spPr>
            <a:xfrm>
              <a:off x="1102528" y="4205948"/>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sp>
          <p:nvSpPr>
            <p:cNvPr id="52" name="Oval 51">
              <a:extLst>
                <a:ext uri="{FF2B5EF4-FFF2-40B4-BE49-F238E27FC236}">
                  <a16:creationId xmlns:a16="http://schemas.microsoft.com/office/drawing/2014/main" id="{0B5EF8B0-34F3-18CD-9136-12E8264B63D6}"/>
                </a:ext>
              </a:extLst>
            </p:cNvPr>
            <p:cNvSpPr>
              <a:spLocks noChangeAspect="1"/>
            </p:cNvSpPr>
            <p:nvPr/>
          </p:nvSpPr>
          <p:spPr>
            <a:xfrm>
              <a:off x="1229819" y="4517049"/>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53" name="Oval 52">
              <a:extLst>
                <a:ext uri="{FF2B5EF4-FFF2-40B4-BE49-F238E27FC236}">
                  <a16:creationId xmlns:a16="http://schemas.microsoft.com/office/drawing/2014/main" id="{494E9D4B-4CA0-1A83-6D97-A3ED452D3CFF}"/>
                </a:ext>
              </a:extLst>
            </p:cNvPr>
            <p:cNvSpPr>
              <a:spLocks noChangeAspect="1"/>
            </p:cNvSpPr>
            <p:nvPr/>
          </p:nvSpPr>
          <p:spPr>
            <a:xfrm>
              <a:off x="1330512" y="4517049"/>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51" name="Oval 50">
              <a:extLst>
                <a:ext uri="{FF2B5EF4-FFF2-40B4-BE49-F238E27FC236}">
                  <a16:creationId xmlns:a16="http://schemas.microsoft.com/office/drawing/2014/main" id="{D6AAA2C0-44D6-9E04-CB3F-136CE28C8DBC}"/>
                </a:ext>
              </a:extLst>
            </p:cNvPr>
            <p:cNvSpPr>
              <a:spLocks noChangeAspect="1"/>
            </p:cNvSpPr>
            <p:nvPr/>
          </p:nvSpPr>
          <p:spPr>
            <a:xfrm>
              <a:off x="1281622" y="4515138"/>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54" name="TextBox 53">
              <a:extLst>
                <a:ext uri="{FF2B5EF4-FFF2-40B4-BE49-F238E27FC236}">
                  <a16:creationId xmlns:a16="http://schemas.microsoft.com/office/drawing/2014/main" id="{036D47E5-8B14-7B39-55EC-E094D0C79EBB}"/>
                </a:ext>
              </a:extLst>
            </p:cNvPr>
            <p:cNvSpPr txBox="1"/>
            <p:nvPr/>
          </p:nvSpPr>
          <p:spPr>
            <a:xfrm>
              <a:off x="1342403" y="4370647"/>
              <a:ext cx="325730" cy="246221"/>
            </a:xfrm>
            <a:prstGeom prst="rect">
              <a:avLst/>
            </a:prstGeom>
            <a:noFill/>
          </p:spPr>
          <p:txBody>
            <a:bodyPr wrap="none" rtlCol="0">
              <a:spAutoFit/>
            </a:bodyPr>
            <a:lstStyle/>
            <a:p>
              <a:pPr algn="ctr"/>
              <a:r>
                <a:rPr lang="ja-JP" sz="1000">
                  <a:solidFill>
                    <a:schemeClr val="tx1"/>
                  </a:solidFill>
                </a:rPr>
                <a:t>45</a:t>
              </a:r>
            </a:p>
          </p:txBody>
        </p:sp>
        <p:sp>
          <p:nvSpPr>
            <p:cNvPr id="55" name="Oval 54">
              <a:extLst>
                <a:ext uri="{FF2B5EF4-FFF2-40B4-BE49-F238E27FC236}">
                  <a16:creationId xmlns:a16="http://schemas.microsoft.com/office/drawing/2014/main" id="{AD50D7D8-1830-82FF-F254-75D156E8E0DC}"/>
                </a:ext>
              </a:extLst>
            </p:cNvPr>
            <p:cNvSpPr>
              <a:spLocks noChangeAspect="1"/>
            </p:cNvSpPr>
            <p:nvPr/>
          </p:nvSpPr>
          <p:spPr>
            <a:xfrm>
              <a:off x="1229819" y="4370647"/>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56" name="Oval 55">
              <a:extLst>
                <a:ext uri="{FF2B5EF4-FFF2-40B4-BE49-F238E27FC236}">
                  <a16:creationId xmlns:a16="http://schemas.microsoft.com/office/drawing/2014/main" id="{94921484-9463-0B95-E136-5C79F5AAE8CD}"/>
                </a:ext>
              </a:extLst>
            </p:cNvPr>
            <p:cNvSpPr>
              <a:spLocks noChangeAspect="1"/>
            </p:cNvSpPr>
            <p:nvPr/>
          </p:nvSpPr>
          <p:spPr>
            <a:xfrm>
              <a:off x="1330512" y="4370647"/>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57" name="Oval 56">
              <a:extLst>
                <a:ext uri="{FF2B5EF4-FFF2-40B4-BE49-F238E27FC236}">
                  <a16:creationId xmlns:a16="http://schemas.microsoft.com/office/drawing/2014/main" id="{8F65A0E7-7693-4C5A-C412-1B03898387A5}"/>
                </a:ext>
              </a:extLst>
            </p:cNvPr>
            <p:cNvSpPr>
              <a:spLocks noChangeAspect="1"/>
            </p:cNvSpPr>
            <p:nvPr/>
          </p:nvSpPr>
          <p:spPr>
            <a:xfrm>
              <a:off x="1229819" y="4294169"/>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58" name="Oval 57">
              <a:extLst>
                <a:ext uri="{FF2B5EF4-FFF2-40B4-BE49-F238E27FC236}">
                  <a16:creationId xmlns:a16="http://schemas.microsoft.com/office/drawing/2014/main" id="{008473AA-A2AF-E1BD-660B-56D6EFB7CEDB}"/>
                </a:ext>
              </a:extLst>
            </p:cNvPr>
            <p:cNvSpPr>
              <a:spLocks noChangeAspect="1"/>
            </p:cNvSpPr>
            <p:nvPr/>
          </p:nvSpPr>
          <p:spPr>
            <a:xfrm>
              <a:off x="1330512" y="4294169"/>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59" name="Oval 58">
              <a:extLst>
                <a:ext uri="{FF2B5EF4-FFF2-40B4-BE49-F238E27FC236}">
                  <a16:creationId xmlns:a16="http://schemas.microsoft.com/office/drawing/2014/main" id="{B00A4A30-98CE-01CB-E864-516AAA62D6FF}"/>
                </a:ext>
              </a:extLst>
            </p:cNvPr>
            <p:cNvSpPr>
              <a:spLocks noChangeAspect="1"/>
            </p:cNvSpPr>
            <p:nvPr/>
          </p:nvSpPr>
          <p:spPr>
            <a:xfrm>
              <a:off x="1279389" y="4296629"/>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60" name="Oval 59">
              <a:extLst>
                <a:ext uri="{FF2B5EF4-FFF2-40B4-BE49-F238E27FC236}">
                  <a16:creationId xmlns:a16="http://schemas.microsoft.com/office/drawing/2014/main" id="{1BF845EF-2A73-2DB2-CA66-418CD2D4F6AB}"/>
                </a:ext>
              </a:extLst>
            </p:cNvPr>
            <p:cNvSpPr>
              <a:spLocks noChangeAspect="1"/>
            </p:cNvSpPr>
            <p:nvPr/>
          </p:nvSpPr>
          <p:spPr>
            <a:xfrm>
              <a:off x="1865768" y="4515138"/>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61" name="Oval 60">
              <a:extLst>
                <a:ext uri="{FF2B5EF4-FFF2-40B4-BE49-F238E27FC236}">
                  <a16:creationId xmlns:a16="http://schemas.microsoft.com/office/drawing/2014/main" id="{47A5DE96-0AA9-3B9D-BDB6-29B142E55C0B}"/>
                </a:ext>
              </a:extLst>
            </p:cNvPr>
            <p:cNvSpPr>
              <a:spLocks noChangeAspect="1"/>
            </p:cNvSpPr>
            <p:nvPr/>
          </p:nvSpPr>
          <p:spPr>
            <a:xfrm>
              <a:off x="1281622" y="4258169"/>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62" name="Oval 61">
              <a:extLst>
                <a:ext uri="{FF2B5EF4-FFF2-40B4-BE49-F238E27FC236}">
                  <a16:creationId xmlns:a16="http://schemas.microsoft.com/office/drawing/2014/main" id="{59793291-EB02-E97C-2734-93C11A574F25}"/>
                </a:ext>
              </a:extLst>
            </p:cNvPr>
            <p:cNvSpPr>
              <a:spLocks noChangeAspect="1"/>
            </p:cNvSpPr>
            <p:nvPr/>
          </p:nvSpPr>
          <p:spPr>
            <a:xfrm>
              <a:off x="1281622" y="4209272"/>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63" name="Oval 62">
              <a:extLst>
                <a:ext uri="{FF2B5EF4-FFF2-40B4-BE49-F238E27FC236}">
                  <a16:creationId xmlns:a16="http://schemas.microsoft.com/office/drawing/2014/main" id="{8A5482F1-33F8-8648-953F-9830D58C7680}"/>
                </a:ext>
              </a:extLst>
            </p:cNvPr>
            <p:cNvSpPr>
              <a:spLocks noChangeAspect="1"/>
            </p:cNvSpPr>
            <p:nvPr/>
          </p:nvSpPr>
          <p:spPr>
            <a:xfrm>
              <a:off x="1279389" y="4117728"/>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64" name="Oval 63">
              <a:extLst>
                <a:ext uri="{FF2B5EF4-FFF2-40B4-BE49-F238E27FC236}">
                  <a16:creationId xmlns:a16="http://schemas.microsoft.com/office/drawing/2014/main" id="{C9C16DB9-F728-007F-343B-A1453CC455C0}"/>
                </a:ext>
              </a:extLst>
            </p:cNvPr>
            <p:cNvSpPr>
              <a:spLocks noChangeAspect="1"/>
            </p:cNvSpPr>
            <p:nvPr/>
          </p:nvSpPr>
          <p:spPr>
            <a:xfrm>
              <a:off x="1279389" y="4013940"/>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65" name="Oval 64">
              <a:extLst>
                <a:ext uri="{FF2B5EF4-FFF2-40B4-BE49-F238E27FC236}">
                  <a16:creationId xmlns:a16="http://schemas.microsoft.com/office/drawing/2014/main" id="{893F3D4D-4AE4-EDF4-0964-38E4E5FA2D13}"/>
                </a:ext>
              </a:extLst>
            </p:cNvPr>
            <p:cNvSpPr>
              <a:spLocks noChangeAspect="1"/>
            </p:cNvSpPr>
            <p:nvPr/>
          </p:nvSpPr>
          <p:spPr>
            <a:xfrm>
              <a:off x="1281622" y="3977058"/>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66" name="Oval 65">
              <a:extLst>
                <a:ext uri="{FF2B5EF4-FFF2-40B4-BE49-F238E27FC236}">
                  <a16:creationId xmlns:a16="http://schemas.microsoft.com/office/drawing/2014/main" id="{35283DAF-D487-9A23-3695-2B468B0E8C69}"/>
                </a:ext>
              </a:extLst>
            </p:cNvPr>
            <p:cNvSpPr>
              <a:spLocks noChangeAspect="1"/>
            </p:cNvSpPr>
            <p:nvPr/>
          </p:nvSpPr>
          <p:spPr>
            <a:xfrm>
              <a:off x="1281622" y="3927082"/>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67" name="TextBox 66">
              <a:extLst>
                <a:ext uri="{FF2B5EF4-FFF2-40B4-BE49-F238E27FC236}">
                  <a16:creationId xmlns:a16="http://schemas.microsoft.com/office/drawing/2014/main" id="{142925A2-6113-5640-E546-35987DDEB93E}"/>
                </a:ext>
              </a:extLst>
            </p:cNvPr>
            <p:cNvSpPr txBox="1"/>
            <p:nvPr/>
          </p:nvSpPr>
          <p:spPr>
            <a:xfrm>
              <a:off x="1467625" y="3968273"/>
              <a:ext cx="325730" cy="246221"/>
            </a:xfrm>
            <a:prstGeom prst="rect">
              <a:avLst/>
            </a:prstGeom>
            <a:noFill/>
          </p:spPr>
          <p:txBody>
            <a:bodyPr wrap="none" rtlCol="0">
              <a:spAutoFit/>
            </a:bodyPr>
            <a:lstStyle/>
            <a:p>
              <a:pPr algn="ctr"/>
              <a:r>
                <a:rPr lang="ja-JP" sz="1000">
                  <a:solidFill>
                    <a:schemeClr val="tx1"/>
                  </a:solidFill>
                </a:rPr>
                <a:t>37</a:t>
              </a:r>
            </a:p>
          </p:txBody>
        </p:sp>
        <p:sp>
          <p:nvSpPr>
            <p:cNvPr id="68" name="TextBox 67">
              <a:extLst>
                <a:ext uri="{FF2B5EF4-FFF2-40B4-BE49-F238E27FC236}">
                  <a16:creationId xmlns:a16="http://schemas.microsoft.com/office/drawing/2014/main" id="{D8CAE22A-4A30-0631-15AF-CFBAB4B21247}"/>
                </a:ext>
              </a:extLst>
            </p:cNvPr>
            <p:cNvSpPr txBox="1"/>
            <p:nvPr/>
          </p:nvSpPr>
          <p:spPr>
            <a:xfrm>
              <a:off x="1354552" y="3756573"/>
              <a:ext cx="325730" cy="246221"/>
            </a:xfrm>
            <a:prstGeom prst="rect">
              <a:avLst/>
            </a:prstGeom>
            <a:noFill/>
          </p:spPr>
          <p:txBody>
            <a:bodyPr wrap="none" rtlCol="0">
              <a:spAutoFit/>
            </a:bodyPr>
            <a:lstStyle/>
            <a:p>
              <a:pPr algn="ctr"/>
              <a:r>
                <a:rPr lang="ja-JP" sz="1000">
                  <a:solidFill>
                    <a:schemeClr val="tx1"/>
                  </a:solidFill>
                </a:rPr>
                <a:t>44</a:t>
              </a:r>
            </a:p>
          </p:txBody>
        </p:sp>
        <p:sp>
          <p:nvSpPr>
            <p:cNvPr id="70" name="Oval 69">
              <a:extLst>
                <a:ext uri="{FF2B5EF4-FFF2-40B4-BE49-F238E27FC236}">
                  <a16:creationId xmlns:a16="http://schemas.microsoft.com/office/drawing/2014/main" id="{23EB5D2C-6794-514E-DCFD-BA5AFD06AA10}"/>
                </a:ext>
              </a:extLst>
            </p:cNvPr>
            <p:cNvSpPr>
              <a:spLocks noChangeAspect="1"/>
            </p:cNvSpPr>
            <p:nvPr/>
          </p:nvSpPr>
          <p:spPr>
            <a:xfrm>
              <a:off x="1281622" y="3549356"/>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71" name="Oval 70">
              <a:extLst>
                <a:ext uri="{FF2B5EF4-FFF2-40B4-BE49-F238E27FC236}">
                  <a16:creationId xmlns:a16="http://schemas.microsoft.com/office/drawing/2014/main" id="{A286971F-8E1A-B11C-4117-20A520996A1D}"/>
                </a:ext>
              </a:extLst>
            </p:cNvPr>
            <p:cNvSpPr>
              <a:spLocks noChangeAspect="1"/>
            </p:cNvSpPr>
            <p:nvPr/>
          </p:nvSpPr>
          <p:spPr>
            <a:xfrm>
              <a:off x="1236618" y="3712771"/>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72" name="Oval 71">
              <a:extLst>
                <a:ext uri="{FF2B5EF4-FFF2-40B4-BE49-F238E27FC236}">
                  <a16:creationId xmlns:a16="http://schemas.microsoft.com/office/drawing/2014/main" id="{8E45C483-584A-ED3A-7493-3812E6C6C4AB}"/>
                </a:ext>
              </a:extLst>
            </p:cNvPr>
            <p:cNvSpPr>
              <a:spLocks noChangeAspect="1"/>
            </p:cNvSpPr>
            <p:nvPr/>
          </p:nvSpPr>
          <p:spPr>
            <a:xfrm>
              <a:off x="1341255" y="3713849"/>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69" name="Oval 68">
              <a:extLst>
                <a:ext uri="{FF2B5EF4-FFF2-40B4-BE49-F238E27FC236}">
                  <a16:creationId xmlns:a16="http://schemas.microsoft.com/office/drawing/2014/main" id="{C3A56D92-9B08-8AD8-7017-24A0B30EF902}"/>
                </a:ext>
              </a:extLst>
            </p:cNvPr>
            <p:cNvSpPr>
              <a:spLocks noChangeAspect="1"/>
            </p:cNvSpPr>
            <p:nvPr/>
          </p:nvSpPr>
          <p:spPr>
            <a:xfrm>
              <a:off x="1283227" y="3713849"/>
              <a:ext cx="76249" cy="63296"/>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74" name="Line 7">
              <a:extLst>
                <a:ext uri="{FF2B5EF4-FFF2-40B4-BE49-F238E27FC236}">
                  <a16:creationId xmlns:a16="http://schemas.microsoft.com/office/drawing/2014/main" id="{CD23A6E4-7250-1578-488B-705F94E2A892}"/>
                </a:ext>
              </a:extLst>
            </p:cNvPr>
            <p:cNvSpPr>
              <a:spLocks noChangeShapeType="1"/>
            </p:cNvSpPr>
            <p:nvPr/>
          </p:nvSpPr>
          <p:spPr bwMode="auto">
            <a:xfrm>
              <a:off x="2780792" y="3768424"/>
              <a:ext cx="91323"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76" name="Line 9">
              <a:extLst>
                <a:ext uri="{FF2B5EF4-FFF2-40B4-BE49-F238E27FC236}">
                  <a16:creationId xmlns:a16="http://schemas.microsoft.com/office/drawing/2014/main" id="{39FA0845-E6AE-318D-9595-240A2D541E44}"/>
                </a:ext>
              </a:extLst>
            </p:cNvPr>
            <p:cNvSpPr>
              <a:spLocks noChangeShapeType="1"/>
            </p:cNvSpPr>
            <p:nvPr/>
          </p:nvSpPr>
          <p:spPr bwMode="auto">
            <a:xfrm>
              <a:off x="2780792" y="4135805"/>
              <a:ext cx="91323"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77" name="Line 10">
              <a:extLst>
                <a:ext uri="{FF2B5EF4-FFF2-40B4-BE49-F238E27FC236}">
                  <a16:creationId xmlns:a16="http://schemas.microsoft.com/office/drawing/2014/main" id="{D43D882E-6F37-6649-E98E-023FFF1955BB}"/>
                </a:ext>
              </a:extLst>
            </p:cNvPr>
            <p:cNvSpPr>
              <a:spLocks noChangeShapeType="1"/>
            </p:cNvSpPr>
            <p:nvPr/>
          </p:nvSpPr>
          <p:spPr bwMode="auto">
            <a:xfrm>
              <a:off x="2780792" y="4497271"/>
              <a:ext cx="91323"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81" name="TextBox 80">
              <a:extLst>
                <a:ext uri="{FF2B5EF4-FFF2-40B4-BE49-F238E27FC236}">
                  <a16:creationId xmlns:a16="http://schemas.microsoft.com/office/drawing/2014/main" id="{76294254-D3BF-918D-3ED3-0FACFD020553}"/>
                </a:ext>
              </a:extLst>
            </p:cNvPr>
            <p:cNvSpPr txBox="1"/>
            <p:nvPr/>
          </p:nvSpPr>
          <p:spPr>
            <a:xfrm>
              <a:off x="2487580" y="3647761"/>
              <a:ext cx="373820" cy="24622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r>
                <a:rPr lang="ja-JP" sz="1000" baseline="30000">
                  <a:solidFill>
                    <a:schemeClr val="tx1"/>
                  </a:solidFill>
                  <a:cs typeface="Arial" panose="020B0604020202020204" pitchFamily="34" charset="0"/>
                </a:rPr>
                <a:t>4</a:t>
              </a:r>
            </a:p>
          </p:txBody>
        </p:sp>
        <p:sp>
          <p:nvSpPr>
            <p:cNvPr id="82" name="TextBox 81">
              <a:extLst>
                <a:ext uri="{FF2B5EF4-FFF2-40B4-BE49-F238E27FC236}">
                  <a16:creationId xmlns:a16="http://schemas.microsoft.com/office/drawing/2014/main" id="{1551C34B-852D-1163-A01E-79D8CEC9B154}"/>
                </a:ext>
              </a:extLst>
            </p:cNvPr>
            <p:cNvSpPr txBox="1"/>
            <p:nvPr/>
          </p:nvSpPr>
          <p:spPr>
            <a:xfrm>
              <a:off x="2487580" y="4017650"/>
              <a:ext cx="373820" cy="24622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r>
                <a:rPr lang="ja-JP" sz="1000" baseline="30000">
                  <a:solidFill>
                    <a:schemeClr val="tx1"/>
                  </a:solidFill>
                  <a:cs typeface="Arial" panose="020B0604020202020204" pitchFamily="34" charset="0"/>
                </a:rPr>
                <a:t>3</a:t>
              </a:r>
            </a:p>
          </p:txBody>
        </p:sp>
        <p:sp>
          <p:nvSpPr>
            <p:cNvPr id="83" name="TextBox 82">
              <a:extLst>
                <a:ext uri="{FF2B5EF4-FFF2-40B4-BE49-F238E27FC236}">
                  <a16:creationId xmlns:a16="http://schemas.microsoft.com/office/drawing/2014/main" id="{7FD14817-87C6-0387-5200-B0DB5AD2D338}"/>
                </a:ext>
              </a:extLst>
            </p:cNvPr>
            <p:cNvSpPr txBox="1"/>
            <p:nvPr/>
          </p:nvSpPr>
          <p:spPr>
            <a:xfrm>
              <a:off x="2477746" y="4373349"/>
              <a:ext cx="373820" cy="24622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r>
                <a:rPr lang="ja-JP" sz="1000" baseline="30000">
                  <a:solidFill>
                    <a:schemeClr val="tx1"/>
                  </a:solidFill>
                  <a:cs typeface="Arial" panose="020B0604020202020204" pitchFamily="34" charset="0"/>
                </a:rPr>
                <a:t>2</a:t>
              </a:r>
            </a:p>
          </p:txBody>
        </p:sp>
        <p:grpSp>
          <p:nvGrpSpPr>
            <p:cNvPr id="86" name="Group 85">
              <a:extLst>
                <a:ext uri="{FF2B5EF4-FFF2-40B4-BE49-F238E27FC236}">
                  <a16:creationId xmlns:a16="http://schemas.microsoft.com/office/drawing/2014/main" id="{072E19D3-ED5D-BA13-FCC5-BF31624A51F1}"/>
                </a:ext>
              </a:extLst>
            </p:cNvPr>
            <p:cNvGrpSpPr/>
            <p:nvPr/>
          </p:nvGrpSpPr>
          <p:grpSpPr>
            <a:xfrm>
              <a:off x="2870410" y="3472716"/>
              <a:ext cx="1315302" cy="1591689"/>
              <a:chOff x="1521250" y="3573379"/>
              <a:chExt cx="1242006" cy="1591689"/>
            </a:xfrm>
          </p:grpSpPr>
          <p:sp>
            <p:nvSpPr>
              <p:cNvPr id="87" name="Freeform 21">
                <a:extLst>
                  <a:ext uri="{FF2B5EF4-FFF2-40B4-BE49-F238E27FC236}">
                    <a16:creationId xmlns:a16="http://schemas.microsoft.com/office/drawing/2014/main" id="{C84FCB95-24FC-9C4B-A189-C3CEEF7F0876}"/>
                  </a:ext>
                </a:extLst>
              </p:cNvPr>
              <p:cNvSpPr>
                <a:spLocks/>
              </p:cNvSpPr>
              <p:nvPr/>
            </p:nvSpPr>
            <p:spPr bwMode="auto">
              <a:xfrm>
                <a:off x="1521250" y="3573379"/>
                <a:ext cx="1242006" cy="138077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88" name="TextBox 87">
                <a:extLst>
                  <a:ext uri="{FF2B5EF4-FFF2-40B4-BE49-F238E27FC236}">
                    <a16:creationId xmlns:a16="http://schemas.microsoft.com/office/drawing/2014/main" id="{E18A80CE-4D8E-31C8-B917-41DD3DCF89CE}"/>
                  </a:ext>
                </a:extLst>
              </p:cNvPr>
              <p:cNvSpPr txBox="1"/>
              <p:nvPr/>
            </p:nvSpPr>
            <p:spPr>
              <a:xfrm>
                <a:off x="1541330" y="4918847"/>
                <a:ext cx="617881" cy="246221"/>
              </a:xfrm>
              <a:prstGeom prst="rect">
                <a:avLst/>
              </a:prstGeom>
              <a:noFill/>
            </p:spPr>
            <p:txBody>
              <a:bodyPr wrap="none" rtlCol="0">
                <a:spAutoFit/>
              </a:bodyPr>
              <a:lstStyle/>
              <a:p>
                <a:pPr algn="ctr"/>
                <a:r>
                  <a:rPr lang="ja-JP" sz="1000">
                    <a:solidFill>
                      <a:schemeClr val="tx1"/>
                    </a:solidFill>
                  </a:rPr>
                  <a:t>DCBなし</a:t>
                </a:r>
              </a:p>
            </p:txBody>
          </p:sp>
          <p:sp>
            <p:nvSpPr>
              <p:cNvPr id="89" name="TextBox 88">
                <a:extLst>
                  <a:ext uri="{FF2B5EF4-FFF2-40B4-BE49-F238E27FC236}">
                    <a16:creationId xmlns:a16="http://schemas.microsoft.com/office/drawing/2014/main" id="{C16D863B-563B-06DA-B640-ADA5A2C7BE7C}"/>
                  </a:ext>
                </a:extLst>
              </p:cNvPr>
              <p:cNvSpPr txBox="1"/>
              <p:nvPr/>
            </p:nvSpPr>
            <p:spPr>
              <a:xfrm>
                <a:off x="2209448" y="4918847"/>
                <a:ext cx="430187" cy="246221"/>
              </a:xfrm>
              <a:prstGeom prst="rect">
                <a:avLst/>
              </a:prstGeom>
              <a:noFill/>
            </p:spPr>
            <p:txBody>
              <a:bodyPr wrap="none" rtlCol="0">
                <a:spAutoFit/>
              </a:bodyPr>
              <a:lstStyle/>
              <a:p>
                <a:pPr algn="ctr"/>
                <a:r>
                  <a:rPr lang="ja-JP" sz="1000">
                    <a:solidFill>
                      <a:schemeClr val="tx1"/>
                    </a:solidFill>
                  </a:rPr>
                  <a:t>DCB</a:t>
                </a:r>
              </a:p>
            </p:txBody>
          </p:sp>
        </p:grpSp>
        <p:sp>
          <p:nvSpPr>
            <p:cNvPr id="90" name="Rectangle 89">
              <a:extLst>
                <a:ext uri="{FF2B5EF4-FFF2-40B4-BE49-F238E27FC236}">
                  <a16:creationId xmlns:a16="http://schemas.microsoft.com/office/drawing/2014/main" id="{5474F078-238D-C3BF-4A33-A634031F25A3}"/>
                </a:ext>
              </a:extLst>
            </p:cNvPr>
            <p:cNvSpPr/>
            <p:nvPr/>
          </p:nvSpPr>
          <p:spPr>
            <a:xfrm>
              <a:off x="1691202" y="4303493"/>
              <a:ext cx="421379" cy="211645"/>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91" name="Straight Connector 90">
              <a:extLst>
                <a:ext uri="{FF2B5EF4-FFF2-40B4-BE49-F238E27FC236}">
                  <a16:creationId xmlns:a16="http://schemas.microsoft.com/office/drawing/2014/main" id="{8EC3CEAA-E83E-9454-3855-B3775FEDF99F}"/>
                </a:ext>
              </a:extLst>
            </p:cNvPr>
            <p:cNvCxnSpPr/>
            <p:nvPr/>
          </p:nvCxnSpPr>
          <p:spPr>
            <a:xfrm>
              <a:off x="1691202" y="4403504"/>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sp>
          <p:nvSpPr>
            <p:cNvPr id="92" name="Oval 91">
              <a:extLst>
                <a:ext uri="{FF2B5EF4-FFF2-40B4-BE49-F238E27FC236}">
                  <a16:creationId xmlns:a16="http://schemas.microsoft.com/office/drawing/2014/main" id="{0DEBDE27-8471-B7E6-F7BE-1040732AD568}"/>
                </a:ext>
              </a:extLst>
            </p:cNvPr>
            <p:cNvSpPr>
              <a:spLocks noChangeAspect="1"/>
            </p:cNvSpPr>
            <p:nvPr/>
          </p:nvSpPr>
          <p:spPr>
            <a:xfrm>
              <a:off x="1869244" y="4720593"/>
              <a:ext cx="76249" cy="63296"/>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95" name="Straight Connector 94">
              <a:extLst>
                <a:ext uri="{FF2B5EF4-FFF2-40B4-BE49-F238E27FC236}">
                  <a16:creationId xmlns:a16="http://schemas.microsoft.com/office/drawing/2014/main" id="{8B293309-B214-EDA1-61A7-6618EB83EA7D}"/>
                </a:ext>
              </a:extLst>
            </p:cNvPr>
            <p:cNvCxnSpPr>
              <a:cxnSpLocks/>
            </p:cNvCxnSpPr>
            <p:nvPr/>
          </p:nvCxnSpPr>
          <p:spPr>
            <a:xfrm>
              <a:off x="1901891" y="4281272"/>
              <a:ext cx="0" cy="483060"/>
            </a:xfrm>
            <a:prstGeom prst="line">
              <a:avLst/>
            </a:prstGeom>
            <a:ln>
              <a:solidFill>
                <a:srgbClr val="969696"/>
              </a:solidFill>
            </a:ln>
          </p:spPr>
          <p:style>
            <a:lnRef idx="1">
              <a:schemeClr val="accent1"/>
            </a:lnRef>
            <a:fillRef idx="0">
              <a:schemeClr val="accent1"/>
            </a:fillRef>
            <a:effectRef idx="0">
              <a:schemeClr val="accent1"/>
            </a:effectRef>
            <a:fontRef idx="minor">
              <a:schemeClr val="tx1"/>
            </a:fontRef>
          </p:style>
        </p:cxnSp>
        <p:sp>
          <p:nvSpPr>
            <p:cNvPr id="97" name="Oval 96">
              <a:extLst>
                <a:ext uri="{FF2B5EF4-FFF2-40B4-BE49-F238E27FC236}">
                  <a16:creationId xmlns:a16="http://schemas.microsoft.com/office/drawing/2014/main" id="{27AF3F18-F37D-547C-A656-9ACDAF24A1D7}"/>
                </a:ext>
              </a:extLst>
            </p:cNvPr>
            <p:cNvSpPr>
              <a:spLocks noChangeAspect="1"/>
            </p:cNvSpPr>
            <p:nvPr/>
          </p:nvSpPr>
          <p:spPr>
            <a:xfrm>
              <a:off x="1865768" y="4462386"/>
              <a:ext cx="76249" cy="63296"/>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98" name="Oval 97">
              <a:extLst>
                <a:ext uri="{FF2B5EF4-FFF2-40B4-BE49-F238E27FC236}">
                  <a16:creationId xmlns:a16="http://schemas.microsoft.com/office/drawing/2014/main" id="{54732E69-1F8F-771A-BDBC-62527A72EFEE}"/>
                </a:ext>
              </a:extLst>
            </p:cNvPr>
            <p:cNvSpPr>
              <a:spLocks noChangeAspect="1"/>
            </p:cNvSpPr>
            <p:nvPr/>
          </p:nvSpPr>
          <p:spPr>
            <a:xfrm>
              <a:off x="1868438" y="4407758"/>
              <a:ext cx="76249" cy="63296"/>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99" name="Oval 98">
              <a:extLst>
                <a:ext uri="{FF2B5EF4-FFF2-40B4-BE49-F238E27FC236}">
                  <a16:creationId xmlns:a16="http://schemas.microsoft.com/office/drawing/2014/main" id="{6DDD2EA8-E1A0-0722-B702-6EB0321A6AFE}"/>
                </a:ext>
              </a:extLst>
            </p:cNvPr>
            <p:cNvSpPr>
              <a:spLocks noChangeAspect="1"/>
            </p:cNvSpPr>
            <p:nvPr/>
          </p:nvSpPr>
          <p:spPr>
            <a:xfrm>
              <a:off x="1871108" y="4353130"/>
              <a:ext cx="76249" cy="63296"/>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00" name="Oval 99">
              <a:extLst>
                <a:ext uri="{FF2B5EF4-FFF2-40B4-BE49-F238E27FC236}">
                  <a16:creationId xmlns:a16="http://schemas.microsoft.com/office/drawing/2014/main" id="{81B51CFC-180F-7A7A-4F79-7779B34A743C}"/>
                </a:ext>
              </a:extLst>
            </p:cNvPr>
            <p:cNvSpPr>
              <a:spLocks noChangeAspect="1"/>
            </p:cNvSpPr>
            <p:nvPr/>
          </p:nvSpPr>
          <p:spPr>
            <a:xfrm>
              <a:off x="1873778" y="4298502"/>
              <a:ext cx="76249" cy="63296"/>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01" name="Oval 100">
              <a:extLst>
                <a:ext uri="{FF2B5EF4-FFF2-40B4-BE49-F238E27FC236}">
                  <a16:creationId xmlns:a16="http://schemas.microsoft.com/office/drawing/2014/main" id="{F7E064F8-FB72-D3FB-F03E-009039270853}"/>
                </a:ext>
              </a:extLst>
            </p:cNvPr>
            <p:cNvSpPr>
              <a:spLocks noChangeAspect="1"/>
            </p:cNvSpPr>
            <p:nvPr/>
          </p:nvSpPr>
          <p:spPr>
            <a:xfrm>
              <a:off x="1867926" y="4257539"/>
              <a:ext cx="76249" cy="63296"/>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02" name="Oval 101">
              <a:extLst>
                <a:ext uri="{FF2B5EF4-FFF2-40B4-BE49-F238E27FC236}">
                  <a16:creationId xmlns:a16="http://schemas.microsoft.com/office/drawing/2014/main" id="{8653AE3D-871E-5829-C19F-D2726B4F9EA2}"/>
                </a:ext>
              </a:extLst>
            </p:cNvPr>
            <p:cNvSpPr>
              <a:spLocks noChangeAspect="1"/>
            </p:cNvSpPr>
            <p:nvPr/>
          </p:nvSpPr>
          <p:spPr>
            <a:xfrm>
              <a:off x="1869244" y="4199091"/>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03" name="TextBox 102">
              <a:extLst>
                <a:ext uri="{FF2B5EF4-FFF2-40B4-BE49-F238E27FC236}">
                  <a16:creationId xmlns:a16="http://schemas.microsoft.com/office/drawing/2014/main" id="{B003DF5E-BD4C-8BCA-9B48-D3B1626CBD3E}"/>
                </a:ext>
              </a:extLst>
            </p:cNvPr>
            <p:cNvSpPr txBox="1"/>
            <p:nvPr/>
          </p:nvSpPr>
          <p:spPr>
            <a:xfrm>
              <a:off x="1904675" y="4093648"/>
              <a:ext cx="325730" cy="246221"/>
            </a:xfrm>
            <a:prstGeom prst="rect">
              <a:avLst/>
            </a:prstGeom>
            <a:noFill/>
          </p:spPr>
          <p:txBody>
            <a:bodyPr wrap="none" rtlCol="0">
              <a:spAutoFit/>
            </a:bodyPr>
            <a:lstStyle/>
            <a:p>
              <a:pPr algn="ctr"/>
              <a:r>
                <a:rPr lang="ja-JP" sz="1000">
                  <a:solidFill>
                    <a:schemeClr val="tx1"/>
                  </a:solidFill>
                </a:rPr>
                <a:t>56</a:t>
              </a:r>
            </a:p>
          </p:txBody>
        </p:sp>
        <p:sp>
          <p:nvSpPr>
            <p:cNvPr id="104" name="Oval 103">
              <a:extLst>
                <a:ext uri="{FF2B5EF4-FFF2-40B4-BE49-F238E27FC236}">
                  <a16:creationId xmlns:a16="http://schemas.microsoft.com/office/drawing/2014/main" id="{170061FF-5FCD-E133-DD69-EEF95E1F65EE}"/>
                </a:ext>
              </a:extLst>
            </p:cNvPr>
            <p:cNvSpPr>
              <a:spLocks noChangeAspect="1"/>
            </p:cNvSpPr>
            <p:nvPr/>
          </p:nvSpPr>
          <p:spPr>
            <a:xfrm>
              <a:off x="1859701" y="3885116"/>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05" name="TextBox 104">
              <a:extLst>
                <a:ext uri="{FF2B5EF4-FFF2-40B4-BE49-F238E27FC236}">
                  <a16:creationId xmlns:a16="http://schemas.microsoft.com/office/drawing/2014/main" id="{EE0EBC0C-BB53-94A0-91AC-BD400AA8A0E5}"/>
                </a:ext>
              </a:extLst>
            </p:cNvPr>
            <p:cNvSpPr txBox="1"/>
            <p:nvPr/>
          </p:nvSpPr>
          <p:spPr>
            <a:xfrm>
              <a:off x="1740675" y="3666006"/>
              <a:ext cx="325730" cy="246221"/>
            </a:xfrm>
            <a:prstGeom prst="rect">
              <a:avLst/>
            </a:prstGeom>
            <a:noFill/>
          </p:spPr>
          <p:txBody>
            <a:bodyPr wrap="none" rtlCol="0">
              <a:spAutoFit/>
            </a:bodyPr>
            <a:lstStyle/>
            <a:p>
              <a:pPr algn="ctr"/>
              <a:r>
                <a:rPr lang="ja-JP" sz="1000">
                  <a:solidFill>
                    <a:schemeClr val="tx1"/>
                  </a:solidFill>
                </a:rPr>
                <a:t>40</a:t>
              </a:r>
            </a:p>
          </p:txBody>
        </p:sp>
        <p:cxnSp>
          <p:nvCxnSpPr>
            <p:cNvPr id="107" name="Straight Connector 106">
              <a:extLst>
                <a:ext uri="{FF2B5EF4-FFF2-40B4-BE49-F238E27FC236}">
                  <a16:creationId xmlns:a16="http://schemas.microsoft.com/office/drawing/2014/main" id="{73132E99-EACB-DA72-F9BC-4EB5BED20B56}"/>
                </a:ext>
              </a:extLst>
            </p:cNvPr>
            <p:cNvCxnSpPr>
              <a:cxnSpLocks/>
            </p:cNvCxnSpPr>
            <p:nvPr/>
          </p:nvCxnSpPr>
          <p:spPr>
            <a:xfrm>
              <a:off x="3015106" y="3262437"/>
              <a:ext cx="0" cy="483060"/>
            </a:xfrm>
            <a:prstGeom prst="line">
              <a:avLst/>
            </a:prstGeom>
            <a:ln>
              <a:solidFill>
                <a:srgbClr val="969696"/>
              </a:solidFill>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89A808FD-BD72-CCE4-B019-FBB1764532D9}"/>
                </a:ext>
              </a:extLst>
            </p:cNvPr>
            <p:cNvGrpSpPr/>
            <p:nvPr/>
          </p:nvGrpSpPr>
          <p:grpSpPr>
            <a:xfrm>
              <a:off x="3245516" y="3130597"/>
              <a:ext cx="597894" cy="334797"/>
              <a:chOff x="1658917" y="3929146"/>
              <a:chExt cx="972000" cy="334797"/>
            </a:xfrm>
          </p:grpSpPr>
          <p:grpSp>
            <p:nvGrpSpPr>
              <p:cNvPr id="113" name="Group 112">
                <a:extLst>
                  <a:ext uri="{FF2B5EF4-FFF2-40B4-BE49-F238E27FC236}">
                    <a16:creationId xmlns:a16="http://schemas.microsoft.com/office/drawing/2014/main" id="{E9B6A9DE-9FE9-D402-AC43-C556E15477A5}"/>
                  </a:ext>
                </a:extLst>
              </p:cNvPr>
              <p:cNvGrpSpPr/>
              <p:nvPr/>
            </p:nvGrpSpPr>
            <p:grpSpPr>
              <a:xfrm>
                <a:off x="1658917" y="4119943"/>
                <a:ext cx="972000" cy="144000"/>
                <a:chOff x="1658917" y="4119943"/>
                <a:chExt cx="972000" cy="144000"/>
              </a:xfrm>
            </p:grpSpPr>
            <p:cxnSp>
              <p:nvCxnSpPr>
                <p:cNvPr id="115" name="Straight Connector 114">
                  <a:extLst>
                    <a:ext uri="{FF2B5EF4-FFF2-40B4-BE49-F238E27FC236}">
                      <a16:creationId xmlns:a16="http://schemas.microsoft.com/office/drawing/2014/main" id="{CBADFF20-8410-7BB1-63BE-AFC7D678104B}"/>
                    </a:ext>
                  </a:extLst>
                </p:cNvPr>
                <p:cNvCxnSpPr>
                  <a:cxnSpLocks/>
                </p:cNvCxnSpPr>
                <p:nvPr/>
              </p:nvCxnSpPr>
              <p:spPr>
                <a:xfrm>
                  <a:off x="1658917" y="4119943"/>
                  <a:ext cx="972000" cy="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4269EBE8-ECEF-484A-7022-84418DFC9E0A}"/>
                    </a:ext>
                  </a:extLst>
                </p:cNvPr>
                <p:cNvCxnSpPr>
                  <a:cxnSpLocks/>
                </p:cNvCxnSpPr>
                <p:nvPr/>
              </p:nvCxnSpPr>
              <p:spPr>
                <a:xfrm>
                  <a:off x="1665476"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154C5D7-E400-A6AC-7C89-E12643328D9B}"/>
                    </a:ext>
                  </a:extLst>
                </p:cNvPr>
                <p:cNvCxnSpPr>
                  <a:cxnSpLocks/>
                </p:cNvCxnSpPr>
                <p:nvPr/>
              </p:nvCxnSpPr>
              <p:spPr>
                <a:xfrm>
                  <a:off x="2618511"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grpSp>
          <p:sp>
            <p:nvSpPr>
              <p:cNvPr id="114" name="TextBox 113">
                <a:extLst>
                  <a:ext uri="{FF2B5EF4-FFF2-40B4-BE49-F238E27FC236}">
                    <a16:creationId xmlns:a16="http://schemas.microsoft.com/office/drawing/2014/main" id="{215DC61D-32EE-5BD0-B625-925899ADEFD2}"/>
                  </a:ext>
                </a:extLst>
              </p:cNvPr>
              <p:cNvSpPr txBox="1"/>
              <p:nvPr/>
            </p:nvSpPr>
            <p:spPr>
              <a:xfrm>
                <a:off x="1904191" y="3929146"/>
                <a:ext cx="396637" cy="276999"/>
              </a:xfrm>
              <a:prstGeom prst="rect">
                <a:avLst/>
              </a:prstGeom>
              <a:noFill/>
            </p:spPr>
            <p:txBody>
              <a:bodyPr wrap="none" rtlCol="0">
                <a:spAutoFit/>
              </a:bodyPr>
              <a:lstStyle/>
              <a:p>
                <a:r>
                  <a:rPr lang="ja-JP" sz="1200">
                    <a:solidFill>
                      <a:schemeClr val="tx1"/>
                    </a:solidFill>
                  </a:rPr>
                  <a:t>*</a:t>
                </a:r>
              </a:p>
            </p:txBody>
          </p:sp>
        </p:grpSp>
        <p:sp>
          <p:nvSpPr>
            <p:cNvPr id="118" name="Rectangle 117">
              <a:extLst>
                <a:ext uri="{FF2B5EF4-FFF2-40B4-BE49-F238E27FC236}">
                  <a16:creationId xmlns:a16="http://schemas.microsoft.com/office/drawing/2014/main" id="{74EBF631-8A0E-0AF4-0B7F-59213B3272C6}"/>
                </a:ext>
              </a:extLst>
            </p:cNvPr>
            <p:cNvSpPr/>
            <p:nvPr/>
          </p:nvSpPr>
          <p:spPr>
            <a:xfrm>
              <a:off x="3009933" y="3784770"/>
              <a:ext cx="421379" cy="618733"/>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119" name="Straight Connector 118">
              <a:extLst>
                <a:ext uri="{FF2B5EF4-FFF2-40B4-BE49-F238E27FC236}">
                  <a16:creationId xmlns:a16="http://schemas.microsoft.com/office/drawing/2014/main" id="{536A2766-C573-2510-1071-9C2DCFE13942}"/>
                </a:ext>
              </a:extLst>
            </p:cNvPr>
            <p:cNvCxnSpPr/>
            <p:nvPr/>
          </p:nvCxnSpPr>
          <p:spPr>
            <a:xfrm>
              <a:off x="3009933" y="4303493"/>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cxnSp>
          <p:nvCxnSpPr>
            <p:cNvPr id="120" name="Straight Connector 119">
              <a:extLst>
                <a:ext uri="{FF2B5EF4-FFF2-40B4-BE49-F238E27FC236}">
                  <a16:creationId xmlns:a16="http://schemas.microsoft.com/office/drawing/2014/main" id="{A23872F3-39B6-279B-801A-1F5890F643FD}"/>
                </a:ext>
              </a:extLst>
            </p:cNvPr>
            <p:cNvCxnSpPr>
              <a:cxnSpLocks/>
            </p:cNvCxnSpPr>
            <p:nvPr/>
          </p:nvCxnSpPr>
          <p:spPr>
            <a:xfrm>
              <a:off x="3233390" y="4353130"/>
              <a:ext cx="0" cy="411202"/>
            </a:xfrm>
            <a:prstGeom prst="line">
              <a:avLst/>
            </a:prstGeom>
            <a:ln>
              <a:solidFill>
                <a:srgbClr val="969696"/>
              </a:solidFill>
            </a:ln>
          </p:spPr>
          <p:style>
            <a:lnRef idx="1">
              <a:schemeClr val="accent1"/>
            </a:lnRef>
            <a:fillRef idx="0">
              <a:schemeClr val="accent1"/>
            </a:fillRef>
            <a:effectRef idx="0">
              <a:schemeClr val="accent1"/>
            </a:effectRef>
            <a:fontRef idx="minor">
              <a:schemeClr val="tx1"/>
            </a:fontRef>
          </p:style>
        </p:cxnSp>
        <p:sp>
          <p:nvSpPr>
            <p:cNvPr id="122" name="Oval 121">
              <a:extLst>
                <a:ext uri="{FF2B5EF4-FFF2-40B4-BE49-F238E27FC236}">
                  <a16:creationId xmlns:a16="http://schemas.microsoft.com/office/drawing/2014/main" id="{30D71A06-DCB1-A5FD-B2A0-F3F2752119DD}"/>
                </a:ext>
              </a:extLst>
            </p:cNvPr>
            <p:cNvSpPr>
              <a:spLocks noChangeAspect="1"/>
            </p:cNvSpPr>
            <p:nvPr/>
          </p:nvSpPr>
          <p:spPr>
            <a:xfrm>
              <a:off x="3195266" y="4403503"/>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23" name="Oval 122">
              <a:extLst>
                <a:ext uri="{FF2B5EF4-FFF2-40B4-BE49-F238E27FC236}">
                  <a16:creationId xmlns:a16="http://schemas.microsoft.com/office/drawing/2014/main" id="{EC43D1C2-52CF-A912-938D-9785CC66FD27}"/>
                </a:ext>
              </a:extLst>
            </p:cNvPr>
            <p:cNvSpPr>
              <a:spLocks noChangeAspect="1"/>
            </p:cNvSpPr>
            <p:nvPr/>
          </p:nvSpPr>
          <p:spPr>
            <a:xfrm>
              <a:off x="3126692" y="4403503"/>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24" name="Oval 123">
              <a:extLst>
                <a:ext uri="{FF2B5EF4-FFF2-40B4-BE49-F238E27FC236}">
                  <a16:creationId xmlns:a16="http://schemas.microsoft.com/office/drawing/2014/main" id="{CE708FAF-419E-2CA2-12F0-B64E5F8E1FD1}"/>
                </a:ext>
              </a:extLst>
            </p:cNvPr>
            <p:cNvSpPr>
              <a:spLocks noChangeAspect="1"/>
            </p:cNvSpPr>
            <p:nvPr/>
          </p:nvSpPr>
          <p:spPr>
            <a:xfrm>
              <a:off x="3277564" y="4408405"/>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25" name="Oval 124">
              <a:extLst>
                <a:ext uri="{FF2B5EF4-FFF2-40B4-BE49-F238E27FC236}">
                  <a16:creationId xmlns:a16="http://schemas.microsoft.com/office/drawing/2014/main" id="{61B39336-155C-4757-C939-7CCDD7FF3954}"/>
                </a:ext>
              </a:extLst>
            </p:cNvPr>
            <p:cNvSpPr>
              <a:spLocks noChangeAspect="1"/>
            </p:cNvSpPr>
            <p:nvPr/>
          </p:nvSpPr>
          <p:spPr>
            <a:xfrm>
              <a:off x="3195266" y="4349651"/>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27" name="Oval 126">
              <a:extLst>
                <a:ext uri="{FF2B5EF4-FFF2-40B4-BE49-F238E27FC236}">
                  <a16:creationId xmlns:a16="http://schemas.microsoft.com/office/drawing/2014/main" id="{85E709AA-9A1D-E1A6-3BF6-D150C9373CDD}"/>
                </a:ext>
              </a:extLst>
            </p:cNvPr>
            <p:cNvSpPr>
              <a:spLocks noChangeAspect="1"/>
            </p:cNvSpPr>
            <p:nvPr/>
          </p:nvSpPr>
          <p:spPr>
            <a:xfrm>
              <a:off x="3122854" y="4295879"/>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28" name="Oval 127">
              <a:extLst>
                <a:ext uri="{FF2B5EF4-FFF2-40B4-BE49-F238E27FC236}">
                  <a16:creationId xmlns:a16="http://schemas.microsoft.com/office/drawing/2014/main" id="{F50FC926-662C-232C-E72D-6D60438219F4}"/>
                </a:ext>
              </a:extLst>
            </p:cNvPr>
            <p:cNvSpPr>
              <a:spLocks noChangeAspect="1"/>
            </p:cNvSpPr>
            <p:nvPr/>
          </p:nvSpPr>
          <p:spPr>
            <a:xfrm>
              <a:off x="3249256" y="4295879"/>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29" name="Oval 128">
              <a:extLst>
                <a:ext uri="{FF2B5EF4-FFF2-40B4-BE49-F238E27FC236}">
                  <a16:creationId xmlns:a16="http://schemas.microsoft.com/office/drawing/2014/main" id="{3E25D212-6154-389C-96FF-3A4B68D61EA2}"/>
                </a:ext>
              </a:extLst>
            </p:cNvPr>
            <p:cNvSpPr>
              <a:spLocks noChangeAspect="1"/>
            </p:cNvSpPr>
            <p:nvPr/>
          </p:nvSpPr>
          <p:spPr>
            <a:xfrm>
              <a:off x="3190911" y="4281130"/>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30" name="Oval 129">
              <a:extLst>
                <a:ext uri="{FF2B5EF4-FFF2-40B4-BE49-F238E27FC236}">
                  <a16:creationId xmlns:a16="http://schemas.microsoft.com/office/drawing/2014/main" id="{960BE23D-F9A1-79DC-6A48-9937DF10FCE2}"/>
                </a:ext>
              </a:extLst>
            </p:cNvPr>
            <p:cNvSpPr>
              <a:spLocks noChangeAspect="1"/>
            </p:cNvSpPr>
            <p:nvPr/>
          </p:nvSpPr>
          <p:spPr>
            <a:xfrm>
              <a:off x="3190907" y="4096153"/>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32" name="Oval 131">
              <a:extLst>
                <a:ext uri="{FF2B5EF4-FFF2-40B4-BE49-F238E27FC236}">
                  <a16:creationId xmlns:a16="http://schemas.microsoft.com/office/drawing/2014/main" id="{24F67889-F06E-2394-C1A9-264942C3B924}"/>
                </a:ext>
              </a:extLst>
            </p:cNvPr>
            <p:cNvSpPr>
              <a:spLocks noChangeAspect="1"/>
            </p:cNvSpPr>
            <p:nvPr/>
          </p:nvSpPr>
          <p:spPr>
            <a:xfrm>
              <a:off x="3130727" y="3817148"/>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33" name="Oval 132">
              <a:extLst>
                <a:ext uri="{FF2B5EF4-FFF2-40B4-BE49-F238E27FC236}">
                  <a16:creationId xmlns:a16="http://schemas.microsoft.com/office/drawing/2014/main" id="{13D36553-81B5-4152-63CD-9837B13F1CC1}"/>
                </a:ext>
              </a:extLst>
            </p:cNvPr>
            <p:cNvSpPr>
              <a:spLocks noChangeAspect="1"/>
            </p:cNvSpPr>
            <p:nvPr/>
          </p:nvSpPr>
          <p:spPr>
            <a:xfrm>
              <a:off x="3244638" y="3817148"/>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26" name="Oval 125">
              <a:extLst>
                <a:ext uri="{FF2B5EF4-FFF2-40B4-BE49-F238E27FC236}">
                  <a16:creationId xmlns:a16="http://schemas.microsoft.com/office/drawing/2014/main" id="{65952AAD-9C6A-5343-A76B-C07B38A53C4E}"/>
                </a:ext>
              </a:extLst>
            </p:cNvPr>
            <p:cNvSpPr>
              <a:spLocks noChangeAspect="1"/>
            </p:cNvSpPr>
            <p:nvPr/>
          </p:nvSpPr>
          <p:spPr>
            <a:xfrm>
              <a:off x="3183859" y="3811635"/>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34" name="Oval 133">
              <a:extLst>
                <a:ext uri="{FF2B5EF4-FFF2-40B4-BE49-F238E27FC236}">
                  <a16:creationId xmlns:a16="http://schemas.microsoft.com/office/drawing/2014/main" id="{A6F9D1E0-0B4E-F14C-24C0-142873578585}"/>
                </a:ext>
              </a:extLst>
            </p:cNvPr>
            <p:cNvSpPr>
              <a:spLocks noChangeAspect="1"/>
            </p:cNvSpPr>
            <p:nvPr/>
          </p:nvSpPr>
          <p:spPr>
            <a:xfrm>
              <a:off x="3134147" y="3673401"/>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35" name="Oval 134">
              <a:extLst>
                <a:ext uri="{FF2B5EF4-FFF2-40B4-BE49-F238E27FC236}">
                  <a16:creationId xmlns:a16="http://schemas.microsoft.com/office/drawing/2014/main" id="{DEE7ACB2-2ECD-B313-DBDC-C1692B759BED}"/>
                </a:ext>
              </a:extLst>
            </p:cNvPr>
            <p:cNvSpPr>
              <a:spLocks noChangeAspect="1"/>
            </p:cNvSpPr>
            <p:nvPr/>
          </p:nvSpPr>
          <p:spPr>
            <a:xfrm>
              <a:off x="3248057" y="3673401"/>
              <a:ext cx="76249" cy="72000"/>
            </a:xfrm>
            <a:prstGeom prst="ellipse">
              <a:avLst/>
            </a:prstGeom>
            <a:solidFill>
              <a:srgbClr val="36363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31" name="Oval 130">
              <a:extLst>
                <a:ext uri="{FF2B5EF4-FFF2-40B4-BE49-F238E27FC236}">
                  <a16:creationId xmlns:a16="http://schemas.microsoft.com/office/drawing/2014/main" id="{000BEC62-C54A-4F9A-4560-68A08C38834F}"/>
                </a:ext>
              </a:extLst>
            </p:cNvPr>
            <p:cNvSpPr>
              <a:spLocks noChangeAspect="1"/>
            </p:cNvSpPr>
            <p:nvPr/>
          </p:nvSpPr>
          <p:spPr>
            <a:xfrm>
              <a:off x="3191913" y="3664076"/>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36" name="Oval 135">
              <a:extLst>
                <a:ext uri="{FF2B5EF4-FFF2-40B4-BE49-F238E27FC236}">
                  <a16:creationId xmlns:a16="http://schemas.microsoft.com/office/drawing/2014/main" id="{CFEE1BB3-29DE-A202-011A-941351A4E8AE}"/>
                </a:ext>
              </a:extLst>
            </p:cNvPr>
            <p:cNvSpPr>
              <a:spLocks noChangeAspect="1"/>
            </p:cNvSpPr>
            <p:nvPr/>
          </p:nvSpPr>
          <p:spPr>
            <a:xfrm>
              <a:off x="3189067" y="3604917"/>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37" name="Oval 136">
              <a:extLst>
                <a:ext uri="{FF2B5EF4-FFF2-40B4-BE49-F238E27FC236}">
                  <a16:creationId xmlns:a16="http://schemas.microsoft.com/office/drawing/2014/main" id="{C76586B9-9359-AF9C-E97F-ECE86132D5D4}"/>
                </a:ext>
              </a:extLst>
            </p:cNvPr>
            <p:cNvSpPr>
              <a:spLocks noChangeAspect="1"/>
            </p:cNvSpPr>
            <p:nvPr/>
          </p:nvSpPr>
          <p:spPr>
            <a:xfrm>
              <a:off x="3188161" y="3537694"/>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38" name="TextBox 137">
              <a:extLst>
                <a:ext uri="{FF2B5EF4-FFF2-40B4-BE49-F238E27FC236}">
                  <a16:creationId xmlns:a16="http://schemas.microsoft.com/office/drawing/2014/main" id="{53119086-18C4-B313-8CB2-B13F6074DC7C}"/>
                </a:ext>
              </a:extLst>
            </p:cNvPr>
            <p:cNvSpPr txBox="1"/>
            <p:nvPr/>
          </p:nvSpPr>
          <p:spPr>
            <a:xfrm>
              <a:off x="3249206" y="3416865"/>
              <a:ext cx="255198" cy="246221"/>
            </a:xfrm>
            <a:prstGeom prst="rect">
              <a:avLst/>
            </a:prstGeom>
            <a:noFill/>
          </p:spPr>
          <p:txBody>
            <a:bodyPr wrap="none" rtlCol="0">
              <a:spAutoFit/>
            </a:bodyPr>
            <a:lstStyle/>
            <a:p>
              <a:pPr algn="ctr"/>
              <a:r>
                <a:rPr lang="ja-JP" sz="1000">
                  <a:solidFill>
                    <a:schemeClr val="tx1"/>
                  </a:solidFill>
                </a:rPr>
                <a:t>7</a:t>
              </a:r>
            </a:p>
          </p:txBody>
        </p:sp>
        <p:sp>
          <p:nvSpPr>
            <p:cNvPr id="139" name="TextBox 138">
              <a:extLst>
                <a:ext uri="{FF2B5EF4-FFF2-40B4-BE49-F238E27FC236}">
                  <a16:creationId xmlns:a16="http://schemas.microsoft.com/office/drawing/2014/main" id="{28D1E16D-8639-3F23-3BE0-49CCAC4C2163}"/>
                </a:ext>
              </a:extLst>
            </p:cNvPr>
            <p:cNvSpPr txBox="1"/>
            <p:nvPr/>
          </p:nvSpPr>
          <p:spPr>
            <a:xfrm>
              <a:off x="3202140" y="4534931"/>
              <a:ext cx="325730" cy="246221"/>
            </a:xfrm>
            <a:prstGeom prst="rect">
              <a:avLst/>
            </a:prstGeom>
            <a:noFill/>
          </p:spPr>
          <p:txBody>
            <a:bodyPr wrap="none" rtlCol="0">
              <a:spAutoFit/>
            </a:bodyPr>
            <a:lstStyle/>
            <a:p>
              <a:pPr algn="ctr"/>
              <a:r>
                <a:rPr lang="ja-JP" sz="1000">
                  <a:solidFill>
                    <a:schemeClr val="tx1"/>
                  </a:solidFill>
                </a:rPr>
                <a:t>23</a:t>
              </a:r>
            </a:p>
          </p:txBody>
        </p:sp>
        <p:sp>
          <p:nvSpPr>
            <p:cNvPr id="140" name="TextBox 139">
              <a:extLst>
                <a:ext uri="{FF2B5EF4-FFF2-40B4-BE49-F238E27FC236}">
                  <a16:creationId xmlns:a16="http://schemas.microsoft.com/office/drawing/2014/main" id="{70B516E2-D883-99D1-8C05-9566A2751A96}"/>
                </a:ext>
              </a:extLst>
            </p:cNvPr>
            <p:cNvSpPr txBox="1"/>
            <p:nvPr/>
          </p:nvSpPr>
          <p:spPr>
            <a:xfrm>
              <a:off x="3071991" y="4081790"/>
              <a:ext cx="325730" cy="246221"/>
            </a:xfrm>
            <a:prstGeom prst="rect">
              <a:avLst/>
            </a:prstGeom>
            <a:noFill/>
          </p:spPr>
          <p:txBody>
            <a:bodyPr wrap="none" rtlCol="0">
              <a:spAutoFit/>
            </a:bodyPr>
            <a:lstStyle/>
            <a:p>
              <a:pPr algn="ctr"/>
              <a:r>
                <a:rPr lang="ja-JP" sz="1000">
                  <a:solidFill>
                    <a:schemeClr val="tx1"/>
                  </a:solidFill>
                </a:rPr>
                <a:t>45</a:t>
              </a:r>
            </a:p>
          </p:txBody>
        </p:sp>
        <p:sp>
          <p:nvSpPr>
            <p:cNvPr id="141" name="TextBox 140">
              <a:extLst>
                <a:ext uri="{FF2B5EF4-FFF2-40B4-BE49-F238E27FC236}">
                  <a16:creationId xmlns:a16="http://schemas.microsoft.com/office/drawing/2014/main" id="{59ADA7E8-AE50-4A65-B6BB-7AA4E7BB3C62}"/>
                </a:ext>
              </a:extLst>
            </p:cNvPr>
            <p:cNvSpPr txBox="1"/>
            <p:nvPr/>
          </p:nvSpPr>
          <p:spPr>
            <a:xfrm>
              <a:off x="3074474" y="3890792"/>
              <a:ext cx="325730" cy="246221"/>
            </a:xfrm>
            <a:prstGeom prst="rect">
              <a:avLst/>
            </a:prstGeom>
            <a:noFill/>
          </p:spPr>
          <p:txBody>
            <a:bodyPr wrap="none" rtlCol="0">
              <a:spAutoFit/>
            </a:bodyPr>
            <a:lstStyle/>
            <a:p>
              <a:pPr algn="ctr"/>
              <a:r>
                <a:rPr lang="ja-JP" sz="1000">
                  <a:solidFill>
                    <a:schemeClr val="tx1"/>
                  </a:solidFill>
                </a:rPr>
                <a:t>44</a:t>
              </a:r>
            </a:p>
          </p:txBody>
        </p:sp>
        <p:sp>
          <p:nvSpPr>
            <p:cNvPr id="142" name="Rectangle 141">
              <a:extLst>
                <a:ext uri="{FF2B5EF4-FFF2-40B4-BE49-F238E27FC236}">
                  <a16:creationId xmlns:a16="http://schemas.microsoft.com/office/drawing/2014/main" id="{0A4D3E18-AB05-0A09-2FEE-59C264508A08}"/>
                </a:ext>
              </a:extLst>
            </p:cNvPr>
            <p:cNvSpPr/>
            <p:nvPr/>
          </p:nvSpPr>
          <p:spPr>
            <a:xfrm>
              <a:off x="3607256" y="4320835"/>
              <a:ext cx="421379" cy="231509"/>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143" name="Straight Connector 142">
              <a:extLst>
                <a:ext uri="{FF2B5EF4-FFF2-40B4-BE49-F238E27FC236}">
                  <a16:creationId xmlns:a16="http://schemas.microsoft.com/office/drawing/2014/main" id="{B4D4B073-2FF1-146E-1BEE-310BEEAF0053}"/>
                </a:ext>
              </a:extLst>
            </p:cNvPr>
            <p:cNvCxnSpPr/>
            <p:nvPr/>
          </p:nvCxnSpPr>
          <p:spPr>
            <a:xfrm>
              <a:off x="3607256" y="4495123"/>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sp>
          <p:nvSpPr>
            <p:cNvPr id="144" name="Oval 143">
              <a:extLst>
                <a:ext uri="{FF2B5EF4-FFF2-40B4-BE49-F238E27FC236}">
                  <a16:creationId xmlns:a16="http://schemas.microsoft.com/office/drawing/2014/main" id="{9E5A3671-D291-32F2-A98C-11A1C62FB159}"/>
                </a:ext>
              </a:extLst>
            </p:cNvPr>
            <p:cNvSpPr>
              <a:spLocks noChangeAspect="1"/>
            </p:cNvSpPr>
            <p:nvPr/>
          </p:nvSpPr>
          <p:spPr>
            <a:xfrm>
              <a:off x="3787015" y="4646445"/>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45" name="Oval 144">
              <a:extLst>
                <a:ext uri="{FF2B5EF4-FFF2-40B4-BE49-F238E27FC236}">
                  <a16:creationId xmlns:a16="http://schemas.microsoft.com/office/drawing/2014/main" id="{2F7594DC-7E2C-AD62-1975-934CDB003DA5}"/>
                </a:ext>
              </a:extLst>
            </p:cNvPr>
            <p:cNvSpPr>
              <a:spLocks noChangeAspect="1"/>
            </p:cNvSpPr>
            <p:nvPr/>
          </p:nvSpPr>
          <p:spPr>
            <a:xfrm>
              <a:off x="3787015" y="4582520"/>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46" name="Oval 145">
              <a:extLst>
                <a:ext uri="{FF2B5EF4-FFF2-40B4-BE49-F238E27FC236}">
                  <a16:creationId xmlns:a16="http://schemas.microsoft.com/office/drawing/2014/main" id="{3673E9BF-8B84-C9D2-9831-DD1A07BCBC1E}"/>
                </a:ext>
              </a:extLst>
            </p:cNvPr>
            <p:cNvSpPr>
              <a:spLocks noChangeAspect="1"/>
            </p:cNvSpPr>
            <p:nvPr/>
          </p:nvSpPr>
          <p:spPr>
            <a:xfrm>
              <a:off x="3787015" y="4517049"/>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47" name="Oval 146">
              <a:extLst>
                <a:ext uri="{FF2B5EF4-FFF2-40B4-BE49-F238E27FC236}">
                  <a16:creationId xmlns:a16="http://schemas.microsoft.com/office/drawing/2014/main" id="{C050D963-7B5E-0783-BCF8-174F2081DD6E}"/>
                </a:ext>
              </a:extLst>
            </p:cNvPr>
            <p:cNvSpPr>
              <a:spLocks noChangeAspect="1"/>
            </p:cNvSpPr>
            <p:nvPr/>
          </p:nvSpPr>
          <p:spPr>
            <a:xfrm>
              <a:off x="3787015" y="4448257"/>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48" name="Oval 147">
              <a:extLst>
                <a:ext uri="{FF2B5EF4-FFF2-40B4-BE49-F238E27FC236}">
                  <a16:creationId xmlns:a16="http://schemas.microsoft.com/office/drawing/2014/main" id="{8192C849-62B0-E898-3FF7-E124F87CD3FD}"/>
                </a:ext>
              </a:extLst>
            </p:cNvPr>
            <p:cNvSpPr>
              <a:spLocks noChangeAspect="1"/>
            </p:cNvSpPr>
            <p:nvPr/>
          </p:nvSpPr>
          <p:spPr>
            <a:xfrm>
              <a:off x="3787015" y="4377600"/>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49" name="TextBox 148">
              <a:extLst>
                <a:ext uri="{FF2B5EF4-FFF2-40B4-BE49-F238E27FC236}">
                  <a16:creationId xmlns:a16="http://schemas.microsoft.com/office/drawing/2014/main" id="{5FC93C77-5800-57DE-5142-4711B2938936}"/>
                </a:ext>
              </a:extLst>
            </p:cNvPr>
            <p:cNvSpPr txBox="1"/>
            <p:nvPr/>
          </p:nvSpPr>
          <p:spPr>
            <a:xfrm>
              <a:off x="3955574" y="4282131"/>
              <a:ext cx="325730" cy="246221"/>
            </a:xfrm>
            <a:prstGeom prst="rect">
              <a:avLst/>
            </a:prstGeom>
            <a:noFill/>
          </p:spPr>
          <p:txBody>
            <a:bodyPr wrap="none" rtlCol="0">
              <a:spAutoFit/>
            </a:bodyPr>
            <a:lstStyle/>
            <a:p>
              <a:pPr algn="ctr"/>
              <a:r>
                <a:rPr lang="ja-JP" sz="1000">
                  <a:solidFill>
                    <a:schemeClr val="tx1"/>
                  </a:solidFill>
                </a:rPr>
                <a:t>19</a:t>
              </a:r>
            </a:p>
          </p:txBody>
        </p:sp>
        <p:sp>
          <p:nvSpPr>
            <p:cNvPr id="150" name="Oval 149">
              <a:extLst>
                <a:ext uri="{FF2B5EF4-FFF2-40B4-BE49-F238E27FC236}">
                  <a16:creationId xmlns:a16="http://schemas.microsoft.com/office/drawing/2014/main" id="{55A65039-F040-8A1F-361D-E59333D003C8}"/>
                </a:ext>
              </a:extLst>
            </p:cNvPr>
            <p:cNvSpPr>
              <a:spLocks noChangeAspect="1"/>
            </p:cNvSpPr>
            <p:nvPr/>
          </p:nvSpPr>
          <p:spPr>
            <a:xfrm>
              <a:off x="3787015" y="4277365"/>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51" name="TextBox 150">
              <a:extLst>
                <a:ext uri="{FF2B5EF4-FFF2-40B4-BE49-F238E27FC236}">
                  <a16:creationId xmlns:a16="http://schemas.microsoft.com/office/drawing/2014/main" id="{8E2D4D2C-181E-E278-EFAB-15249A4BD263}"/>
                </a:ext>
              </a:extLst>
            </p:cNvPr>
            <p:cNvSpPr txBox="1"/>
            <p:nvPr/>
          </p:nvSpPr>
          <p:spPr>
            <a:xfrm>
              <a:off x="3955574" y="4140827"/>
              <a:ext cx="325730" cy="246221"/>
            </a:xfrm>
            <a:prstGeom prst="rect">
              <a:avLst/>
            </a:prstGeom>
            <a:noFill/>
          </p:spPr>
          <p:txBody>
            <a:bodyPr wrap="none" rtlCol="0">
              <a:spAutoFit/>
            </a:bodyPr>
            <a:lstStyle/>
            <a:p>
              <a:pPr algn="ctr"/>
              <a:r>
                <a:rPr lang="ja-JP" sz="1000">
                  <a:solidFill>
                    <a:schemeClr val="tx1"/>
                  </a:solidFill>
                </a:rPr>
                <a:t>30</a:t>
              </a:r>
            </a:p>
          </p:txBody>
        </p:sp>
        <p:sp>
          <p:nvSpPr>
            <p:cNvPr id="152" name="Oval 151">
              <a:extLst>
                <a:ext uri="{FF2B5EF4-FFF2-40B4-BE49-F238E27FC236}">
                  <a16:creationId xmlns:a16="http://schemas.microsoft.com/office/drawing/2014/main" id="{6FDC7BA1-74B7-524A-0339-317304ECA979}"/>
                </a:ext>
              </a:extLst>
            </p:cNvPr>
            <p:cNvSpPr>
              <a:spLocks noChangeAspect="1"/>
            </p:cNvSpPr>
            <p:nvPr/>
          </p:nvSpPr>
          <p:spPr>
            <a:xfrm>
              <a:off x="3787015" y="4117728"/>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53" name="TextBox 152">
              <a:extLst>
                <a:ext uri="{FF2B5EF4-FFF2-40B4-BE49-F238E27FC236}">
                  <a16:creationId xmlns:a16="http://schemas.microsoft.com/office/drawing/2014/main" id="{2F5D58E1-CC2C-5203-38A7-141AA2DAC72C}"/>
                </a:ext>
              </a:extLst>
            </p:cNvPr>
            <p:cNvSpPr txBox="1"/>
            <p:nvPr/>
          </p:nvSpPr>
          <p:spPr>
            <a:xfrm>
              <a:off x="3955574" y="4005132"/>
              <a:ext cx="325730" cy="246221"/>
            </a:xfrm>
            <a:prstGeom prst="rect">
              <a:avLst/>
            </a:prstGeom>
            <a:noFill/>
          </p:spPr>
          <p:txBody>
            <a:bodyPr wrap="none" rtlCol="0">
              <a:spAutoFit/>
            </a:bodyPr>
            <a:lstStyle/>
            <a:p>
              <a:pPr algn="ctr"/>
              <a:r>
                <a:rPr lang="ja-JP" sz="1000">
                  <a:solidFill>
                    <a:schemeClr val="tx1"/>
                  </a:solidFill>
                </a:rPr>
                <a:t>51</a:t>
              </a:r>
            </a:p>
          </p:txBody>
        </p:sp>
        <p:sp>
          <p:nvSpPr>
            <p:cNvPr id="154" name="Oval 153">
              <a:extLst>
                <a:ext uri="{FF2B5EF4-FFF2-40B4-BE49-F238E27FC236}">
                  <a16:creationId xmlns:a16="http://schemas.microsoft.com/office/drawing/2014/main" id="{4455782F-75BE-510C-609A-E7F0966FB861}"/>
                </a:ext>
              </a:extLst>
            </p:cNvPr>
            <p:cNvSpPr>
              <a:spLocks noChangeAspect="1"/>
            </p:cNvSpPr>
            <p:nvPr/>
          </p:nvSpPr>
          <p:spPr>
            <a:xfrm>
              <a:off x="3787015" y="3914872"/>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55" name="TextBox 154">
              <a:extLst>
                <a:ext uri="{FF2B5EF4-FFF2-40B4-BE49-F238E27FC236}">
                  <a16:creationId xmlns:a16="http://schemas.microsoft.com/office/drawing/2014/main" id="{0F86B63E-351C-7631-CEF1-F696882380A5}"/>
                </a:ext>
              </a:extLst>
            </p:cNvPr>
            <p:cNvSpPr txBox="1"/>
            <p:nvPr/>
          </p:nvSpPr>
          <p:spPr>
            <a:xfrm>
              <a:off x="3653041" y="3697025"/>
              <a:ext cx="325730" cy="246221"/>
            </a:xfrm>
            <a:prstGeom prst="rect">
              <a:avLst/>
            </a:prstGeom>
            <a:noFill/>
          </p:spPr>
          <p:txBody>
            <a:bodyPr wrap="none" rtlCol="0">
              <a:spAutoFit/>
            </a:bodyPr>
            <a:lstStyle/>
            <a:p>
              <a:pPr algn="ctr"/>
              <a:r>
                <a:rPr lang="ja-JP" sz="1000">
                  <a:solidFill>
                    <a:schemeClr val="tx1"/>
                  </a:solidFill>
                </a:rPr>
                <a:t>40</a:t>
              </a:r>
            </a:p>
          </p:txBody>
        </p:sp>
      </p:grpSp>
      <p:grpSp>
        <p:nvGrpSpPr>
          <p:cNvPr id="175" name="Group 174">
            <a:extLst>
              <a:ext uri="{FF2B5EF4-FFF2-40B4-BE49-F238E27FC236}">
                <a16:creationId xmlns:a16="http://schemas.microsoft.com/office/drawing/2014/main" id="{FC059C5F-CB9F-5E99-8927-55B16E7BB817}"/>
              </a:ext>
            </a:extLst>
          </p:cNvPr>
          <p:cNvGrpSpPr/>
          <p:nvPr/>
        </p:nvGrpSpPr>
        <p:grpSpPr>
          <a:xfrm>
            <a:off x="4535103" y="1835858"/>
            <a:ext cx="3590399" cy="1069417"/>
            <a:chOff x="1482378" y="2328167"/>
            <a:chExt cx="3390320" cy="1069417"/>
          </a:xfrm>
        </p:grpSpPr>
        <p:sp>
          <p:nvSpPr>
            <p:cNvPr id="176" name="TextBox 175">
              <a:extLst>
                <a:ext uri="{FF2B5EF4-FFF2-40B4-BE49-F238E27FC236}">
                  <a16:creationId xmlns:a16="http://schemas.microsoft.com/office/drawing/2014/main" id="{6B8EAC6F-C895-E849-BDC0-0675B8EE1B5D}"/>
                </a:ext>
              </a:extLst>
            </p:cNvPr>
            <p:cNvSpPr txBox="1"/>
            <p:nvPr/>
          </p:nvSpPr>
          <p:spPr>
            <a:xfrm>
              <a:off x="2604157" y="2328167"/>
              <a:ext cx="649669" cy="276999"/>
            </a:xfrm>
            <a:prstGeom prst="rect">
              <a:avLst/>
            </a:prstGeom>
            <a:noFill/>
          </p:spPr>
          <p:txBody>
            <a:bodyPr wrap="none" rtlCol="0">
              <a:spAutoFit/>
            </a:bodyPr>
            <a:lstStyle/>
            <a:p>
              <a:pPr algn="ctr"/>
              <a:r>
                <a:rPr lang="ja-JP" sz="1200" b="1">
                  <a:solidFill>
                    <a:schemeClr val="tx1"/>
                  </a:solidFill>
                </a:rPr>
                <a:t>CXCL8</a:t>
              </a:r>
            </a:p>
          </p:txBody>
        </p:sp>
        <p:sp>
          <p:nvSpPr>
            <p:cNvPr id="177" name="TextBox 176">
              <a:extLst>
                <a:ext uri="{FF2B5EF4-FFF2-40B4-BE49-F238E27FC236}">
                  <a16:creationId xmlns:a16="http://schemas.microsoft.com/office/drawing/2014/main" id="{227FF64C-8426-B0AA-18C8-B5E17EEC273B}"/>
                </a:ext>
              </a:extLst>
            </p:cNvPr>
            <p:cNvSpPr txBox="1"/>
            <p:nvPr/>
          </p:nvSpPr>
          <p:spPr>
            <a:xfrm>
              <a:off x="1754091" y="2587704"/>
              <a:ext cx="681456" cy="276999"/>
            </a:xfrm>
            <a:prstGeom prst="rect">
              <a:avLst/>
            </a:prstGeom>
            <a:noFill/>
          </p:spPr>
          <p:txBody>
            <a:bodyPr wrap="none" rtlCol="0">
              <a:spAutoFit/>
            </a:bodyPr>
            <a:lstStyle/>
            <a:p>
              <a:pPr algn="ctr"/>
              <a:r>
                <a:rPr lang="ja-JP" sz="1200" b="1" i="1">
                  <a:solidFill>
                    <a:schemeClr val="tx1"/>
                  </a:solidFill>
                </a:rPr>
                <a:t>血漿</a:t>
              </a:r>
            </a:p>
          </p:txBody>
        </p:sp>
        <p:sp>
          <p:nvSpPr>
            <p:cNvPr id="178" name="TextBox 177">
              <a:extLst>
                <a:ext uri="{FF2B5EF4-FFF2-40B4-BE49-F238E27FC236}">
                  <a16:creationId xmlns:a16="http://schemas.microsoft.com/office/drawing/2014/main" id="{4FE986E5-2A0D-2F30-E7DC-C834414ACAAD}"/>
                </a:ext>
              </a:extLst>
            </p:cNvPr>
            <p:cNvSpPr txBox="1"/>
            <p:nvPr/>
          </p:nvSpPr>
          <p:spPr>
            <a:xfrm>
              <a:off x="3330807" y="2587704"/>
              <a:ext cx="796496" cy="276999"/>
            </a:xfrm>
            <a:prstGeom prst="rect">
              <a:avLst/>
            </a:prstGeom>
            <a:noFill/>
          </p:spPr>
          <p:txBody>
            <a:bodyPr wrap="none" rtlCol="0">
              <a:spAutoFit/>
            </a:bodyPr>
            <a:lstStyle/>
            <a:p>
              <a:pPr algn="ctr"/>
              <a:r>
                <a:rPr lang="ja-JP" sz="1200" b="1" i="1">
                  <a:solidFill>
                    <a:schemeClr val="tx1"/>
                  </a:solidFill>
                </a:rPr>
                <a:t>腫瘍</a:t>
              </a:r>
            </a:p>
          </p:txBody>
        </p:sp>
        <p:sp>
          <p:nvSpPr>
            <p:cNvPr id="179" name="TextBox 178">
              <a:extLst>
                <a:ext uri="{FF2B5EF4-FFF2-40B4-BE49-F238E27FC236}">
                  <a16:creationId xmlns:a16="http://schemas.microsoft.com/office/drawing/2014/main" id="{D8183182-AE33-EC94-1618-2D1D498403BA}"/>
                </a:ext>
              </a:extLst>
            </p:cNvPr>
            <p:cNvSpPr txBox="1"/>
            <p:nvPr/>
          </p:nvSpPr>
          <p:spPr>
            <a:xfrm>
              <a:off x="1482378" y="2935919"/>
              <a:ext cx="1244544" cy="461665"/>
            </a:xfrm>
            <a:prstGeom prst="rect">
              <a:avLst/>
            </a:prstGeom>
            <a:noFill/>
          </p:spPr>
          <p:txBody>
            <a:bodyPr wrap="none" rtlCol="0">
              <a:spAutoFit/>
            </a:bodyPr>
            <a:lstStyle/>
            <a:p>
              <a:pPr algn="ctr"/>
              <a:r>
                <a:rPr lang="ja-JP" sz="1200" dirty="0">
                  <a:solidFill>
                    <a:schemeClr val="tx1"/>
                  </a:solidFill>
                </a:rPr>
                <a:t>CXCL8（血漿）</a:t>
              </a:r>
              <a:br>
                <a:rPr lang="ja-JP" sz="1200" dirty="0">
                  <a:solidFill>
                    <a:schemeClr val="tx1"/>
                  </a:solidFill>
                </a:rPr>
              </a:br>
              <a:r>
                <a:rPr lang="ja-JP" sz="1200" dirty="0">
                  <a:solidFill>
                    <a:schemeClr val="tx1"/>
                  </a:solidFill>
                </a:rPr>
                <a:t>D7検体</a:t>
              </a:r>
            </a:p>
          </p:txBody>
        </p:sp>
        <p:sp>
          <p:nvSpPr>
            <p:cNvPr id="180" name="TextBox 179">
              <a:extLst>
                <a:ext uri="{FF2B5EF4-FFF2-40B4-BE49-F238E27FC236}">
                  <a16:creationId xmlns:a16="http://schemas.microsoft.com/office/drawing/2014/main" id="{F349F7A4-A062-8922-F989-3087E74D1338}"/>
                </a:ext>
              </a:extLst>
            </p:cNvPr>
            <p:cNvSpPr txBox="1"/>
            <p:nvPr/>
          </p:nvSpPr>
          <p:spPr>
            <a:xfrm>
              <a:off x="2883427" y="2935919"/>
              <a:ext cx="1989271" cy="461665"/>
            </a:xfrm>
            <a:prstGeom prst="rect">
              <a:avLst/>
            </a:prstGeom>
            <a:noFill/>
          </p:spPr>
          <p:txBody>
            <a:bodyPr wrap="none" rtlCol="0">
              <a:spAutoFit/>
            </a:bodyPr>
            <a:lstStyle/>
            <a:p>
              <a:pPr algn="ctr"/>
              <a:r>
                <a:rPr lang="ja-JP" sz="1200" dirty="0">
                  <a:solidFill>
                    <a:schemeClr val="tx1"/>
                  </a:solidFill>
                </a:rPr>
                <a:t>CXCL8 （セクレクトーム）</a:t>
              </a:r>
              <a:br>
                <a:rPr lang="ja-JP" sz="1200" dirty="0">
                  <a:solidFill>
                    <a:schemeClr val="tx1"/>
                  </a:solidFill>
                </a:rPr>
              </a:br>
              <a:r>
                <a:rPr lang="ja-JP" sz="1200" dirty="0">
                  <a:solidFill>
                    <a:schemeClr val="tx1"/>
                  </a:solidFill>
                </a:rPr>
                <a:t>生検 C2D1</a:t>
              </a:r>
            </a:p>
          </p:txBody>
        </p:sp>
      </p:grpSp>
      <p:grpSp>
        <p:nvGrpSpPr>
          <p:cNvPr id="181" name="Group 180">
            <a:extLst>
              <a:ext uri="{FF2B5EF4-FFF2-40B4-BE49-F238E27FC236}">
                <a16:creationId xmlns:a16="http://schemas.microsoft.com/office/drawing/2014/main" id="{D1853E09-08C5-DD14-C2C2-87C408AC58E9}"/>
              </a:ext>
            </a:extLst>
          </p:cNvPr>
          <p:cNvGrpSpPr/>
          <p:nvPr/>
        </p:nvGrpSpPr>
        <p:grpSpPr>
          <a:xfrm>
            <a:off x="5049969" y="2861288"/>
            <a:ext cx="597894" cy="323445"/>
            <a:chOff x="1658917" y="3929146"/>
            <a:chExt cx="972000" cy="334797"/>
          </a:xfrm>
        </p:grpSpPr>
        <p:grpSp>
          <p:nvGrpSpPr>
            <p:cNvPr id="182" name="Group 181">
              <a:extLst>
                <a:ext uri="{FF2B5EF4-FFF2-40B4-BE49-F238E27FC236}">
                  <a16:creationId xmlns:a16="http://schemas.microsoft.com/office/drawing/2014/main" id="{77B7F1D2-7389-31E0-F75F-92741F0B1566}"/>
                </a:ext>
              </a:extLst>
            </p:cNvPr>
            <p:cNvGrpSpPr/>
            <p:nvPr/>
          </p:nvGrpSpPr>
          <p:grpSpPr>
            <a:xfrm>
              <a:off x="1658917" y="4119943"/>
              <a:ext cx="972000" cy="144000"/>
              <a:chOff x="1658917" y="4119943"/>
              <a:chExt cx="972000" cy="144000"/>
            </a:xfrm>
          </p:grpSpPr>
          <p:cxnSp>
            <p:nvCxnSpPr>
              <p:cNvPr id="184" name="Straight Connector 183">
                <a:extLst>
                  <a:ext uri="{FF2B5EF4-FFF2-40B4-BE49-F238E27FC236}">
                    <a16:creationId xmlns:a16="http://schemas.microsoft.com/office/drawing/2014/main" id="{6B8A9841-2B29-9CCD-6D9E-1361A2191070}"/>
                  </a:ext>
                </a:extLst>
              </p:cNvPr>
              <p:cNvCxnSpPr>
                <a:cxnSpLocks/>
              </p:cNvCxnSpPr>
              <p:nvPr/>
            </p:nvCxnSpPr>
            <p:spPr>
              <a:xfrm>
                <a:off x="1658917" y="4119943"/>
                <a:ext cx="972000" cy="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873E02BE-3FE4-CC60-1E99-29F6C615DB69}"/>
                  </a:ext>
                </a:extLst>
              </p:cNvPr>
              <p:cNvCxnSpPr>
                <a:cxnSpLocks/>
              </p:cNvCxnSpPr>
              <p:nvPr/>
            </p:nvCxnSpPr>
            <p:spPr>
              <a:xfrm>
                <a:off x="1665476"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CED93954-66E3-5875-CD2D-1DEBCFF03693}"/>
                  </a:ext>
                </a:extLst>
              </p:cNvPr>
              <p:cNvCxnSpPr>
                <a:cxnSpLocks/>
              </p:cNvCxnSpPr>
              <p:nvPr/>
            </p:nvCxnSpPr>
            <p:spPr>
              <a:xfrm>
                <a:off x="2618511"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grpSp>
        <p:sp>
          <p:nvSpPr>
            <p:cNvPr id="183" name="TextBox 182">
              <a:extLst>
                <a:ext uri="{FF2B5EF4-FFF2-40B4-BE49-F238E27FC236}">
                  <a16:creationId xmlns:a16="http://schemas.microsoft.com/office/drawing/2014/main" id="{C974DBE9-66D1-CB4C-849B-A6871302DFD8}"/>
                </a:ext>
              </a:extLst>
            </p:cNvPr>
            <p:cNvSpPr txBox="1"/>
            <p:nvPr/>
          </p:nvSpPr>
          <p:spPr>
            <a:xfrm>
              <a:off x="1904191" y="3929146"/>
              <a:ext cx="396637" cy="286721"/>
            </a:xfrm>
            <a:prstGeom prst="rect">
              <a:avLst/>
            </a:prstGeom>
            <a:noFill/>
          </p:spPr>
          <p:txBody>
            <a:bodyPr wrap="none" rtlCol="0">
              <a:spAutoFit/>
            </a:bodyPr>
            <a:lstStyle/>
            <a:p>
              <a:r>
                <a:rPr lang="ja-JP" sz="1200">
                  <a:solidFill>
                    <a:schemeClr val="tx1"/>
                  </a:solidFill>
                </a:rPr>
                <a:t>*</a:t>
              </a:r>
            </a:p>
          </p:txBody>
        </p:sp>
      </p:grpSp>
      <p:grpSp>
        <p:nvGrpSpPr>
          <p:cNvPr id="292" name="Group 291">
            <a:extLst>
              <a:ext uri="{FF2B5EF4-FFF2-40B4-BE49-F238E27FC236}">
                <a16:creationId xmlns:a16="http://schemas.microsoft.com/office/drawing/2014/main" id="{56179145-86EA-389C-F1A8-197CFBB16419}"/>
              </a:ext>
            </a:extLst>
          </p:cNvPr>
          <p:cNvGrpSpPr/>
          <p:nvPr/>
        </p:nvGrpSpPr>
        <p:grpSpPr>
          <a:xfrm>
            <a:off x="6936392" y="2900200"/>
            <a:ext cx="597894" cy="323445"/>
            <a:chOff x="1658917" y="3929146"/>
            <a:chExt cx="972000" cy="334797"/>
          </a:xfrm>
        </p:grpSpPr>
        <p:grpSp>
          <p:nvGrpSpPr>
            <p:cNvPr id="293" name="Group 292">
              <a:extLst>
                <a:ext uri="{FF2B5EF4-FFF2-40B4-BE49-F238E27FC236}">
                  <a16:creationId xmlns:a16="http://schemas.microsoft.com/office/drawing/2014/main" id="{5379BE21-F302-5244-7258-3FDBAA7487AF}"/>
                </a:ext>
              </a:extLst>
            </p:cNvPr>
            <p:cNvGrpSpPr/>
            <p:nvPr/>
          </p:nvGrpSpPr>
          <p:grpSpPr>
            <a:xfrm>
              <a:off x="1658917" y="4119943"/>
              <a:ext cx="972000" cy="144000"/>
              <a:chOff x="1658917" y="4119943"/>
              <a:chExt cx="972000" cy="144000"/>
            </a:xfrm>
          </p:grpSpPr>
          <p:cxnSp>
            <p:nvCxnSpPr>
              <p:cNvPr id="295" name="Straight Connector 294">
                <a:extLst>
                  <a:ext uri="{FF2B5EF4-FFF2-40B4-BE49-F238E27FC236}">
                    <a16:creationId xmlns:a16="http://schemas.microsoft.com/office/drawing/2014/main" id="{8B02BEFB-08ED-CA0B-E031-5F30EA884B75}"/>
                  </a:ext>
                </a:extLst>
              </p:cNvPr>
              <p:cNvCxnSpPr>
                <a:cxnSpLocks/>
              </p:cNvCxnSpPr>
              <p:nvPr/>
            </p:nvCxnSpPr>
            <p:spPr>
              <a:xfrm>
                <a:off x="1658917" y="4119943"/>
                <a:ext cx="972000" cy="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7645FEA7-6102-AA91-66F3-FB5F01DFA923}"/>
                  </a:ext>
                </a:extLst>
              </p:cNvPr>
              <p:cNvCxnSpPr>
                <a:cxnSpLocks/>
              </p:cNvCxnSpPr>
              <p:nvPr/>
            </p:nvCxnSpPr>
            <p:spPr>
              <a:xfrm>
                <a:off x="1665476"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5DC7126D-81A8-5B60-33D9-F4A88B94D8F5}"/>
                  </a:ext>
                </a:extLst>
              </p:cNvPr>
              <p:cNvCxnSpPr>
                <a:cxnSpLocks/>
              </p:cNvCxnSpPr>
              <p:nvPr/>
            </p:nvCxnSpPr>
            <p:spPr>
              <a:xfrm>
                <a:off x="2618511"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grpSp>
        <p:sp>
          <p:nvSpPr>
            <p:cNvPr id="294" name="TextBox 293">
              <a:extLst>
                <a:ext uri="{FF2B5EF4-FFF2-40B4-BE49-F238E27FC236}">
                  <a16:creationId xmlns:a16="http://schemas.microsoft.com/office/drawing/2014/main" id="{496D3D50-BCC8-5ABB-1CC9-A2F98BDE49AB}"/>
                </a:ext>
              </a:extLst>
            </p:cNvPr>
            <p:cNvSpPr txBox="1"/>
            <p:nvPr/>
          </p:nvSpPr>
          <p:spPr>
            <a:xfrm>
              <a:off x="1904191" y="3929146"/>
              <a:ext cx="396637" cy="286721"/>
            </a:xfrm>
            <a:prstGeom prst="rect">
              <a:avLst/>
            </a:prstGeom>
            <a:noFill/>
          </p:spPr>
          <p:txBody>
            <a:bodyPr wrap="none" rtlCol="0">
              <a:spAutoFit/>
            </a:bodyPr>
            <a:lstStyle/>
            <a:p>
              <a:r>
                <a:rPr lang="ja-JP" sz="1200">
                  <a:solidFill>
                    <a:schemeClr val="tx1"/>
                  </a:solidFill>
                </a:rPr>
                <a:t>*</a:t>
              </a:r>
            </a:p>
          </p:txBody>
        </p:sp>
      </p:grpSp>
      <p:sp>
        <p:nvSpPr>
          <p:cNvPr id="190" name="Line 7">
            <a:extLst>
              <a:ext uri="{FF2B5EF4-FFF2-40B4-BE49-F238E27FC236}">
                <a16:creationId xmlns:a16="http://schemas.microsoft.com/office/drawing/2014/main" id="{4908F571-E8B3-86E6-BFF3-1D3EC3104A87}"/>
              </a:ext>
            </a:extLst>
          </p:cNvPr>
          <p:cNvSpPr>
            <a:spLocks noChangeShapeType="1"/>
          </p:cNvSpPr>
          <p:nvPr/>
        </p:nvSpPr>
        <p:spPr bwMode="auto">
          <a:xfrm>
            <a:off x="4609228" y="3312463"/>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191" name="Line 8">
            <a:extLst>
              <a:ext uri="{FF2B5EF4-FFF2-40B4-BE49-F238E27FC236}">
                <a16:creationId xmlns:a16="http://schemas.microsoft.com/office/drawing/2014/main" id="{95289D33-3956-8AA3-1311-3C4F46EA05F2}"/>
              </a:ext>
            </a:extLst>
          </p:cNvPr>
          <p:cNvSpPr>
            <a:spLocks noChangeShapeType="1"/>
          </p:cNvSpPr>
          <p:nvPr/>
        </p:nvSpPr>
        <p:spPr bwMode="auto">
          <a:xfrm>
            <a:off x="4609228" y="3616211"/>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192" name="Line 9">
            <a:extLst>
              <a:ext uri="{FF2B5EF4-FFF2-40B4-BE49-F238E27FC236}">
                <a16:creationId xmlns:a16="http://schemas.microsoft.com/office/drawing/2014/main" id="{F0DA44C9-0D9E-370A-BF81-6E135C1FB04F}"/>
              </a:ext>
            </a:extLst>
          </p:cNvPr>
          <p:cNvSpPr>
            <a:spLocks noChangeShapeType="1"/>
          </p:cNvSpPr>
          <p:nvPr/>
        </p:nvSpPr>
        <p:spPr bwMode="auto">
          <a:xfrm>
            <a:off x="4609228" y="3929775"/>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193" name="Line 10">
            <a:extLst>
              <a:ext uri="{FF2B5EF4-FFF2-40B4-BE49-F238E27FC236}">
                <a16:creationId xmlns:a16="http://schemas.microsoft.com/office/drawing/2014/main" id="{7A36D094-90B3-FB8C-BD27-9C1DEF5ADEEC}"/>
              </a:ext>
            </a:extLst>
          </p:cNvPr>
          <p:cNvSpPr>
            <a:spLocks noChangeShapeType="1"/>
          </p:cNvSpPr>
          <p:nvPr/>
        </p:nvSpPr>
        <p:spPr bwMode="auto">
          <a:xfrm>
            <a:off x="4609228" y="4236796"/>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194" name="Line 11">
            <a:extLst>
              <a:ext uri="{FF2B5EF4-FFF2-40B4-BE49-F238E27FC236}">
                <a16:creationId xmlns:a16="http://schemas.microsoft.com/office/drawing/2014/main" id="{E123F262-9DE9-4C58-220C-4C78F96BB80E}"/>
              </a:ext>
            </a:extLst>
          </p:cNvPr>
          <p:cNvSpPr>
            <a:spLocks noChangeShapeType="1"/>
          </p:cNvSpPr>
          <p:nvPr/>
        </p:nvSpPr>
        <p:spPr bwMode="auto">
          <a:xfrm>
            <a:off x="4609228" y="4547089"/>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196" name="TextBox 195">
            <a:extLst>
              <a:ext uri="{FF2B5EF4-FFF2-40B4-BE49-F238E27FC236}">
                <a16:creationId xmlns:a16="http://schemas.microsoft.com/office/drawing/2014/main" id="{9ED782CB-E9EF-9024-E1DB-60C386D2786C}"/>
              </a:ext>
            </a:extLst>
          </p:cNvPr>
          <p:cNvSpPr txBox="1"/>
          <p:nvPr/>
        </p:nvSpPr>
        <p:spPr>
          <a:xfrm>
            <a:off x="4327354" y="3188843"/>
            <a:ext cx="325730" cy="24622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25</a:t>
            </a:r>
          </a:p>
        </p:txBody>
      </p:sp>
      <p:sp>
        <p:nvSpPr>
          <p:cNvPr id="197" name="TextBox 196">
            <a:extLst>
              <a:ext uri="{FF2B5EF4-FFF2-40B4-BE49-F238E27FC236}">
                <a16:creationId xmlns:a16="http://schemas.microsoft.com/office/drawing/2014/main" id="{E04E2741-92A2-5980-C93D-67958DDACF04}"/>
              </a:ext>
            </a:extLst>
          </p:cNvPr>
          <p:cNvSpPr txBox="1"/>
          <p:nvPr/>
        </p:nvSpPr>
        <p:spPr>
          <a:xfrm>
            <a:off x="4327354" y="3492450"/>
            <a:ext cx="325730" cy="24622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20</a:t>
            </a:r>
          </a:p>
        </p:txBody>
      </p:sp>
      <p:sp>
        <p:nvSpPr>
          <p:cNvPr id="198" name="TextBox 197">
            <a:extLst>
              <a:ext uri="{FF2B5EF4-FFF2-40B4-BE49-F238E27FC236}">
                <a16:creationId xmlns:a16="http://schemas.microsoft.com/office/drawing/2014/main" id="{FC33D824-BCFA-4DEB-69FC-79E8CE82C782}"/>
              </a:ext>
            </a:extLst>
          </p:cNvPr>
          <p:cNvSpPr txBox="1"/>
          <p:nvPr/>
        </p:nvSpPr>
        <p:spPr>
          <a:xfrm>
            <a:off x="4327354" y="3805875"/>
            <a:ext cx="325730" cy="24622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15</a:t>
            </a:r>
          </a:p>
        </p:txBody>
      </p:sp>
      <p:sp>
        <p:nvSpPr>
          <p:cNvPr id="199" name="TextBox 198">
            <a:extLst>
              <a:ext uri="{FF2B5EF4-FFF2-40B4-BE49-F238E27FC236}">
                <a16:creationId xmlns:a16="http://schemas.microsoft.com/office/drawing/2014/main" id="{2FAC1AEB-56E7-E151-250D-EC3A4F70DCB4}"/>
              </a:ext>
            </a:extLst>
          </p:cNvPr>
          <p:cNvSpPr txBox="1"/>
          <p:nvPr/>
        </p:nvSpPr>
        <p:spPr>
          <a:xfrm>
            <a:off x="4327354" y="4112756"/>
            <a:ext cx="325730" cy="24622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p>
        </p:txBody>
      </p:sp>
      <p:sp>
        <p:nvSpPr>
          <p:cNvPr id="200" name="TextBox 199">
            <a:extLst>
              <a:ext uri="{FF2B5EF4-FFF2-40B4-BE49-F238E27FC236}">
                <a16:creationId xmlns:a16="http://schemas.microsoft.com/office/drawing/2014/main" id="{641A4056-6C38-F1E4-E6FF-49A52FDA0BAB}"/>
              </a:ext>
            </a:extLst>
          </p:cNvPr>
          <p:cNvSpPr txBox="1"/>
          <p:nvPr/>
        </p:nvSpPr>
        <p:spPr>
          <a:xfrm>
            <a:off x="4397894" y="4422908"/>
            <a:ext cx="255198" cy="24622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5</a:t>
            </a:r>
          </a:p>
        </p:txBody>
      </p:sp>
      <p:grpSp>
        <p:nvGrpSpPr>
          <p:cNvPr id="241" name="Group 240">
            <a:extLst>
              <a:ext uri="{FF2B5EF4-FFF2-40B4-BE49-F238E27FC236}">
                <a16:creationId xmlns:a16="http://schemas.microsoft.com/office/drawing/2014/main" id="{B7B4BB92-D614-1BA9-23FA-4573A75C95EA}"/>
              </a:ext>
            </a:extLst>
          </p:cNvPr>
          <p:cNvGrpSpPr/>
          <p:nvPr/>
        </p:nvGrpSpPr>
        <p:grpSpPr>
          <a:xfrm>
            <a:off x="6054593" y="3148539"/>
            <a:ext cx="507366" cy="1480285"/>
            <a:chOff x="3257370" y="1695567"/>
            <a:chExt cx="507366" cy="2430662"/>
          </a:xfrm>
        </p:grpSpPr>
        <p:sp>
          <p:nvSpPr>
            <p:cNvPr id="242" name="Line 7">
              <a:extLst>
                <a:ext uri="{FF2B5EF4-FFF2-40B4-BE49-F238E27FC236}">
                  <a16:creationId xmlns:a16="http://schemas.microsoft.com/office/drawing/2014/main" id="{9C528576-169B-0211-F327-D4F865231AAC}"/>
                </a:ext>
              </a:extLst>
            </p:cNvPr>
            <p:cNvSpPr>
              <a:spLocks noChangeShapeType="1"/>
            </p:cNvSpPr>
            <p:nvPr/>
          </p:nvSpPr>
          <p:spPr bwMode="auto">
            <a:xfrm>
              <a:off x="3678502" y="189855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243" name="Line 8">
              <a:extLst>
                <a:ext uri="{FF2B5EF4-FFF2-40B4-BE49-F238E27FC236}">
                  <a16:creationId xmlns:a16="http://schemas.microsoft.com/office/drawing/2014/main" id="{8CB0DFAD-9478-B476-41C4-13C81AF5DC5B}"/>
                </a:ext>
              </a:extLst>
            </p:cNvPr>
            <p:cNvSpPr>
              <a:spLocks noChangeShapeType="1"/>
            </p:cNvSpPr>
            <p:nvPr/>
          </p:nvSpPr>
          <p:spPr bwMode="auto">
            <a:xfrm>
              <a:off x="3678502" y="2555373"/>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245" name="Line 10">
              <a:extLst>
                <a:ext uri="{FF2B5EF4-FFF2-40B4-BE49-F238E27FC236}">
                  <a16:creationId xmlns:a16="http://schemas.microsoft.com/office/drawing/2014/main" id="{E4453905-060E-D4B6-0581-DE593A29A43F}"/>
                </a:ext>
              </a:extLst>
            </p:cNvPr>
            <p:cNvSpPr>
              <a:spLocks noChangeShapeType="1"/>
            </p:cNvSpPr>
            <p:nvPr/>
          </p:nvSpPr>
          <p:spPr bwMode="auto">
            <a:xfrm>
              <a:off x="3678502" y="323193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246" name="Line 11">
              <a:extLst>
                <a:ext uri="{FF2B5EF4-FFF2-40B4-BE49-F238E27FC236}">
                  <a16:creationId xmlns:a16="http://schemas.microsoft.com/office/drawing/2014/main" id="{991539C8-EF49-9B4C-5D4C-92D1C66F0FA9}"/>
                </a:ext>
              </a:extLst>
            </p:cNvPr>
            <p:cNvSpPr>
              <a:spLocks noChangeShapeType="1"/>
            </p:cNvSpPr>
            <p:nvPr/>
          </p:nvSpPr>
          <p:spPr bwMode="auto">
            <a:xfrm>
              <a:off x="3678502" y="3892907"/>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247" name="TextBox 246">
              <a:extLst>
                <a:ext uri="{FF2B5EF4-FFF2-40B4-BE49-F238E27FC236}">
                  <a16:creationId xmlns:a16="http://schemas.microsoft.com/office/drawing/2014/main" id="{1D095AAB-D22C-FC24-1AEA-F8E5C53C3A54}"/>
                </a:ext>
              </a:extLst>
            </p:cNvPr>
            <p:cNvSpPr txBox="1"/>
            <p:nvPr/>
          </p:nvSpPr>
          <p:spPr>
            <a:xfrm rot="16200000">
              <a:off x="2228644" y="2799075"/>
              <a:ext cx="2303673" cy="246221"/>
            </a:xfrm>
            <a:prstGeom prst="rect">
              <a:avLst/>
            </a:prstGeom>
            <a:noFill/>
          </p:spPr>
          <p:txBody>
            <a:bodyPr wrap="none" rtlCol="0">
              <a:spAutoFit/>
            </a:bodyPr>
            <a:lstStyle/>
            <a:p>
              <a:pPr algn="ctr" fontAlgn="base">
                <a:spcBef>
                  <a:spcPct val="0"/>
                </a:spcBef>
                <a:spcAft>
                  <a:spcPct val="0"/>
                </a:spcAft>
              </a:pPr>
              <a:r>
                <a:rPr lang="ja-JP" sz="1000">
                  <a:solidFill>
                    <a:schemeClr val="tx1"/>
                  </a:solidFill>
                  <a:cs typeface="Arial" panose="020B0604020202020204" pitchFamily="34" charset="0"/>
                </a:rPr>
                <a:t>濃度（ng/mL）</a:t>
              </a:r>
            </a:p>
          </p:txBody>
        </p:sp>
        <p:sp>
          <p:nvSpPr>
            <p:cNvPr id="248" name="TextBox 247">
              <a:extLst>
                <a:ext uri="{FF2B5EF4-FFF2-40B4-BE49-F238E27FC236}">
                  <a16:creationId xmlns:a16="http://schemas.microsoft.com/office/drawing/2014/main" id="{3595DF36-332A-69BA-1276-EAE8146761E5}"/>
                </a:ext>
              </a:extLst>
            </p:cNvPr>
            <p:cNvSpPr txBox="1"/>
            <p:nvPr/>
          </p:nvSpPr>
          <p:spPr>
            <a:xfrm>
              <a:off x="3389178" y="1695567"/>
              <a:ext cx="373820" cy="404300"/>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r>
                <a:rPr lang="ja-JP" sz="1000" baseline="30000">
                  <a:solidFill>
                    <a:schemeClr val="tx1"/>
                  </a:solidFill>
                  <a:cs typeface="Arial" panose="020B0604020202020204" pitchFamily="34" charset="0"/>
                </a:rPr>
                <a:t>6</a:t>
              </a:r>
            </a:p>
          </p:txBody>
        </p:sp>
        <p:sp>
          <p:nvSpPr>
            <p:cNvPr id="249" name="TextBox 248">
              <a:extLst>
                <a:ext uri="{FF2B5EF4-FFF2-40B4-BE49-F238E27FC236}">
                  <a16:creationId xmlns:a16="http://schemas.microsoft.com/office/drawing/2014/main" id="{FC4CFD0A-7E14-CE46-7A40-D0082763B17D}"/>
                </a:ext>
              </a:extLst>
            </p:cNvPr>
            <p:cNvSpPr txBox="1"/>
            <p:nvPr/>
          </p:nvSpPr>
          <p:spPr>
            <a:xfrm>
              <a:off x="3389178" y="2194097"/>
              <a:ext cx="373820" cy="404300"/>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r>
                <a:rPr lang="ja-JP" sz="1000" baseline="30000">
                  <a:solidFill>
                    <a:schemeClr val="tx1"/>
                  </a:solidFill>
                  <a:cs typeface="Arial" panose="020B0604020202020204" pitchFamily="34" charset="0"/>
                </a:rPr>
                <a:t>4</a:t>
              </a:r>
            </a:p>
          </p:txBody>
        </p:sp>
        <p:sp>
          <p:nvSpPr>
            <p:cNvPr id="251" name="TextBox 250">
              <a:extLst>
                <a:ext uri="{FF2B5EF4-FFF2-40B4-BE49-F238E27FC236}">
                  <a16:creationId xmlns:a16="http://schemas.microsoft.com/office/drawing/2014/main" id="{E43FA8E2-0DF0-67FA-40D0-BC26168D4C7F}"/>
                </a:ext>
              </a:extLst>
            </p:cNvPr>
            <p:cNvSpPr txBox="1"/>
            <p:nvPr/>
          </p:nvSpPr>
          <p:spPr>
            <a:xfrm>
              <a:off x="3389178" y="3028250"/>
              <a:ext cx="373820" cy="404300"/>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r>
                <a:rPr lang="ja-JP" sz="1000" baseline="30000">
                  <a:solidFill>
                    <a:schemeClr val="tx1"/>
                  </a:solidFill>
                  <a:cs typeface="Arial" panose="020B0604020202020204" pitchFamily="34" charset="0"/>
                </a:rPr>
                <a:t>2</a:t>
              </a:r>
            </a:p>
          </p:txBody>
        </p:sp>
        <p:sp>
          <p:nvSpPr>
            <p:cNvPr id="252" name="TextBox 251">
              <a:extLst>
                <a:ext uri="{FF2B5EF4-FFF2-40B4-BE49-F238E27FC236}">
                  <a16:creationId xmlns:a16="http://schemas.microsoft.com/office/drawing/2014/main" id="{0E08F57A-32AE-8209-A7B3-0ADE2B6BDA9C}"/>
                </a:ext>
              </a:extLst>
            </p:cNvPr>
            <p:cNvSpPr txBox="1"/>
            <p:nvPr/>
          </p:nvSpPr>
          <p:spPr>
            <a:xfrm>
              <a:off x="3389186" y="3721929"/>
              <a:ext cx="373820" cy="404300"/>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r>
                <a:rPr lang="ja-JP" sz="1000" baseline="30000">
                  <a:solidFill>
                    <a:schemeClr val="tx1"/>
                  </a:solidFill>
                  <a:cs typeface="Arial" panose="020B0604020202020204" pitchFamily="34" charset="0"/>
                </a:rPr>
                <a:t>2</a:t>
              </a:r>
            </a:p>
          </p:txBody>
        </p:sp>
      </p:grpSp>
      <p:cxnSp>
        <p:nvCxnSpPr>
          <p:cNvPr id="282" name="Straight Connector 281">
            <a:extLst>
              <a:ext uri="{FF2B5EF4-FFF2-40B4-BE49-F238E27FC236}">
                <a16:creationId xmlns:a16="http://schemas.microsoft.com/office/drawing/2014/main" id="{1AF8B0CA-A863-14DF-1C6D-4464551A6875}"/>
              </a:ext>
            </a:extLst>
          </p:cNvPr>
          <p:cNvCxnSpPr>
            <a:cxnSpLocks/>
          </p:cNvCxnSpPr>
          <p:nvPr/>
        </p:nvCxnSpPr>
        <p:spPr>
          <a:xfrm flipV="1">
            <a:off x="6936646" y="3273689"/>
            <a:ext cx="0" cy="1198339"/>
          </a:xfrm>
          <a:prstGeom prst="line">
            <a:avLst/>
          </a:prstGeom>
          <a:ln>
            <a:solidFill>
              <a:srgbClr val="969696"/>
            </a:solidFill>
          </a:ln>
        </p:spPr>
        <p:style>
          <a:lnRef idx="1">
            <a:schemeClr val="accent1"/>
          </a:lnRef>
          <a:fillRef idx="0">
            <a:schemeClr val="accent1"/>
          </a:fillRef>
          <a:effectRef idx="0">
            <a:schemeClr val="accent1"/>
          </a:effectRef>
          <a:fontRef idx="minor">
            <a:schemeClr val="tx1"/>
          </a:fontRef>
        </p:style>
      </p:cxnSp>
      <p:sp>
        <p:nvSpPr>
          <p:cNvPr id="108" name="Oval 107">
            <a:extLst>
              <a:ext uri="{FF2B5EF4-FFF2-40B4-BE49-F238E27FC236}">
                <a16:creationId xmlns:a16="http://schemas.microsoft.com/office/drawing/2014/main" id="{342931CD-C1A6-97B4-F19E-DCAB362948F9}"/>
              </a:ext>
            </a:extLst>
          </p:cNvPr>
          <p:cNvSpPr>
            <a:spLocks noChangeAspect="1"/>
          </p:cNvSpPr>
          <p:nvPr/>
        </p:nvSpPr>
        <p:spPr>
          <a:xfrm>
            <a:off x="5009733" y="4434745"/>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grpSp>
        <p:nvGrpSpPr>
          <p:cNvPr id="156" name="Group 155">
            <a:extLst>
              <a:ext uri="{FF2B5EF4-FFF2-40B4-BE49-F238E27FC236}">
                <a16:creationId xmlns:a16="http://schemas.microsoft.com/office/drawing/2014/main" id="{FA238B8E-452B-778A-1FB4-D29E91A60C54}"/>
              </a:ext>
            </a:extLst>
          </p:cNvPr>
          <p:cNvGrpSpPr/>
          <p:nvPr/>
        </p:nvGrpSpPr>
        <p:grpSpPr>
          <a:xfrm>
            <a:off x="4705290" y="3166879"/>
            <a:ext cx="1315302" cy="1591689"/>
            <a:chOff x="1521250" y="3573379"/>
            <a:chExt cx="1242006" cy="1591689"/>
          </a:xfrm>
        </p:grpSpPr>
        <p:sp>
          <p:nvSpPr>
            <p:cNvPr id="157" name="Freeform 21">
              <a:extLst>
                <a:ext uri="{FF2B5EF4-FFF2-40B4-BE49-F238E27FC236}">
                  <a16:creationId xmlns:a16="http://schemas.microsoft.com/office/drawing/2014/main" id="{0E72A999-780B-76B9-264B-4023E631B989}"/>
                </a:ext>
              </a:extLst>
            </p:cNvPr>
            <p:cNvSpPr>
              <a:spLocks/>
            </p:cNvSpPr>
            <p:nvPr/>
          </p:nvSpPr>
          <p:spPr bwMode="auto">
            <a:xfrm>
              <a:off x="1521250" y="3573379"/>
              <a:ext cx="1242006" cy="138077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158" name="TextBox 157">
              <a:extLst>
                <a:ext uri="{FF2B5EF4-FFF2-40B4-BE49-F238E27FC236}">
                  <a16:creationId xmlns:a16="http://schemas.microsoft.com/office/drawing/2014/main" id="{5B964CA5-18BB-0A2D-9650-93172D90E767}"/>
                </a:ext>
              </a:extLst>
            </p:cNvPr>
            <p:cNvSpPr txBox="1"/>
            <p:nvPr/>
          </p:nvSpPr>
          <p:spPr>
            <a:xfrm>
              <a:off x="1541330" y="4918847"/>
              <a:ext cx="617881" cy="246221"/>
            </a:xfrm>
            <a:prstGeom prst="rect">
              <a:avLst/>
            </a:prstGeom>
            <a:noFill/>
          </p:spPr>
          <p:txBody>
            <a:bodyPr wrap="none" rtlCol="0">
              <a:spAutoFit/>
            </a:bodyPr>
            <a:lstStyle/>
            <a:p>
              <a:pPr algn="ctr"/>
              <a:r>
                <a:rPr lang="ja-JP" sz="1000">
                  <a:solidFill>
                    <a:schemeClr val="tx1"/>
                  </a:solidFill>
                </a:rPr>
                <a:t>DCBなし</a:t>
              </a:r>
            </a:p>
          </p:txBody>
        </p:sp>
        <p:sp>
          <p:nvSpPr>
            <p:cNvPr id="159" name="TextBox 158">
              <a:extLst>
                <a:ext uri="{FF2B5EF4-FFF2-40B4-BE49-F238E27FC236}">
                  <a16:creationId xmlns:a16="http://schemas.microsoft.com/office/drawing/2014/main" id="{192D5235-94C0-4CDC-29F0-5C39B83F078A}"/>
                </a:ext>
              </a:extLst>
            </p:cNvPr>
            <p:cNvSpPr txBox="1"/>
            <p:nvPr/>
          </p:nvSpPr>
          <p:spPr>
            <a:xfrm>
              <a:off x="2209448" y="4918847"/>
              <a:ext cx="430187" cy="246221"/>
            </a:xfrm>
            <a:prstGeom prst="rect">
              <a:avLst/>
            </a:prstGeom>
            <a:noFill/>
          </p:spPr>
          <p:txBody>
            <a:bodyPr wrap="none" rtlCol="0">
              <a:spAutoFit/>
            </a:bodyPr>
            <a:lstStyle/>
            <a:p>
              <a:pPr algn="ctr"/>
              <a:r>
                <a:rPr lang="ja-JP" sz="1000">
                  <a:solidFill>
                    <a:schemeClr val="tx1"/>
                  </a:solidFill>
                </a:rPr>
                <a:t>DCB</a:t>
              </a:r>
            </a:p>
          </p:txBody>
        </p:sp>
      </p:grpSp>
      <p:sp>
        <p:nvSpPr>
          <p:cNvPr id="172" name="Rectangle 171">
            <a:extLst>
              <a:ext uri="{FF2B5EF4-FFF2-40B4-BE49-F238E27FC236}">
                <a16:creationId xmlns:a16="http://schemas.microsoft.com/office/drawing/2014/main" id="{1D74F099-EBB4-15EC-704D-ABB30C06E825}"/>
              </a:ext>
            </a:extLst>
          </p:cNvPr>
          <p:cNvSpPr/>
          <p:nvPr/>
        </p:nvSpPr>
        <p:spPr>
          <a:xfrm>
            <a:off x="4835449" y="3797312"/>
            <a:ext cx="421379" cy="439742"/>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173" name="Straight Connector 172">
            <a:extLst>
              <a:ext uri="{FF2B5EF4-FFF2-40B4-BE49-F238E27FC236}">
                <a16:creationId xmlns:a16="http://schemas.microsoft.com/office/drawing/2014/main" id="{55C16EEF-F97E-8EE5-0323-929A6C63A800}"/>
              </a:ext>
            </a:extLst>
          </p:cNvPr>
          <p:cNvCxnSpPr/>
          <p:nvPr/>
        </p:nvCxnSpPr>
        <p:spPr>
          <a:xfrm>
            <a:off x="4835449" y="4014864"/>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sp>
        <p:nvSpPr>
          <p:cNvPr id="202" name="Oval 201">
            <a:extLst>
              <a:ext uri="{FF2B5EF4-FFF2-40B4-BE49-F238E27FC236}">
                <a16:creationId xmlns:a16="http://schemas.microsoft.com/office/drawing/2014/main" id="{9139E2D9-ABB3-6B76-9807-F82BFA7C2FA4}"/>
              </a:ext>
            </a:extLst>
          </p:cNvPr>
          <p:cNvSpPr>
            <a:spLocks noChangeAspect="1"/>
          </p:cNvSpPr>
          <p:nvPr/>
        </p:nvSpPr>
        <p:spPr>
          <a:xfrm>
            <a:off x="4958095" y="4309336"/>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03" name="Oval 202">
            <a:extLst>
              <a:ext uri="{FF2B5EF4-FFF2-40B4-BE49-F238E27FC236}">
                <a16:creationId xmlns:a16="http://schemas.microsoft.com/office/drawing/2014/main" id="{1B112919-CE87-6EAD-E0EE-B86BF105D726}"/>
              </a:ext>
            </a:extLst>
          </p:cNvPr>
          <p:cNvSpPr>
            <a:spLocks noChangeAspect="1"/>
          </p:cNvSpPr>
          <p:nvPr/>
        </p:nvSpPr>
        <p:spPr>
          <a:xfrm>
            <a:off x="5073377" y="4309336"/>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01" name="Oval 200">
            <a:extLst>
              <a:ext uri="{FF2B5EF4-FFF2-40B4-BE49-F238E27FC236}">
                <a16:creationId xmlns:a16="http://schemas.microsoft.com/office/drawing/2014/main" id="{50A5F07A-0F6A-DC61-2DE2-666A4D46B982}"/>
              </a:ext>
            </a:extLst>
          </p:cNvPr>
          <p:cNvSpPr>
            <a:spLocks noChangeAspect="1"/>
          </p:cNvSpPr>
          <p:nvPr/>
        </p:nvSpPr>
        <p:spPr>
          <a:xfrm>
            <a:off x="5009733" y="4305350"/>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04" name="Oval 203">
            <a:extLst>
              <a:ext uri="{FF2B5EF4-FFF2-40B4-BE49-F238E27FC236}">
                <a16:creationId xmlns:a16="http://schemas.microsoft.com/office/drawing/2014/main" id="{FF6FDF0D-3FEB-1513-93A7-208036ECF043}"/>
              </a:ext>
            </a:extLst>
          </p:cNvPr>
          <p:cNvSpPr>
            <a:spLocks noChangeAspect="1"/>
          </p:cNvSpPr>
          <p:nvPr/>
        </p:nvSpPr>
        <p:spPr>
          <a:xfrm>
            <a:off x="5009733" y="4208642"/>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05" name="Oval 204">
            <a:extLst>
              <a:ext uri="{FF2B5EF4-FFF2-40B4-BE49-F238E27FC236}">
                <a16:creationId xmlns:a16="http://schemas.microsoft.com/office/drawing/2014/main" id="{F996F37F-0E53-C20D-B3E7-49D63ED2B799}"/>
              </a:ext>
            </a:extLst>
          </p:cNvPr>
          <p:cNvSpPr>
            <a:spLocks noChangeAspect="1"/>
          </p:cNvSpPr>
          <p:nvPr/>
        </p:nvSpPr>
        <p:spPr>
          <a:xfrm>
            <a:off x="5009733" y="4175443"/>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06" name="Oval 205">
            <a:extLst>
              <a:ext uri="{FF2B5EF4-FFF2-40B4-BE49-F238E27FC236}">
                <a16:creationId xmlns:a16="http://schemas.microsoft.com/office/drawing/2014/main" id="{CD107841-4041-5498-D195-F046757FD108}"/>
              </a:ext>
            </a:extLst>
          </p:cNvPr>
          <p:cNvSpPr>
            <a:spLocks noChangeAspect="1"/>
          </p:cNvSpPr>
          <p:nvPr/>
        </p:nvSpPr>
        <p:spPr>
          <a:xfrm>
            <a:off x="5009733" y="4142244"/>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07" name="Oval 206">
            <a:extLst>
              <a:ext uri="{FF2B5EF4-FFF2-40B4-BE49-F238E27FC236}">
                <a16:creationId xmlns:a16="http://schemas.microsoft.com/office/drawing/2014/main" id="{1CE82240-063A-EFEA-A2C6-7A8A228DC721}"/>
              </a:ext>
            </a:extLst>
          </p:cNvPr>
          <p:cNvSpPr>
            <a:spLocks noChangeAspect="1"/>
          </p:cNvSpPr>
          <p:nvPr/>
        </p:nvSpPr>
        <p:spPr>
          <a:xfrm>
            <a:off x="5009733" y="4087628"/>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08" name="Oval 207">
            <a:extLst>
              <a:ext uri="{FF2B5EF4-FFF2-40B4-BE49-F238E27FC236}">
                <a16:creationId xmlns:a16="http://schemas.microsoft.com/office/drawing/2014/main" id="{BA3FD596-DB55-B76C-5700-383237CF7F7F}"/>
              </a:ext>
            </a:extLst>
          </p:cNvPr>
          <p:cNvSpPr>
            <a:spLocks noChangeAspect="1"/>
          </p:cNvSpPr>
          <p:nvPr/>
        </p:nvSpPr>
        <p:spPr>
          <a:xfrm>
            <a:off x="5009733" y="4032345"/>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09" name="Oval 208">
            <a:extLst>
              <a:ext uri="{FF2B5EF4-FFF2-40B4-BE49-F238E27FC236}">
                <a16:creationId xmlns:a16="http://schemas.microsoft.com/office/drawing/2014/main" id="{2DF5EFE9-8ECB-86B1-6C6C-22D89D8E9ECC}"/>
              </a:ext>
            </a:extLst>
          </p:cNvPr>
          <p:cNvSpPr>
            <a:spLocks noChangeAspect="1"/>
          </p:cNvSpPr>
          <p:nvPr/>
        </p:nvSpPr>
        <p:spPr>
          <a:xfrm>
            <a:off x="5009733" y="3952438"/>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10" name="TextBox 209">
            <a:extLst>
              <a:ext uri="{FF2B5EF4-FFF2-40B4-BE49-F238E27FC236}">
                <a16:creationId xmlns:a16="http://schemas.microsoft.com/office/drawing/2014/main" id="{99615F30-23AD-7971-DCAE-7AB7A5CB5A47}"/>
              </a:ext>
            </a:extLst>
          </p:cNvPr>
          <p:cNvSpPr txBox="1"/>
          <p:nvPr/>
        </p:nvSpPr>
        <p:spPr>
          <a:xfrm>
            <a:off x="5200403" y="3807524"/>
            <a:ext cx="325730" cy="246221"/>
          </a:xfrm>
          <a:prstGeom prst="rect">
            <a:avLst/>
          </a:prstGeom>
          <a:noFill/>
        </p:spPr>
        <p:txBody>
          <a:bodyPr wrap="none" rtlCol="0">
            <a:spAutoFit/>
          </a:bodyPr>
          <a:lstStyle/>
          <a:p>
            <a:pPr algn="ctr"/>
            <a:r>
              <a:rPr lang="ja-JP" sz="1000">
                <a:solidFill>
                  <a:schemeClr val="tx1"/>
                </a:solidFill>
              </a:rPr>
              <a:t>23</a:t>
            </a:r>
          </a:p>
        </p:txBody>
      </p:sp>
      <p:sp>
        <p:nvSpPr>
          <p:cNvPr id="212" name="Oval 211">
            <a:extLst>
              <a:ext uri="{FF2B5EF4-FFF2-40B4-BE49-F238E27FC236}">
                <a16:creationId xmlns:a16="http://schemas.microsoft.com/office/drawing/2014/main" id="{934E4C34-1E03-6FBD-48AC-F7757017A46F}"/>
              </a:ext>
            </a:extLst>
          </p:cNvPr>
          <p:cNvSpPr>
            <a:spLocks noChangeAspect="1"/>
          </p:cNvSpPr>
          <p:nvPr/>
        </p:nvSpPr>
        <p:spPr>
          <a:xfrm>
            <a:off x="4948908" y="3850436"/>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13" name="Oval 212">
            <a:extLst>
              <a:ext uri="{FF2B5EF4-FFF2-40B4-BE49-F238E27FC236}">
                <a16:creationId xmlns:a16="http://schemas.microsoft.com/office/drawing/2014/main" id="{1EBE5D0B-C54A-1842-9D28-20FC4288637D}"/>
              </a:ext>
            </a:extLst>
          </p:cNvPr>
          <p:cNvSpPr>
            <a:spLocks noChangeAspect="1"/>
          </p:cNvSpPr>
          <p:nvPr/>
        </p:nvSpPr>
        <p:spPr>
          <a:xfrm>
            <a:off x="5064190" y="3850436"/>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11" name="Oval 210">
            <a:extLst>
              <a:ext uri="{FF2B5EF4-FFF2-40B4-BE49-F238E27FC236}">
                <a16:creationId xmlns:a16="http://schemas.microsoft.com/office/drawing/2014/main" id="{919430AC-71B5-DF83-6423-8796E1691776}"/>
              </a:ext>
            </a:extLst>
          </p:cNvPr>
          <p:cNvSpPr>
            <a:spLocks noChangeAspect="1"/>
          </p:cNvSpPr>
          <p:nvPr/>
        </p:nvSpPr>
        <p:spPr>
          <a:xfrm>
            <a:off x="5009733" y="3847176"/>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14" name="Oval 213">
            <a:extLst>
              <a:ext uri="{FF2B5EF4-FFF2-40B4-BE49-F238E27FC236}">
                <a16:creationId xmlns:a16="http://schemas.microsoft.com/office/drawing/2014/main" id="{53EA30BF-A5EB-E625-B369-69514F71FA21}"/>
              </a:ext>
            </a:extLst>
          </p:cNvPr>
          <p:cNvSpPr>
            <a:spLocks noChangeAspect="1"/>
          </p:cNvSpPr>
          <p:nvPr/>
        </p:nvSpPr>
        <p:spPr>
          <a:xfrm>
            <a:off x="5009733" y="3776494"/>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15" name="Oval 214">
            <a:extLst>
              <a:ext uri="{FF2B5EF4-FFF2-40B4-BE49-F238E27FC236}">
                <a16:creationId xmlns:a16="http://schemas.microsoft.com/office/drawing/2014/main" id="{40574CD1-622D-5ACE-CB48-07B8AFC20C0B}"/>
              </a:ext>
            </a:extLst>
          </p:cNvPr>
          <p:cNvSpPr>
            <a:spLocks noChangeAspect="1"/>
          </p:cNvSpPr>
          <p:nvPr/>
        </p:nvSpPr>
        <p:spPr>
          <a:xfrm>
            <a:off x="4956212" y="3698122"/>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16" name="Oval 215">
            <a:extLst>
              <a:ext uri="{FF2B5EF4-FFF2-40B4-BE49-F238E27FC236}">
                <a16:creationId xmlns:a16="http://schemas.microsoft.com/office/drawing/2014/main" id="{4110516D-B1B6-CC12-5C1B-0D0C18AD277F}"/>
              </a:ext>
            </a:extLst>
          </p:cNvPr>
          <p:cNvSpPr>
            <a:spLocks noChangeAspect="1"/>
          </p:cNvSpPr>
          <p:nvPr/>
        </p:nvSpPr>
        <p:spPr>
          <a:xfrm>
            <a:off x="5071494" y="3698122"/>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17" name="Oval 216">
            <a:extLst>
              <a:ext uri="{FF2B5EF4-FFF2-40B4-BE49-F238E27FC236}">
                <a16:creationId xmlns:a16="http://schemas.microsoft.com/office/drawing/2014/main" id="{6B76DBEB-4F0B-F174-A89A-456A6FCA8B9E}"/>
              </a:ext>
            </a:extLst>
          </p:cNvPr>
          <p:cNvSpPr>
            <a:spLocks noChangeAspect="1"/>
          </p:cNvSpPr>
          <p:nvPr/>
        </p:nvSpPr>
        <p:spPr>
          <a:xfrm>
            <a:off x="5009733" y="3694862"/>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18" name="Oval 217">
            <a:extLst>
              <a:ext uri="{FF2B5EF4-FFF2-40B4-BE49-F238E27FC236}">
                <a16:creationId xmlns:a16="http://schemas.microsoft.com/office/drawing/2014/main" id="{C29A2837-200B-673F-26BF-871289D94A5A}"/>
              </a:ext>
            </a:extLst>
          </p:cNvPr>
          <p:cNvSpPr>
            <a:spLocks noChangeAspect="1"/>
          </p:cNvSpPr>
          <p:nvPr/>
        </p:nvSpPr>
        <p:spPr>
          <a:xfrm>
            <a:off x="5009733" y="3568953"/>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19" name="Oval 218">
            <a:extLst>
              <a:ext uri="{FF2B5EF4-FFF2-40B4-BE49-F238E27FC236}">
                <a16:creationId xmlns:a16="http://schemas.microsoft.com/office/drawing/2014/main" id="{237C7771-58C6-E389-BA07-908B7E5DF897}"/>
              </a:ext>
            </a:extLst>
          </p:cNvPr>
          <p:cNvSpPr>
            <a:spLocks noChangeAspect="1"/>
          </p:cNvSpPr>
          <p:nvPr/>
        </p:nvSpPr>
        <p:spPr>
          <a:xfrm>
            <a:off x="5009733" y="3188214"/>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20" name="TextBox 219">
            <a:extLst>
              <a:ext uri="{FF2B5EF4-FFF2-40B4-BE49-F238E27FC236}">
                <a16:creationId xmlns:a16="http://schemas.microsoft.com/office/drawing/2014/main" id="{CD51841E-4EF2-FA10-1A9A-C294F5772081}"/>
              </a:ext>
            </a:extLst>
          </p:cNvPr>
          <p:cNvSpPr txBox="1"/>
          <p:nvPr/>
        </p:nvSpPr>
        <p:spPr>
          <a:xfrm>
            <a:off x="5092951" y="3096416"/>
            <a:ext cx="325730" cy="246221"/>
          </a:xfrm>
          <a:prstGeom prst="rect">
            <a:avLst/>
          </a:prstGeom>
          <a:noFill/>
        </p:spPr>
        <p:txBody>
          <a:bodyPr wrap="none" rtlCol="0">
            <a:spAutoFit/>
          </a:bodyPr>
          <a:lstStyle/>
          <a:p>
            <a:pPr algn="ctr"/>
            <a:r>
              <a:rPr lang="ja-JP" sz="1000">
                <a:solidFill>
                  <a:schemeClr val="tx1"/>
                </a:solidFill>
              </a:rPr>
              <a:t>52</a:t>
            </a:r>
          </a:p>
        </p:txBody>
      </p:sp>
      <p:sp>
        <p:nvSpPr>
          <p:cNvPr id="221" name="TextBox 220">
            <a:extLst>
              <a:ext uri="{FF2B5EF4-FFF2-40B4-BE49-F238E27FC236}">
                <a16:creationId xmlns:a16="http://schemas.microsoft.com/office/drawing/2014/main" id="{F939DF5A-F80B-5842-2879-BF3CA04F730C}"/>
              </a:ext>
            </a:extLst>
          </p:cNvPr>
          <p:cNvSpPr txBox="1"/>
          <p:nvPr/>
        </p:nvSpPr>
        <p:spPr>
          <a:xfrm>
            <a:off x="5076616" y="3450847"/>
            <a:ext cx="255198" cy="246221"/>
          </a:xfrm>
          <a:prstGeom prst="rect">
            <a:avLst/>
          </a:prstGeom>
          <a:noFill/>
        </p:spPr>
        <p:txBody>
          <a:bodyPr wrap="none" rtlCol="0">
            <a:spAutoFit/>
          </a:bodyPr>
          <a:lstStyle/>
          <a:p>
            <a:pPr algn="ctr"/>
            <a:r>
              <a:rPr lang="ja-JP" sz="1000">
                <a:solidFill>
                  <a:schemeClr val="tx1"/>
                </a:solidFill>
              </a:rPr>
              <a:t>7</a:t>
            </a:r>
          </a:p>
        </p:txBody>
      </p:sp>
      <p:sp>
        <p:nvSpPr>
          <p:cNvPr id="222" name="Rectangle 221">
            <a:extLst>
              <a:ext uri="{FF2B5EF4-FFF2-40B4-BE49-F238E27FC236}">
                <a16:creationId xmlns:a16="http://schemas.microsoft.com/office/drawing/2014/main" id="{8CEBC524-FD7F-2F7F-09CF-BE99ED4622A9}"/>
              </a:ext>
            </a:extLst>
          </p:cNvPr>
          <p:cNvSpPr/>
          <p:nvPr/>
        </p:nvSpPr>
        <p:spPr>
          <a:xfrm>
            <a:off x="5447578" y="4141749"/>
            <a:ext cx="421379" cy="235601"/>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223" name="Straight Connector 222">
            <a:extLst>
              <a:ext uri="{FF2B5EF4-FFF2-40B4-BE49-F238E27FC236}">
                <a16:creationId xmlns:a16="http://schemas.microsoft.com/office/drawing/2014/main" id="{1F0FA6A0-C4EC-6774-E30F-9B1E4122B3D4}"/>
              </a:ext>
            </a:extLst>
          </p:cNvPr>
          <p:cNvCxnSpPr/>
          <p:nvPr/>
        </p:nvCxnSpPr>
        <p:spPr>
          <a:xfrm>
            <a:off x="5443570" y="4282842"/>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sp>
        <p:nvSpPr>
          <p:cNvPr id="224" name="Oval 223">
            <a:extLst>
              <a:ext uri="{FF2B5EF4-FFF2-40B4-BE49-F238E27FC236}">
                <a16:creationId xmlns:a16="http://schemas.microsoft.com/office/drawing/2014/main" id="{411E70BD-4279-0C2F-AD16-84848AFA7958}"/>
              </a:ext>
            </a:extLst>
          </p:cNvPr>
          <p:cNvSpPr>
            <a:spLocks noChangeAspect="1"/>
          </p:cNvSpPr>
          <p:nvPr/>
        </p:nvSpPr>
        <p:spPr>
          <a:xfrm>
            <a:off x="5620795" y="4403703"/>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25" name="Oval 224">
            <a:extLst>
              <a:ext uri="{FF2B5EF4-FFF2-40B4-BE49-F238E27FC236}">
                <a16:creationId xmlns:a16="http://schemas.microsoft.com/office/drawing/2014/main" id="{B10DBD33-46B0-B288-9C19-D3B73DD3D96B}"/>
              </a:ext>
            </a:extLst>
          </p:cNvPr>
          <p:cNvSpPr>
            <a:spLocks noChangeAspect="1"/>
          </p:cNvSpPr>
          <p:nvPr/>
        </p:nvSpPr>
        <p:spPr>
          <a:xfrm>
            <a:off x="5620795" y="4403703"/>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26" name="Oval 225">
            <a:extLst>
              <a:ext uri="{FF2B5EF4-FFF2-40B4-BE49-F238E27FC236}">
                <a16:creationId xmlns:a16="http://schemas.microsoft.com/office/drawing/2014/main" id="{20D31508-7EED-F919-0409-60F438EFC640}"/>
              </a:ext>
            </a:extLst>
          </p:cNvPr>
          <p:cNvSpPr>
            <a:spLocks noChangeAspect="1"/>
          </p:cNvSpPr>
          <p:nvPr/>
        </p:nvSpPr>
        <p:spPr>
          <a:xfrm>
            <a:off x="5620795" y="4308600"/>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27" name="Oval 226">
            <a:extLst>
              <a:ext uri="{FF2B5EF4-FFF2-40B4-BE49-F238E27FC236}">
                <a16:creationId xmlns:a16="http://schemas.microsoft.com/office/drawing/2014/main" id="{2F76451C-62D5-0ED6-802C-8ABE492B5BEE}"/>
              </a:ext>
            </a:extLst>
          </p:cNvPr>
          <p:cNvSpPr>
            <a:spLocks noChangeAspect="1"/>
          </p:cNvSpPr>
          <p:nvPr/>
        </p:nvSpPr>
        <p:spPr>
          <a:xfrm>
            <a:off x="5620795" y="4308600"/>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28" name="Oval 227">
            <a:extLst>
              <a:ext uri="{FF2B5EF4-FFF2-40B4-BE49-F238E27FC236}">
                <a16:creationId xmlns:a16="http://schemas.microsoft.com/office/drawing/2014/main" id="{2D4BBF64-F1B4-83DA-CD7C-A07176CA37EE}"/>
              </a:ext>
            </a:extLst>
          </p:cNvPr>
          <p:cNvSpPr>
            <a:spLocks noChangeAspect="1"/>
          </p:cNvSpPr>
          <p:nvPr/>
        </p:nvSpPr>
        <p:spPr>
          <a:xfrm>
            <a:off x="5620795" y="3973873"/>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29" name="Oval 228">
            <a:extLst>
              <a:ext uri="{FF2B5EF4-FFF2-40B4-BE49-F238E27FC236}">
                <a16:creationId xmlns:a16="http://schemas.microsoft.com/office/drawing/2014/main" id="{33CA27B4-9B7B-15EC-9D9F-F3A354AE0A14}"/>
              </a:ext>
            </a:extLst>
          </p:cNvPr>
          <p:cNvSpPr>
            <a:spLocks noChangeAspect="1"/>
          </p:cNvSpPr>
          <p:nvPr/>
        </p:nvSpPr>
        <p:spPr>
          <a:xfrm>
            <a:off x="5620795" y="3973873"/>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09" name="Oval 108">
            <a:extLst>
              <a:ext uri="{FF2B5EF4-FFF2-40B4-BE49-F238E27FC236}">
                <a16:creationId xmlns:a16="http://schemas.microsoft.com/office/drawing/2014/main" id="{D685352F-0A60-E818-584D-7C5E7BEEF014}"/>
              </a:ext>
            </a:extLst>
          </p:cNvPr>
          <p:cNvSpPr>
            <a:spLocks noChangeAspect="1"/>
          </p:cNvSpPr>
          <p:nvPr/>
        </p:nvSpPr>
        <p:spPr>
          <a:xfrm>
            <a:off x="5620795" y="4398745"/>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30" name="Oval 229">
            <a:extLst>
              <a:ext uri="{FF2B5EF4-FFF2-40B4-BE49-F238E27FC236}">
                <a16:creationId xmlns:a16="http://schemas.microsoft.com/office/drawing/2014/main" id="{95413AAC-5F4B-6D86-7490-7E19CC2FAE0C}"/>
              </a:ext>
            </a:extLst>
          </p:cNvPr>
          <p:cNvSpPr>
            <a:spLocks noChangeAspect="1"/>
          </p:cNvSpPr>
          <p:nvPr/>
        </p:nvSpPr>
        <p:spPr>
          <a:xfrm>
            <a:off x="5620795" y="4333724"/>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110" name="Oval 109">
            <a:extLst>
              <a:ext uri="{FF2B5EF4-FFF2-40B4-BE49-F238E27FC236}">
                <a16:creationId xmlns:a16="http://schemas.microsoft.com/office/drawing/2014/main" id="{9C46C0A2-FDDC-8643-FC32-3442C69CAFFC}"/>
              </a:ext>
            </a:extLst>
          </p:cNvPr>
          <p:cNvSpPr>
            <a:spLocks noChangeAspect="1"/>
          </p:cNvSpPr>
          <p:nvPr/>
        </p:nvSpPr>
        <p:spPr>
          <a:xfrm>
            <a:off x="5620795" y="4288445"/>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31" name="Oval 230">
            <a:extLst>
              <a:ext uri="{FF2B5EF4-FFF2-40B4-BE49-F238E27FC236}">
                <a16:creationId xmlns:a16="http://schemas.microsoft.com/office/drawing/2014/main" id="{99B8EE8B-08B5-B157-B1E8-DD3C082BA00B}"/>
              </a:ext>
            </a:extLst>
          </p:cNvPr>
          <p:cNvSpPr>
            <a:spLocks noChangeAspect="1"/>
          </p:cNvSpPr>
          <p:nvPr/>
        </p:nvSpPr>
        <p:spPr>
          <a:xfrm>
            <a:off x="5620795" y="4246302"/>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32" name="Oval 231">
            <a:extLst>
              <a:ext uri="{FF2B5EF4-FFF2-40B4-BE49-F238E27FC236}">
                <a16:creationId xmlns:a16="http://schemas.microsoft.com/office/drawing/2014/main" id="{DEB69C6E-84F9-592B-B5FF-C32A211BBBD4}"/>
              </a:ext>
            </a:extLst>
          </p:cNvPr>
          <p:cNvSpPr>
            <a:spLocks noChangeAspect="1"/>
          </p:cNvSpPr>
          <p:nvPr/>
        </p:nvSpPr>
        <p:spPr>
          <a:xfrm>
            <a:off x="5620795" y="4186874"/>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33" name="TextBox 232">
            <a:extLst>
              <a:ext uri="{FF2B5EF4-FFF2-40B4-BE49-F238E27FC236}">
                <a16:creationId xmlns:a16="http://schemas.microsoft.com/office/drawing/2014/main" id="{2A665FA7-A504-1F08-E92C-9DD08146CFA8}"/>
              </a:ext>
            </a:extLst>
          </p:cNvPr>
          <p:cNvSpPr txBox="1"/>
          <p:nvPr/>
        </p:nvSpPr>
        <p:spPr>
          <a:xfrm>
            <a:off x="5697218" y="3929924"/>
            <a:ext cx="325730" cy="246221"/>
          </a:xfrm>
          <a:prstGeom prst="rect">
            <a:avLst/>
          </a:prstGeom>
          <a:noFill/>
        </p:spPr>
        <p:txBody>
          <a:bodyPr wrap="none" rtlCol="0">
            <a:spAutoFit/>
          </a:bodyPr>
          <a:lstStyle/>
          <a:p>
            <a:pPr algn="ctr"/>
            <a:r>
              <a:rPr lang="ja-JP" sz="1000">
                <a:solidFill>
                  <a:schemeClr val="tx1"/>
                </a:solidFill>
              </a:rPr>
              <a:t>32</a:t>
            </a:r>
          </a:p>
        </p:txBody>
      </p:sp>
      <p:sp>
        <p:nvSpPr>
          <p:cNvPr id="234" name="TextBox 233">
            <a:extLst>
              <a:ext uri="{FF2B5EF4-FFF2-40B4-BE49-F238E27FC236}">
                <a16:creationId xmlns:a16="http://schemas.microsoft.com/office/drawing/2014/main" id="{EEF28C1B-7561-9D9A-4F96-7278BBE6544E}"/>
              </a:ext>
            </a:extLst>
          </p:cNvPr>
          <p:cNvSpPr txBox="1"/>
          <p:nvPr/>
        </p:nvSpPr>
        <p:spPr>
          <a:xfrm>
            <a:off x="5681228" y="3780311"/>
            <a:ext cx="325730" cy="246221"/>
          </a:xfrm>
          <a:prstGeom prst="rect">
            <a:avLst/>
          </a:prstGeom>
          <a:noFill/>
        </p:spPr>
        <p:txBody>
          <a:bodyPr wrap="none" rtlCol="0">
            <a:spAutoFit/>
          </a:bodyPr>
          <a:lstStyle/>
          <a:p>
            <a:pPr algn="ctr"/>
            <a:r>
              <a:rPr lang="ja-JP" sz="1000">
                <a:solidFill>
                  <a:schemeClr val="tx1"/>
                </a:solidFill>
              </a:rPr>
              <a:t>36</a:t>
            </a:r>
          </a:p>
        </p:txBody>
      </p:sp>
      <p:sp>
        <p:nvSpPr>
          <p:cNvPr id="235" name="Oval 234">
            <a:extLst>
              <a:ext uri="{FF2B5EF4-FFF2-40B4-BE49-F238E27FC236}">
                <a16:creationId xmlns:a16="http://schemas.microsoft.com/office/drawing/2014/main" id="{DE6765F5-947E-A7D4-2A22-EBA247B60240}"/>
              </a:ext>
            </a:extLst>
          </p:cNvPr>
          <p:cNvSpPr>
            <a:spLocks noChangeAspect="1"/>
          </p:cNvSpPr>
          <p:nvPr/>
        </p:nvSpPr>
        <p:spPr>
          <a:xfrm>
            <a:off x="5620795" y="3998786"/>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36" name="Oval 235">
            <a:extLst>
              <a:ext uri="{FF2B5EF4-FFF2-40B4-BE49-F238E27FC236}">
                <a16:creationId xmlns:a16="http://schemas.microsoft.com/office/drawing/2014/main" id="{A49EC07A-6380-6EAC-E338-99EB1597ECCF}"/>
              </a:ext>
            </a:extLst>
          </p:cNvPr>
          <p:cNvSpPr>
            <a:spLocks noChangeAspect="1"/>
          </p:cNvSpPr>
          <p:nvPr/>
        </p:nvSpPr>
        <p:spPr>
          <a:xfrm>
            <a:off x="5620795" y="3956643"/>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grpSp>
        <p:nvGrpSpPr>
          <p:cNvPr id="237" name="Group 236">
            <a:extLst>
              <a:ext uri="{FF2B5EF4-FFF2-40B4-BE49-F238E27FC236}">
                <a16:creationId xmlns:a16="http://schemas.microsoft.com/office/drawing/2014/main" id="{0DF55F79-9491-BC67-7EB8-45759FD1DF47}"/>
              </a:ext>
            </a:extLst>
          </p:cNvPr>
          <p:cNvGrpSpPr/>
          <p:nvPr/>
        </p:nvGrpSpPr>
        <p:grpSpPr>
          <a:xfrm>
            <a:off x="6563517" y="3155807"/>
            <a:ext cx="1315302" cy="1591689"/>
            <a:chOff x="1521250" y="3573379"/>
            <a:chExt cx="1242006" cy="1591689"/>
          </a:xfrm>
        </p:grpSpPr>
        <p:sp>
          <p:nvSpPr>
            <p:cNvPr id="238" name="Freeform 21">
              <a:extLst>
                <a:ext uri="{FF2B5EF4-FFF2-40B4-BE49-F238E27FC236}">
                  <a16:creationId xmlns:a16="http://schemas.microsoft.com/office/drawing/2014/main" id="{7A4FD8EF-4889-FBA9-A8FB-4D0FFD687D16}"/>
                </a:ext>
              </a:extLst>
            </p:cNvPr>
            <p:cNvSpPr>
              <a:spLocks/>
            </p:cNvSpPr>
            <p:nvPr/>
          </p:nvSpPr>
          <p:spPr bwMode="auto">
            <a:xfrm>
              <a:off x="1521250" y="3573379"/>
              <a:ext cx="1242006" cy="138077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239" name="TextBox 238">
              <a:extLst>
                <a:ext uri="{FF2B5EF4-FFF2-40B4-BE49-F238E27FC236}">
                  <a16:creationId xmlns:a16="http://schemas.microsoft.com/office/drawing/2014/main" id="{5B6DB0A4-F54F-BF69-9E00-DAE0933AA729}"/>
                </a:ext>
              </a:extLst>
            </p:cNvPr>
            <p:cNvSpPr txBox="1"/>
            <p:nvPr/>
          </p:nvSpPr>
          <p:spPr>
            <a:xfrm>
              <a:off x="1541330" y="4918847"/>
              <a:ext cx="617881" cy="246221"/>
            </a:xfrm>
            <a:prstGeom prst="rect">
              <a:avLst/>
            </a:prstGeom>
            <a:noFill/>
          </p:spPr>
          <p:txBody>
            <a:bodyPr wrap="none" rtlCol="0">
              <a:spAutoFit/>
            </a:bodyPr>
            <a:lstStyle/>
            <a:p>
              <a:pPr algn="ctr"/>
              <a:r>
                <a:rPr lang="ja-JP" sz="1000">
                  <a:solidFill>
                    <a:schemeClr val="tx1"/>
                  </a:solidFill>
                </a:rPr>
                <a:t>DCBなし</a:t>
              </a:r>
            </a:p>
          </p:txBody>
        </p:sp>
        <p:sp>
          <p:nvSpPr>
            <p:cNvPr id="240" name="TextBox 239">
              <a:extLst>
                <a:ext uri="{FF2B5EF4-FFF2-40B4-BE49-F238E27FC236}">
                  <a16:creationId xmlns:a16="http://schemas.microsoft.com/office/drawing/2014/main" id="{9E1C7975-72CD-B304-49E5-499B9F1F9A75}"/>
                </a:ext>
              </a:extLst>
            </p:cNvPr>
            <p:cNvSpPr txBox="1"/>
            <p:nvPr/>
          </p:nvSpPr>
          <p:spPr>
            <a:xfrm>
              <a:off x="2264563" y="4918847"/>
              <a:ext cx="430187" cy="246221"/>
            </a:xfrm>
            <a:prstGeom prst="rect">
              <a:avLst/>
            </a:prstGeom>
            <a:noFill/>
          </p:spPr>
          <p:txBody>
            <a:bodyPr wrap="none" rtlCol="0">
              <a:spAutoFit/>
            </a:bodyPr>
            <a:lstStyle/>
            <a:p>
              <a:pPr algn="ctr"/>
              <a:r>
                <a:rPr lang="ja-JP" sz="1000">
                  <a:solidFill>
                    <a:schemeClr val="tx1"/>
                  </a:solidFill>
                </a:rPr>
                <a:t>DCB</a:t>
              </a:r>
            </a:p>
          </p:txBody>
        </p:sp>
      </p:grpSp>
      <p:sp>
        <p:nvSpPr>
          <p:cNvPr id="253" name="Oval 252">
            <a:extLst>
              <a:ext uri="{FF2B5EF4-FFF2-40B4-BE49-F238E27FC236}">
                <a16:creationId xmlns:a16="http://schemas.microsoft.com/office/drawing/2014/main" id="{1AE96DF5-B69A-17AA-D68E-9C5594494ADA}"/>
              </a:ext>
            </a:extLst>
          </p:cNvPr>
          <p:cNvSpPr>
            <a:spLocks noChangeAspect="1"/>
          </p:cNvSpPr>
          <p:nvPr/>
        </p:nvSpPr>
        <p:spPr>
          <a:xfrm>
            <a:off x="6898522" y="4487992"/>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54" name="Rectangle 253">
            <a:extLst>
              <a:ext uri="{FF2B5EF4-FFF2-40B4-BE49-F238E27FC236}">
                <a16:creationId xmlns:a16="http://schemas.microsoft.com/office/drawing/2014/main" id="{72684323-8660-D5E6-3C5B-0BCC5302D3E9}"/>
              </a:ext>
            </a:extLst>
          </p:cNvPr>
          <p:cNvSpPr/>
          <p:nvPr/>
        </p:nvSpPr>
        <p:spPr>
          <a:xfrm>
            <a:off x="6728822" y="3811542"/>
            <a:ext cx="421379" cy="409795"/>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255" name="Straight Connector 254">
            <a:extLst>
              <a:ext uri="{FF2B5EF4-FFF2-40B4-BE49-F238E27FC236}">
                <a16:creationId xmlns:a16="http://schemas.microsoft.com/office/drawing/2014/main" id="{78BC6620-F6F8-4637-FDE4-DF56D91DEB32}"/>
              </a:ext>
            </a:extLst>
          </p:cNvPr>
          <p:cNvCxnSpPr/>
          <p:nvPr/>
        </p:nvCxnSpPr>
        <p:spPr>
          <a:xfrm>
            <a:off x="6728822" y="3925026"/>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sp>
        <p:nvSpPr>
          <p:cNvPr id="256" name="TextBox 255">
            <a:extLst>
              <a:ext uri="{FF2B5EF4-FFF2-40B4-BE49-F238E27FC236}">
                <a16:creationId xmlns:a16="http://schemas.microsoft.com/office/drawing/2014/main" id="{A96C3523-038C-442E-DEE2-A4B420E8310F}"/>
              </a:ext>
            </a:extLst>
          </p:cNvPr>
          <p:cNvSpPr txBox="1"/>
          <p:nvPr/>
        </p:nvSpPr>
        <p:spPr>
          <a:xfrm>
            <a:off x="7097568" y="4333528"/>
            <a:ext cx="325730" cy="246221"/>
          </a:xfrm>
          <a:prstGeom prst="rect">
            <a:avLst/>
          </a:prstGeom>
          <a:noFill/>
        </p:spPr>
        <p:txBody>
          <a:bodyPr wrap="none" rtlCol="0">
            <a:spAutoFit/>
          </a:bodyPr>
          <a:lstStyle/>
          <a:p>
            <a:pPr algn="ctr"/>
            <a:r>
              <a:rPr lang="ja-JP" sz="1000">
                <a:solidFill>
                  <a:schemeClr val="tx1"/>
                </a:solidFill>
              </a:rPr>
              <a:t>44</a:t>
            </a:r>
          </a:p>
        </p:txBody>
      </p:sp>
      <p:sp>
        <p:nvSpPr>
          <p:cNvPr id="257" name="TextBox 256">
            <a:extLst>
              <a:ext uri="{FF2B5EF4-FFF2-40B4-BE49-F238E27FC236}">
                <a16:creationId xmlns:a16="http://schemas.microsoft.com/office/drawing/2014/main" id="{3F394AA2-2F1C-D6C9-4118-4FCC07119605}"/>
              </a:ext>
            </a:extLst>
          </p:cNvPr>
          <p:cNvSpPr txBox="1"/>
          <p:nvPr/>
        </p:nvSpPr>
        <p:spPr>
          <a:xfrm>
            <a:off x="7097568" y="4196658"/>
            <a:ext cx="325730" cy="246221"/>
          </a:xfrm>
          <a:prstGeom prst="rect">
            <a:avLst/>
          </a:prstGeom>
          <a:noFill/>
        </p:spPr>
        <p:txBody>
          <a:bodyPr wrap="none" rtlCol="0">
            <a:spAutoFit/>
          </a:bodyPr>
          <a:lstStyle/>
          <a:p>
            <a:pPr algn="ctr"/>
            <a:r>
              <a:rPr lang="ja-JP" sz="1000">
                <a:solidFill>
                  <a:schemeClr val="tx1"/>
                </a:solidFill>
              </a:rPr>
              <a:t>41</a:t>
            </a:r>
          </a:p>
        </p:txBody>
      </p:sp>
      <p:sp>
        <p:nvSpPr>
          <p:cNvPr id="258" name="TextBox 257">
            <a:extLst>
              <a:ext uri="{FF2B5EF4-FFF2-40B4-BE49-F238E27FC236}">
                <a16:creationId xmlns:a16="http://schemas.microsoft.com/office/drawing/2014/main" id="{5F31B389-3DFE-FE12-DCE1-2D53B65AFAA6}"/>
              </a:ext>
            </a:extLst>
          </p:cNvPr>
          <p:cNvSpPr txBox="1"/>
          <p:nvPr/>
        </p:nvSpPr>
        <p:spPr>
          <a:xfrm>
            <a:off x="7097568" y="4059788"/>
            <a:ext cx="325730" cy="246221"/>
          </a:xfrm>
          <a:prstGeom prst="rect">
            <a:avLst/>
          </a:prstGeom>
          <a:noFill/>
        </p:spPr>
        <p:txBody>
          <a:bodyPr wrap="none" rtlCol="0">
            <a:spAutoFit/>
          </a:bodyPr>
          <a:lstStyle/>
          <a:p>
            <a:pPr algn="ctr"/>
            <a:r>
              <a:rPr lang="ja-JP" sz="1000">
                <a:solidFill>
                  <a:schemeClr val="tx1"/>
                </a:solidFill>
              </a:rPr>
              <a:t>27</a:t>
            </a:r>
          </a:p>
        </p:txBody>
      </p:sp>
      <p:sp>
        <p:nvSpPr>
          <p:cNvPr id="259" name="TextBox 258">
            <a:extLst>
              <a:ext uri="{FF2B5EF4-FFF2-40B4-BE49-F238E27FC236}">
                <a16:creationId xmlns:a16="http://schemas.microsoft.com/office/drawing/2014/main" id="{7D70BF09-2413-C63A-3A3A-7F269B238DA6}"/>
              </a:ext>
            </a:extLst>
          </p:cNvPr>
          <p:cNvSpPr txBox="1"/>
          <p:nvPr/>
        </p:nvSpPr>
        <p:spPr>
          <a:xfrm>
            <a:off x="7097568" y="3922918"/>
            <a:ext cx="325730" cy="246221"/>
          </a:xfrm>
          <a:prstGeom prst="rect">
            <a:avLst/>
          </a:prstGeom>
          <a:noFill/>
        </p:spPr>
        <p:txBody>
          <a:bodyPr wrap="none" rtlCol="0">
            <a:spAutoFit/>
          </a:bodyPr>
          <a:lstStyle/>
          <a:p>
            <a:pPr algn="ctr"/>
            <a:r>
              <a:rPr lang="ja-JP" sz="1000">
                <a:solidFill>
                  <a:schemeClr val="tx1"/>
                </a:solidFill>
              </a:rPr>
              <a:t>12</a:t>
            </a:r>
          </a:p>
        </p:txBody>
      </p:sp>
      <p:sp>
        <p:nvSpPr>
          <p:cNvPr id="260" name="TextBox 259">
            <a:extLst>
              <a:ext uri="{FF2B5EF4-FFF2-40B4-BE49-F238E27FC236}">
                <a16:creationId xmlns:a16="http://schemas.microsoft.com/office/drawing/2014/main" id="{2C8EE474-CAAE-84EA-808F-B80DB2F8A019}"/>
              </a:ext>
            </a:extLst>
          </p:cNvPr>
          <p:cNvSpPr txBox="1"/>
          <p:nvPr/>
        </p:nvSpPr>
        <p:spPr>
          <a:xfrm>
            <a:off x="7097568" y="3718556"/>
            <a:ext cx="325730" cy="246221"/>
          </a:xfrm>
          <a:prstGeom prst="rect">
            <a:avLst/>
          </a:prstGeom>
          <a:noFill/>
        </p:spPr>
        <p:txBody>
          <a:bodyPr wrap="none" rtlCol="0">
            <a:spAutoFit/>
          </a:bodyPr>
          <a:lstStyle/>
          <a:p>
            <a:pPr algn="ctr"/>
            <a:r>
              <a:rPr lang="ja-JP" sz="1000">
                <a:solidFill>
                  <a:schemeClr val="tx1"/>
                </a:solidFill>
              </a:rPr>
              <a:t>15</a:t>
            </a:r>
          </a:p>
        </p:txBody>
      </p:sp>
      <p:sp>
        <p:nvSpPr>
          <p:cNvPr id="261" name="TextBox 260">
            <a:extLst>
              <a:ext uri="{FF2B5EF4-FFF2-40B4-BE49-F238E27FC236}">
                <a16:creationId xmlns:a16="http://schemas.microsoft.com/office/drawing/2014/main" id="{AFE6CDBC-8CF4-26A3-C264-A00935930835}"/>
              </a:ext>
            </a:extLst>
          </p:cNvPr>
          <p:cNvSpPr txBox="1"/>
          <p:nvPr/>
        </p:nvSpPr>
        <p:spPr>
          <a:xfrm>
            <a:off x="7097568" y="3514194"/>
            <a:ext cx="325730" cy="246221"/>
          </a:xfrm>
          <a:prstGeom prst="rect">
            <a:avLst/>
          </a:prstGeom>
          <a:noFill/>
        </p:spPr>
        <p:txBody>
          <a:bodyPr wrap="none" rtlCol="0">
            <a:spAutoFit/>
          </a:bodyPr>
          <a:lstStyle/>
          <a:p>
            <a:pPr algn="ctr"/>
            <a:r>
              <a:rPr lang="ja-JP" sz="1000">
                <a:solidFill>
                  <a:schemeClr val="tx1"/>
                </a:solidFill>
              </a:rPr>
              <a:t>37</a:t>
            </a:r>
          </a:p>
        </p:txBody>
      </p:sp>
      <p:sp>
        <p:nvSpPr>
          <p:cNvPr id="262" name="TextBox 261">
            <a:extLst>
              <a:ext uri="{FF2B5EF4-FFF2-40B4-BE49-F238E27FC236}">
                <a16:creationId xmlns:a16="http://schemas.microsoft.com/office/drawing/2014/main" id="{5D2601D4-6D54-FFBD-7E3B-0C82C3844401}"/>
              </a:ext>
            </a:extLst>
          </p:cNvPr>
          <p:cNvSpPr txBox="1"/>
          <p:nvPr/>
        </p:nvSpPr>
        <p:spPr>
          <a:xfrm>
            <a:off x="6965993" y="3118879"/>
            <a:ext cx="325730" cy="246221"/>
          </a:xfrm>
          <a:prstGeom prst="rect">
            <a:avLst/>
          </a:prstGeom>
          <a:noFill/>
        </p:spPr>
        <p:txBody>
          <a:bodyPr wrap="none" rtlCol="0">
            <a:spAutoFit/>
          </a:bodyPr>
          <a:lstStyle/>
          <a:p>
            <a:pPr algn="ctr"/>
            <a:r>
              <a:rPr lang="ja-JP" sz="1000">
                <a:solidFill>
                  <a:schemeClr val="tx1"/>
                </a:solidFill>
              </a:rPr>
              <a:t>57</a:t>
            </a:r>
          </a:p>
        </p:txBody>
      </p:sp>
      <p:sp>
        <p:nvSpPr>
          <p:cNvPr id="263" name="TextBox 262">
            <a:extLst>
              <a:ext uri="{FF2B5EF4-FFF2-40B4-BE49-F238E27FC236}">
                <a16:creationId xmlns:a16="http://schemas.microsoft.com/office/drawing/2014/main" id="{13C5CF66-841A-1431-2027-123BC7103359}"/>
              </a:ext>
            </a:extLst>
          </p:cNvPr>
          <p:cNvSpPr txBox="1"/>
          <p:nvPr/>
        </p:nvSpPr>
        <p:spPr>
          <a:xfrm>
            <a:off x="7420627" y="3794119"/>
            <a:ext cx="325730" cy="246221"/>
          </a:xfrm>
          <a:prstGeom prst="rect">
            <a:avLst/>
          </a:prstGeom>
          <a:noFill/>
        </p:spPr>
        <p:txBody>
          <a:bodyPr wrap="none" rtlCol="0">
            <a:spAutoFit/>
          </a:bodyPr>
          <a:lstStyle/>
          <a:p>
            <a:pPr algn="ctr"/>
            <a:r>
              <a:rPr lang="ja-JP" sz="1000">
                <a:solidFill>
                  <a:schemeClr val="tx1"/>
                </a:solidFill>
              </a:rPr>
              <a:t>19</a:t>
            </a:r>
          </a:p>
        </p:txBody>
      </p:sp>
      <p:sp>
        <p:nvSpPr>
          <p:cNvPr id="264" name="TextBox 263">
            <a:extLst>
              <a:ext uri="{FF2B5EF4-FFF2-40B4-BE49-F238E27FC236}">
                <a16:creationId xmlns:a16="http://schemas.microsoft.com/office/drawing/2014/main" id="{AB9F3FE5-9D3B-0DF4-76D7-F135FAAF6980}"/>
              </a:ext>
            </a:extLst>
          </p:cNvPr>
          <p:cNvSpPr txBox="1"/>
          <p:nvPr/>
        </p:nvSpPr>
        <p:spPr>
          <a:xfrm>
            <a:off x="7693505" y="4044452"/>
            <a:ext cx="325730" cy="246221"/>
          </a:xfrm>
          <a:prstGeom prst="rect">
            <a:avLst/>
          </a:prstGeom>
          <a:noFill/>
        </p:spPr>
        <p:txBody>
          <a:bodyPr wrap="none" rtlCol="0">
            <a:spAutoFit/>
          </a:bodyPr>
          <a:lstStyle/>
          <a:p>
            <a:pPr algn="ctr"/>
            <a:r>
              <a:rPr lang="ja-JP" sz="1000">
                <a:solidFill>
                  <a:schemeClr val="tx1"/>
                </a:solidFill>
              </a:rPr>
              <a:t>45</a:t>
            </a:r>
          </a:p>
        </p:txBody>
      </p:sp>
      <p:sp>
        <p:nvSpPr>
          <p:cNvPr id="265" name="TextBox 264">
            <a:extLst>
              <a:ext uri="{FF2B5EF4-FFF2-40B4-BE49-F238E27FC236}">
                <a16:creationId xmlns:a16="http://schemas.microsoft.com/office/drawing/2014/main" id="{30996F2D-1E5B-3FCC-33A9-87C61CC80E5E}"/>
              </a:ext>
            </a:extLst>
          </p:cNvPr>
          <p:cNvSpPr txBox="1"/>
          <p:nvPr/>
        </p:nvSpPr>
        <p:spPr>
          <a:xfrm>
            <a:off x="7704201" y="4204233"/>
            <a:ext cx="325730" cy="246221"/>
          </a:xfrm>
          <a:prstGeom prst="rect">
            <a:avLst/>
          </a:prstGeom>
          <a:noFill/>
        </p:spPr>
        <p:txBody>
          <a:bodyPr wrap="none" rtlCol="0">
            <a:spAutoFit/>
          </a:bodyPr>
          <a:lstStyle/>
          <a:p>
            <a:pPr algn="ctr"/>
            <a:r>
              <a:rPr lang="ja-JP" sz="1000">
                <a:solidFill>
                  <a:schemeClr val="tx1"/>
                </a:solidFill>
              </a:rPr>
              <a:t>56</a:t>
            </a:r>
          </a:p>
        </p:txBody>
      </p:sp>
      <p:sp>
        <p:nvSpPr>
          <p:cNvPr id="266" name="TextBox 265">
            <a:extLst>
              <a:ext uri="{FF2B5EF4-FFF2-40B4-BE49-F238E27FC236}">
                <a16:creationId xmlns:a16="http://schemas.microsoft.com/office/drawing/2014/main" id="{0E755C0C-456E-EAB4-4C68-4FD6BFB15D5F}"/>
              </a:ext>
            </a:extLst>
          </p:cNvPr>
          <p:cNvSpPr txBox="1"/>
          <p:nvPr/>
        </p:nvSpPr>
        <p:spPr>
          <a:xfrm>
            <a:off x="7693505" y="4335157"/>
            <a:ext cx="325730" cy="246221"/>
          </a:xfrm>
          <a:prstGeom prst="rect">
            <a:avLst/>
          </a:prstGeom>
          <a:noFill/>
        </p:spPr>
        <p:txBody>
          <a:bodyPr wrap="none" rtlCol="0">
            <a:spAutoFit/>
          </a:bodyPr>
          <a:lstStyle/>
          <a:p>
            <a:pPr algn="ctr"/>
            <a:r>
              <a:rPr lang="ja-JP" sz="1000">
                <a:solidFill>
                  <a:schemeClr val="tx1"/>
                </a:solidFill>
              </a:rPr>
              <a:t>36</a:t>
            </a:r>
          </a:p>
        </p:txBody>
      </p:sp>
      <p:sp>
        <p:nvSpPr>
          <p:cNvPr id="267" name="Oval 266">
            <a:extLst>
              <a:ext uri="{FF2B5EF4-FFF2-40B4-BE49-F238E27FC236}">
                <a16:creationId xmlns:a16="http://schemas.microsoft.com/office/drawing/2014/main" id="{08831CED-14D8-3590-BDE7-26A8144EDD40}"/>
              </a:ext>
            </a:extLst>
          </p:cNvPr>
          <p:cNvSpPr>
            <a:spLocks noChangeAspect="1"/>
          </p:cNvSpPr>
          <p:nvPr/>
        </p:nvSpPr>
        <p:spPr>
          <a:xfrm>
            <a:off x="6898522" y="4366052"/>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69" name="Oval 268">
            <a:extLst>
              <a:ext uri="{FF2B5EF4-FFF2-40B4-BE49-F238E27FC236}">
                <a16:creationId xmlns:a16="http://schemas.microsoft.com/office/drawing/2014/main" id="{25D4CCFE-DFF9-230C-9482-6A1586FBB0A0}"/>
              </a:ext>
            </a:extLst>
          </p:cNvPr>
          <p:cNvSpPr>
            <a:spLocks noChangeAspect="1"/>
          </p:cNvSpPr>
          <p:nvPr/>
        </p:nvSpPr>
        <p:spPr>
          <a:xfrm>
            <a:off x="6845441" y="4217156"/>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70" name="Oval 269">
            <a:extLst>
              <a:ext uri="{FF2B5EF4-FFF2-40B4-BE49-F238E27FC236}">
                <a16:creationId xmlns:a16="http://schemas.microsoft.com/office/drawing/2014/main" id="{C9A85D50-B17C-34BD-7015-AB5428BBD6D2}"/>
              </a:ext>
            </a:extLst>
          </p:cNvPr>
          <p:cNvSpPr>
            <a:spLocks noChangeAspect="1"/>
          </p:cNvSpPr>
          <p:nvPr/>
        </p:nvSpPr>
        <p:spPr>
          <a:xfrm>
            <a:off x="6966771" y="4217156"/>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68" name="Oval 267">
            <a:extLst>
              <a:ext uri="{FF2B5EF4-FFF2-40B4-BE49-F238E27FC236}">
                <a16:creationId xmlns:a16="http://schemas.microsoft.com/office/drawing/2014/main" id="{BC2FEC94-C92F-A932-DD71-F438A5977309}"/>
              </a:ext>
            </a:extLst>
          </p:cNvPr>
          <p:cNvSpPr>
            <a:spLocks noChangeAspect="1"/>
          </p:cNvSpPr>
          <p:nvPr/>
        </p:nvSpPr>
        <p:spPr>
          <a:xfrm>
            <a:off x="6898522" y="4217156"/>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71" name="Oval 270">
            <a:extLst>
              <a:ext uri="{FF2B5EF4-FFF2-40B4-BE49-F238E27FC236}">
                <a16:creationId xmlns:a16="http://schemas.microsoft.com/office/drawing/2014/main" id="{21C6FEB1-51CE-347D-97B2-4DA4DDCF9DBD}"/>
              </a:ext>
            </a:extLst>
          </p:cNvPr>
          <p:cNvSpPr>
            <a:spLocks noChangeAspect="1"/>
          </p:cNvSpPr>
          <p:nvPr/>
        </p:nvSpPr>
        <p:spPr>
          <a:xfrm>
            <a:off x="6898522" y="4096571"/>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73" name="Oval 272">
            <a:extLst>
              <a:ext uri="{FF2B5EF4-FFF2-40B4-BE49-F238E27FC236}">
                <a16:creationId xmlns:a16="http://schemas.microsoft.com/office/drawing/2014/main" id="{9A160281-264D-65E6-60D8-5F58709D9A7C}"/>
              </a:ext>
            </a:extLst>
          </p:cNvPr>
          <p:cNvSpPr>
            <a:spLocks noChangeAspect="1"/>
          </p:cNvSpPr>
          <p:nvPr/>
        </p:nvSpPr>
        <p:spPr>
          <a:xfrm>
            <a:off x="6898522" y="4001923"/>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74" name="Oval 273">
            <a:extLst>
              <a:ext uri="{FF2B5EF4-FFF2-40B4-BE49-F238E27FC236}">
                <a16:creationId xmlns:a16="http://schemas.microsoft.com/office/drawing/2014/main" id="{48F1CE9B-055F-FDB0-3C38-EA26DE21D6F4}"/>
              </a:ext>
            </a:extLst>
          </p:cNvPr>
          <p:cNvSpPr>
            <a:spLocks noChangeAspect="1"/>
          </p:cNvSpPr>
          <p:nvPr/>
        </p:nvSpPr>
        <p:spPr>
          <a:xfrm>
            <a:off x="6898522" y="3931395"/>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76" name="Oval 275">
            <a:extLst>
              <a:ext uri="{FF2B5EF4-FFF2-40B4-BE49-F238E27FC236}">
                <a16:creationId xmlns:a16="http://schemas.microsoft.com/office/drawing/2014/main" id="{E7A9295E-609F-0E33-0F8E-F0C12AFD1401}"/>
              </a:ext>
            </a:extLst>
          </p:cNvPr>
          <p:cNvSpPr>
            <a:spLocks noChangeAspect="1"/>
          </p:cNvSpPr>
          <p:nvPr/>
        </p:nvSpPr>
        <p:spPr>
          <a:xfrm>
            <a:off x="6898522" y="3714372"/>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77" name="Oval 276">
            <a:extLst>
              <a:ext uri="{FF2B5EF4-FFF2-40B4-BE49-F238E27FC236}">
                <a16:creationId xmlns:a16="http://schemas.microsoft.com/office/drawing/2014/main" id="{66204FB3-DEF3-84AE-8A4A-29E84EC5BA86}"/>
              </a:ext>
            </a:extLst>
          </p:cNvPr>
          <p:cNvSpPr>
            <a:spLocks noChangeAspect="1"/>
          </p:cNvSpPr>
          <p:nvPr/>
        </p:nvSpPr>
        <p:spPr>
          <a:xfrm>
            <a:off x="6831777" y="3861478"/>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78" name="Oval 277">
            <a:extLst>
              <a:ext uri="{FF2B5EF4-FFF2-40B4-BE49-F238E27FC236}">
                <a16:creationId xmlns:a16="http://schemas.microsoft.com/office/drawing/2014/main" id="{CC21287A-E929-9560-CA52-5CFA585C5F6C}"/>
              </a:ext>
            </a:extLst>
          </p:cNvPr>
          <p:cNvSpPr>
            <a:spLocks noChangeAspect="1"/>
          </p:cNvSpPr>
          <p:nvPr/>
        </p:nvSpPr>
        <p:spPr>
          <a:xfrm>
            <a:off x="6953108" y="3861478"/>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75" name="Oval 274">
            <a:extLst>
              <a:ext uri="{FF2B5EF4-FFF2-40B4-BE49-F238E27FC236}">
                <a16:creationId xmlns:a16="http://schemas.microsoft.com/office/drawing/2014/main" id="{561E1C96-9754-E3D0-6B24-11E670597F5B}"/>
              </a:ext>
            </a:extLst>
          </p:cNvPr>
          <p:cNvSpPr>
            <a:spLocks noChangeAspect="1"/>
          </p:cNvSpPr>
          <p:nvPr/>
        </p:nvSpPr>
        <p:spPr>
          <a:xfrm>
            <a:off x="6898522" y="3855110"/>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79" name="Oval 278">
            <a:extLst>
              <a:ext uri="{FF2B5EF4-FFF2-40B4-BE49-F238E27FC236}">
                <a16:creationId xmlns:a16="http://schemas.microsoft.com/office/drawing/2014/main" id="{5C356CCB-C95D-DE13-D627-FEAD3D85B867}"/>
              </a:ext>
            </a:extLst>
          </p:cNvPr>
          <p:cNvSpPr>
            <a:spLocks noChangeAspect="1"/>
          </p:cNvSpPr>
          <p:nvPr/>
        </p:nvSpPr>
        <p:spPr>
          <a:xfrm>
            <a:off x="6898522" y="3635399"/>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80" name="Oval 279">
            <a:extLst>
              <a:ext uri="{FF2B5EF4-FFF2-40B4-BE49-F238E27FC236}">
                <a16:creationId xmlns:a16="http://schemas.microsoft.com/office/drawing/2014/main" id="{75BF89F4-3442-B7BD-5A6A-D39FF87745CF}"/>
              </a:ext>
            </a:extLst>
          </p:cNvPr>
          <p:cNvSpPr>
            <a:spLocks noChangeAspect="1"/>
          </p:cNvSpPr>
          <p:nvPr/>
        </p:nvSpPr>
        <p:spPr>
          <a:xfrm>
            <a:off x="6898522" y="3201689"/>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83" name="Oval 282">
            <a:extLst>
              <a:ext uri="{FF2B5EF4-FFF2-40B4-BE49-F238E27FC236}">
                <a16:creationId xmlns:a16="http://schemas.microsoft.com/office/drawing/2014/main" id="{5BC0529E-832C-D551-1ADB-AF33A2C41C48}"/>
              </a:ext>
            </a:extLst>
          </p:cNvPr>
          <p:cNvSpPr>
            <a:spLocks noChangeAspect="1"/>
          </p:cNvSpPr>
          <p:nvPr/>
        </p:nvSpPr>
        <p:spPr>
          <a:xfrm>
            <a:off x="7533001" y="4492195"/>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84" name="Oval 283">
            <a:extLst>
              <a:ext uri="{FF2B5EF4-FFF2-40B4-BE49-F238E27FC236}">
                <a16:creationId xmlns:a16="http://schemas.microsoft.com/office/drawing/2014/main" id="{4FB518A8-CCFA-47FC-27E0-C98AFA0CE7C0}"/>
              </a:ext>
            </a:extLst>
          </p:cNvPr>
          <p:cNvSpPr>
            <a:spLocks noChangeAspect="1"/>
          </p:cNvSpPr>
          <p:nvPr/>
        </p:nvSpPr>
        <p:spPr>
          <a:xfrm>
            <a:off x="7544193" y="4355325"/>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85" name="Oval 284">
            <a:extLst>
              <a:ext uri="{FF2B5EF4-FFF2-40B4-BE49-F238E27FC236}">
                <a16:creationId xmlns:a16="http://schemas.microsoft.com/office/drawing/2014/main" id="{E40EC823-1730-7583-1002-A0B782893BD2}"/>
              </a:ext>
            </a:extLst>
          </p:cNvPr>
          <p:cNvSpPr>
            <a:spLocks noChangeAspect="1"/>
          </p:cNvSpPr>
          <p:nvPr/>
        </p:nvSpPr>
        <p:spPr>
          <a:xfrm>
            <a:off x="7477625" y="4253008"/>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86" name="Oval 285">
            <a:extLst>
              <a:ext uri="{FF2B5EF4-FFF2-40B4-BE49-F238E27FC236}">
                <a16:creationId xmlns:a16="http://schemas.microsoft.com/office/drawing/2014/main" id="{B1E0E8D2-2C16-00CE-6186-1B6B2B72AED1}"/>
              </a:ext>
            </a:extLst>
          </p:cNvPr>
          <p:cNvSpPr>
            <a:spLocks noChangeAspect="1"/>
          </p:cNvSpPr>
          <p:nvPr/>
        </p:nvSpPr>
        <p:spPr>
          <a:xfrm>
            <a:off x="7598955" y="4253008"/>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87" name="Oval 286">
            <a:extLst>
              <a:ext uri="{FF2B5EF4-FFF2-40B4-BE49-F238E27FC236}">
                <a16:creationId xmlns:a16="http://schemas.microsoft.com/office/drawing/2014/main" id="{B7875F9D-BC6B-2FAD-7FD7-FAA4AA26DB8F}"/>
              </a:ext>
            </a:extLst>
          </p:cNvPr>
          <p:cNvSpPr>
            <a:spLocks noChangeAspect="1"/>
          </p:cNvSpPr>
          <p:nvPr/>
        </p:nvSpPr>
        <p:spPr>
          <a:xfrm>
            <a:off x="7529629" y="4250942"/>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88" name="Oval 287">
            <a:extLst>
              <a:ext uri="{FF2B5EF4-FFF2-40B4-BE49-F238E27FC236}">
                <a16:creationId xmlns:a16="http://schemas.microsoft.com/office/drawing/2014/main" id="{EA5B4620-162F-383D-17A6-D6C5AEF8BB89}"/>
              </a:ext>
            </a:extLst>
          </p:cNvPr>
          <p:cNvSpPr>
            <a:spLocks noChangeAspect="1"/>
          </p:cNvSpPr>
          <p:nvPr/>
        </p:nvSpPr>
        <p:spPr>
          <a:xfrm>
            <a:off x="7536493" y="4187429"/>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89" name="Oval 288">
            <a:extLst>
              <a:ext uri="{FF2B5EF4-FFF2-40B4-BE49-F238E27FC236}">
                <a16:creationId xmlns:a16="http://schemas.microsoft.com/office/drawing/2014/main" id="{7C03617B-24EE-0209-57E6-CC830BC4AAB2}"/>
              </a:ext>
            </a:extLst>
          </p:cNvPr>
          <p:cNvSpPr>
            <a:spLocks noChangeAspect="1"/>
          </p:cNvSpPr>
          <p:nvPr/>
        </p:nvSpPr>
        <p:spPr>
          <a:xfrm>
            <a:off x="7533206" y="4025250"/>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90" name="Oval 289">
            <a:extLst>
              <a:ext uri="{FF2B5EF4-FFF2-40B4-BE49-F238E27FC236}">
                <a16:creationId xmlns:a16="http://schemas.microsoft.com/office/drawing/2014/main" id="{7EFD032A-1C08-9FC9-F00C-85D60A4CC63C}"/>
              </a:ext>
            </a:extLst>
          </p:cNvPr>
          <p:cNvSpPr>
            <a:spLocks noChangeAspect="1"/>
          </p:cNvSpPr>
          <p:nvPr/>
        </p:nvSpPr>
        <p:spPr>
          <a:xfrm>
            <a:off x="7474394" y="4027648"/>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91" name="Oval 290">
            <a:extLst>
              <a:ext uri="{FF2B5EF4-FFF2-40B4-BE49-F238E27FC236}">
                <a16:creationId xmlns:a16="http://schemas.microsoft.com/office/drawing/2014/main" id="{7AD29434-F8A2-F456-9EEF-F3FC955D3199}"/>
              </a:ext>
            </a:extLst>
          </p:cNvPr>
          <p:cNvSpPr>
            <a:spLocks noChangeAspect="1"/>
          </p:cNvSpPr>
          <p:nvPr/>
        </p:nvSpPr>
        <p:spPr>
          <a:xfrm>
            <a:off x="7595724" y="4027648"/>
            <a:ext cx="76249"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298" name="Rectangle 297">
            <a:extLst>
              <a:ext uri="{FF2B5EF4-FFF2-40B4-BE49-F238E27FC236}">
                <a16:creationId xmlns:a16="http://schemas.microsoft.com/office/drawing/2014/main" id="{B26798FA-3148-E78C-FF89-6895792B1815}"/>
              </a:ext>
            </a:extLst>
          </p:cNvPr>
          <p:cNvSpPr/>
          <p:nvPr/>
        </p:nvSpPr>
        <p:spPr>
          <a:xfrm>
            <a:off x="7343184" y="4176767"/>
            <a:ext cx="421379" cy="148242"/>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299" name="Straight Connector 298">
            <a:extLst>
              <a:ext uri="{FF2B5EF4-FFF2-40B4-BE49-F238E27FC236}">
                <a16:creationId xmlns:a16="http://schemas.microsoft.com/office/drawing/2014/main" id="{163FF658-BD55-40AA-1643-8F6868C899CA}"/>
              </a:ext>
            </a:extLst>
          </p:cNvPr>
          <p:cNvCxnSpPr/>
          <p:nvPr/>
        </p:nvCxnSpPr>
        <p:spPr>
          <a:xfrm>
            <a:off x="7333503" y="4268236"/>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grpSp>
        <p:nvGrpSpPr>
          <p:cNvPr id="300" name="Group 299">
            <a:extLst>
              <a:ext uri="{FF2B5EF4-FFF2-40B4-BE49-F238E27FC236}">
                <a16:creationId xmlns:a16="http://schemas.microsoft.com/office/drawing/2014/main" id="{436C647E-6A55-08BB-70E0-6DF83068AD93}"/>
              </a:ext>
            </a:extLst>
          </p:cNvPr>
          <p:cNvGrpSpPr/>
          <p:nvPr/>
        </p:nvGrpSpPr>
        <p:grpSpPr>
          <a:xfrm>
            <a:off x="8601215" y="1835858"/>
            <a:ext cx="3361170" cy="1069417"/>
            <a:chOff x="1590605" y="2328167"/>
            <a:chExt cx="3173865" cy="1069417"/>
          </a:xfrm>
        </p:grpSpPr>
        <p:sp>
          <p:nvSpPr>
            <p:cNvPr id="301" name="TextBox 300">
              <a:extLst>
                <a:ext uri="{FF2B5EF4-FFF2-40B4-BE49-F238E27FC236}">
                  <a16:creationId xmlns:a16="http://schemas.microsoft.com/office/drawing/2014/main" id="{ADE832B0-EA97-B384-5340-205A560B6C7E}"/>
                </a:ext>
              </a:extLst>
            </p:cNvPr>
            <p:cNvSpPr txBox="1"/>
            <p:nvPr/>
          </p:nvSpPr>
          <p:spPr>
            <a:xfrm>
              <a:off x="2712384" y="2328167"/>
              <a:ext cx="433214" cy="276999"/>
            </a:xfrm>
            <a:prstGeom prst="rect">
              <a:avLst/>
            </a:prstGeom>
            <a:noFill/>
          </p:spPr>
          <p:txBody>
            <a:bodyPr wrap="none" rtlCol="0">
              <a:spAutoFit/>
            </a:bodyPr>
            <a:lstStyle/>
            <a:p>
              <a:pPr algn="ctr"/>
              <a:r>
                <a:rPr lang="ja-JP" sz="1200" b="1">
                  <a:solidFill>
                    <a:schemeClr val="tx1"/>
                  </a:solidFill>
                </a:rPr>
                <a:t>IL-6</a:t>
              </a:r>
            </a:p>
          </p:txBody>
        </p:sp>
        <p:sp>
          <p:nvSpPr>
            <p:cNvPr id="302" name="TextBox 301">
              <a:extLst>
                <a:ext uri="{FF2B5EF4-FFF2-40B4-BE49-F238E27FC236}">
                  <a16:creationId xmlns:a16="http://schemas.microsoft.com/office/drawing/2014/main" id="{7E591091-9E60-711F-E399-CECCAEE5FCA9}"/>
                </a:ext>
              </a:extLst>
            </p:cNvPr>
            <p:cNvSpPr txBox="1"/>
            <p:nvPr/>
          </p:nvSpPr>
          <p:spPr>
            <a:xfrm>
              <a:off x="1754091" y="2587704"/>
              <a:ext cx="681456" cy="276999"/>
            </a:xfrm>
            <a:prstGeom prst="rect">
              <a:avLst/>
            </a:prstGeom>
            <a:noFill/>
          </p:spPr>
          <p:txBody>
            <a:bodyPr wrap="none" rtlCol="0">
              <a:spAutoFit/>
            </a:bodyPr>
            <a:lstStyle/>
            <a:p>
              <a:pPr algn="ctr"/>
              <a:r>
                <a:rPr lang="ja-JP" sz="1200" b="1" i="1">
                  <a:solidFill>
                    <a:schemeClr val="tx1"/>
                  </a:solidFill>
                </a:rPr>
                <a:t>血漿</a:t>
              </a:r>
            </a:p>
          </p:txBody>
        </p:sp>
        <p:sp>
          <p:nvSpPr>
            <p:cNvPr id="303" name="TextBox 302">
              <a:extLst>
                <a:ext uri="{FF2B5EF4-FFF2-40B4-BE49-F238E27FC236}">
                  <a16:creationId xmlns:a16="http://schemas.microsoft.com/office/drawing/2014/main" id="{C9F93B7A-5D77-2281-42EE-931044799E3F}"/>
                </a:ext>
              </a:extLst>
            </p:cNvPr>
            <p:cNvSpPr txBox="1"/>
            <p:nvPr/>
          </p:nvSpPr>
          <p:spPr>
            <a:xfrm>
              <a:off x="3330806" y="2587704"/>
              <a:ext cx="796496" cy="276999"/>
            </a:xfrm>
            <a:prstGeom prst="rect">
              <a:avLst/>
            </a:prstGeom>
            <a:noFill/>
          </p:spPr>
          <p:txBody>
            <a:bodyPr wrap="none" rtlCol="0">
              <a:spAutoFit/>
            </a:bodyPr>
            <a:lstStyle/>
            <a:p>
              <a:pPr algn="ctr"/>
              <a:r>
                <a:rPr lang="ja-JP" sz="1200" b="1" i="1">
                  <a:solidFill>
                    <a:schemeClr val="tx1"/>
                  </a:solidFill>
                </a:rPr>
                <a:t>腫瘍</a:t>
              </a:r>
            </a:p>
          </p:txBody>
        </p:sp>
        <p:sp>
          <p:nvSpPr>
            <p:cNvPr id="304" name="TextBox 303">
              <a:extLst>
                <a:ext uri="{FF2B5EF4-FFF2-40B4-BE49-F238E27FC236}">
                  <a16:creationId xmlns:a16="http://schemas.microsoft.com/office/drawing/2014/main" id="{7768DCA0-EFAF-BEDB-4D7A-8D963F64B736}"/>
                </a:ext>
              </a:extLst>
            </p:cNvPr>
            <p:cNvSpPr txBox="1"/>
            <p:nvPr/>
          </p:nvSpPr>
          <p:spPr>
            <a:xfrm>
              <a:off x="1590605" y="2935919"/>
              <a:ext cx="1028088" cy="461665"/>
            </a:xfrm>
            <a:prstGeom prst="rect">
              <a:avLst/>
            </a:prstGeom>
            <a:noFill/>
          </p:spPr>
          <p:txBody>
            <a:bodyPr wrap="none" rtlCol="0">
              <a:spAutoFit/>
            </a:bodyPr>
            <a:lstStyle/>
            <a:p>
              <a:pPr algn="ctr"/>
              <a:r>
                <a:rPr lang="ja-JP" sz="1200" dirty="0">
                  <a:solidFill>
                    <a:schemeClr val="tx1"/>
                  </a:solidFill>
                </a:rPr>
                <a:t>IL-6（血漿）</a:t>
              </a:r>
              <a:br>
                <a:rPr lang="ja-JP" sz="1200" dirty="0">
                  <a:solidFill>
                    <a:schemeClr val="tx1"/>
                  </a:solidFill>
                </a:rPr>
              </a:br>
              <a:r>
                <a:rPr lang="ja-JP" sz="1200" dirty="0">
                  <a:solidFill>
                    <a:schemeClr val="tx1"/>
                  </a:solidFill>
                </a:rPr>
                <a:t>D7検体</a:t>
              </a:r>
            </a:p>
          </p:txBody>
        </p:sp>
        <p:sp>
          <p:nvSpPr>
            <p:cNvPr id="305" name="TextBox 304">
              <a:extLst>
                <a:ext uri="{FF2B5EF4-FFF2-40B4-BE49-F238E27FC236}">
                  <a16:creationId xmlns:a16="http://schemas.microsoft.com/office/drawing/2014/main" id="{44A9C08C-1239-5930-780A-8798991C8264}"/>
                </a:ext>
              </a:extLst>
            </p:cNvPr>
            <p:cNvSpPr txBox="1"/>
            <p:nvPr/>
          </p:nvSpPr>
          <p:spPr>
            <a:xfrm>
              <a:off x="2991654" y="2935919"/>
              <a:ext cx="1772816" cy="461665"/>
            </a:xfrm>
            <a:prstGeom prst="rect">
              <a:avLst/>
            </a:prstGeom>
            <a:noFill/>
          </p:spPr>
          <p:txBody>
            <a:bodyPr wrap="none" rtlCol="0">
              <a:spAutoFit/>
            </a:bodyPr>
            <a:lstStyle/>
            <a:p>
              <a:pPr algn="ctr"/>
              <a:r>
                <a:rPr lang="ja-JP" sz="1200" dirty="0">
                  <a:solidFill>
                    <a:schemeClr val="tx1"/>
                  </a:solidFill>
                </a:rPr>
                <a:t>IL-6 （セクレクトーム）</a:t>
              </a:r>
              <a:br>
                <a:rPr lang="ja-JP" sz="1200" dirty="0">
                  <a:solidFill>
                    <a:schemeClr val="tx1"/>
                  </a:solidFill>
                </a:rPr>
              </a:br>
              <a:r>
                <a:rPr lang="ja-JP" sz="1200" dirty="0">
                  <a:solidFill>
                    <a:schemeClr val="tx1"/>
                  </a:solidFill>
                </a:rPr>
                <a:t>生検 C2D1</a:t>
              </a:r>
            </a:p>
          </p:txBody>
        </p:sp>
      </p:grpSp>
      <p:grpSp>
        <p:nvGrpSpPr>
          <p:cNvPr id="351" name="Group 350">
            <a:extLst>
              <a:ext uri="{FF2B5EF4-FFF2-40B4-BE49-F238E27FC236}">
                <a16:creationId xmlns:a16="http://schemas.microsoft.com/office/drawing/2014/main" id="{84276867-6BC0-683A-F9FF-A39596C4FF8F}"/>
              </a:ext>
            </a:extLst>
          </p:cNvPr>
          <p:cNvGrpSpPr/>
          <p:nvPr/>
        </p:nvGrpSpPr>
        <p:grpSpPr>
          <a:xfrm>
            <a:off x="8947463" y="2864889"/>
            <a:ext cx="597894" cy="323445"/>
            <a:chOff x="1658917" y="3929146"/>
            <a:chExt cx="972000" cy="334797"/>
          </a:xfrm>
        </p:grpSpPr>
        <p:grpSp>
          <p:nvGrpSpPr>
            <p:cNvPr id="352" name="Group 351">
              <a:extLst>
                <a:ext uri="{FF2B5EF4-FFF2-40B4-BE49-F238E27FC236}">
                  <a16:creationId xmlns:a16="http://schemas.microsoft.com/office/drawing/2014/main" id="{7E54A933-8B94-C6E6-7190-295712475482}"/>
                </a:ext>
              </a:extLst>
            </p:cNvPr>
            <p:cNvGrpSpPr/>
            <p:nvPr/>
          </p:nvGrpSpPr>
          <p:grpSpPr>
            <a:xfrm>
              <a:off x="1658917" y="4119943"/>
              <a:ext cx="972000" cy="144000"/>
              <a:chOff x="1658917" y="4119943"/>
              <a:chExt cx="972000" cy="144000"/>
            </a:xfrm>
          </p:grpSpPr>
          <p:cxnSp>
            <p:nvCxnSpPr>
              <p:cNvPr id="354" name="Straight Connector 353">
                <a:extLst>
                  <a:ext uri="{FF2B5EF4-FFF2-40B4-BE49-F238E27FC236}">
                    <a16:creationId xmlns:a16="http://schemas.microsoft.com/office/drawing/2014/main" id="{E721083F-FC16-15A8-BE4F-ADFDA73BA53B}"/>
                  </a:ext>
                </a:extLst>
              </p:cNvPr>
              <p:cNvCxnSpPr>
                <a:cxnSpLocks/>
              </p:cNvCxnSpPr>
              <p:nvPr/>
            </p:nvCxnSpPr>
            <p:spPr>
              <a:xfrm>
                <a:off x="1658917" y="4119943"/>
                <a:ext cx="972000" cy="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13E9C205-B381-D546-B3B0-AE959341E59E}"/>
                  </a:ext>
                </a:extLst>
              </p:cNvPr>
              <p:cNvCxnSpPr>
                <a:cxnSpLocks/>
              </p:cNvCxnSpPr>
              <p:nvPr/>
            </p:nvCxnSpPr>
            <p:spPr>
              <a:xfrm>
                <a:off x="1665476"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520DE6E9-E72B-C907-7F6C-D24C61EAF88F}"/>
                  </a:ext>
                </a:extLst>
              </p:cNvPr>
              <p:cNvCxnSpPr>
                <a:cxnSpLocks/>
              </p:cNvCxnSpPr>
              <p:nvPr/>
            </p:nvCxnSpPr>
            <p:spPr>
              <a:xfrm>
                <a:off x="2618511"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grpSp>
        <p:sp>
          <p:nvSpPr>
            <p:cNvPr id="353" name="TextBox 352">
              <a:extLst>
                <a:ext uri="{FF2B5EF4-FFF2-40B4-BE49-F238E27FC236}">
                  <a16:creationId xmlns:a16="http://schemas.microsoft.com/office/drawing/2014/main" id="{9FEBEE66-0F75-5289-D49E-46546CF98B27}"/>
                </a:ext>
              </a:extLst>
            </p:cNvPr>
            <p:cNvSpPr txBox="1"/>
            <p:nvPr/>
          </p:nvSpPr>
          <p:spPr>
            <a:xfrm>
              <a:off x="1904191" y="3929146"/>
              <a:ext cx="396637" cy="286721"/>
            </a:xfrm>
            <a:prstGeom prst="rect">
              <a:avLst/>
            </a:prstGeom>
            <a:noFill/>
          </p:spPr>
          <p:txBody>
            <a:bodyPr wrap="none" rtlCol="0">
              <a:spAutoFit/>
            </a:bodyPr>
            <a:lstStyle/>
            <a:p>
              <a:r>
                <a:rPr lang="ja-JP" sz="1200">
                  <a:solidFill>
                    <a:schemeClr val="tx1"/>
                  </a:solidFill>
                </a:rPr>
                <a:t>*</a:t>
              </a:r>
            </a:p>
          </p:txBody>
        </p:sp>
      </p:grpSp>
      <p:grpSp>
        <p:nvGrpSpPr>
          <p:cNvPr id="3" name="Group 2">
            <a:extLst>
              <a:ext uri="{FF2B5EF4-FFF2-40B4-BE49-F238E27FC236}">
                <a16:creationId xmlns:a16="http://schemas.microsoft.com/office/drawing/2014/main" id="{F8CEF751-1903-8D2C-F3B7-A0CD7BEDA673}"/>
              </a:ext>
            </a:extLst>
          </p:cNvPr>
          <p:cNvGrpSpPr/>
          <p:nvPr/>
        </p:nvGrpSpPr>
        <p:grpSpPr>
          <a:xfrm>
            <a:off x="7993618" y="3050127"/>
            <a:ext cx="3893582" cy="1718273"/>
            <a:chOff x="8098982" y="3368596"/>
            <a:chExt cx="3893582" cy="1718273"/>
          </a:xfrm>
        </p:grpSpPr>
        <p:grpSp>
          <p:nvGrpSpPr>
            <p:cNvPr id="375" name="Group 374">
              <a:extLst>
                <a:ext uri="{FF2B5EF4-FFF2-40B4-BE49-F238E27FC236}">
                  <a16:creationId xmlns:a16="http://schemas.microsoft.com/office/drawing/2014/main" id="{775F5DBE-FBB8-A3AE-219D-02E2522EE0CF}"/>
                </a:ext>
              </a:extLst>
            </p:cNvPr>
            <p:cNvGrpSpPr/>
            <p:nvPr/>
          </p:nvGrpSpPr>
          <p:grpSpPr>
            <a:xfrm>
              <a:off x="10045216" y="3494551"/>
              <a:ext cx="518502" cy="1434739"/>
              <a:chOff x="3249584" y="1770357"/>
              <a:chExt cx="518502" cy="2355873"/>
            </a:xfrm>
          </p:grpSpPr>
          <p:sp>
            <p:nvSpPr>
              <p:cNvPr id="376" name="Line 7">
                <a:extLst>
                  <a:ext uri="{FF2B5EF4-FFF2-40B4-BE49-F238E27FC236}">
                    <a16:creationId xmlns:a16="http://schemas.microsoft.com/office/drawing/2014/main" id="{AD5CC8FE-615C-920E-79F9-845C0947A0B4}"/>
                  </a:ext>
                </a:extLst>
              </p:cNvPr>
              <p:cNvSpPr>
                <a:spLocks noChangeShapeType="1"/>
              </p:cNvSpPr>
              <p:nvPr/>
            </p:nvSpPr>
            <p:spPr bwMode="auto">
              <a:xfrm>
                <a:off x="3678502" y="212098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377" name="Line 8">
                <a:extLst>
                  <a:ext uri="{FF2B5EF4-FFF2-40B4-BE49-F238E27FC236}">
                    <a16:creationId xmlns:a16="http://schemas.microsoft.com/office/drawing/2014/main" id="{3746C936-531A-5057-E051-214D9FF803BB}"/>
                  </a:ext>
                </a:extLst>
              </p:cNvPr>
              <p:cNvSpPr>
                <a:spLocks noChangeShapeType="1"/>
              </p:cNvSpPr>
              <p:nvPr/>
            </p:nvSpPr>
            <p:spPr bwMode="auto">
              <a:xfrm>
                <a:off x="3678502" y="2736095"/>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378" name="Line 10">
                <a:extLst>
                  <a:ext uri="{FF2B5EF4-FFF2-40B4-BE49-F238E27FC236}">
                    <a16:creationId xmlns:a16="http://schemas.microsoft.com/office/drawing/2014/main" id="{78266402-9D8B-702D-CB0A-75BDB20CB3EA}"/>
                  </a:ext>
                </a:extLst>
              </p:cNvPr>
              <p:cNvSpPr>
                <a:spLocks noChangeShapeType="1"/>
              </p:cNvSpPr>
              <p:nvPr/>
            </p:nvSpPr>
            <p:spPr bwMode="auto">
              <a:xfrm>
                <a:off x="3678502" y="3343143"/>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379" name="Line 11">
                <a:extLst>
                  <a:ext uri="{FF2B5EF4-FFF2-40B4-BE49-F238E27FC236}">
                    <a16:creationId xmlns:a16="http://schemas.microsoft.com/office/drawing/2014/main" id="{54903E88-F6BB-003F-DC35-9EDC2E0586CD}"/>
                  </a:ext>
                </a:extLst>
              </p:cNvPr>
              <p:cNvSpPr>
                <a:spLocks noChangeShapeType="1"/>
              </p:cNvSpPr>
              <p:nvPr/>
            </p:nvSpPr>
            <p:spPr bwMode="auto">
              <a:xfrm>
                <a:off x="3678502" y="3892907"/>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380" name="TextBox 379">
                <a:extLst>
                  <a:ext uri="{FF2B5EF4-FFF2-40B4-BE49-F238E27FC236}">
                    <a16:creationId xmlns:a16="http://schemas.microsoft.com/office/drawing/2014/main" id="{7289DB39-E26A-BDDF-800D-450F7A52C75A}"/>
                  </a:ext>
                </a:extLst>
              </p:cNvPr>
              <p:cNvSpPr txBox="1"/>
              <p:nvPr/>
            </p:nvSpPr>
            <p:spPr>
              <a:xfrm rot="16200000">
                <a:off x="2220859" y="2799082"/>
                <a:ext cx="2303672" cy="246221"/>
              </a:xfrm>
              <a:prstGeom prst="rect">
                <a:avLst/>
              </a:prstGeom>
              <a:noFill/>
            </p:spPr>
            <p:txBody>
              <a:bodyPr wrap="none" rtlCol="0">
                <a:spAutoFit/>
              </a:bodyPr>
              <a:lstStyle/>
              <a:p>
                <a:pPr algn="ctr" fontAlgn="base">
                  <a:spcBef>
                    <a:spcPct val="0"/>
                  </a:spcBef>
                  <a:spcAft>
                    <a:spcPct val="0"/>
                  </a:spcAft>
                </a:pPr>
                <a:r>
                  <a:rPr lang="ja-JP" sz="1000">
                    <a:solidFill>
                      <a:schemeClr val="tx1"/>
                    </a:solidFill>
                    <a:cs typeface="Arial" panose="020B0604020202020204" pitchFamily="34" charset="0"/>
                  </a:rPr>
                  <a:t>濃度（ng/mL）</a:t>
                </a:r>
              </a:p>
            </p:txBody>
          </p:sp>
          <p:sp>
            <p:nvSpPr>
              <p:cNvPr id="381" name="TextBox 380">
                <a:extLst>
                  <a:ext uri="{FF2B5EF4-FFF2-40B4-BE49-F238E27FC236}">
                    <a16:creationId xmlns:a16="http://schemas.microsoft.com/office/drawing/2014/main" id="{F8DF8BC1-1275-68D5-C8DA-9AAE40A2D2CB}"/>
                  </a:ext>
                </a:extLst>
              </p:cNvPr>
              <p:cNvSpPr txBox="1"/>
              <p:nvPr/>
            </p:nvSpPr>
            <p:spPr>
              <a:xfrm>
                <a:off x="3394258" y="1897144"/>
                <a:ext cx="373820" cy="40430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r>
                  <a:rPr lang="ja-JP" sz="1000" baseline="30000">
                    <a:solidFill>
                      <a:schemeClr val="tx1"/>
                    </a:solidFill>
                    <a:cs typeface="Arial" panose="020B0604020202020204" pitchFamily="34" charset="0"/>
                  </a:rPr>
                  <a:t>2</a:t>
                </a:r>
              </a:p>
            </p:txBody>
          </p:sp>
          <p:sp>
            <p:nvSpPr>
              <p:cNvPr id="382" name="TextBox 381">
                <a:extLst>
                  <a:ext uri="{FF2B5EF4-FFF2-40B4-BE49-F238E27FC236}">
                    <a16:creationId xmlns:a16="http://schemas.microsoft.com/office/drawing/2014/main" id="{211E00EC-561E-CB20-A56E-AADE46272307}"/>
                  </a:ext>
                </a:extLst>
              </p:cNvPr>
              <p:cNvSpPr txBox="1"/>
              <p:nvPr/>
            </p:nvSpPr>
            <p:spPr>
              <a:xfrm>
                <a:off x="3394258" y="2541633"/>
                <a:ext cx="373820" cy="40430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r>
                  <a:rPr lang="ja-JP" sz="1000" baseline="30000">
                    <a:solidFill>
                      <a:schemeClr val="tx1"/>
                    </a:solidFill>
                    <a:cs typeface="Arial" panose="020B0604020202020204" pitchFamily="34" charset="0"/>
                  </a:rPr>
                  <a:t>1</a:t>
                </a:r>
              </a:p>
            </p:txBody>
          </p:sp>
          <p:sp>
            <p:nvSpPr>
              <p:cNvPr id="383" name="TextBox 382">
                <a:extLst>
                  <a:ext uri="{FF2B5EF4-FFF2-40B4-BE49-F238E27FC236}">
                    <a16:creationId xmlns:a16="http://schemas.microsoft.com/office/drawing/2014/main" id="{1520F097-87D5-B9CA-F7B6-EF18A5647807}"/>
                  </a:ext>
                </a:extLst>
              </p:cNvPr>
              <p:cNvSpPr txBox="1"/>
              <p:nvPr/>
            </p:nvSpPr>
            <p:spPr>
              <a:xfrm>
                <a:off x="3394258" y="3153364"/>
                <a:ext cx="373820" cy="40430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r>
                  <a:rPr lang="ja-JP" sz="1000" baseline="30000">
                    <a:solidFill>
                      <a:schemeClr val="tx1"/>
                    </a:solidFill>
                    <a:cs typeface="Arial" panose="020B0604020202020204" pitchFamily="34" charset="0"/>
                  </a:rPr>
                  <a:t>0</a:t>
                </a:r>
              </a:p>
            </p:txBody>
          </p:sp>
          <p:sp>
            <p:nvSpPr>
              <p:cNvPr id="384" name="TextBox 383">
                <a:extLst>
                  <a:ext uri="{FF2B5EF4-FFF2-40B4-BE49-F238E27FC236}">
                    <a16:creationId xmlns:a16="http://schemas.microsoft.com/office/drawing/2014/main" id="{D753348B-A888-C82B-408A-BA2A9FB8BCAB}"/>
                  </a:ext>
                </a:extLst>
              </p:cNvPr>
              <p:cNvSpPr txBox="1"/>
              <p:nvPr/>
            </p:nvSpPr>
            <p:spPr>
              <a:xfrm>
                <a:off x="3365412" y="3721929"/>
                <a:ext cx="402674" cy="404301"/>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r>
                  <a:rPr lang="ja-JP" sz="1000" baseline="30000">
                    <a:solidFill>
                      <a:schemeClr val="tx1"/>
                    </a:solidFill>
                    <a:cs typeface="Arial" panose="020B0604020202020204" pitchFamily="34" charset="0"/>
                  </a:rPr>
                  <a:t>-1</a:t>
                </a:r>
              </a:p>
            </p:txBody>
          </p:sp>
        </p:grpSp>
        <p:cxnSp>
          <p:nvCxnSpPr>
            <p:cNvPr id="413" name="Straight Connector 412">
              <a:extLst>
                <a:ext uri="{FF2B5EF4-FFF2-40B4-BE49-F238E27FC236}">
                  <a16:creationId xmlns:a16="http://schemas.microsoft.com/office/drawing/2014/main" id="{19CF960A-979B-5ED9-5A29-D175BA707F87}"/>
                </a:ext>
              </a:extLst>
            </p:cNvPr>
            <p:cNvCxnSpPr>
              <a:cxnSpLocks/>
            </p:cNvCxnSpPr>
            <p:nvPr/>
          </p:nvCxnSpPr>
          <p:spPr>
            <a:xfrm>
              <a:off x="11506929" y="3874735"/>
              <a:ext cx="7572" cy="929505"/>
            </a:xfrm>
            <a:prstGeom prst="line">
              <a:avLst/>
            </a:prstGeom>
            <a:ln>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EF94D4DE-2DB5-EB9D-61C5-42A12BBC91AE}"/>
                </a:ext>
              </a:extLst>
            </p:cNvPr>
            <p:cNvCxnSpPr>
              <a:cxnSpLocks/>
            </p:cNvCxnSpPr>
            <p:nvPr/>
          </p:nvCxnSpPr>
          <p:spPr>
            <a:xfrm>
              <a:off x="10903855" y="3577861"/>
              <a:ext cx="0" cy="965221"/>
            </a:xfrm>
            <a:prstGeom prst="line">
              <a:avLst/>
            </a:prstGeom>
            <a:ln>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63D26913-4201-88D9-CC7E-2697EA13036F}"/>
                </a:ext>
              </a:extLst>
            </p:cNvPr>
            <p:cNvCxnSpPr>
              <a:cxnSpLocks/>
            </p:cNvCxnSpPr>
            <p:nvPr/>
          </p:nvCxnSpPr>
          <p:spPr>
            <a:xfrm>
              <a:off x="9070965" y="3523559"/>
              <a:ext cx="0" cy="1215623"/>
            </a:xfrm>
            <a:prstGeom prst="line">
              <a:avLst/>
            </a:prstGeom>
            <a:ln>
              <a:solidFill>
                <a:srgbClr val="969696"/>
              </a:solidFill>
            </a:ln>
          </p:spPr>
          <p:style>
            <a:lnRef idx="1">
              <a:schemeClr val="accent1"/>
            </a:lnRef>
            <a:fillRef idx="0">
              <a:schemeClr val="accent1"/>
            </a:fillRef>
            <a:effectRef idx="0">
              <a:schemeClr val="accent1"/>
            </a:effectRef>
            <a:fontRef idx="minor">
              <a:schemeClr val="tx1"/>
            </a:fontRef>
          </p:style>
        </p:cxnSp>
        <p:grpSp>
          <p:nvGrpSpPr>
            <p:cNvPr id="322" name="Group 321">
              <a:extLst>
                <a:ext uri="{FF2B5EF4-FFF2-40B4-BE49-F238E27FC236}">
                  <a16:creationId xmlns:a16="http://schemas.microsoft.com/office/drawing/2014/main" id="{6297CA9D-5B0B-0F99-6787-6FCCC5A82893}"/>
                </a:ext>
              </a:extLst>
            </p:cNvPr>
            <p:cNvGrpSpPr/>
            <p:nvPr/>
          </p:nvGrpSpPr>
          <p:grpSpPr>
            <a:xfrm>
              <a:off x="8098982" y="3446982"/>
              <a:ext cx="1826716" cy="1633948"/>
              <a:chOff x="8255062" y="3543518"/>
              <a:chExt cx="1724921" cy="1633948"/>
            </a:xfrm>
          </p:grpSpPr>
          <p:grpSp>
            <p:nvGrpSpPr>
              <p:cNvPr id="306" name="Group 305">
                <a:extLst>
                  <a:ext uri="{FF2B5EF4-FFF2-40B4-BE49-F238E27FC236}">
                    <a16:creationId xmlns:a16="http://schemas.microsoft.com/office/drawing/2014/main" id="{CE234E6B-5293-75F4-F12E-9E5A65C876D8}"/>
                  </a:ext>
                </a:extLst>
              </p:cNvPr>
              <p:cNvGrpSpPr/>
              <p:nvPr/>
            </p:nvGrpSpPr>
            <p:grpSpPr>
              <a:xfrm>
                <a:off x="8705436" y="3585777"/>
                <a:ext cx="1274547" cy="1591689"/>
                <a:chOff x="1521250" y="3573379"/>
                <a:chExt cx="1274547" cy="1591689"/>
              </a:xfrm>
            </p:grpSpPr>
            <p:sp>
              <p:nvSpPr>
                <p:cNvPr id="307" name="Freeform 21">
                  <a:extLst>
                    <a:ext uri="{FF2B5EF4-FFF2-40B4-BE49-F238E27FC236}">
                      <a16:creationId xmlns:a16="http://schemas.microsoft.com/office/drawing/2014/main" id="{90C93690-F51B-6038-2AD8-8AD66DA8B2EB}"/>
                    </a:ext>
                  </a:extLst>
                </p:cNvPr>
                <p:cNvSpPr>
                  <a:spLocks/>
                </p:cNvSpPr>
                <p:nvPr/>
              </p:nvSpPr>
              <p:spPr bwMode="auto">
                <a:xfrm>
                  <a:off x="1521250" y="3573379"/>
                  <a:ext cx="1242006" cy="138077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308" name="TextBox 307">
                  <a:extLst>
                    <a:ext uri="{FF2B5EF4-FFF2-40B4-BE49-F238E27FC236}">
                      <a16:creationId xmlns:a16="http://schemas.microsoft.com/office/drawing/2014/main" id="{2D6BE001-0059-46FC-D35B-93BF3EBE4AEF}"/>
                    </a:ext>
                  </a:extLst>
                </p:cNvPr>
                <p:cNvSpPr txBox="1"/>
                <p:nvPr/>
              </p:nvSpPr>
              <p:spPr>
                <a:xfrm>
                  <a:off x="1679120" y="4918847"/>
                  <a:ext cx="617881" cy="246221"/>
                </a:xfrm>
                <a:prstGeom prst="rect">
                  <a:avLst/>
                </a:prstGeom>
                <a:noFill/>
              </p:spPr>
              <p:txBody>
                <a:bodyPr wrap="none" rtlCol="0">
                  <a:spAutoFit/>
                </a:bodyPr>
                <a:lstStyle/>
                <a:p>
                  <a:pPr algn="ctr"/>
                  <a:r>
                    <a:rPr lang="ja-JP" sz="1000">
                      <a:solidFill>
                        <a:schemeClr val="tx1"/>
                      </a:solidFill>
                    </a:rPr>
                    <a:t>DCBなし</a:t>
                  </a:r>
                </a:p>
              </p:txBody>
            </p:sp>
            <p:sp>
              <p:nvSpPr>
                <p:cNvPr id="309" name="TextBox 308">
                  <a:extLst>
                    <a:ext uri="{FF2B5EF4-FFF2-40B4-BE49-F238E27FC236}">
                      <a16:creationId xmlns:a16="http://schemas.microsoft.com/office/drawing/2014/main" id="{ADAB142A-7EBC-58E8-DD94-FC774174F3EF}"/>
                    </a:ext>
                  </a:extLst>
                </p:cNvPr>
                <p:cNvSpPr txBox="1"/>
                <p:nvPr/>
              </p:nvSpPr>
              <p:spPr>
                <a:xfrm>
                  <a:off x="2365610" y="4918847"/>
                  <a:ext cx="430187" cy="246221"/>
                </a:xfrm>
                <a:prstGeom prst="rect">
                  <a:avLst/>
                </a:prstGeom>
                <a:noFill/>
              </p:spPr>
              <p:txBody>
                <a:bodyPr wrap="none" rtlCol="0">
                  <a:spAutoFit/>
                </a:bodyPr>
                <a:lstStyle/>
                <a:p>
                  <a:pPr algn="ctr"/>
                  <a:r>
                    <a:rPr lang="ja-JP" sz="1000">
                      <a:solidFill>
                        <a:schemeClr val="tx1"/>
                      </a:solidFill>
                    </a:rPr>
                    <a:t>DCB</a:t>
                  </a:r>
                </a:p>
              </p:txBody>
            </p:sp>
          </p:grpSp>
          <p:grpSp>
            <p:nvGrpSpPr>
              <p:cNvPr id="310" name="Group 309">
                <a:extLst>
                  <a:ext uri="{FF2B5EF4-FFF2-40B4-BE49-F238E27FC236}">
                    <a16:creationId xmlns:a16="http://schemas.microsoft.com/office/drawing/2014/main" id="{0D1F1E83-CBB2-6217-3191-5946C4296BF8}"/>
                  </a:ext>
                </a:extLst>
              </p:cNvPr>
              <p:cNvGrpSpPr/>
              <p:nvPr/>
            </p:nvGrpSpPr>
            <p:grpSpPr>
              <a:xfrm>
                <a:off x="8255062" y="3543518"/>
                <a:ext cx="453114" cy="1402948"/>
                <a:chOff x="3311622" y="1604254"/>
                <a:chExt cx="453114" cy="2635785"/>
              </a:xfrm>
            </p:grpSpPr>
            <p:sp>
              <p:nvSpPr>
                <p:cNvPr id="311" name="Line 7">
                  <a:extLst>
                    <a:ext uri="{FF2B5EF4-FFF2-40B4-BE49-F238E27FC236}">
                      <a16:creationId xmlns:a16="http://schemas.microsoft.com/office/drawing/2014/main" id="{2A47F600-C8A2-C192-D513-154D382CEB48}"/>
                    </a:ext>
                  </a:extLst>
                </p:cNvPr>
                <p:cNvSpPr>
                  <a:spLocks noChangeShapeType="1"/>
                </p:cNvSpPr>
                <p:nvPr/>
              </p:nvSpPr>
              <p:spPr bwMode="auto">
                <a:xfrm>
                  <a:off x="3678502" y="189855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312" name="Line 8">
                  <a:extLst>
                    <a:ext uri="{FF2B5EF4-FFF2-40B4-BE49-F238E27FC236}">
                      <a16:creationId xmlns:a16="http://schemas.microsoft.com/office/drawing/2014/main" id="{3DEC13FA-0D21-8A01-66F4-B0ED951892EE}"/>
                    </a:ext>
                  </a:extLst>
                </p:cNvPr>
                <p:cNvSpPr>
                  <a:spLocks noChangeShapeType="1"/>
                </p:cNvSpPr>
                <p:nvPr/>
              </p:nvSpPr>
              <p:spPr bwMode="auto">
                <a:xfrm>
                  <a:off x="3678502" y="2397315"/>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313" name="Line 9">
                  <a:extLst>
                    <a:ext uri="{FF2B5EF4-FFF2-40B4-BE49-F238E27FC236}">
                      <a16:creationId xmlns:a16="http://schemas.microsoft.com/office/drawing/2014/main" id="{47682CFE-CB07-7519-3CC1-F4E5D6A3F985}"/>
                    </a:ext>
                  </a:extLst>
                </p:cNvPr>
                <p:cNvSpPr>
                  <a:spLocks noChangeShapeType="1"/>
                </p:cNvSpPr>
                <p:nvPr/>
              </p:nvSpPr>
              <p:spPr bwMode="auto">
                <a:xfrm>
                  <a:off x="3678502" y="2912194"/>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314" name="Line 10">
                  <a:extLst>
                    <a:ext uri="{FF2B5EF4-FFF2-40B4-BE49-F238E27FC236}">
                      <a16:creationId xmlns:a16="http://schemas.microsoft.com/office/drawing/2014/main" id="{82075169-6F34-546F-9AD5-E4918C57644A}"/>
                    </a:ext>
                  </a:extLst>
                </p:cNvPr>
                <p:cNvSpPr>
                  <a:spLocks noChangeShapeType="1"/>
                </p:cNvSpPr>
                <p:nvPr/>
              </p:nvSpPr>
              <p:spPr bwMode="auto">
                <a:xfrm>
                  <a:off x="3678502" y="3416330"/>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315" name="Line 11">
                  <a:extLst>
                    <a:ext uri="{FF2B5EF4-FFF2-40B4-BE49-F238E27FC236}">
                      <a16:creationId xmlns:a16="http://schemas.microsoft.com/office/drawing/2014/main" id="{AE186827-2BBF-95C5-50DF-B45356F2AFD3}"/>
                    </a:ext>
                  </a:extLst>
                </p:cNvPr>
                <p:cNvSpPr>
                  <a:spLocks noChangeShapeType="1"/>
                </p:cNvSpPr>
                <p:nvPr/>
              </p:nvSpPr>
              <p:spPr bwMode="auto">
                <a:xfrm>
                  <a:off x="3678502" y="3925838"/>
                  <a:ext cx="86234"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316" name="TextBox 315">
                  <a:extLst>
                    <a:ext uri="{FF2B5EF4-FFF2-40B4-BE49-F238E27FC236}">
                      <a16:creationId xmlns:a16="http://schemas.microsoft.com/office/drawing/2014/main" id="{F2472158-E2B2-7C33-9457-68BAC41A47E9}"/>
                    </a:ext>
                  </a:extLst>
                </p:cNvPr>
                <p:cNvSpPr txBox="1"/>
                <p:nvPr/>
              </p:nvSpPr>
              <p:spPr>
                <a:xfrm rot="16200000">
                  <a:off x="2109979" y="2805897"/>
                  <a:ext cx="2635785" cy="232500"/>
                </a:xfrm>
                <a:prstGeom prst="rect">
                  <a:avLst/>
                </a:prstGeom>
                <a:noFill/>
              </p:spPr>
              <p:txBody>
                <a:bodyPr wrap="none" rtlCol="0">
                  <a:spAutoFit/>
                </a:bodyPr>
                <a:lstStyle/>
                <a:p>
                  <a:pPr algn="ctr" fontAlgn="base">
                    <a:spcBef>
                      <a:spcPct val="0"/>
                    </a:spcBef>
                    <a:spcAft>
                      <a:spcPct val="0"/>
                    </a:spcAft>
                  </a:pPr>
                  <a:r>
                    <a:rPr lang="ja-JP" sz="1000">
                      <a:solidFill>
                        <a:schemeClr val="tx1"/>
                      </a:solidFill>
                      <a:cs typeface="Arial" panose="020B0604020202020204" pitchFamily="34" charset="0"/>
                    </a:rPr>
                    <a:t>濃度（ng/mL）</a:t>
                  </a:r>
                </a:p>
              </p:txBody>
            </p:sp>
            <p:sp>
              <p:nvSpPr>
                <p:cNvPr id="317" name="TextBox 316">
                  <a:extLst>
                    <a:ext uri="{FF2B5EF4-FFF2-40B4-BE49-F238E27FC236}">
                      <a16:creationId xmlns:a16="http://schemas.microsoft.com/office/drawing/2014/main" id="{1DE6E27E-5E71-2387-EB47-FC3E80A31724}"/>
                    </a:ext>
                  </a:extLst>
                </p:cNvPr>
                <p:cNvSpPr txBox="1"/>
                <p:nvPr/>
              </p:nvSpPr>
              <p:spPr>
                <a:xfrm>
                  <a:off x="3450761" y="1666424"/>
                  <a:ext cx="307578" cy="462587"/>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50</a:t>
                  </a:r>
                </a:p>
              </p:txBody>
            </p:sp>
            <p:sp>
              <p:nvSpPr>
                <p:cNvPr id="318" name="TextBox 317">
                  <a:extLst>
                    <a:ext uri="{FF2B5EF4-FFF2-40B4-BE49-F238E27FC236}">
                      <a16:creationId xmlns:a16="http://schemas.microsoft.com/office/drawing/2014/main" id="{2BC4500A-E430-09CC-FF97-D392BF6803E6}"/>
                    </a:ext>
                  </a:extLst>
                </p:cNvPr>
                <p:cNvSpPr txBox="1"/>
                <p:nvPr/>
              </p:nvSpPr>
              <p:spPr>
                <a:xfrm>
                  <a:off x="3450759" y="2164955"/>
                  <a:ext cx="307578" cy="462587"/>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40</a:t>
                  </a:r>
                </a:p>
              </p:txBody>
            </p:sp>
            <p:sp>
              <p:nvSpPr>
                <p:cNvPr id="319" name="TextBox 318">
                  <a:extLst>
                    <a:ext uri="{FF2B5EF4-FFF2-40B4-BE49-F238E27FC236}">
                      <a16:creationId xmlns:a16="http://schemas.microsoft.com/office/drawing/2014/main" id="{A146A253-667F-403A-1D1B-CA69A3F75D58}"/>
                    </a:ext>
                  </a:extLst>
                </p:cNvPr>
                <p:cNvSpPr txBox="1"/>
                <p:nvPr/>
              </p:nvSpPr>
              <p:spPr>
                <a:xfrm>
                  <a:off x="3450759" y="2679606"/>
                  <a:ext cx="307578" cy="462587"/>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30</a:t>
                  </a:r>
                </a:p>
              </p:txBody>
            </p:sp>
            <p:sp>
              <p:nvSpPr>
                <p:cNvPr id="320" name="TextBox 319">
                  <a:extLst>
                    <a:ext uri="{FF2B5EF4-FFF2-40B4-BE49-F238E27FC236}">
                      <a16:creationId xmlns:a16="http://schemas.microsoft.com/office/drawing/2014/main" id="{166E130A-CE4F-7076-0DC6-560B4420018F}"/>
                    </a:ext>
                  </a:extLst>
                </p:cNvPr>
                <p:cNvSpPr txBox="1"/>
                <p:nvPr/>
              </p:nvSpPr>
              <p:spPr>
                <a:xfrm>
                  <a:off x="3450759" y="3183510"/>
                  <a:ext cx="307578" cy="462587"/>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20</a:t>
                  </a:r>
                </a:p>
              </p:txBody>
            </p:sp>
            <p:sp>
              <p:nvSpPr>
                <p:cNvPr id="321" name="TextBox 320">
                  <a:extLst>
                    <a:ext uri="{FF2B5EF4-FFF2-40B4-BE49-F238E27FC236}">
                      <a16:creationId xmlns:a16="http://schemas.microsoft.com/office/drawing/2014/main" id="{048B106B-1BCA-E6DC-CB49-0DBACFCB5D41}"/>
                    </a:ext>
                  </a:extLst>
                </p:cNvPr>
                <p:cNvSpPr txBox="1"/>
                <p:nvPr/>
              </p:nvSpPr>
              <p:spPr>
                <a:xfrm>
                  <a:off x="3450770" y="3692788"/>
                  <a:ext cx="307578" cy="462587"/>
                </a:xfrm>
                <a:prstGeom prst="rect">
                  <a:avLst/>
                </a:prstGeom>
                <a:noFill/>
              </p:spPr>
              <p:txBody>
                <a:bodyPr wrap="none" rtlCol="0" anchor="ctr" anchorCtr="0">
                  <a:spAutoFit/>
                </a:bodyPr>
                <a:lstStyle/>
                <a:p>
                  <a:pPr algn="r"/>
                  <a:r>
                    <a:rPr lang="ja-JP" sz="1000">
                      <a:solidFill>
                        <a:schemeClr val="tx1"/>
                      </a:solidFill>
                      <a:cs typeface="Arial" panose="020B0604020202020204" pitchFamily="34" charset="0"/>
                    </a:rPr>
                    <a:t>10</a:t>
                  </a:r>
                </a:p>
              </p:txBody>
            </p:sp>
          </p:grpSp>
        </p:grpSp>
        <p:sp>
          <p:nvSpPr>
            <p:cNvPr id="323" name="Rectangle 322">
              <a:extLst>
                <a:ext uri="{FF2B5EF4-FFF2-40B4-BE49-F238E27FC236}">
                  <a16:creationId xmlns:a16="http://schemas.microsoft.com/office/drawing/2014/main" id="{33B0AF94-24A7-A822-AACF-5913B0ACB218}"/>
                </a:ext>
              </a:extLst>
            </p:cNvPr>
            <p:cNvSpPr/>
            <p:nvPr/>
          </p:nvSpPr>
          <p:spPr>
            <a:xfrm>
              <a:off x="8853326" y="4173450"/>
              <a:ext cx="421379" cy="442319"/>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324" name="Straight Connector 323">
              <a:extLst>
                <a:ext uri="{FF2B5EF4-FFF2-40B4-BE49-F238E27FC236}">
                  <a16:creationId xmlns:a16="http://schemas.microsoft.com/office/drawing/2014/main" id="{E8202AC1-40B9-7ABF-4B31-82017A73F6B6}"/>
                </a:ext>
              </a:extLst>
            </p:cNvPr>
            <p:cNvCxnSpPr/>
            <p:nvPr/>
          </p:nvCxnSpPr>
          <p:spPr>
            <a:xfrm>
              <a:off x="8853326" y="4464522"/>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grpSp>
          <p:nvGrpSpPr>
            <p:cNvPr id="330" name="Group 329">
              <a:extLst>
                <a:ext uri="{FF2B5EF4-FFF2-40B4-BE49-F238E27FC236}">
                  <a16:creationId xmlns:a16="http://schemas.microsoft.com/office/drawing/2014/main" id="{459EFFE0-9B4F-DB1B-D476-35FC25338AD1}"/>
                </a:ext>
              </a:extLst>
            </p:cNvPr>
            <p:cNvGrpSpPr/>
            <p:nvPr/>
          </p:nvGrpSpPr>
          <p:grpSpPr>
            <a:xfrm>
              <a:off x="8979082" y="4691520"/>
              <a:ext cx="197579" cy="72000"/>
              <a:chOff x="7323259" y="4715809"/>
              <a:chExt cx="186569" cy="72000"/>
            </a:xfrm>
          </p:grpSpPr>
          <p:sp>
            <p:nvSpPr>
              <p:cNvPr id="327" name="Oval 326">
                <a:extLst>
                  <a:ext uri="{FF2B5EF4-FFF2-40B4-BE49-F238E27FC236}">
                    <a16:creationId xmlns:a16="http://schemas.microsoft.com/office/drawing/2014/main" id="{34CDD788-6002-4E38-A97B-35EDE91A3F46}"/>
                  </a:ext>
                </a:extLst>
              </p:cNvPr>
              <p:cNvSpPr>
                <a:spLocks noChangeAspect="1"/>
              </p:cNvSpPr>
              <p:nvPr/>
            </p:nvSpPr>
            <p:spPr>
              <a:xfrm>
                <a:off x="7323259"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28" name="Oval 327">
                <a:extLst>
                  <a:ext uri="{FF2B5EF4-FFF2-40B4-BE49-F238E27FC236}">
                    <a16:creationId xmlns:a16="http://schemas.microsoft.com/office/drawing/2014/main" id="{0806E261-B34C-D6C0-5F27-EF5BA3CCEA79}"/>
                  </a:ext>
                </a:extLst>
              </p:cNvPr>
              <p:cNvSpPr>
                <a:spLocks noChangeAspect="1"/>
              </p:cNvSpPr>
              <p:nvPr/>
            </p:nvSpPr>
            <p:spPr>
              <a:xfrm>
                <a:off x="7437828"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29" name="Oval 328">
                <a:extLst>
                  <a:ext uri="{FF2B5EF4-FFF2-40B4-BE49-F238E27FC236}">
                    <a16:creationId xmlns:a16="http://schemas.microsoft.com/office/drawing/2014/main" id="{D23C5F46-7032-2B56-F8B7-C1FEADED6A2D}"/>
                  </a:ext>
                </a:extLst>
              </p:cNvPr>
              <p:cNvSpPr>
                <a:spLocks noChangeAspect="1"/>
              </p:cNvSpPr>
              <p:nvPr/>
            </p:nvSpPr>
            <p:spPr>
              <a:xfrm>
                <a:off x="7378983" y="4715809"/>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grpSp>
        <p:grpSp>
          <p:nvGrpSpPr>
            <p:cNvPr id="331" name="Group 330">
              <a:extLst>
                <a:ext uri="{FF2B5EF4-FFF2-40B4-BE49-F238E27FC236}">
                  <a16:creationId xmlns:a16="http://schemas.microsoft.com/office/drawing/2014/main" id="{9965BE6C-CD18-785B-F4C0-4801FEE96672}"/>
                </a:ext>
              </a:extLst>
            </p:cNvPr>
            <p:cNvGrpSpPr/>
            <p:nvPr/>
          </p:nvGrpSpPr>
          <p:grpSpPr>
            <a:xfrm>
              <a:off x="8973073" y="4578764"/>
              <a:ext cx="197579" cy="72000"/>
              <a:chOff x="7323259" y="4715809"/>
              <a:chExt cx="186569" cy="72000"/>
            </a:xfrm>
          </p:grpSpPr>
          <p:sp>
            <p:nvSpPr>
              <p:cNvPr id="332" name="Oval 331">
                <a:extLst>
                  <a:ext uri="{FF2B5EF4-FFF2-40B4-BE49-F238E27FC236}">
                    <a16:creationId xmlns:a16="http://schemas.microsoft.com/office/drawing/2014/main" id="{A1F832E1-C125-4338-19B5-044183FDB5D2}"/>
                  </a:ext>
                </a:extLst>
              </p:cNvPr>
              <p:cNvSpPr>
                <a:spLocks noChangeAspect="1"/>
              </p:cNvSpPr>
              <p:nvPr/>
            </p:nvSpPr>
            <p:spPr>
              <a:xfrm>
                <a:off x="7323259"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33" name="Oval 332">
                <a:extLst>
                  <a:ext uri="{FF2B5EF4-FFF2-40B4-BE49-F238E27FC236}">
                    <a16:creationId xmlns:a16="http://schemas.microsoft.com/office/drawing/2014/main" id="{61079787-8FEC-841C-9C34-57764991CDB5}"/>
                  </a:ext>
                </a:extLst>
              </p:cNvPr>
              <p:cNvSpPr>
                <a:spLocks noChangeAspect="1"/>
              </p:cNvSpPr>
              <p:nvPr/>
            </p:nvSpPr>
            <p:spPr>
              <a:xfrm>
                <a:off x="7437828"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34" name="Oval 333">
                <a:extLst>
                  <a:ext uri="{FF2B5EF4-FFF2-40B4-BE49-F238E27FC236}">
                    <a16:creationId xmlns:a16="http://schemas.microsoft.com/office/drawing/2014/main" id="{3E2BF490-F667-3BF6-044D-7D5C74897F6C}"/>
                  </a:ext>
                </a:extLst>
              </p:cNvPr>
              <p:cNvSpPr>
                <a:spLocks noChangeAspect="1"/>
              </p:cNvSpPr>
              <p:nvPr/>
            </p:nvSpPr>
            <p:spPr>
              <a:xfrm>
                <a:off x="7378983" y="4715809"/>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grpSp>
        <p:sp>
          <p:nvSpPr>
            <p:cNvPr id="335" name="Oval 334">
              <a:extLst>
                <a:ext uri="{FF2B5EF4-FFF2-40B4-BE49-F238E27FC236}">
                  <a16:creationId xmlns:a16="http://schemas.microsoft.com/office/drawing/2014/main" id="{93D7A7C1-C496-4257-0774-089224F7A6EA}"/>
                </a:ext>
              </a:extLst>
            </p:cNvPr>
            <p:cNvSpPr>
              <a:spLocks noChangeAspect="1"/>
            </p:cNvSpPr>
            <p:nvPr/>
          </p:nvSpPr>
          <p:spPr>
            <a:xfrm>
              <a:off x="9032841" y="4635606"/>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36" name="Oval 335">
              <a:extLst>
                <a:ext uri="{FF2B5EF4-FFF2-40B4-BE49-F238E27FC236}">
                  <a16:creationId xmlns:a16="http://schemas.microsoft.com/office/drawing/2014/main" id="{B08CF17A-DBA5-74F8-DDC8-286022C41137}"/>
                </a:ext>
              </a:extLst>
            </p:cNvPr>
            <p:cNvSpPr>
              <a:spLocks noChangeAspect="1"/>
            </p:cNvSpPr>
            <p:nvPr/>
          </p:nvSpPr>
          <p:spPr>
            <a:xfrm>
              <a:off x="9032841" y="4459800"/>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37" name="Oval 336">
              <a:extLst>
                <a:ext uri="{FF2B5EF4-FFF2-40B4-BE49-F238E27FC236}">
                  <a16:creationId xmlns:a16="http://schemas.microsoft.com/office/drawing/2014/main" id="{C23720FB-64EB-A519-ED57-A3AB310282DA}"/>
                </a:ext>
              </a:extLst>
            </p:cNvPr>
            <p:cNvSpPr>
              <a:spLocks noChangeAspect="1"/>
            </p:cNvSpPr>
            <p:nvPr/>
          </p:nvSpPr>
          <p:spPr>
            <a:xfrm>
              <a:off x="9032841" y="4380426"/>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38" name="TextBox 337">
              <a:extLst>
                <a:ext uri="{FF2B5EF4-FFF2-40B4-BE49-F238E27FC236}">
                  <a16:creationId xmlns:a16="http://schemas.microsoft.com/office/drawing/2014/main" id="{8B7DB831-F6E3-535B-240F-8D279BA00B57}"/>
                </a:ext>
              </a:extLst>
            </p:cNvPr>
            <p:cNvSpPr txBox="1"/>
            <p:nvPr/>
          </p:nvSpPr>
          <p:spPr>
            <a:xfrm>
              <a:off x="9235633" y="4263763"/>
              <a:ext cx="325730" cy="246221"/>
            </a:xfrm>
            <a:prstGeom prst="rect">
              <a:avLst/>
            </a:prstGeom>
            <a:noFill/>
          </p:spPr>
          <p:txBody>
            <a:bodyPr wrap="none" rtlCol="0">
              <a:spAutoFit/>
            </a:bodyPr>
            <a:lstStyle/>
            <a:p>
              <a:pPr algn="ctr"/>
              <a:r>
                <a:rPr lang="ja-JP" sz="1000">
                  <a:solidFill>
                    <a:schemeClr val="tx1"/>
                  </a:solidFill>
                </a:rPr>
                <a:t>50</a:t>
              </a:r>
            </a:p>
          </p:txBody>
        </p:sp>
        <p:sp>
          <p:nvSpPr>
            <p:cNvPr id="339" name="Oval 338">
              <a:extLst>
                <a:ext uri="{FF2B5EF4-FFF2-40B4-BE49-F238E27FC236}">
                  <a16:creationId xmlns:a16="http://schemas.microsoft.com/office/drawing/2014/main" id="{0F21AE7D-F89E-CF53-D002-1B8A6502241F}"/>
                </a:ext>
              </a:extLst>
            </p:cNvPr>
            <p:cNvSpPr>
              <a:spLocks noChangeAspect="1"/>
            </p:cNvSpPr>
            <p:nvPr/>
          </p:nvSpPr>
          <p:spPr>
            <a:xfrm>
              <a:off x="9032841" y="4253112"/>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grpSp>
          <p:nvGrpSpPr>
            <p:cNvPr id="340" name="Group 339">
              <a:extLst>
                <a:ext uri="{FF2B5EF4-FFF2-40B4-BE49-F238E27FC236}">
                  <a16:creationId xmlns:a16="http://schemas.microsoft.com/office/drawing/2014/main" id="{6B610686-CFAB-48F9-4FA2-5CE34E18EE2B}"/>
                </a:ext>
              </a:extLst>
            </p:cNvPr>
            <p:cNvGrpSpPr/>
            <p:nvPr/>
          </p:nvGrpSpPr>
          <p:grpSpPr>
            <a:xfrm>
              <a:off x="8973073" y="4183195"/>
              <a:ext cx="197579" cy="72000"/>
              <a:chOff x="7323259" y="4715809"/>
              <a:chExt cx="186569" cy="72000"/>
            </a:xfrm>
          </p:grpSpPr>
          <p:sp>
            <p:nvSpPr>
              <p:cNvPr id="341" name="Oval 340">
                <a:extLst>
                  <a:ext uri="{FF2B5EF4-FFF2-40B4-BE49-F238E27FC236}">
                    <a16:creationId xmlns:a16="http://schemas.microsoft.com/office/drawing/2014/main" id="{163A2C0F-E08C-097E-EF71-138015A6D07C}"/>
                  </a:ext>
                </a:extLst>
              </p:cNvPr>
              <p:cNvSpPr>
                <a:spLocks noChangeAspect="1"/>
              </p:cNvSpPr>
              <p:nvPr/>
            </p:nvSpPr>
            <p:spPr>
              <a:xfrm>
                <a:off x="7323259"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42" name="Oval 341">
                <a:extLst>
                  <a:ext uri="{FF2B5EF4-FFF2-40B4-BE49-F238E27FC236}">
                    <a16:creationId xmlns:a16="http://schemas.microsoft.com/office/drawing/2014/main" id="{1868F84C-CB14-7CBA-2267-DB6E60C1BB05}"/>
                  </a:ext>
                </a:extLst>
              </p:cNvPr>
              <p:cNvSpPr>
                <a:spLocks noChangeAspect="1"/>
              </p:cNvSpPr>
              <p:nvPr/>
            </p:nvSpPr>
            <p:spPr>
              <a:xfrm>
                <a:off x="7437828"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43" name="Oval 342">
                <a:extLst>
                  <a:ext uri="{FF2B5EF4-FFF2-40B4-BE49-F238E27FC236}">
                    <a16:creationId xmlns:a16="http://schemas.microsoft.com/office/drawing/2014/main" id="{AF251732-E77A-4F02-495C-98C232719698}"/>
                  </a:ext>
                </a:extLst>
              </p:cNvPr>
              <p:cNvSpPr>
                <a:spLocks noChangeAspect="1"/>
              </p:cNvSpPr>
              <p:nvPr/>
            </p:nvSpPr>
            <p:spPr>
              <a:xfrm>
                <a:off x="7378983" y="4715809"/>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grpSp>
        <p:sp>
          <p:nvSpPr>
            <p:cNvPr id="344" name="Oval 343">
              <a:extLst>
                <a:ext uri="{FF2B5EF4-FFF2-40B4-BE49-F238E27FC236}">
                  <a16:creationId xmlns:a16="http://schemas.microsoft.com/office/drawing/2014/main" id="{177C3153-3FAC-84ED-C5F8-6630E87BD5CC}"/>
                </a:ext>
              </a:extLst>
            </p:cNvPr>
            <p:cNvSpPr>
              <a:spLocks noChangeAspect="1"/>
            </p:cNvSpPr>
            <p:nvPr/>
          </p:nvSpPr>
          <p:spPr>
            <a:xfrm>
              <a:off x="9032841" y="4025259"/>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45" name="Oval 344">
              <a:extLst>
                <a:ext uri="{FF2B5EF4-FFF2-40B4-BE49-F238E27FC236}">
                  <a16:creationId xmlns:a16="http://schemas.microsoft.com/office/drawing/2014/main" id="{6963D30D-414F-C2AA-58C9-8E7164966E19}"/>
                </a:ext>
              </a:extLst>
            </p:cNvPr>
            <p:cNvSpPr>
              <a:spLocks noChangeAspect="1"/>
            </p:cNvSpPr>
            <p:nvPr/>
          </p:nvSpPr>
          <p:spPr>
            <a:xfrm>
              <a:off x="9032841" y="3911491"/>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46" name="Oval 345">
              <a:extLst>
                <a:ext uri="{FF2B5EF4-FFF2-40B4-BE49-F238E27FC236}">
                  <a16:creationId xmlns:a16="http://schemas.microsoft.com/office/drawing/2014/main" id="{85724ABD-2562-3645-CAA6-BB6F7B10C0E1}"/>
                </a:ext>
              </a:extLst>
            </p:cNvPr>
            <p:cNvSpPr>
              <a:spLocks noChangeAspect="1"/>
            </p:cNvSpPr>
            <p:nvPr/>
          </p:nvSpPr>
          <p:spPr>
            <a:xfrm>
              <a:off x="9032841" y="3851153"/>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47" name="TextBox 346">
              <a:extLst>
                <a:ext uri="{FF2B5EF4-FFF2-40B4-BE49-F238E27FC236}">
                  <a16:creationId xmlns:a16="http://schemas.microsoft.com/office/drawing/2014/main" id="{86D6FB1B-B355-45C7-C0CB-C50C8B801DB5}"/>
                </a:ext>
              </a:extLst>
            </p:cNvPr>
            <p:cNvSpPr txBox="1"/>
            <p:nvPr/>
          </p:nvSpPr>
          <p:spPr>
            <a:xfrm>
              <a:off x="9192398" y="3908402"/>
              <a:ext cx="325730" cy="246221"/>
            </a:xfrm>
            <a:prstGeom prst="rect">
              <a:avLst/>
            </a:prstGeom>
            <a:noFill/>
          </p:spPr>
          <p:txBody>
            <a:bodyPr wrap="none" rtlCol="0">
              <a:spAutoFit/>
            </a:bodyPr>
            <a:lstStyle/>
            <a:p>
              <a:pPr algn="ctr"/>
              <a:r>
                <a:rPr lang="ja-JP" sz="1000">
                  <a:solidFill>
                    <a:schemeClr val="tx1"/>
                  </a:solidFill>
                </a:rPr>
                <a:t>15</a:t>
              </a:r>
            </a:p>
          </p:txBody>
        </p:sp>
        <p:sp>
          <p:nvSpPr>
            <p:cNvPr id="348" name="TextBox 347">
              <a:extLst>
                <a:ext uri="{FF2B5EF4-FFF2-40B4-BE49-F238E27FC236}">
                  <a16:creationId xmlns:a16="http://schemas.microsoft.com/office/drawing/2014/main" id="{E8881206-D438-5C4C-0868-73D0BB626C78}"/>
                </a:ext>
              </a:extLst>
            </p:cNvPr>
            <p:cNvSpPr txBox="1"/>
            <p:nvPr/>
          </p:nvSpPr>
          <p:spPr>
            <a:xfrm>
              <a:off x="9238246" y="3737403"/>
              <a:ext cx="255198" cy="246221"/>
            </a:xfrm>
            <a:prstGeom prst="rect">
              <a:avLst/>
            </a:prstGeom>
            <a:noFill/>
          </p:spPr>
          <p:txBody>
            <a:bodyPr wrap="none" rtlCol="0">
              <a:spAutoFit/>
            </a:bodyPr>
            <a:lstStyle/>
            <a:p>
              <a:pPr algn="ctr"/>
              <a:r>
                <a:rPr lang="ja-JP" sz="1000">
                  <a:solidFill>
                    <a:schemeClr val="tx1"/>
                  </a:solidFill>
                </a:rPr>
                <a:t>7</a:t>
              </a:r>
            </a:p>
          </p:txBody>
        </p:sp>
        <p:sp>
          <p:nvSpPr>
            <p:cNvPr id="349" name="Oval 348">
              <a:extLst>
                <a:ext uri="{FF2B5EF4-FFF2-40B4-BE49-F238E27FC236}">
                  <a16:creationId xmlns:a16="http://schemas.microsoft.com/office/drawing/2014/main" id="{766FD85E-9B57-D65A-646B-AA6E7E75F17D}"/>
                </a:ext>
              </a:extLst>
            </p:cNvPr>
            <p:cNvSpPr>
              <a:spLocks noChangeAspect="1"/>
            </p:cNvSpPr>
            <p:nvPr/>
          </p:nvSpPr>
          <p:spPr>
            <a:xfrm>
              <a:off x="9032841" y="3491007"/>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50" name="TextBox 349">
              <a:extLst>
                <a:ext uri="{FF2B5EF4-FFF2-40B4-BE49-F238E27FC236}">
                  <a16:creationId xmlns:a16="http://schemas.microsoft.com/office/drawing/2014/main" id="{A81104F1-AECA-AF34-AA11-4C82BDD2F1D6}"/>
                </a:ext>
              </a:extLst>
            </p:cNvPr>
            <p:cNvSpPr txBox="1"/>
            <p:nvPr/>
          </p:nvSpPr>
          <p:spPr>
            <a:xfrm>
              <a:off x="9212384" y="3396402"/>
              <a:ext cx="255198" cy="246221"/>
            </a:xfrm>
            <a:prstGeom prst="rect">
              <a:avLst/>
            </a:prstGeom>
            <a:noFill/>
          </p:spPr>
          <p:txBody>
            <a:bodyPr wrap="none" rtlCol="0">
              <a:spAutoFit/>
            </a:bodyPr>
            <a:lstStyle/>
            <a:p>
              <a:pPr algn="ctr"/>
              <a:r>
                <a:rPr lang="ja-JP" sz="1000">
                  <a:solidFill>
                    <a:schemeClr val="tx1"/>
                  </a:solidFill>
                </a:rPr>
                <a:t>7</a:t>
              </a:r>
            </a:p>
          </p:txBody>
        </p:sp>
        <p:sp>
          <p:nvSpPr>
            <p:cNvPr id="357" name="Rectangle 356">
              <a:extLst>
                <a:ext uri="{FF2B5EF4-FFF2-40B4-BE49-F238E27FC236}">
                  <a16:creationId xmlns:a16="http://schemas.microsoft.com/office/drawing/2014/main" id="{AC570845-EDE3-1B97-728B-6550B74D42AF}"/>
                </a:ext>
              </a:extLst>
            </p:cNvPr>
            <p:cNvSpPr/>
            <p:nvPr/>
          </p:nvSpPr>
          <p:spPr>
            <a:xfrm>
              <a:off x="9482752" y="4529202"/>
              <a:ext cx="421379" cy="248760"/>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358" name="Straight Connector 357">
              <a:extLst>
                <a:ext uri="{FF2B5EF4-FFF2-40B4-BE49-F238E27FC236}">
                  <a16:creationId xmlns:a16="http://schemas.microsoft.com/office/drawing/2014/main" id="{B3E315D5-47B2-1A84-C4E6-345FC52FD71A}"/>
                </a:ext>
              </a:extLst>
            </p:cNvPr>
            <p:cNvCxnSpPr/>
            <p:nvPr/>
          </p:nvCxnSpPr>
          <p:spPr>
            <a:xfrm>
              <a:off x="9482752" y="4678767"/>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grpSp>
          <p:nvGrpSpPr>
            <p:cNvPr id="359" name="Group 358">
              <a:extLst>
                <a:ext uri="{FF2B5EF4-FFF2-40B4-BE49-F238E27FC236}">
                  <a16:creationId xmlns:a16="http://schemas.microsoft.com/office/drawing/2014/main" id="{595FD926-FF76-9414-BDD5-6C00A536C6CA}"/>
                </a:ext>
              </a:extLst>
            </p:cNvPr>
            <p:cNvGrpSpPr/>
            <p:nvPr/>
          </p:nvGrpSpPr>
          <p:grpSpPr>
            <a:xfrm>
              <a:off x="9592790" y="4741962"/>
              <a:ext cx="197579" cy="72000"/>
              <a:chOff x="7323259" y="4715809"/>
              <a:chExt cx="186569" cy="72000"/>
            </a:xfrm>
          </p:grpSpPr>
          <p:sp>
            <p:nvSpPr>
              <p:cNvPr id="360" name="Oval 359">
                <a:extLst>
                  <a:ext uri="{FF2B5EF4-FFF2-40B4-BE49-F238E27FC236}">
                    <a16:creationId xmlns:a16="http://schemas.microsoft.com/office/drawing/2014/main" id="{FE345A1B-7DB0-7F13-64F1-AE14EF9799F6}"/>
                  </a:ext>
                </a:extLst>
              </p:cNvPr>
              <p:cNvSpPr>
                <a:spLocks noChangeAspect="1"/>
              </p:cNvSpPr>
              <p:nvPr/>
            </p:nvSpPr>
            <p:spPr>
              <a:xfrm>
                <a:off x="7323259"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61" name="Oval 360">
                <a:extLst>
                  <a:ext uri="{FF2B5EF4-FFF2-40B4-BE49-F238E27FC236}">
                    <a16:creationId xmlns:a16="http://schemas.microsoft.com/office/drawing/2014/main" id="{0B33B2C9-339C-6EE4-F037-BF08B8101804}"/>
                  </a:ext>
                </a:extLst>
              </p:cNvPr>
              <p:cNvSpPr>
                <a:spLocks noChangeAspect="1"/>
              </p:cNvSpPr>
              <p:nvPr/>
            </p:nvSpPr>
            <p:spPr>
              <a:xfrm>
                <a:off x="7437828"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62" name="Oval 361">
                <a:extLst>
                  <a:ext uri="{FF2B5EF4-FFF2-40B4-BE49-F238E27FC236}">
                    <a16:creationId xmlns:a16="http://schemas.microsoft.com/office/drawing/2014/main" id="{58746179-95D6-D699-9FCC-49D13C317CD2}"/>
                  </a:ext>
                </a:extLst>
              </p:cNvPr>
              <p:cNvSpPr>
                <a:spLocks noChangeAspect="1"/>
              </p:cNvSpPr>
              <p:nvPr/>
            </p:nvSpPr>
            <p:spPr>
              <a:xfrm>
                <a:off x="7378983" y="4715809"/>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grpSp>
        <p:grpSp>
          <p:nvGrpSpPr>
            <p:cNvPr id="363" name="Group 362">
              <a:extLst>
                <a:ext uri="{FF2B5EF4-FFF2-40B4-BE49-F238E27FC236}">
                  <a16:creationId xmlns:a16="http://schemas.microsoft.com/office/drawing/2014/main" id="{FA9AF52C-631F-1CB8-89C6-7B351A4A459C}"/>
                </a:ext>
              </a:extLst>
            </p:cNvPr>
            <p:cNvGrpSpPr/>
            <p:nvPr/>
          </p:nvGrpSpPr>
          <p:grpSpPr>
            <a:xfrm>
              <a:off x="9598082" y="4647326"/>
              <a:ext cx="197579" cy="72000"/>
              <a:chOff x="7323259" y="4715809"/>
              <a:chExt cx="186569" cy="72000"/>
            </a:xfrm>
          </p:grpSpPr>
          <p:sp>
            <p:nvSpPr>
              <p:cNvPr id="364" name="Oval 363">
                <a:extLst>
                  <a:ext uri="{FF2B5EF4-FFF2-40B4-BE49-F238E27FC236}">
                    <a16:creationId xmlns:a16="http://schemas.microsoft.com/office/drawing/2014/main" id="{EA3E7B42-0F2F-A619-A5D2-ED504EB508C8}"/>
                  </a:ext>
                </a:extLst>
              </p:cNvPr>
              <p:cNvSpPr>
                <a:spLocks noChangeAspect="1"/>
              </p:cNvSpPr>
              <p:nvPr/>
            </p:nvSpPr>
            <p:spPr>
              <a:xfrm>
                <a:off x="7323259"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65" name="Oval 364">
                <a:extLst>
                  <a:ext uri="{FF2B5EF4-FFF2-40B4-BE49-F238E27FC236}">
                    <a16:creationId xmlns:a16="http://schemas.microsoft.com/office/drawing/2014/main" id="{CDFD35B7-359B-AFCA-F03C-E4FB5B096BEB}"/>
                  </a:ext>
                </a:extLst>
              </p:cNvPr>
              <p:cNvSpPr>
                <a:spLocks noChangeAspect="1"/>
              </p:cNvSpPr>
              <p:nvPr/>
            </p:nvSpPr>
            <p:spPr>
              <a:xfrm>
                <a:off x="7437828"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66" name="Oval 365">
                <a:extLst>
                  <a:ext uri="{FF2B5EF4-FFF2-40B4-BE49-F238E27FC236}">
                    <a16:creationId xmlns:a16="http://schemas.microsoft.com/office/drawing/2014/main" id="{D12B86F7-31C8-C9E0-1554-2EE332BFB6C0}"/>
                  </a:ext>
                </a:extLst>
              </p:cNvPr>
              <p:cNvSpPr>
                <a:spLocks noChangeAspect="1"/>
              </p:cNvSpPr>
              <p:nvPr/>
            </p:nvSpPr>
            <p:spPr>
              <a:xfrm>
                <a:off x="7378983" y="4715809"/>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grpSp>
        <p:sp>
          <p:nvSpPr>
            <p:cNvPr id="367" name="Oval 366">
              <a:extLst>
                <a:ext uri="{FF2B5EF4-FFF2-40B4-BE49-F238E27FC236}">
                  <a16:creationId xmlns:a16="http://schemas.microsoft.com/office/drawing/2014/main" id="{DF28F9ED-6D18-0523-0126-D0C3CB8E3467}"/>
                </a:ext>
              </a:extLst>
            </p:cNvPr>
            <p:cNvSpPr>
              <a:spLocks noChangeAspect="1"/>
            </p:cNvSpPr>
            <p:nvPr/>
          </p:nvSpPr>
          <p:spPr>
            <a:xfrm>
              <a:off x="9650610" y="4392779"/>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68" name="TextBox 367">
              <a:extLst>
                <a:ext uri="{FF2B5EF4-FFF2-40B4-BE49-F238E27FC236}">
                  <a16:creationId xmlns:a16="http://schemas.microsoft.com/office/drawing/2014/main" id="{7DD6C771-6C1B-4303-F2F1-F91E9F29D42D}"/>
                </a:ext>
              </a:extLst>
            </p:cNvPr>
            <p:cNvSpPr txBox="1"/>
            <p:nvPr/>
          </p:nvSpPr>
          <p:spPr>
            <a:xfrm>
              <a:off x="9667980" y="4002870"/>
              <a:ext cx="325730" cy="553998"/>
            </a:xfrm>
            <a:prstGeom prst="rect">
              <a:avLst/>
            </a:prstGeom>
            <a:noFill/>
          </p:spPr>
          <p:txBody>
            <a:bodyPr wrap="none" rtlCol="0">
              <a:spAutoFit/>
            </a:bodyPr>
            <a:lstStyle/>
            <a:p>
              <a:pPr algn="ctr"/>
              <a:r>
                <a:rPr lang="ja-JP" sz="1000">
                  <a:solidFill>
                    <a:schemeClr val="tx1"/>
                  </a:solidFill>
                </a:rPr>
                <a:t>10</a:t>
              </a:r>
            </a:p>
            <a:p>
              <a:pPr algn="ctr"/>
              <a:r>
                <a:rPr lang="ja-JP" sz="1000">
                  <a:solidFill>
                    <a:schemeClr val="tx1"/>
                  </a:solidFill>
                </a:rPr>
                <a:t>15</a:t>
              </a:r>
            </a:p>
            <a:p>
              <a:pPr algn="ctr"/>
              <a:r>
                <a:rPr lang="ja-JP" sz="1000">
                  <a:solidFill>
                    <a:schemeClr val="tx1"/>
                  </a:solidFill>
                </a:rPr>
                <a:t>30</a:t>
              </a:r>
            </a:p>
          </p:txBody>
        </p:sp>
        <p:sp>
          <p:nvSpPr>
            <p:cNvPr id="369" name="Oval 368">
              <a:extLst>
                <a:ext uri="{FF2B5EF4-FFF2-40B4-BE49-F238E27FC236}">
                  <a16:creationId xmlns:a16="http://schemas.microsoft.com/office/drawing/2014/main" id="{2C09B417-600F-5F7F-554C-4EB982443765}"/>
                </a:ext>
              </a:extLst>
            </p:cNvPr>
            <p:cNvSpPr>
              <a:spLocks noChangeAspect="1"/>
            </p:cNvSpPr>
            <p:nvPr/>
          </p:nvSpPr>
          <p:spPr>
            <a:xfrm>
              <a:off x="9657094" y="4261667"/>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70" name="Oval 369">
              <a:extLst>
                <a:ext uri="{FF2B5EF4-FFF2-40B4-BE49-F238E27FC236}">
                  <a16:creationId xmlns:a16="http://schemas.microsoft.com/office/drawing/2014/main" id="{1017364A-EB66-FCB8-7CB2-3305DCEFA422}"/>
                </a:ext>
              </a:extLst>
            </p:cNvPr>
            <p:cNvSpPr>
              <a:spLocks noChangeAspect="1"/>
            </p:cNvSpPr>
            <p:nvPr/>
          </p:nvSpPr>
          <p:spPr>
            <a:xfrm>
              <a:off x="9657094" y="4142267"/>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grpSp>
          <p:nvGrpSpPr>
            <p:cNvPr id="371" name="Group 370">
              <a:extLst>
                <a:ext uri="{FF2B5EF4-FFF2-40B4-BE49-F238E27FC236}">
                  <a16:creationId xmlns:a16="http://schemas.microsoft.com/office/drawing/2014/main" id="{1CD97A0E-3EF9-D5B7-ED98-9FD9FF59629C}"/>
                </a:ext>
              </a:extLst>
            </p:cNvPr>
            <p:cNvGrpSpPr/>
            <p:nvPr/>
          </p:nvGrpSpPr>
          <p:grpSpPr>
            <a:xfrm>
              <a:off x="10553098" y="3495180"/>
              <a:ext cx="1315302" cy="1591689"/>
              <a:chOff x="1521250" y="3573379"/>
              <a:chExt cx="1242006" cy="1591689"/>
            </a:xfrm>
          </p:grpSpPr>
          <p:sp>
            <p:nvSpPr>
              <p:cNvPr id="372" name="Freeform 21">
                <a:extLst>
                  <a:ext uri="{FF2B5EF4-FFF2-40B4-BE49-F238E27FC236}">
                    <a16:creationId xmlns:a16="http://schemas.microsoft.com/office/drawing/2014/main" id="{9B2291F7-22AF-F510-1608-09C879E1A27A}"/>
                  </a:ext>
                </a:extLst>
              </p:cNvPr>
              <p:cNvSpPr>
                <a:spLocks/>
              </p:cNvSpPr>
              <p:nvPr/>
            </p:nvSpPr>
            <p:spPr bwMode="auto">
              <a:xfrm>
                <a:off x="1521250" y="3573379"/>
                <a:ext cx="1242006" cy="138077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chemeClr val="tx1"/>
                  </a:solidFill>
                </a:endParaRPr>
              </a:p>
            </p:txBody>
          </p:sp>
          <p:sp>
            <p:nvSpPr>
              <p:cNvPr id="373" name="TextBox 372">
                <a:extLst>
                  <a:ext uri="{FF2B5EF4-FFF2-40B4-BE49-F238E27FC236}">
                    <a16:creationId xmlns:a16="http://schemas.microsoft.com/office/drawing/2014/main" id="{C12AC185-2BE0-AA7A-239D-B1CDE116CD3A}"/>
                  </a:ext>
                </a:extLst>
              </p:cNvPr>
              <p:cNvSpPr txBox="1"/>
              <p:nvPr/>
            </p:nvSpPr>
            <p:spPr>
              <a:xfrm>
                <a:off x="1541330" y="4918847"/>
                <a:ext cx="617881" cy="246221"/>
              </a:xfrm>
              <a:prstGeom prst="rect">
                <a:avLst/>
              </a:prstGeom>
              <a:noFill/>
            </p:spPr>
            <p:txBody>
              <a:bodyPr wrap="none" rtlCol="0">
                <a:spAutoFit/>
              </a:bodyPr>
              <a:lstStyle/>
              <a:p>
                <a:pPr algn="ctr"/>
                <a:r>
                  <a:rPr lang="ja-JP" sz="1000">
                    <a:solidFill>
                      <a:schemeClr val="tx1"/>
                    </a:solidFill>
                  </a:rPr>
                  <a:t>DCBなし</a:t>
                </a:r>
              </a:p>
            </p:txBody>
          </p:sp>
          <p:sp>
            <p:nvSpPr>
              <p:cNvPr id="374" name="TextBox 373">
                <a:extLst>
                  <a:ext uri="{FF2B5EF4-FFF2-40B4-BE49-F238E27FC236}">
                    <a16:creationId xmlns:a16="http://schemas.microsoft.com/office/drawing/2014/main" id="{72F77236-9807-8394-AA19-3EFA8209138F}"/>
                  </a:ext>
                </a:extLst>
              </p:cNvPr>
              <p:cNvSpPr txBox="1"/>
              <p:nvPr/>
            </p:nvSpPr>
            <p:spPr>
              <a:xfrm>
                <a:off x="2209448" y="4918847"/>
                <a:ext cx="430187" cy="246221"/>
              </a:xfrm>
              <a:prstGeom prst="rect">
                <a:avLst/>
              </a:prstGeom>
              <a:noFill/>
            </p:spPr>
            <p:txBody>
              <a:bodyPr wrap="none" rtlCol="0">
                <a:spAutoFit/>
              </a:bodyPr>
              <a:lstStyle/>
              <a:p>
                <a:pPr algn="ctr"/>
                <a:r>
                  <a:rPr lang="ja-JP" sz="1000">
                    <a:solidFill>
                      <a:schemeClr val="tx1"/>
                    </a:solidFill>
                  </a:rPr>
                  <a:t>DCB</a:t>
                </a:r>
              </a:p>
            </p:txBody>
          </p:sp>
        </p:grpSp>
        <p:sp>
          <p:nvSpPr>
            <p:cNvPr id="385" name="Rectangle 384">
              <a:extLst>
                <a:ext uri="{FF2B5EF4-FFF2-40B4-BE49-F238E27FC236}">
                  <a16:creationId xmlns:a16="http://schemas.microsoft.com/office/drawing/2014/main" id="{E56CE824-2BBE-BD83-1701-082D3193A7F4}"/>
                </a:ext>
              </a:extLst>
            </p:cNvPr>
            <p:cNvSpPr/>
            <p:nvPr/>
          </p:nvSpPr>
          <p:spPr>
            <a:xfrm>
              <a:off x="10685767" y="3666006"/>
              <a:ext cx="421379" cy="442319"/>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386" name="Straight Connector 385">
              <a:extLst>
                <a:ext uri="{FF2B5EF4-FFF2-40B4-BE49-F238E27FC236}">
                  <a16:creationId xmlns:a16="http://schemas.microsoft.com/office/drawing/2014/main" id="{517C650D-1F5C-0085-0C1B-568D8C1A480F}"/>
                </a:ext>
              </a:extLst>
            </p:cNvPr>
            <p:cNvCxnSpPr>
              <a:cxnSpLocks/>
            </p:cNvCxnSpPr>
            <p:nvPr/>
          </p:nvCxnSpPr>
          <p:spPr>
            <a:xfrm>
              <a:off x="10695927" y="3851153"/>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grpSp>
          <p:nvGrpSpPr>
            <p:cNvPr id="387" name="Group 386">
              <a:extLst>
                <a:ext uri="{FF2B5EF4-FFF2-40B4-BE49-F238E27FC236}">
                  <a16:creationId xmlns:a16="http://schemas.microsoft.com/office/drawing/2014/main" id="{D2C79B26-FA43-0ED3-B80C-4EDB93041DF4}"/>
                </a:ext>
              </a:extLst>
            </p:cNvPr>
            <p:cNvGrpSpPr/>
            <p:nvPr/>
          </p:nvGrpSpPr>
          <p:grpSpPr>
            <a:xfrm>
              <a:off x="10811110" y="3674702"/>
              <a:ext cx="197579" cy="72000"/>
              <a:chOff x="7323259" y="4715809"/>
              <a:chExt cx="186569" cy="72000"/>
            </a:xfrm>
          </p:grpSpPr>
          <p:sp>
            <p:nvSpPr>
              <p:cNvPr id="388" name="Oval 387">
                <a:extLst>
                  <a:ext uri="{FF2B5EF4-FFF2-40B4-BE49-F238E27FC236}">
                    <a16:creationId xmlns:a16="http://schemas.microsoft.com/office/drawing/2014/main" id="{134B4EBF-9152-4A01-5A9E-5F19103088EC}"/>
                  </a:ext>
                </a:extLst>
              </p:cNvPr>
              <p:cNvSpPr>
                <a:spLocks noChangeAspect="1"/>
              </p:cNvSpPr>
              <p:nvPr/>
            </p:nvSpPr>
            <p:spPr>
              <a:xfrm>
                <a:off x="7323259"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89" name="Oval 388">
                <a:extLst>
                  <a:ext uri="{FF2B5EF4-FFF2-40B4-BE49-F238E27FC236}">
                    <a16:creationId xmlns:a16="http://schemas.microsoft.com/office/drawing/2014/main" id="{FAA89CE0-FAA3-AF5C-0EE8-D2DA7637A19A}"/>
                  </a:ext>
                </a:extLst>
              </p:cNvPr>
              <p:cNvSpPr>
                <a:spLocks noChangeAspect="1"/>
              </p:cNvSpPr>
              <p:nvPr/>
            </p:nvSpPr>
            <p:spPr>
              <a:xfrm>
                <a:off x="7437828"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90" name="Oval 389">
                <a:extLst>
                  <a:ext uri="{FF2B5EF4-FFF2-40B4-BE49-F238E27FC236}">
                    <a16:creationId xmlns:a16="http://schemas.microsoft.com/office/drawing/2014/main" id="{5E385D65-F96E-4008-0835-43F6ADE3810A}"/>
                  </a:ext>
                </a:extLst>
              </p:cNvPr>
              <p:cNvSpPr>
                <a:spLocks noChangeAspect="1"/>
              </p:cNvSpPr>
              <p:nvPr/>
            </p:nvSpPr>
            <p:spPr>
              <a:xfrm>
                <a:off x="7378983" y="4715809"/>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grpSp>
        <p:grpSp>
          <p:nvGrpSpPr>
            <p:cNvPr id="391" name="Group 390">
              <a:extLst>
                <a:ext uri="{FF2B5EF4-FFF2-40B4-BE49-F238E27FC236}">
                  <a16:creationId xmlns:a16="http://schemas.microsoft.com/office/drawing/2014/main" id="{A1FE41EC-A9D0-CDA5-B6A6-5B6325DCCF0B}"/>
                </a:ext>
              </a:extLst>
            </p:cNvPr>
            <p:cNvGrpSpPr/>
            <p:nvPr/>
          </p:nvGrpSpPr>
          <p:grpSpPr>
            <a:xfrm>
              <a:off x="10802174" y="3516405"/>
              <a:ext cx="197579" cy="72000"/>
              <a:chOff x="7323259" y="4715809"/>
              <a:chExt cx="186569" cy="72000"/>
            </a:xfrm>
          </p:grpSpPr>
          <p:sp>
            <p:nvSpPr>
              <p:cNvPr id="392" name="Oval 391">
                <a:extLst>
                  <a:ext uri="{FF2B5EF4-FFF2-40B4-BE49-F238E27FC236}">
                    <a16:creationId xmlns:a16="http://schemas.microsoft.com/office/drawing/2014/main" id="{368261CA-AB1E-3840-EDF0-9B330DADF68C}"/>
                  </a:ext>
                </a:extLst>
              </p:cNvPr>
              <p:cNvSpPr>
                <a:spLocks noChangeAspect="1"/>
              </p:cNvSpPr>
              <p:nvPr/>
            </p:nvSpPr>
            <p:spPr>
              <a:xfrm>
                <a:off x="7323259"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93" name="Oval 392">
                <a:extLst>
                  <a:ext uri="{FF2B5EF4-FFF2-40B4-BE49-F238E27FC236}">
                    <a16:creationId xmlns:a16="http://schemas.microsoft.com/office/drawing/2014/main" id="{AB6184AA-041C-B309-B577-5C28F3D9620F}"/>
                  </a:ext>
                </a:extLst>
              </p:cNvPr>
              <p:cNvSpPr>
                <a:spLocks noChangeAspect="1"/>
              </p:cNvSpPr>
              <p:nvPr/>
            </p:nvSpPr>
            <p:spPr>
              <a:xfrm>
                <a:off x="7437828" y="4715809"/>
                <a:ext cx="72000" cy="72000"/>
              </a:xfrm>
              <a:prstGeom prst="ellipse">
                <a:avLst/>
              </a:prstGeom>
              <a:solidFill>
                <a:srgbClr val="363636"/>
              </a:solidFill>
              <a:ln w="3175">
                <a:solidFill>
                  <a:srgbClr val="0028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394" name="Oval 393">
                <a:extLst>
                  <a:ext uri="{FF2B5EF4-FFF2-40B4-BE49-F238E27FC236}">
                    <a16:creationId xmlns:a16="http://schemas.microsoft.com/office/drawing/2014/main" id="{9957BC5B-CB0B-72BB-7C9B-8C3567035D87}"/>
                  </a:ext>
                </a:extLst>
              </p:cNvPr>
              <p:cNvSpPr>
                <a:spLocks noChangeAspect="1"/>
              </p:cNvSpPr>
              <p:nvPr/>
            </p:nvSpPr>
            <p:spPr>
              <a:xfrm>
                <a:off x="7378983" y="4715809"/>
                <a:ext cx="72000"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grpSp>
        <p:sp>
          <p:nvSpPr>
            <p:cNvPr id="401" name="Oval 400">
              <a:extLst>
                <a:ext uri="{FF2B5EF4-FFF2-40B4-BE49-F238E27FC236}">
                  <a16:creationId xmlns:a16="http://schemas.microsoft.com/office/drawing/2014/main" id="{18E311FF-3318-6082-0C8C-B2181AA80B60}"/>
                </a:ext>
              </a:extLst>
            </p:cNvPr>
            <p:cNvSpPr>
              <a:spLocks noChangeAspect="1"/>
            </p:cNvSpPr>
            <p:nvPr/>
          </p:nvSpPr>
          <p:spPr>
            <a:xfrm>
              <a:off x="10868492" y="4733235"/>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02" name="Oval 401">
              <a:extLst>
                <a:ext uri="{FF2B5EF4-FFF2-40B4-BE49-F238E27FC236}">
                  <a16:creationId xmlns:a16="http://schemas.microsoft.com/office/drawing/2014/main" id="{9E38B787-79A4-7BC7-232B-B228624A6A48}"/>
                </a:ext>
              </a:extLst>
            </p:cNvPr>
            <p:cNvSpPr>
              <a:spLocks noChangeAspect="1"/>
            </p:cNvSpPr>
            <p:nvPr/>
          </p:nvSpPr>
          <p:spPr>
            <a:xfrm>
              <a:off x="10868492" y="4202967"/>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03" name="Oval 402">
              <a:extLst>
                <a:ext uri="{FF2B5EF4-FFF2-40B4-BE49-F238E27FC236}">
                  <a16:creationId xmlns:a16="http://schemas.microsoft.com/office/drawing/2014/main" id="{8EBCCB59-CE72-72A3-C178-A504B20E9CBB}"/>
                </a:ext>
              </a:extLst>
            </p:cNvPr>
            <p:cNvSpPr>
              <a:spLocks noChangeAspect="1"/>
            </p:cNvSpPr>
            <p:nvPr/>
          </p:nvSpPr>
          <p:spPr>
            <a:xfrm>
              <a:off x="10868492" y="3961572"/>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04" name="Oval 403">
              <a:extLst>
                <a:ext uri="{FF2B5EF4-FFF2-40B4-BE49-F238E27FC236}">
                  <a16:creationId xmlns:a16="http://schemas.microsoft.com/office/drawing/2014/main" id="{385DE545-643E-F792-46CD-75467A339119}"/>
                </a:ext>
              </a:extLst>
            </p:cNvPr>
            <p:cNvSpPr>
              <a:spLocks noChangeAspect="1"/>
            </p:cNvSpPr>
            <p:nvPr/>
          </p:nvSpPr>
          <p:spPr>
            <a:xfrm>
              <a:off x="10868492" y="3859894"/>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05" name="Oval 404">
              <a:extLst>
                <a:ext uri="{FF2B5EF4-FFF2-40B4-BE49-F238E27FC236}">
                  <a16:creationId xmlns:a16="http://schemas.microsoft.com/office/drawing/2014/main" id="{81608D68-D30E-A815-E30F-263620C28BEC}"/>
                </a:ext>
              </a:extLst>
            </p:cNvPr>
            <p:cNvSpPr>
              <a:spLocks noChangeAspect="1"/>
            </p:cNvSpPr>
            <p:nvPr/>
          </p:nvSpPr>
          <p:spPr>
            <a:xfrm>
              <a:off x="10868492" y="3758216"/>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06" name="Oval 405">
              <a:extLst>
                <a:ext uri="{FF2B5EF4-FFF2-40B4-BE49-F238E27FC236}">
                  <a16:creationId xmlns:a16="http://schemas.microsoft.com/office/drawing/2014/main" id="{D6007FE9-4CCC-EEF7-FC5B-CF5819123022}"/>
                </a:ext>
              </a:extLst>
            </p:cNvPr>
            <p:cNvSpPr>
              <a:spLocks noChangeAspect="1"/>
            </p:cNvSpPr>
            <p:nvPr/>
          </p:nvSpPr>
          <p:spPr>
            <a:xfrm>
              <a:off x="11472591" y="4732240"/>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07" name="Oval 406">
              <a:extLst>
                <a:ext uri="{FF2B5EF4-FFF2-40B4-BE49-F238E27FC236}">
                  <a16:creationId xmlns:a16="http://schemas.microsoft.com/office/drawing/2014/main" id="{3F392698-472B-77D5-1537-2DF99A1CD772}"/>
                </a:ext>
              </a:extLst>
            </p:cNvPr>
            <p:cNvSpPr>
              <a:spLocks noChangeAspect="1"/>
            </p:cNvSpPr>
            <p:nvPr/>
          </p:nvSpPr>
          <p:spPr>
            <a:xfrm>
              <a:off x="10868492" y="4529124"/>
              <a:ext cx="76249" cy="72000"/>
            </a:xfrm>
            <a:prstGeom prst="ellipse">
              <a:avLst/>
            </a:prstGeom>
            <a:solidFill>
              <a:srgbClr val="E73E1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08" name="TextBox 407">
              <a:extLst>
                <a:ext uri="{FF2B5EF4-FFF2-40B4-BE49-F238E27FC236}">
                  <a16:creationId xmlns:a16="http://schemas.microsoft.com/office/drawing/2014/main" id="{F7920D11-7727-5DEF-A413-8242544184D3}"/>
                </a:ext>
              </a:extLst>
            </p:cNvPr>
            <p:cNvSpPr txBox="1"/>
            <p:nvPr/>
          </p:nvSpPr>
          <p:spPr>
            <a:xfrm>
              <a:off x="10940463" y="4433208"/>
              <a:ext cx="325730" cy="246221"/>
            </a:xfrm>
            <a:prstGeom prst="rect">
              <a:avLst/>
            </a:prstGeom>
            <a:noFill/>
          </p:spPr>
          <p:txBody>
            <a:bodyPr wrap="none" rtlCol="0">
              <a:spAutoFit/>
            </a:bodyPr>
            <a:lstStyle/>
            <a:p>
              <a:pPr algn="ctr"/>
              <a:r>
                <a:rPr lang="ja-JP" sz="1000">
                  <a:solidFill>
                    <a:schemeClr val="tx1"/>
                  </a:solidFill>
                </a:rPr>
                <a:t>44</a:t>
              </a:r>
            </a:p>
          </p:txBody>
        </p:sp>
        <p:sp>
          <p:nvSpPr>
            <p:cNvPr id="409" name="TextBox 408">
              <a:extLst>
                <a:ext uri="{FF2B5EF4-FFF2-40B4-BE49-F238E27FC236}">
                  <a16:creationId xmlns:a16="http://schemas.microsoft.com/office/drawing/2014/main" id="{136B48C5-D539-E7AD-2E39-FA8301811230}"/>
                </a:ext>
              </a:extLst>
            </p:cNvPr>
            <p:cNvSpPr txBox="1"/>
            <p:nvPr/>
          </p:nvSpPr>
          <p:spPr>
            <a:xfrm>
              <a:off x="10935879" y="4103318"/>
              <a:ext cx="325730" cy="246221"/>
            </a:xfrm>
            <a:prstGeom prst="rect">
              <a:avLst/>
            </a:prstGeom>
            <a:noFill/>
          </p:spPr>
          <p:txBody>
            <a:bodyPr wrap="none" rtlCol="0">
              <a:spAutoFit/>
            </a:bodyPr>
            <a:lstStyle/>
            <a:p>
              <a:pPr algn="ctr"/>
              <a:r>
                <a:rPr lang="ja-JP" sz="1000">
                  <a:solidFill>
                    <a:schemeClr val="tx1"/>
                  </a:solidFill>
                </a:rPr>
                <a:t>52</a:t>
              </a:r>
            </a:p>
          </p:txBody>
        </p:sp>
        <p:sp>
          <p:nvSpPr>
            <p:cNvPr id="410" name="TextBox 409">
              <a:extLst>
                <a:ext uri="{FF2B5EF4-FFF2-40B4-BE49-F238E27FC236}">
                  <a16:creationId xmlns:a16="http://schemas.microsoft.com/office/drawing/2014/main" id="{26B3DBE8-D87B-9F28-1E62-7FA1F090FA2F}"/>
                </a:ext>
              </a:extLst>
            </p:cNvPr>
            <p:cNvSpPr txBox="1"/>
            <p:nvPr/>
          </p:nvSpPr>
          <p:spPr>
            <a:xfrm>
              <a:off x="11052319" y="3808231"/>
              <a:ext cx="325730" cy="246221"/>
            </a:xfrm>
            <a:prstGeom prst="rect">
              <a:avLst/>
            </a:prstGeom>
            <a:noFill/>
          </p:spPr>
          <p:txBody>
            <a:bodyPr wrap="none" rtlCol="0">
              <a:spAutoFit/>
            </a:bodyPr>
            <a:lstStyle/>
            <a:p>
              <a:pPr algn="ctr"/>
              <a:r>
                <a:rPr lang="ja-JP" sz="1000">
                  <a:solidFill>
                    <a:schemeClr val="tx1"/>
                  </a:solidFill>
                </a:rPr>
                <a:t>37</a:t>
              </a:r>
            </a:p>
          </p:txBody>
        </p:sp>
        <p:sp>
          <p:nvSpPr>
            <p:cNvPr id="411" name="TextBox 410">
              <a:extLst>
                <a:ext uri="{FF2B5EF4-FFF2-40B4-BE49-F238E27FC236}">
                  <a16:creationId xmlns:a16="http://schemas.microsoft.com/office/drawing/2014/main" id="{9415209D-524D-C27B-1F17-5A8B020444B6}"/>
                </a:ext>
              </a:extLst>
            </p:cNvPr>
            <p:cNvSpPr txBox="1"/>
            <p:nvPr/>
          </p:nvSpPr>
          <p:spPr>
            <a:xfrm>
              <a:off x="11020851" y="3368596"/>
              <a:ext cx="325730" cy="246221"/>
            </a:xfrm>
            <a:prstGeom prst="rect">
              <a:avLst/>
            </a:prstGeom>
            <a:noFill/>
          </p:spPr>
          <p:txBody>
            <a:bodyPr wrap="none" rtlCol="0">
              <a:spAutoFit/>
            </a:bodyPr>
            <a:lstStyle/>
            <a:p>
              <a:pPr algn="ctr"/>
              <a:r>
                <a:rPr lang="ja-JP" sz="1000">
                  <a:solidFill>
                    <a:schemeClr val="tx1"/>
                  </a:solidFill>
                </a:rPr>
                <a:t>45</a:t>
              </a:r>
            </a:p>
          </p:txBody>
        </p:sp>
        <p:sp>
          <p:nvSpPr>
            <p:cNvPr id="414" name="Oval 413">
              <a:extLst>
                <a:ext uri="{FF2B5EF4-FFF2-40B4-BE49-F238E27FC236}">
                  <a16:creationId xmlns:a16="http://schemas.microsoft.com/office/drawing/2014/main" id="{212D866A-CC1F-59C5-3AB2-872598AE60EF}"/>
                </a:ext>
              </a:extLst>
            </p:cNvPr>
            <p:cNvSpPr>
              <a:spLocks noChangeAspect="1"/>
            </p:cNvSpPr>
            <p:nvPr/>
          </p:nvSpPr>
          <p:spPr>
            <a:xfrm>
              <a:off x="11472591" y="4559130"/>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15" name="Oval 414">
              <a:extLst>
                <a:ext uri="{FF2B5EF4-FFF2-40B4-BE49-F238E27FC236}">
                  <a16:creationId xmlns:a16="http://schemas.microsoft.com/office/drawing/2014/main" id="{B1D9AB7B-5075-F8DF-303D-F3CC4B9299B6}"/>
                </a:ext>
              </a:extLst>
            </p:cNvPr>
            <p:cNvSpPr>
              <a:spLocks noChangeAspect="1"/>
            </p:cNvSpPr>
            <p:nvPr/>
          </p:nvSpPr>
          <p:spPr>
            <a:xfrm>
              <a:off x="11472591" y="4477487"/>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16" name="Oval 415">
              <a:extLst>
                <a:ext uri="{FF2B5EF4-FFF2-40B4-BE49-F238E27FC236}">
                  <a16:creationId xmlns:a16="http://schemas.microsoft.com/office/drawing/2014/main" id="{79446C6E-759C-8354-596A-2544097025E3}"/>
                </a:ext>
              </a:extLst>
            </p:cNvPr>
            <p:cNvSpPr>
              <a:spLocks noChangeAspect="1"/>
            </p:cNvSpPr>
            <p:nvPr/>
          </p:nvSpPr>
          <p:spPr>
            <a:xfrm>
              <a:off x="11472591" y="4417479"/>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17" name="TextBox 416">
              <a:extLst>
                <a:ext uri="{FF2B5EF4-FFF2-40B4-BE49-F238E27FC236}">
                  <a16:creationId xmlns:a16="http://schemas.microsoft.com/office/drawing/2014/main" id="{FF49613F-46F1-45AA-958B-BBF8EF52CC8E}"/>
                </a:ext>
              </a:extLst>
            </p:cNvPr>
            <p:cNvSpPr txBox="1"/>
            <p:nvPr/>
          </p:nvSpPr>
          <p:spPr>
            <a:xfrm>
              <a:off x="11666834" y="4290389"/>
              <a:ext cx="325730" cy="246221"/>
            </a:xfrm>
            <a:prstGeom prst="rect">
              <a:avLst/>
            </a:prstGeom>
            <a:noFill/>
          </p:spPr>
          <p:txBody>
            <a:bodyPr wrap="none" rtlCol="0">
              <a:spAutoFit/>
            </a:bodyPr>
            <a:lstStyle/>
            <a:p>
              <a:pPr algn="ctr"/>
              <a:r>
                <a:rPr lang="ja-JP" sz="1000">
                  <a:solidFill>
                    <a:schemeClr val="tx1"/>
                  </a:solidFill>
                </a:rPr>
                <a:t>12</a:t>
              </a:r>
            </a:p>
          </p:txBody>
        </p:sp>
        <p:sp>
          <p:nvSpPr>
            <p:cNvPr id="418" name="Rectangle 417">
              <a:extLst>
                <a:ext uri="{FF2B5EF4-FFF2-40B4-BE49-F238E27FC236}">
                  <a16:creationId xmlns:a16="http://schemas.microsoft.com/office/drawing/2014/main" id="{C165A724-08D7-DCAD-DE24-01942FA5AE2A}"/>
                </a:ext>
              </a:extLst>
            </p:cNvPr>
            <p:cNvSpPr/>
            <p:nvPr/>
          </p:nvSpPr>
          <p:spPr>
            <a:xfrm>
              <a:off x="11300157" y="4173450"/>
              <a:ext cx="421379" cy="365423"/>
            </a:xfrm>
            <a:prstGeom prst="rect">
              <a:avLst/>
            </a:prstGeom>
            <a:noFill/>
            <a:ln w="22225">
              <a:solidFill>
                <a:srgbClr val="36363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cxnSp>
          <p:nvCxnSpPr>
            <p:cNvPr id="419" name="Straight Connector 418">
              <a:extLst>
                <a:ext uri="{FF2B5EF4-FFF2-40B4-BE49-F238E27FC236}">
                  <a16:creationId xmlns:a16="http://schemas.microsoft.com/office/drawing/2014/main" id="{3A36DBF6-AF51-5A51-1F4A-F0356C6F565B}"/>
                </a:ext>
              </a:extLst>
            </p:cNvPr>
            <p:cNvCxnSpPr/>
            <p:nvPr/>
          </p:nvCxnSpPr>
          <p:spPr>
            <a:xfrm>
              <a:off x="11299006" y="4342571"/>
              <a:ext cx="421379" cy="0"/>
            </a:xfrm>
            <a:prstGeom prst="line">
              <a:avLst/>
            </a:prstGeom>
            <a:noFill/>
            <a:ln w="9525">
              <a:solidFill>
                <a:srgbClr val="363636"/>
              </a:solidFill>
            </a:ln>
          </p:spPr>
          <p:style>
            <a:lnRef idx="2">
              <a:schemeClr val="accent1">
                <a:shade val="50000"/>
              </a:schemeClr>
            </a:lnRef>
            <a:fillRef idx="1">
              <a:schemeClr val="accent1"/>
            </a:fillRef>
            <a:effectRef idx="0">
              <a:schemeClr val="accent1"/>
            </a:effectRef>
            <a:fontRef idx="minor">
              <a:schemeClr val="lt1"/>
            </a:fontRef>
          </p:style>
        </p:cxnSp>
        <p:sp>
          <p:nvSpPr>
            <p:cNvPr id="420" name="Oval 419">
              <a:extLst>
                <a:ext uri="{FF2B5EF4-FFF2-40B4-BE49-F238E27FC236}">
                  <a16:creationId xmlns:a16="http://schemas.microsoft.com/office/drawing/2014/main" id="{9B68AF8A-62F7-DC75-A44A-B17BE55AC351}"/>
                </a:ext>
              </a:extLst>
            </p:cNvPr>
            <p:cNvSpPr>
              <a:spLocks noChangeAspect="1"/>
            </p:cNvSpPr>
            <p:nvPr/>
          </p:nvSpPr>
          <p:spPr>
            <a:xfrm>
              <a:off x="11472591" y="4231227"/>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21" name="Oval 420">
              <a:extLst>
                <a:ext uri="{FF2B5EF4-FFF2-40B4-BE49-F238E27FC236}">
                  <a16:creationId xmlns:a16="http://schemas.microsoft.com/office/drawing/2014/main" id="{E22E838B-02A9-F163-8DBB-E415189A9721}"/>
                </a:ext>
              </a:extLst>
            </p:cNvPr>
            <p:cNvSpPr>
              <a:spLocks noChangeAspect="1"/>
            </p:cNvSpPr>
            <p:nvPr/>
          </p:nvSpPr>
          <p:spPr>
            <a:xfrm>
              <a:off x="11472591" y="4151208"/>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22" name="Oval 421">
              <a:extLst>
                <a:ext uri="{FF2B5EF4-FFF2-40B4-BE49-F238E27FC236}">
                  <a16:creationId xmlns:a16="http://schemas.microsoft.com/office/drawing/2014/main" id="{2CC7B9CC-267E-8ACE-5933-40815128AA99}"/>
                </a:ext>
              </a:extLst>
            </p:cNvPr>
            <p:cNvSpPr>
              <a:spLocks noChangeAspect="1"/>
            </p:cNvSpPr>
            <p:nvPr/>
          </p:nvSpPr>
          <p:spPr>
            <a:xfrm>
              <a:off x="11472591" y="4112464"/>
              <a:ext cx="76249" cy="72000"/>
            </a:xfrm>
            <a:prstGeom prst="ellipse">
              <a:avLst/>
            </a:prstGeom>
            <a:solidFill>
              <a:srgbClr val="969696"/>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23" name="TextBox 422">
              <a:extLst>
                <a:ext uri="{FF2B5EF4-FFF2-40B4-BE49-F238E27FC236}">
                  <a16:creationId xmlns:a16="http://schemas.microsoft.com/office/drawing/2014/main" id="{FEE53386-1F6B-2C29-BE58-C4784063412F}"/>
                </a:ext>
              </a:extLst>
            </p:cNvPr>
            <p:cNvSpPr txBox="1"/>
            <p:nvPr/>
          </p:nvSpPr>
          <p:spPr>
            <a:xfrm>
              <a:off x="11666834" y="3964612"/>
              <a:ext cx="325730" cy="246221"/>
            </a:xfrm>
            <a:prstGeom prst="rect">
              <a:avLst/>
            </a:prstGeom>
            <a:noFill/>
          </p:spPr>
          <p:txBody>
            <a:bodyPr wrap="none" rtlCol="0">
              <a:spAutoFit/>
            </a:bodyPr>
            <a:lstStyle/>
            <a:p>
              <a:pPr algn="ctr"/>
              <a:r>
                <a:rPr lang="ja-JP" sz="1000">
                  <a:solidFill>
                    <a:schemeClr val="tx1"/>
                  </a:solidFill>
                </a:rPr>
                <a:t>42</a:t>
              </a:r>
            </a:p>
          </p:txBody>
        </p:sp>
        <p:sp>
          <p:nvSpPr>
            <p:cNvPr id="424" name="Oval 423">
              <a:extLst>
                <a:ext uri="{FF2B5EF4-FFF2-40B4-BE49-F238E27FC236}">
                  <a16:creationId xmlns:a16="http://schemas.microsoft.com/office/drawing/2014/main" id="{A1734E73-A2F1-699B-E710-C28728E5A38B}"/>
                </a:ext>
              </a:extLst>
            </p:cNvPr>
            <p:cNvSpPr>
              <a:spLocks noChangeAspect="1"/>
            </p:cNvSpPr>
            <p:nvPr/>
          </p:nvSpPr>
          <p:spPr>
            <a:xfrm>
              <a:off x="11472591" y="3844724"/>
              <a:ext cx="76249" cy="72000"/>
            </a:xfrm>
            <a:prstGeom prst="ellips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00">
                <a:solidFill>
                  <a:schemeClr val="tx1"/>
                </a:solidFill>
              </a:endParaRPr>
            </a:p>
          </p:txBody>
        </p:sp>
        <p:sp>
          <p:nvSpPr>
            <p:cNvPr id="425" name="TextBox 424">
              <a:extLst>
                <a:ext uri="{FF2B5EF4-FFF2-40B4-BE49-F238E27FC236}">
                  <a16:creationId xmlns:a16="http://schemas.microsoft.com/office/drawing/2014/main" id="{46494059-0AE2-C9AC-98E3-2D6DDA86D80D}"/>
                </a:ext>
              </a:extLst>
            </p:cNvPr>
            <p:cNvSpPr txBox="1"/>
            <p:nvPr/>
          </p:nvSpPr>
          <p:spPr>
            <a:xfrm>
              <a:off x="11666834" y="3740506"/>
              <a:ext cx="325730" cy="246221"/>
            </a:xfrm>
            <a:prstGeom prst="rect">
              <a:avLst/>
            </a:prstGeom>
            <a:noFill/>
          </p:spPr>
          <p:txBody>
            <a:bodyPr wrap="none" rtlCol="0">
              <a:spAutoFit/>
            </a:bodyPr>
            <a:lstStyle/>
            <a:p>
              <a:pPr algn="ctr"/>
              <a:r>
                <a:rPr lang="ja-JP" sz="1000">
                  <a:solidFill>
                    <a:schemeClr val="tx1"/>
                  </a:solidFill>
                </a:rPr>
                <a:t>40</a:t>
              </a:r>
            </a:p>
          </p:txBody>
        </p:sp>
      </p:grpSp>
      <p:grpSp>
        <p:nvGrpSpPr>
          <p:cNvPr id="426" name="Group 425">
            <a:extLst>
              <a:ext uri="{FF2B5EF4-FFF2-40B4-BE49-F238E27FC236}">
                <a16:creationId xmlns:a16="http://schemas.microsoft.com/office/drawing/2014/main" id="{C20B1F34-3C62-2625-1CB3-0951E9D83C77}"/>
              </a:ext>
            </a:extLst>
          </p:cNvPr>
          <p:cNvGrpSpPr/>
          <p:nvPr/>
        </p:nvGrpSpPr>
        <p:grpSpPr>
          <a:xfrm>
            <a:off x="10804817" y="2873580"/>
            <a:ext cx="597894" cy="323445"/>
            <a:chOff x="1658917" y="3929146"/>
            <a:chExt cx="972000" cy="334797"/>
          </a:xfrm>
        </p:grpSpPr>
        <p:grpSp>
          <p:nvGrpSpPr>
            <p:cNvPr id="427" name="Group 426">
              <a:extLst>
                <a:ext uri="{FF2B5EF4-FFF2-40B4-BE49-F238E27FC236}">
                  <a16:creationId xmlns:a16="http://schemas.microsoft.com/office/drawing/2014/main" id="{B3A08C43-2CBD-BF7D-3D51-A24CB3B3F84E}"/>
                </a:ext>
              </a:extLst>
            </p:cNvPr>
            <p:cNvGrpSpPr/>
            <p:nvPr/>
          </p:nvGrpSpPr>
          <p:grpSpPr>
            <a:xfrm>
              <a:off x="1658917" y="4119943"/>
              <a:ext cx="972000" cy="144000"/>
              <a:chOff x="1658917" y="4119943"/>
              <a:chExt cx="972000" cy="144000"/>
            </a:xfrm>
          </p:grpSpPr>
          <p:cxnSp>
            <p:nvCxnSpPr>
              <p:cNvPr id="429" name="Straight Connector 428">
                <a:extLst>
                  <a:ext uri="{FF2B5EF4-FFF2-40B4-BE49-F238E27FC236}">
                    <a16:creationId xmlns:a16="http://schemas.microsoft.com/office/drawing/2014/main" id="{7BE0D195-BCA3-EC18-231B-A117F2E30E5A}"/>
                  </a:ext>
                </a:extLst>
              </p:cNvPr>
              <p:cNvCxnSpPr>
                <a:cxnSpLocks/>
              </p:cNvCxnSpPr>
              <p:nvPr/>
            </p:nvCxnSpPr>
            <p:spPr>
              <a:xfrm>
                <a:off x="1658917" y="4119943"/>
                <a:ext cx="972000" cy="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31A4E146-61AC-AF0E-6936-3F509EE65C70}"/>
                  </a:ext>
                </a:extLst>
              </p:cNvPr>
              <p:cNvCxnSpPr>
                <a:cxnSpLocks/>
              </p:cNvCxnSpPr>
              <p:nvPr/>
            </p:nvCxnSpPr>
            <p:spPr>
              <a:xfrm>
                <a:off x="1665476"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22059AC7-D174-1F73-F04F-4C56C0C4A324}"/>
                  </a:ext>
                </a:extLst>
              </p:cNvPr>
              <p:cNvCxnSpPr>
                <a:cxnSpLocks/>
              </p:cNvCxnSpPr>
              <p:nvPr/>
            </p:nvCxnSpPr>
            <p:spPr>
              <a:xfrm>
                <a:off x="2618511" y="4119943"/>
                <a:ext cx="0" cy="144000"/>
              </a:xfrm>
              <a:prstGeom prst="line">
                <a:avLst/>
              </a:prstGeom>
              <a:ln w="15875">
                <a:solidFill>
                  <a:srgbClr val="363636"/>
                </a:solidFill>
              </a:ln>
            </p:spPr>
            <p:style>
              <a:lnRef idx="1">
                <a:schemeClr val="accent1"/>
              </a:lnRef>
              <a:fillRef idx="0">
                <a:schemeClr val="accent1"/>
              </a:fillRef>
              <a:effectRef idx="0">
                <a:schemeClr val="accent1"/>
              </a:effectRef>
              <a:fontRef idx="minor">
                <a:schemeClr val="tx1"/>
              </a:fontRef>
            </p:style>
          </p:cxnSp>
        </p:grpSp>
        <p:sp>
          <p:nvSpPr>
            <p:cNvPr id="428" name="TextBox 427">
              <a:extLst>
                <a:ext uri="{FF2B5EF4-FFF2-40B4-BE49-F238E27FC236}">
                  <a16:creationId xmlns:a16="http://schemas.microsoft.com/office/drawing/2014/main" id="{22FFB89F-B9B5-7C1F-9001-216F68DE0D4A}"/>
                </a:ext>
              </a:extLst>
            </p:cNvPr>
            <p:cNvSpPr txBox="1"/>
            <p:nvPr/>
          </p:nvSpPr>
          <p:spPr>
            <a:xfrm>
              <a:off x="1904191" y="3929146"/>
              <a:ext cx="396637" cy="286721"/>
            </a:xfrm>
            <a:prstGeom prst="rect">
              <a:avLst/>
            </a:prstGeom>
            <a:noFill/>
          </p:spPr>
          <p:txBody>
            <a:bodyPr wrap="none" rtlCol="0">
              <a:spAutoFit/>
            </a:bodyPr>
            <a:lstStyle/>
            <a:p>
              <a:r>
                <a:rPr lang="ja-JP" sz="1200">
                  <a:solidFill>
                    <a:schemeClr val="tx1"/>
                  </a:solidFill>
                </a:rPr>
                <a:t>*</a:t>
              </a:r>
            </a:p>
          </p:txBody>
        </p:sp>
      </p:grpSp>
    </p:spTree>
    <p:extLst>
      <p:ext uri="{BB962C8B-B14F-4D97-AF65-F5344CB8AC3E}">
        <p14:creationId xmlns:p14="http://schemas.microsoft.com/office/powerpoint/2010/main" val="123937621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889MO：肺外小細胞がんにおけるドライバー転写因子の比較発現 – Liu S, et al</a:t>
            </a:r>
            <a:r>
              <a:rPr lang="en-GB" altLang="ja-JP" dirty="0"/>
              <a:t>.</a:t>
            </a:r>
            <a:endParaRPr lang="ja-JP" dirty="0"/>
          </a:p>
        </p:txBody>
      </p:sp>
      <p:sp>
        <p:nvSpPr>
          <p:cNvPr id="6" name="Content Placeholder 5"/>
          <p:cNvSpPr>
            <a:spLocks noGrp="1"/>
          </p:cNvSpPr>
          <p:nvPr>
            <p:ph idx="1"/>
          </p:nvPr>
        </p:nvSpPr>
        <p:spPr/>
        <p:txBody>
          <a:bodyPr/>
          <a:lstStyle/>
          <a:p>
            <a:r>
              <a:rPr lang="ja-JP" b="1"/>
              <a:t>研究目的</a:t>
            </a:r>
          </a:p>
          <a:p>
            <a:pPr lvl="1"/>
            <a:r>
              <a:rPr lang="ja-JP"/>
              <a:t>肺外小細胞がん（EPSCC）における遺伝子発現の特徴と臨床転帰との相関性を評価すること</a:t>
            </a:r>
          </a:p>
          <a:p>
            <a:pPr>
              <a:spcBef>
                <a:spcPts val="1800"/>
              </a:spcBef>
            </a:pPr>
            <a:r>
              <a:rPr lang="ja-JP" b="1"/>
              <a:t>方法</a:t>
            </a:r>
          </a:p>
          <a:p>
            <a:pPr lvl="1"/>
            <a:r>
              <a:rPr lang="ja-JP"/>
              <a:t>SCC患者1070例の検体について、DNAおよびRNAのシーケンシングを実施した </a:t>
            </a:r>
          </a:p>
          <a:p>
            <a:pPr lvl="1"/>
            <a:r>
              <a:rPr lang="ja-JP"/>
              <a:t>分子プロファイリング（Caris Life Sciences社）のサンプルを、主要な転写因子の相対的発現に基づいて5つのサブタイプに分類した：ASCL1、NEUROD1、YAP1、POU2F3および混合 </a:t>
            </a:r>
          </a:p>
          <a:p>
            <a:pPr lvl="1"/>
            <a:r>
              <a:rPr lang="ja-JP"/>
              <a:t>エトポシド＋白金製剤ベースの治療を受けた111例の患者についてOSが評価された</a:t>
            </a:r>
          </a:p>
        </p:txBody>
      </p:sp>
      <p:sp>
        <p:nvSpPr>
          <p:cNvPr id="5" name="Text Placeholder 4"/>
          <p:cNvSpPr>
            <a:spLocks noGrp="1"/>
          </p:cNvSpPr>
          <p:nvPr>
            <p:ph type="body" sz="quarter" idx="11"/>
          </p:nvPr>
        </p:nvSpPr>
        <p:spPr/>
        <p:txBody>
          <a:bodyPr/>
          <a:lstStyle/>
          <a:p>
            <a:r>
              <a:rPr lang="ja-JP"/>
              <a:t>Liu S, et al.Ann Oncol 2022;33（suppl）:Abstr 889MO</a:t>
            </a:r>
          </a:p>
        </p:txBody>
      </p:sp>
    </p:spTree>
    <p:extLst>
      <p:ext uri="{BB962C8B-B14F-4D97-AF65-F5344CB8AC3E}">
        <p14:creationId xmlns:p14="http://schemas.microsoft.com/office/powerpoint/2010/main" val="257050797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1" name="Picture 640" hidden="1">
            <a:extLst>
              <a:ext uri="{FF2B5EF4-FFF2-40B4-BE49-F238E27FC236}">
                <a16:creationId xmlns:a16="http://schemas.microsoft.com/office/drawing/2014/main" id="{33E00541-2A97-45B9-2D1E-4D0AEBF68645}"/>
              </a:ext>
            </a:extLst>
          </p:cNvPr>
          <p:cNvPicPr>
            <a:picLocks noChangeAspect="1"/>
          </p:cNvPicPr>
          <p:nvPr/>
        </p:nvPicPr>
        <p:blipFill rotWithShape="1">
          <a:blip r:embed="rId2"/>
          <a:srcRect l="25050" t="40475" r="3560" b="14874"/>
          <a:stretch/>
        </p:blipFill>
        <p:spPr>
          <a:xfrm>
            <a:off x="3486151" y="2083318"/>
            <a:ext cx="9428160" cy="3406334"/>
          </a:xfrm>
          <a:prstGeom prst="rect">
            <a:avLst/>
          </a:prstGeom>
        </p:spPr>
      </p:pic>
      <p:pic>
        <p:nvPicPr>
          <p:cNvPr id="3" name="Picture 2" hidden="1"/>
          <p:cNvPicPr>
            <a:picLocks noChangeAspect="1"/>
          </p:cNvPicPr>
          <p:nvPr/>
        </p:nvPicPr>
        <p:blipFill rotWithShape="1">
          <a:blip r:embed="rId2"/>
          <a:srcRect t="18935" r="74269" b="37859"/>
          <a:stretch/>
        </p:blipFill>
        <p:spPr>
          <a:xfrm>
            <a:off x="37143" y="2253750"/>
            <a:ext cx="3384082" cy="3282543"/>
          </a:xfrm>
          <a:prstGeom prst="rect">
            <a:avLst/>
          </a:prstGeom>
        </p:spPr>
      </p:pic>
      <p:sp>
        <p:nvSpPr>
          <p:cNvPr id="11" name="Text Placeholder 10"/>
          <p:cNvSpPr>
            <a:spLocks noGrp="1"/>
          </p:cNvSpPr>
          <p:nvPr>
            <p:ph type="body" sz="quarter" idx="10"/>
          </p:nvPr>
        </p:nvSpPr>
        <p:spPr/>
        <p:txBody>
          <a:bodyPr/>
          <a:lstStyle/>
          <a:p>
            <a:r>
              <a:rPr lang="ja-JP" baseline="30000">
                <a:solidFill>
                  <a:srgbClr val="363636"/>
                </a:solidFill>
                <a:sym typeface="Helvetica"/>
              </a:rPr>
              <a:t>*</a:t>
            </a:r>
            <a:r>
              <a:rPr lang="ja-JP">
                <a:solidFill>
                  <a:srgbClr val="363636"/>
                </a:solidFill>
                <a:sym typeface="Helvetica"/>
              </a:rPr>
              <a:t>p&lt;0.05、</a:t>
            </a:r>
            <a:r>
              <a:rPr lang="ja-JP" baseline="30000">
                <a:solidFill>
                  <a:srgbClr val="363636"/>
                </a:solidFill>
                <a:sym typeface="Helvetica"/>
              </a:rPr>
              <a:t>**</a:t>
            </a:r>
            <a:r>
              <a:rPr lang="ja-JP">
                <a:solidFill>
                  <a:srgbClr val="363636"/>
                </a:solidFill>
                <a:sym typeface="Helvetica"/>
              </a:rPr>
              <a:t>p&lt;0.01、</a:t>
            </a:r>
            <a:r>
              <a:rPr lang="ja-JP" baseline="30000">
                <a:solidFill>
                  <a:srgbClr val="363636"/>
                </a:solidFill>
                <a:sym typeface="Helvetica"/>
              </a:rPr>
              <a:t>***</a:t>
            </a:r>
            <a:r>
              <a:rPr lang="ja-JP">
                <a:solidFill>
                  <a:srgbClr val="363636"/>
                </a:solidFill>
                <a:sym typeface="Helvetica"/>
              </a:rPr>
              <a:t>p&lt;0.001</a:t>
            </a:r>
          </a:p>
        </p:txBody>
      </p:sp>
      <p:sp>
        <p:nvSpPr>
          <p:cNvPr id="136" name="Content Placeholder 7">
            <a:extLst>
              <a:ext uri="{FF2B5EF4-FFF2-40B4-BE49-F238E27FC236}">
                <a16:creationId xmlns:a16="http://schemas.microsoft.com/office/drawing/2014/main" id="{3550B51A-9EDE-EC61-1CEE-4956620101CE}"/>
              </a:ext>
            </a:extLst>
          </p:cNvPr>
          <p:cNvSpPr>
            <a:spLocks noGrp="1"/>
          </p:cNvSpPr>
          <p:nvPr>
            <p:ph idx="1"/>
          </p:nvPr>
        </p:nvSpPr>
        <p:spPr>
          <a:xfrm>
            <a:off x="304800" y="1246909"/>
            <a:ext cx="11582400" cy="5055650"/>
          </a:xfrm>
        </p:spPr>
        <p:txBody>
          <a:bodyPr/>
          <a:lstStyle/>
          <a:p>
            <a:r>
              <a:rPr lang="ja-JP" b="1" dirty="0"/>
              <a:t>主な結果</a:t>
            </a:r>
          </a:p>
        </p:txBody>
      </p:sp>
      <p:sp>
        <p:nvSpPr>
          <p:cNvPr id="137" name="Title 1"/>
          <p:cNvSpPr>
            <a:spLocks noGrp="1"/>
          </p:cNvSpPr>
          <p:nvPr>
            <p:ph type="title"/>
          </p:nvPr>
        </p:nvSpPr>
        <p:spPr>
          <a:xfrm>
            <a:off x="304800" y="107693"/>
            <a:ext cx="11582400" cy="939801"/>
          </a:xfrm>
        </p:spPr>
        <p:txBody>
          <a:bodyPr/>
          <a:lstStyle/>
          <a:p>
            <a:r>
              <a:rPr lang="ja-JP" dirty="0"/>
              <a:t>889MO：肺外小細胞がんにおけるドライバー転写因子の比較発現 – Liu S, et al</a:t>
            </a:r>
            <a:r>
              <a:rPr lang="en-GB" altLang="ja-JP" dirty="0"/>
              <a:t>.</a:t>
            </a:r>
            <a:endParaRPr lang="ja-JP" dirty="0"/>
          </a:p>
        </p:txBody>
      </p:sp>
      <p:sp>
        <p:nvSpPr>
          <p:cNvPr id="138" name="Text Placeholder 4"/>
          <p:cNvSpPr>
            <a:spLocks noGrp="1"/>
          </p:cNvSpPr>
          <p:nvPr>
            <p:ph type="body" sz="quarter" idx="11"/>
          </p:nvPr>
        </p:nvSpPr>
        <p:spPr>
          <a:xfrm>
            <a:off x="6379633" y="6521312"/>
            <a:ext cx="5507567" cy="200025"/>
          </a:xfrm>
        </p:spPr>
        <p:txBody>
          <a:bodyPr/>
          <a:lstStyle/>
          <a:p>
            <a:r>
              <a:rPr lang="ja-JP"/>
              <a:t>Liu S, et al.Ann Oncol 2022;33（suppl）:Abstr 889MO</a:t>
            </a:r>
          </a:p>
        </p:txBody>
      </p:sp>
      <p:grpSp>
        <p:nvGrpSpPr>
          <p:cNvPr id="139" name="Group 138">
            <a:extLst>
              <a:ext uri="{FF2B5EF4-FFF2-40B4-BE49-F238E27FC236}">
                <a16:creationId xmlns:a16="http://schemas.microsoft.com/office/drawing/2014/main" id="{DF51906F-34D4-5B1A-A5DD-229C1249E012}"/>
              </a:ext>
            </a:extLst>
          </p:cNvPr>
          <p:cNvGrpSpPr/>
          <p:nvPr/>
        </p:nvGrpSpPr>
        <p:grpSpPr>
          <a:xfrm>
            <a:off x="1012416" y="5773882"/>
            <a:ext cx="1653038" cy="275320"/>
            <a:chOff x="319878" y="5214531"/>
            <a:chExt cx="1653038" cy="275320"/>
          </a:xfrm>
        </p:grpSpPr>
        <p:sp>
          <p:nvSpPr>
            <p:cNvPr id="140" name="Rectangle 139">
              <a:extLst>
                <a:ext uri="{FF2B5EF4-FFF2-40B4-BE49-F238E27FC236}">
                  <a16:creationId xmlns:a16="http://schemas.microsoft.com/office/drawing/2014/main" id="{69A55CA4-5634-8435-4F68-A143DA603644}"/>
                </a:ext>
              </a:extLst>
            </p:cNvPr>
            <p:cNvSpPr/>
            <p:nvPr/>
          </p:nvSpPr>
          <p:spPr>
            <a:xfrm>
              <a:off x="319878" y="5214531"/>
              <a:ext cx="84820" cy="84820"/>
            </a:xfrm>
            <a:prstGeom prst="rect">
              <a:avLst/>
            </a:prstGeom>
            <a:solidFill>
              <a:schemeClr val="accent2"/>
            </a:solidFill>
            <a:ln w="6350">
              <a:noFill/>
              <a:miter lim="800000"/>
            </a:ln>
            <a:effectLst/>
          </p:spPr>
          <p:style>
            <a:lnRef idx="1">
              <a:schemeClr val="accent1"/>
            </a:lnRef>
            <a:fillRef idx="3">
              <a:schemeClr val="accent1"/>
            </a:fillRef>
            <a:effectRef idx="2">
              <a:schemeClr val="accent1"/>
            </a:effectRef>
            <a:fontRef idx="minor">
              <a:schemeClr val="lt1"/>
            </a:fontRef>
          </p:style>
          <p:txBody>
            <a:bodyPr wrap="none" lIns="28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mn-cs"/>
                  <a:sym typeface="Helvetica"/>
                </a:rPr>
                <a:t>ASCL1</a:t>
              </a:r>
            </a:p>
          </p:txBody>
        </p:sp>
        <p:sp>
          <p:nvSpPr>
            <p:cNvPr id="141" name="Rectangle 140">
              <a:extLst>
                <a:ext uri="{FF2B5EF4-FFF2-40B4-BE49-F238E27FC236}">
                  <a16:creationId xmlns:a16="http://schemas.microsoft.com/office/drawing/2014/main" id="{4903BF26-29AE-3464-5683-DECA42101A6A}"/>
                </a:ext>
              </a:extLst>
            </p:cNvPr>
            <p:cNvSpPr/>
            <p:nvPr/>
          </p:nvSpPr>
          <p:spPr>
            <a:xfrm>
              <a:off x="989687" y="5214531"/>
              <a:ext cx="84820" cy="84820"/>
            </a:xfrm>
            <a:prstGeom prst="rect">
              <a:avLst/>
            </a:prstGeom>
            <a:solidFill>
              <a:schemeClr val="accent1"/>
            </a:solidFill>
            <a:ln w="6350">
              <a:noFill/>
              <a:miter lim="800000"/>
            </a:ln>
            <a:effectLst/>
          </p:spPr>
          <p:style>
            <a:lnRef idx="1">
              <a:schemeClr val="accent1"/>
            </a:lnRef>
            <a:fillRef idx="3">
              <a:schemeClr val="accent1"/>
            </a:fillRef>
            <a:effectRef idx="2">
              <a:schemeClr val="accent1"/>
            </a:effectRef>
            <a:fontRef idx="minor">
              <a:schemeClr val="lt1"/>
            </a:fontRef>
          </p:style>
          <p:txBody>
            <a:bodyPr wrap="none" lIns="28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mn-cs"/>
                  <a:sym typeface="Helvetica"/>
                </a:rPr>
                <a:t>NEUROD1</a:t>
              </a:r>
            </a:p>
          </p:txBody>
        </p:sp>
        <p:sp>
          <p:nvSpPr>
            <p:cNvPr id="142" name="Rectangle 141">
              <a:extLst>
                <a:ext uri="{FF2B5EF4-FFF2-40B4-BE49-F238E27FC236}">
                  <a16:creationId xmlns:a16="http://schemas.microsoft.com/office/drawing/2014/main" id="{CECDEE12-23B6-8133-8544-CD1659215C3D}"/>
                </a:ext>
              </a:extLst>
            </p:cNvPr>
            <p:cNvSpPr/>
            <p:nvPr/>
          </p:nvSpPr>
          <p:spPr>
            <a:xfrm>
              <a:off x="1888096" y="5214531"/>
              <a:ext cx="84820" cy="84820"/>
            </a:xfrm>
            <a:prstGeom prst="rect">
              <a:avLst/>
            </a:prstGeom>
            <a:solidFill>
              <a:schemeClr val="accent5"/>
            </a:solidFill>
            <a:ln w="6350">
              <a:noFill/>
              <a:miter lim="800000"/>
            </a:ln>
            <a:effectLst/>
          </p:spPr>
          <p:style>
            <a:lnRef idx="1">
              <a:schemeClr val="accent1"/>
            </a:lnRef>
            <a:fillRef idx="3">
              <a:schemeClr val="accent1"/>
            </a:fillRef>
            <a:effectRef idx="2">
              <a:schemeClr val="accent1"/>
            </a:effectRef>
            <a:fontRef idx="minor">
              <a:schemeClr val="lt1"/>
            </a:fontRef>
          </p:style>
          <p:txBody>
            <a:bodyPr wrap="none" lIns="28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mn-cs"/>
                  <a:sym typeface="Helvetica"/>
                </a:rPr>
                <a:t>POU2F3</a:t>
              </a:r>
            </a:p>
          </p:txBody>
        </p:sp>
        <p:sp>
          <p:nvSpPr>
            <p:cNvPr id="143" name="Rectangle 142">
              <a:extLst>
                <a:ext uri="{FF2B5EF4-FFF2-40B4-BE49-F238E27FC236}">
                  <a16:creationId xmlns:a16="http://schemas.microsoft.com/office/drawing/2014/main" id="{2BB6FE28-C778-7B2D-45F0-E61795A3D995}"/>
                </a:ext>
              </a:extLst>
            </p:cNvPr>
            <p:cNvSpPr/>
            <p:nvPr/>
          </p:nvSpPr>
          <p:spPr>
            <a:xfrm>
              <a:off x="319878" y="5405031"/>
              <a:ext cx="84820" cy="84820"/>
            </a:xfrm>
            <a:prstGeom prst="rect">
              <a:avLst/>
            </a:prstGeom>
            <a:solidFill>
              <a:schemeClr val="accent3"/>
            </a:solidFill>
            <a:ln w="6350">
              <a:noFill/>
              <a:miter lim="800000"/>
            </a:ln>
            <a:effectLst/>
          </p:spPr>
          <p:style>
            <a:lnRef idx="1">
              <a:schemeClr val="accent1"/>
            </a:lnRef>
            <a:fillRef idx="3">
              <a:schemeClr val="accent1"/>
            </a:fillRef>
            <a:effectRef idx="2">
              <a:schemeClr val="accent1"/>
            </a:effectRef>
            <a:fontRef idx="minor">
              <a:schemeClr val="lt1"/>
            </a:fontRef>
          </p:style>
          <p:txBody>
            <a:bodyPr wrap="none" lIns="28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mn-cs"/>
                  <a:sym typeface="Helvetica"/>
                </a:rPr>
                <a:t>YAP1</a:t>
              </a:r>
            </a:p>
          </p:txBody>
        </p:sp>
        <p:sp>
          <p:nvSpPr>
            <p:cNvPr id="144" name="Rectangle 143">
              <a:extLst>
                <a:ext uri="{FF2B5EF4-FFF2-40B4-BE49-F238E27FC236}">
                  <a16:creationId xmlns:a16="http://schemas.microsoft.com/office/drawing/2014/main" id="{E021900B-2625-A983-07C2-7124DC54C0ED}"/>
                </a:ext>
              </a:extLst>
            </p:cNvPr>
            <p:cNvSpPr/>
            <p:nvPr/>
          </p:nvSpPr>
          <p:spPr>
            <a:xfrm>
              <a:off x="989687" y="5405031"/>
              <a:ext cx="84820" cy="84820"/>
            </a:xfrm>
            <a:prstGeom prst="rect">
              <a:avLst/>
            </a:prstGeom>
            <a:solidFill>
              <a:schemeClr val="bg2"/>
            </a:solidFill>
            <a:ln w="6350">
              <a:noFill/>
              <a:miter lim="800000"/>
            </a:ln>
            <a:effectLst/>
          </p:spPr>
          <p:style>
            <a:lnRef idx="1">
              <a:schemeClr val="accent1"/>
            </a:lnRef>
            <a:fillRef idx="3">
              <a:schemeClr val="accent1"/>
            </a:fillRef>
            <a:effectRef idx="2">
              <a:schemeClr val="accent1"/>
            </a:effectRef>
            <a:fontRef idx="minor">
              <a:schemeClr val="lt1"/>
            </a:fontRef>
          </p:style>
          <p:txBody>
            <a:bodyPr wrap="none" lIns="288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mn-cs"/>
                  <a:sym typeface="Helvetica"/>
                </a:rPr>
                <a:t>混合</a:t>
              </a:r>
            </a:p>
          </p:txBody>
        </p:sp>
      </p:grpSp>
      <p:grpSp>
        <p:nvGrpSpPr>
          <p:cNvPr id="145" name="Group 144">
            <a:extLst>
              <a:ext uri="{FF2B5EF4-FFF2-40B4-BE49-F238E27FC236}">
                <a16:creationId xmlns:a16="http://schemas.microsoft.com/office/drawing/2014/main" id="{D128A3F6-A324-C6D1-828C-F45FEA5550DF}"/>
              </a:ext>
            </a:extLst>
          </p:cNvPr>
          <p:cNvGrpSpPr/>
          <p:nvPr/>
        </p:nvGrpSpPr>
        <p:grpSpPr>
          <a:xfrm>
            <a:off x="2906599" y="2707373"/>
            <a:ext cx="8942500" cy="2450081"/>
            <a:chOff x="3833699" y="2453373"/>
            <a:chExt cx="8942500" cy="2450081"/>
          </a:xfrm>
        </p:grpSpPr>
        <p:sp>
          <p:nvSpPr>
            <p:cNvPr id="146" name="TextBox 145">
              <a:extLst>
                <a:ext uri="{FF2B5EF4-FFF2-40B4-BE49-F238E27FC236}">
                  <a16:creationId xmlns:a16="http://schemas.microsoft.com/office/drawing/2014/main" id="{9CFAF9CD-4115-FD00-8148-0D5FAFCCFC7D}"/>
                </a:ext>
              </a:extLst>
            </p:cNvPr>
            <p:cNvSpPr txBox="1"/>
            <p:nvPr/>
          </p:nvSpPr>
          <p:spPr>
            <a:xfrm>
              <a:off x="3833699" y="4443350"/>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0</a:t>
              </a:r>
            </a:p>
          </p:txBody>
        </p:sp>
        <p:sp>
          <p:nvSpPr>
            <p:cNvPr id="147" name="TextBox 146">
              <a:extLst>
                <a:ext uri="{FF2B5EF4-FFF2-40B4-BE49-F238E27FC236}">
                  <a16:creationId xmlns:a16="http://schemas.microsoft.com/office/drawing/2014/main" id="{50CF0F50-16DF-AFFA-ED0C-0EE8E69207F7}"/>
                </a:ext>
              </a:extLst>
            </p:cNvPr>
            <p:cNvSpPr txBox="1"/>
            <p:nvPr/>
          </p:nvSpPr>
          <p:spPr>
            <a:xfrm rot="18900000">
              <a:off x="4139948"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dirty="0">
                  <a:ln>
                    <a:noFill/>
                  </a:ln>
                  <a:solidFill>
                    <a:srgbClr val="000000"/>
                  </a:solidFill>
                  <a:uLnTx/>
                  <a:uFillTx/>
                  <a:latin typeface="Arial" panose="020B0604020202020204"/>
                  <a:ea typeface="MS Mincho"/>
                  <a:cs typeface="Arial" panose="020B0604020202020204" pitchFamily="34" charset="0"/>
                  <a:sym typeface="Helvetica"/>
                </a:rPr>
                <a:t>肺 （</a:t>
              </a:r>
              <a:r>
                <a:rPr lang="ja-JP" sz="1100" dirty="0">
                  <a:solidFill>
                    <a:srgbClr val="000000"/>
                  </a:solidFill>
                  <a:latin typeface="Arial" panose="020B0604020202020204"/>
                  <a:ea typeface="MS Mincho"/>
                  <a:cs typeface="Arial" panose="020B0604020202020204" pitchFamily="34" charset="0"/>
                  <a:sym typeface="Helvetica"/>
                </a:rPr>
                <a:t>n=</a:t>
              </a:r>
              <a:r>
                <a:rPr kumimoji="0" lang="ja-JP" sz="1100" b="0" i="0" u="none" strike="noStrike" cap="none" normalizeH="0" baseline="0" noProof="0" dirty="0">
                  <a:ln>
                    <a:noFill/>
                  </a:ln>
                  <a:solidFill>
                    <a:srgbClr val="000000"/>
                  </a:solidFill>
                  <a:uLnTx/>
                  <a:uFillTx/>
                  <a:latin typeface="Arial" panose="020B0604020202020204"/>
                  <a:ea typeface="MS Mincho"/>
                  <a:cs typeface="Arial" panose="020B0604020202020204" pitchFamily="34" charset="0"/>
                  <a:sym typeface="Helvetica"/>
                </a:rPr>
                <a:t>762）</a:t>
              </a:r>
            </a:p>
          </p:txBody>
        </p:sp>
        <p:sp>
          <p:nvSpPr>
            <p:cNvPr id="148" name="TextBox 147">
              <a:extLst>
                <a:ext uri="{FF2B5EF4-FFF2-40B4-BE49-F238E27FC236}">
                  <a16:creationId xmlns:a16="http://schemas.microsoft.com/office/drawing/2014/main" id="{80EE039B-183F-9D2F-5689-E8D01E13AD0A}"/>
                </a:ext>
              </a:extLst>
            </p:cNvPr>
            <p:cNvSpPr txBox="1"/>
            <p:nvPr/>
          </p:nvSpPr>
          <p:spPr>
            <a:xfrm>
              <a:off x="3833699" y="4111688"/>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10</a:t>
              </a:r>
            </a:p>
          </p:txBody>
        </p:sp>
        <p:sp>
          <p:nvSpPr>
            <p:cNvPr id="149" name="TextBox 148">
              <a:extLst>
                <a:ext uri="{FF2B5EF4-FFF2-40B4-BE49-F238E27FC236}">
                  <a16:creationId xmlns:a16="http://schemas.microsoft.com/office/drawing/2014/main" id="{82794C7C-570A-A7F4-A179-756445049911}"/>
                </a:ext>
              </a:extLst>
            </p:cNvPr>
            <p:cNvSpPr txBox="1"/>
            <p:nvPr/>
          </p:nvSpPr>
          <p:spPr>
            <a:xfrm>
              <a:off x="3833699" y="3780025"/>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20</a:t>
              </a:r>
            </a:p>
          </p:txBody>
        </p:sp>
        <p:sp>
          <p:nvSpPr>
            <p:cNvPr id="150" name="TextBox 149">
              <a:extLst>
                <a:ext uri="{FF2B5EF4-FFF2-40B4-BE49-F238E27FC236}">
                  <a16:creationId xmlns:a16="http://schemas.microsoft.com/office/drawing/2014/main" id="{4E3CFF57-2E7A-039A-BA42-19F358F1F3EC}"/>
                </a:ext>
              </a:extLst>
            </p:cNvPr>
            <p:cNvSpPr txBox="1"/>
            <p:nvPr/>
          </p:nvSpPr>
          <p:spPr>
            <a:xfrm>
              <a:off x="3833699" y="3448362"/>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30</a:t>
              </a:r>
            </a:p>
          </p:txBody>
        </p:sp>
        <p:sp>
          <p:nvSpPr>
            <p:cNvPr id="151" name="TextBox 150">
              <a:extLst>
                <a:ext uri="{FF2B5EF4-FFF2-40B4-BE49-F238E27FC236}">
                  <a16:creationId xmlns:a16="http://schemas.microsoft.com/office/drawing/2014/main" id="{072DCE67-B00C-8216-0A2E-544F6E3AF86F}"/>
                </a:ext>
              </a:extLst>
            </p:cNvPr>
            <p:cNvSpPr txBox="1"/>
            <p:nvPr/>
          </p:nvSpPr>
          <p:spPr>
            <a:xfrm>
              <a:off x="3833699" y="3116699"/>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40</a:t>
              </a:r>
            </a:p>
          </p:txBody>
        </p:sp>
        <p:sp>
          <p:nvSpPr>
            <p:cNvPr id="152" name="TextBox 151">
              <a:extLst>
                <a:ext uri="{FF2B5EF4-FFF2-40B4-BE49-F238E27FC236}">
                  <a16:creationId xmlns:a16="http://schemas.microsoft.com/office/drawing/2014/main" id="{451B4A6C-59F5-D591-9FD4-E00E43C3C9E2}"/>
                </a:ext>
              </a:extLst>
            </p:cNvPr>
            <p:cNvSpPr txBox="1"/>
            <p:nvPr/>
          </p:nvSpPr>
          <p:spPr>
            <a:xfrm>
              <a:off x="3833699" y="2785036"/>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50</a:t>
              </a:r>
            </a:p>
          </p:txBody>
        </p:sp>
        <p:sp>
          <p:nvSpPr>
            <p:cNvPr id="153" name="TextBox 152">
              <a:extLst>
                <a:ext uri="{FF2B5EF4-FFF2-40B4-BE49-F238E27FC236}">
                  <a16:creationId xmlns:a16="http://schemas.microsoft.com/office/drawing/2014/main" id="{EEF78A27-CA98-F3F5-6AC2-DF6B6EAFD4C6}"/>
                </a:ext>
              </a:extLst>
            </p:cNvPr>
            <p:cNvSpPr txBox="1"/>
            <p:nvPr/>
          </p:nvSpPr>
          <p:spPr>
            <a:xfrm>
              <a:off x="3833699" y="2453373"/>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60</a:t>
              </a:r>
            </a:p>
          </p:txBody>
        </p:sp>
        <p:sp>
          <p:nvSpPr>
            <p:cNvPr id="154" name="Rectangle 153">
              <a:extLst>
                <a:ext uri="{FF2B5EF4-FFF2-40B4-BE49-F238E27FC236}">
                  <a16:creationId xmlns:a16="http://schemas.microsoft.com/office/drawing/2014/main" id="{EF07FACF-A84C-91F8-B590-99FA38FD2E40}"/>
                </a:ext>
              </a:extLst>
            </p:cNvPr>
            <p:cNvSpPr>
              <a:spLocks/>
            </p:cNvSpPr>
            <p:nvPr/>
          </p:nvSpPr>
          <p:spPr>
            <a:xfrm>
              <a:off x="4287536" y="3302678"/>
              <a:ext cx="90000" cy="11801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55" name="Rectangle 154">
              <a:extLst>
                <a:ext uri="{FF2B5EF4-FFF2-40B4-BE49-F238E27FC236}">
                  <a16:creationId xmlns:a16="http://schemas.microsoft.com/office/drawing/2014/main" id="{9359165F-C31A-67B1-B969-CF683DE38056}"/>
                </a:ext>
              </a:extLst>
            </p:cNvPr>
            <p:cNvSpPr>
              <a:spLocks/>
            </p:cNvSpPr>
            <p:nvPr/>
          </p:nvSpPr>
          <p:spPr>
            <a:xfrm>
              <a:off x="4384481" y="3914775"/>
              <a:ext cx="89147" cy="5680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56" name="Rectangle 155">
              <a:extLst>
                <a:ext uri="{FF2B5EF4-FFF2-40B4-BE49-F238E27FC236}">
                  <a16:creationId xmlns:a16="http://schemas.microsoft.com/office/drawing/2014/main" id="{62213ACC-A139-D9D2-BD42-9DB258757A19}"/>
                </a:ext>
              </a:extLst>
            </p:cNvPr>
            <p:cNvSpPr>
              <a:spLocks/>
            </p:cNvSpPr>
            <p:nvPr/>
          </p:nvSpPr>
          <p:spPr>
            <a:xfrm>
              <a:off x="4480573" y="4276725"/>
              <a:ext cx="90000" cy="20608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57" name="Rectangle 156">
              <a:extLst>
                <a:ext uri="{FF2B5EF4-FFF2-40B4-BE49-F238E27FC236}">
                  <a16:creationId xmlns:a16="http://schemas.microsoft.com/office/drawing/2014/main" id="{6A4AFC8F-3C5B-5480-9088-C5B148AD31AA}"/>
                </a:ext>
              </a:extLst>
            </p:cNvPr>
            <p:cNvSpPr>
              <a:spLocks/>
            </p:cNvSpPr>
            <p:nvPr/>
          </p:nvSpPr>
          <p:spPr>
            <a:xfrm>
              <a:off x="4577518" y="3798274"/>
              <a:ext cx="89045" cy="68454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58" name="Rectangle 157">
              <a:extLst>
                <a:ext uri="{FF2B5EF4-FFF2-40B4-BE49-F238E27FC236}">
                  <a16:creationId xmlns:a16="http://schemas.microsoft.com/office/drawing/2014/main" id="{954F4357-03BA-C863-9FBF-B0A604255D00}"/>
                </a:ext>
              </a:extLst>
            </p:cNvPr>
            <p:cNvSpPr>
              <a:spLocks/>
            </p:cNvSpPr>
            <p:nvPr/>
          </p:nvSpPr>
          <p:spPr>
            <a:xfrm>
              <a:off x="4673507" y="3833808"/>
              <a:ext cx="88993" cy="64900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59" name="Line 8">
              <a:extLst>
                <a:ext uri="{FF2B5EF4-FFF2-40B4-BE49-F238E27FC236}">
                  <a16:creationId xmlns:a16="http://schemas.microsoft.com/office/drawing/2014/main" id="{C5A5B6BF-56A4-F825-6297-9187862E99F7}"/>
                </a:ext>
              </a:extLst>
            </p:cNvPr>
            <p:cNvSpPr>
              <a:spLocks noChangeShapeType="1"/>
            </p:cNvSpPr>
            <p:nvPr/>
          </p:nvSpPr>
          <p:spPr bwMode="auto">
            <a:xfrm>
              <a:off x="5654209" y="3251226"/>
              <a:ext cx="475129" cy="0"/>
            </a:xfrm>
            <a:prstGeom prst="line">
              <a:avLst/>
            </a:prstGeom>
            <a:solidFill>
              <a:schemeClr val="accent1"/>
            </a:solidFill>
            <a:ln w="127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160" name="TextBox 159">
              <a:extLst>
                <a:ext uri="{FF2B5EF4-FFF2-40B4-BE49-F238E27FC236}">
                  <a16:creationId xmlns:a16="http://schemas.microsoft.com/office/drawing/2014/main" id="{2AF28321-5410-EBA2-77CF-777318CBD796}"/>
                </a:ext>
              </a:extLst>
            </p:cNvPr>
            <p:cNvSpPr txBox="1"/>
            <p:nvPr/>
          </p:nvSpPr>
          <p:spPr>
            <a:xfrm>
              <a:off x="5789889" y="3158014"/>
              <a:ext cx="214021" cy="123927"/>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a:t>
              </a:r>
            </a:p>
          </p:txBody>
        </p:sp>
        <p:sp>
          <p:nvSpPr>
            <p:cNvPr id="161" name="Rectangle 160">
              <a:extLst>
                <a:ext uri="{FF2B5EF4-FFF2-40B4-BE49-F238E27FC236}">
                  <a16:creationId xmlns:a16="http://schemas.microsoft.com/office/drawing/2014/main" id="{6C7E8DB2-1344-070F-4F5B-ACED1101FA90}"/>
                </a:ext>
              </a:extLst>
            </p:cNvPr>
            <p:cNvSpPr>
              <a:spLocks/>
            </p:cNvSpPr>
            <p:nvPr/>
          </p:nvSpPr>
          <p:spPr>
            <a:xfrm>
              <a:off x="4966193" y="4048124"/>
              <a:ext cx="90000" cy="43468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62" name="Rectangle 161">
              <a:extLst>
                <a:ext uri="{FF2B5EF4-FFF2-40B4-BE49-F238E27FC236}">
                  <a16:creationId xmlns:a16="http://schemas.microsoft.com/office/drawing/2014/main" id="{2936EB74-EFED-C051-BD90-50896ADACCA6}"/>
                </a:ext>
              </a:extLst>
            </p:cNvPr>
            <p:cNvSpPr>
              <a:spLocks/>
            </p:cNvSpPr>
            <p:nvPr/>
          </p:nvSpPr>
          <p:spPr>
            <a:xfrm>
              <a:off x="5063138" y="3598069"/>
              <a:ext cx="89147" cy="884746"/>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63" name="Rectangle 162">
              <a:extLst>
                <a:ext uri="{FF2B5EF4-FFF2-40B4-BE49-F238E27FC236}">
                  <a16:creationId xmlns:a16="http://schemas.microsoft.com/office/drawing/2014/main" id="{AAC16E60-2BC0-DEE7-2AF2-DEE7F2197809}"/>
                </a:ext>
              </a:extLst>
            </p:cNvPr>
            <p:cNvSpPr>
              <a:spLocks/>
            </p:cNvSpPr>
            <p:nvPr/>
          </p:nvSpPr>
          <p:spPr>
            <a:xfrm>
              <a:off x="5159230" y="4193381"/>
              <a:ext cx="90000" cy="289433"/>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64" name="Rectangle 163">
              <a:extLst>
                <a:ext uri="{FF2B5EF4-FFF2-40B4-BE49-F238E27FC236}">
                  <a16:creationId xmlns:a16="http://schemas.microsoft.com/office/drawing/2014/main" id="{D5D16B43-DCA5-AF9C-B11F-F395E8CDB6A3}"/>
                </a:ext>
              </a:extLst>
            </p:cNvPr>
            <p:cNvSpPr>
              <a:spLocks/>
            </p:cNvSpPr>
            <p:nvPr/>
          </p:nvSpPr>
          <p:spPr>
            <a:xfrm>
              <a:off x="5256175" y="3305176"/>
              <a:ext cx="89045" cy="1177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65" name="Rectangle 164">
              <a:extLst>
                <a:ext uri="{FF2B5EF4-FFF2-40B4-BE49-F238E27FC236}">
                  <a16:creationId xmlns:a16="http://schemas.microsoft.com/office/drawing/2014/main" id="{46903DC1-1FBA-CCC8-C4A6-1C6149DA13F4}"/>
                </a:ext>
              </a:extLst>
            </p:cNvPr>
            <p:cNvSpPr>
              <a:spLocks/>
            </p:cNvSpPr>
            <p:nvPr/>
          </p:nvSpPr>
          <p:spPr>
            <a:xfrm>
              <a:off x="5352164" y="3998119"/>
              <a:ext cx="88993" cy="48469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66" name="Rectangle 165">
              <a:extLst>
                <a:ext uri="{FF2B5EF4-FFF2-40B4-BE49-F238E27FC236}">
                  <a16:creationId xmlns:a16="http://schemas.microsoft.com/office/drawing/2014/main" id="{CC244532-21C1-E74F-FC43-7154867C05AC}"/>
                </a:ext>
              </a:extLst>
            </p:cNvPr>
            <p:cNvSpPr>
              <a:spLocks/>
            </p:cNvSpPr>
            <p:nvPr/>
          </p:nvSpPr>
          <p:spPr>
            <a:xfrm>
              <a:off x="5651993" y="3327400"/>
              <a:ext cx="90000" cy="1155413"/>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67" name="Rectangle 166">
              <a:extLst>
                <a:ext uri="{FF2B5EF4-FFF2-40B4-BE49-F238E27FC236}">
                  <a16:creationId xmlns:a16="http://schemas.microsoft.com/office/drawing/2014/main" id="{EA624737-9566-0334-DC9F-C16412E12698}"/>
                </a:ext>
              </a:extLst>
            </p:cNvPr>
            <p:cNvSpPr>
              <a:spLocks/>
            </p:cNvSpPr>
            <p:nvPr/>
          </p:nvSpPr>
          <p:spPr>
            <a:xfrm>
              <a:off x="5748938" y="3330575"/>
              <a:ext cx="89147" cy="11522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68" name="Rectangle 167">
              <a:extLst>
                <a:ext uri="{FF2B5EF4-FFF2-40B4-BE49-F238E27FC236}">
                  <a16:creationId xmlns:a16="http://schemas.microsoft.com/office/drawing/2014/main" id="{3A5CAF3A-18FB-29BB-D06C-06019724AC2B}"/>
                </a:ext>
              </a:extLst>
            </p:cNvPr>
            <p:cNvSpPr>
              <a:spLocks/>
            </p:cNvSpPr>
            <p:nvPr/>
          </p:nvSpPr>
          <p:spPr>
            <a:xfrm>
              <a:off x="5941975" y="4159250"/>
              <a:ext cx="89045" cy="323566"/>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69" name="Rectangle 168">
              <a:extLst>
                <a:ext uri="{FF2B5EF4-FFF2-40B4-BE49-F238E27FC236}">
                  <a16:creationId xmlns:a16="http://schemas.microsoft.com/office/drawing/2014/main" id="{EEA4B8EF-CB7E-0BE4-99CF-13AA0D5EFF98}"/>
                </a:ext>
              </a:extLst>
            </p:cNvPr>
            <p:cNvSpPr>
              <a:spLocks/>
            </p:cNvSpPr>
            <p:nvPr/>
          </p:nvSpPr>
          <p:spPr>
            <a:xfrm>
              <a:off x="6037964" y="3841750"/>
              <a:ext cx="88993" cy="641065"/>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70" name="Rectangle 169">
              <a:extLst>
                <a:ext uri="{FF2B5EF4-FFF2-40B4-BE49-F238E27FC236}">
                  <a16:creationId xmlns:a16="http://schemas.microsoft.com/office/drawing/2014/main" id="{112D1F69-910E-2EB6-9C98-9DBF5C64D957}"/>
                </a:ext>
              </a:extLst>
            </p:cNvPr>
            <p:cNvSpPr>
              <a:spLocks/>
            </p:cNvSpPr>
            <p:nvPr/>
          </p:nvSpPr>
          <p:spPr>
            <a:xfrm>
              <a:off x="6340968" y="3517106"/>
              <a:ext cx="90000" cy="96570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71" name="Rectangle 170">
              <a:extLst>
                <a:ext uri="{FF2B5EF4-FFF2-40B4-BE49-F238E27FC236}">
                  <a16:creationId xmlns:a16="http://schemas.microsoft.com/office/drawing/2014/main" id="{491C9DC4-2EED-3C99-EFE5-CFBAC40F44C7}"/>
                </a:ext>
              </a:extLst>
            </p:cNvPr>
            <p:cNvSpPr>
              <a:spLocks/>
            </p:cNvSpPr>
            <p:nvPr/>
          </p:nvSpPr>
          <p:spPr>
            <a:xfrm>
              <a:off x="6437913" y="3964781"/>
              <a:ext cx="89147" cy="51803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72" name="Rectangle 171">
              <a:extLst>
                <a:ext uri="{FF2B5EF4-FFF2-40B4-BE49-F238E27FC236}">
                  <a16:creationId xmlns:a16="http://schemas.microsoft.com/office/drawing/2014/main" id="{D353FA6D-C96D-70A5-8A57-0972CB738424}"/>
                </a:ext>
              </a:extLst>
            </p:cNvPr>
            <p:cNvSpPr>
              <a:spLocks/>
            </p:cNvSpPr>
            <p:nvPr/>
          </p:nvSpPr>
          <p:spPr>
            <a:xfrm>
              <a:off x="6534005" y="4357688"/>
              <a:ext cx="90000" cy="12512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73" name="Rectangle 172">
              <a:extLst>
                <a:ext uri="{FF2B5EF4-FFF2-40B4-BE49-F238E27FC236}">
                  <a16:creationId xmlns:a16="http://schemas.microsoft.com/office/drawing/2014/main" id="{C1154F9A-938B-F165-E56E-C89B502AB79F}"/>
                </a:ext>
              </a:extLst>
            </p:cNvPr>
            <p:cNvSpPr>
              <a:spLocks/>
            </p:cNvSpPr>
            <p:nvPr/>
          </p:nvSpPr>
          <p:spPr>
            <a:xfrm>
              <a:off x="6630950" y="3386138"/>
              <a:ext cx="89045" cy="109667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74" name="Rectangle 173">
              <a:extLst>
                <a:ext uri="{FF2B5EF4-FFF2-40B4-BE49-F238E27FC236}">
                  <a16:creationId xmlns:a16="http://schemas.microsoft.com/office/drawing/2014/main" id="{9138C2A7-4630-BF12-2F66-DD2BA6BBDF31}"/>
                </a:ext>
              </a:extLst>
            </p:cNvPr>
            <p:cNvSpPr>
              <a:spLocks/>
            </p:cNvSpPr>
            <p:nvPr/>
          </p:nvSpPr>
          <p:spPr>
            <a:xfrm>
              <a:off x="6726939" y="3902869"/>
              <a:ext cx="88993" cy="57994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75" name="Rectangle 174">
              <a:extLst>
                <a:ext uri="{FF2B5EF4-FFF2-40B4-BE49-F238E27FC236}">
                  <a16:creationId xmlns:a16="http://schemas.microsoft.com/office/drawing/2014/main" id="{29E3EC33-9A6A-5A5F-7264-792FD7DAF952}"/>
                </a:ext>
              </a:extLst>
            </p:cNvPr>
            <p:cNvSpPr>
              <a:spLocks/>
            </p:cNvSpPr>
            <p:nvPr/>
          </p:nvSpPr>
          <p:spPr>
            <a:xfrm>
              <a:off x="7029149" y="3950494"/>
              <a:ext cx="90000" cy="53231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76" name="Rectangle 175">
              <a:extLst>
                <a:ext uri="{FF2B5EF4-FFF2-40B4-BE49-F238E27FC236}">
                  <a16:creationId xmlns:a16="http://schemas.microsoft.com/office/drawing/2014/main" id="{5AA9ABC0-E2B0-BDD0-0514-978E54F1DFF2}"/>
                </a:ext>
              </a:extLst>
            </p:cNvPr>
            <p:cNvSpPr>
              <a:spLocks/>
            </p:cNvSpPr>
            <p:nvPr/>
          </p:nvSpPr>
          <p:spPr>
            <a:xfrm>
              <a:off x="7126094" y="3476625"/>
              <a:ext cx="89147" cy="100619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77" name="Rectangle 176">
              <a:extLst>
                <a:ext uri="{FF2B5EF4-FFF2-40B4-BE49-F238E27FC236}">
                  <a16:creationId xmlns:a16="http://schemas.microsoft.com/office/drawing/2014/main" id="{E116F6B8-23D3-D443-C0DD-41731FF475D4}"/>
                </a:ext>
              </a:extLst>
            </p:cNvPr>
            <p:cNvSpPr>
              <a:spLocks/>
            </p:cNvSpPr>
            <p:nvPr/>
          </p:nvSpPr>
          <p:spPr>
            <a:xfrm>
              <a:off x="7222186" y="3750469"/>
              <a:ext cx="90000" cy="73234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78" name="Rectangle 177">
              <a:extLst>
                <a:ext uri="{FF2B5EF4-FFF2-40B4-BE49-F238E27FC236}">
                  <a16:creationId xmlns:a16="http://schemas.microsoft.com/office/drawing/2014/main" id="{10F0C9DE-B00F-97C5-DFF7-C75BA4F5D117}"/>
                </a:ext>
              </a:extLst>
            </p:cNvPr>
            <p:cNvSpPr>
              <a:spLocks/>
            </p:cNvSpPr>
            <p:nvPr/>
          </p:nvSpPr>
          <p:spPr>
            <a:xfrm>
              <a:off x="7319131" y="3879056"/>
              <a:ext cx="89045" cy="60376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79" name="Rectangle 178">
              <a:extLst>
                <a:ext uri="{FF2B5EF4-FFF2-40B4-BE49-F238E27FC236}">
                  <a16:creationId xmlns:a16="http://schemas.microsoft.com/office/drawing/2014/main" id="{1D2150DC-7CEA-C0B4-7B51-84A1B94C580D}"/>
                </a:ext>
              </a:extLst>
            </p:cNvPr>
            <p:cNvSpPr>
              <a:spLocks/>
            </p:cNvSpPr>
            <p:nvPr/>
          </p:nvSpPr>
          <p:spPr>
            <a:xfrm>
              <a:off x="7415120" y="4083843"/>
              <a:ext cx="88993" cy="39897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80" name="Rectangle 179">
              <a:extLst>
                <a:ext uri="{FF2B5EF4-FFF2-40B4-BE49-F238E27FC236}">
                  <a16:creationId xmlns:a16="http://schemas.microsoft.com/office/drawing/2014/main" id="{3441BB47-88C4-47EA-1B4D-01C1FB718FD8}"/>
                </a:ext>
              </a:extLst>
            </p:cNvPr>
            <p:cNvSpPr>
              <a:spLocks/>
            </p:cNvSpPr>
            <p:nvPr/>
          </p:nvSpPr>
          <p:spPr>
            <a:xfrm>
              <a:off x="7712568" y="3529014"/>
              <a:ext cx="90000" cy="9538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81" name="Rectangle 180">
              <a:extLst>
                <a:ext uri="{FF2B5EF4-FFF2-40B4-BE49-F238E27FC236}">
                  <a16:creationId xmlns:a16="http://schemas.microsoft.com/office/drawing/2014/main" id="{BE0B60F0-900F-1B7F-9DA4-1AD3D7CE2FC7}"/>
                </a:ext>
              </a:extLst>
            </p:cNvPr>
            <p:cNvSpPr>
              <a:spLocks/>
            </p:cNvSpPr>
            <p:nvPr/>
          </p:nvSpPr>
          <p:spPr>
            <a:xfrm>
              <a:off x="7809513" y="4057649"/>
              <a:ext cx="89147" cy="42516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82" name="Rectangle 181">
              <a:extLst>
                <a:ext uri="{FF2B5EF4-FFF2-40B4-BE49-F238E27FC236}">
                  <a16:creationId xmlns:a16="http://schemas.microsoft.com/office/drawing/2014/main" id="{B1FAAB47-105E-9D25-1E9F-B8E355011313}"/>
                </a:ext>
              </a:extLst>
            </p:cNvPr>
            <p:cNvSpPr>
              <a:spLocks/>
            </p:cNvSpPr>
            <p:nvPr/>
          </p:nvSpPr>
          <p:spPr>
            <a:xfrm>
              <a:off x="7905605" y="3848100"/>
              <a:ext cx="90000" cy="63471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83" name="Rectangle 182">
              <a:extLst>
                <a:ext uri="{FF2B5EF4-FFF2-40B4-BE49-F238E27FC236}">
                  <a16:creationId xmlns:a16="http://schemas.microsoft.com/office/drawing/2014/main" id="{08F51C4B-5793-670E-382D-90E1A46E0D07}"/>
                </a:ext>
              </a:extLst>
            </p:cNvPr>
            <p:cNvSpPr>
              <a:spLocks/>
            </p:cNvSpPr>
            <p:nvPr/>
          </p:nvSpPr>
          <p:spPr>
            <a:xfrm>
              <a:off x="8002550" y="3424238"/>
              <a:ext cx="89045" cy="105857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84" name="Rectangle 183">
              <a:extLst>
                <a:ext uri="{FF2B5EF4-FFF2-40B4-BE49-F238E27FC236}">
                  <a16:creationId xmlns:a16="http://schemas.microsoft.com/office/drawing/2014/main" id="{E62ED1E0-7249-2D72-364D-1CF7A0824542}"/>
                </a:ext>
              </a:extLst>
            </p:cNvPr>
            <p:cNvSpPr>
              <a:spLocks/>
            </p:cNvSpPr>
            <p:nvPr/>
          </p:nvSpPr>
          <p:spPr>
            <a:xfrm>
              <a:off x="8098539" y="4269581"/>
              <a:ext cx="88993" cy="213233"/>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85" name="Rectangle 184">
              <a:extLst>
                <a:ext uri="{FF2B5EF4-FFF2-40B4-BE49-F238E27FC236}">
                  <a16:creationId xmlns:a16="http://schemas.microsoft.com/office/drawing/2014/main" id="{13F5C4A2-B9DD-9AF7-65F4-52A85B23C9DA}"/>
                </a:ext>
              </a:extLst>
            </p:cNvPr>
            <p:cNvSpPr>
              <a:spLocks/>
            </p:cNvSpPr>
            <p:nvPr/>
          </p:nvSpPr>
          <p:spPr>
            <a:xfrm>
              <a:off x="8398368" y="3521869"/>
              <a:ext cx="90000" cy="960945"/>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86" name="Rectangle 185">
              <a:extLst>
                <a:ext uri="{FF2B5EF4-FFF2-40B4-BE49-F238E27FC236}">
                  <a16:creationId xmlns:a16="http://schemas.microsoft.com/office/drawing/2014/main" id="{EEA57C59-14CC-9EC9-DB4E-330DB2A312DC}"/>
                </a:ext>
              </a:extLst>
            </p:cNvPr>
            <p:cNvSpPr>
              <a:spLocks/>
            </p:cNvSpPr>
            <p:nvPr/>
          </p:nvSpPr>
          <p:spPr>
            <a:xfrm>
              <a:off x="8495313" y="4100513"/>
              <a:ext cx="89147" cy="38230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87" name="Rectangle 186">
              <a:extLst>
                <a:ext uri="{FF2B5EF4-FFF2-40B4-BE49-F238E27FC236}">
                  <a16:creationId xmlns:a16="http://schemas.microsoft.com/office/drawing/2014/main" id="{1AFBC338-09CA-09A0-B438-621329728B52}"/>
                </a:ext>
              </a:extLst>
            </p:cNvPr>
            <p:cNvSpPr>
              <a:spLocks/>
            </p:cNvSpPr>
            <p:nvPr/>
          </p:nvSpPr>
          <p:spPr>
            <a:xfrm>
              <a:off x="8591405" y="4102894"/>
              <a:ext cx="90000" cy="37992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88" name="Rectangle 187">
              <a:extLst>
                <a:ext uri="{FF2B5EF4-FFF2-40B4-BE49-F238E27FC236}">
                  <a16:creationId xmlns:a16="http://schemas.microsoft.com/office/drawing/2014/main" id="{8D421156-3B77-9081-307C-4E102323E0B8}"/>
                </a:ext>
              </a:extLst>
            </p:cNvPr>
            <p:cNvSpPr>
              <a:spLocks/>
            </p:cNvSpPr>
            <p:nvPr/>
          </p:nvSpPr>
          <p:spPr>
            <a:xfrm>
              <a:off x="8688350" y="3898106"/>
              <a:ext cx="89045" cy="58471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89" name="Rectangle 188">
              <a:extLst>
                <a:ext uri="{FF2B5EF4-FFF2-40B4-BE49-F238E27FC236}">
                  <a16:creationId xmlns:a16="http://schemas.microsoft.com/office/drawing/2014/main" id="{9D714EA6-81C0-31D6-7A83-52DF5AC82318}"/>
                </a:ext>
              </a:extLst>
            </p:cNvPr>
            <p:cNvSpPr>
              <a:spLocks/>
            </p:cNvSpPr>
            <p:nvPr/>
          </p:nvSpPr>
          <p:spPr>
            <a:xfrm>
              <a:off x="8784339" y="3519489"/>
              <a:ext cx="88993" cy="963326"/>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90" name="Rectangle 189">
              <a:extLst>
                <a:ext uri="{FF2B5EF4-FFF2-40B4-BE49-F238E27FC236}">
                  <a16:creationId xmlns:a16="http://schemas.microsoft.com/office/drawing/2014/main" id="{AC0A3FE2-D18E-6E47-4FC9-656D3DA65CA3}"/>
                </a:ext>
              </a:extLst>
            </p:cNvPr>
            <p:cNvSpPr>
              <a:spLocks/>
            </p:cNvSpPr>
            <p:nvPr/>
          </p:nvSpPr>
          <p:spPr>
            <a:xfrm>
              <a:off x="9081785" y="4188619"/>
              <a:ext cx="90000" cy="294195"/>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91" name="Rectangle 190">
              <a:extLst>
                <a:ext uri="{FF2B5EF4-FFF2-40B4-BE49-F238E27FC236}">
                  <a16:creationId xmlns:a16="http://schemas.microsoft.com/office/drawing/2014/main" id="{30B78A64-A638-AB69-97F3-E7AE25009525}"/>
                </a:ext>
              </a:extLst>
            </p:cNvPr>
            <p:cNvSpPr>
              <a:spLocks/>
            </p:cNvSpPr>
            <p:nvPr/>
          </p:nvSpPr>
          <p:spPr>
            <a:xfrm>
              <a:off x="9178730" y="3590925"/>
              <a:ext cx="89147" cy="89188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92" name="Rectangle 191">
              <a:extLst>
                <a:ext uri="{FF2B5EF4-FFF2-40B4-BE49-F238E27FC236}">
                  <a16:creationId xmlns:a16="http://schemas.microsoft.com/office/drawing/2014/main" id="{E5CFE050-0BAF-0E05-E08C-64223BB7794A}"/>
                </a:ext>
              </a:extLst>
            </p:cNvPr>
            <p:cNvSpPr>
              <a:spLocks/>
            </p:cNvSpPr>
            <p:nvPr/>
          </p:nvSpPr>
          <p:spPr>
            <a:xfrm>
              <a:off x="9371767" y="2993231"/>
              <a:ext cx="89045" cy="148958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93" name="Rectangle 192">
              <a:extLst>
                <a:ext uri="{FF2B5EF4-FFF2-40B4-BE49-F238E27FC236}">
                  <a16:creationId xmlns:a16="http://schemas.microsoft.com/office/drawing/2014/main" id="{56F4D756-A5FC-4F5E-EFA8-8DCF30F7A649}"/>
                </a:ext>
              </a:extLst>
            </p:cNvPr>
            <p:cNvSpPr>
              <a:spLocks/>
            </p:cNvSpPr>
            <p:nvPr/>
          </p:nvSpPr>
          <p:spPr>
            <a:xfrm>
              <a:off x="9467756" y="3881437"/>
              <a:ext cx="88993" cy="60137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94" name="Rectangle 193">
              <a:extLst>
                <a:ext uri="{FF2B5EF4-FFF2-40B4-BE49-F238E27FC236}">
                  <a16:creationId xmlns:a16="http://schemas.microsoft.com/office/drawing/2014/main" id="{088F2C0B-54E6-A48E-6CB3-CE4BB72869B5}"/>
                </a:ext>
              </a:extLst>
            </p:cNvPr>
            <p:cNvSpPr>
              <a:spLocks/>
            </p:cNvSpPr>
            <p:nvPr/>
          </p:nvSpPr>
          <p:spPr>
            <a:xfrm>
              <a:off x="9767586" y="4157663"/>
              <a:ext cx="90000" cy="32515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95" name="Rectangle 194">
              <a:extLst>
                <a:ext uri="{FF2B5EF4-FFF2-40B4-BE49-F238E27FC236}">
                  <a16:creationId xmlns:a16="http://schemas.microsoft.com/office/drawing/2014/main" id="{4EB9E185-73AB-3689-D270-ADDBC1948CF9}"/>
                </a:ext>
              </a:extLst>
            </p:cNvPr>
            <p:cNvSpPr>
              <a:spLocks/>
            </p:cNvSpPr>
            <p:nvPr/>
          </p:nvSpPr>
          <p:spPr>
            <a:xfrm>
              <a:off x="9864531" y="3162301"/>
              <a:ext cx="89147" cy="132051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96" name="Rectangle 195">
              <a:extLst>
                <a:ext uri="{FF2B5EF4-FFF2-40B4-BE49-F238E27FC236}">
                  <a16:creationId xmlns:a16="http://schemas.microsoft.com/office/drawing/2014/main" id="{690F77E7-A65D-87DD-0F5A-263266FBE2B4}"/>
                </a:ext>
              </a:extLst>
            </p:cNvPr>
            <p:cNvSpPr>
              <a:spLocks/>
            </p:cNvSpPr>
            <p:nvPr/>
          </p:nvSpPr>
          <p:spPr>
            <a:xfrm>
              <a:off x="9960623" y="4152900"/>
              <a:ext cx="90000" cy="32991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97" name="Rectangle 196">
              <a:extLst>
                <a:ext uri="{FF2B5EF4-FFF2-40B4-BE49-F238E27FC236}">
                  <a16:creationId xmlns:a16="http://schemas.microsoft.com/office/drawing/2014/main" id="{450059DB-F36E-3798-D00B-8489FFEDBE55}"/>
                </a:ext>
              </a:extLst>
            </p:cNvPr>
            <p:cNvSpPr>
              <a:spLocks/>
            </p:cNvSpPr>
            <p:nvPr/>
          </p:nvSpPr>
          <p:spPr>
            <a:xfrm>
              <a:off x="10057568" y="3493294"/>
              <a:ext cx="89045" cy="98952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98" name="Rectangle 197">
              <a:extLst>
                <a:ext uri="{FF2B5EF4-FFF2-40B4-BE49-F238E27FC236}">
                  <a16:creationId xmlns:a16="http://schemas.microsoft.com/office/drawing/2014/main" id="{8B582B21-E993-91C2-0D38-5E98EA343004}"/>
                </a:ext>
              </a:extLst>
            </p:cNvPr>
            <p:cNvSpPr>
              <a:spLocks/>
            </p:cNvSpPr>
            <p:nvPr/>
          </p:nvSpPr>
          <p:spPr>
            <a:xfrm>
              <a:off x="10153557" y="4155281"/>
              <a:ext cx="88993" cy="32753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199" name="Rectangle 198">
              <a:extLst>
                <a:ext uri="{FF2B5EF4-FFF2-40B4-BE49-F238E27FC236}">
                  <a16:creationId xmlns:a16="http://schemas.microsoft.com/office/drawing/2014/main" id="{DB99FE48-D63B-2055-E054-75FFADAAB379}"/>
                </a:ext>
              </a:extLst>
            </p:cNvPr>
            <p:cNvSpPr>
              <a:spLocks/>
            </p:cNvSpPr>
            <p:nvPr/>
          </p:nvSpPr>
          <p:spPr>
            <a:xfrm>
              <a:off x="10455768" y="3936207"/>
              <a:ext cx="90000" cy="54660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00" name="Rectangle 199">
              <a:extLst>
                <a:ext uri="{FF2B5EF4-FFF2-40B4-BE49-F238E27FC236}">
                  <a16:creationId xmlns:a16="http://schemas.microsoft.com/office/drawing/2014/main" id="{60D1790E-4739-4466-1611-6BC818C4E573}"/>
                </a:ext>
              </a:extLst>
            </p:cNvPr>
            <p:cNvSpPr>
              <a:spLocks/>
            </p:cNvSpPr>
            <p:nvPr/>
          </p:nvSpPr>
          <p:spPr>
            <a:xfrm>
              <a:off x="10552713" y="2833688"/>
              <a:ext cx="89147" cy="16491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01" name="Rectangle 200">
              <a:extLst>
                <a:ext uri="{FF2B5EF4-FFF2-40B4-BE49-F238E27FC236}">
                  <a16:creationId xmlns:a16="http://schemas.microsoft.com/office/drawing/2014/main" id="{19EC8536-96FE-8392-8398-7D03DB11C60E}"/>
                </a:ext>
              </a:extLst>
            </p:cNvPr>
            <p:cNvSpPr>
              <a:spLocks/>
            </p:cNvSpPr>
            <p:nvPr/>
          </p:nvSpPr>
          <p:spPr>
            <a:xfrm>
              <a:off x="10648805" y="3390900"/>
              <a:ext cx="90000" cy="109191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02" name="Rectangle 201">
              <a:extLst>
                <a:ext uri="{FF2B5EF4-FFF2-40B4-BE49-F238E27FC236}">
                  <a16:creationId xmlns:a16="http://schemas.microsoft.com/office/drawing/2014/main" id="{73147DFA-E4C8-2AAE-B796-567223602993}"/>
                </a:ext>
              </a:extLst>
            </p:cNvPr>
            <p:cNvSpPr>
              <a:spLocks/>
            </p:cNvSpPr>
            <p:nvPr/>
          </p:nvSpPr>
          <p:spPr>
            <a:xfrm>
              <a:off x="11136805" y="3162300"/>
              <a:ext cx="90000" cy="1320515"/>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03" name="Rectangle 202">
              <a:extLst>
                <a:ext uri="{FF2B5EF4-FFF2-40B4-BE49-F238E27FC236}">
                  <a16:creationId xmlns:a16="http://schemas.microsoft.com/office/drawing/2014/main" id="{CF73B646-E7D9-DC6D-99FA-A2C0543C1BC0}"/>
                </a:ext>
              </a:extLst>
            </p:cNvPr>
            <p:cNvSpPr>
              <a:spLocks/>
            </p:cNvSpPr>
            <p:nvPr/>
          </p:nvSpPr>
          <p:spPr>
            <a:xfrm>
              <a:off x="11233750" y="3162301"/>
              <a:ext cx="89147" cy="132051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04" name="Rectangle 203">
              <a:extLst>
                <a:ext uri="{FF2B5EF4-FFF2-40B4-BE49-F238E27FC236}">
                  <a16:creationId xmlns:a16="http://schemas.microsoft.com/office/drawing/2014/main" id="{E1DF4867-3CE1-AECE-62B9-0626A9AC2693}"/>
                </a:ext>
              </a:extLst>
            </p:cNvPr>
            <p:cNvSpPr>
              <a:spLocks/>
            </p:cNvSpPr>
            <p:nvPr/>
          </p:nvSpPr>
          <p:spPr>
            <a:xfrm>
              <a:off x="11329842" y="3824286"/>
              <a:ext cx="90000" cy="65852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05" name="Rectangle 204">
              <a:extLst>
                <a:ext uri="{FF2B5EF4-FFF2-40B4-BE49-F238E27FC236}">
                  <a16:creationId xmlns:a16="http://schemas.microsoft.com/office/drawing/2014/main" id="{5D9AC6CE-F349-A28E-4E8C-380A1F93CE50}"/>
                </a:ext>
              </a:extLst>
            </p:cNvPr>
            <p:cNvSpPr>
              <a:spLocks/>
            </p:cNvSpPr>
            <p:nvPr/>
          </p:nvSpPr>
          <p:spPr>
            <a:xfrm>
              <a:off x="11823398" y="3159919"/>
              <a:ext cx="90000" cy="1322895"/>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06" name="Rectangle 205">
              <a:extLst>
                <a:ext uri="{FF2B5EF4-FFF2-40B4-BE49-F238E27FC236}">
                  <a16:creationId xmlns:a16="http://schemas.microsoft.com/office/drawing/2014/main" id="{C4F9B1F3-F2F5-93D7-89EC-2448571513EF}"/>
                </a:ext>
              </a:extLst>
            </p:cNvPr>
            <p:cNvSpPr>
              <a:spLocks/>
            </p:cNvSpPr>
            <p:nvPr/>
          </p:nvSpPr>
          <p:spPr>
            <a:xfrm>
              <a:off x="12016435" y="3824288"/>
              <a:ext cx="90000" cy="658526"/>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07" name="Rectangle 206">
              <a:extLst>
                <a:ext uri="{FF2B5EF4-FFF2-40B4-BE49-F238E27FC236}">
                  <a16:creationId xmlns:a16="http://schemas.microsoft.com/office/drawing/2014/main" id="{45839856-0983-A6B7-C9D4-531623B0985B}"/>
                </a:ext>
              </a:extLst>
            </p:cNvPr>
            <p:cNvSpPr>
              <a:spLocks/>
            </p:cNvSpPr>
            <p:nvPr/>
          </p:nvSpPr>
          <p:spPr>
            <a:xfrm>
              <a:off x="12113380" y="3824288"/>
              <a:ext cx="89045" cy="65852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08" name="Rectangle 207">
              <a:extLst>
                <a:ext uri="{FF2B5EF4-FFF2-40B4-BE49-F238E27FC236}">
                  <a16:creationId xmlns:a16="http://schemas.microsoft.com/office/drawing/2014/main" id="{7302136E-665F-97E0-DDD4-0A3F8700B117}"/>
                </a:ext>
              </a:extLst>
            </p:cNvPr>
            <p:cNvSpPr>
              <a:spLocks/>
            </p:cNvSpPr>
            <p:nvPr/>
          </p:nvSpPr>
          <p:spPr>
            <a:xfrm>
              <a:off x="12209369" y="3824287"/>
              <a:ext cx="88993" cy="658528"/>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09" name="Rectangle 208">
              <a:extLst>
                <a:ext uri="{FF2B5EF4-FFF2-40B4-BE49-F238E27FC236}">
                  <a16:creationId xmlns:a16="http://schemas.microsoft.com/office/drawing/2014/main" id="{D5157812-4696-08A0-115C-AF220358CDEC}"/>
                </a:ext>
              </a:extLst>
            </p:cNvPr>
            <p:cNvSpPr>
              <a:spLocks/>
            </p:cNvSpPr>
            <p:nvPr/>
          </p:nvSpPr>
          <p:spPr>
            <a:xfrm>
              <a:off x="12504672" y="2833689"/>
              <a:ext cx="90000" cy="164912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10" name="Rectangle 209">
              <a:extLst>
                <a:ext uri="{FF2B5EF4-FFF2-40B4-BE49-F238E27FC236}">
                  <a16:creationId xmlns:a16="http://schemas.microsoft.com/office/drawing/2014/main" id="{E47A48D9-7677-3160-FB90-CE2D5D30B431}"/>
                </a:ext>
              </a:extLst>
            </p:cNvPr>
            <p:cNvSpPr>
              <a:spLocks/>
            </p:cNvSpPr>
            <p:nvPr/>
          </p:nvSpPr>
          <p:spPr>
            <a:xfrm>
              <a:off x="12607066" y="2833689"/>
              <a:ext cx="90000" cy="1649126"/>
            </a:xfrm>
            <a:prstGeom prst="rect">
              <a:avLst/>
            </a:prstGeom>
            <a:solidFill>
              <a:srgbClr val="00A2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11" name="Line 8">
              <a:extLst>
                <a:ext uri="{FF2B5EF4-FFF2-40B4-BE49-F238E27FC236}">
                  <a16:creationId xmlns:a16="http://schemas.microsoft.com/office/drawing/2014/main" id="{FB9E5653-ABDD-761F-A359-975A9586ACD3}"/>
                </a:ext>
              </a:extLst>
            </p:cNvPr>
            <p:cNvSpPr>
              <a:spLocks noChangeShapeType="1"/>
            </p:cNvSpPr>
            <p:nvPr/>
          </p:nvSpPr>
          <p:spPr bwMode="auto">
            <a:xfrm>
              <a:off x="4966193" y="3251226"/>
              <a:ext cx="475129" cy="0"/>
            </a:xfrm>
            <a:prstGeom prst="line">
              <a:avLst/>
            </a:prstGeom>
            <a:solidFill>
              <a:schemeClr val="accent1"/>
            </a:solidFill>
            <a:ln w="127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212" name="TextBox 211">
              <a:extLst>
                <a:ext uri="{FF2B5EF4-FFF2-40B4-BE49-F238E27FC236}">
                  <a16:creationId xmlns:a16="http://schemas.microsoft.com/office/drawing/2014/main" id="{30D3C240-2918-0096-479C-F3DA3312B157}"/>
                </a:ext>
              </a:extLst>
            </p:cNvPr>
            <p:cNvSpPr txBox="1"/>
            <p:nvPr/>
          </p:nvSpPr>
          <p:spPr>
            <a:xfrm>
              <a:off x="5101873" y="3158014"/>
              <a:ext cx="214021" cy="123927"/>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a:t>
              </a:r>
            </a:p>
          </p:txBody>
        </p:sp>
        <p:sp>
          <p:nvSpPr>
            <p:cNvPr id="213" name="Line 8">
              <a:extLst>
                <a:ext uri="{FF2B5EF4-FFF2-40B4-BE49-F238E27FC236}">
                  <a16:creationId xmlns:a16="http://schemas.microsoft.com/office/drawing/2014/main" id="{C2C2EE67-4041-B010-4613-F3B8190CC65B}"/>
                </a:ext>
              </a:extLst>
            </p:cNvPr>
            <p:cNvSpPr>
              <a:spLocks noChangeShapeType="1"/>
            </p:cNvSpPr>
            <p:nvPr/>
          </p:nvSpPr>
          <p:spPr bwMode="auto">
            <a:xfrm>
              <a:off x="7054507" y="3439003"/>
              <a:ext cx="475129" cy="0"/>
            </a:xfrm>
            <a:prstGeom prst="line">
              <a:avLst/>
            </a:prstGeom>
            <a:solidFill>
              <a:schemeClr val="accent1"/>
            </a:solidFill>
            <a:ln w="127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214" name="TextBox 213">
              <a:extLst>
                <a:ext uri="{FF2B5EF4-FFF2-40B4-BE49-F238E27FC236}">
                  <a16:creationId xmlns:a16="http://schemas.microsoft.com/office/drawing/2014/main" id="{29239132-90CF-1F2A-C3F8-AD837C614212}"/>
                </a:ext>
              </a:extLst>
            </p:cNvPr>
            <p:cNvSpPr txBox="1"/>
            <p:nvPr/>
          </p:nvSpPr>
          <p:spPr>
            <a:xfrm>
              <a:off x="7190187" y="3345791"/>
              <a:ext cx="214021" cy="123927"/>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a:t>
              </a:r>
            </a:p>
          </p:txBody>
        </p:sp>
        <p:sp>
          <p:nvSpPr>
            <p:cNvPr id="215" name="Line 8">
              <a:extLst>
                <a:ext uri="{FF2B5EF4-FFF2-40B4-BE49-F238E27FC236}">
                  <a16:creationId xmlns:a16="http://schemas.microsoft.com/office/drawing/2014/main" id="{AEEBF77A-A691-6539-8B1C-7D8E35CDD3EB}"/>
                </a:ext>
              </a:extLst>
            </p:cNvPr>
            <p:cNvSpPr>
              <a:spLocks noChangeShapeType="1"/>
            </p:cNvSpPr>
            <p:nvPr/>
          </p:nvSpPr>
          <p:spPr bwMode="auto">
            <a:xfrm>
              <a:off x="7714949" y="3364296"/>
              <a:ext cx="475129" cy="0"/>
            </a:xfrm>
            <a:prstGeom prst="line">
              <a:avLst/>
            </a:prstGeom>
            <a:solidFill>
              <a:schemeClr val="accent1"/>
            </a:solidFill>
            <a:ln w="127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216" name="TextBox 215">
              <a:extLst>
                <a:ext uri="{FF2B5EF4-FFF2-40B4-BE49-F238E27FC236}">
                  <a16:creationId xmlns:a16="http://schemas.microsoft.com/office/drawing/2014/main" id="{3F33E9DC-CA86-35EC-909C-DD8B35A2368F}"/>
                </a:ext>
              </a:extLst>
            </p:cNvPr>
            <p:cNvSpPr txBox="1"/>
            <p:nvPr/>
          </p:nvSpPr>
          <p:spPr>
            <a:xfrm>
              <a:off x="7850629" y="3271084"/>
              <a:ext cx="214021" cy="123927"/>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a:t>
              </a:r>
            </a:p>
          </p:txBody>
        </p:sp>
        <p:sp>
          <p:nvSpPr>
            <p:cNvPr id="217" name="Line 8">
              <a:extLst>
                <a:ext uri="{FF2B5EF4-FFF2-40B4-BE49-F238E27FC236}">
                  <a16:creationId xmlns:a16="http://schemas.microsoft.com/office/drawing/2014/main" id="{8A4E759D-CADD-FA46-454F-093BAAAD733F}"/>
                </a:ext>
              </a:extLst>
            </p:cNvPr>
            <p:cNvSpPr>
              <a:spLocks noChangeShapeType="1"/>
            </p:cNvSpPr>
            <p:nvPr/>
          </p:nvSpPr>
          <p:spPr bwMode="auto">
            <a:xfrm>
              <a:off x="10436378" y="2791977"/>
              <a:ext cx="475129" cy="0"/>
            </a:xfrm>
            <a:prstGeom prst="line">
              <a:avLst/>
            </a:prstGeom>
            <a:solidFill>
              <a:schemeClr val="accent1"/>
            </a:solidFill>
            <a:ln w="127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218" name="TextBox 217">
              <a:extLst>
                <a:ext uri="{FF2B5EF4-FFF2-40B4-BE49-F238E27FC236}">
                  <a16:creationId xmlns:a16="http://schemas.microsoft.com/office/drawing/2014/main" id="{1A3EBFFD-3D9E-0796-3D57-1CA25E64AAAD}"/>
                </a:ext>
              </a:extLst>
            </p:cNvPr>
            <p:cNvSpPr txBox="1"/>
            <p:nvPr/>
          </p:nvSpPr>
          <p:spPr>
            <a:xfrm>
              <a:off x="10572058" y="2698765"/>
              <a:ext cx="214021" cy="123927"/>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a:t>
              </a:r>
            </a:p>
          </p:txBody>
        </p:sp>
        <p:sp>
          <p:nvSpPr>
            <p:cNvPr id="219" name="TextBox 218">
              <a:extLst>
                <a:ext uri="{FF2B5EF4-FFF2-40B4-BE49-F238E27FC236}">
                  <a16:creationId xmlns:a16="http://schemas.microsoft.com/office/drawing/2014/main" id="{8165DBDE-65F7-0FEB-382F-ACBE5DA2F71E}"/>
                </a:ext>
              </a:extLst>
            </p:cNvPr>
            <p:cNvSpPr txBox="1"/>
            <p:nvPr/>
          </p:nvSpPr>
          <p:spPr>
            <a:xfrm rot="18900000">
              <a:off x="4829280"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GYN （n=672）</a:t>
              </a:r>
            </a:p>
          </p:txBody>
        </p:sp>
        <p:sp>
          <p:nvSpPr>
            <p:cNvPr id="220" name="TextBox 219">
              <a:extLst>
                <a:ext uri="{FF2B5EF4-FFF2-40B4-BE49-F238E27FC236}">
                  <a16:creationId xmlns:a16="http://schemas.microsoft.com/office/drawing/2014/main" id="{B4C57E02-F7F2-4BD3-9C12-4859075D19D3}"/>
                </a:ext>
              </a:extLst>
            </p:cNvPr>
            <p:cNvSpPr txBox="1"/>
            <p:nvPr/>
          </p:nvSpPr>
          <p:spPr>
            <a:xfrm rot="18900000">
              <a:off x="5509087"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前立腺 （n=51）</a:t>
              </a:r>
            </a:p>
          </p:txBody>
        </p:sp>
        <p:sp>
          <p:nvSpPr>
            <p:cNvPr id="221" name="TextBox 220">
              <a:extLst>
                <a:ext uri="{FF2B5EF4-FFF2-40B4-BE49-F238E27FC236}">
                  <a16:creationId xmlns:a16="http://schemas.microsoft.com/office/drawing/2014/main" id="{3F9BE3CB-972D-E431-DFA4-710029C1525F}"/>
                </a:ext>
              </a:extLst>
            </p:cNvPr>
            <p:cNvSpPr txBox="1"/>
            <p:nvPr/>
          </p:nvSpPr>
          <p:spPr>
            <a:xfrm rot="18900000">
              <a:off x="6193655"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不明 （n=51）</a:t>
              </a:r>
            </a:p>
          </p:txBody>
        </p:sp>
        <p:sp>
          <p:nvSpPr>
            <p:cNvPr id="222" name="TextBox 221">
              <a:extLst>
                <a:ext uri="{FF2B5EF4-FFF2-40B4-BE49-F238E27FC236}">
                  <a16:creationId xmlns:a16="http://schemas.microsoft.com/office/drawing/2014/main" id="{49BB458F-50BB-65AC-765D-81D44DA08891}"/>
                </a:ext>
              </a:extLst>
            </p:cNvPr>
            <p:cNvSpPr txBox="1"/>
            <p:nvPr/>
          </p:nvSpPr>
          <p:spPr>
            <a:xfrm rot="18900000">
              <a:off x="6882989"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膀胱 （n=49）</a:t>
              </a:r>
            </a:p>
          </p:txBody>
        </p:sp>
        <p:sp>
          <p:nvSpPr>
            <p:cNvPr id="223" name="TextBox 222">
              <a:extLst>
                <a:ext uri="{FF2B5EF4-FFF2-40B4-BE49-F238E27FC236}">
                  <a16:creationId xmlns:a16="http://schemas.microsoft.com/office/drawing/2014/main" id="{078D264F-E93C-F745-B54C-F86DE402ED4E}"/>
                </a:ext>
              </a:extLst>
            </p:cNvPr>
            <p:cNvSpPr txBox="1"/>
            <p:nvPr/>
          </p:nvSpPr>
          <p:spPr>
            <a:xfrm rot="18900000">
              <a:off x="7567558"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CRC （n=31）</a:t>
              </a:r>
            </a:p>
          </p:txBody>
        </p:sp>
        <p:sp>
          <p:nvSpPr>
            <p:cNvPr id="224" name="TextBox 223">
              <a:extLst>
                <a:ext uri="{FF2B5EF4-FFF2-40B4-BE49-F238E27FC236}">
                  <a16:creationId xmlns:a16="http://schemas.microsoft.com/office/drawing/2014/main" id="{D1260803-B0DD-2ED0-FB27-5C6C644CCFC9}"/>
                </a:ext>
              </a:extLst>
            </p:cNvPr>
            <p:cNvSpPr txBox="1"/>
            <p:nvPr/>
          </p:nvSpPr>
          <p:spPr>
            <a:xfrm rot="18900000">
              <a:off x="8259270"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頭部/頸部 （n=17）</a:t>
              </a:r>
            </a:p>
          </p:txBody>
        </p:sp>
        <p:sp>
          <p:nvSpPr>
            <p:cNvPr id="225" name="TextBox 224">
              <a:extLst>
                <a:ext uri="{FF2B5EF4-FFF2-40B4-BE49-F238E27FC236}">
                  <a16:creationId xmlns:a16="http://schemas.microsoft.com/office/drawing/2014/main" id="{A1B60B7C-3BDF-8123-DE60-C30491BE0CBB}"/>
                </a:ext>
              </a:extLst>
            </p:cNvPr>
            <p:cNvSpPr txBox="1"/>
            <p:nvPr/>
          </p:nvSpPr>
          <p:spPr>
            <a:xfrm rot="18900000">
              <a:off x="8960511"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a:ln>
                    <a:noFill/>
                  </a:ln>
                  <a:solidFill>
                    <a:srgbClr val="000000"/>
                  </a:solidFill>
                  <a:uLnTx/>
                  <a:uFillTx/>
                  <a:latin typeface="Arial" panose="020B0604020202020204"/>
                  <a:ea typeface="MS Mincho"/>
                  <a:cs typeface="Arial" panose="020B0604020202020204" pitchFamily="34" charset="0"/>
                  <a:sym typeface="Helvetica"/>
                </a:rPr>
                <a:t>食道</a:t>
              </a: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 (n=11)</a:t>
              </a:r>
            </a:p>
          </p:txBody>
        </p:sp>
        <p:sp>
          <p:nvSpPr>
            <p:cNvPr id="226" name="TextBox 225">
              <a:extLst>
                <a:ext uri="{FF2B5EF4-FFF2-40B4-BE49-F238E27FC236}">
                  <a16:creationId xmlns:a16="http://schemas.microsoft.com/office/drawing/2014/main" id="{06988600-E4FC-9AB7-5251-6A8C4641A826}"/>
                </a:ext>
              </a:extLst>
            </p:cNvPr>
            <p:cNvSpPr txBox="1"/>
            <p:nvPr/>
          </p:nvSpPr>
          <p:spPr>
            <a:xfrm rot="18900000">
              <a:off x="9633172"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膵臓 （n=10）</a:t>
              </a:r>
            </a:p>
          </p:txBody>
        </p:sp>
        <p:sp>
          <p:nvSpPr>
            <p:cNvPr id="227" name="TextBox 226">
              <a:extLst>
                <a:ext uri="{FF2B5EF4-FFF2-40B4-BE49-F238E27FC236}">
                  <a16:creationId xmlns:a16="http://schemas.microsoft.com/office/drawing/2014/main" id="{317BDC6D-5A49-D71C-0592-6A189615DEF3}"/>
                </a:ext>
              </a:extLst>
            </p:cNvPr>
            <p:cNvSpPr txBox="1"/>
            <p:nvPr/>
          </p:nvSpPr>
          <p:spPr>
            <a:xfrm rot="18900000">
              <a:off x="10234399"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胆嚢 （n=6）</a:t>
              </a:r>
            </a:p>
          </p:txBody>
        </p:sp>
        <p:sp>
          <p:nvSpPr>
            <p:cNvPr id="228" name="TextBox 227">
              <a:extLst>
                <a:ext uri="{FF2B5EF4-FFF2-40B4-BE49-F238E27FC236}">
                  <a16:creationId xmlns:a16="http://schemas.microsoft.com/office/drawing/2014/main" id="{BF371D36-1889-5C3D-FFDE-B8B919977F10}"/>
                </a:ext>
              </a:extLst>
            </p:cNvPr>
            <p:cNvSpPr txBox="1"/>
            <p:nvPr/>
          </p:nvSpPr>
          <p:spPr>
            <a:xfrm rot="18900000">
              <a:off x="10899918"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胃 （n=5）</a:t>
              </a:r>
            </a:p>
          </p:txBody>
        </p:sp>
        <p:sp>
          <p:nvSpPr>
            <p:cNvPr id="229" name="TextBox 228">
              <a:extLst>
                <a:ext uri="{FF2B5EF4-FFF2-40B4-BE49-F238E27FC236}">
                  <a16:creationId xmlns:a16="http://schemas.microsoft.com/office/drawing/2014/main" id="{BEAB8DA0-9997-B460-BFFF-C444C3FF0E7E}"/>
                </a:ext>
              </a:extLst>
            </p:cNvPr>
            <p:cNvSpPr txBox="1"/>
            <p:nvPr/>
          </p:nvSpPr>
          <p:spPr>
            <a:xfrm rot="18900000">
              <a:off x="11748794"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乳房 （n=5）</a:t>
              </a:r>
            </a:p>
          </p:txBody>
        </p:sp>
        <p:sp>
          <p:nvSpPr>
            <p:cNvPr id="230" name="TextBox 229">
              <a:extLst>
                <a:ext uri="{FF2B5EF4-FFF2-40B4-BE49-F238E27FC236}">
                  <a16:creationId xmlns:a16="http://schemas.microsoft.com/office/drawing/2014/main" id="{8F14139C-BFE6-33B1-9A0A-8453F5612613}"/>
                </a:ext>
              </a:extLst>
            </p:cNvPr>
            <p:cNvSpPr txBox="1"/>
            <p:nvPr/>
          </p:nvSpPr>
          <p:spPr>
            <a:xfrm rot="18900000">
              <a:off x="12223808" y="4736745"/>
              <a:ext cx="485452" cy="166709"/>
            </a:xfrm>
            <a:prstGeom prst="rect">
              <a:avLst/>
            </a:prstGeom>
            <a:noFill/>
          </p:spPr>
          <p:txBody>
            <a:bodyPr wrap="none" lIns="0" tIns="0" rIns="0" b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dirty="0">
                  <a:ln>
                    <a:noFill/>
                  </a:ln>
                  <a:solidFill>
                    <a:srgbClr val="000000"/>
                  </a:solidFill>
                  <a:uLnTx/>
                  <a:uFillTx/>
                  <a:latin typeface="Arial" panose="020B0604020202020204"/>
                  <a:ea typeface="MS Mincho"/>
                  <a:cs typeface="Arial" panose="020B0604020202020204" pitchFamily="34" charset="0"/>
                  <a:sym typeface="Helvetica"/>
                </a:rPr>
                <a:t>小腸 （n=2）</a:t>
              </a:r>
            </a:p>
          </p:txBody>
        </p:sp>
        <p:sp>
          <p:nvSpPr>
            <p:cNvPr id="231" name="Freeform 21">
              <a:extLst>
                <a:ext uri="{FF2B5EF4-FFF2-40B4-BE49-F238E27FC236}">
                  <a16:creationId xmlns:a16="http://schemas.microsoft.com/office/drawing/2014/main" id="{046FE89D-1FEC-036E-B31B-00E78F8DEE00}"/>
                </a:ext>
              </a:extLst>
            </p:cNvPr>
            <p:cNvSpPr>
              <a:spLocks/>
            </p:cNvSpPr>
            <p:nvPr/>
          </p:nvSpPr>
          <p:spPr bwMode="auto">
            <a:xfrm>
              <a:off x="4091870" y="2484664"/>
              <a:ext cx="8684329" cy="199815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dirty="0">
                <a:ln>
                  <a:noFill/>
                </a:ln>
                <a:solidFill>
                  <a:srgbClr val="363636"/>
                </a:solidFill>
                <a:effectLst/>
                <a:uLnTx/>
                <a:uFillTx/>
                <a:latin typeface="Arial" panose="020B0604020202020204"/>
                <a:ea typeface="+mj-ea"/>
                <a:cs typeface="+mj-cs"/>
                <a:sym typeface="Helvetica"/>
              </a:endParaRPr>
            </a:p>
          </p:txBody>
        </p:sp>
      </p:grpSp>
      <p:grpSp>
        <p:nvGrpSpPr>
          <p:cNvPr id="232" name="Group 231">
            <a:extLst>
              <a:ext uri="{FF2B5EF4-FFF2-40B4-BE49-F238E27FC236}">
                <a16:creationId xmlns:a16="http://schemas.microsoft.com/office/drawing/2014/main" id="{B97884EF-3EE3-BD27-CC1C-B5A4E45CED5D}"/>
              </a:ext>
            </a:extLst>
          </p:cNvPr>
          <p:cNvGrpSpPr/>
          <p:nvPr/>
        </p:nvGrpSpPr>
        <p:grpSpPr>
          <a:xfrm>
            <a:off x="310228" y="2707373"/>
            <a:ext cx="2264697" cy="2533435"/>
            <a:chOff x="63158" y="2453373"/>
            <a:chExt cx="3036120" cy="2533435"/>
          </a:xfrm>
        </p:grpSpPr>
        <p:sp>
          <p:nvSpPr>
            <p:cNvPr id="233" name="TextBox 232">
              <a:extLst>
                <a:ext uri="{FF2B5EF4-FFF2-40B4-BE49-F238E27FC236}">
                  <a16:creationId xmlns:a16="http://schemas.microsoft.com/office/drawing/2014/main" id="{3D80954F-5DA5-40C6-F59C-FB9C7C293D4C}"/>
                </a:ext>
              </a:extLst>
            </p:cNvPr>
            <p:cNvSpPr txBox="1"/>
            <p:nvPr/>
          </p:nvSpPr>
          <p:spPr>
            <a:xfrm rot="16200000">
              <a:off x="-561309" y="3418912"/>
              <a:ext cx="1365498" cy="116564"/>
            </a:xfrm>
            <a:prstGeom prst="rect">
              <a:avLst/>
            </a:prstGeom>
            <a:noFill/>
          </p:spPr>
          <p:txBody>
            <a:bodyPr wrap="none" lIns="0" tIns="0" rIns="0" bIns="0"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下位群の割合（％）</a:t>
              </a:r>
            </a:p>
          </p:txBody>
        </p:sp>
        <p:sp>
          <p:nvSpPr>
            <p:cNvPr id="234" name="TextBox 233">
              <a:extLst>
                <a:ext uri="{FF2B5EF4-FFF2-40B4-BE49-F238E27FC236}">
                  <a16:creationId xmlns:a16="http://schemas.microsoft.com/office/drawing/2014/main" id="{E6E424C6-76E6-243B-4011-6B32627278ED}"/>
                </a:ext>
              </a:extLst>
            </p:cNvPr>
            <p:cNvSpPr txBox="1"/>
            <p:nvPr/>
          </p:nvSpPr>
          <p:spPr>
            <a:xfrm>
              <a:off x="522642" y="4443350"/>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0</a:t>
              </a:r>
            </a:p>
          </p:txBody>
        </p:sp>
        <p:sp>
          <p:nvSpPr>
            <p:cNvPr id="235" name="TextBox 234">
              <a:extLst>
                <a:ext uri="{FF2B5EF4-FFF2-40B4-BE49-F238E27FC236}">
                  <a16:creationId xmlns:a16="http://schemas.microsoft.com/office/drawing/2014/main" id="{DFA8D704-E5C3-5FD2-C813-A5C0CA8E28EE}"/>
                </a:ext>
              </a:extLst>
            </p:cNvPr>
            <p:cNvSpPr txBox="1"/>
            <p:nvPr/>
          </p:nvSpPr>
          <p:spPr>
            <a:xfrm>
              <a:off x="1143498" y="4567924"/>
              <a:ext cx="485452" cy="166709"/>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肺 （n=762）</a:t>
              </a:r>
            </a:p>
          </p:txBody>
        </p:sp>
        <p:sp>
          <p:nvSpPr>
            <p:cNvPr id="236" name="TextBox 235">
              <a:extLst>
                <a:ext uri="{FF2B5EF4-FFF2-40B4-BE49-F238E27FC236}">
                  <a16:creationId xmlns:a16="http://schemas.microsoft.com/office/drawing/2014/main" id="{FC8589DF-3E7B-91C5-FB9A-5EF7CF6CAFCA}"/>
                </a:ext>
              </a:extLst>
            </p:cNvPr>
            <p:cNvSpPr txBox="1"/>
            <p:nvPr/>
          </p:nvSpPr>
          <p:spPr>
            <a:xfrm>
              <a:off x="2388567" y="4567924"/>
              <a:ext cx="485452" cy="166709"/>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EP （n=308）</a:t>
              </a:r>
            </a:p>
          </p:txBody>
        </p:sp>
        <p:sp>
          <p:nvSpPr>
            <p:cNvPr id="237" name="TextBox 236">
              <a:extLst>
                <a:ext uri="{FF2B5EF4-FFF2-40B4-BE49-F238E27FC236}">
                  <a16:creationId xmlns:a16="http://schemas.microsoft.com/office/drawing/2014/main" id="{2BB6D58B-3C88-56D7-D9B9-0DA56812D27B}"/>
                </a:ext>
              </a:extLst>
            </p:cNvPr>
            <p:cNvSpPr txBox="1"/>
            <p:nvPr/>
          </p:nvSpPr>
          <p:spPr>
            <a:xfrm>
              <a:off x="522642" y="4111688"/>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10</a:t>
              </a:r>
            </a:p>
          </p:txBody>
        </p:sp>
        <p:sp>
          <p:nvSpPr>
            <p:cNvPr id="238" name="TextBox 237">
              <a:extLst>
                <a:ext uri="{FF2B5EF4-FFF2-40B4-BE49-F238E27FC236}">
                  <a16:creationId xmlns:a16="http://schemas.microsoft.com/office/drawing/2014/main" id="{2B0B027E-131E-7A9B-ED5A-E38C40310984}"/>
                </a:ext>
              </a:extLst>
            </p:cNvPr>
            <p:cNvSpPr txBox="1"/>
            <p:nvPr/>
          </p:nvSpPr>
          <p:spPr>
            <a:xfrm>
              <a:off x="522642" y="3780025"/>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20</a:t>
              </a:r>
            </a:p>
          </p:txBody>
        </p:sp>
        <p:sp>
          <p:nvSpPr>
            <p:cNvPr id="239" name="TextBox 238">
              <a:extLst>
                <a:ext uri="{FF2B5EF4-FFF2-40B4-BE49-F238E27FC236}">
                  <a16:creationId xmlns:a16="http://schemas.microsoft.com/office/drawing/2014/main" id="{C6319E5E-602C-586D-5E41-611AEB103060}"/>
                </a:ext>
              </a:extLst>
            </p:cNvPr>
            <p:cNvSpPr txBox="1"/>
            <p:nvPr/>
          </p:nvSpPr>
          <p:spPr>
            <a:xfrm>
              <a:off x="522642" y="3448362"/>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30</a:t>
              </a:r>
            </a:p>
          </p:txBody>
        </p:sp>
        <p:sp>
          <p:nvSpPr>
            <p:cNvPr id="240" name="TextBox 239">
              <a:extLst>
                <a:ext uri="{FF2B5EF4-FFF2-40B4-BE49-F238E27FC236}">
                  <a16:creationId xmlns:a16="http://schemas.microsoft.com/office/drawing/2014/main" id="{CF1006CE-DBD8-922A-5A8E-ABBBC9AEF35B}"/>
                </a:ext>
              </a:extLst>
            </p:cNvPr>
            <p:cNvSpPr txBox="1"/>
            <p:nvPr/>
          </p:nvSpPr>
          <p:spPr>
            <a:xfrm>
              <a:off x="522642" y="3116699"/>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40</a:t>
              </a:r>
            </a:p>
          </p:txBody>
        </p:sp>
        <p:sp>
          <p:nvSpPr>
            <p:cNvPr id="241" name="TextBox 240">
              <a:extLst>
                <a:ext uri="{FF2B5EF4-FFF2-40B4-BE49-F238E27FC236}">
                  <a16:creationId xmlns:a16="http://schemas.microsoft.com/office/drawing/2014/main" id="{79CB7EBC-2A34-D5E4-762E-1BE5B1A2F3A3}"/>
                </a:ext>
              </a:extLst>
            </p:cNvPr>
            <p:cNvSpPr txBox="1"/>
            <p:nvPr/>
          </p:nvSpPr>
          <p:spPr>
            <a:xfrm>
              <a:off x="522642" y="2785036"/>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sz="1100">
                  <a:solidFill>
                    <a:srgbClr val="000000"/>
                  </a:solidFill>
                  <a:latin typeface="Arial" panose="020B0604020202020204"/>
                  <a:ea typeface="MS Mincho"/>
                  <a:cs typeface="Arial" panose="020B0604020202020204" pitchFamily="34" charset="0"/>
                  <a:sym typeface="Helvetica"/>
                </a:rPr>
                <a:t>5</a:t>
              </a: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0</a:t>
              </a:r>
            </a:p>
          </p:txBody>
        </p:sp>
        <p:sp>
          <p:nvSpPr>
            <p:cNvPr id="242" name="TextBox 241">
              <a:extLst>
                <a:ext uri="{FF2B5EF4-FFF2-40B4-BE49-F238E27FC236}">
                  <a16:creationId xmlns:a16="http://schemas.microsoft.com/office/drawing/2014/main" id="{8DE2E737-EE70-3A84-AEE3-18D7CCB70958}"/>
                </a:ext>
              </a:extLst>
            </p:cNvPr>
            <p:cNvSpPr txBox="1"/>
            <p:nvPr/>
          </p:nvSpPr>
          <p:spPr>
            <a:xfrm>
              <a:off x="522642" y="2453373"/>
              <a:ext cx="133402" cy="85622"/>
            </a:xfrm>
            <a:prstGeom prst="rect">
              <a:avLst/>
            </a:prstGeom>
            <a:noFill/>
          </p:spPr>
          <p:txBody>
            <a:bodyPr wrap="non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60</a:t>
              </a:r>
            </a:p>
          </p:txBody>
        </p:sp>
        <p:sp>
          <p:nvSpPr>
            <p:cNvPr id="243" name="Rectangle 242">
              <a:extLst>
                <a:ext uri="{FF2B5EF4-FFF2-40B4-BE49-F238E27FC236}">
                  <a16:creationId xmlns:a16="http://schemas.microsoft.com/office/drawing/2014/main" id="{F9C93DF0-960D-32BC-612F-B78E19285622}"/>
                </a:ext>
              </a:extLst>
            </p:cNvPr>
            <p:cNvSpPr>
              <a:spLocks/>
            </p:cNvSpPr>
            <p:nvPr/>
          </p:nvSpPr>
          <p:spPr>
            <a:xfrm>
              <a:off x="947907" y="3302678"/>
              <a:ext cx="170858" cy="118013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44" name="Rectangle 243">
              <a:extLst>
                <a:ext uri="{FF2B5EF4-FFF2-40B4-BE49-F238E27FC236}">
                  <a16:creationId xmlns:a16="http://schemas.microsoft.com/office/drawing/2014/main" id="{44C67176-F2F3-9924-7243-8498BC10FBAC}"/>
                </a:ext>
              </a:extLst>
            </p:cNvPr>
            <p:cNvSpPr>
              <a:spLocks/>
            </p:cNvSpPr>
            <p:nvPr/>
          </p:nvSpPr>
          <p:spPr>
            <a:xfrm>
              <a:off x="1124171" y="3904874"/>
              <a:ext cx="170858" cy="57794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45" name="Rectangle 244">
              <a:extLst>
                <a:ext uri="{FF2B5EF4-FFF2-40B4-BE49-F238E27FC236}">
                  <a16:creationId xmlns:a16="http://schemas.microsoft.com/office/drawing/2014/main" id="{41BDEE20-7139-133C-13E8-E76FC9143EBF}"/>
                </a:ext>
              </a:extLst>
            </p:cNvPr>
            <p:cNvSpPr>
              <a:spLocks/>
            </p:cNvSpPr>
            <p:nvPr/>
          </p:nvSpPr>
          <p:spPr>
            <a:xfrm>
              <a:off x="1300435" y="4265817"/>
              <a:ext cx="170858" cy="21699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46" name="Rectangle 245">
              <a:extLst>
                <a:ext uri="{FF2B5EF4-FFF2-40B4-BE49-F238E27FC236}">
                  <a16:creationId xmlns:a16="http://schemas.microsoft.com/office/drawing/2014/main" id="{D9A55B12-E448-B6D3-122E-CA1B87E77278}"/>
                </a:ext>
              </a:extLst>
            </p:cNvPr>
            <p:cNvSpPr>
              <a:spLocks/>
            </p:cNvSpPr>
            <p:nvPr/>
          </p:nvSpPr>
          <p:spPr>
            <a:xfrm>
              <a:off x="1476699" y="3798274"/>
              <a:ext cx="170858" cy="68454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47" name="Rectangle 246">
              <a:extLst>
                <a:ext uri="{FF2B5EF4-FFF2-40B4-BE49-F238E27FC236}">
                  <a16:creationId xmlns:a16="http://schemas.microsoft.com/office/drawing/2014/main" id="{A2F07175-29FA-C6CE-0654-BC402C2B7AE3}"/>
                </a:ext>
              </a:extLst>
            </p:cNvPr>
            <p:cNvSpPr>
              <a:spLocks/>
            </p:cNvSpPr>
            <p:nvPr/>
          </p:nvSpPr>
          <p:spPr>
            <a:xfrm>
              <a:off x="1652963" y="3833808"/>
              <a:ext cx="170858" cy="649007"/>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48" name="Rectangle 247">
              <a:extLst>
                <a:ext uri="{FF2B5EF4-FFF2-40B4-BE49-F238E27FC236}">
                  <a16:creationId xmlns:a16="http://schemas.microsoft.com/office/drawing/2014/main" id="{8E7D1FF2-51EF-C85D-D734-D09DA1EE5409}"/>
                </a:ext>
              </a:extLst>
            </p:cNvPr>
            <p:cNvSpPr>
              <a:spLocks/>
            </p:cNvSpPr>
            <p:nvPr/>
          </p:nvSpPr>
          <p:spPr>
            <a:xfrm>
              <a:off x="2187208" y="3699155"/>
              <a:ext cx="170858" cy="78366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49" name="Rectangle 248">
              <a:extLst>
                <a:ext uri="{FF2B5EF4-FFF2-40B4-BE49-F238E27FC236}">
                  <a16:creationId xmlns:a16="http://schemas.microsoft.com/office/drawing/2014/main" id="{08D4CBD7-99E8-C040-9CEA-05AE46C341B0}"/>
                </a:ext>
              </a:extLst>
            </p:cNvPr>
            <p:cNvSpPr>
              <a:spLocks/>
            </p:cNvSpPr>
            <p:nvPr/>
          </p:nvSpPr>
          <p:spPr>
            <a:xfrm>
              <a:off x="2363472" y="3620608"/>
              <a:ext cx="170858" cy="86220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50" name="Rectangle 249">
              <a:extLst>
                <a:ext uri="{FF2B5EF4-FFF2-40B4-BE49-F238E27FC236}">
                  <a16:creationId xmlns:a16="http://schemas.microsoft.com/office/drawing/2014/main" id="{DAA35DB5-58B2-D4D0-F1BE-87C6D47A873A}"/>
                </a:ext>
              </a:extLst>
            </p:cNvPr>
            <p:cNvSpPr>
              <a:spLocks/>
            </p:cNvSpPr>
            <p:nvPr/>
          </p:nvSpPr>
          <p:spPr>
            <a:xfrm>
              <a:off x="2539736" y="4142386"/>
              <a:ext cx="170858" cy="340429"/>
            </a:xfrm>
            <a:prstGeom prst="rect">
              <a:avLst/>
            </a:prstGeom>
            <a:solidFill>
              <a:srgbClr val="AACA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51" name="Rectangle 250">
              <a:extLst>
                <a:ext uri="{FF2B5EF4-FFF2-40B4-BE49-F238E27FC236}">
                  <a16:creationId xmlns:a16="http://schemas.microsoft.com/office/drawing/2014/main" id="{3E3CF56E-0972-5827-EA44-0A898187C72C}"/>
                </a:ext>
              </a:extLst>
            </p:cNvPr>
            <p:cNvSpPr>
              <a:spLocks/>
            </p:cNvSpPr>
            <p:nvPr/>
          </p:nvSpPr>
          <p:spPr>
            <a:xfrm>
              <a:off x="2716000" y="3656141"/>
              <a:ext cx="170858" cy="82667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52" name="Rectangle 251">
              <a:extLst>
                <a:ext uri="{FF2B5EF4-FFF2-40B4-BE49-F238E27FC236}">
                  <a16:creationId xmlns:a16="http://schemas.microsoft.com/office/drawing/2014/main" id="{424C0080-07B1-7CA2-0083-E02D8B6E4C79}"/>
                </a:ext>
              </a:extLst>
            </p:cNvPr>
            <p:cNvSpPr>
              <a:spLocks/>
            </p:cNvSpPr>
            <p:nvPr/>
          </p:nvSpPr>
          <p:spPr>
            <a:xfrm>
              <a:off x="2892263" y="3990902"/>
              <a:ext cx="170858" cy="49191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prstClr val="white"/>
                </a:solidFill>
                <a:effectLst/>
                <a:uLnTx/>
                <a:uFillTx/>
                <a:latin typeface="Arial" panose="020B0604020202020204"/>
                <a:ea typeface="+mn-ea"/>
                <a:cs typeface="+mn-cs"/>
                <a:sym typeface="Helvetica"/>
              </a:endParaRPr>
            </a:p>
          </p:txBody>
        </p:sp>
        <p:sp>
          <p:nvSpPr>
            <p:cNvPr id="253" name="Line 8">
              <a:extLst>
                <a:ext uri="{FF2B5EF4-FFF2-40B4-BE49-F238E27FC236}">
                  <a16:creationId xmlns:a16="http://schemas.microsoft.com/office/drawing/2014/main" id="{D4CD90D5-5CDB-D131-164E-8DC34A17269F}"/>
                </a:ext>
              </a:extLst>
            </p:cNvPr>
            <p:cNvSpPr>
              <a:spLocks noChangeShapeType="1"/>
            </p:cNvSpPr>
            <p:nvPr/>
          </p:nvSpPr>
          <p:spPr bwMode="auto">
            <a:xfrm>
              <a:off x="2238377" y="3577458"/>
              <a:ext cx="776745" cy="0"/>
            </a:xfrm>
            <a:prstGeom prst="line">
              <a:avLst/>
            </a:prstGeom>
            <a:solidFill>
              <a:schemeClr val="accent1"/>
            </a:solidFill>
            <a:ln w="12700" cap="flat">
              <a:solidFill>
                <a:srgbClr val="000000"/>
              </a:solidFill>
              <a:prstDash val="solid"/>
              <a:miter/>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rgbClr val="000000"/>
                </a:solidFill>
                <a:effectLst/>
                <a:uLnTx/>
                <a:uFillTx/>
                <a:latin typeface="Arial" panose="020B0604020202020204"/>
                <a:ea typeface="+mj-ea"/>
                <a:cs typeface="Arial" panose="020B0604020202020204" pitchFamily="34" charset="0"/>
                <a:sym typeface="Helvetica"/>
              </a:endParaRPr>
            </a:p>
          </p:txBody>
        </p:sp>
        <p:sp>
          <p:nvSpPr>
            <p:cNvPr id="254" name="TextBox 253">
              <a:extLst>
                <a:ext uri="{FF2B5EF4-FFF2-40B4-BE49-F238E27FC236}">
                  <a16:creationId xmlns:a16="http://schemas.microsoft.com/office/drawing/2014/main" id="{37AD0DBF-6A67-195D-2C9F-AFEFB7FDF084}"/>
                </a:ext>
              </a:extLst>
            </p:cNvPr>
            <p:cNvSpPr txBox="1"/>
            <p:nvPr/>
          </p:nvSpPr>
          <p:spPr>
            <a:xfrm>
              <a:off x="2505025" y="3446146"/>
              <a:ext cx="214021" cy="123927"/>
            </a:xfrm>
            <a:prstGeom prst="rect">
              <a:avLst/>
            </a:prstGeom>
            <a:noFill/>
          </p:spPr>
          <p:txBody>
            <a:bodyPr wrap="none" lIns="0" tIns="0" rIns="0" bIns="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noProof="0">
                  <a:ln>
                    <a:noFill/>
                  </a:ln>
                  <a:solidFill>
                    <a:srgbClr val="000000"/>
                  </a:solidFill>
                  <a:uLnTx/>
                  <a:uFillTx/>
                  <a:latin typeface="Arial" panose="020B0604020202020204"/>
                  <a:ea typeface="MS Mincho"/>
                  <a:cs typeface="Arial" panose="020B0604020202020204" pitchFamily="34" charset="0"/>
                  <a:sym typeface="Helvetica"/>
                </a:rPr>
                <a:t>***</a:t>
              </a:r>
            </a:p>
          </p:txBody>
        </p:sp>
        <p:sp>
          <p:nvSpPr>
            <p:cNvPr id="255" name="Freeform 21">
              <a:extLst>
                <a:ext uri="{FF2B5EF4-FFF2-40B4-BE49-F238E27FC236}">
                  <a16:creationId xmlns:a16="http://schemas.microsoft.com/office/drawing/2014/main" id="{DB3F5CBA-0ED1-DDA4-2DDC-2B6CFBB6CC77}"/>
                </a:ext>
              </a:extLst>
            </p:cNvPr>
            <p:cNvSpPr>
              <a:spLocks/>
            </p:cNvSpPr>
            <p:nvPr/>
          </p:nvSpPr>
          <p:spPr bwMode="auto">
            <a:xfrm>
              <a:off x="780814" y="2484664"/>
              <a:ext cx="2318464" cy="199815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dirty="0">
                <a:ln>
                  <a:noFill/>
                </a:ln>
                <a:solidFill>
                  <a:srgbClr val="363636"/>
                </a:solidFill>
                <a:effectLst/>
                <a:uLnTx/>
                <a:uFillTx/>
                <a:latin typeface="Arial" panose="020B0604020202020204"/>
                <a:ea typeface="+mj-ea"/>
                <a:cs typeface="+mj-cs"/>
                <a:sym typeface="Helvetica"/>
              </a:endParaRPr>
            </a:p>
          </p:txBody>
        </p:sp>
        <p:sp>
          <p:nvSpPr>
            <p:cNvPr id="256" name="TextBox 255">
              <a:extLst>
                <a:ext uri="{FF2B5EF4-FFF2-40B4-BE49-F238E27FC236}">
                  <a16:creationId xmlns:a16="http://schemas.microsoft.com/office/drawing/2014/main" id="{6F9AB2C7-2E34-22A8-2B83-9EAB7678296C}"/>
                </a:ext>
              </a:extLst>
            </p:cNvPr>
            <p:cNvSpPr txBox="1"/>
            <p:nvPr/>
          </p:nvSpPr>
          <p:spPr>
            <a:xfrm>
              <a:off x="1372683" y="4820099"/>
              <a:ext cx="1251156" cy="166709"/>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sz="1100" b="0" i="0" u="none" strike="noStrike" cap="none" normalizeH="0" baseline="0" noProof="0">
                  <a:ln>
                    <a:noFill/>
                  </a:ln>
                  <a:solidFill>
                    <a:srgbClr val="000000"/>
                  </a:solidFill>
                  <a:uLnTx/>
                  <a:uFillTx/>
                  <a:latin typeface="Arial" panose="020B0604020202020204"/>
                  <a:ea typeface="MS Mincho"/>
                  <a:cs typeface="Arial" panose="020B0604020202020204" pitchFamily="34" charset="0"/>
                  <a:sym typeface="Helvetica"/>
                </a:rPr>
                <a:t>主要腫瘍部位</a:t>
              </a:r>
            </a:p>
          </p:txBody>
        </p:sp>
      </p:grpSp>
      <p:sp>
        <p:nvSpPr>
          <p:cNvPr id="257" name="Content Placeholder 26">
            <a:extLst>
              <a:ext uri="{FF2B5EF4-FFF2-40B4-BE49-F238E27FC236}">
                <a16:creationId xmlns:a16="http://schemas.microsoft.com/office/drawing/2014/main" id="{E0F055D7-9B76-2558-D1A7-C0868C390AFD}"/>
              </a:ext>
            </a:extLst>
          </p:cNvPr>
          <p:cNvSpPr txBox="1">
            <a:spLocks/>
          </p:cNvSpPr>
          <p:nvPr/>
        </p:nvSpPr>
        <p:spPr bwMode="auto">
          <a:xfrm>
            <a:off x="414655" y="1890962"/>
            <a:ext cx="2351248"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363636"/>
                </a:solidFill>
                <a:uLnTx/>
                <a:uFillTx/>
                <a:latin typeface="Arial"/>
                <a:ea typeface="MS Mincho"/>
                <a:cs typeface="+mj-cs"/>
                <a:sym typeface="Helvetica"/>
              </a:rPr>
              <a:t>EPSCCとSCLCにおけるTFs発現の違い</a:t>
            </a:r>
          </a:p>
        </p:txBody>
      </p:sp>
      <p:sp>
        <p:nvSpPr>
          <p:cNvPr id="258" name="Content Placeholder 26">
            <a:extLst>
              <a:ext uri="{FF2B5EF4-FFF2-40B4-BE49-F238E27FC236}">
                <a16:creationId xmlns:a16="http://schemas.microsoft.com/office/drawing/2014/main" id="{6C994FFC-07E7-A87C-D1F7-38638D2E075A}"/>
              </a:ext>
            </a:extLst>
          </p:cNvPr>
          <p:cNvSpPr txBox="1">
            <a:spLocks/>
          </p:cNvSpPr>
          <p:nvPr/>
        </p:nvSpPr>
        <p:spPr bwMode="auto">
          <a:xfrm>
            <a:off x="5481876" y="1890962"/>
            <a:ext cx="3791946"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363636"/>
                </a:solidFill>
                <a:uLnTx/>
                <a:uFillTx/>
                <a:latin typeface="Arial"/>
                <a:ea typeface="MS Mincho"/>
                <a:cs typeface="+mj-cs"/>
                <a:sym typeface="Helvetica"/>
              </a:rPr>
              <a:t>EPSCCの原発腫瘍部位によるTFs発現の違い</a:t>
            </a:r>
          </a:p>
        </p:txBody>
      </p:sp>
      <p:sp>
        <p:nvSpPr>
          <p:cNvPr id="259" name="Content Placeholder 26">
            <a:extLst>
              <a:ext uri="{FF2B5EF4-FFF2-40B4-BE49-F238E27FC236}">
                <a16:creationId xmlns:a16="http://schemas.microsoft.com/office/drawing/2014/main" id="{C632A70A-41AB-C63D-8436-1C2B63D4E1F5}"/>
              </a:ext>
            </a:extLst>
          </p:cNvPr>
          <p:cNvSpPr txBox="1">
            <a:spLocks/>
          </p:cNvSpPr>
          <p:nvPr/>
        </p:nvSpPr>
        <p:spPr bwMode="auto">
          <a:xfrm>
            <a:off x="3164770" y="5905065"/>
            <a:ext cx="8605195"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100" b="1" i="0" u="none" strike="noStrike" cap="none" normalizeH="0" baseline="0" noProof="0">
                <a:ln>
                  <a:noFill/>
                </a:ln>
                <a:solidFill>
                  <a:srgbClr val="363636"/>
                </a:solidFill>
                <a:uLnTx/>
                <a:uFillTx/>
                <a:latin typeface="Arial"/>
                <a:ea typeface="MS Mincho"/>
                <a:cs typeface="+mj-cs"/>
                <a:sym typeface="Helvetica"/>
              </a:rPr>
              <a:t>主要腫瘍部位</a:t>
            </a:r>
          </a:p>
        </p:txBody>
      </p:sp>
    </p:spTree>
    <p:extLst>
      <p:ext uri="{BB962C8B-B14F-4D97-AF65-F5344CB8AC3E}">
        <p14:creationId xmlns:p14="http://schemas.microsoft.com/office/powerpoint/2010/main" val="52296811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889MO：肺外小細胞がんにおけるドライバー転写因子の比較発現 – Liu S, et al</a:t>
            </a:r>
            <a:r>
              <a:rPr lang="en-GB" altLang="ja-JP" dirty="0"/>
              <a:t>.</a:t>
            </a:r>
            <a:endParaRPr lang="ja-JP" dirty="0"/>
          </a:p>
        </p:txBody>
      </p:sp>
      <p:sp>
        <p:nvSpPr>
          <p:cNvPr id="6" name="Content Placeholder 5"/>
          <p:cNvSpPr>
            <a:spLocks noGrp="1"/>
          </p:cNvSpPr>
          <p:nvPr>
            <p:ph idx="1"/>
          </p:nvPr>
        </p:nvSpPr>
        <p:spPr/>
        <p:txBody>
          <a:bodyPr/>
          <a:lstStyle/>
          <a:p>
            <a:r>
              <a:rPr lang="ja-JP" b="1"/>
              <a:t>結論</a:t>
            </a:r>
          </a:p>
          <a:p>
            <a:pPr lvl="1"/>
            <a:r>
              <a:rPr lang="ja-JP"/>
              <a:t>EPSCCでは、SCLCと比較して、異なる転写因子の発現が観察された </a:t>
            </a:r>
          </a:p>
          <a:p>
            <a:pPr lvl="1"/>
            <a:r>
              <a:rPr lang="ja-JP"/>
              <a:t>NEUROD1およびYAP1の高発現は、腫瘍の原発部位にかかわらず生存期間の延長と関連していたことから、転写因子のサブタイプは治療の脆弱性を予測できる可能性が示唆された</a:t>
            </a:r>
          </a:p>
        </p:txBody>
      </p:sp>
      <p:sp>
        <p:nvSpPr>
          <p:cNvPr id="5" name="Text Placeholder 4"/>
          <p:cNvSpPr>
            <a:spLocks noGrp="1"/>
          </p:cNvSpPr>
          <p:nvPr>
            <p:ph type="body" sz="quarter" idx="11"/>
          </p:nvPr>
        </p:nvSpPr>
        <p:spPr/>
        <p:txBody>
          <a:bodyPr/>
          <a:lstStyle/>
          <a:p>
            <a:r>
              <a:rPr lang="ja-JP" dirty="0"/>
              <a:t>Liu S, et al.Ann Oncol 2022;33（suppl）:Abstr 889MO</a:t>
            </a:r>
          </a:p>
        </p:txBody>
      </p:sp>
    </p:spTree>
    <p:extLst>
      <p:ext uri="{BB962C8B-B14F-4D97-AF65-F5344CB8AC3E}">
        <p14:creationId xmlns:p14="http://schemas.microsoft.com/office/powerpoint/2010/main" val="248170325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LBA71：切除不能な悪性胸膜中皮腫（uMPM）の患者（pts）に対する一次治療としてのニボルマブ（NIVO）＋イピリムマブ（IPI）と、化学療法（chemo）の比較：CheckMate743の4年後のアップデート </a:t>
            </a:r>
            <a:r>
              <a:rPr lang="en-GB" altLang="ja-JP" dirty="0"/>
              <a:t>–</a:t>
            </a:r>
            <a:r>
              <a:rPr lang="ja-JP" dirty="0"/>
              <a:t> Zalcman G, et al</a:t>
            </a:r>
            <a:r>
              <a:rPr lang="en-GB" altLang="ja-JP" dirty="0"/>
              <a:t>.</a:t>
            </a:r>
            <a:endParaRPr lang="ja-JP" dirty="0"/>
          </a:p>
        </p:txBody>
      </p:sp>
      <p:sp>
        <p:nvSpPr>
          <p:cNvPr id="6" name="Content Placeholder 5"/>
          <p:cNvSpPr>
            <a:spLocks noGrp="1"/>
          </p:cNvSpPr>
          <p:nvPr>
            <p:ph idx="1"/>
          </p:nvPr>
        </p:nvSpPr>
        <p:spPr/>
        <p:txBody>
          <a:bodyPr/>
          <a:lstStyle/>
          <a:p>
            <a:r>
              <a:rPr lang="ja-JP" b="1" dirty="0"/>
              <a:t>研究目的</a:t>
            </a:r>
          </a:p>
          <a:p>
            <a:pPr lvl="1"/>
            <a:r>
              <a:rPr lang="ja-JP" dirty="0"/>
              <a:t>CheckMate743試験において、切除不能な悪性胸膜中皮腫患者を対象に、ニボルマブ + イピリムマブの長期的な有効性と安全性を評価すること</a:t>
            </a:r>
          </a:p>
        </p:txBody>
      </p:sp>
      <p:sp>
        <p:nvSpPr>
          <p:cNvPr id="5" name="Text Placeholder 4"/>
          <p:cNvSpPr>
            <a:spLocks noGrp="1"/>
          </p:cNvSpPr>
          <p:nvPr>
            <p:ph type="body" sz="quarter" idx="11"/>
          </p:nvPr>
        </p:nvSpPr>
        <p:spPr/>
        <p:txBody>
          <a:bodyPr/>
          <a:lstStyle/>
          <a:p>
            <a:r>
              <a:rPr lang="ja-JP" dirty="0"/>
              <a:t>Zalcman G, </a:t>
            </a:r>
            <a:r>
              <a:rPr lang="en-US" altLang="ja-JP" dirty="0"/>
              <a:t>et </a:t>
            </a:r>
            <a:r>
              <a:rPr lang="en-US" altLang="ja-JP" dirty="0" err="1"/>
              <a:t>al.Ann</a:t>
            </a:r>
            <a:r>
              <a:rPr lang="en-US" altLang="ja-JP" dirty="0"/>
              <a:t> </a:t>
            </a:r>
            <a:r>
              <a:rPr lang="en-US" altLang="ja-JP" dirty="0" err="1"/>
              <a:t>Oncol</a:t>
            </a:r>
            <a:r>
              <a:rPr lang="en-US" altLang="ja-JP" dirty="0"/>
              <a:t> 2022;33</a:t>
            </a:r>
            <a:r>
              <a:rPr lang="ja-JP" altLang="en-US" dirty="0"/>
              <a:t>（</a:t>
            </a:r>
            <a:r>
              <a:rPr lang="en-US" altLang="ja-JP" dirty="0" err="1"/>
              <a:t>suppl</a:t>
            </a:r>
            <a:r>
              <a:rPr lang="ja-JP" altLang="en-US" dirty="0"/>
              <a:t>）</a:t>
            </a:r>
            <a:r>
              <a:rPr lang="en-US" altLang="ja-JP" dirty="0"/>
              <a:t>:A</a:t>
            </a:r>
            <a:r>
              <a:rPr lang="ja-JP" dirty="0"/>
              <a:t>bstr LBA71</a:t>
            </a:r>
          </a:p>
        </p:txBody>
      </p:sp>
      <p:sp>
        <p:nvSpPr>
          <p:cNvPr id="24" name="AutoShape 8"/>
          <p:cNvSpPr>
            <a:spLocks noChangeArrowheads="1"/>
          </p:cNvSpPr>
          <p:nvPr/>
        </p:nvSpPr>
        <p:spPr bwMode="auto">
          <a:xfrm>
            <a:off x="4642665" y="4424435"/>
            <a:ext cx="5008803" cy="901627"/>
          </a:xfrm>
          <a:prstGeom prst="roundRect">
            <a:avLst>
              <a:gd name="adj" fmla="val 16667"/>
            </a:avLst>
          </a:prstGeom>
          <a:solidFill>
            <a:schemeClr val="accent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b="0" i="0" u="none" strike="noStrike" cap="none" normalizeH="0" baseline="0" noProof="0" dirty="0">
                <a:ln>
                  <a:noFill/>
                </a:ln>
                <a:solidFill>
                  <a:srgbClr val="FFFFFF"/>
                </a:solidFill>
                <a:uLnTx/>
                <a:uFillTx/>
                <a:latin typeface="Arial" charset="0"/>
                <a:ea typeface="MS Mincho" pitchFamily="2" charset="-122"/>
                <a:cs typeface="Arial" charset="0"/>
              </a:rPr>
              <a:t>シスプラチンまたはカルボプラチン+ </a:t>
            </a:r>
            <a:br>
              <a:rPr kumimoji="0" lang="ja-JP"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b="0" i="0" u="none" strike="noStrike" cap="none" normalizeH="0" baseline="0" noProof="0" dirty="0">
                <a:ln>
                  <a:noFill/>
                </a:ln>
                <a:solidFill>
                  <a:srgbClr val="FFFFFF"/>
                </a:solidFill>
                <a:uLnTx/>
                <a:uFillTx/>
                <a:latin typeface="Arial" charset="0"/>
                <a:ea typeface="MS Mincho" pitchFamily="2" charset="-122"/>
                <a:cs typeface="Arial" charset="0"/>
              </a:rPr>
              <a:t>ペメトレキセド q3w （6サイクル）</a:t>
            </a:r>
            <a:br>
              <a:rPr lang="ja-JP" noProof="0" dirty="0">
                <a:solidFill>
                  <a:srgbClr val="FFFFFF"/>
                </a:solidFill>
                <a:latin typeface="Arial" charset="0"/>
                <a:ea typeface="MS Mincho" pitchFamily="2" charset="-122"/>
                <a:cs typeface="Arial" charset="0"/>
              </a:rPr>
            </a:br>
            <a:r>
              <a:rPr lang="ja-JP" noProof="0" dirty="0">
                <a:solidFill>
                  <a:srgbClr val="FFFFFF"/>
                </a:solidFill>
                <a:latin typeface="Arial" charset="0"/>
                <a:ea typeface="MS Mincho" pitchFamily="2" charset="-122"/>
                <a:cs typeface="Arial" charset="0"/>
              </a:rPr>
              <a:t>（n=302）</a:t>
            </a:r>
          </a:p>
        </p:txBody>
      </p:sp>
      <p:sp>
        <p:nvSpPr>
          <p:cNvPr id="25" name="Oval 14"/>
          <p:cNvSpPr>
            <a:spLocks noChangeArrowheads="1"/>
          </p:cNvSpPr>
          <p:nvPr/>
        </p:nvSpPr>
        <p:spPr bwMode="auto">
          <a:xfrm>
            <a:off x="3884118" y="3576019"/>
            <a:ext cx="583595" cy="584200"/>
          </a:xfrm>
          <a:prstGeom prst="ellipse">
            <a:avLst/>
          </a:prstGeom>
          <a:noFill/>
          <a:ln w="38100">
            <a:solidFill>
              <a:schemeClr val="bg1"/>
            </a:solidFill>
            <a:round/>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sz="1600" b="1" i="0" u="none" strike="noStrike" cap="none" normalizeH="0" baseline="0" noProof="0" dirty="0">
                <a:ln>
                  <a:noFill/>
                </a:ln>
                <a:solidFill>
                  <a:srgbClr val="002850"/>
                </a:solidFill>
                <a:uLnTx/>
                <a:uFillTx/>
                <a:ea typeface="SimSun" pitchFamily="2" charset="-122"/>
              </a:rPr>
              <a:t>R
1:1</a:t>
            </a:r>
          </a:p>
        </p:txBody>
      </p:sp>
      <p:cxnSp>
        <p:nvCxnSpPr>
          <p:cNvPr id="26" name="AutoShape 15"/>
          <p:cNvCxnSpPr>
            <a:cxnSpLocks noChangeShapeType="1"/>
            <a:stCxn id="25" idx="0"/>
            <a:endCxn id="36" idx="1"/>
          </p:cNvCxnSpPr>
          <p:nvPr/>
        </p:nvCxnSpPr>
        <p:spPr bwMode="auto">
          <a:xfrm rot="5400000" flipH="1" flipV="1">
            <a:off x="4053860" y="2987215"/>
            <a:ext cx="710861" cy="466749"/>
          </a:xfrm>
          <a:prstGeom prst="bentConnector2">
            <a:avLst/>
          </a:prstGeom>
          <a:noFill/>
          <a:ln w="38100">
            <a:solidFill>
              <a:schemeClr val="bg1"/>
            </a:solidFill>
            <a:miter lim="800000"/>
            <a:headEnd/>
            <a:tailEnd type="triangle" w="med" len="med"/>
          </a:ln>
        </p:spPr>
      </p:cxnSp>
      <p:cxnSp>
        <p:nvCxnSpPr>
          <p:cNvPr id="27" name="AutoShape 16"/>
          <p:cNvCxnSpPr>
            <a:cxnSpLocks noChangeShapeType="1"/>
            <a:stCxn id="25" idx="4"/>
            <a:endCxn id="24" idx="1"/>
          </p:cNvCxnSpPr>
          <p:nvPr/>
        </p:nvCxnSpPr>
        <p:spPr bwMode="auto">
          <a:xfrm rot="16200000" flipH="1">
            <a:off x="4051775" y="4284359"/>
            <a:ext cx="715030" cy="466749"/>
          </a:xfrm>
          <a:prstGeom prst="bentConnector2">
            <a:avLst/>
          </a:prstGeom>
          <a:noFill/>
          <a:ln w="38100">
            <a:solidFill>
              <a:schemeClr val="bg1"/>
            </a:solidFill>
            <a:miter lim="800000"/>
            <a:headEnd/>
            <a:tailEnd type="triangle" w="med" len="med"/>
          </a:ln>
        </p:spPr>
      </p:cxnSp>
      <p:sp>
        <p:nvSpPr>
          <p:cNvPr id="36" name="AutoShape 8"/>
          <p:cNvSpPr>
            <a:spLocks noChangeArrowheads="1"/>
          </p:cNvSpPr>
          <p:nvPr/>
        </p:nvSpPr>
        <p:spPr bwMode="auto">
          <a:xfrm>
            <a:off x="4642665" y="2403063"/>
            <a:ext cx="5008803" cy="924190"/>
          </a:xfrm>
          <a:prstGeom prst="roundRect">
            <a:avLst>
              <a:gd name="adj" fmla="val 16667"/>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b="0" i="0" u="none" strike="noStrike" cap="none" normalizeH="0" baseline="0" noProof="0" dirty="0">
                <a:ln>
                  <a:noFill/>
                </a:ln>
                <a:solidFill>
                  <a:srgbClr val="FFFFFF"/>
                </a:solidFill>
                <a:uLnTx/>
                <a:uFillTx/>
                <a:latin typeface="Arial" charset="0"/>
                <a:ea typeface="MS Mincho" pitchFamily="2" charset="-122"/>
                <a:cs typeface="Arial" charset="0"/>
              </a:rPr>
              <a:t>ニボルマブ 3mg/kg q2w + </a:t>
            </a:r>
            <a:br>
              <a:rPr kumimoji="0" lang="ja-JP" b="0" i="0" u="none" strike="noStrike" cap="none" normalizeH="0" baseline="0" noProof="0" dirty="0">
                <a:ln>
                  <a:noFill/>
                </a:ln>
                <a:solidFill>
                  <a:srgbClr val="FFFFFF"/>
                </a:solidFill>
                <a:uLnTx/>
                <a:uFillTx/>
                <a:latin typeface="Arial" charset="0"/>
                <a:ea typeface="MS Mincho" pitchFamily="2" charset="-122"/>
                <a:cs typeface="Arial" charset="0"/>
              </a:rPr>
            </a:br>
            <a:r>
              <a:rPr kumimoji="0" lang="ja-JP" b="0" i="0" u="none" strike="noStrike" cap="none" normalizeH="0" baseline="0" noProof="0" dirty="0">
                <a:ln>
                  <a:noFill/>
                </a:ln>
                <a:solidFill>
                  <a:srgbClr val="FFFFFF"/>
                </a:solidFill>
                <a:uLnTx/>
                <a:uFillTx/>
                <a:latin typeface="Arial" charset="0"/>
                <a:ea typeface="MS Mincho" pitchFamily="2" charset="-122"/>
                <a:cs typeface="Arial" charset="0"/>
              </a:rPr>
              <a:t>イピリムマブ</a:t>
            </a:r>
            <a:r>
              <a:rPr lang="ja-JP" dirty="0">
                <a:solidFill>
                  <a:srgbClr val="FFFFFF"/>
                </a:solidFill>
                <a:latin typeface="Arial" charset="0"/>
                <a:ea typeface="MS Mincho" pitchFamily="2" charset="-122"/>
                <a:cs typeface="Arial" charset="0"/>
              </a:rPr>
              <a:t> </a:t>
            </a:r>
            <a:r>
              <a:rPr kumimoji="0" lang="ja-JP" b="0" i="0" u="none" strike="noStrike" cap="none" normalizeH="0" baseline="0" noProof="0" dirty="0">
                <a:ln>
                  <a:noFill/>
                </a:ln>
                <a:solidFill>
                  <a:srgbClr val="FFFFFF"/>
                </a:solidFill>
                <a:uLnTx/>
                <a:uFillTx/>
                <a:latin typeface="Arial" charset="0"/>
                <a:ea typeface="MS Mincho" pitchFamily="2" charset="-122"/>
                <a:cs typeface="Arial" charset="0"/>
              </a:rPr>
              <a:t>1mg/kg q6w （2年まで）</a:t>
            </a:r>
          </a:p>
          <a:p>
            <a:pPr marL="0" marR="0" lvl="0" indent="0" algn="ctr" defTabSz="892175" rtl="0" eaLnBrk="0" fontAlgn="base" latinLnBrk="0" hangingPunct="0">
              <a:lnSpc>
                <a:spcPct val="100000"/>
              </a:lnSpc>
              <a:spcBef>
                <a:spcPct val="0"/>
              </a:spcBef>
              <a:spcAft>
                <a:spcPct val="0"/>
              </a:spcAft>
              <a:buClrTx/>
              <a:buSzTx/>
              <a:buFontTx/>
              <a:buNone/>
              <a:tabLst/>
              <a:defRPr/>
            </a:pPr>
            <a:r>
              <a:rPr lang="ja-JP" dirty="0">
                <a:solidFill>
                  <a:srgbClr val="FFFFFF"/>
                </a:solidFill>
                <a:ea typeface="SimSun" pitchFamily="2" charset="-122"/>
              </a:rPr>
              <a:t>（n=303）</a:t>
            </a:r>
          </a:p>
        </p:txBody>
      </p:sp>
      <p:cxnSp>
        <p:nvCxnSpPr>
          <p:cNvPr id="37" name="AutoShape 19"/>
          <p:cNvCxnSpPr>
            <a:cxnSpLocks noChangeShapeType="1"/>
            <a:stCxn id="38" idx="3"/>
            <a:endCxn id="25" idx="2"/>
          </p:cNvCxnSpPr>
          <p:nvPr/>
        </p:nvCxnSpPr>
        <p:spPr bwMode="auto">
          <a:xfrm flipV="1">
            <a:off x="3750040" y="3868119"/>
            <a:ext cx="134078" cy="1"/>
          </a:xfrm>
          <a:prstGeom prst="straightConnector1">
            <a:avLst/>
          </a:prstGeom>
          <a:noFill/>
          <a:ln w="38100">
            <a:solidFill>
              <a:schemeClr val="bg1"/>
            </a:solidFill>
            <a:round/>
            <a:headEnd type="none" w="med" len="med"/>
            <a:tailEnd type="none" w="med" len="med"/>
          </a:ln>
        </p:spPr>
      </p:cxnSp>
      <p:sp>
        <p:nvSpPr>
          <p:cNvPr id="38" name="AutoShape 9"/>
          <p:cNvSpPr>
            <a:spLocks noChangeArrowheads="1"/>
          </p:cNvSpPr>
          <p:nvPr/>
        </p:nvSpPr>
        <p:spPr bwMode="auto">
          <a:xfrm>
            <a:off x="513567" y="3020870"/>
            <a:ext cx="3236473" cy="1694499"/>
          </a:xfrm>
          <a:prstGeom prst="roundRect">
            <a:avLst>
              <a:gd name="adj" fmla="val 8208"/>
            </a:avLst>
          </a:prstGeom>
          <a:solidFill>
            <a:schemeClr val="bg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ja-JP" sz="1600" b="1" i="0" u="none" strike="noStrike" cap="none" normalizeH="0" baseline="0" noProof="0">
                <a:ln>
                  <a:noFill/>
                </a:ln>
                <a:solidFill>
                  <a:srgbClr val="FFFFFF"/>
                </a:solidFill>
                <a:uLnTx/>
                <a:uFillTx/>
                <a:latin typeface="Arial" charset="0"/>
                <a:ea typeface="MS Mincho" pitchFamily="2" charset="-122"/>
                <a:cs typeface="Arial" charset="0"/>
              </a:rPr>
              <a:t>対象患者の選択基準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a:solidFill>
                  <a:srgbClr val="FFFFFF"/>
                </a:solidFill>
                <a:ea typeface="SimSun" pitchFamily="2" charset="-122"/>
              </a:rPr>
              <a:t>切除不能なMPM</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sz="1600">
                <a:solidFill>
                  <a:srgbClr val="FFFFFF"/>
                </a:solidFill>
                <a:ea typeface="SimSun" pitchFamily="2" charset="-122"/>
              </a:rPr>
              <a:t>未治療</a:t>
            </a:r>
          </a:p>
          <a:p>
            <a:pPr marL="228600" lvl="0" indent="-228600" defTabSz="892175" eaLnBrk="0" hangingPunct="0">
              <a:spcAft>
                <a:spcPct val="30000"/>
              </a:spcAft>
              <a:buFont typeface="Arial" pitchFamily="34" charset="0"/>
              <a:buChar char="•"/>
              <a:defRPr/>
            </a:pPr>
            <a:r>
              <a:rPr lang="ja-JP" sz="1600">
                <a:solidFill>
                  <a:srgbClr val="FFFFFF"/>
                </a:solidFill>
                <a:ea typeface="SimSun" pitchFamily="2" charset="-122"/>
              </a:rPr>
              <a:t>ECOG PS 0–1 </a:t>
            </a:r>
          </a:p>
          <a:p>
            <a:pPr lvl="0" defTabSz="892175" eaLnBrk="0" hangingPunct="0">
              <a:spcAft>
                <a:spcPct val="30000"/>
              </a:spcAft>
              <a:defRPr/>
            </a:pPr>
            <a:r>
              <a:rPr lang="ja-JP" sz="1600">
                <a:solidFill>
                  <a:srgbClr val="FFFFFF"/>
                </a:solidFill>
                <a:ea typeface="SimSun" pitchFamily="2" charset="-122"/>
              </a:rPr>
              <a:t>（n=605）</a:t>
            </a:r>
          </a:p>
        </p:txBody>
      </p:sp>
      <p:sp>
        <p:nvSpPr>
          <p:cNvPr id="39" name="AutoShape 12"/>
          <p:cNvSpPr>
            <a:spLocks noChangeArrowheads="1"/>
          </p:cNvSpPr>
          <p:nvPr/>
        </p:nvSpPr>
        <p:spPr bwMode="auto">
          <a:xfrm>
            <a:off x="10339694" y="3146402"/>
            <a:ext cx="1347090" cy="1443433"/>
          </a:xfrm>
          <a:prstGeom prst="roundRect">
            <a:avLst>
              <a:gd name="adj" fmla="val 16667"/>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ja-JP" sz="1600" b="0" i="0" u="none" strike="noStrike" cap="none" normalizeH="0" baseline="0" noProof="0">
                <a:ln>
                  <a:noFill/>
                </a:ln>
                <a:solidFill>
                  <a:srgbClr val="FFFFFF"/>
                </a:solidFill>
                <a:uLnTx/>
                <a:uFillTx/>
                <a:latin typeface="Arial" charset="0"/>
                <a:ea typeface="MS Mincho" pitchFamily="2" charset="-122"/>
                <a:cs typeface="Arial" charset="0"/>
              </a:rPr>
              <a:t>PD／毒性／2年間のフォローアップ</a:t>
            </a:r>
          </a:p>
        </p:txBody>
      </p:sp>
      <p:sp>
        <p:nvSpPr>
          <p:cNvPr id="40" name="Content Placeholder 26"/>
          <p:cNvSpPr txBox="1">
            <a:spLocks/>
          </p:cNvSpPr>
          <p:nvPr/>
        </p:nvSpPr>
        <p:spPr bwMode="auto">
          <a:xfrm>
            <a:off x="4776677" y="3546006"/>
            <a:ext cx="5254053"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0"/>
              </a:spcAft>
              <a:buClrTx/>
              <a:buSzTx/>
              <a:buFontTx/>
              <a:buNone/>
              <a:tabLst/>
              <a:defRPr/>
            </a:pPr>
            <a:r>
              <a:rPr kumimoji="0" lang="ja-JP" sz="1400" b="1" i="0" u="none" strike="noStrike" cap="none" normalizeH="0" baseline="0" noProof="0">
                <a:ln>
                  <a:noFill/>
                </a:ln>
                <a:solidFill>
                  <a:srgbClr val="363636"/>
                </a:solidFill>
                <a:uLnTx/>
                <a:uFillTx/>
                <a:latin typeface="Arial"/>
                <a:ea typeface="MS Mincho"/>
                <a:cs typeface="Arial" charset="0"/>
              </a:rPr>
              <a:t>層別化</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ja-JP" sz="1400" b="0" i="0" u="none" strike="noStrike" cap="none" normalizeH="0" baseline="0" noProof="0">
                <a:ln>
                  <a:noFill/>
                </a:ln>
                <a:solidFill>
                  <a:srgbClr val="363636"/>
                </a:solidFill>
                <a:uLnTx/>
                <a:uFillTx/>
                <a:latin typeface="Arial"/>
                <a:ea typeface="MS Mincho"/>
                <a:cs typeface="Arial" charset="0"/>
              </a:rPr>
              <a:t>組織型 （類上皮 vs. 非類上皮）</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ja-JP" sz="1400" b="0" i="0" u="none" strike="noStrike" cap="none" normalizeH="0" noProof="0">
                <a:ln>
                  <a:noFill/>
                </a:ln>
                <a:solidFill>
                  <a:srgbClr val="363636"/>
                </a:solidFill>
                <a:uLnTx/>
                <a:uFillTx/>
                <a:latin typeface="Arial"/>
                <a:ea typeface="MS Mincho"/>
                <a:cs typeface="Arial" charset="0"/>
              </a:rPr>
              <a:t>性別</a:t>
            </a:r>
          </a:p>
        </p:txBody>
      </p:sp>
      <p:cxnSp>
        <p:nvCxnSpPr>
          <p:cNvPr id="41" name="AutoShape 15"/>
          <p:cNvCxnSpPr>
            <a:cxnSpLocks noChangeShapeType="1"/>
            <a:stCxn id="36" idx="3"/>
            <a:endCxn id="39" idx="1"/>
          </p:cNvCxnSpPr>
          <p:nvPr/>
        </p:nvCxnSpPr>
        <p:spPr bwMode="auto">
          <a:xfrm>
            <a:off x="9651468" y="2865158"/>
            <a:ext cx="688226" cy="1002961"/>
          </a:xfrm>
          <a:prstGeom prst="bentConnector3">
            <a:avLst>
              <a:gd name="adj1" fmla="val 50000"/>
            </a:avLst>
          </a:prstGeom>
          <a:noFill/>
          <a:ln w="38100">
            <a:solidFill>
              <a:schemeClr val="bg1"/>
            </a:solidFill>
            <a:miter lim="800000"/>
            <a:headEnd/>
            <a:tailEnd type="triangle" w="med" len="med"/>
          </a:ln>
        </p:spPr>
      </p:cxnSp>
      <p:cxnSp>
        <p:nvCxnSpPr>
          <p:cNvPr id="42" name="AutoShape 15"/>
          <p:cNvCxnSpPr>
            <a:cxnSpLocks noChangeShapeType="1"/>
            <a:stCxn id="24" idx="3"/>
            <a:endCxn id="39" idx="1"/>
          </p:cNvCxnSpPr>
          <p:nvPr/>
        </p:nvCxnSpPr>
        <p:spPr bwMode="auto">
          <a:xfrm flipV="1">
            <a:off x="9651468" y="3868119"/>
            <a:ext cx="688226" cy="1007130"/>
          </a:xfrm>
          <a:prstGeom prst="bentConnector3">
            <a:avLst>
              <a:gd name="adj1" fmla="val 50000"/>
            </a:avLst>
          </a:prstGeom>
          <a:noFill/>
          <a:ln w="38100">
            <a:solidFill>
              <a:schemeClr val="bg1"/>
            </a:solidFill>
            <a:miter lim="800000"/>
            <a:headEnd/>
            <a:tailEnd type="triangle" w="med" len="med"/>
          </a:ln>
        </p:spPr>
      </p:cxnSp>
      <p:sp>
        <p:nvSpPr>
          <p:cNvPr id="43" name="Rectangle 9"/>
          <p:cNvSpPr txBox="1">
            <a:spLocks noChangeArrowheads="1"/>
          </p:cNvSpPr>
          <p:nvPr/>
        </p:nvSpPr>
        <p:spPr bwMode="auto">
          <a:xfrm>
            <a:off x="2236749" y="5592946"/>
            <a:ext cx="3299730" cy="73104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600"/>
              </a:spcAft>
              <a:buClr>
                <a:schemeClr val="bg1"/>
              </a:buClr>
              <a:buSzPct val="110000"/>
              <a:buChar char="•"/>
              <a:defRPr sz="1800">
                <a:solidFill>
                  <a:schemeClr val="tx1"/>
                </a:solidFill>
                <a:latin typeface="+mn-lt"/>
                <a:ea typeface="+mn-ea"/>
                <a:cs typeface="+mn-cs"/>
              </a:defRPr>
            </a:lvl1pPr>
            <a:lvl2pPr marL="561975" indent="-309563" algn="l" rtl="0" fontAlgn="base">
              <a:spcBef>
                <a:spcPts val="0"/>
              </a:spcBef>
              <a:spcAft>
                <a:spcPts val="600"/>
              </a:spcAft>
              <a:buClr>
                <a:schemeClr val="bg1"/>
              </a:buClr>
              <a:buChar char="–"/>
              <a:defRPr sz="1800">
                <a:solidFill>
                  <a:schemeClr val="tx1"/>
                </a:solidFill>
                <a:latin typeface="+mn-lt"/>
                <a:cs typeface="+mn-cs"/>
              </a:defRPr>
            </a:lvl2pPr>
            <a:lvl3pPr marL="812800" indent="-249238" algn="l" rtl="0" fontAlgn="base">
              <a:spcBef>
                <a:spcPts val="0"/>
              </a:spcBef>
              <a:spcAft>
                <a:spcPts val="600"/>
              </a:spcAft>
              <a:buClr>
                <a:schemeClr val="bg1"/>
              </a:buClr>
              <a:buChar char="•"/>
              <a:defRPr sz="1600">
                <a:solidFill>
                  <a:schemeClr val="tx1"/>
                </a:solidFill>
                <a:latin typeface="+mn-lt"/>
                <a:cs typeface="+mn-cs"/>
              </a:defRPr>
            </a:lvl3pPr>
            <a:lvl4pPr marL="1101725" indent="-287338" algn="l" rtl="0" fontAlgn="base">
              <a:spcBef>
                <a:spcPts val="0"/>
              </a:spcBef>
              <a:spcAft>
                <a:spcPts val="600"/>
              </a:spcAft>
              <a:buClr>
                <a:schemeClr val="bg1"/>
              </a:buClr>
              <a:buChar char="–"/>
              <a:defRPr sz="1600">
                <a:solidFill>
                  <a:schemeClr val="tx1"/>
                </a:solidFill>
                <a:latin typeface="+mn-lt"/>
                <a:cs typeface="+mn-cs"/>
              </a:defRPr>
            </a:lvl4pPr>
            <a:lvl5pPr marL="1390650" indent="-287338" algn="l" rtl="0" fontAlgn="base">
              <a:spcBef>
                <a:spcPts val="0"/>
              </a:spcBef>
              <a:spcAft>
                <a:spcPts val="60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600"/>
              </a:spcAft>
              <a:buClr>
                <a:srgbClr val="002850"/>
              </a:buClr>
              <a:buSzPct val="110000"/>
              <a:buFontTx/>
              <a:buNone/>
              <a:tabLst/>
              <a:defRPr/>
            </a:pPr>
            <a:r>
              <a:rPr kumimoji="0" lang="ja-JP" sz="1600" b="1" i="0" u="none" strike="noStrike" cap="none" normalizeH="0" baseline="0" noProof="0">
                <a:ln>
                  <a:noFill/>
                </a:ln>
                <a:solidFill>
                  <a:srgbClr val="363636"/>
                </a:solidFill>
                <a:uLnTx/>
                <a:uFillTx/>
                <a:latin typeface="Arial"/>
                <a:ea typeface="MS Mincho"/>
                <a:cs typeface="Arial"/>
              </a:rPr>
              <a:t>主要評価項目</a:t>
            </a:r>
          </a:p>
          <a:p>
            <a:pPr marL="250825" marR="0" lvl="0" indent="-250825" algn="l" defTabSz="914400" rtl="0" eaLnBrk="1" fontAlgn="base" latinLnBrk="0" hangingPunct="1">
              <a:lnSpc>
                <a:spcPct val="100000"/>
              </a:lnSpc>
              <a:spcBef>
                <a:spcPts val="0"/>
              </a:spcBef>
              <a:spcAft>
                <a:spcPts val="600"/>
              </a:spcAft>
              <a:buClr>
                <a:srgbClr val="002850"/>
              </a:buClr>
              <a:buSzPct val="110000"/>
              <a:buFontTx/>
              <a:buChar char="•"/>
              <a:tabLst/>
              <a:defRPr/>
            </a:pPr>
            <a:r>
              <a:rPr lang="ja-JP" sz="1600">
                <a:solidFill>
                  <a:srgbClr val="363636"/>
                </a:solidFill>
                <a:latin typeface="Arial"/>
                <a:ea typeface="MS Mincho"/>
                <a:cs typeface="Arial"/>
              </a:rPr>
              <a:t>OS</a:t>
            </a:r>
          </a:p>
        </p:txBody>
      </p:sp>
      <p:sp>
        <p:nvSpPr>
          <p:cNvPr id="44" name="Content Placeholder 26"/>
          <p:cNvSpPr txBox="1">
            <a:spLocks/>
          </p:cNvSpPr>
          <p:nvPr/>
        </p:nvSpPr>
        <p:spPr>
          <a:xfrm>
            <a:off x="5662325" y="5592946"/>
            <a:ext cx="5974503" cy="709613"/>
          </a:xfrm>
          <a:prstGeom prst="rect">
            <a:avLst/>
          </a:prstGeom>
        </p:spPr>
        <p:txBody>
          <a:bodyPr/>
          <a:lstStyle>
            <a:lvl1pPr marL="250825" indent="-250825" algn="l" rtl="0" fontAlgn="base">
              <a:spcBef>
                <a:spcPts val="600"/>
              </a:spcBef>
              <a:spcAft>
                <a:spcPct val="0"/>
              </a:spcAft>
              <a:buClr>
                <a:schemeClr val="bg1"/>
              </a:buClr>
              <a:buSzPct val="110000"/>
              <a:buChar char="•"/>
              <a:defRPr sz="1800">
                <a:solidFill>
                  <a:schemeClr val="tx1"/>
                </a:solidFill>
                <a:latin typeface="+mn-lt"/>
                <a:ea typeface="+mn-ea"/>
                <a:cs typeface="+mn-cs"/>
              </a:defRPr>
            </a:lvl1pPr>
            <a:lvl2pPr marL="561975" indent="-309563" algn="l" rtl="0" fontAlgn="base">
              <a:spcBef>
                <a:spcPts val="600"/>
              </a:spcBef>
              <a:spcAft>
                <a:spcPct val="0"/>
              </a:spcAft>
              <a:buClr>
                <a:schemeClr val="bg1"/>
              </a:buClr>
              <a:buChar char="–"/>
              <a:defRPr sz="1800">
                <a:solidFill>
                  <a:schemeClr val="tx1"/>
                </a:solidFill>
                <a:latin typeface="+mn-lt"/>
                <a:cs typeface="+mn-cs"/>
              </a:defRPr>
            </a:lvl2pPr>
            <a:lvl3pPr marL="812800" indent="-249238" algn="l" rtl="0" fontAlgn="base">
              <a:spcBef>
                <a:spcPts val="600"/>
              </a:spcBef>
              <a:spcAft>
                <a:spcPct val="0"/>
              </a:spcAft>
              <a:buClr>
                <a:schemeClr val="bg1"/>
              </a:buClr>
              <a:buChar char="•"/>
              <a:defRPr sz="1600">
                <a:solidFill>
                  <a:schemeClr val="tx1"/>
                </a:solidFill>
                <a:latin typeface="+mn-lt"/>
                <a:cs typeface="+mn-cs"/>
              </a:defRPr>
            </a:lvl3pPr>
            <a:lvl4pPr marL="1101725" indent="-287338" algn="l" rtl="0" fontAlgn="base">
              <a:spcBef>
                <a:spcPts val="600"/>
              </a:spcBef>
              <a:spcAft>
                <a:spcPct val="0"/>
              </a:spcAft>
              <a:buClr>
                <a:schemeClr val="bg1"/>
              </a:buClr>
              <a:buChar char="–"/>
              <a:defRPr sz="1600">
                <a:solidFill>
                  <a:schemeClr val="tx1"/>
                </a:solidFill>
                <a:latin typeface="+mn-lt"/>
                <a:cs typeface="+mn-cs"/>
              </a:defRPr>
            </a:lvl4pPr>
            <a:lvl5pPr marL="1390650" indent="-287338" algn="l" rtl="0" fontAlgn="base">
              <a:spcBef>
                <a:spcPts val="600"/>
              </a:spcBef>
              <a:spcAft>
                <a:spcPct val="0"/>
              </a:spcAft>
              <a:buClr>
                <a:schemeClr val="bg1"/>
              </a:buClr>
              <a:buChar char="»"/>
              <a:defRPr sz="16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600"/>
              </a:spcBef>
              <a:spcAft>
                <a:spcPct val="0"/>
              </a:spcAft>
              <a:buClr>
                <a:srgbClr val="002850"/>
              </a:buClr>
              <a:buSzPct val="110000"/>
              <a:buFontTx/>
              <a:buNone/>
              <a:tabLst/>
              <a:defRPr/>
            </a:pPr>
            <a:r>
              <a:rPr kumimoji="0" lang="ja-JP" sz="1600" b="1" i="0" u="none" strike="noStrike" cap="none" normalizeH="0" baseline="0" noProof="0" dirty="0">
                <a:ln>
                  <a:noFill/>
                </a:ln>
                <a:solidFill>
                  <a:srgbClr val="363636"/>
                </a:solidFill>
                <a:uLnTx/>
                <a:uFillTx/>
                <a:latin typeface="Arial"/>
                <a:ea typeface="MS Mincho"/>
                <a:cs typeface="Arial"/>
              </a:rPr>
              <a:t>副次評価項目</a:t>
            </a:r>
          </a:p>
          <a:p>
            <a:pPr marL="250825" marR="0" lvl="0" indent="-250825" algn="l" defTabSz="914400" rtl="0" eaLnBrk="1" fontAlgn="base" latinLnBrk="0" hangingPunct="1">
              <a:lnSpc>
                <a:spcPct val="100000"/>
              </a:lnSpc>
              <a:spcBef>
                <a:spcPts val="600"/>
              </a:spcBef>
              <a:spcAft>
                <a:spcPct val="0"/>
              </a:spcAft>
              <a:buClr>
                <a:srgbClr val="002850"/>
              </a:buClr>
              <a:buSzPct val="110000"/>
              <a:buFontTx/>
              <a:buChar char="•"/>
              <a:tabLst/>
              <a:defRPr/>
            </a:pPr>
            <a:r>
              <a:rPr lang="ja-JP" sz="1600" dirty="0">
                <a:solidFill>
                  <a:srgbClr val="363636"/>
                </a:solidFill>
                <a:latin typeface="Arial"/>
                <a:ea typeface="MS Mincho"/>
                <a:cs typeface="Arial"/>
              </a:rPr>
              <a:t>ORR、DCR、PFS （BICR）、バイオマーカー解析、安全性</a:t>
            </a:r>
          </a:p>
        </p:txBody>
      </p:sp>
    </p:spTree>
    <p:extLst>
      <p:ext uri="{BB962C8B-B14F-4D97-AF65-F5344CB8AC3E}">
        <p14:creationId xmlns:p14="http://schemas.microsoft.com/office/powerpoint/2010/main" val="85982599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hidden="1"/>
          <p:cNvPicPr>
            <a:picLocks noChangeAspect="1"/>
          </p:cNvPicPr>
          <p:nvPr/>
        </p:nvPicPr>
        <p:blipFill rotWithShape="1">
          <a:blip r:embed="rId2"/>
          <a:srcRect l="11154" t="16242" r="10791" b="23257"/>
          <a:stretch/>
        </p:blipFill>
        <p:spPr>
          <a:xfrm>
            <a:off x="6384555" y="2803525"/>
            <a:ext cx="5855071" cy="2775847"/>
          </a:xfrm>
          <a:prstGeom prst="rect">
            <a:avLst/>
          </a:prstGeom>
        </p:spPr>
      </p:pic>
      <p:pic>
        <p:nvPicPr>
          <p:cNvPr id="8" name="Picture 7" hidden="1"/>
          <p:cNvPicPr>
            <a:picLocks noChangeAspect="1"/>
          </p:cNvPicPr>
          <p:nvPr/>
        </p:nvPicPr>
        <p:blipFill rotWithShape="1">
          <a:blip r:embed="rId3"/>
          <a:stretch/>
        </p:blipFill>
        <p:spPr>
          <a:xfrm>
            <a:off x="-699399" y="2060575"/>
            <a:ext cx="8137770" cy="4577096"/>
          </a:xfrm>
          <a:prstGeom prst="rect">
            <a:avLst/>
          </a:prstGeom>
        </p:spPr>
      </p:pic>
      <p:sp>
        <p:nvSpPr>
          <p:cNvPr id="2" name="Title 1"/>
          <p:cNvSpPr>
            <a:spLocks noGrp="1"/>
          </p:cNvSpPr>
          <p:nvPr>
            <p:ph type="title"/>
          </p:nvPr>
        </p:nvSpPr>
        <p:spPr/>
        <p:txBody>
          <a:bodyPr/>
          <a:lstStyle/>
          <a:p>
            <a:r>
              <a:rPr lang="ja-JP" dirty="0"/>
              <a:t>LBA71：切除不能な悪性胸膜中皮腫（uMPM）の患者（pts）に対する一次治療としてのニボルマブ（NIVO）＋イピリムマブ（IPI）と、化学療法（chemo）の比較：CheckMate743の4年後のアップデート </a:t>
            </a:r>
            <a:r>
              <a:rPr lang="en-GB" altLang="ja-JP" dirty="0"/>
              <a:t>–</a:t>
            </a:r>
            <a:r>
              <a:rPr lang="ja-JP" dirty="0"/>
              <a:t> Zalcman G, et al</a:t>
            </a:r>
            <a:r>
              <a:rPr lang="en-GB" altLang="ja-JP" dirty="0"/>
              <a:t>.</a:t>
            </a:r>
            <a:endParaRPr lang="ja-JP" dirty="0"/>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a:t>主な結果</a:t>
            </a:r>
          </a:p>
        </p:txBody>
      </p:sp>
      <p:sp>
        <p:nvSpPr>
          <p:cNvPr id="5" name="Text Placeholder 4"/>
          <p:cNvSpPr>
            <a:spLocks noGrp="1"/>
          </p:cNvSpPr>
          <p:nvPr>
            <p:ph type="body" sz="quarter" idx="11"/>
          </p:nvPr>
        </p:nvSpPr>
        <p:spPr/>
        <p:txBody>
          <a:bodyPr/>
          <a:lstStyle/>
          <a:p>
            <a:r>
              <a:rPr lang="ja-JP" dirty="0"/>
              <a:t>Zalcman G, </a:t>
            </a:r>
            <a:r>
              <a:rPr lang="en-US" altLang="ja-JP" dirty="0"/>
              <a:t>et </a:t>
            </a:r>
            <a:r>
              <a:rPr lang="en-US" altLang="ja-JP" dirty="0" err="1"/>
              <a:t>al.Ann</a:t>
            </a:r>
            <a:r>
              <a:rPr lang="en-US" altLang="ja-JP" dirty="0"/>
              <a:t> </a:t>
            </a:r>
            <a:r>
              <a:rPr lang="en-US" altLang="ja-JP" dirty="0" err="1"/>
              <a:t>Oncol</a:t>
            </a:r>
            <a:r>
              <a:rPr lang="en-US" altLang="ja-JP" dirty="0"/>
              <a:t> 2022;33</a:t>
            </a:r>
            <a:r>
              <a:rPr lang="ja-JP" altLang="en-US" dirty="0"/>
              <a:t>（</a:t>
            </a:r>
            <a:r>
              <a:rPr lang="en-US" altLang="ja-JP" dirty="0" err="1"/>
              <a:t>suppl</a:t>
            </a:r>
            <a:r>
              <a:rPr lang="ja-JP" altLang="en-US" dirty="0"/>
              <a:t>）</a:t>
            </a:r>
            <a:r>
              <a:rPr lang="en-US" altLang="ja-JP" dirty="0"/>
              <a:t>:A</a:t>
            </a:r>
            <a:r>
              <a:rPr lang="ja-JP" dirty="0"/>
              <a:t>bstr LBA71</a:t>
            </a:r>
          </a:p>
        </p:txBody>
      </p:sp>
      <p:sp>
        <p:nvSpPr>
          <p:cNvPr id="675" name="Content Placeholder 26">
            <a:extLst>
              <a:ext uri="{FF2B5EF4-FFF2-40B4-BE49-F238E27FC236}">
                <a16:creationId xmlns:a16="http://schemas.microsoft.com/office/drawing/2014/main" id="{16BAD327-BB22-5046-7225-C8934978F9E8}"/>
              </a:ext>
            </a:extLst>
          </p:cNvPr>
          <p:cNvSpPr txBox="1">
            <a:spLocks/>
          </p:cNvSpPr>
          <p:nvPr/>
        </p:nvSpPr>
        <p:spPr bwMode="auto">
          <a:xfrm>
            <a:off x="3428518" y="1615195"/>
            <a:ext cx="5455280" cy="273187"/>
          </a:xfrm>
          <a:prstGeom prst="rect">
            <a:avLst/>
          </a:prstGeom>
          <a:noFill/>
          <a:ln w="9525">
            <a:noFill/>
            <a:miter lim="800000"/>
            <a:headEnd/>
            <a:tailEnd/>
          </a:ln>
        </p:spPr>
        <p:txBody>
          <a:bodyPr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baseline="0" noProof="0">
                <a:ln>
                  <a:noFill/>
                </a:ln>
                <a:solidFill>
                  <a:srgbClr val="363636"/>
                </a:solidFill>
                <a:uLnTx/>
                <a:uFillTx/>
                <a:latin typeface="+mn-lt"/>
                <a:ea typeface="MS Mincho"/>
                <a:cs typeface="+mj-cs"/>
                <a:sym typeface="Helvetica"/>
              </a:rPr>
              <a:t>全生存</a:t>
            </a:r>
            <a:r>
              <a:rPr kumimoji="0" lang="ja-JP" sz="1600" b="1" i="0" u="none" strike="noStrike" cap="none" normalizeH="0" noProof="0">
                <a:ln>
                  <a:noFill/>
                </a:ln>
                <a:solidFill>
                  <a:srgbClr val="363636"/>
                </a:solidFill>
                <a:uLnTx/>
                <a:uFillTx/>
                <a:latin typeface="+mn-lt"/>
                <a:ea typeface="MS Mincho"/>
                <a:cs typeface="+mj-cs"/>
                <a:sym typeface="Helvetica"/>
              </a:rPr>
              <a:t>期間</a:t>
            </a:r>
          </a:p>
        </p:txBody>
      </p:sp>
      <p:graphicFrame>
        <p:nvGraphicFramePr>
          <p:cNvPr id="10" name="Table 9">
            <a:extLst>
              <a:ext uri="{FF2B5EF4-FFF2-40B4-BE49-F238E27FC236}">
                <a16:creationId xmlns:a16="http://schemas.microsoft.com/office/drawing/2014/main" id="{86C95B77-3293-B024-00BF-90592EF9E383}"/>
              </a:ext>
            </a:extLst>
          </p:cNvPr>
          <p:cNvGraphicFramePr>
            <a:graphicFrameLocks noGrp="1" noChangeAspect="1"/>
          </p:cNvGraphicFramePr>
          <p:nvPr>
            <p:extLst>
              <p:ext uri="{D42A27DB-BD31-4B8C-83A1-F6EECF244321}">
                <p14:modId xmlns:p14="http://schemas.microsoft.com/office/powerpoint/2010/main" val="737239382"/>
              </p:ext>
            </p:extLst>
          </p:nvPr>
        </p:nvGraphicFramePr>
        <p:xfrm>
          <a:off x="6451802" y="2013996"/>
          <a:ext cx="4786629" cy="980304"/>
        </p:xfrm>
        <a:graphic>
          <a:graphicData uri="http://schemas.openxmlformats.org/drawingml/2006/table">
            <a:tbl>
              <a:tblPr firstRow="1" bandRow="1">
                <a:tableStyleId>{69012ECD-51FC-41F1-AA8D-1B2483CD663E}</a:tableStyleId>
              </a:tblPr>
              <a:tblGrid>
                <a:gridCol w="1861083">
                  <a:extLst>
                    <a:ext uri="{9D8B030D-6E8A-4147-A177-3AD203B41FA5}">
                      <a16:colId xmlns:a16="http://schemas.microsoft.com/office/drawing/2014/main" val="20000"/>
                    </a:ext>
                  </a:extLst>
                </a:gridCol>
                <a:gridCol w="1462773">
                  <a:extLst>
                    <a:ext uri="{9D8B030D-6E8A-4147-A177-3AD203B41FA5}">
                      <a16:colId xmlns:a16="http://schemas.microsoft.com/office/drawing/2014/main" val="20001"/>
                    </a:ext>
                  </a:extLst>
                </a:gridCol>
                <a:gridCol w="1462773">
                  <a:extLst>
                    <a:ext uri="{9D8B030D-6E8A-4147-A177-3AD203B41FA5}">
                      <a16:colId xmlns:a16="http://schemas.microsoft.com/office/drawing/2014/main" val="1208432571"/>
                    </a:ext>
                  </a:extLst>
                </a:gridCol>
              </a:tblGrid>
              <a:tr h="393192">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algn="l" rtl="0">
                        <a:lnSpc>
                          <a:spcPct val="90000"/>
                        </a:lnSpc>
                      </a:pPr>
                      <a:endParaRPr lang="en-US" sz="1400" b="1" dirty="0">
                        <a:solidFill>
                          <a:srgbClr val="433F3F"/>
                        </a:solidFill>
                        <a:latin typeface="+mn-lt"/>
                        <a:cs typeface="Arial" panose="020B0604020202020204" pitchFamily="34" charset="0"/>
                      </a:endParaRPr>
                    </a:p>
                  </a:txBody>
                  <a:tcPr marL="72000" marR="36000" marT="36000" marB="36000" anchor="ct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algn="ctr" defTabSz="914400" rtl="0" eaLnBrk="1" latinLnBrk="0" hangingPunct="1">
                        <a:lnSpc>
                          <a:spcPct val="80000"/>
                        </a:lnSpc>
                      </a:pPr>
                      <a:r>
                        <a:rPr lang="ja-JP" sz="1400" dirty="0">
                          <a:solidFill>
                            <a:schemeClr val="tx2"/>
                          </a:solidFill>
                          <a:latin typeface="+mn-lt"/>
                          <a:ea typeface="MS Mincho"/>
                        </a:rPr>
                        <a:t>NIVO + IPI
（n=303）</a:t>
                      </a:r>
                    </a:p>
                  </a:txBody>
                  <a:tcPr marL="72000" marR="36000" marT="36000" marB="36000" anchor="ct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algn="ctr" defTabSz="914400" rtl="0" eaLnBrk="1" latinLnBrk="0" hangingPunct="1">
                        <a:lnSpc>
                          <a:spcPct val="80000"/>
                        </a:lnSpc>
                      </a:pPr>
                      <a:r>
                        <a:rPr lang="ja-JP" sz="1400" dirty="0">
                          <a:solidFill>
                            <a:schemeClr val="tx2"/>
                          </a:solidFill>
                          <a:latin typeface="+mn-lt"/>
                          <a:ea typeface="MS Mincho"/>
                        </a:rPr>
                        <a:t>化学療法
（n=302）</a:t>
                      </a:r>
                    </a:p>
                  </a:txBody>
                  <a:tcPr marL="72000" marR="36000" marT="36000" marB="36000" anchor="ctr"/>
                </a:tc>
                <a:extLst>
                  <a:ext uri="{0D108BD9-81ED-4DB2-BD59-A6C34878D82A}">
                    <a16:rowId xmlns:a16="http://schemas.microsoft.com/office/drawing/2014/main" val="10000"/>
                  </a:ext>
                </a:extLst>
              </a:tr>
              <a:tr h="292608">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lang="ja-JP" sz="1400">
                          <a:solidFill>
                            <a:schemeClr val="tx1"/>
                          </a:solidFill>
                          <a:latin typeface="+mn-lt"/>
                          <a:ea typeface="MS Mincho"/>
                        </a:rPr>
                        <a:t>mOS（月）</a:t>
                      </a:r>
                    </a:p>
                  </a:txBody>
                  <a:tcPr marL="72000" marR="36000" marT="36000" marB="3600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lang="ja-JP" sz="1400">
                          <a:solidFill>
                            <a:schemeClr val="tx1"/>
                          </a:solidFill>
                          <a:latin typeface="+mn-lt"/>
                          <a:ea typeface="MS Mincho"/>
                        </a:rPr>
                        <a:t>18.1</a:t>
                      </a:r>
                    </a:p>
                  </a:txBody>
                  <a:tcPr marL="72000" marR="36000" marT="36000" marB="36000" anchor="ct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lang="ja-JP" sz="1400">
                          <a:solidFill>
                            <a:schemeClr val="tx1"/>
                          </a:solidFill>
                          <a:latin typeface="+mn-lt"/>
                          <a:ea typeface="MS Mincho"/>
                        </a:rPr>
                        <a:t>14.1</a:t>
                      </a:r>
                    </a:p>
                  </a:txBody>
                  <a:tcPr marL="72000" marR="36000" marT="36000" marB="36000" anchor="ctr"/>
                </a:tc>
                <a:extLst>
                  <a:ext uri="{0D108BD9-81ED-4DB2-BD59-A6C34878D82A}">
                    <a16:rowId xmlns:a16="http://schemas.microsoft.com/office/drawing/2014/main" val="10002"/>
                  </a:ext>
                </a:extLst>
              </a:tr>
              <a:tr h="27432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nSpc>
                          <a:spcPct val="90000"/>
                        </a:lnSpc>
                      </a:pPr>
                      <a:r>
                        <a:rPr lang="ja-JP" sz="1400">
                          <a:solidFill>
                            <a:schemeClr val="tx1"/>
                          </a:solidFill>
                          <a:latin typeface="+mn-lt"/>
                          <a:ea typeface="MS Mincho"/>
                        </a:rPr>
                        <a:t>HR （95％CI</a:t>
                      </a:r>
                      <a:r>
                        <a:rPr lang="ja-JP" sz="1400" baseline="0">
                          <a:solidFill>
                            <a:schemeClr val="tx1"/>
                          </a:solidFill>
                          <a:latin typeface="+mn-lt"/>
                          <a:ea typeface="MS Mincho"/>
                        </a:rPr>
                        <a:t>)</a:t>
                      </a:r>
                    </a:p>
                  </a:txBody>
                  <a:tcPr marL="72000" marR="36000" marT="36000" marB="36000" anchor="ctr"/>
                </a:tc>
                <a:tc gridSpan="2">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lang="ja-JP" sz="1400" dirty="0">
                          <a:solidFill>
                            <a:schemeClr val="tx1"/>
                          </a:solidFill>
                          <a:latin typeface="+mn-lt"/>
                          <a:ea typeface="MS Mincho"/>
                        </a:rPr>
                        <a:t>0.73 （0.61、0.87）</a:t>
                      </a:r>
                    </a:p>
                  </a:txBody>
                  <a:tcPr marL="72000" marR="36000" marT="36000" marB="36000" anchor="ctr"/>
                </a:tc>
                <a:tc hMerge="1">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l" rtl="0">
                        <a:lnSpc>
                          <a:spcPct val="90000"/>
                        </a:lnSpc>
                      </a:pPr>
                      <a:endParaRPr lang="en-US" sz="1100" b="0" dirty="0">
                        <a:solidFill>
                          <a:schemeClr val="tx2"/>
                        </a:solidFill>
                        <a:latin typeface="+mn-lt"/>
                        <a:cs typeface="Arial" panose="020B0604020202020204" pitchFamily="34" charset="0"/>
                      </a:endParaRPr>
                    </a:p>
                  </a:txBody>
                  <a:tcPr marL="18288" marR="18288" marT="18288" marB="18288"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595454"/>
                      </a:solidFill>
                      <a:prstDash val="solid"/>
                      <a:round/>
                      <a:headEnd type="none" w="med" len="med"/>
                      <a:tailEnd type="none" w="med" len="med"/>
                    </a:lnT>
                    <a:lnB w="12700" cap="flat" cmpd="sng" algn="ctr">
                      <a:solidFill>
                        <a:srgbClr val="595454"/>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2" name="Rectangle 50">
            <a:extLst>
              <a:ext uri="{FF2B5EF4-FFF2-40B4-BE49-F238E27FC236}">
                <a16:creationId xmlns:a16="http://schemas.microsoft.com/office/drawing/2014/main" id="{714E7345-3080-8B07-B1BB-D5CD5B12E41B}"/>
              </a:ext>
            </a:extLst>
          </p:cNvPr>
          <p:cNvSpPr>
            <a:spLocks noChangeArrowheads="1"/>
          </p:cNvSpPr>
          <p:nvPr/>
        </p:nvSpPr>
        <p:spPr bwMode="auto">
          <a:xfrm>
            <a:off x="754183" y="5470906"/>
            <a:ext cx="692497" cy="184666"/>
          </a:xfrm>
          <a:prstGeom prst="rect">
            <a:avLst/>
          </a:prstGeom>
          <a:noFill/>
          <a:ln w="9525">
            <a:noFill/>
            <a:miter lim="800000"/>
            <a:headEnd/>
            <a:tailEnd/>
          </a:ln>
        </p:spPr>
        <p:txBody>
          <a:bodyPr vert="horz" wrap="none" lIns="0" tIns="0" rIns="0" bIns="0" numCol="1" anchor="ctr" anchorCtr="0" compatLnSpc="1">
            <a:prstTxWarp prst="textNoShape">
              <a:avLst/>
            </a:prstTxWarp>
            <a:spAutoFit/>
          </a:bodyPr>
          <a:lstStyle/>
          <a:p>
            <a:pPr algn="r">
              <a:defRPr/>
            </a:pPr>
            <a:r>
              <a:rPr lang="ja-JP" sz="1200">
                <a:solidFill>
                  <a:schemeClr val="tx1"/>
                </a:solidFill>
                <a:latin typeface="+mn-lt"/>
                <a:ea typeface="MS Mincho"/>
                <a:cs typeface="Arial" panose="020B0604020202020204" pitchFamily="34" charset="0"/>
              </a:rPr>
              <a:t>リスク有患者数</a:t>
            </a:r>
          </a:p>
        </p:txBody>
      </p:sp>
      <p:grpSp>
        <p:nvGrpSpPr>
          <p:cNvPr id="13" name="Group 12">
            <a:extLst>
              <a:ext uri="{FF2B5EF4-FFF2-40B4-BE49-F238E27FC236}">
                <a16:creationId xmlns:a16="http://schemas.microsoft.com/office/drawing/2014/main" id="{C870457D-3DD8-903B-475D-9750FFB44841}"/>
              </a:ext>
            </a:extLst>
          </p:cNvPr>
          <p:cNvGrpSpPr/>
          <p:nvPr/>
        </p:nvGrpSpPr>
        <p:grpSpPr>
          <a:xfrm>
            <a:off x="704486" y="5641480"/>
            <a:ext cx="10101950" cy="276999"/>
            <a:chOff x="629029" y="5046140"/>
            <a:chExt cx="9334935" cy="226626"/>
          </a:xfrm>
        </p:grpSpPr>
        <p:sp>
          <p:nvSpPr>
            <p:cNvPr id="38" name="TextBox 37">
              <a:extLst>
                <a:ext uri="{FF2B5EF4-FFF2-40B4-BE49-F238E27FC236}">
                  <a16:creationId xmlns:a16="http://schemas.microsoft.com/office/drawing/2014/main" id="{0963D567-A8BB-D896-2239-033BC9A05E07}"/>
                </a:ext>
              </a:extLst>
            </p:cNvPr>
            <p:cNvSpPr txBox="1"/>
            <p:nvPr/>
          </p:nvSpPr>
          <p:spPr>
            <a:xfrm>
              <a:off x="1417159" y="5046140"/>
              <a:ext cx="406171" cy="226625"/>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303</a:t>
              </a:r>
            </a:p>
          </p:txBody>
        </p:sp>
        <p:sp>
          <p:nvSpPr>
            <p:cNvPr id="39" name="TextBox 38">
              <a:extLst>
                <a:ext uri="{FF2B5EF4-FFF2-40B4-BE49-F238E27FC236}">
                  <a16:creationId xmlns:a16="http://schemas.microsoft.com/office/drawing/2014/main" id="{4AE70790-0D95-3F9E-06DD-6D843ABD5C05}"/>
                </a:ext>
              </a:extLst>
            </p:cNvPr>
            <p:cNvSpPr txBox="1"/>
            <p:nvPr/>
          </p:nvSpPr>
          <p:spPr>
            <a:xfrm>
              <a:off x="2199935" y="5046140"/>
              <a:ext cx="406171"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251</a:t>
              </a:r>
            </a:p>
          </p:txBody>
        </p:sp>
        <p:sp>
          <p:nvSpPr>
            <p:cNvPr id="40" name="TextBox 39">
              <a:extLst>
                <a:ext uri="{FF2B5EF4-FFF2-40B4-BE49-F238E27FC236}">
                  <a16:creationId xmlns:a16="http://schemas.microsoft.com/office/drawing/2014/main" id="{42198D96-19C9-CFE7-1430-F7E5F2EDE962}"/>
                </a:ext>
              </a:extLst>
            </p:cNvPr>
            <p:cNvSpPr txBox="1"/>
            <p:nvPr/>
          </p:nvSpPr>
          <p:spPr>
            <a:xfrm>
              <a:off x="2982711" y="5046140"/>
              <a:ext cx="406171"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200</a:t>
              </a:r>
            </a:p>
          </p:txBody>
        </p:sp>
        <p:sp>
          <p:nvSpPr>
            <p:cNvPr id="41" name="TextBox 40">
              <a:extLst>
                <a:ext uri="{FF2B5EF4-FFF2-40B4-BE49-F238E27FC236}">
                  <a16:creationId xmlns:a16="http://schemas.microsoft.com/office/drawing/2014/main" id="{C868272B-751D-ECEE-A9A2-68F957106D17}"/>
                </a:ext>
              </a:extLst>
            </p:cNvPr>
            <p:cNvSpPr txBox="1"/>
            <p:nvPr/>
          </p:nvSpPr>
          <p:spPr>
            <a:xfrm>
              <a:off x="3765488" y="5046140"/>
              <a:ext cx="406171"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144</a:t>
              </a:r>
            </a:p>
          </p:txBody>
        </p:sp>
        <p:sp>
          <p:nvSpPr>
            <p:cNvPr id="42" name="TextBox 41">
              <a:extLst>
                <a:ext uri="{FF2B5EF4-FFF2-40B4-BE49-F238E27FC236}">
                  <a16:creationId xmlns:a16="http://schemas.microsoft.com/office/drawing/2014/main" id="{FEF5D2C5-42C7-4FD1-353E-470B1F247BA5}"/>
                </a:ext>
              </a:extLst>
            </p:cNvPr>
            <p:cNvSpPr txBox="1"/>
            <p:nvPr/>
          </p:nvSpPr>
          <p:spPr>
            <a:xfrm>
              <a:off x="4548264" y="5046140"/>
              <a:ext cx="406171"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115</a:t>
              </a:r>
            </a:p>
          </p:txBody>
        </p:sp>
        <p:sp>
          <p:nvSpPr>
            <p:cNvPr id="43" name="TextBox 42">
              <a:extLst>
                <a:ext uri="{FF2B5EF4-FFF2-40B4-BE49-F238E27FC236}">
                  <a16:creationId xmlns:a16="http://schemas.microsoft.com/office/drawing/2014/main" id="{5DA51734-D009-920D-1D50-B9A5AD07A66B}"/>
                </a:ext>
              </a:extLst>
            </p:cNvPr>
            <p:cNvSpPr txBox="1"/>
            <p:nvPr/>
          </p:nvSpPr>
          <p:spPr>
            <a:xfrm>
              <a:off x="5761680" y="5046140"/>
              <a:ext cx="327662"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72</a:t>
              </a:r>
            </a:p>
          </p:txBody>
        </p:sp>
        <p:sp>
          <p:nvSpPr>
            <p:cNvPr id="44" name="TextBox 43">
              <a:extLst>
                <a:ext uri="{FF2B5EF4-FFF2-40B4-BE49-F238E27FC236}">
                  <a16:creationId xmlns:a16="http://schemas.microsoft.com/office/drawing/2014/main" id="{B4047264-A1DC-2782-1F8C-F7CE241B789F}"/>
                </a:ext>
              </a:extLst>
            </p:cNvPr>
            <p:cNvSpPr txBox="1"/>
            <p:nvPr/>
          </p:nvSpPr>
          <p:spPr>
            <a:xfrm>
              <a:off x="4978904" y="5046140"/>
              <a:ext cx="327662"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96</a:t>
              </a:r>
            </a:p>
          </p:txBody>
        </p:sp>
        <p:sp>
          <p:nvSpPr>
            <p:cNvPr id="45" name="TextBox 44">
              <a:extLst>
                <a:ext uri="{FF2B5EF4-FFF2-40B4-BE49-F238E27FC236}">
                  <a16:creationId xmlns:a16="http://schemas.microsoft.com/office/drawing/2014/main" id="{CE1EA760-BF75-4FF1-AFBB-785E78253C61}"/>
                </a:ext>
              </a:extLst>
            </p:cNvPr>
            <p:cNvSpPr txBox="1"/>
            <p:nvPr/>
          </p:nvSpPr>
          <p:spPr>
            <a:xfrm>
              <a:off x="6544457" y="5046140"/>
              <a:ext cx="327662"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60</a:t>
              </a:r>
            </a:p>
          </p:txBody>
        </p:sp>
        <p:sp>
          <p:nvSpPr>
            <p:cNvPr id="46" name="TextBox 45">
              <a:extLst>
                <a:ext uri="{FF2B5EF4-FFF2-40B4-BE49-F238E27FC236}">
                  <a16:creationId xmlns:a16="http://schemas.microsoft.com/office/drawing/2014/main" id="{DF9B9EF4-A6F1-66A1-2F90-376FEF9A529C}"/>
                </a:ext>
              </a:extLst>
            </p:cNvPr>
            <p:cNvSpPr txBox="1"/>
            <p:nvPr/>
          </p:nvSpPr>
          <p:spPr>
            <a:xfrm>
              <a:off x="6935843" y="5046140"/>
              <a:ext cx="327662"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55</a:t>
              </a:r>
            </a:p>
          </p:txBody>
        </p:sp>
        <p:sp>
          <p:nvSpPr>
            <p:cNvPr id="47" name="TextBox 46">
              <a:extLst>
                <a:ext uri="{FF2B5EF4-FFF2-40B4-BE49-F238E27FC236}">
                  <a16:creationId xmlns:a16="http://schemas.microsoft.com/office/drawing/2014/main" id="{4AEE125D-942B-08ED-DF2D-0E5282D78737}"/>
                </a:ext>
              </a:extLst>
            </p:cNvPr>
            <p:cNvSpPr txBox="1"/>
            <p:nvPr/>
          </p:nvSpPr>
          <p:spPr>
            <a:xfrm>
              <a:off x="8110008" y="5046140"/>
              <a:ext cx="327662"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32</a:t>
              </a:r>
            </a:p>
          </p:txBody>
        </p:sp>
        <p:sp>
          <p:nvSpPr>
            <p:cNvPr id="48" name="TextBox 47">
              <a:extLst>
                <a:ext uri="{FF2B5EF4-FFF2-40B4-BE49-F238E27FC236}">
                  <a16:creationId xmlns:a16="http://schemas.microsoft.com/office/drawing/2014/main" id="{36EFE54C-C165-5095-919E-9339C245BC9D}"/>
                </a:ext>
              </a:extLst>
            </p:cNvPr>
            <p:cNvSpPr txBox="1"/>
            <p:nvPr/>
          </p:nvSpPr>
          <p:spPr>
            <a:xfrm>
              <a:off x="7718620" y="5046140"/>
              <a:ext cx="327662"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46</a:t>
              </a:r>
            </a:p>
          </p:txBody>
        </p:sp>
        <p:sp>
          <p:nvSpPr>
            <p:cNvPr id="49" name="TextBox 48">
              <a:extLst>
                <a:ext uri="{FF2B5EF4-FFF2-40B4-BE49-F238E27FC236}">
                  <a16:creationId xmlns:a16="http://schemas.microsoft.com/office/drawing/2014/main" id="{BB96C410-2754-04C0-E464-E1BD9838DA6B}"/>
                </a:ext>
              </a:extLst>
            </p:cNvPr>
            <p:cNvSpPr txBox="1"/>
            <p:nvPr/>
          </p:nvSpPr>
          <p:spPr>
            <a:xfrm>
              <a:off x="8892783" y="5046140"/>
              <a:ext cx="327662"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16</a:t>
              </a:r>
            </a:p>
          </p:txBody>
        </p:sp>
        <p:sp>
          <p:nvSpPr>
            <p:cNvPr id="50" name="TextBox 49">
              <a:extLst>
                <a:ext uri="{FF2B5EF4-FFF2-40B4-BE49-F238E27FC236}">
                  <a16:creationId xmlns:a16="http://schemas.microsoft.com/office/drawing/2014/main" id="{053E5FB8-4C5F-B110-CEB5-7BEB42088F96}"/>
                </a:ext>
              </a:extLst>
            </p:cNvPr>
            <p:cNvSpPr txBox="1"/>
            <p:nvPr/>
          </p:nvSpPr>
          <p:spPr>
            <a:xfrm>
              <a:off x="9714810" y="5046140"/>
              <a:ext cx="249154"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0</a:t>
              </a:r>
            </a:p>
          </p:txBody>
        </p:sp>
        <p:sp>
          <p:nvSpPr>
            <p:cNvPr id="51" name="Rectangle 34">
              <a:extLst>
                <a:ext uri="{FF2B5EF4-FFF2-40B4-BE49-F238E27FC236}">
                  <a16:creationId xmlns:a16="http://schemas.microsoft.com/office/drawing/2014/main" id="{FAE24C76-647C-D5EE-0108-692FD49F2933}"/>
                </a:ext>
              </a:extLst>
            </p:cNvPr>
            <p:cNvSpPr>
              <a:spLocks noChangeArrowheads="1"/>
            </p:cNvSpPr>
            <p:nvPr/>
          </p:nvSpPr>
          <p:spPr bwMode="auto">
            <a:xfrm>
              <a:off x="629029" y="5087858"/>
              <a:ext cx="685838" cy="151084"/>
            </a:xfrm>
            <a:prstGeom prst="rect">
              <a:avLst/>
            </a:prstGeom>
            <a:noFill/>
            <a:ln w="9525">
              <a:noFill/>
              <a:miter lim="800000"/>
              <a:headEnd/>
              <a:tailEnd/>
            </a:ln>
          </p:spPr>
          <p:txBody>
            <a:bodyPr vert="horz" wrap="none" lIns="0" tIns="0" rIns="0" bIns="0" numCol="1" anchor="ctr" anchorCtr="0" compatLnSpc="1">
              <a:prstTxWarp prst="textNoShape">
                <a:avLst/>
              </a:prstTxWarp>
              <a:spAutoFit/>
            </a:bodyPr>
            <a:lstStyle/>
            <a:p>
              <a:pPr algn="r">
                <a:defRPr/>
              </a:pPr>
              <a:r>
                <a:rPr lang="ja-JP" sz="1200">
                  <a:solidFill>
                    <a:schemeClr val="accent2"/>
                  </a:solidFill>
                  <a:latin typeface="+mn-lt"/>
                  <a:ea typeface="MS Mincho"/>
                  <a:cs typeface="Arial" panose="020B0604020202020204" pitchFamily="34" charset="0"/>
                </a:rPr>
                <a:t>NIVO + IPI</a:t>
              </a:r>
            </a:p>
          </p:txBody>
        </p:sp>
        <p:sp>
          <p:nvSpPr>
            <p:cNvPr id="52" name="TextBox 51">
              <a:extLst>
                <a:ext uri="{FF2B5EF4-FFF2-40B4-BE49-F238E27FC236}">
                  <a16:creationId xmlns:a16="http://schemas.microsoft.com/office/drawing/2014/main" id="{BD50D860-890C-92B7-9EE9-094649CCA3D8}"/>
                </a:ext>
              </a:extLst>
            </p:cNvPr>
            <p:cNvSpPr txBox="1"/>
            <p:nvPr/>
          </p:nvSpPr>
          <p:spPr>
            <a:xfrm>
              <a:off x="1808548" y="5046140"/>
              <a:ext cx="406171"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273</a:t>
              </a:r>
            </a:p>
          </p:txBody>
        </p:sp>
        <p:sp>
          <p:nvSpPr>
            <p:cNvPr id="53" name="TextBox 52">
              <a:extLst>
                <a:ext uri="{FF2B5EF4-FFF2-40B4-BE49-F238E27FC236}">
                  <a16:creationId xmlns:a16="http://schemas.microsoft.com/office/drawing/2014/main" id="{6AE78837-387D-B9F3-F50B-EEB83781A81E}"/>
                </a:ext>
              </a:extLst>
            </p:cNvPr>
            <p:cNvSpPr txBox="1"/>
            <p:nvPr/>
          </p:nvSpPr>
          <p:spPr>
            <a:xfrm>
              <a:off x="2591323" y="5046140"/>
              <a:ext cx="406171"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226</a:t>
              </a:r>
            </a:p>
          </p:txBody>
        </p:sp>
        <p:sp>
          <p:nvSpPr>
            <p:cNvPr id="54" name="TextBox 53">
              <a:extLst>
                <a:ext uri="{FF2B5EF4-FFF2-40B4-BE49-F238E27FC236}">
                  <a16:creationId xmlns:a16="http://schemas.microsoft.com/office/drawing/2014/main" id="{4B1172A4-B7EC-E714-0308-B72983F969D2}"/>
                </a:ext>
              </a:extLst>
            </p:cNvPr>
            <p:cNvSpPr txBox="1"/>
            <p:nvPr/>
          </p:nvSpPr>
          <p:spPr>
            <a:xfrm>
              <a:off x="3374098" y="5046140"/>
              <a:ext cx="406171"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173</a:t>
              </a:r>
            </a:p>
          </p:txBody>
        </p:sp>
        <p:sp>
          <p:nvSpPr>
            <p:cNvPr id="55" name="TextBox 54">
              <a:extLst>
                <a:ext uri="{FF2B5EF4-FFF2-40B4-BE49-F238E27FC236}">
                  <a16:creationId xmlns:a16="http://schemas.microsoft.com/office/drawing/2014/main" id="{3358B585-CE46-D686-B6D8-3894E87D03E3}"/>
                </a:ext>
              </a:extLst>
            </p:cNvPr>
            <p:cNvSpPr txBox="1"/>
            <p:nvPr/>
          </p:nvSpPr>
          <p:spPr>
            <a:xfrm>
              <a:off x="4156876" y="5046140"/>
              <a:ext cx="406171"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125</a:t>
              </a:r>
            </a:p>
          </p:txBody>
        </p:sp>
        <p:sp>
          <p:nvSpPr>
            <p:cNvPr id="56" name="TextBox 55">
              <a:extLst>
                <a:ext uri="{FF2B5EF4-FFF2-40B4-BE49-F238E27FC236}">
                  <a16:creationId xmlns:a16="http://schemas.microsoft.com/office/drawing/2014/main" id="{CB044278-3059-8FD8-2B36-E5A1CE1B22A8}"/>
                </a:ext>
              </a:extLst>
            </p:cNvPr>
            <p:cNvSpPr txBox="1"/>
            <p:nvPr/>
          </p:nvSpPr>
          <p:spPr>
            <a:xfrm>
              <a:off x="5370292" y="5046140"/>
              <a:ext cx="327662"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79</a:t>
              </a:r>
            </a:p>
          </p:txBody>
        </p:sp>
        <p:sp>
          <p:nvSpPr>
            <p:cNvPr id="57" name="TextBox 56">
              <a:extLst>
                <a:ext uri="{FF2B5EF4-FFF2-40B4-BE49-F238E27FC236}">
                  <a16:creationId xmlns:a16="http://schemas.microsoft.com/office/drawing/2014/main" id="{BE88FDD9-51A2-739F-9CC8-54A5BC313B94}"/>
                </a:ext>
              </a:extLst>
            </p:cNvPr>
            <p:cNvSpPr txBox="1"/>
            <p:nvPr/>
          </p:nvSpPr>
          <p:spPr>
            <a:xfrm>
              <a:off x="6153069" y="5046140"/>
              <a:ext cx="327662"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62</a:t>
              </a:r>
            </a:p>
          </p:txBody>
        </p:sp>
        <p:sp>
          <p:nvSpPr>
            <p:cNvPr id="58" name="TextBox 57">
              <a:extLst>
                <a:ext uri="{FF2B5EF4-FFF2-40B4-BE49-F238E27FC236}">
                  <a16:creationId xmlns:a16="http://schemas.microsoft.com/office/drawing/2014/main" id="{E04821A0-6B40-CD97-4096-A1CC715A701C}"/>
                </a:ext>
              </a:extLst>
            </p:cNvPr>
            <p:cNvSpPr txBox="1"/>
            <p:nvPr/>
          </p:nvSpPr>
          <p:spPr>
            <a:xfrm>
              <a:off x="7327232" y="5046140"/>
              <a:ext cx="327662"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52</a:t>
              </a:r>
            </a:p>
          </p:txBody>
        </p:sp>
        <p:sp>
          <p:nvSpPr>
            <p:cNvPr id="59" name="TextBox 58">
              <a:extLst>
                <a:ext uri="{FF2B5EF4-FFF2-40B4-BE49-F238E27FC236}">
                  <a16:creationId xmlns:a16="http://schemas.microsoft.com/office/drawing/2014/main" id="{C06D1E24-66E2-EB3B-A712-C61D95A010A1}"/>
                </a:ext>
              </a:extLst>
            </p:cNvPr>
            <p:cNvSpPr txBox="1"/>
            <p:nvPr/>
          </p:nvSpPr>
          <p:spPr>
            <a:xfrm>
              <a:off x="8501396" y="5046140"/>
              <a:ext cx="327662"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23</a:t>
              </a:r>
            </a:p>
          </p:txBody>
        </p:sp>
        <p:sp>
          <p:nvSpPr>
            <p:cNvPr id="60" name="TextBox 59">
              <a:extLst>
                <a:ext uri="{FF2B5EF4-FFF2-40B4-BE49-F238E27FC236}">
                  <a16:creationId xmlns:a16="http://schemas.microsoft.com/office/drawing/2014/main" id="{EDBFBD36-3938-4856-E666-A93468FE66E0}"/>
                </a:ext>
              </a:extLst>
            </p:cNvPr>
            <p:cNvSpPr txBox="1"/>
            <p:nvPr/>
          </p:nvSpPr>
          <p:spPr>
            <a:xfrm>
              <a:off x="9323428" y="5046140"/>
              <a:ext cx="249154" cy="226626"/>
            </a:xfrm>
            <a:prstGeom prst="rect">
              <a:avLst/>
            </a:prstGeom>
            <a:noFill/>
          </p:spPr>
          <p:txBody>
            <a:bodyPr wrap="none" rtlCol="0">
              <a:spAutoFit/>
            </a:bodyPr>
            <a:lstStyle/>
            <a:p>
              <a:pPr algn="ctr">
                <a:defRPr/>
              </a:pPr>
              <a:r>
                <a:rPr lang="ja-JP" sz="1200">
                  <a:solidFill>
                    <a:schemeClr val="accent2"/>
                  </a:solidFill>
                  <a:latin typeface="+mn-lt"/>
                  <a:ea typeface="MS Mincho"/>
                  <a:cs typeface="Arial" pitchFamily="34" charset="0"/>
                </a:rPr>
                <a:t>5</a:t>
              </a:r>
            </a:p>
          </p:txBody>
        </p:sp>
      </p:grpSp>
      <p:grpSp>
        <p:nvGrpSpPr>
          <p:cNvPr id="14" name="Group 13">
            <a:extLst>
              <a:ext uri="{FF2B5EF4-FFF2-40B4-BE49-F238E27FC236}">
                <a16:creationId xmlns:a16="http://schemas.microsoft.com/office/drawing/2014/main" id="{69A35372-BF89-E167-8696-51B170F5E205}"/>
              </a:ext>
            </a:extLst>
          </p:cNvPr>
          <p:cNvGrpSpPr/>
          <p:nvPr/>
        </p:nvGrpSpPr>
        <p:grpSpPr>
          <a:xfrm>
            <a:off x="952954" y="5866661"/>
            <a:ext cx="9853484" cy="276999"/>
            <a:chOff x="858630" y="5046140"/>
            <a:chExt cx="9105334" cy="226626"/>
          </a:xfrm>
        </p:grpSpPr>
        <p:sp>
          <p:nvSpPr>
            <p:cNvPr id="15" name="TextBox 14">
              <a:extLst>
                <a:ext uri="{FF2B5EF4-FFF2-40B4-BE49-F238E27FC236}">
                  <a16:creationId xmlns:a16="http://schemas.microsoft.com/office/drawing/2014/main" id="{25015212-6757-1723-3CC8-25B243A6BEC1}"/>
                </a:ext>
              </a:extLst>
            </p:cNvPr>
            <p:cNvSpPr txBox="1"/>
            <p:nvPr/>
          </p:nvSpPr>
          <p:spPr>
            <a:xfrm>
              <a:off x="1417160" y="5046140"/>
              <a:ext cx="406171" cy="226625"/>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302</a:t>
              </a:r>
            </a:p>
          </p:txBody>
        </p:sp>
        <p:sp>
          <p:nvSpPr>
            <p:cNvPr id="16" name="TextBox 15">
              <a:extLst>
                <a:ext uri="{FF2B5EF4-FFF2-40B4-BE49-F238E27FC236}">
                  <a16:creationId xmlns:a16="http://schemas.microsoft.com/office/drawing/2014/main" id="{6F8A99EC-76E5-A444-1AD2-845FED2F23F6}"/>
                </a:ext>
              </a:extLst>
            </p:cNvPr>
            <p:cNvSpPr txBox="1"/>
            <p:nvPr/>
          </p:nvSpPr>
          <p:spPr>
            <a:xfrm>
              <a:off x="2199934" y="5046140"/>
              <a:ext cx="406171"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234</a:t>
              </a:r>
            </a:p>
          </p:txBody>
        </p:sp>
        <p:sp>
          <p:nvSpPr>
            <p:cNvPr id="17" name="TextBox 16">
              <a:extLst>
                <a:ext uri="{FF2B5EF4-FFF2-40B4-BE49-F238E27FC236}">
                  <a16:creationId xmlns:a16="http://schemas.microsoft.com/office/drawing/2014/main" id="{ED1A48F9-8BCD-C4E5-77E5-9BE54734636F}"/>
                </a:ext>
              </a:extLst>
            </p:cNvPr>
            <p:cNvSpPr txBox="1"/>
            <p:nvPr/>
          </p:nvSpPr>
          <p:spPr>
            <a:xfrm>
              <a:off x="2982711" y="5046140"/>
              <a:ext cx="406171"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164</a:t>
              </a:r>
            </a:p>
          </p:txBody>
        </p:sp>
        <p:sp>
          <p:nvSpPr>
            <p:cNvPr id="18" name="TextBox 17">
              <a:extLst>
                <a:ext uri="{FF2B5EF4-FFF2-40B4-BE49-F238E27FC236}">
                  <a16:creationId xmlns:a16="http://schemas.microsoft.com/office/drawing/2014/main" id="{D1F2D65C-E18A-FEAF-F232-6D655367BA3F}"/>
                </a:ext>
              </a:extLst>
            </p:cNvPr>
            <p:cNvSpPr txBox="1"/>
            <p:nvPr/>
          </p:nvSpPr>
          <p:spPr>
            <a:xfrm>
              <a:off x="3765488" y="5046140"/>
              <a:ext cx="406171"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114</a:t>
              </a:r>
            </a:p>
          </p:txBody>
        </p:sp>
        <p:sp>
          <p:nvSpPr>
            <p:cNvPr id="19" name="TextBox 18">
              <a:extLst>
                <a:ext uri="{FF2B5EF4-FFF2-40B4-BE49-F238E27FC236}">
                  <a16:creationId xmlns:a16="http://schemas.microsoft.com/office/drawing/2014/main" id="{9A747A0A-78F0-69A2-DE5C-AE9F15FDBCFE}"/>
                </a:ext>
              </a:extLst>
            </p:cNvPr>
            <p:cNvSpPr txBox="1"/>
            <p:nvPr/>
          </p:nvSpPr>
          <p:spPr>
            <a:xfrm>
              <a:off x="4587515"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76</a:t>
              </a:r>
            </a:p>
          </p:txBody>
        </p:sp>
        <p:sp>
          <p:nvSpPr>
            <p:cNvPr id="20" name="TextBox 19">
              <a:extLst>
                <a:ext uri="{FF2B5EF4-FFF2-40B4-BE49-F238E27FC236}">
                  <a16:creationId xmlns:a16="http://schemas.microsoft.com/office/drawing/2014/main" id="{91CABA40-4A7C-605F-65E8-AAE30754D99E}"/>
                </a:ext>
              </a:extLst>
            </p:cNvPr>
            <p:cNvSpPr txBox="1"/>
            <p:nvPr/>
          </p:nvSpPr>
          <p:spPr>
            <a:xfrm>
              <a:off x="5761681"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46</a:t>
              </a:r>
            </a:p>
          </p:txBody>
        </p:sp>
        <p:sp>
          <p:nvSpPr>
            <p:cNvPr id="21" name="TextBox 20">
              <a:extLst>
                <a:ext uri="{FF2B5EF4-FFF2-40B4-BE49-F238E27FC236}">
                  <a16:creationId xmlns:a16="http://schemas.microsoft.com/office/drawing/2014/main" id="{F7358694-5A1D-B546-E9E2-5C7C38338088}"/>
                </a:ext>
              </a:extLst>
            </p:cNvPr>
            <p:cNvSpPr txBox="1"/>
            <p:nvPr/>
          </p:nvSpPr>
          <p:spPr>
            <a:xfrm>
              <a:off x="4978904"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69</a:t>
              </a:r>
            </a:p>
          </p:txBody>
        </p:sp>
        <p:sp>
          <p:nvSpPr>
            <p:cNvPr id="22" name="TextBox 21">
              <a:extLst>
                <a:ext uri="{FF2B5EF4-FFF2-40B4-BE49-F238E27FC236}">
                  <a16:creationId xmlns:a16="http://schemas.microsoft.com/office/drawing/2014/main" id="{9AD38611-AA9D-D2A1-37DB-A46C85B96720}"/>
                </a:ext>
              </a:extLst>
            </p:cNvPr>
            <p:cNvSpPr txBox="1"/>
            <p:nvPr/>
          </p:nvSpPr>
          <p:spPr>
            <a:xfrm>
              <a:off x="6544456"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41</a:t>
              </a:r>
            </a:p>
          </p:txBody>
        </p:sp>
        <p:sp>
          <p:nvSpPr>
            <p:cNvPr id="23" name="TextBox 22">
              <a:extLst>
                <a:ext uri="{FF2B5EF4-FFF2-40B4-BE49-F238E27FC236}">
                  <a16:creationId xmlns:a16="http://schemas.microsoft.com/office/drawing/2014/main" id="{1264D1B8-19BC-8CDE-8E44-F6186E2A6AFF}"/>
                </a:ext>
              </a:extLst>
            </p:cNvPr>
            <p:cNvSpPr txBox="1"/>
            <p:nvPr/>
          </p:nvSpPr>
          <p:spPr>
            <a:xfrm>
              <a:off x="6935844"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37</a:t>
              </a:r>
            </a:p>
          </p:txBody>
        </p:sp>
        <p:sp>
          <p:nvSpPr>
            <p:cNvPr id="24" name="TextBox 23">
              <a:extLst>
                <a:ext uri="{FF2B5EF4-FFF2-40B4-BE49-F238E27FC236}">
                  <a16:creationId xmlns:a16="http://schemas.microsoft.com/office/drawing/2014/main" id="{704B03EA-789F-CAD1-799C-D314A4D38416}"/>
                </a:ext>
              </a:extLst>
            </p:cNvPr>
            <p:cNvSpPr txBox="1"/>
            <p:nvPr/>
          </p:nvSpPr>
          <p:spPr>
            <a:xfrm>
              <a:off x="8110008"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18</a:t>
              </a:r>
            </a:p>
          </p:txBody>
        </p:sp>
        <p:sp>
          <p:nvSpPr>
            <p:cNvPr id="25" name="TextBox 24">
              <a:extLst>
                <a:ext uri="{FF2B5EF4-FFF2-40B4-BE49-F238E27FC236}">
                  <a16:creationId xmlns:a16="http://schemas.microsoft.com/office/drawing/2014/main" id="{26B3C546-AB1B-FC6C-D87D-D872781448E9}"/>
                </a:ext>
              </a:extLst>
            </p:cNvPr>
            <p:cNvSpPr txBox="1"/>
            <p:nvPr/>
          </p:nvSpPr>
          <p:spPr>
            <a:xfrm>
              <a:off x="7718620"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30</a:t>
              </a:r>
            </a:p>
          </p:txBody>
        </p:sp>
        <p:sp>
          <p:nvSpPr>
            <p:cNvPr id="26" name="TextBox 25">
              <a:extLst>
                <a:ext uri="{FF2B5EF4-FFF2-40B4-BE49-F238E27FC236}">
                  <a16:creationId xmlns:a16="http://schemas.microsoft.com/office/drawing/2014/main" id="{B28418AB-3D15-1C06-A997-FF39D96FBE30}"/>
                </a:ext>
              </a:extLst>
            </p:cNvPr>
            <p:cNvSpPr txBox="1"/>
            <p:nvPr/>
          </p:nvSpPr>
          <p:spPr>
            <a:xfrm>
              <a:off x="8932040" y="5046140"/>
              <a:ext cx="249154"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5</a:t>
              </a:r>
            </a:p>
          </p:txBody>
        </p:sp>
        <p:sp>
          <p:nvSpPr>
            <p:cNvPr id="27" name="TextBox 26">
              <a:extLst>
                <a:ext uri="{FF2B5EF4-FFF2-40B4-BE49-F238E27FC236}">
                  <a16:creationId xmlns:a16="http://schemas.microsoft.com/office/drawing/2014/main" id="{68492B28-2C2F-A47E-DCEE-A477C394529E}"/>
                </a:ext>
              </a:extLst>
            </p:cNvPr>
            <p:cNvSpPr txBox="1"/>
            <p:nvPr/>
          </p:nvSpPr>
          <p:spPr>
            <a:xfrm>
              <a:off x="9714810" y="5046140"/>
              <a:ext cx="249154"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0</a:t>
              </a:r>
            </a:p>
          </p:txBody>
        </p:sp>
        <p:sp>
          <p:nvSpPr>
            <p:cNvPr id="28" name="Rectangle 34">
              <a:extLst>
                <a:ext uri="{FF2B5EF4-FFF2-40B4-BE49-F238E27FC236}">
                  <a16:creationId xmlns:a16="http://schemas.microsoft.com/office/drawing/2014/main" id="{8FA62335-E220-A4C1-9665-507CA8DEF556}"/>
                </a:ext>
              </a:extLst>
            </p:cNvPr>
            <p:cNvSpPr>
              <a:spLocks noChangeArrowheads="1"/>
            </p:cNvSpPr>
            <p:nvPr/>
          </p:nvSpPr>
          <p:spPr bwMode="auto">
            <a:xfrm>
              <a:off x="858630" y="5087858"/>
              <a:ext cx="456238" cy="151084"/>
            </a:xfrm>
            <a:prstGeom prst="rect">
              <a:avLst/>
            </a:prstGeom>
            <a:noFill/>
            <a:ln w="9525">
              <a:noFill/>
              <a:miter lim="800000"/>
              <a:headEnd/>
              <a:tailEnd/>
            </a:ln>
          </p:spPr>
          <p:txBody>
            <a:bodyPr vert="horz" wrap="none" lIns="0" tIns="0" rIns="0" bIns="0" numCol="1" anchor="ctr" anchorCtr="0" compatLnSpc="1">
              <a:prstTxWarp prst="textNoShape">
                <a:avLst/>
              </a:prstTxWarp>
              <a:spAutoFit/>
            </a:bodyPr>
            <a:lstStyle/>
            <a:p>
              <a:pPr algn="r">
                <a:defRPr/>
              </a:pPr>
              <a:r>
                <a:rPr lang="ja-JP" sz="1200">
                  <a:solidFill>
                    <a:schemeClr val="accent1"/>
                  </a:solidFill>
                  <a:latin typeface="+mn-lt"/>
                  <a:ea typeface="MS Mincho"/>
                  <a:cs typeface="Arial" panose="020B0604020202020204" pitchFamily="34" charset="0"/>
                </a:rPr>
                <a:t>化学療法</a:t>
              </a:r>
            </a:p>
          </p:txBody>
        </p:sp>
        <p:sp>
          <p:nvSpPr>
            <p:cNvPr id="29" name="TextBox 28">
              <a:extLst>
                <a:ext uri="{FF2B5EF4-FFF2-40B4-BE49-F238E27FC236}">
                  <a16:creationId xmlns:a16="http://schemas.microsoft.com/office/drawing/2014/main" id="{3B2D815C-2CDB-4EBF-19B4-1780015EB4EB}"/>
                </a:ext>
              </a:extLst>
            </p:cNvPr>
            <p:cNvSpPr txBox="1"/>
            <p:nvPr/>
          </p:nvSpPr>
          <p:spPr>
            <a:xfrm>
              <a:off x="1808546" y="5046140"/>
              <a:ext cx="406171"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269</a:t>
              </a:r>
            </a:p>
          </p:txBody>
        </p:sp>
        <p:sp>
          <p:nvSpPr>
            <p:cNvPr id="30" name="TextBox 29">
              <a:extLst>
                <a:ext uri="{FF2B5EF4-FFF2-40B4-BE49-F238E27FC236}">
                  <a16:creationId xmlns:a16="http://schemas.microsoft.com/office/drawing/2014/main" id="{7AA16BA1-3821-B3C5-5699-554290443D86}"/>
                </a:ext>
              </a:extLst>
            </p:cNvPr>
            <p:cNvSpPr txBox="1"/>
            <p:nvPr/>
          </p:nvSpPr>
          <p:spPr>
            <a:xfrm>
              <a:off x="2591322" y="5046140"/>
              <a:ext cx="406171"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192</a:t>
              </a:r>
            </a:p>
          </p:txBody>
        </p:sp>
        <p:sp>
          <p:nvSpPr>
            <p:cNvPr id="31" name="TextBox 30">
              <a:extLst>
                <a:ext uri="{FF2B5EF4-FFF2-40B4-BE49-F238E27FC236}">
                  <a16:creationId xmlns:a16="http://schemas.microsoft.com/office/drawing/2014/main" id="{CFD2081E-BDAF-65AB-F414-A372009A2CFB}"/>
                </a:ext>
              </a:extLst>
            </p:cNvPr>
            <p:cNvSpPr txBox="1"/>
            <p:nvPr/>
          </p:nvSpPr>
          <p:spPr>
            <a:xfrm>
              <a:off x="3374100" y="5046140"/>
              <a:ext cx="406171"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138</a:t>
              </a:r>
            </a:p>
          </p:txBody>
        </p:sp>
        <p:sp>
          <p:nvSpPr>
            <p:cNvPr id="32" name="TextBox 31">
              <a:extLst>
                <a:ext uri="{FF2B5EF4-FFF2-40B4-BE49-F238E27FC236}">
                  <a16:creationId xmlns:a16="http://schemas.microsoft.com/office/drawing/2014/main" id="{8E3E10C1-26C8-C922-57F7-A11E7B350008}"/>
                </a:ext>
              </a:extLst>
            </p:cNvPr>
            <p:cNvSpPr txBox="1"/>
            <p:nvPr/>
          </p:nvSpPr>
          <p:spPr>
            <a:xfrm>
              <a:off x="4196128"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97</a:t>
              </a:r>
            </a:p>
          </p:txBody>
        </p:sp>
        <p:sp>
          <p:nvSpPr>
            <p:cNvPr id="33" name="TextBox 32">
              <a:extLst>
                <a:ext uri="{FF2B5EF4-FFF2-40B4-BE49-F238E27FC236}">
                  <a16:creationId xmlns:a16="http://schemas.microsoft.com/office/drawing/2014/main" id="{52B182ED-C25D-7228-6492-31F40FF6FC14}"/>
                </a:ext>
              </a:extLst>
            </p:cNvPr>
            <p:cNvSpPr txBox="1"/>
            <p:nvPr/>
          </p:nvSpPr>
          <p:spPr>
            <a:xfrm>
              <a:off x="5370294"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54</a:t>
              </a:r>
            </a:p>
          </p:txBody>
        </p:sp>
        <p:sp>
          <p:nvSpPr>
            <p:cNvPr id="34" name="TextBox 33">
              <a:extLst>
                <a:ext uri="{FF2B5EF4-FFF2-40B4-BE49-F238E27FC236}">
                  <a16:creationId xmlns:a16="http://schemas.microsoft.com/office/drawing/2014/main" id="{1A329995-2FC0-3018-7257-62AEDD901A42}"/>
                </a:ext>
              </a:extLst>
            </p:cNvPr>
            <p:cNvSpPr txBox="1"/>
            <p:nvPr/>
          </p:nvSpPr>
          <p:spPr>
            <a:xfrm>
              <a:off x="6153069"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43</a:t>
              </a:r>
            </a:p>
          </p:txBody>
        </p:sp>
        <p:sp>
          <p:nvSpPr>
            <p:cNvPr id="35" name="TextBox 34">
              <a:extLst>
                <a:ext uri="{FF2B5EF4-FFF2-40B4-BE49-F238E27FC236}">
                  <a16:creationId xmlns:a16="http://schemas.microsoft.com/office/drawing/2014/main" id="{4B265B84-EA54-1C45-E556-C9D52A2BB0AB}"/>
                </a:ext>
              </a:extLst>
            </p:cNvPr>
            <p:cNvSpPr txBox="1"/>
            <p:nvPr/>
          </p:nvSpPr>
          <p:spPr>
            <a:xfrm>
              <a:off x="7327233"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35</a:t>
              </a:r>
            </a:p>
          </p:txBody>
        </p:sp>
        <p:sp>
          <p:nvSpPr>
            <p:cNvPr id="36" name="TextBox 35">
              <a:extLst>
                <a:ext uri="{FF2B5EF4-FFF2-40B4-BE49-F238E27FC236}">
                  <a16:creationId xmlns:a16="http://schemas.microsoft.com/office/drawing/2014/main" id="{88976A9D-E121-0F07-92BA-2F4718A9553E}"/>
                </a:ext>
              </a:extLst>
            </p:cNvPr>
            <p:cNvSpPr txBox="1"/>
            <p:nvPr/>
          </p:nvSpPr>
          <p:spPr>
            <a:xfrm>
              <a:off x="8501396" y="5046140"/>
              <a:ext cx="327662"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10</a:t>
              </a:r>
            </a:p>
          </p:txBody>
        </p:sp>
        <p:sp>
          <p:nvSpPr>
            <p:cNvPr id="37" name="TextBox 36">
              <a:extLst>
                <a:ext uri="{FF2B5EF4-FFF2-40B4-BE49-F238E27FC236}">
                  <a16:creationId xmlns:a16="http://schemas.microsoft.com/office/drawing/2014/main" id="{293C7B73-4C72-28E6-0D9A-306A67BD0B3F}"/>
                </a:ext>
              </a:extLst>
            </p:cNvPr>
            <p:cNvSpPr txBox="1"/>
            <p:nvPr/>
          </p:nvSpPr>
          <p:spPr>
            <a:xfrm>
              <a:off x="9323427" y="5046140"/>
              <a:ext cx="249154" cy="226626"/>
            </a:xfrm>
            <a:prstGeom prst="rect">
              <a:avLst/>
            </a:prstGeom>
            <a:noFill/>
          </p:spPr>
          <p:txBody>
            <a:bodyPr wrap="none" rtlCol="0">
              <a:spAutoFit/>
            </a:bodyPr>
            <a:lstStyle/>
            <a:p>
              <a:pPr algn="ctr">
                <a:defRPr/>
              </a:pPr>
              <a:r>
                <a:rPr lang="ja-JP" sz="1200">
                  <a:solidFill>
                    <a:schemeClr val="accent1"/>
                  </a:solidFill>
                  <a:latin typeface="+mn-lt"/>
                  <a:ea typeface="MS Mincho"/>
                  <a:cs typeface="Arial" pitchFamily="34" charset="0"/>
                </a:rPr>
                <a:t>3</a:t>
              </a:r>
            </a:p>
          </p:txBody>
        </p:sp>
      </p:grpSp>
      <p:grpSp>
        <p:nvGrpSpPr>
          <p:cNvPr id="62" name="Group 61">
            <a:extLst>
              <a:ext uri="{FF2B5EF4-FFF2-40B4-BE49-F238E27FC236}">
                <a16:creationId xmlns:a16="http://schemas.microsoft.com/office/drawing/2014/main" id="{3306D8AA-7B2A-786D-9650-BF75B545B7D4}"/>
              </a:ext>
            </a:extLst>
          </p:cNvPr>
          <p:cNvGrpSpPr/>
          <p:nvPr/>
        </p:nvGrpSpPr>
        <p:grpSpPr>
          <a:xfrm>
            <a:off x="1061834" y="1888382"/>
            <a:ext cx="9819807" cy="3792413"/>
            <a:chOff x="958160" y="1162109"/>
            <a:chExt cx="9078893" cy="3873141"/>
          </a:xfrm>
        </p:grpSpPr>
        <p:cxnSp>
          <p:nvCxnSpPr>
            <p:cNvPr id="156" name="Straight Connector 155">
              <a:extLst>
                <a:ext uri="{FF2B5EF4-FFF2-40B4-BE49-F238E27FC236}">
                  <a16:creationId xmlns:a16="http://schemas.microsoft.com/office/drawing/2014/main" id="{28C46B75-EEF8-15ED-6DF4-227D28F56DCB}"/>
                </a:ext>
              </a:extLst>
            </p:cNvPr>
            <p:cNvCxnSpPr>
              <a:cxnSpLocks/>
            </p:cNvCxnSpPr>
            <p:nvPr/>
          </p:nvCxnSpPr>
          <p:spPr>
            <a:xfrm flipH="1">
              <a:off x="1562241" y="4513730"/>
              <a:ext cx="831804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3FD7C701-4516-38B6-F352-B32FB383E836}"/>
                </a:ext>
              </a:extLst>
            </p:cNvPr>
            <p:cNvGrpSpPr/>
            <p:nvPr/>
          </p:nvGrpSpPr>
          <p:grpSpPr>
            <a:xfrm>
              <a:off x="1614109" y="4513148"/>
              <a:ext cx="8217768" cy="52424"/>
              <a:chOff x="1614109" y="4513148"/>
              <a:chExt cx="8217768" cy="52424"/>
            </a:xfrm>
          </p:grpSpPr>
          <p:cxnSp>
            <p:nvCxnSpPr>
              <p:cNvPr id="198" name="Straight Connector 197">
                <a:extLst>
                  <a:ext uri="{FF2B5EF4-FFF2-40B4-BE49-F238E27FC236}">
                    <a16:creationId xmlns:a16="http://schemas.microsoft.com/office/drawing/2014/main" id="{39C71FB1-EE81-5ADD-F624-BC5EBEE01B8C}"/>
                  </a:ext>
                </a:extLst>
              </p:cNvPr>
              <p:cNvCxnSpPr>
                <a:cxnSpLocks/>
              </p:cNvCxnSpPr>
              <p:nvPr/>
            </p:nvCxnSpPr>
            <p:spPr>
              <a:xfrm rot="5400000" flipH="1" flipV="1">
                <a:off x="5109795"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CB274F3F-BF1A-9202-350B-1E71C8D926BE}"/>
                  </a:ext>
                </a:extLst>
              </p:cNvPr>
              <p:cNvCxnSpPr>
                <a:cxnSpLocks/>
              </p:cNvCxnSpPr>
              <p:nvPr/>
            </p:nvCxnSpPr>
            <p:spPr>
              <a:xfrm rot="5400000" flipH="1" flipV="1">
                <a:off x="8631693"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4F61E6A6-229D-55FF-BF93-D121F2ECCCBC}"/>
                  </a:ext>
                </a:extLst>
              </p:cNvPr>
              <p:cNvCxnSpPr>
                <a:cxnSpLocks/>
              </p:cNvCxnSpPr>
              <p:nvPr/>
            </p:nvCxnSpPr>
            <p:spPr>
              <a:xfrm rot="5400000" flipH="1" flipV="1">
                <a:off x="4327151"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61D56015-7FBF-2B52-B7F1-BB71647CE4AA}"/>
                  </a:ext>
                </a:extLst>
              </p:cNvPr>
              <p:cNvCxnSpPr>
                <a:cxnSpLocks/>
              </p:cNvCxnSpPr>
              <p:nvPr/>
            </p:nvCxnSpPr>
            <p:spPr>
              <a:xfrm rot="5400000" flipH="1" flipV="1">
                <a:off x="8240371"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AFB3F541-3461-96EC-996B-39820742AD1E}"/>
                  </a:ext>
                </a:extLst>
              </p:cNvPr>
              <p:cNvCxnSpPr>
                <a:cxnSpLocks/>
              </p:cNvCxnSpPr>
              <p:nvPr/>
            </p:nvCxnSpPr>
            <p:spPr>
              <a:xfrm rot="5400000" flipH="1" flipV="1">
                <a:off x="3153185"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12FFC057-3EA9-56DD-AC0D-C7A7987A1EFE}"/>
                  </a:ext>
                </a:extLst>
              </p:cNvPr>
              <p:cNvCxnSpPr>
                <a:cxnSpLocks/>
              </p:cNvCxnSpPr>
              <p:nvPr/>
            </p:nvCxnSpPr>
            <p:spPr>
              <a:xfrm rot="5400000" flipH="1" flipV="1">
                <a:off x="2370541"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D2F5499A-F52F-6328-32C8-D08297D013AD}"/>
                  </a:ext>
                </a:extLst>
              </p:cNvPr>
              <p:cNvCxnSpPr>
                <a:cxnSpLocks/>
              </p:cNvCxnSpPr>
              <p:nvPr/>
            </p:nvCxnSpPr>
            <p:spPr>
              <a:xfrm rot="5400000" flipH="1" flipV="1">
                <a:off x="9414337"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65518E3B-7D69-2C7E-5D29-E6C91A31AFA2}"/>
                  </a:ext>
                </a:extLst>
              </p:cNvPr>
              <p:cNvCxnSpPr>
                <a:cxnSpLocks/>
              </p:cNvCxnSpPr>
              <p:nvPr/>
            </p:nvCxnSpPr>
            <p:spPr>
              <a:xfrm rot="5400000" flipH="1" flipV="1">
                <a:off x="3935829"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0C9B9358-C474-F149-2F86-4299C2F9F082}"/>
                  </a:ext>
                </a:extLst>
              </p:cNvPr>
              <p:cNvCxnSpPr>
                <a:cxnSpLocks/>
              </p:cNvCxnSpPr>
              <p:nvPr/>
            </p:nvCxnSpPr>
            <p:spPr>
              <a:xfrm rot="5400000" flipH="1" flipV="1">
                <a:off x="9023015"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26BE1747-BC04-C71E-65DC-8FBE29DB60AD}"/>
                  </a:ext>
                </a:extLst>
              </p:cNvPr>
              <p:cNvCxnSpPr>
                <a:cxnSpLocks/>
              </p:cNvCxnSpPr>
              <p:nvPr/>
            </p:nvCxnSpPr>
            <p:spPr>
              <a:xfrm rot="5400000" flipH="1" flipV="1">
                <a:off x="3544507"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F3CD4138-9934-6CA4-86B9-11B965288B49}"/>
                  </a:ext>
                </a:extLst>
              </p:cNvPr>
              <p:cNvCxnSpPr>
                <a:cxnSpLocks/>
              </p:cNvCxnSpPr>
              <p:nvPr/>
            </p:nvCxnSpPr>
            <p:spPr>
              <a:xfrm rot="5400000" flipH="1" flipV="1">
                <a:off x="2761863"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B0D00F24-0BD7-BF10-DFE4-55313A0AA647}"/>
                  </a:ext>
                </a:extLst>
              </p:cNvPr>
              <p:cNvCxnSpPr>
                <a:cxnSpLocks/>
              </p:cNvCxnSpPr>
              <p:nvPr/>
            </p:nvCxnSpPr>
            <p:spPr>
              <a:xfrm rot="5400000" flipH="1" flipV="1">
                <a:off x="1587897"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1119E67E-174E-5935-6201-0D110496C94B}"/>
                  </a:ext>
                </a:extLst>
              </p:cNvPr>
              <p:cNvCxnSpPr>
                <a:cxnSpLocks/>
              </p:cNvCxnSpPr>
              <p:nvPr/>
            </p:nvCxnSpPr>
            <p:spPr>
              <a:xfrm rot="5400000" flipH="1" flipV="1">
                <a:off x="1979219"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5C38CF19-9A86-6739-7EF7-61A8B25C1A42}"/>
                  </a:ext>
                </a:extLst>
              </p:cNvPr>
              <p:cNvCxnSpPr>
                <a:cxnSpLocks/>
              </p:cNvCxnSpPr>
              <p:nvPr/>
            </p:nvCxnSpPr>
            <p:spPr>
              <a:xfrm rot="5400000" flipH="1" flipV="1">
                <a:off x="9805665"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28094E0D-0FA3-07E1-68D7-0A91E2FB920D}"/>
                  </a:ext>
                </a:extLst>
              </p:cNvPr>
              <p:cNvCxnSpPr>
                <a:cxnSpLocks/>
              </p:cNvCxnSpPr>
              <p:nvPr/>
            </p:nvCxnSpPr>
            <p:spPr>
              <a:xfrm rot="5400000" flipH="1" flipV="1">
                <a:off x="4718473"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A453BD6B-2D31-1DAB-E621-FACEBDDA42E8}"/>
                  </a:ext>
                </a:extLst>
              </p:cNvPr>
              <p:cNvCxnSpPr>
                <a:cxnSpLocks/>
              </p:cNvCxnSpPr>
              <p:nvPr/>
            </p:nvCxnSpPr>
            <p:spPr>
              <a:xfrm rot="5400000" flipH="1" flipV="1">
                <a:off x="5501117"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F7DA010D-B734-37F1-EBCF-E686F9827ABB}"/>
                  </a:ext>
                </a:extLst>
              </p:cNvPr>
              <p:cNvCxnSpPr>
                <a:cxnSpLocks/>
              </p:cNvCxnSpPr>
              <p:nvPr/>
            </p:nvCxnSpPr>
            <p:spPr>
              <a:xfrm rot="5400000" flipH="1" flipV="1">
                <a:off x="5892439"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94E2D295-822F-FA28-8A97-077896BB4538}"/>
                  </a:ext>
                </a:extLst>
              </p:cNvPr>
              <p:cNvCxnSpPr>
                <a:cxnSpLocks/>
              </p:cNvCxnSpPr>
              <p:nvPr/>
            </p:nvCxnSpPr>
            <p:spPr>
              <a:xfrm rot="5400000" flipH="1" flipV="1">
                <a:off x="6283761"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13EEF8D-D3D6-B38D-8CFC-295CBB809D61}"/>
                  </a:ext>
                </a:extLst>
              </p:cNvPr>
              <p:cNvCxnSpPr>
                <a:cxnSpLocks/>
              </p:cNvCxnSpPr>
              <p:nvPr/>
            </p:nvCxnSpPr>
            <p:spPr>
              <a:xfrm rot="5400000" flipH="1" flipV="1">
                <a:off x="6675083"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76EADBEE-AF70-CB2B-C4C7-DEB1C55F6D11}"/>
                  </a:ext>
                </a:extLst>
              </p:cNvPr>
              <p:cNvCxnSpPr>
                <a:cxnSpLocks/>
              </p:cNvCxnSpPr>
              <p:nvPr/>
            </p:nvCxnSpPr>
            <p:spPr>
              <a:xfrm rot="5400000" flipH="1" flipV="1">
                <a:off x="7066405"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5CB1CB8-4FF1-D28B-0945-CE79B2B2548F}"/>
                  </a:ext>
                </a:extLst>
              </p:cNvPr>
              <p:cNvCxnSpPr>
                <a:cxnSpLocks/>
              </p:cNvCxnSpPr>
              <p:nvPr/>
            </p:nvCxnSpPr>
            <p:spPr>
              <a:xfrm rot="5400000" flipH="1" flipV="1">
                <a:off x="7457727"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DB2F7A41-3FF2-615A-9445-B6684C381318}"/>
                  </a:ext>
                </a:extLst>
              </p:cNvPr>
              <p:cNvCxnSpPr>
                <a:cxnSpLocks/>
              </p:cNvCxnSpPr>
              <p:nvPr/>
            </p:nvCxnSpPr>
            <p:spPr>
              <a:xfrm rot="5400000" flipH="1" flipV="1">
                <a:off x="7849049" y="4539360"/>
                <a:ext cx="5242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grpSp>
        <p:grpSp>
          <p:nvGrpSpPr>
            <p:cNvPr id="158" name="Group 157">
              <a:extLst>
                <a:ext uri="{FF2B5EF4-FFF2-40B4-BE49-F238E27FC236}">
                  <a16:creationId xmlns:a16="http://schemas.microsoft.com/office/drawing/2014/main" id="{B2A37281-6DD2-29AB-53C2-794BBA884CDA}"/>
                </a:ext>
              </a:extLst>
            </p:cNvPr>
            <p:cNvGrpSpPr/>
            <p:nvPr/>
          </p:nvGrpSpPr>
          <p:grpSpPr>
            <a:xfrm>
              <a:off x="1562241" y="1243976"/>
              <a:ext cx="54259" cy="3324167"/>
              <a:chOff x="2446528" y="1308807"/>
              <a:chExt cx="54864" cy="3490020"/>
            </a:xfrm>
          </p:grpSpPr>
          <p:cxnSp>
            <p:nvCxnSpPr>
              <p:cNvPr id="191" name="Straight Connector 190">
                <a:extLst>
                  <a:ext uri="{FF2B5EF4-FFF2-40B4-BE49-F238E27FC236}">
                    <a16:creationId xmlns:a16="http://schemas.microsoft.com/office/drawing/2014/main" id="{F6802677-EB53-ADDD-ED18-6668801CE91E}"/>
                  </a:ext>
                </a:extLst>
              </p:cNvPr>
              <p:cNvCxnSpPr/>
              <p:nvPr/>
            </p:nvCxnSpPr>
            <p:spPr>
              <a:xfrm>
                <a:off x="2501392" y="1308807"/>
                <a:ext cx="0" cy="349002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192" name="Group 191">
                <a:extLst>
                  <a:ext uri="{FF2B5EF4-FFF2-40B4-BE49-F238E27FC236}">
                    <a16:creationId xmlns:a16="http://schemas.microsoft.com/office/drawing/2014/main" id="{F6D41975-BA59-5C60-216C-958F38D3A7A6}"/>
                  </a:ext>
                </a:extLst>
              </p:cNvPr>
              <p:cNvGrpSpPr/>
              <p:nvPr/>
            </p:nvGrpSpPr>
            <p:grpSpPr>
              <a:xfrm>
                <a:off x="2446528" y="1313287"/>
                <a:ext cx="54864" cy="2742731"/>
                <a:chOff x="2381119" y="1313287"/>
                <a:chExt cx="54864" cy="2742731"/>
              </a:xfrm>
            </p:grpSpPr>
            <p:cxnSp>
              <p:nvCxnSpPr>
                <p:cNvPr id="193" name="Straight Connector 192">
                  <a:extLst>
                    <a:ext uri="{FF2B5EF4-FFF2-40B4-BE49-F238E27FC236}">
                      <a16:creationId xmlns:a16="http://schemas.microsoft.com/office/drawing/2014/main" id="{BCAC0C7F-9426-E75E-E69E-BF1383A225F4}"/>
                    </a:ext>
                  </a:extLst>
                </p:cNvPr>
                <p:cNvCxnSpPr/>
                <p:nvPr/>
              </p:nvCxnSpPr>
              <p:spPr>
                <a:xfrm flipH="1" flipV="1">
                  <a:off x="2381119" y="1998970"/>
                  <a:ext cx="5486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F3E77B7-4786-C314-BDB6-1DA3012462D1}"/>
                    </a:ext>
                  </a:extLst>
                </p:cNvPr>
                <p:cNvCxnSpPr/>
                <p:nvPr/>
              </p:nvCxnSpPr>
              <p:spPr>
                <a:xfrm flipH="1" flipV="1">
                  <a:off x="2381119" y="2684654"/>
                  <a:ext cx="5486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CBFB49B-07E8-5278-9103-B022AD81ED8C}"/>
                    </a:ext>
                  </a:extLst>
                </p:cNvPr>
                <p:cNvCxnSpPr/>
                <p:nvPr/>
              </p:nvCxnSpPr>
              <p:spPr>
                <a:xfrm flipH="1" flipV="1">
                  <a:off x="2381119" y="3370336"/>
                  <a:ext cx="5486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C5C14F74-6DBD-8A26-5604-3B5C815D71B6}"/>
                    </a:ext>
                  </a:extLst>
                </p:cNvPr>
                <p:cNvCxnSpPr/>
                <p:nvPr/>
              </p:nvCxnSpPr>
              <p:spPr>
                <a:xfrm flipH="1" flipV="1">
                  <a:off x="2381119" y="4056018"/>
                  <a:ext cx="5486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07BD9AC3-0F2F-FD23-0344-0D9A7B6B347C}"/>
                    </a:ext>
                  </a:extLst>
                </p:cNvPr>
                <p:cNvCxnSpPr/>
                <p:nvPr/>
              </p:nvCxnSpPr>
              <p:spPr>
                <a:xfrm flipH="1" flipV="1">
                  <a:off x="2381119" y="1313287"/>
                  <a:ext cx="54864" cy="0"/>
                </a:xfrm>
                <a:prstGeom prst="line">
                  <a:avLst/>
                </a:prstGeom>
                <a:ln w="12700" cap="flat">
                  <a:solidFill>
                    <a:schemeClr val="tx1"/>
                  </a:solidFill>
                  <a:miter lim="800000"/>
                </a:ln>
              </p:spPr>
              <p:style>
                <a:lnRef idx="1">
                  <a:schemeClr val="accent1"/>
                </a:lnRef>
                <a:fillRef idx="0">
                  <a:schemeClr val="accent1"/>
                </a:fillRef>
                <a:effectRef idx="0">
                  <a:schemeClr val="accent1"/>
                </a:effectRef>
                <a:fontRef idx="minor">
                  <a:schemeClr val="tx1"/>
                </a:fontRef>
              </p:style>
            </p:cxnSp>
          </p:grpSp>
        </p:grpSp>
        <p:sp>
          <p:nvSpPr>
            <p:cNvPr id="159" name="TextBox 158">
              <a:extLst>
                <a:ext uri="{FF2B5EF4-FFF2-40B4-BE49-F238E27FC236}">
                  <a16:creationId xmlns:a16="http://schemas.microsoft.com/office/drawing/2014/main" id="{78F28257-0F50-447E-EED8-577BF38FC813}"/>
                </a:ext>
              </a:extLst>
            </p:cNvPr>
            <p:cNvSpPr txBox="1"/>
            <p:nvPr/>
          </p:nvSpPr>
          <p:spPr>
            <a:xfrm>
              <a:off x="5299259" y="4689489"/>
              <a:ext cx="1150074" cy="345761"/>
            </a:xfrm>
            <a:prstGeom prst="rect">
              <a:avLst/>
            </a:prstGeom>
            <a:noFill/>
          </p:spPr>
          <p:txBody>
            <a:bodyPr wrap="none" lIns="0" tIns="91440" rIns="0" bIns="0" rtlCol="0">
              <a:spAutoFit/>
            </a:bodyPr>
            <a:lstStyle/>
            <a:p>
              <a:pPr algn="ctr" defTabSz="342900">
                <a:defRPr/>
              </a:pPr>
              <a:r>
                <a:rPr lang="ja-JP" sz="1600">
                  <a:solidFill>
                    <a:srgbClr val="433F3F"/>
                  </a:solidFill>
                  <a:latin typeface="+mn-lt"/>
                  <a:ea typeface="MS Mincho"/>
                  <a:cs typeface="Arial" pitchFamily="34" charset="0"/>
                </a:rPr>
                <a:t>経過時間（月）</a:t>
              </a:r>
            </a:p>
          </p:txBody>
        </p:sp>
        <p:grpSp>
          <p:nvGrpSpPr>
            <p:cNvPr id="160" name="Group 159">
              <a:extLst>
                <a:ext uri="{FF2B5EF4-FFF2-40B4-BE49-F238E27FC236}">
                  <a16:creationId xmlns:a16="http://schemas.microsoft.com/office/drawing/2014/main" id="{C5EC1AD5-CEA9-DB8D-3CFE-E634C888B932}"/>
                </a:ext>
              </a:extLst>
            </p:cNvPr>
            <p:cNvGrpSpPr/>
            <p:nvPr/>
          </p:nvGrpSpPr>
          <p:grpSpPr>
            <a:xfrm>
              <a:off x="1122330" y="1162109"/>
              <a:ext cx="493102" cy="3515295"/>
              <a:chOff x="1122330" y="1162109"/>
              <a:chExt cx="493102" cy="3515295"/>
            </a:xfrm>
          </p:grpSpPr>
          <p:sp>
            <p:nvSpPr>
              <p:cNvPr id="185" name="TextBox 184">
                <a:extLst>
                  <a:ext uri="{FF2B5EF4-FFF2-40B4-BE49-F238E27FC236}">
                    <a16:creationId xmlns:a16="http://schemas.microsoft.com/office/drawing/2014/main" id="{87B1CBB6-597B-C5DF-059F-C09E6624DEB4}"/>
                  </a:ext>
                </a:extLst>
              </p:cNvPr>
              <p:cNvSpPr txBox="1"/>
              <p:nvPr/>
            </p:nvSpPr>
            <p:spPr>
              <a:xfrm>
                <a:off x="1122330" y="1162109"/>
                <a:ext cx="486411" cy="251462"/>
              </a:xfrm>
              <a:prstGeom prst="rect">
                <a:avLst/>
              </a:prstGeom>
              <a:noFill/>
            </p:spPr>
            <p:txBody>
              <a:bodyPr wrap="none" lIns="91440" tIns="0" rIns="91440" bIns="0" rtlCol="0">
                <a:spAutoFit/>
              </a:bodyPr>
              <a:lstStyle/>
              <a:p>
                <a:pPr algn="r" defTabSz="342900">
                  <a:defRPr/>
                </a:pPr>
                <a:r>
                  <a:rPr lang="ja-JP" sz="1600">
                    <a:solidFill>
                      <a:srgbClr val="433F3F"/>
                    </a:solidFill>
                    <a:latin typeface="+mn-lt"/>
                    <a:ea typeface="MS Mincho"/>
                    <a:cs typeface="Arial" pitchFamily="34" charset="0"/>
                  </a:rPr>
                  <a:t>100</a:t>
                </a:r>
              </a:p>
            </p:txBody>
          </p:sp>
          <p:sp>
            <p:nvSpPr>
              <p:cNvPr id="186" name="TextBox 185">
                <a:extLst>
                  <a:ext uri="{FF2B5EF4-FFF2-40B4-BE49-F238E27FC236}">
                    <a16:creationId xmlns:a16="http://schemas.microsoft.com/office/drawing/2014/main" id="{BD2EC8B0-2906-8DEA-1C5E-E2D8E49CD592}"/>
                  </a:ext>
                </a:extLst>
              </p:cNvPr>
              <p:cNvSpPr txBox="1"/>
              <p:nvPr/>
            </p:nvSpPr>
            <p:spPr>
              <a:xfrm>
                <a:off x="1227556" y="1814875"/>
                <a:ext cx="381185" cy="251462"/>
              </a:xfrm>
              <a:prstGeom prst="rect">
                <a:avLst/>
              </a:prstGeom>
              <a:noFill/>
            </p:spPr>
            <p:txBody>
              <a:bodyPr wrap="none" lIns="91440" tIns="0" rIns="91440" bIns="0" rtlCol="0">
                <a:spAutoFit/>
              </a:bodyPr>
              <a:lstStyle/>
              <a:p>
                <a:pPr algn="r" defTabSz="342900">
                  <a:defRPr/>
                </a:pPr>
                <a:r>
                  <a:rPr lang="ja-JP" sz="1600">
                    <a:solidFill>
                      <a:srgbClr val="433F3F"/>
                    </a:solidFill>
                    <a:latin typeface="+mn-lt"/>
                    <a:ea typeface="MS Mincho"/>
                    <a:cs typeface="Arial" pitchFamily="34" charset="0"/>
                  </a:rPr>
                  <a:t>80</a:t>
                </a:r>
              </a:p>
            </p:txBody>
          </p:sp>
          <p:sp>
            <p:nvSpPr>
              <p:cNvPr id="187" name="TextBox 186">
                <a:extLst>
                  <a:ext uri="{FF2B5EF4-FFF2-40B4-BE49-F238E27FC236}">
                    <a16:creationId xmlns:a16="http://schemas.microsoft.com/office/drawing/2014/main" id="{81CB7204-161E-650E-CF6C-879B520157E1}"/>
                  </a:ext>
                </a:extLst>
              </p:cNvPr>
              <p:cNvSpPr txBox="1"/>
              <p:nvPr/>
            </p:nvSpPr>
            <p:spPr>
              <a:xfrm>
                <a:off x="1227556" y="2467640"/>
                <a:ext cx="381185" cy="251462"/>
              </a:xfrm>
              <a:prstGeom prst="rect">
                <a:avLst/>
              </a:prstGeom>
              <a:noFill/>
            </p:spPr>
            <p:txBody>
              <a:bodyPr wrap="none" lIns="91440" tIns="0" rIns="91440" bIns="0" rtlCol="0">
                <a:spAutoFit/>
              </a:bodyPr>
              <a:lstStyle/>
              <a:p>
                <a:pPr algn="r" defTabSz="342900">
                  <a:defRPr/>
                </a:pPr>
                <a:r>
                  <a:rPr lang="ja-JP" sz="1600">
                    <a:solidFill>
                      <a:srgbClr val="433F3F"/>
                    </a:solidFill>
                    <a:latin typeface="+mn-lt"/>
                    <a:ea typeface="MS Mincho"/>
                    <a:cs typeface="Arial" pitchFamily="34" charset="0"/>
                  </a:rPr>
                  <a:t>60</a:t>
                </a:r>
              </a:p>
            </p:txBody>
          </p:sp>
          <p:sp>
            <p:nvSpPr>
              <p:cNvPr id="188" name="TextBox 187">
                <a:extLst>
                  <a:ext uri="{FF2B5EF4-FFF2-40B4-BE49-F238E27FC236}">
                    <a16:creationId xmlns:a16="http://schemas.microsoft.com/office/drawing/2014/main" id="{5C721C39-0419-254D-54C6-35F7EB5BA45B}"/>
                  </a:ext>
                </a:extLst>
              </p:cNvPr>
              <p:cNvSpPr txBox="1"/>
              <p:nvPr/>
            </p:nvSpPr>
            <p:spPr>
              <a:xfrm>
                <a:off x="1227548" y="3120406"/>
                <a:ext cx="381185" cy="251462"/>
              </a:xfrm>
              <a:prstGeom prst="rect">
                <a:avLst/>
              </a:prstGeom>
              <a:noFill/>
            </p:spPr>
            <p:txBody>
              <a:bodyPr wrap="none" lIns="91440" tIns="0" rIns="91440" bIns="0" rtlCol="0">
                <a:spAutoFit/>
              </a:bodyPr>
              <a:lstStyle/>
              <a:p>
                <a:pPr algn="r" defTabSz="342900">
                  <a:defRPr/>
                </a:pPr>
                <a:r>
                  <a:rPr lang="ja-JP" sz="1600">
                    <a:solidFill>
                      <a:srgbClr val="433F3F"/>
                    </a:solidFill>
                    <a:latin typeface="+mn-lt"/>
                    <a:ea typeface="MS Mincho"/>
                    <a:cs typeface="Arial" pitchFamily="34" charset="0"/>
                  </a:rPr>
                  <a:t>40</a:t>
                </a:r>
              </a:p>
            </p:txBody>
          </p:sp>
          <p:sp>
            <p:nvSpPr>
              <p:cNvPr id="189" name="TextBox 188">
                <a:extLst>
                  <a:ext uri="{FF2B5EF4-FFF2-40B4-BE49-F238E27FC236}">
                    <a16:creationId xmlns:a16="http://schemas.microsoft.com/office/drawing/2014/main" id="{BA39332E-3BF3-9E95-C2C9-D1FE3DE86E64}"/>
                  </a:ext>
                </a:extLst>
              </p:cNvPr>
              <p:cNvSpPr txBox="1"/>
              <p:nvPr/>
            </p:nvSpPr>
            <p:spPr>
              <a:xfrm>
                <a:off x="1227548" y="3773171"/>
                <a:ext cx="381185" cy="251462"/>
              </a:xfrm>
              <a:prstGeom prst="rect">
                <a:avLst/>
              </a:prstGeom>
              <a:noFill/>
            </p:spPr>
            <p:txBody>
              <a:bodyPr wrap="none" lIns="91440" tIns="0" rIns="91440" bIns="0" rtlCol="0">
                <a:spAutoFit/>
              </a:bodyPr>
              <a:lstStyle/>
              <a:p>
                <a:pPr algn="r" defTabSz="342900">
                  <a:defRPr/>
                </a:pPr>
                <a:r>
                  <a:rPr lang="ja-JP" sz="1600">
                    <a:solidFill>
                      <a:srgbClr val="433F3F"/>
                    </a:solidFill>
                    <a:latin typeface="+mn-lt"/>
                    <a:ea typeface="MS Mincho"/>
                    <a:cs typeface="Arial" pitchFamily="34" charset="0"/>
                  </a:rPr>
                  <a:t>20</a:t>
                </a:r>
              </a:p>
            </p:txBody>
          </p:sp>
          <p:sp>
            <p:nvSpPr>
              <p:cNvPr id="190" name="TextBox 189">
                <a:extLst>
                  <a:ext uri="{FF2B5EF4-FFF2-40B4-BE49-F238E27FC236}">
                    <a16:creationId xmlns:a16="http://schemas.microsoft.com/office/drawing/2014/main" id="{3F1752D3-EEB0-A78F-D016-28E47715646D}"/>
                  </a:ext>
                </a:extLst>
              </p:cNvPr>
              <p:cNvSpPr txBox="1"/>
              <p:nvPr/>
            </p:nvSpPr>
            <p:spPr>
              <a:xfrm>
                <a:off x="1339472" y="4425942"/>
                <a:ext cx="275960" cy="251462"/>
              </a:xfrm>
              <a:prstGeom prst="rect">
                <a:avLst/>
              </a:prstGeom>
              <a:noFill/>
            </p:spPr>
            <p:txBody>
              <a:bodyPr wrap="none" lIns="91440" tIns="0" rIns="91440" bIns="0" rtlCol="0">
                <a:spAutoFit/>
              </a:bodyPr>
              <a:lstStyle/>
              <a:p>
                <a:pPr algn="r" defTabSz="342900">
                  <a:defRPr/>
                </a:pPr>
                <a:r>
                  <a:rPr lang="ja-JP" sz="1600">
                    <a:solidFill>
                      <a:srgbClr val="433F3F"/>
                    </a:solidFill>
                    <a:latin typeface="+mn-lt"/>
                    <a:ea typeface="MS Mincho"/>
                    <a:cs typeface="Arial" pitchFamily="34" charset="0"/>
                  </a:rPr>
                  <a:t>0</a:t>
                </a:r>
              </a:p>
            </p:txBody>
          </p:sp>
        </p:grpSp>
        <p:grpSp>
          <p:nvGrpSpPr>
            <p:cNvPr id="161" name="Group 160">
              <a:extLst>
                <a:ext uri="{FF2B5EF4-FFF2-40B4-BE49-F238E27FC236}">
                  <a16:creationId xmlns:a16="http://schemas.microsoft.com/office/drawing/2014/main" id="{8FDD86B5-333E-B4C8-D218-6D10F5CEDB2F}"/>
                </a:ext>
              </a:extLst>
            </p:cNvPr>
            <p:cNvGrpSpPr/>
            <p:nvPr/>
          </p:nvGrpSpPr>
          <p:grpSpPr>
            <a:xfrm>
              <a:off x="1412517" y="4587782"/>
              <a:ext cx="8624536" cy="213256"/>
              <a:chOff x="1412517" y="4587782"/>
              <a:chExt cx="8624536" cy="213256"/>
            </a:xfrm>
          </p:grpSpPr>
          <p:sp>
            <p:nvSpPr>
              <p:cNvPr id="163" name="TextBox 162">
                <a:extLst>
                  <a:ext uri="{FF2B5EF4-FFF2-40B4-BE49-F238E27FC236}">
                    <a16:creationId xmlns:a16="http://schemas.microsoft.com/office/drawing/2014/main" id="{7C9A4E49-18F6-E660-2968-0DF676AF02CC}"/>
                  </a:ext>
                </a:extLst>
              </p:cNvPr>
              <p:cNvSpPr txBox="1"/>
              <p:nvPr/>
            </p:nvSpPr>
            <p:spPr>
              <a:xfrm>
                <a:off x="1412517"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0</a:t>
                </a:r>
              </a:p>
            </p:txBody>
          </p:sp>
          <p:sp>
            <p:nvSpPr>
              <p:cNvPr id="164" name="TextBox 163">
                <a:extLst>
                  <a:ext uri="{FF2B5EF4-FFF2-40B4-BE49-F238E27FC236}">
                    <a16:creationId xmlns:a16="http://schemas.microsoft.com/office/drawing/2014/main" id="{BDFFCA2C-DABB-9F59-887E-62A455EA5A35}"/>
                  </a:ext>
                </a:extLst>
              </p:cNvPr>
              <p:cNvSpPr txBox="1"/>
              <p:nvPr/>
            </p:nvSpPr>
            <p:spPr>
              <a:xfrm>
                <a:off x="1803423"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3</a:t>
                </a:r>
              </a:p>
            </p:txBody>
          </p:sp>
          <p:sp>
            <p:nvSpPr>
              <p:cNvPr id="165" name="TextBox 164">
                <a:extLst>
                  <a:ext uri="{FF2B5EF4-FFF2-40B4-BE49-F238E27FC236}">
                    <a16:creationId xmlns:a16="http://schemas.microsoft.com/office/drawing/2014/main" id="{09D274E4-3051-0501-FB41-A72EC147FA61}"/>
                  </a:ext>
                </a:extLst>
              </p:cNvPr>
              <p:cNvSpPr txBox="1"/>
              <p:nvPr/>
            </p:nvSpPr>
            <p:spPr>
              <a:xfrm>
                <a:off x="2194329"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6</a:t>
                </a:r>
              </a:p>
            </p:txBody>
          </p:sp>
          <p:sp>
            <p:nvSpPr>
              <p:cNvPr id="166" name="TextBox 165">
                <a:extLst>
                  <a:ext uri="{FF2B5EF4-FFF2-40B4-BE49-F238E27FC236}">
                    <a16:creationId xmlns:a16="http://schemas.microsoft.com/office/drawing/2014/main" id="{53926B07-2B90-D730-BAD1-052823FF9776}"/>
                  </a:ext>
                </a:extLst>
              </p:cNvPr>
              <p:cNvSpPr txBox="1"/>
              <p:nvPr/>
            </p:nvSpPr>
            <p:spPr>
              <a:xfrm>
                <a:off x="2585235"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9</a:t>
                </a:r>
              </a:p>
            </p:txBody>
          </p:sp>
          <p:sp>
            <p:nvSpPr>
              <p:cNvPr id="167" name="TextBox 166">
                <a:extLst>
                  <a:ext uri="{FF2B5EF4-FFF2-40B4-BE49-F238E27FC236}">
                    <a16:creationId xmlns:a16="http://schemas.microsoft.com/office/drawing/2014/main" id="{8A08FF7C-FC67-FA3B-5326-9F83484ABAAF}"/>
                  </a:ext>
                </a:extLst>
              </p:cNvPr>
              <p:cNvSpPr txBox="1"/>
              <p:nvPr/>
            </p:nvSpPr>
            <p:spPr>
              <a:xfrm>
                <a:off x="2976141"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12</a:t>
                </a:r>
              </a:p>
            </p:txBody>
          </p:sp>
          <p:sp>
            <p:nvSpPr>
              <p:cNvPr id="168" name="TextBox 167">
                <a:extLst>
                  <a:ext uri="{FF2B5EF4-FFF2-40B4-BE49-F238E27FC236}">
                    <a16:creationId xmlns:a16="http://schemas.microsoft.com/office/drawing/2014/main" id="{6E189F97-1C5B-47B6-417F-71B2B343008F}"/>
                  </a:ext>
                </a:extLst>
              </p:cNvPr>
              <p:cNvSpPr txBox="1"/>
              <p:nvPr/>
            </p:nvSpPr>
            <p:spPr>
              <a:xfrm>
                <a:off x="4539765"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24</a:t>
                </a:r>
              </a:p>
            </p:txBody>
          </p:sp>
          <p:sp>
            <p:nvSpPr>
              <p:cNvPr id="169" name="TextBox 168">
                <a:extLst>
                  <a:ext uri="{FF2B5EF4-FFF2-40B4-BE49-F238E27FC236}">
                    <a16:creationId xmlns:a16="http://schemas.microsoft.com/office/drawing/2014/main" id="{BD94B6E0-333D-D2A3-DCFC-3E9DED2753CC}"/>
                  </a:ext>
                </a:extLst>
              </p:cNvPr>
              <p:cNvSpPr txBox="1"/>
              <p:nvPr/>
            </p:nvSpPr>
            <p:spPr>
              <a:xfrm>
                <a:off x="5321577"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30</a:t>
                </a:r>
              </a:p>
            </p:txBody>
          </p:sp>
          <p:sp>
            <p:nvSpPr>
              <p:cNvPr id="170" name="TextBox 169">
                <a:extLst>
                  <a:ext uri="{FF2B5EF4-FFF2-40B4-BE49-F238E27FC236}">
                    <a16:creationId xmlns:a16="http://schemas.microsoft.com/office/drawing/2014/main" id="{512211D5-BC69-7203-99E5-2D242CB98D74}"/>
                  </a:ext>
                </a:extLst>
              </p:cNvPr>
              <p:cNvSpPr txBox="1"/>
              <p:nvPr/>
            </p:nvSpPr>
            <p:spPr>
              <a:xfrm>
                <a:off x="4930671"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27</a:t>
                </a:r>
              </a:p>
            </p:txBody>
          </p:sp>
          <p:sp>
            <p:nvSpPr>
              <p:cNvPr id="171" name="TextBox 170">
                <a:extLst>
                  <a:ext uri="{FF2B5EF4-FFF2-40B4-BE49-F238E27FC236}">
                    <a16:creationId xmlns:a16="http://schemas.microsoft.com/office/drawing/2014/main" id="{44CF3B7B-3606-2C30-FA54-437F949B9EED}"/>
                  </a:ext>
                </a:extLst>
              </p:cNvPr>
              <p:cNvSpPr txBox="1"/>
              <p:nvPr/>
            </p:nvSpPr>
            <p:spPr>
              <a:xfrm>
                <a:off x="5712483"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33</a:t>
                </a:r>
              </a:p>
            </p:txBody>
          </p:sp>
          <p:sp>
            <p:nvSpPr>
              <p:cNvPr id="172" name="TextBox 171">
                <a:extLst>
                  <a:ext uri="{FF2B5EF4-FFF2-40B4-BE49-F238E27FC236}">
                    <a16:creationId xmlns:a16="http://schemas.microsoft.com/office/drawing/2014/main" id="{F4561629-72C5-1DDD-B179-BDA430F474F2}"/>
                  </a:ext>
                </a:extLst>
              </p:cNvPr>
              <p:cNvSpPr txBox="1"/>
              <p:nvPr/>
            </p:nvSpPr>
            <p:spPr>
              <a:xfrm>
                <a:off x="3367047"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15</a:t>
                </a:r>
              </a:p>
            </p:txBody>
          </p:sp>
          <p:sp>
            <p:nvSpPr>
              <p:cNvPr id="173" name="TextBox 172">
                <a:extLst>
                  <a:ext uri="{FF2B5EF4-FFF2-40B4-BE49-F238E27FC236}">
                    <a16:creationId xmlns:a16="http://schemas.microsoft.com/office/drawing/2014/main" id="{115968C9-65F5-21EF-DFFC-966AC858DDA2}"/>
                  </a:ext>
                </a:extLst>
              </p:cNvPr>
              <p:cNvSpPr txBox="1"/>
              <p:nvPr/>
            </p:nvSpPr>
            <p:spPr>
              <a:xfrm>
                <a:off x="3757953"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18</a:t>
                </a:r>
              </a:p>
            </p:txBody>
          </p:sp>
          <p:sp>
            <p:nvSpPr>
              <p:cNvPr id="174" name="TextBox 173">
                <a:extLst>
                  <a:ext uri="{FF2B5EF4-FFF2-40B4-BE49-F238E27FC236}">
                    <a16:creationId xmlns:a16="http://schemas.microsoft.com/office/drawing/2014/main" id="{17C952DE-70E2-9B07-2BF5-409C9995B6FE}"/>
                  </a:ext>
                </a:extLst>
              </p:cNvPr>
              <p:cNvSpPr txBox="1"/>
              <p:nvPr/>
            </p:nvSpPr>
            <p:spPr>
              <a:xfrm>
                <a:off x="4148859"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21</a:t>
                </a:r>
              </a:p>
            </p:txBody>
          </p:sp>
          <p:sp>
            <p:nvSpPr>
              <p:cNvPr id="175" name="TextBox 174">
                <a:extLst>
                  <a:ext uri="{FF2B5EF4-FFF2-40B4-BE49-F238E27FC236}">
                    <a16:creationId xmlns:a16="http://schemas.microsoft.com/office/drawing/2014/main" id="{FCEDF741-F65A-98CC-B0A2-5B5F256C0204}"/>
                  </a:ext>
                </a:extLst>
              </p:cNvPr>
              <p:cNvSpPr txBox="1"/>
              <p:nvPr/>
            </p:nvSpPr>
            <p:spPr>
              <a:xfrm>
                <a:off x="6103389"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36</a:t>
                </a:r>
              </a:p>
            </p:txBody>
          </p:sp>
          <p:sp>
            <p:nvSpPr>
              <p:cNvPr id="176" name="TextBox 175">
                <a:extLst>
                  <a:ext uri="{FF2B5EF4-FFF2-40B4-BE49-F238E27FC236}">
                    <a16:creationId xmlns:a16="http://schemas.microsoft.com/office/drawing/2014/main" id="{BB7EE585-7277-A8D2-DDC5-925FD112958C}"/>
                  </a:ext>
                </a:extLst>
              </p:cNvPr>
              <p:cNvSpPr txBox="1"/>
              <p:nvPr/>
            </p:nvSpPr>
            <p:spPr>
              <a:xfrm>
                <a:off x="6494295"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39</a:t>
                </a:r>
              </a:p>
            </p:txBody>
          </p:sp>
          <p:sp>
            <p:nvSpPr>
              <p:cNvPr id="177" name="TextBox 176">
                <a:extLst>
                  <a:ext uri="{FF2B5EF4-FFF2-40B4-BE49-F238E27FC236}">
                    <a16:creationId xmlns:a16="http://schemas.microsoft.com/office/drawing/2014/main" id="{8D8E125E-4C0E-DF25-B891-6BB6111ED2E5}"/>
                  </a:ext>
                </a:extLst>
              </p:cNvPr>
              <p:cNvSpPr txBox="1"/>
              <p:nvPr/>
            </p:nvSpPr>
            <p:spPr>
              <a:xfrm>
                <a:off x="6885201"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42</a:t>
                </a:r>
              </a:p>
            </p:txBody>
          </p:sp>
          <p:sp>
            <p:nvSpPr>
              <p:cNvPr id="178" name="TextBox 177">
                <a:extLst>
                  <a:ext uri="{FF2B5EF4-FFF2-40B4-BE49-F238E27FC236}">
                    <a16:creationId xmlns:a16="http://schemas.microsoft.com/office/drawing/2014/main" id="{DE33E236-3317-C922-C455-ACA097BE04EC}"/>
                  </a:ext>
                </a:extLst>
              </p:cNvPr>
              <p:cNvSpPr txBox="1"/>
              <p:nvPr/>
            </p:nvSpPr>
            <p:spPr>
              <a:xfrm>
                <a:off x="7276107"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45</a:t>
                </a:r>
              </a:p>
            </p:txBody>
          </p:sp>
          <p:sp>
            <p:nvSpPr>
              <p:cNvPr id="179" name="TextBox 178">
                <a:extLst>
                  <a:ext uri="{FF2B5EF4-FFF2-40B4-BE49-F238E27FC236}">
                    <a16:creationId xmlns:a16="http://schemas.microsoft.com/office/drawing/2014/main" id="{3F86F2F3-369B-EF7B-3F12-1E2C41399805}"/>
                  </a:ext>
                </a:extLst>
              </p:cNvPr>
              <p:cNvSpPr txBox="1"/>
              <p:nvPr/>
            </p:nvSpPr>
            <p:spPr>
              <a:xfrm>
                <a:off x="7667013"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48</a:t>
                </a:r>
              </a:p>
            </p:txBody>
          </p:sp>
          <p:sp>
            <p:nvSpPr>
              <p:cNvPr id="180" name="TextBox 179">
                <a:extLst>
                  <a:ext uri="{FF2B5EF4-FFF2-40B4-BE49-F238E27FC236}">
                    <a16:creationId xmlns:a16="http://schemas.microsoft.com/office/drawing/2014/main" id="{E4371DAC-05E6-31C1-2E82-CDEF22E8A0E5}"/>
                  </a:ext>
                </a:extLst>
              </p:cNvPr>
              <p:cNvSpPr txBox="1"/>
              <p:nvPr/>
            </p:nvSpPr>
            <p:spPr>
              <a:xfrm>
                <a:off x="8057919"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51</a:t>
                </a:r>
              </a:p>
            </p:txBody>
          </p:sp>
          <p:sp>
            <p:nvSpPr>
              <p:cNvPr id="181" name="TextBox 180">
                <a:extLst>
                  <a:ext uri="{FF2B5EF4-FFF2-40B4-BE49-F238E27FC236}">
                    <a16:creationId xmlns:a16="http://schemas.microsoft.com/office/drawing/2014/main" id="{F19F58CB-9632-19CC-0FC3-CE261C9CB625}"/>
                  </a:ext>
                </a:extLst>
              </p:cNvPr>
              <p:cNvSpPr txBox="1"/>
              <p:nvPr/>
            </p:nvSpPr>
            <p:spPr>
              <a:xfrm>
                <a:off x="8448825"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54</a:t>
                </a:r>
              </a:p>
            </p:txBody>
          </p:sp>
          <p:sp>
            <p:nvSpPr>
              <p:cNvPr id="182" name="TextBox 181">
                <a:extLst>
                  <a:ext uri="{FF2B5EF4-FFF2-40B4-BE49-F238E27FC236}">
                    <a16:creationId xmlns:a16="http://schemas.microsoft.com/office/drawing/2014/main" id="{9D543EB1-F6A9-7387-1BFF-9BA7FDD5D7B9}"/>
                  </a:ext>
                </a:extLst>
              </p:cNvPr>
              <p:cNvSpPr txBox="1"/>
              <p:nvPr/>
            </p:nvSpPr>
            <p:spPr>
              <a:xfrm>
                <a:off x="8839731"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57</a:t>
                </a:r>
              </a:p>
            </p:txBody>
          </p:sp>
          <p:sp>
            <p:nvSpPr>
              <p:cNvPr id="183" name="TextBox 182">
                <a:extLst>
                  <a:ext uri="{FF2B5EF4-FFF2-40B4-BE49-F238E27FC236}">
                    <a16:creationId xmlns:a16="http://schemas.microsoft.com/office/drawing/2014/main" id="{9CAE420A-6C32-4424-F950-A734BB7DA4AF}"/>
                  </a:ext>
                </a:extLst>
              </p:cNvPr>
              <p:cNvSpPr txBox="1"/>
              <p:nvPr/>
            </p:nvSpPr>
            <p:spPr>
              <a:xfrm>
                <a:off x="9230637"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60</a:t>
                </a:r>
              </a:p>
            </p:txBody>
          </p:sp>
          <p:sp>
            <p:nvSpPr>
              <p:cNvPr id="184" name="TextBox 183">
                <a:extLst>
                  <a:ext uri="{FF2B5EF4-FFF2-40B4-BE49-F238E27FC236}">
                    <a16:creationId xmlns:a16="http://schemas.microsoft.com/office/drawing/2014/main" id="{4619033B-1C54-6721-83B0-6A68B60814D0}"/>
                  </a:ext>
                </a:extLst>
              </p:cNvPr>
              <p:cNvSpPr txBox="1"/>
              <p:nvPr/>
            </p:nvSpPr>
            <p:spPr>
              <a:xfrm>
                <a:off x="9621550" y="4587782"/>
                <a:ext cx="415503" cy="213256"/>
              </a:xfrm>
              <a:prstGeom prst="rect">
                <a:avLst/>
              </a:prstGeom>
              <a:noFill/>
            </p:spPr>
            <p:txBody>
              <a:bodyPr wrap="none" lIns="0" tIns="0" rIns="0" bIns="0" rtlCol="0">
                <a:noAutofit/>
              </a:bodyPr>
              <a:lstStyle/>
              <a:p>
                <a:pPr algn="ctr" defTabSz="342900">
                  <a:defRPr/>
                </a:pPr>
                <a:r>
                  <a:rPr lang="ja-JP" sz="1600">
                    <a:solidFill>
                      <a:srgbClr val="433F3F"/>
                    </a:solidFill>
                    <a:latin typeface="+mn-lt"/>
                    <a:ea typeface="MS Mincho"/>
                    <a:cs typeface="Arial" pitchFamily="34" charset="0"/>
                  </a:rPr>
                  <a:t>63</a:t>
                </a:r>
              </a:p>
            </p:txBody>
          </p:sp>
        </p:grpSp>
        <p:sp>
          <p:nvSpPr>
            <p:cNvPr id="162" name="TextBox 161">
              <a:extLst>
                <a:ext uri="{FF2B5EF4-FFF2-40B4-BE49-F238E27FC236}">
                  <a16:creationId xmlns:a16="http://schemas.microsoft.com/office/drawing/2014/main" id="{3A6BCC53-C3AC-015D-974E-33B4C82E5A45}"/>
                </a:ext>
              </a:extLst>
            </p:cNvPr>
            <p:cNvSpPr txBox="1"/>
            <p:nvPr/>
          </p:nvSpPr>
          <p:spPr>
            <a:xfrm rot="16200000">
              <a:off x="810977" y="2741664"/>
              <a:ext cx="607375" cy="313010"/>
            </a:xfrm>
            <a:prstGeom prst="rect">
              <a:avLst/>
            </a:prstGeom>
            <a:noFill/>
          </p:spPr>
          <p:txBody>
            <a:bodyPr wrap="none" lIns="0" tIns="0" rIns="0" bIns="91440" rtlCol="0">
              <a:spAutoFit/>
            </a:bodyPr>
            <a:lstStyle/>
            <a:p>
              <a:pPr algn="ctr" defTabSz="342900">
                <a:defRPr/>
              </a:pPr>
              <a:r>
                <a:rPr lang="ja-JP" sz="1600">
                  <a:solidFill>
                    <a:srgbClr val="433F3F"/>
                  </a:solidFill>
                  <a:latin typeface="+mn-lt"/>
                  <a:ea typeface="MS Mincho"/>
                  <a:cs typeface="Arial" pitchFamily="34" charset="0"/>
                </a:rPr>
                <a:t>OS, ％</a:t>
              </a:r>
            </a:p>
          </p:txBody>
        </p:sp>
      </p:grpSp>
      <p:sp>
        <p:nvSpPr>
          <p:cNvPr id="63" name="Freeform: Shape 56">
            <a:extLst>
              <a:ext uri="{FF2B5EF4-FFF2-40B4-BE49-F238E27FC236}">
                <a16:creationId xmlns:a16="http://schemas.microsoft.com/office/drawing/2014/main" id="{39BE0A62-E776-C88A-5408-B031C306B2A0}"/>
              </a:ext>
            </a:extLst>
          </p:cNvPr>
          <p:cNvSpPr/>
          <p:nvPr/>
        </p:nvSpPr>
        <p:spPr>
          <a:xfrm>
            <a:off x="1766798" y="1975984"/>
            <a:ext cx="8769494" cy="2815792"/>
          </a:xfrm>
          <a:custGeom>
            <a:avLst/>
            <a:gdLst>
              <a:gd name="connsiteX0" fmla="*/ 0 w 8107828"/>
              <a:gd name="connsiteY0" fmla="*/ 0 h 2875731"/>
              <a:gd name="connsiteX1" fmla="*/ 30476 w 8107828"/>
              <a:gd name="connsiteY1" fmla="*/ 0 h 2875731"/>
              <a:gd name="connsiteX2" fmla="*/ 30476 w 8107828"/>
              <a:gd name="connsiteY2" fmla="*/ 4938 h 2875731"/>
              <a:gd name="connsiteX3" fmla="*/ 42448 w 8107828"/>
              <a:gd name="connsiteY3" fmla="*/ 4938 h 2875731"/>
              <a:gd name="connsiteX4" fmla="*/ 42448 w 8107828"/>
              <a:gd name="connsiteY4" fmla="*/ 14082 h 2875731"/>
              <a:gd name="connsiteX5" fmla="*/ 70094 w 8107828"/>
              <a:gd name="connsiteY5" fmla="*/ 14082 h 2875731"/>
              <a:gd name="connsiteX6" fmla="*/ 70094 w 8107828"/>
              <a:gd name="connsiteY6" fmla="*/ 23227 h 2875731"/>
              <a:gd name="connsiteX7" fmla="*/ 85985 w 8107828"/>
              <a:gd name="connsiteY7" fmla="*/ 23227 h 2875731"/>
              <a:gd name="connsiteX8" fmla="*/ 85985 w 8107828"/>
              <a:gd name="connsiteY8" fmla="*/ 32371 h 2875731"/>
              <a:gd name="connsiteX9" fmla="*/ 108624 w 8107828"/>
              <a:gd name="connsiteY9" fmla="*/ 32371 h 2875731"/>
              <a:gd name="connsiteX10" fmla="*/ 108624 w 8107828"/>
              <a:gd name="connsiteY10" fmla="*/ 37492 h 2875731"/>
              <a:gd name="connsiteX11" fmla="*/ 119508 w 8107828"/>
              <a:gd name="connsiteY11" fmla="*/ 37492 h 2875731"/>
              <a:gd name="connsiteX12" fmla="*/ 119508 w 8107828"/>
              <a:gd name="connsiteY12" fmla="*/ 45722 h 2875731"/>
              <a:gd name="connsiteX13" fmla="*/ 133440 w 8107828"/>
              <a:gd name="connsiteY13" fmla="*/ 45722 h 2875731"/>
              <a:gd name="connsiteX14" fmla="*/ 133440 w 8107828"/>
              <a:gd name="connsiteY14" fmla="*/ 68949 h 2875731"/>
              <a:gd name="connsiteX15" fmla="*/ 143236 w 8107828"/>
              <a:gd name="connsiteY15" fmla="*/ 68949 h 2875731"/>
              <a:gd name="connsiteX16" fmla="*/ 143236 w 8107828"/>
              <a:gd name="connsiteY16" fmla="*/ 87238 h 2875731"/>
              <a:gd name="connsiteX17" fmla="*/ 153031 w 8107828"/>
              <a:gd name="connsiteY17" fmla="*/ 87238 h 2875731"/>
              <a:gd name="connsiteX18" fmla="*/ 153031 w 8107828"/>
              <a:gd name="connsiteY18" fmla="*/ 97296 h 2875731"/>
              <a:gd name="connsiteX19" fmla="*/ 161956 w 8107828"/>
              <a:gd name="connsiteY19" fmla="*/ 97296 h 2875731"/>
              <a:gd name="connsiteX20" fmla="*/ 196568 w 8107828"/>
              <a:gd name="connsiteY20" fmla="*/ 97296 h 2875731"/>
              <a:gd name="connsiteX21" fmla="*/ 196568 w 8107828"/>
              <a:gd name="connsiteY21" fmla="*/ 111379 h 2875731"/>
              <a:gd name="connsiteX22" fmla="*/ 206581 w 8107828"/>
              <a:gd name="connsiteY22" fmla="*/ 111379 h 2875731"/>
              <a:gd name="connsiteX23" fmla="*/ 206581 w 8107828"/>
              <a:gd name="connsiteY23" fmla="*/ 131314 h 2875731"/>
              <a:gd name="connsiteX24" fmla="*/ 215289 w 8107828"/>
              <a:gd name="connsiteY24" fmla="*/ 131314 h 2875731"/>
              <a:gd name="connsiteX25" fmla="*/ 215289 w 8107828"/>
              <a:gd name="connsiteY25" fmla="*/ 137898 h 2875731"/>
              <a:gd name="connsiteX26" fmla="*/ 226173 w 8107828"/>
              <a:gd name="connsiteY26" fmla="*/ 137898 h 2875731"/>
              <a:gd name="connsiteX27" fmla="*/ 244023 w 8107828"/>
              <a:gd name="connsiteY27" fmla="*/ 137898 h 2875731"/>
              <a:gd name="connsiteX28" fmla="*/ 244023 w 8107828"/>
              <a:gd name="connsiteY28" fmla="*/ 153626 h 2875731"/>
              <a:gd name="connsiteX29" fmla="*/ 254036 w 8107828"/>
              <a:gd name="connsiteY29" fmla="*/ 153626 h 2875731"/>
              <a:gd name="connsiteX30" fmla="*/ 254036 w 8107828"/>
              <a:gd name="connsiteY30" fmla="*/ 175207 h 2875731"/>
              <a:gd name="connsiteX31" fmla="*/ 264920 w 8107828"/>
              <a:gd name="connsiteY31" fmla="*/ 175207 h 2875731"/>
              <a:gd name="connsiteX32" fmla="*/ 264920 w 8107828"/>
              <a:gd name="connsiteY32" fmla="*/ 189472 h 2875731"/>
              <a:gd name="connsiteX33" fmla="*/ 273628 w 8107828"/>
              <a:gd name="connsiteY33" fmla="*/ 189472 h 2875731"/>
              <a:gd name="connsiteX34" fmla="*/ 273628 w 8107828"/>
              <a:gd name="connsiteY34" fmla="*/ 204286 h 2875731"/>
              <a:gd name="connsiteX35" fmla="*/ 286471 w 8107828"/>
              <a:gd name="connsiteY35" fmla="*/ 204286 h 2875731"/>
              <a:gd name="connsiteX36" fmla="*/ 286471 w 8107828"/>
              <a:gd name="connsiteY36" fmla="*/ 215991 h 2875731"/>
              <a:gd name="connsiteX37" fmla="*/ 289954 w 8107828"/>
              <a:gd name="connsiteY37" fmla="*/ 215991 h 2875731"/>
              <a:gd name="connsiteX38" fmla="*/ 289954 w 8107828"/>
              <a:gd name="connsiteY38" fmla="*/ 220197 h 2875731"/>
              <a:gd name="connsiteX39" fmla="*/ 302362 w 8107828"/>
              <a:gd name="connsiteY39" fmla="*/ 219649 h 2875731"/>
              <a:gd name="connsiteX40" fmla="*/ 302362 w 8107828"/>
              <a:gd name="connsiteY40" fmla="*/ 228427 h 2875731"/>
              <a:gd name="connsiteX41" fmla="*/ 326089 w 8107828"/>
              <a:gd name="connsiteY41" fmla="*/ 228427 h 2875731"/>
              <a:gd name="connsiteX42" fmla="*/ 326089 w 8107828"/>
              <a:gd name="connsiteY42" fmla="*/ 239218 h 2875731"/>
              <a:gd name="connsiteX43" fmla="*/ 338933 w 8107828"/>
              <a:gd name="connsiteY43" fmla="*/ 239218 h 2875731"/>
              <a:gd name="connsiteX44" fmla="*/ 338933 w 8107828"/>
              <a:gd name="connsiteY44" fmla="*/ 271589 h 2875731"/>
              <a:gd name="connsiteX45" fmla="*/ 366578 w 8107828"/>
              <a:gd name="connsiteY45" fmla="*/ 271589 h 2875731"/>
              <a:gd name="connsiteX46" fmla="*/ 366578 w 8107828"/>
              <a:gd name="connsiteY46" fmla="*/ 283294 h 2875731"/>
              <a:gd name="connsiteX47" fmla="*/ 366578 w 8107828"/>
              <a:gd name="connsiteY47" fmla="*/ 300668 h 2875731"/>
              <a:gd name="connsiteX48" fmla="*/ 377463 w 8107828"/>
              <a:gd name="connsiteY48" fmla="*/ 300668 h 2875731"/>
              <a:gd name="connsiteX49" fmla="*/ 431883 w 8107828"/>
              <a:gd name="connsiteY49" fmla="*/ 300668 h 2875731"/>
              <a:gd name="connsiteX50" fmla="*/ 431883 w 8107828"/>
              <a:gd name="connsiteY50" fmla="*/ 312373 h 2875731"/>
              <a:gd name="connsiteX51" fmla="*/ 436890 w 8107828"/>
              <a:gd name="connsiteY51" fmla="*/ 312373 h 2875731"/>
              <a:gd name="connsiteX52" fmla="*/ 436890 w 8107828"/>
              <a:gd name="connsiteY52" fmla="*/ 318591 h 2875731"/>
              <a:gd name="connsiteX53" fmla="*/ 481298 w 8107828"/>
              <a:gd name="connsiteY53" fmla="*/ 318042 h 2875731"/>
              <a:gd name="connsiteX54" fmla="*/ 481298 w 8107828"/>
              <a:gd name="connsiteY54" fmla="*/ 347122 h 2875731"/>
              <a:gd name="connsiteX55" fmla="*/ 487175 w 8107828"/>
              <a:gd name="connsiteY55" fmla="*/ 347122 h 2875731"/>
              <a:gd name="connsiteX56" fmla="*/ 487175 w 8107828"/>
              <a:gd name="connsiteY56" fmla="*/ 352059 h 2875731"/>
              <a:gd name="connsiteX57" fmla="*/ 508943 w 8107828"/>
              <a:gd name="connsiteY57" fmla="*/ 352059 h 2875731"/>
              <a:gd name="connsiteX58" fmla="*/ 508943 w 8107828"/>
              <a:gd name="connsiteY58" fmla="*/ 357180 h 2875731"/>
              <a:gd name="connsiteX59" fmla="*/ 519827 w 8107828"/>
              <a:gd name="connsiteY59" fmla="*/ 357180 h 2875731"/>
              <a:gd name="connsiteX60" fmla="*/ 519827 w 8107828"/>
              <a:gd name="connsiteY60" fmla="*/ 372909 h 2875731"/>
              <a:gd name="connsiteX61" fmla="*/ 531582 w 8107828"/>
              <a:gd name="connsiteY61" fmla="*/ 372909 h 2875731"/>
              <a:gd name="connsiteX62" fmla="*/ 531582 w 8107828"/>
              <a:gd name="connsiteY62" fmla="*/ 382785 h 2875731"/>
              <a:gd name="connsiteX63" fmla="*/ 537678 w 8107828"/>
              <a:gd name="connsiteY63" fmla="*/ 382785 h 2875731"/>
              <a:gd name="connsiteX64" fmla="*/ 537678 w 8107828"/>
              <a:gd name="connsiteY64" fmla="*/ 391929 h 2875731"/>
              <a:gd name="connsiteX65" fmla="*/ 551392 w 8107828"/>
              <a:gd name="connsiteY65" fmla="*/ 391929 h 2875731"/>
              <a:gd name="connsiteX66" fmla="*/ 551392 w 8107828"/>
              <a:gd name="connsiteY66" fmla="*/ 401073 h 2875731"/>
              <a:gd name="connsiteX67" fmla="*/ 560317 w 8107828"/>
              <a:gd name="connsiteY67" fmla="*/ 401073 h 2875731"/>
              <a:gd name="connsiteX68" fmla="*/ 560317 w 8107828"/>
              <a:gd name="connsiteY68" fmla="*/ 407840 h 2875731"/>
              <a:gd name="connsiteX69" fmla="*/ 581214 w 8107828"/>
              <a:gd name="connsiteY69" fmla="*/ 407840 h 2875731"/>
              <a:gd name="connsiteX70" fmla="*/ 580561 w 8107828"/>
              <a:gd name="connsiteY70" fmla="*/ 413510 h 2875731"/>
              <a:gd name="connsiteX71" fmla="*/ 591010 w 8107828"/>
              <a:gd name="connsiteY71" fmla="*/ 413144 h 2875731"/>
              <a:gd name="connsiteX72" fmla="*/ 591010 w 8107828"/>
              <a:gd name="connsiteY72" fmla="*/ 418631 h 2875731"/>
              <a:gd name="connsiteX73" fmla="*/ 626492 w 8107828"/>
              <a:gd name="connsiteY73" fmla="*/ 418631 h 2875731"/>
              <a:gd name="connsiteX74" fmla="*/ 626492 w 8107828"/>
              <a:gd name="connsiteY74" fmla="*/ 423203 h 2875731"/>
              <a:gd name="connsiteX75" fmla="*/ 637376 w 8107828"/>
              <a:gd name="connsiteY75" fmla="*/ 422654 h 2875731"/>
              <a:gd name="connsiteX76" fmla="*/ 637376 w 8107828"/>
              <a:gd name="connsiteY76" fmla="*/ 432713 h 2875731"/>
              <a:gd name="connsiteX77" fmla="*/ 652179 w 8107828"/>
              <a:gd name="connsiteY77" fmla="*/ 432713 h 2875731"/>
              <a:gd name="connsiteX78" fmla="*/ 652179 w 8107828"/>
              <a:gd name="connsiteY78" fmla="*/ 446064 h 2875731"/>
              <a:gd name="connsiteX79" fmla="*/ 685920 w 8107828"/>
              <a:gd name="connsiteY79" fmla="*/ 446064 h 2875731"/>
              <a:gd name="connsiteX80" fmla="*/ 685920 w 8107828"/>
              <a:gd name="connsiteY80" fmla="*/ 455940 h 2875731"/>
              <a:gd name="connsiteX81" fmla="*/ 695716 w 8107828"/>
              <a:gd name="connsiteY81" fmla="*/ 455940 h 2875731"/>
              <a:gd name="connsiteX82" fmla="*/ 695716 w 8107828"/>
              <a:gd name="connsiteY82" fmla="*/ 479167 h 2875731"/>
              <a:gd name="connsiteX83" fmla="*/ 701593 w 8107828"/>
              <a:gd name="connsiteY83" fmla="*/ 479167 h 2875731"/>
              <a:gd name="connsiteX84" fmla="*/ 701593 w 8107828"/>
              <a:gd name="connsiteY84" fmla="*/ 489226 h 2875731"/>
              <a:gd name="connsiteX85" fmla="*/ 735334 w 8107828"/>
              <a:gd name="connsiteY85" fmla="*/ 489226 h 2875731"/>
              <a:gd name="connsiteX86" fmla="*/ 735334 w 8107828"/>
              <a:gd name="connsiteY86" fmla="*/ 500747 h 2875731"/>
              <a:gd name="connsiteX87" fmla="*/ 748177 w 8107828"/>
              <a:gd name="connsiteY87" fmla="*/ 500747 h 2875731"/>
              <a:gd name="connsiteX88" fmla="*/ 748177 w 8107828"/>
              <a:gd name="connsiteY88" fmla="*/ 507514 h 2875731"/>
              <a:gd name="connsiteX89" fmla="*/ 781700 w 8107828"/>
              <a:gd name="connsiteY89" fmla="*/ 507514 h 2875731"/>
              <a:gd name="connsiteX90" fmla="*/ 781700 w 8107828"/>
              <a:gd name="connsiteY90" fmla="*/ 517390 h 2875731"/>
              <a:gd name="connsiteX91" fmla="*/ 788666 w 8107828"/>
              <a:gd name="connsiteY91" fmla="*/ 517390 h 2875731"/>
              <a:gd name="connsiteX92" fmla="*/ 788666 w 8107828"/>
              <a:gd name="connsiteY92" fmla="*/ 528181 h 2875731"/>
              <a:gd name="connsiteX93" fmla="*/ 798462 w 8107828"/>
              <a:gd name="connsiteY93" fmla="*/ 528181 h 2875731"/>
              <a:gd name="connsiteX94" fmla="*/ 798462 w 8107828"/>
              <a:gd name="connsiteY94" fmla="*/ 540617 h 2875731"/>
              <a:gd name="connsiteX95" fmla="*/ 812394 w 8107828"/>
              <a:gd name="connsiteY95" fmla="*/ 540617 h 2875731"/>
              <a:gd name="connsiteX96" fmla="*/ 812394 w 8107828"/>
              <a:gd name="connsiteY96" fmla="*/ 556345 h 2875731"/>
              <a:gd name="connsiteX97" fmla="*/ 820230 w 8107828"/>
              <a:gd name="connsiteY97" fmla="*/ 556345 h 2875731"/>
              <a:gd name="connsiteX98" fmla="*/ 820230 w 8107828"/>
              <a:gd name="connsiteY98" fmla="*/ 563844 h 2875731"/>
              <a:gd name="connsiteX99" fmla="*/ 892501 w 8107828"/>
              <a:gd name="connsiteY99" fmla="*/ 563844 h 2875731"/>
              <a:gd name="connsiteX100" fmla="*/ 892501 w 8107828"/>
              <a:gd name="connsiteY100" fmla="*/ 602068 h 2875731"/>
              <a:gd name="connsiteX101" fmla="*/ 899467 w 8107828"/>
              <a:gd name="connsiteY101" fmla="*/ 602068 h 2875731"/>
              <a:gd name="connsiteX102" fmla="*/ 899467 w 8107828"/>
              <a:gd name="connsiteY102" fmla="*/ 609566 h 2875731"/>
              <a:gd name="connsiteX103" fmla="*/ 915140 w 8107828"/>
              <a:gd name="connsiteY103" fmla="*/ 609566 h 2875731"/>
              <a:gd name="connsiteX104" fmla="*/ 915140 w 8107828"/>
              <a:gd name="connsiteY104" fmla="*/ 617064 h 2875731"/>
              <a:gd name="connsiteX105" fmla="*/ 919058 w 8107828"/>
              <a:gd name="connsiteY105" fmla="*/ 617064 h 2875731"/>
              <a:gd name="connsiteX106" fmla="*/ 919058 w 8107828"/>
              <a:gd name="connsiteY106" fmla="*/ 621637 h 2875731"/>
              <a:gd name="connsiteX107" fmla="*/ 966513 w 8107828"/>
              <a:gd name="connsiteY107" fmla="*/ 621271 h 2875731"/>
              <a:gd name="connsiteX108" fmla="*/ 966513 w 8107828"/>
              <a:gd name="connsiteY108" fmla="*/ 636999 h 2875731"/>
              <a:gd name="connsiteX109" fmla="*/ 971955 w 8107828"/>
              <a:gd name="connsiteY109" fmla="*/ 636633 h 2875731"/>
              <a:gd name="connsiteX110" fmla="*/ 973044 w 8107828"/>
              <a:gd name="connsiteY110" fmla="*/ 642303 h 2875731"/>
              <a:gd name="connsiteX111" fmla="*/ 995248 w 8107828"/>
              <a:gd name="connsiteY111" fmla="*/ 642303 h 2875731"/>
              <a:gd name="connsiteX112" fmla="*/ 995248 w 8107828"/>
              <a:gd name="connsiteY112" fmla="*/ 650350 h 2875731"/>
              <a:gd name="connsiteX113" fmla="*/ 1005043 w 8107828"/>
              <a:gd name="connsiteY113" fmla="*/ 650350 h 2875731"/>
              <a:gd name="connsiteX114" fmla="*/ 1005043 w 8107828"/>
              <a:gd name="connsiteY114" fmla="*/ 656019 h 2875731"/>
              <a:gd name="connsiteX115" fmla="*/ 1020934 w 8107828"/>
              <a:gd name="connsiteY115" fmla="*/ 656019 h 2875731"/>
              <a:gd name="connsiteX116" fmla="*/ 1020934 w 8107828"/>
              <a:gd name="connsiteY116" fmla="*/ 662786 h 2875731"/>
              <a:gd name="connsiteX117" fmla="*/ 1029859 w 8107828"/>
              <a:gd name="connsiteY117" fmla="*/ 662786 h 2875731"/>
              <a:gd name="connsiteX118" fmla="*/ 1029859 w 8107828"/>
              <a:gd name="connsiteY118" fmla="*/ 672662 h 2875731"/>
              <a:gd name="connsiteX119" fmla="*/ 1037696 w 8107828"/>
              <a:gd name="connsiteY119" fmla="*/ 672662 h 2875731"/>
              <a:gd name="connsiteX120" fmla="*/ 1037696 w 8107828"/>
              <a:gd name="connsiteY120" fmla="*/ 683453 h 2875731"/>
              <a:gd name="connsiteX121" fmla="*/ 1037696 w 8107828"/>
              <a:gd name="connsiteY121" fmla="*/ 695158 h 2875731"/>
              <a:gd name="connsiteX122" fmla="*/ 1046621 w 8107828"/>
              <a:gd name="connsiteY122" fmla="*/ 695158 h 2875731"/>
              <a:gd name="connsiteX123" fmla="*/ 1046621 w 8107828"/>
              <a:gd name="connsiteY123" fmla="*/ 707594 h 2875731"/>
              <a:gd name="connsiteX124" fmla="*/ 1060553 w 8107828"/>
              <a:gd name="connsiteY124" fmla="*/ 707594 h 2875731"/>
              <a:gd name="connsiteX125" fmla="*/ 1060553 w 8107828"/>
              <a:gd name="connsiteY125" fmla="*/ 715824 h 2875731"/>
              <a:gd name="connsiteX126" fmla="*/ 1070348 w 8107828"/>
              <a:gd name="connsiteY126" fmla="*/ 715824 h 2875731"/>
              <a:gd name="connsiteX127" fmla="*/ 1070348 w 8107828"/>
              <a:gd name="connsiteY127" fmla="*/ 724968 h 2875731"/>
              <a:gd name="connsiteX128" fmla="*/ 1079273 w 8107828"/>
              <a:gd name="connsiteY128" fmla="*/ 724968 h 2875731"/>
              <a:gd name="connsiteX129" fmla="*/ 1079273 w 8107828"/>
              <a:gd name="connsiteY129" fmla="*/ 739051 h 2875731"/>
              <a:gd name="connsiteX130" fmla="*/ 1106048 w 8107828"/>
              <a:gd name="connsiteY130" fmla="*/ 739051 h 2875731"/>
              <a:gd name="connsiteX131" fmla="*/ 1106048 w 8107828"/>
              <a:gd name="connsiteY131" fmla="*/ 749841 h 2875731"/>
              <a:gd name="connsiteX132" fmla="*/ 1114756 w 8107828"/>
              <a:gd name="connsiteY132" fmla="*/ 749841 h 2875731"/>
              <a:gd name="connsiteX133" fmla="*/ 1125640 w 8107828"/>
              <a:gd name="connsiteY133" fmla="*/ 749841 h 2875731"/>
              <a:gd name="connsiteX134" fmla="*/ 1125640 w 8107828"/>
              <a:gd name="connsiteY134" fmla="*/ 760631 h 2875731"/>
              <a:gd name="connsiteX135" fmla="*/ 1137612 w 8107828"/>
              <a:gd name="connsiteY135" fmla="*/ 760631 h 2875731"/>
              <a:gd name="connsiteX136" fmla="*/ 1137612 w 8107828"/>
              <a:gd name="connsiteY136" fmla="*/ 773982 h 2875731"/>
              <a:gd name="connsiteX137" fmla="*/ 1146537 w 8107828"/>
              <a:gd name="connsiteY137" fmla="*/ 773982 h 2875731"/>
              <a:gd name="connsiteX138" fmla="*/ 1146537 w 8107828"/>
              <a:gd name="connsiteY138" fmla="*/ 782395 h 2875731"/>
              <a:gd name="connsiteX139" fmla="*/ 1154374 w 8107828"/>
              <a:gd name="connsiteY139" fmla="*/ 782395 h 2875731"/>
              <a:gd name="connsiteX140" fmla="*/ 1198781 w 8107828"/>
              <a:gd name="connsiteY140" fmla="*/ 782395 h 2875731"/>
              <a:gd name="connsiteX141" fmla="*/ 1198781 w 8107828"/>
              <a:gd name="connsiteY141" fmla="*/ 813852 h 2875731"/>
              <a:gd name="connsiteX142" fmla="*/ 1207706 w 8107828"/>
              <a:gd name="connsiteY142" fmla="*/ 813852 h 2875731"/>
              <a:gd name="connsiteX143" fmla="*/ 1207706 w 8107828"/>
              <a:gd name="connsiteY143" fmla="*/ 820436 h 2875731"/>
              <a:gd name="connsiteX144" fmla="*/ 1219679 w 8107828"/>
              <a:gd name="connsiteY144" fmla="*/ 820436 h 2875731"/>
              <a:gd name="connsiteX145" fmla="*/ 1219679 w 8107828"/>
              <a:gd name="connsiteY145" fmla="*/ 825557 h 2875731"/>
              <a:gd name="connsiteX146" fmla="*/ 1238400 w 8107828"/>
              <a:gd name="connsiteY146" fmla="*/ 825557 h 2875731"/>
              <a:gd name="connsiteX147" fmla="*/ 1238400 w 8107828"/>
              <a:gd name="connsiteY147" fmla="*/ 847137 h 2875731"/>
              <a:gd name="connsiteX148" fmla="*/ 1249284 w 8107828"/>
              <a:gd name="connsiteY148" fmla="*/ 847137 h 2875731"/>
              <a:gd name="connsiteX149" fmla="*/ 1249284 w 8107828"/>
              <a:gd name="connsiteY149" fmla="*/ 853721 h 2875731"/>
              <a:gd name="connsiteX150" fmla="*/ 1284766 w 8107828"/>
              <a:gd name="connsiteY150" fmla="*/ 853721 h 2875731"/>
              <a:gd name="connsiteX151" fmla="*/ 1284766 w 8107828"/>
              <a:gd name="connsiteY151" fmla="*/ 859574 h 2875731"/>
              <a:gd name="connsiteX152" fmla="*/ 1320466 w 8107828"/>
              <a:gd name="connsiteY152" fmla="*/ 859574 h 2875731"/>
              <a:gd name="connsiteX153" fmla="*/ 1320466 w 8107828"/>
              <a:gd name="connsiteY153" fmla="*/ 879509 h 2875731"/>
              <a:gd name="connsiteX154" fmla="*/ 1320466 w 8107828"/>
              <a:gd name="connsiteY154" fmla="*/ 900175 h 2875731"/>
              <a:gd name="connsiteX155" fmla="*/ 1339187 w 8107828"/>
              <a:gd name="connsiteY155" fmla="*/ 900175 h 2875731"/>
              <a:gd name="connsiteX156" fmla="*/ 1339187 w 8107828"/>
              <a:gd name="connsiteY156" fmla="*/ 910965 h 2875731"/>
              <a:gd name="connsiteX157" fmla="*/ 1349201 w 8107828"/>
              <a:gd name="connsiteY157" fmla="*/ 910965 h 2875731"/>
              <a:gd name="connsiteX158" fmla="*/ 1349201 w 8107828"/>
              <a:gd name="connsiteY158" fmla="*/ 917732 h 2875731"/>
              <a:gd name="connsiteX159" fmla="*/ 1381635 w 8107828"/>
              <a:gd name="connsiteY159" fmla="*/ 917732 h 2875731"/>
              <a:gd name="connsiteX160" fmla="*/ 1381635 w 8107828"/>
              <a:gd name="connsiteY160" fmla="*/ 926877 h 2875731"/>
              <a:gd name="connsiteX161" fmla="*/ 1391649 w 8107828"/>
              <a:gd name="connsiteY161" fmla="*/ 926877 h 2875731"/>
              <a:gd name="connsiteX162" fmla="*/ 1391649 w 8107828"/>
              <a:gd name="connsiteY162" fmla="*/ 934192 h 2875731"/>
              <a:gd name="connsiteX163" fmla="*/ 1406451 w 8107828"/>
              <a:gd name="connsiteY163" fmla="*/ 933826 h 2875731"/>
              <a:gd name="connsiteX164" fmla="*/ 1406234 w 8107828"/>
              <a:gd name="connsiteY164" fmla="*/ 938216 h 2875731"/>
              <a:gd name="connsiteX165" fmla="*/ 1410805 w 8107828"/>
              <a:gd name="connsiteY165" fmla="*/ 938399 h 2875731"/>
              <a:gd name="connsiteX166" fmla="*/ 1410805 w 8107828"/>
              <a:gd name="connsiteY166" fmla="*/ 947543 h 2875731"/>
              <a:gd name="connsiteX167" fmla="*/ 1421254 w 8107828"/>
              <a:gd name="connsiteY167" fmla="*/ 947543 h 2875731"/>
              <a:gd name="connsiteX168" fmla="*/ 1421254 w 8107828"/>
              <a:gd name="connsiteY168" fmla="*/ 958333 h 2875731"/>
              <a:gd name="connsiteX169" fmla="*/ 1438015 w 8107828"/>
              <a:gd name="connsiteY169" fmla="*/ 958333 h 2875731"/>
              <a:gd name="connsiteX170" fmla="*/ 1438015 w 8107828"/>
              <a:gd name="connsiteY170" fmla="*/ 964186 h 2875731"/>
              <a:gd name="connsiteX171" fmla="*/ 1449988 w 8107828"/>
              <a:gd name="connsiteY171" fmla="*/ 964186 h 2875731"/>
              <a:gd name="connsiteX172" fmla="*/ 1449988 w 8107828"/>
              <a:gd name="connsiteY172" fmla="*/ 971684 h 2875731"/>
              <a:gd name="connsiteX173" fmla="*/ 1461743 w 8107828"/>
              <a:gd name="connsiteY173" fmla="*/ 971684 h 2875731"/>
              <a:gd name="connsiteX174" fmla="*/ 1461743 w 8107828"/>
              <a:gd name="connsiteY174" fmla="*/ 981560 h 2875731"/>
              <a:gd name="connsiteX175" fmla="*/ 1461743 w 8107828"/>
              <a:gd name="connsiteY175" fmla="*/ 992351 h 2875731"/>
              <a:gd name="connsiteX176" fmla="*/ 1513116 w 8107828"/>
              <a:gd name="connsiteY176" fmla="*/ 992351 h 2875731"/>
              <a:gd name="connsiteX177" fmla="*/ 1513116 w 8107828"/>
              <a:gd name="connsiteY177" fmla="*/ 1004055 h 2875731"/>
              <a:gd name="connsiteX178" fmla="*/ 1536843 w 8107828"/>
              <a:gd name="connsiteY178" fmla="*/ 1004055 h 2875731"/>
              <a:gd name="connsiteX179" fmla="*/ 1536843 w 8107828"/>
              <a:gd name="connsiteY179" fmla="*/ 1013200 h 2875731"/>
              <a:gd name="connsiteX180" fmla="*/ 1546857 w 8107828"/>
              <a:gd name="connsiteY180" fmla="*/ 1013200 h 2875731"/>
              <a:gd name="connsiteX181" fmla="*/ 1546857 w 8107828"/>
              <a:gd name="connsiteY181" fmla="*/ 1024722 h 2875731"/>
              <a:gd name="connsiteX182" fmla="*/ 1554693 w 8107828"/>
              <a:gd name="connsiteY182" fmla="*/ 1024722 h 2875731"/>
              <a:gd name="connsiteX183" fmla="*/ 1554693 w 8107828"/>
              <a:gd name="connsiteY183" fmla="*/ 1037158 h 2875731"/>
              <a:gd name="connsiteX184" fmla="*/ 1571455 w 8107828"/>
              <a:gd name="connsiteY184" fmla="*/ 1037158 h 2875731"/>
              <a:gd name="connsiteX185" fmla="*/ 1571455 w 8107828"/>
              <a:gd name="connsiteY185" fmla="*/ 1047217 h 2875731"/>
              <a:gd name="connsiteX186" fmla="*/ 1579509 w 8107828"/>
              <a:gd name="connsiteY186" fmla="*/ 1047217 h 2875731"/>
              <a:gd name="connsiteX187" fmla="*/ 1579509 w 8107828"/>
              <a:gd name="connsiteY187" fmla="*/ 1054715 h 2875731"/>
              <a:gd name="connsiteX188" fmla="*/ 1589305 w 8107828"/>
              <a:gd name="connsiteY188" fmla="*/ 1054715 h 2875731"/>
              <a:gd name="connsiteX189" fmla="*/ 1589305 w 8107828"/>
              <a:gd name="connsiteY189" fmla="*/ 1083795 h 2875731"/>
              <a:gd name="connsiteX190" fmla="*/ 1605196 w 8107828"/>
              <a:gd name="connsiteY190" fmla="*/ 1083795 h 2875731"/>
              <a:gd name="connsiteX191" fmla="*/ 1605196 w 8107828"/>
              <a:gd name="connsiteY191" fmla="*/ 1089647 h 2875731"/>
              <a:gd name="connsiteX192" fmla="*/ 1631753 w 8107828"/>
              <a:gd name="connsiteY192" fmla="*/ 1089647 h 2875731"/>
              <a:gd name="connsiteX193" fmla="*/ 1631753 w 8107828"/>
              <a:gd name="connsiteY193" fmla="*/ 1103729 h 2875731"/>
              <a:gd name="connsiteX194" fmla="*/ 1697058 w 8107828"/>
              <a:gd name="connsiteY194" fmla="*/ 1103729 h 2875731"/>
              <a:gd name="connsiteX195" fmla="*/ 1697058 w 8107828"/>
              <a:gd name="connsiteY195" fmla="*/ 1118543 h 2875731"/>
              <a:gd name="connsiteX196" fmla="*/ 1704024 w 8107828"/>
              <a:gd name="connsiteY196" fmla="*/ 1118543 h 2875731"/>
              <a:gd name="connsiteX197" fmla="*/ 1704024 w 8107828"/>
              <a:gd name="connsiteY197" fmla="*/ 1126956 h 2875731"/>
              <a:gd name="connsiteX198" fmla="*/ 1711861 w 8107828"/>
              <a:gd name="connsiteY198" fmla="*/ 1126956 h 2875731"/>
              <a:gd name="connsiteX199" fmla="*/ 1711861 w 8107828"/>
              <a:gd name="connsiteY199" fmla="*/ 1131894 h 2875731"/>
              <a:gd name="connsiteX200" fmla="*/ 1724704 w 8107828"/>
              <a:gd name="connsiteY200" fmla="*/ 1131894 h 2875731"/>
              <a:gd name="connsiteX201" fmla="*/ 1724704 w 8107828"/>
              <a:gd name="connsiteY201" fmla="*/ 1142685 h 2875731"/>
              <a:gd name="connsiteX202" fmla="*/ 1735588 w 8107828"/>
              <a:gd name="connsiteY202" fmla="*/ 1142685 h 2875731"/>
              <a:gd name="connsiteX203" fmla="*/ 1735588 w 8107828"/>
              <a:gd name="connsiteY203" fmla="*/ 1151097 h 2875731"/>
              <a:gd name="connsiteX204" fmla="*/ 1748431 w 8107828"/>
              <a:gd name="connsiteY204" fmla="*/ 1151097 h 2875731"/>
              <a:gd name="connsiteX205" fmla="*/ 1748431 w 8107828"/>
              <a:gd name="connsiteY205" fmla="*/ 1157681 h 2875731"/>
              <a:gd name="connsiteX206" fmla="*/ 1756268 w 8107828"/>
              <a:gd name="connsiteY206" fmla="*/ 1157681 h 2875731"/>
              <a:gd name="connsiteX207" fmla="*/ 1756268 w 8107828"/>
              <a:gd name="connsiteY207" fmla="*/ 1164265 h 2875731"/>
              <a:gd name="connsiteX208" fmla="*/ 1795886 w 8107828"/>
              <a:gd name="connsiteY208" fmla="*/ 1164265 h 2875731"/>
              <a:gd name="connsiteX209" fmla="*/ 1795886 w 8107828"/>
              <a:gd name="connsiteY209" fmla="*/ 1177616 h 2875731"/>
              <a:gd name="connsiteX210" fmla="*/ 1804811 w 8107828"/>
              <a:gd name="connsiteY210" fmla="*/ 1177616 h 2875731"/>
              <a:gd name="connsiteX211" fmla="*/ 1804811 w 8107828"/>
              <a:gd name="connsiteY211" fmla="*/ 1185846 h 2875731"/>
              <a:gd name="connsiteX212" fmla="*/ 1815696 w 8107828"/>
              <a:gd name="connsiteY212" fmla="*/ 1185846 h 2875731"/>
              <a:gd name="connsiteX213" fmla="*/ 1815696 w 8107828"/>
              <a:gd name="connsiteY213" fmla="*/ 1192613 h 2875731"/>
              <a:gd name="connsiteX214" fmla="*/ 1815696 w 8107828"/>
              <a:gd name="connsiteY214" fmla="*/ 1202489 h 2875731"/>
              <a:gd name="connsiteX215" fmla="*/ 1829410 w 8107828"/>
              <a:gd name="connsiteY215" fmla="*/ 1202489 h 2875731"/>
              <a:gd name="connsiteX216" fmla="*/ 1829410 w 8107828"/>
              <a:gd name="connsiteY216" fmla="*/ 1216571 h 2875731"/>
              <a:gd name="connsiteX217" fmla="*/ 1845301 w 8107828"/>
              <a:gd name="connsiteY217" fmla="*/ 1216571 h 2875731"/>
              <a:gd name="connsiteX218" fmla="*/ 1845301 w 8107828"/>
              <a:gd name="connsiteY218" fmla="*/ 1237421 h 2875731"/>
              <a:gd name="connsiteX219" fmla="*/ 1853137 w 8107828"/>
              <a:gd name="connsiteY219" fmla="*/ 1237421 h 2875731"/>
              <a:gd name="connsiteX220" fmla="*/ 1853137 w 8107828"/>
              <a:gd name="connsiteY220" fmla="*/ 1246565 h 2875731"/>
              <a:gd name="connsiteX221" fmla="*/ 1872075 w 8107828"/>
              <a:gd name="connsiteY221" fmla="*/ 1246565 h 2875731"/>
              <a:gd name="connsiteX222" fmla="*/ 1872075 w 8107828"/>
              <a:gd name="connsiteY222" fmla="*/ 1261379 h 2875731"/>
              <a:gd name="connsiteX223" fmla="*/ 1884919 w 8107828"/>
              <a:gd name="connsiteY223" fmla="*/ 1261379 h 2875731"/>
              <a:gd name="connsiteX224" fmla="*/ 1884919 w 8107828"/>
              <a:gd name="connsiteY224" fmla="*/ 1270523 h 2875731"/>
              <a:gd name="connsiteX225" fmla="*/ 1891667 w 8107828"/>
              <a:gd name="connsiteY225" fmla="*/ 1270523 h 2875731"/>
              <a:gd name="connsiteX226" fmla="*/ 1891667 w 8107828"/>
              <a:gd name="connsiteY226" fmla="*/ 1281314 h 2875731"/>
              <a:gd name="connsiteX227" fmla="*/ 1921490 w 8107828"/>
              <a:gd name="connsiteY227" fmla="*/ 1281314 h 2875731"/>
              <a:gd name="connsiteX228" fmla="*/ 1921490 w 8107828"/>
              <a:gd name="connsiteY228" fmla="*/ 1292104 h 2875731"/>
              <a:gd name="connsiteX229" fmla="*/ 1928238 w 8107828"/>
              <a:gd name="connsiteY229" fmla="*/ 1292104 h 2875731"/>
              <a:gd name="connsiteX230" fmla="*/ 1928238 w 8107828"/>
              <a:gd name="connsiteY230" fmla="*/ 1302163 h 2875731"/>
              <a:gd name="connsiteX231" fmla="*/ 1937163 w 8107828"/>
              <a:gd name="connsiteY231" fmla="*/ 1302163 h 2875731"/>
              <a:gd name="connsiteX232" fmla="*/ 1937163 w 8107828"/>
              <a:gd name="connsiteY232" fmla="*/ 1308015 h 2875731"/>
              <a:gd name="connsiteX233" fmla="*/ 2024236 w 8107828"/>
              <a:gd name="connsiteY233" fmla="*/ 1308015 h 2875731"/>
              <a:gd name="connsiteX234" fmla="*/ 2024236 w 8107828"/>
              <a:gd name="connsiteY234" fmla="*/ 1312953 h 2875731"/>
              <a:gd name="connsiteX235" fmla="*/ 2037950 w 8107828"/>
              <a:gd name="connsiteY235" fmla="*/ 1312953 h 2875731"/>
              <a:gd name="connsiteX236" fmla="*/ 2037950 w 8107828"/>
              <a:gd name="connsiteY236" fmla="*/ 1327950 h 2875731"/>
              <a:gd name="connsiteX237" fmla="*/ 2055800 w 8107828"/>
              <a:gd name="connsiteY237" fmla="*/ 1327950 h 2875731"/>
              <a:gd name="connsiteX238" fmla="*/ 2055800 w 8107828"/>
              <a:gd name="connsiteY238" fmla="*/ 1340387 h 2875731"/>
              <a:gd name="connsiteX239" fmla="*/ 2075609 w 8107828"/>
              <a:gd name="connsiteY239" fmla="*/ 1340387 h 2875731"/>
              <a:gd name="connsiteX240" fmla="*/ 2075609 w 8107828"/>
              <a:gd name="connsiteY240" fmla="*/ 1348616 h 2875731"/>
              <a:gd name="connsiteX241" fmla="*/ 2079528 w 8107828"/>
              <a:gd name="connsiteY241" fmla="*/ 1348616 h 2875731"/>
              <a:gd name="connsiteX242" fmla="*/ 2079528 w 8107828"/>
              <a:gd name="connsiteY242" fmla="*/ 1353189 h 2875731"/>
              <a:gd name="connsiteX243" fmla="*/ 2111092 w 8107828"/>
              <a:gd name="connsiteY243" fmla="*/ 1352823 h 2875731"/>
              <a:gd name="connsiteX244" fmla="*/ 2111092 w 8107828"/>
              <a:gd name="connsiteY244" fmla="*/ 1361967 h 2875731"/>
              <a:gd name="connsiteX245" fmla="*/ 2121105 w 8107828"/>
              <a:gd name="connsiteY245" fmla="*/ 1361967 h 2875731"/>
              <a:gd name="connsiteX246" fmla="*/ 2121105 w 8107828"/>
              <a:gd name="connsiteY246" fmla="*/ 1371843 h 2875731"/>
              <a:gd name="connsiteX247" fmla="*/ 2130901 w 8107828"/>
              <a:gd name="connsiteY247" fmla="*/ 1371843 h 2875731"/>
              <a:gd name="connsiteX248" fmla="*/ 2130901 w 8107828"/>
              <a:gd name="connsiteY248" fmla="*/ 1382634 h 2875731"/>
              <a:gd name="connsiteX249" fmla="*/ 2130901 w 8107828"/>
              <a:gd name="connsiteY249" fmla="*/ 1391778 h 2875731"/>
              <a:gd name="connsiteX250" fmla="*/ 2157676 w 8107828"/>
              <a:gd name="connsiteY250" fmla="*/ 1391778 h 2875731"/>
              <a:gd name="connsiteX251" fmla="*/ 2157676 w 8107828"/>
              <a:gd name="connsiteY251" fmla="*/ 1406775 h 2875731"/>
              <a:gd name="connsiteX252" fmla="*/ 2181403 w 8107828"/>
              <a:gd name="connsiteY252" fmla="*/ 1406775 h 2875731"/>
              <a:gd name="connsiteX253" fmla="*/ 2181403 w 8107828"/>
              <a:gd name="connsiteY253" fmla="*/ 1413359 h 2875731"/>
              <a:gd name="connsiteX254" fmla="*/ 2189240 w 8107828"/>
              <a:gd name="connsiteY254" fmla="*/ 1413359 h 2875731"/>
              <a:gd name="connsiteX255" fmla="*/ 2189240 w 8107828"/>
              <a:gd name="connsiteY255" fmla="*/ 1421772 h 2875731"/>
              <a:gd name="connsiteX256" fmla="*/ 2197077 w 8107828"/>
              <a:gd name="connsiteY256" fmla="*/ 1421772 h 2875731"/>
              <a:gd name="connsiteX257" fmla="*/ 2197077 w 8107828"/>
              <a:gd name="connsiteY257" fmla="*/ 1428356 h 2875731"/>
              <a:gd name="connsiteX258" fmla="*/ 2203172 w 8107828"/>
              <a:gd name="connsiteY258" fmla="*/ 1428356 h 2875731"/>
              <a:gd name="connsiteX259" fmla="*/ 2203172 w 8107828"/>
              <a:gd name="connsiteY259" fmla="*/ 1442438 h 2875731"/>
              <a:gd name="connsiteX260" fmla="*/ 2212967 w 8107828"/>
              <a:gd name="connsiteY260" fmla="*/ 1442438 h 2875731"/>
              <a:gd name="connsiteX261" fmla="*/ 2212967 w 8107828"/>
              <a:gd name="connsiteY261" fmla="*/ 1460727 h 2875731"/>
              <a:gd name="connsiteX262" fmla="*/ 2222981 w 8107828"/>
              <a:gd name="connsiteY262" fmla="*/ 1460727 h 2875731"/>
              <a:gd name="connsiteX263" fmla="*/ 2222981 w 8107828"/>
              <a:gd name="connsiteY263" fmla="*/ 1466579 h 2875731"/>
              <a:gd name="connsiteX264" fmla="*/ 2230817 w 8107828"/>
              <a:gd name="connsiteY264" fmla="*/ 1466579 h 2875731"/>
              <a:gd name="connsiteX265" fmla="*/ 2230817 w 8107828"/>
              <a:gd name="connsiteY265" fmla="*/ 1477370 h 2875731"/>
              <a:gd name="connsiteX266" fmla="*/ 2238654 w 8107828"/>
              <a:gd name="connsiteY266" fmla="*/ 1477370 h 2875731"/>
              <a:gd name="connsiteX267" fmla="*/ 2238654 w 8107828"/>
              <a:gd name="connsiteY267" fmla="*/ 1497305 h 2875731"/>
              <a:gd name="connsiteX268" fmla="*/ 2250627 w 8107828"/>
              <a:gd name="connsiteY268" fmla="*/ 1497305 h 2875731"/>
              <a:gd name="connsiteX269" fmla="*/ 2250627 w 8107828"/>
              <a:gd name="connsiteY269" fmla="*/ 1508095 h 2875731"/>
              <a:gd name="connsiteX270" fmla="*/ 2260422 w 8107828"/>
              <a:gd name="connsiteY270" fmla="*/ 1508095 h 2875731"/>
              <a:gd name="connsiteX271" fmla="*/ 2260422 w 8107828"/>
              <a:gd name="connsiteY271" fmla="*/ 1520531 h 2875731"/>
              <a:gd name="connsiteX272" fmla="*/ 2269347 w 8107828"/>
              <a:gd name="connsiteY272" fmla="*/ 1520531 h 2875731"/>
              <a:gd name="connsiteX273" fmla="*/ 2269347 w 8107828"/>
              <a:gd name="connsiteY273" fmla="*/ 1528944 h 2875731"/>
              <a:gd name="connsiteX274" fmla="*/ 2280232 w 8107828"/>
              <a:gd name="connsiteY274" fmla="*/ 1528944 h 2875731"/>
              <a:gd name="connsiteX275" fmla="*/ 2280232 w 8107828"/>
              <a:gd name="connsiteY275" fmla="*/ 1533882 h 2875731"/>
              <a:gd name="connsiteX276" fmla="*/ 2286109 w 8107828"/>
              <a:gd name="connsiteY276" fmla="*/ 1533882 h 2875731"/>
              <a:gd name="connsiteX277" fmla="*/ 2286109 w 8107828"/>
              <a:gd name="connsiteY277" fmla="*/ 1544672 h 2875731"/>
              <a:gd name="connsiteX278" fmla="*/ 2291986 w 8107828"/>
              <a:gd name="connsiteY278" fmla="*/ 1544672 h 2875731"/>
              <a:gd name="connsiteX279" fmla="*/ 2291986 w 8107828"/>
              <a:gd name="connsiteY279" fmla="*/ 1561315 h 2875731"/>
              <a:gd name="connsiteX280" fmla="*/ 2304830 w 8107828"/>
              <a:gd name="connsiteY280" fmla="*/ 1561315 h 2875731"/>
              <a:gd name="connsiteX281" fmla="*/ 2304830 w 8107828"/>
              <a:gd name="connsiteY281" fmla="*/ 1577044 h 2875731"/>
              <a:gd name="connsiteX282" fmla="*/ 2335523 w 8107828"/>
              <a:gd name="connsiteY282" fmla="*/ 1577044 h 2875731"/>
              <a:gd name="connsiteX283" fmla="*/ 2335523 w 8107828"/>
              <a:gd name="connsiteY283" fmla="*/ 1587834 h 2875731"/>
              <a:gd name="connsiteX284" fmla="*/ 2345536 w 8107828"/>
              <a:gd name="connsiteY284" fmla="*/ 1587834 h 2875731"/>
              <a:gd name="connsiteX285" fmla="*/ 2345536 w 8107828"/>
              <a:gd name="connsiteY285" fmla="*/ 1606854 h 2875731"/>
              <a:gd name="connsiteX286" fmla="*/ 2357291 w 8107828"/>
              <a:gd name="connsiteY286" fmla="*/ 1606854 h 2875731"/>
              <a:gd name="connsiteX287" fmla="*/ 2357291 w 8107828"/>
              <a:gd name="connsiteY287" fmla="*/ 1628435 h 2875731"/>
              <a:gd name="connsiteX288" fmla="*/ 2369264 w 8107828"/>
              <a:gd name="connsiteY288" fmla="*/ 1628435 h 2875731"/>
              <a:gd name="connsiteX289" fmla="*/ 2369264 w 8107828"/>
              <a:gd name="connsiteY289" fmla="*/ 1636848 h 2875731"/>
              <a:gd name="connsiteX290" fmla="*/ 2384937 w 8107828"/>
              <a:gd name="connsiteY290" fmla="*/ 1636848 h 2875731"/>
              <a:gd name="connsiteX291" fmla="*/ 2384937 w 8107828"/>
              <a:gd name="connsiteY291" fmla="*/ 1645992 h 2875731"/>
              <a:gd name="connsiteX292" fmla="*/ 2391903 w 8107828"/>
              <a:gd name="connsiteY292" fmla="*/ 1645992 h 2875731"/>
              <a:gd name="connsiteX293" fmla="*/ 2431521 w 8107828"/>
              <a:gd name="connsiteY293" fmla="*/ 1645992 h 2875731"/>
              <a:gd name="connsiteX294" fmla="*/ 2431521 w 8107828"/>
              <a:gd name="connsiteY294" fmla="*/ 1656783 h 2875731"/>
              <a:gd name="connsiteX295" fmla="*/ 2446324 w 8107828"/>
              <a:gd name="connsiteY295" fmla="*/ 1656783 h 2875731"/>
              <a:gd name="connsiteX296" fmla="*/ 2446324 w 8107828"/>
              <a:gd name="connsiteY296" fmla="*/ 1664281 h 2875731"/>
              <a:gd name="connsiteX297" fmla="*/ 2457208 w 8107828"/>
              <a:gd name="connsiteY297" fmla="*/ 1664281 h 2875731"/>
              <a:gd name="connsiteX298" fmla="*/ 2457208 w 8107828"/>
              <a:gd name="connsiteY298" fmla="*/ 1670865 h 2875731"/>
              <a:gd name="connsiteX299" fmla="*/ 2467004 w 8107828"/>
              <a:gd name="connsiteY299" fmla="*/ 1670865 h 2875731"/>
              <a:gd name="connsiteX300" fmla="*/ 2467004 w 8107828"/>
              <a:gd name="connsiteY300" fmla="*/ 1680010 h 2875731"/>
              <a:gd name="connsiteX301" fmla="*/ 2474840 w 8107828"/>
              <a:gd name="connsiteY301" fmla="*/ 1680010 h 2875731"/>
              <a:gd name="connsiteX302" fmla="*/ 2474840 w 8107828"/>
              <a:gd name="connsiteY302" fmla="*/ 1688240 h 2875731"/>
              <a:gd name="connsiteX303" fmla="*/ 2502704 w 8107828"/>
              <a:gd name="connsiteY303" fmla="*/ 1688240 h 2875731"/>
              <a:gd name="connsiteX304" fmla="*/ 2502704 w 8107828"/>
              <a:gd name="connsiteY304" fmla="*/ 1700676 h 2875731"/>
              <a:gd name="connsiteX305" fmla="*/ 2519465 w 8107828"/>
              <a:gd name="connsiteY305" fmla="*/ 1700676 h 2875731"/>
              <a:gd name="connsiteX306" fmla="*/ 2519465 w 8107828"/>
              <a:gd name="connsiteY306" fmla="*/ 1714941 h 2875731"/>
              <a:gd name="connsiteX307" fmla="*/ 2554948 w 8107828"/>
              <a:gd name="connsiteY307" fmla="*/ 1714941 h 2875731"/>
              <a:gd name="connsiteX308" fmla="*/ 2554948 w 8107828"/>
              <a:gd name="connsiteY308" fmla="*/ 1723171 h 2875731"/>
              <a:gd name="connsiteX309" fmla="*/ 2564961 w 8107828"/>
              <a:gd name="connsiteY309" fmla="*/ 1723171 h 2875731"/>
              <a:gd name="connsiteX310" fmla="*/ 2564961 w 8107828"/>
              <a:gd name="connsiteY310" fmla="*/ 1729755 h 2875731"/>
              <a:gd name="connsiteX311" fmla="*/ 2572798 w 8107828"/>
              <a:gd name="connsiteY311" fmla="*/ 1729755 h 2875731"/>
              <a:gd name="connsiteX312" fmla="*/ 2572798 w 8107828"/>
              <a:gd name="connsiteY312" fmla="*/ 1735608 h 2875731"/>
              <a:gd name="connsiteX313" fmla="*/ 2640933 w 8107828"/>
              <a:gd name="connsiteY313" fmla="*/ 1735608 h 2875731"/>
              <a:gd name="connsiteX314" fmla="*/ 2640933 w 8107828"/>
              <a:gd name="connsiteY314" fmla="*/ 1748958 h 2875731"/>
              <a:gd name="connsiteX315" fmla="*/ 2653776 w 8107828"/>
              <a:gd name="connsiteY315" fmla="*/ 1748958 h 2875731"/>
              <a:gd name="connsiteX316" fmla="*/ 2653776 w 8107828"/>
              <a:gd name="connsiteY316" fmla="*/ 1762126 h 2875731"/>
              <a:gd name="connsiteX317" fmla="*/ 2661830 w 8107828"/>
              <a:gd name="connsiteY317" fmla="*/ 1762126 h 2875731"/>
              <a:gd name="connsiteX318" fmla="*/ 2661177 w 8107828"/>
              <a:gd name="connsiteY318" fmla="*/ 1767613 h 2875731"/>
              <a:gd name="connsiteX319" fmla="*/ 2668578 w 8107828"/>
              <a:gd name="connsiteY319" fmla="*/ 1767613 h 2875731"/>
              <a:gd name="connsiteX320" fmla="*/ 2668578 w 8107828"/>
              <a:gd name="connsiteY320" fmla="*/ 1776392 h 2875731"/>
              <a:gd name="connsiteX321" fmla="*/ 2701231 w 8107828"/>
              <a:gd name="connsiteY321" fmla="*/ 1776392 h 2875731"/>
              <a:gd name="connsiteX322" fmla="*/ 2701231 w 8107828"/>
              <a:gd name="connsiteY322" fmla="*/ 1782976 h 2875731"/>
              <a:gd name="connsiteX323" fmla="*/ 2721040 w 8107828"/>
              <a:gd name="connsiteY323" fmla="*/ 1782976 h 2875731"/>
              <a:gd name="connsiteX324" fmla="*/ 2721040 w 8107828"/>
              <a:gd name="connsiteY324" fmla="*/ 1789560 h 2875731"/>
              <a:gd name="connsiteX325" fmla="*/ 2731924 w 8107828"/>
              <a:gd name="connsiteY325" fmla="*/ 1789560 h 2875731"/>
              <a:gd name="connsiteX326" fmla="*/ 2731924 w 8107828"/>
              <a:gd name="connsiteY326" fmla="*/ 1797972 h 2875731"/>
              <a:gd name="connsiteX327" fmla="*/ 2746727 w 8107828"/>
              <a:gd name="connsiteY327" fmla="*/ 1797972 h 2875731"/>
              <a:gd name="connsiteX328" fmla="*/ 2746727 w 8107828"/>
              <a:gd name="connsiteY328" fmla="*/ 1816261 h 2875731"/>
              <a:gd name="connsiteX329" fmla="*/ 2752604 w 8107828"/>
              <a:gd name="connsiteY329" fmla="*/ 1816261 h 2875731"/>
              <a:gd name="connsiteX330" fmla="*/ 2752604 w 8107828"/>
              <a:gd name="connsiteY330" fmla="*/ 1821199 h 2875731"/>
              <a:gd name="connsiteX331" fmla="*/ 2803106 w 8107828"/>
              <a:gd name="connsiteY331" fmla="*/ 1821199 h 2875731"/>
              <a:gd name="connsiteX332" fmla="*/ 2803106 w 8107828"/>
              <a:gd name="connsiteY332" fmla="*/ 1827783 h 2875731"/>
              <a:gd name="connsiteX333" fmla="*/ 2815950 w 8107828"/>
              <a:gd name="connsiteY333" fmla="*/ 1827783 h 2875731"/>
              <a:gd name="connsiteX334" fmla="*/ 2815950 w 8107828"/>
              <a:gd name="connsiteY334" fmla="*/ 1834550 h 2875731"/>
              <a:gd name="connsiteX335" fmla="*/ 2821827 w 8107828"/>
              <a:gd name="connsiteY335" fmla="*/ 1834550 h 2875731"/>
              <a:gd name="connsiteX336" fmla="*/ 2821827 w 8107828"/>
              <a:gd name="connsiteY336" fmla="*/ 1838939 h 2875731"/>
              <a:gd name="connsiteX337" fmla="*/ 2839677 w 8107828"/>
              <a:gd name="connsiteY337" fmla="*/ 1838939 h 2875731"/>
              <a:gd name="connsiteX338" fmla="*/ 2839677 w 8107828"/>
              <a:gd name="connsiteY338" fmla="*/ 1854302 h 2875731"/>
              <a:gd name="connsiteX339" fmla="*/ 2850562 w 8107828"/>
              <a:gd name="connsiteY339" fmla="*/ 1854302 h 2875731"/>
              <a:gd name="connsiteX340" fmla="*/ 2850562 w 8107828"/>
              <a:gd name="connsiteY340" fmla="*/ 1863446 h 2875731"/>
              <a:gd name="connsiteX341" fmla="*/ 2862316 w 8107828"/>
              <a:gd name="connsiteY341" fmla="*/ 1863446 h 2875731"/>
              <a:gd name="connsiteX342" fmla="*/ 2862316 w 8107828"/>
              <a:gd name="connsiteY342" fmla="*/ 1872591 h 2875731"/>
              <a:gd name="connsiteX343" fmla="*/ 2870371 w 8107828"/>
              <a:gd name="connsiteY343" fmla="*/ 1872591 h 2875731"/>
              <a:gd name="connsiteX344" fmla="*/ 2870371 w 8107828"/>
              <a:gd name="connsiteY344" fmla="*/ 1877712 h 2875731"/>
              <a:gd name="connsiteX345" fmla="*/ 2882126 w 8107828"/>
              <a:gd name="connsiteY345" fmla="*/ 1877712 h 2875731"/>
              <a:gd name="connsiteX346" fmla="*/ 2882126 w 8107828"/>
              <a:gd name="connsiteY346" fmla="*/ 1888502 h 2875731"/>
              <a:gd name="connsiteX347" fmla="*/ 2978995 w 8107828"/>
              <a:gd name="connsiteY347" fmla="*/ 1888502 h 2875731"/>
              <a:gd name="connsiteX348" fmla="*/ 2978995 w 8107828"/>
              <a:gd name="connsiteY348" fmla="*/ 1900024 h 2875731"/>
              <a:gd name="connsiteX349" fmla="*/ 2989879 w 8107828"/>
              <a:gd name="connsiteY349" fmla="*/ 1900024 h 2875731"/>
              <a:gd name="connsiteX350" fmla="*/ 2989879 w 8107828"/>
              <a:gd name="connsiteY350" fmla="*/ 1907522 h 2875731"/>
              <a:gd name="connsiteX351" fmla="*/ 2998804 w 8107828"/>
              <a:gd name="connsiteY351" fmla="*/ 1907522 h 2875731"/>
              <a:gd name="connsiteX352" fmla="*/ 2998804 w 8107828"/>
              <a:gd name="connsiteY352" fmla="*/ 1913375 h 2875731"/>
              <a:gd name="connsiteX353" fmla="*/ 3077823 w 8107828"/>
              <a:gd name="connsiteY353" fmla="*/ 1913375 h 2875731"/>
              <a:gd name="connsiteX354" fmla="*/ 3077823 w 8107828"/>
              <a:gd name="connsiteY354" fmla="*/ 1919227 h 2875731"/>
              <a:gd name="connsiteX355" fmla="*/ 3130284 w 8107828"/>
              <a:gd name="connsiteY355" fmla="*/ 1919227 h 2875731"/>
              <a:gd name="connsiteX356" fmla="*/ 3130284 w 8107828"/>
              <a:gd name="connsiteY356" fmla="*/ 1932395 h 2875731"/>
              <a:gd name="connsiteX357" fmla="*/ 3183617 w 8107828"/>
              <a:gd name="connsiteY357" fmla="*/ 1932395 h 2875731"/>
              <a:gd name="connsiteX358" fmla="*/ 3183617 w 8107828"/>
              <a:gd name="connsiteY358" fmla="*/ 1944100 h 2875731"/>
              <a:gd name="connsiteX359" fmla="*/ 3207344 w 8107828"/>
              <a:gd name="connsiteY359" fmla="*/ 1944100 h 2875731"/>
              <a:gd name="connsiteX360" fmla="*/ 3207344 w 8107828"/>
              <a:gd name="connsiteY360" fmla="*/ 1953976 h 2875731"/>
              <a:gd name="connsiteX361" fmla="*/ 3220188 w 8107828"/>
              <a:gd name="connsiteY361" fmla="*/ 1953976 h 2875731"/>
              <a:gd name="connsiteX362" fmla="*/ 3220188 w 8107828"/>
              <a:gd name="connsiteY362" fmla="*/ 1962389 h 2875731"/>
              <a:gd name="connsiteX363" fmla="*/ 3232160 w 8107828"/>
              <a:gd name="connsiteY363" fmla="*/ 1962389 h 2875731"/>
              <a:gd name="connsiteX364" fmla="*/ 3232160 w 8107828"/>
              <a:gd name="connsiteY364" fmla="*/ 1968973 h 2875731"/>
              <a:gd name="connsiteX365" fmla="*/ 3242827 w 8107828"/>
              <a:gd name="connsiteY365" fmla="*/ 1968973 h 2875731"/>
              <a:gd name="connsiteX366" fmla="*/ 3242827 w 8107828"/>
              <a:gd name="connsiteY366" fmla="*/ 1981409 h 2875731"/>
              <a:gd name="connsiteX367" fmla="*/ 3256758 w 8107828"/>
              <a:gd name="connsiteY367" fmla="*/ 1981409 h 2875731"/>
              <a:gd name="connsiteX368" fmla="*/ 3256758 w 8107828"/>
              <a:gd name="connsiteY368" fmla="*/ 1992200 h 2875731"/>
              <a:gd name="connsiteX369" fmla="*/ 3297248 w 8107828"/>
              <a:gd name="connsiteY369" fmla="*/ 1992200 h 2875731"/>
              <a:gd name="connsiteX370" fmla="*/ 3297248 w 8107828"/>
              <a:gd name="connsiteY370" fmla="*/ 2004636 h 2875731"/>
              <a:gd name="connsiteX371" fmla="*/ 3304213 w 8107828"/>
              <a:gd name="connsiteY371" fmla="*/ 2004636 h 2875731"/>
              <a:gd name="connsiteX372" fmla="*/ 3303778 w 8107828"/>
              <a:gd name="connsiteY372" fmla="*/ 2011403 h 2875731"/>
              <a:gd name="connsiteX373" fmla="*/ 3314009 w 8107828"/>
              <a:gd name="connsiteY373" fmla="*/ 2011769 h 2875731"/>
              <a:gd name="connsiteX374" fmla="*/ 3314009 w 8107828"/>
              <a:gd name="connsiteY374" fmla="*/ 2023839 h 2875731"/>
              <a:gd name="connsiteX375" fmla="*/ 3327941 w 8107828"/>
              <a:gd name="connsiteY375" fmla="*/ 2023839 h 2875731"/>
              <a:gd name="connsiteX376" fmla="*/ 3327941 w 8107828"/>
              <a:gd name="connsiteY376" fmla="*/ 2045420 h 2875731"/>
              <a:gd name="connsiteX377" fmla="*/ 3333818 w 8107828"/>
              <a:gd name="connsiteY377" fmla="*/ 2045420 h 2875731"/>
              <a:gd name="connsiteX378" fmla="*/ 3380402 w 8107828"/>
              <a:gd name="connsiteY378" fmla="*/ 2045420 h 2875731"/>
              <a:gd name="connsiteX379" fmla="*/ 3380402 w 8107828"/>
              <a:gd name="connsiteY379" fmla="*/ 2069561 h 2875731"/>
              <a:gd name="connsiteX380" fmla="*/ 3392157 w 8107828"/>
              <a:gd name="connsiteY380" fmla="*/ 2069561 h 2875731"/>
              <a:gd name="connsiteX381" fmla="*/ 3392157 w 8107828"/>
              <a:gd name="connsiteY381" fmla="*/ 2083644 h 2875731"/>
              <a:gd name="connsiteX382" fmla="*/ 3438524 w 8107828"/>
              <a:gd name="connsiteY382" fmla="*/ 2083644 h 2875731"/>
              <a:gd name="connsiteX383" fmla="*/ 3438524 w 8107828"/>
              <a:gd name="connsiteY383" fmla="*/ 2096812 h 2875731"/>
              <a:gd name="connsiteX384" fmla="*/ 3438524 w 8107828"/>
              <a:gd name="connsiteY384" fmla="*/ 2106870 h 2875731"/>
              <a:gd name="connsiteX385" fmla="*/ 3453544 w 8107828"/>
              <a:gd name="connsiteY385" fmla="*/ 2106870 h 2875731"/>
              <a:gd name="connsiteX386" fmla="*/ 3447449 w 8107828"/>
              <a:gd name="connsiteY386" fmla="*/ 2111808 h 2875731"/>
              <a:gd name="connsiteX387" fmla="*/ 3458333 w 8107828"/>
              <a:gd name="connsiteY387" fmla="*/ 2111808 h 2875731"/>
              <a:gd name="connsiteX388" fmla="*/ 3458333 w 8107828"/>
              <a:gd name="connsiteY388" fmla="*/ 2117661 h 2875731"/>
              <a:gd name="connsiteX389" fmla="*/ 3483149 w 8107828"/>
              <a:gd name="connsiteY389" fmla="*/ 2117661 h 2875731"/>
              <a:gd name="connsiteX390" fmla="*/ 3483149 w 8107828"/>
              <a:gd name="connsiteY390" fmla="*/ 2130097 h 2875731"/>
              <a:gd name="connsiteX391" fmla="*/ 3495992 w 8107828"/>
              <a:gd name="connsiteY391" fmla="*/ 2130097 h 2875731"/>
              <a:gd name="connsiteX392" fmla="*/ 3495992 w 8107828"/>
              <a:gd name="connsiteY392" fmla="*/ 2138327 h 2875731"/>
              <a:gd name="connsiteX393" fmla="*/ 3507747 w 8107828"/>
              <a:gd name="connsiteY393" fmla="*/ 2138327 h 2875731"/>
              <a:gd name="connsiteX394" fmla="*/ 3507747 w 8107828"/>
              <a:gd name="connsiteY394" fmla="*/ 2145826 h 2875731"/>
              <a:gd name="connsiteX395" fmla="*/ 3525597 w 8107828"/>
              <a:gd name="connsiteY395" fmla="*/ 2145826 h 2875731"/>
              <a:gd name="connsiteX396" fmla="*/ 3570005 w 8107828"/>
              <a:gd name="connsiteY396" fmla="*/ 2145826 h 2875731"/>
              <a:gd name="connsiteX397" fmla="*/ 3570005 w 8107828"/>
              <a:gd name="connsiteY397" fmla="*/ 2162468 h 2875731"/>
              <a:gd name="connsiteX398" fmla="*/ 3623554 w 8107828"/>
              <a:gd name="connsiteY398" fmla="*/ 2162468 h 2875731"/>
              <a:gd name="connsiteX399" fmla="*/ 3623554 w 8107828"/>
              <a:gd name="connsiteY399" fmla="*/ 2176551 h 2875731"/>
              <a:gd name="connsiteX400" fmla="*/ 3664044 w 8107828"/>
              <a:gd name="connsiteY400" fmla="*/ 2176551 h 2875731"/>
              <a:gd name="connsiteX401" fmla="*/ 3664044 w 8107828"/>
              <a:gd name="connsiteY401" fmla="*/ 2187341 h 2875731"/>
              <a:gd name="connsiteX402" fmla="*/ 3674928 w 8107828"/>
              <a:gd name="connsiteY402" fmla="*/ 2187341 h 2875731"/>
              <a:gd name="connsiteX403" fmla="*/ 3674928 w 8107828"/>
              <a:gd name="connsiteY403" fmla="*/ 2194840 h 2875731"/>
              <a:gd name="connsiteX404" fmla="*/ 3682764 w 8107828"/>
              <a:gd name="connsiteY404" fmla="*/ 2194840 h 2875731"/>
              <a:gd name="connsiteX405" fmla="*/ 3682764 w 8107828"/>
              <a:gd name="connsiteY405" fmla="*/ 2199778 h 2875731"/>
              <a:gd name="connsiteX406" fmla="*/ 3689730 w 8107828"/>
              <a:gd name="connsiteY406" fmla="*/ 2199778 h 2875731"/>
              <a:gd name="connsiteX407" fmla="*/ 3689730 w 8107828"/>
              <a:gd name="connsiteY407" fmla="*/ 2209836 h 2875731"/>
              <a:gd name="connsiteX408" fmla="*/ 3718247 w 8107828"/>
              <a:gd name="connsiteY408" fmla="*/ 2209836 h 2875731"/>
              <a:gd name="connsiteX409" fmla="*/ 3718247 w 8107828"/>
              <a:gd name="connsiteY409" fmla="*/ 2222273 h 2875731"/>
              <a:gd name="connsiteX410" fmla="*/ 3734138 w 8107828"/>
              <a:gd name="connsiteY410" fmla="*/ 2222273 h 2875731"/>
              <a:gd name="connsiteX411" fmla="*/ 3734138 w 8107828"/>
              <a:gd name="connsiteY411" fmla="*/ 2234709 h 2875731"/>
              <a:gd name="connsiteX412" fmla="*/ 3768749 w 8107828"/>
              <a:gd name="connsiteY412" fmla="*/ 2234709 h 2875731"/>
              <a:gd name="connsiteX413" fmla="*/ 3768749 w 8107828"/>
              <a:gd name="connsiteY413" fmla="*/ 2244768 h 2875731"/>
              <a:gd name="connsiteX414" fmla="*/ 3781593 w 8107828"/>
              <a:gd name="connsiteY414" fmla="*/ 2244768 h 2875731"/>
              <a:gd name="connsiteX415" fmla="*/ 3781593 w 8107828"/>
              <a:gd name="connsiteY415" fmla="*/ 2256290 h 2875731"/>
              <a:gd name="connsiteX416" fmla="*/ 3816204 w 8107828"/>
              <a:gd name="connsiteY416" fmla="*/ 2256290 h 2875731"/>
              <a:gd name="connsiteX417" fmla="*/ 3816204 w 8107828"/>
              <a:gd name="connsiteY417" fmla="*/ 2263788 h 2875731"/>
              <a:gd name="connsiteX418" fmla="*/ 3826000 w 8107828"/>
              <a:gd name="connsiteY418" fmla="*/ 2263788 h 2875731"/>
              <a:gd name="connsiteX419" fmla="*/ 3826000 w 8107828"/>
              <a:gd name="connsiteY419" fmla="*/ 2270372 h 2875731"/>
              <a:gd name="connsiteX420" fmla="*/ 3867577 w 8107828"/>
              <a:gd name="connsiteY420" fmla="*/ 2270372 h 2875731"/>
              <a:gd name="connsiteX421" fmla="*/ 3867577 w 8107828"/>
              <a:gd name="connsiteY421" fmla="*/ 2276225 h 2875731"/>
              <a:gd name="connsiteX422" fmla="*/ 3873455 w 8107828"/>
              <a:gd name="connsiteY422" fmla="*/ 2276225 h 2875731"/>
              <a:gd name="connsiteX423" fmla="*/ 3873455 w 8107828"/>
              <a:gd name="connsiteY423" fmla="*/ 2282077 h 2875731"/>
              <a:gd name="connsiteX424" fmla="*/ 3892393 w 8107828"/>
              <a:gd name="connsiteY424" fmla="*/ 2282077 h 2875731"/>
              <a:gd name="connsiteX425" fmla="*/ 3892393 w 8107828"/>
              <a:gd name="connsiteY425" fmla="*/ 2294514 h 2875731"/>
              <a:gd name="connsiteX426" fmla="*/ 3915032 w 8107828"/>
              <a:gd name="connsiteY426" fmla="*/ 2294514 h 2875731"/>
              <a:gd name="connsiteX427" fmla="*/ 3915032 w 8107828"/>
              <a:gd name="connsiteY427" fmla="*/ 2312802 h 2875731"/>
              <a:gd name="connsiteX428" fmla="*/ 3951603 w 8107828"/>
              <a:gd name="connsiteY428" fmla="*/ 2312802 h 2875731"/>
              <a:gd name="connsiteX429" fmla="*/ 3951603 w 8107828"/>
              <a:gd name="connsiteY429" fmla="*/ 2321032 h 2875731"/>
              <a:gd name="connsiteX430" fmla="*/ 3958569 w 8107828"/>
              <a:gd name="connsiteY430" fmla="*/ 2321032 h 2875731"/>
              <a:gd name="connsiteX431" fmla="*/ 3958569 w 8107828"/>
              <a:gd name="connsiteY431" fmla="*/ 2332737 h 2875731"/>
              <a:gd name="connsiteX432" fmla="*/ 3964882 w 8107828"/>
              <a:gd name="connsiteY432" fmla="*/ 2332737 h 2875731"/>
              <a:gd name="connsiteX433" fmla="*/ 3965535 w 8107828"/>
              <a:gd name="connsiteY433" fmla="*/ 2338590 h 2875731"/>
              <a:gd name="connsiteX434" fmla="*/ 4000146 w 8107828"/>
              <a:gd name="connsiteY434" fmla="*/ 2338590 h 2875731"/>
              <a:gd name="connsiteX435" fmla="*/ 4000146 w 8107828"/>
              <a:gd name="connsiteY435" fmla="*/ 2352672 h 2875731"/>
              <a:gd name="connsiteX436" fmla="*/ 4069152 w 8107828"/>
              <a:gd name="connsiteY436" fmla="*/ 2352672 h 2875731"/>
              <a:gd name="connsiteX437" fmla="*/ 4069152 w 8107828"/>
              <a:gd name="connsiteY437" fmla="*/ 2361816 h 2875731"/>
              <a:gd name="connsiteX438" fmla="*/ 4077206 w 8107828"/>
              <a:gd name="connsiteY438" fmla="*/ 2361816 h 2875731"/>
              <a:gd name="connsiteX439" fmla="*/ 4077206 w 8107828"/>
              <a:gd name="connsiteY439" fmla="*/ 2367669 h 2875731"/>
              <a:gd name="connsiteX440" fmla="*/ 4116607 w 8107828"/>
              <a:gd name="connsiteY440" fmla="*/ 2367669 h 2875731"/>
              <a:gd name="connsiteX441" fmla="*/ 4116607 w 8107828"/>
              <a:gd name="connsiteY441" fmla="*/ 2374984 h 2875731"/>
              <a:gd name="connsiteX442" fmla="*/ 4126620 w 8107828"/>
              <a:gd name="connsiteY442" fmla="*/ 2374984 h 2875731"/>
              <a:gd name="connsiteX443" fmla="*/ 4126620 w 8107828"/>
              <a:gd name="connsiteY443" fmla="*/ 2385775 h 2875731"/>
              <a:gd name="connsiteX444" fmla="*/ 4265938 w 8107828"/>
              <a:gd name="connsiteY444" fmla="*/ 2385775 h 2875731"/>
              <a:gd name="connsiteX445" fmla="*/ 4265938 w 8107828"/>
              <a:gd name="connsiteY445" fmla="*/ 2399126 h 2875731"/>
              <a:gd name="connsiteX446" fmla="*/ 4336032 w 8107828"/>
              <a:gd name="connsiteY446" fmla="*/ 2399126 h 2875731"/>
              <a:gd name="connsiteX447" fmla="*/ 4336032 w 8107828"/>
              <a:gd name="connsiteY447" fmla="*/ 2414122 h 2875731"/>
              <a:gd name="connsiteX448" fmla="*/ 4346045 w 8107828"/>
              <a:gd name="connsiteY448" fmla="*/ 2414122 h 2875731"/>
              <a:gd name="connsiteX449" fmla="*/ 4346045 w 8107828"/>
              <a:gd name="connsiteY449" fmla="*/ 2432411 h 2875731"/>
              <a:gd name="connsiteX450" fmla="*/ 4346045 w 8107828"/>
              <a:gd name="connsiteY450" fmla="*/ 2444848 h 2875731"/>
              <a:gd name="connsiteX451" fmla="*/ 4412221 w 8107828"/>
              <a:gd name="connsiteY451" fmla="*/ 2444848 h 2875731"/>
              <a:gd name="connsiteX452" fmla="*/ 4412221 w 8107828"/>
              <a:gd name="connsiteY452" fmla="*/ 2455638 h 2875731"/>
              <a:gd name="connsiteX453" fmla="*/ 4422017 w 8107828"/>
              <a:gd name="connsiteY453" fmla="*/ 2455638 h 2875731"/>
              <a:gd name="connsiteX454" fmla="*/ 4422017 w 8107828"/>
              <a:gd name="connsiteY454" fmla="*/ 2460576 h 2875731"/>
              <a:gd name="connsiteX455" fmla="*/ 4446833 w 8107828"/>
              <a:gd name="connsiteY455" fmla="*/ 2460576 h 2875731"/>
              <a:gd name="connsiteX456" fmla="*/ 4446833 w 8107828"/>
              <a:gd name="connsiteY456" fmla="*/ 2479779 h 2875731"/>
              <a:gd name="connsiteX457" fmla="*/ 4452710 w 8107828"/>
              <a:gd name="connsiteY457" fmla="*/ 2479779 h 2875731"/>
              <a:gd name="connsiteX458" fmla="*/ 4452710 w 8107828"/>
              <a:gd name="connsiteY458" fmla="*/ 2485449 h 2875731"/>
              <a:gd name="connsiteX459" fmla="*/ 4502124 w 8107828"/>
              <a:gd name="connsiteY459" fmla="*/ 2485449 h 2875731"/>
              <a:gd name="connsiteX460" fmla="*/ 4502124 w 8107828"/>
              <a:gd name="connsiteY460" fmla="*/ 2507030 h 2875731"/>
              <a:gd name="connsiteX461" fmla="*/ 4526940 w 8107828"/>
              <a:gd name="connsiteY461" fmla="*/ 2507030 h 2875731"/>
              <a:gd name="connsiteX462" fmla="*/ 4526940 w 8107828"/>
              <a:gd name="connsiteY462" fmla="*/ 2519649 h 2875731"/>
              <a:gd name="connsiteX463" fmla="*/ 4711753 w 8107828"/>
              <a:gd name="connsiteY463" fmla="*/ 2519649 h 2875731"/>
              <a:gd name="connsiteX464" fmla="*/ 4711753 w 8107828"/>
              <a:gd name="connsiteY464" fmla="*/ 2533731 h 2875731"/>
              <a:gd name="connsiteX465" fmla="*/ 4780976 w 8107828"/>
              <a:gd name="connsiteY465" fmla="*/ 2533731 h 2875731"/>
              <a:gd name="connsiteX466" fmla="*/ 4780976 w 8107828"/>
              <a:gd name="connsiteY466" fmla="*/ 2540315 h 2875731"/>
              <a:gd name="connsiteX467" fmla="*/ 4790772 w 8107828"/>
              <a:gd name="connsiteY467" fmla="*/ 2540315 h 2875731"/>
              <a:gd name="connsiteX468" fmla="*/ 4790772 w 8107828"/>
              <a:gd name="connsiteY468" fmla="*/ 2545253 h 2875731"/>
              <a:gd name="connsiteX469" fmla="*/ 5124916 w 8107828"/>
              <a:gd name="connsiteY469" fmla="*/ 2545253 h 2875731"/>
              <a:gd name="connsiteX470" fmla="*/ 5124916 w 8107828"/>
              <a:gd name="connsiteY470" fmla="*/ 2552752 h 2875731"/>
              <a:gd name="connsiteX471" fmla="*/ 5132752 w 8107828"/>
              <a:gd name="connsiteY471" fmla="*/ 2552752 h 2875731"/>
              <a:gd name="connsiteX472" fmla="*/ 5132752 w 8107828"/>
              <a:gd name="connsiteY472" fmla="*/ 2557690 h 2875731"/>
              <a:gd name="connsiteX473" fmla="*/ 5243553 w 8107828"/>
              <a:gd name="connsiteY473" fmla="*/ 2557690 h 2875731"/>
              <a:gd name="connsiteX474" fmla="*/ 5243553 w 8107828"/>
              <a:gd name="connsiteY474" fmla="*/ 2563542 h 2875731"/>
              <a:gd name="connsiteX475" fmla="*/ 5268151 w 8107828"/>
              <a:gd name="connsiteY475" fmla="*/ 2563542 h 2875731"/>
              <a:gd name="connsiteX476" fmla="*/ 5268151 w 8107828"/>
              <a:gd name="connsiteY476" fmla="*/ 2575978 h 2875731"/>
              <a:gd name="connsiteX477" fmla="*/ 5330409 w 8107828"/>
              <a:gd name="connsiteY477" fmla="*/ 2575978 h 2875731"/>
              <a:gd name="connsiteX478" fmla="*/ 5330409 w 8107828"/>
              <a:gd name="connsiteY478" fmla="*/ 2585123 h 2875731"/>
              <a:gd name="connsiteX479" fmla="*/ 5341293 w 8107828"/>
              <a:gd name="connsiteY479" fmla="*/ 2585123 h 2875731"/>
              <a:gd name="connsiteX480" fmla="*/ 5341293 w 8107828"/>
              <a:gd name="connsiteY480" fmla="*/ 2590975 h 2875731"/>
              <a:gd name="connsiteX481" fmla="*/ 5386788 w 8107828"/>
              <a:gd name="connsiteY481" fmla="*/ 2590975 h 2875731"/>
              <a:gd name="connsiteX482" fmla="*/ 5386788 w 8107828"/>
              <a:gd name="connsiteY482" fmla="*/ 2602680 h 2875731"/>
              <a:gd name="connsiteX483" fmla="*/ 5622104 w 8107828"/>
              <a:gd name="connsiteY483" fmla="*/ 2602680 h 2875731"/>
              <a:gd name="connsiteX484" fmla="*/ 5622104 w 8107828"/>
              <a:gd name="connsiteY484" fmla="*/ 2614202 h 2875731"/>
              <a:gd name="connsiteX485" fmla="*/ 5626458 w 8107828"/>
              <a:gd name="connsiteY485" fmla="*/ 2614202 h 2875731"/>
              <a:gd name="connsiteX486" fmla="*/ 5626893 w 8107828"/>
              <a:gd name="connsiteY486" fmla="*/ 2618408 h 2875731"/>
              <a:gd name="connsiteX487" fmla="*/ 5720932 w 8107828"/>
              <a:gd name="connsiteY487" fmla="*/ 2618042 h 2875731"/>
              <a:gd name="connsiteX488" fmla="*/ 5720932 w 8107828"/>
              <a:gd name="connsiteY488" fmla="*/ 2622066 h 2875731"/>
              <a:gd name="connsiteX489" fmla="*/ 5731816 w 8107828"/>
              <a:gd name="connsiteY489" fmla="*/ 2622066 h 2875731"/>
              <a:gd name="connsiteX490" fmla="*/ 5730728 w 8107828"/>
              <a:gd name="connsiteY490" fmla="*/ 2631759 h 2875731"/>
              <a:gd name="connsiteX491" fmla="*/ 5745531 w 8107828"/>
              <a:gd name="connsiteY491" fmla="*/ 2631759 h 2875731"/>
              <a:gd name="connsiteX492" fmla="*/ 5745531 w 8107828"/>
              <a:gd name="connsiteY492" fmla="*/ 2638343 h 2875731"/>
              <a:gd name="connsiteX493" fmla="*/ 6033308 w 8107828"/>
              <a:gd name="connsiteY493" fmla="*/ 2638343 h 2875731"/>
              <a:gd name="connsiteX494" fmla="*/ 6033308 w 8107828"/>
              <a:gd name="connsiteY494" fmla="*/ 2649865 h 2875731"/>
              <a:gd name="connsiteX495" fmla="*/ 6052028 w 8107828"/>
              <a:gd name="connsiteY495" fmla="*/ 2649865 h 2875731"/>
              <a:gd name="connsiteX496" fmla="*/ 6052028 w 8107828"/>
              <a:gd name="connsiteY496" fmla="*/ 2662484 h 2875731"/>
              <a:gd name="connsiteX497" fmla="*/ 6064871 w 8107828"/>
              <a:gd name="connsiteY497" fmla="*/ 2662484 h 2875731"/>
              <a:gd name="connsiteX498" fmla="*/ 6064871 w 8107828"/>
              <a:gd name="connsiteY498" fmla="*/ 2671446 h 2875731"/>
              <a:gd name="connsiteX499" fmla="*/ 6075756 w 8107828"/>
              <a:gd name="connsiteY499" fmla="*/ 2671446 h 2875731"/>
              <a:gd name="connsiteX500" fmla="*/ 6075756 w 8107828"/>
              <a:gd name="connsiteY500" fmla="*/ 2678213 h 2875731"/>
              <a:gd name="connsiteX501" fmla="*/ 6155864 w 8107828"/>
              <a:gd name="connsiteY501" fmla="*/ 2678213 h 2875731"/>
              <a:gd name="connsiteX502" fmla="*/ 6155864 w 8107828"/>
              <a:gd name="connsiteY502" fmla="*/ 2684065 h 2875731"/>
              <a:gd name="connsiteX503" fmla="*/ 6186339 w 8107828"/>
              <a:gd name="connsiteY503" fmla="*/ 2684065 h 2875731"/>
              <a:gd name="connsiteX504" fmla="*/ 6186339 w 8107828"/>
              <a:gd name="connsiteY504" fmla="*/ 2695587 h 2875731"/>
              <a:gd name="connsiteX505" fmla="*/ 6223998 w 8107828"/>
              <a:gd name="connsiteY505" fmla="*/ 2695587 h 2875731"/>
              <a:gd name="connsiteX506" fmla="*/ 6223998 w 8107828"/>
              <a:gd name="connsiteY506" fmla="*/ 2710584 h 2875731"/>
              <a:gd name="connsiteX507" fmla="*/ 6374200 w 8107828"/>
              <a:gd name="connsiteY507" fmla="*/ 2710584 h 2875731"/>
              <a:gd name="connsiteX508" fmla="*/ 6385084 w 8107828"/>
              <a:gd name="connsiteY508" fmla="*/ 2710584 h 2875731"/>
              <a:gd name="connsiteX509" fmla="*/ 6385084 w 8107828"/>
              <a:gd name="connsiteY509" fmla="*/ 2723020 h 2875731"/>
              <a:gd name="connsiteX510" fmla="*/ 6408811 w 8107828"/>
              <a:gd name="connsiteY510" fmla="*/ 2723020 h 2875731"/>
              <a:gd name="connsiteX511" fmla="*/ 6408811 w 8107828"/>
              <a:gd name="connsiteY511" fmla="*/ 2730519 h 2875731"/>
              <a:gd name="connsiteX512" fmla="*/ 6415777 w 8107828"/>
              <a:gd name="connsiteY512" fmla="*/ 2730519 h 2875731"/>
              <a:gd name="connsiteX513" fmla="*/ 6415342 w 8107828"/>
              <a:gd name="connsiteY513" fmla="*/ 2734725 h 2875731"/>
              <a:gd name="connsiteX514" fmla="*/ 6648916 w 8107828"/>
              <a:gd name="connsiteY514" fmla="*/ 2734725 h 2875731"/>
              <a:gd name="connsiteX515" fmla="*/ 6648916 w 8107828"/>
              <a:gd name="connsiteY515" fmla="*/ 2747162 h 2875731"/>
              <a:gd name="connsiteX516" fmla="*/ 6825021 w 8107828"/>
              <a:gd name="connsiteY516" fmla="*/ 2747162 h 2875731"/>
              <a:gd name="connsiteX517" fmla="*/ 6825021 w 8107828"/>
              <a:gd name="connsiteY517" fmla="*/ 2766182 h 2875731"/>
              <a:gd name="connsiteX518" fmla="*/ 7489173 w 8107828"/>
              <a:gd name="connsiteY518" fmla="*/ 2766182 h 2875731"/>
              <a:gd name="connsiteX519" fmla="*/ 7489173 w 8107828"/>
              <a:gd name="connsiteY519" fmla="*/ 2806052 h 2875731"/>
              <a:gd name="connsiteX520" fmla="*/ 7662231 w 8107828"/>
              <a:gd name="connsiteY520" fmla="*/ 2806052 h 2875731"/>
              <a:gd name="connsiteX521" fmla="*/ 7662231 w 8107828"/>
              <a:gd name="connsiteY521" fmla="*/ 2867502 h 2875731"/>
              <a:gd name="connsiteX522" fmla="*/ 7668109 w 8107828"/>
              <a:gd name="connsiteY522" fmla="*/ 2867502 h 2875731"/>
              <a:gd name="connsiteX523" fmla="*/ 7668109 w 8107828"/>
              <a:gd name="connsiteY523" fmla="*/ 2875732 h 2875731"/>
              <a:gd name="connsiteX524" fmla="*/ 8107828 w 8107828"/>
              <a:gd name="connsiteY524" fmla="*/ 2875732 h 2875731"/>
              <a:gd name="connsiteX525" fmla="*/ 8107828 w 8107828"/>
              <a:gd name="connsiteY525" fmla="*/ 2868416 h 287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Lst>
            <a:rect l="l" t="t" r="r" b="b"/>
            <a:pathLst>
              <a:path w="8107828" h="2875731">
                <a:moveTo>
                  <a:pt x="0" y="0"/>
                </a:moveTo>
                <a:lnTo>
                  <a:pt x="30476" y="0"/>
                </a:lnTo>
                <a:lnTo>
                  <a:pt x="30476" y="4938"/>
                </a:lnTo>
                <a:lnTo>
                  <a:pt x="42448" y="4938"/>
                </a:lnTo>
                <a:lnTo>
                  <a:pt x="42448" y="14082"/>
                </a:lnTo>
                <a:lnTo>
                  <a:pt x="70094" y="14082"/>
                </a:lnTo>
                <a:lnTo>
                  <a:pt x="70094" y="23227"/>
                </a:lnTo>
                <a:lnTo>
                  <a:pt x="85985" y="23227"/>
                </a:lnTo>
                <a:lnTo>
                  <a:pt x="85985" y="32371"/>
                </a:lnTo>
                <a:lnTo>
                  <a:pt x="108624" y="32371"/>
                </a:lnTo>
                <a:lnTo>
                  <a:pt x="108624" y="37492"/>
                </a:lnTo>
                <a:lnTo>
                  <a:pt x="119508" y="37492"/>
                </a:lnTo>
                <a:lnTo>
                  <a:pt x="119508" y="45722"/>
                </a:lnTo>
                <a:lnTo>
                  <a:pt x="133440" y="45722"/>
                </a:lnTo>
                <a:lnTo>
                  <a:pt x="133440" y="68949"/>
                </a:lnTo>
                <a:lnTo>
                  <a:pt x="143236" y="68949"/>
                </a:lnTo>
                <a:lnTo>
                  <a:pt x="143236" y="87238"/>
                </a:lnTo>
                <a:lnTo>
                  <a:pt x="153031" y="87238"/>
                </a:lnTo>
                <a:lnTo>
                  <a:pt x="153031" y="97296"/>
                </a:lnTo>
                <a:lnTo>
                  <a:pt x="161956" y="97296"/>
                </a:lnTo>
                <a:lnTo>
                  <a:pt x="196568" y="97296"/>
                </a:lnTo>
                <a:lnTo>
                  <a:pt x="196568" y="111379"/>
                </a:lnTo>
                <a:lnTo>
                  <a:pt x="206581" y="111379"/>
                </a:lnTo>
                <a:lnTo>
                  <a:pt x="206581" y="131314"/>
                </a:lnTo>
                <a:lnTo>
                  <a:pt x="215289" y="131314"/>
                </a:lnTo>
                <a:lnTo>
                  <a:pt x="215289" y="137898"/>
                </a:lnTo>
                <a:lnTo>
                  <a:pt x="226173" y="137898"/>
                </a:lnTo>
                <a:lnTo>
                  <a:pt x="244023" y="137898"/>
                </a:lnTo>
                <a:lnTo>
                  <a:pt x="244023" y="153626"/>
                </a:lnTo>
                <a:lnTo>
                  <a:pt x="254036" y="153626"/>
                </a:lnTo>
                <a:lnTo>
                  <a:pt x="254036" y="175207"/>
                </a:lnTo>
                <a:lnTo>
                  <a:pt x="264920" y="175207"/>
                </a:lnTo>
                <a:lnTo>
                  <a:pt x="264920" y="189472"/>
                </a:lnTo>
                <a:lnTo>
                  <a:pt x="273628" y="189472"/>
                </a:lnTo>
                <a:lnTo>
                  <a:pt x="273628" y="204286"/>
                </a:lnTo>
                <a:lnTo>
                  <a:pt x="286471" y="204286"/>
                </a:lnTo>
                <a:lnTo>
                  <a:pt x="286471" y="215991"/>
                </a:lnTo>
                <a:lnTo>
                  <a:pt x="289954" y="215991"/>
                </a:lnTo>
                <a:lnTo>
                  <a:pt x="289954" y="220197"/>
                </a:lnTo>
                <a:lnTo>
                  <a:pt x="302362" y="219649"/>
                </a:lnTo>
                <a:lnTo>
                  <a:pt x="302362" y="228427"/>
                </a:lnTo>
                <a:lnTo>
                  <a:pt x="326089" y="228427"/>
                </a:lnTo>
                <a:lnTo>
                  <a:pt x="326089" y="239218"/>
                </a:lnTo>
                <a:lnTo>
                  <a:pt x="338933" y="239218"/>
                </a:lnTo>
                <a:lnTo>
                  <a:pt x="338933" y="271589"/>
                </a:lnTo>
                <a:lnTo>
                  <a:pt x="366578" y="271589"/>
                </a:lnTo>
                <a:lnTo>
                  <a:pt x="366578" y="283294"/>
                </a:lnTo>
                <a:lnTo>
                  <a:pt x="366578" y="300668"/>
                </a:lnTo>
                <a:lnTo>
                  <a:pt x="377463" y="300668"/>
                </a:lnTo>
                <a:lnTo>
                  <a:pt x="431883" y="300668"/>
                </a:lnTo>
                <a:lnTo>
                  <a:pt x="431883" y="312373"/>
                </a:lnTo>
                <a:lnTo>
                  <a:pt x="436890" y="312373"/>
                </a:lnTo>
                <a:lnTo>
                  <a:pt x="436890" y="318591"/>
                </a:lnTo>
                <a:lnTo>
                  <a:pt x="481298" y="318042"/>
                </a:lnTo>
                <a:lnTo>
                  <a:pt x="481298" y="347122"/>
                </a:lnTo>
                <a:lnTo>
                  <a:pt x="487175" y="347122"/>
                </a:lnTo>
                <a:lnTo>
                  <a:pt x="487175" y="352059"/>
                </a:lnTo>
                <a:lnTo>
                  <a:pt x="508943" y="352059"/>
                </a:lnTo>
                <a:lnTo>
                  <a:pt x="508943" y="357180"/>
                </a:lnTo>
                <a:lnTo>
                  <a:pt x="519827" y="357180"/>
                </a:lnTo>
                <a:lnTo>
                  <a:pt x="519827" y="372909"/>
                </a:lnTo>
                <a:lnTo>
                  <a:pt x="531582" y="372909"/>
                </a:lnTo>
                <a:lnTo>
                  <a:pt x="531582" y="382785"/>
                </a:lnTo>
                <a:lnTo>
                  <a:pt x="537678" y="382785"/>
                </a:lnTo>
                <a:lnTo>
                  <a:pt x="537678" y="391929"/>
                </a:lnTo>
                <a:lnTo>
                  <a:pt x="551392" y="391929"/>
                </a:lnTo>
                <a:lnTo>
                  <a:pt x="551392" y="401073"/>
                </a:lnTo>
                <a:lnTo>
                  <a:pt x="560317" y="401073"/>
                </a:lnTo>
                <a:lnTo>
                  <a:pt x="560317" y="407840"/>
                </a:lnTo>
                <a:lnTo>
                  <a:pt x="581214" y="407840"/>
                </a:lnTo>
                <a:lnTo>
                  <a:pt x="580561" y="413510"/>
                </a:lnTo>
                <a:lnTo>
                  <a:pt x="591010" y="413144"/>
                </a:lnTo>
                <a:lnTo>
                  <a:pt x="591010" y="418631"/>
                </a:lnTo>
                <a:lnTo>
                  <a:pt x="626492" y="418631"/>
                </a:lnTo>
                <a:lnTo>
                  <a:pt x="626492" y="423203"/>
                </a:lnTo>
                <a:lnTo>
                  <a:pt x="637376" y="422654"/>
                </a:lnTo>
                <a:lnTo>
                  <a:pt x="637376" y="432713"/>
                </a:lnTo>
                <a:lnTo>
                  <a:pt x="652179" y="432713"/>
                </a:lnTo>
                <a:lnTo>
                  <a:pt x="652179" y="446064"/>
                </a:lnTo>
                <a:lnTo>
                  <a:pt x="685920" y="446064"/>
                </a:lnTo>
                <a:lnTo>
                  <a:pt x="685920" y="455940"/>
                </a:lnTo>
                <a:lnTo>
                  <a:pt x="695716" y="455940"/>
                </a:lnTo>
                <a:lnTo>
                  <a:pt x="695716" y="479167"/>
                </a:lnTo>
                <a:lnTo>
                  <a:pt x="701593" y="479167"/>
                </a:lnTo>
                <a:lnTo>
                  <a:pt x="701593" y="489226"/>
                </a:lnTo>
                <a:lnTo>
                  <a:pt x="735334" y="489226"/>
                </a:lnTo>
                <a:lnTo>
                  <a:pt x="735334" y="500747"/>
                </a:lnTo>
                <a:lnTo>
                  <a:pt x="748177" y="500747"/>
                </a:lnTo>
                <a:lnTo>
                  <a:pt x="748177" y="507514"/>
                </a:lnTo>
                <a:lnTo>
                  <a:pt x="781700" y="507514"/>
                </a:lnTo>
                <a:lnTo>
                  <a:pt x="781700" y="517390"/>
                </a:lnTo>
                <a:lnTo>
                  <a:pt x="788666" y="517390"/>
                </a:lnTo>
                <a:lnTo>
                  <a:pt x="788666" y="528181"/>
                </a:lnTo>
                <a:lnTo>
                  <a:pt x="798462" y="528181"/>
                </a:lnTo>
                <a:lnTo>
                  <a:pt x="798462" y="540617"/>
                </a:lnTo>
                <a:lnTo>
                  <a:pt x="812394" y="540617"/>
                </a:lnTo>
                <a:lnTo>
                  <a:pt x="812394" y="556345"/>
                </a:lnTo>
                <a:lnTo>
                  <a:pt x="820230" y="556345"/>
                </a:lnTo>
                <a:lnTo>
                  <a:pt x="820230" y="563844"/>
                </a:lnTo>
                <a:lnTo>
                  <a:pt x="892501" y="563844"/>
                </a:lnTo>
                <a:lnTo>
                  <a:pt x="892501" y="602068"/>
                </a:lnTo>
                <a:lnTo>
                  <a:pt x="899467" y="602068"/>
                </a:lnTo>
                <a:lnTo>
                  <a:pt x="899467" y="609566"/>
                </a:lnTo>
                <a:lnTo>
                  <a:pt x="915140" y="609566"/>
                </a:lnTo>
                <a:lnTo>
                  <a:pt x="915140" y="617064"/>
                </a:lnTo>
                <a:lnTo>
                  <a:pt x="919058" y="617064"/>
                </a:lnTo>
                <a:lnTo>
                  <a:pt x="919058" y="621637"/>
                </a:lnTo>
                <a:lnTo>
                  <a:pt x="966513" y="621271"/>
                </a:lnTo>
                <a:lnTo>
                  <a:pt x="966513" y="636999"/>
                </a:lnTo>
                <a:lnTo>
                  <a:pt x="971955" y="636633"/>
                </a:lnTo>
                <a:lnTo>
                  <a:pt x="973044" y="642303"/>
                </a:lnTo>
                <a:lnTo>
                  <a:pt x="995248" y="642303"/>
                </a:lnTo>
                <a:lnTo>
                  <a:pt x="995248" y="650350"/>
                </a:lnTo>
                <a:lnTo>
                  <a:pt x="1005043" y="650350"/>
                </a:lnTo>
                <a:lnTo>
                  <a:pt x="1005043" y="656019"/>
                </a:lnTo>
                <a:lnTo>
                  <a:pt x="1020934" y="656019"/>
                </a:lnTo>
                <a:lnTo>
                  <a:pt x="1020934" y="662786"/>
                </a:lnTo>
                <a:lnTo>
                  <a:pt x="1029859" y="662786"/>
                </a:lnTo>
                <a:lnTo>
                  <a:pt x="1029859" y="672662"/>
                </a:lnTo>
                <a:lnTo>
                  <a:pt x="1037696" y="672662"/>
                </a:lnTo>
                <a:lnTo>
                  <a:pt x="1037696" y="683453"/>
                </a:lnTo>
                <a:lnTo>
                  <a:pt x="1037696" y="695158"/>
                </a:lnTo>
                <a:lnTo>
                  <a:pt x="1046621" y="695158"/>
                </a:lnTo>
                <a:lnTo>
                  <a:pt x="1046621" y="707594"/>
                </a:lnTo>
                <a:lnTo>
                  <a:pt x="1060553" y="707594"/>
                </a:lnTo>
                <a:lnTo>
                  <a:pt x="1060553" y="715824"/>
                </a:lnTo>
                <a:lnTo>
                  <a:pt x="1070348" y="715824"/>
                </a:lnTo>
                <a:lnTo>
                  <a:pt x="1070348" y="724968"/>
                </a:lnTo>
                <a:lnTo>
                  <a:pt x="1079273" y="724968"/>
                </a:lnTo>
                <a:lnTo>
                  <a:pt x="1079273" y="739051"/>
                </a:lnTo>
                <a:lnTo>
                  <a:pt x="1106048" y="739051"/>
                </a:lnTo>
                <a:lnTo>
                  <a:pt x="1106048" y="749841"/>
                </a:lnTo>
                <a:lnTo>
                  <a:pt x="1114756" y="749841"/>
                </a:lnTo>
                <a:lnTo>
                  <a:pt x="1125640" y="749841"/>
                </a:lnTo>
                <a:lnTo>
                  <a:pt x="1125640" y="760631"/>
                </a:lnTo>
                <a:lnTo>
                  <a:pt x="1137612" y="760631"/>
                </a:lnTo>
                <a:lnTo>
                  <a:pt x="1137612" y="773982"/>
                </a:lnTo>
                <a:lnTo>
                  <a:pt x="1146537" y="773982"/>
                </a:lnTo>
                <a:lnTo>
                  <a:pt x="1146537" y="782395"/>
                </a:lnTo>
                <a:lnTo>
                  <a:pt x="1154374" y="782395"/>
                </a:lnTo>
                <a:lnTo>
                  <a:pt x="1198781" y="782395"/>
                </a:lnTo>
                <a:lnTo>
                  <a:pt x="1198781" y="813852"/>
                </a:lnTo>
                <a:lnTo>
                  <a:pt x="1207706" y="813852"/>
                </a:lnTo>
                <a:lnTo>
                  <a:pt x="1207706" y="820436"/>
                </a:lnTo>
                <a:lnTo>
                  <a:pt x="1219679" y="820436"/>
                </a:lnTo>
                <a:lnTo>
                  <a:pt x="1219679" y="825557"/>
                </a:lnTo>
                <a:lnTo>
                  <a:pt x="1238400" y="825557"/>
                </a:lnTo>
                <a:lnTo>
                  <a:pt x="1238400" y="847137"/>
                </a:lnTo>
                <a:lnTo>
                  <a:pt x="1249284" y="847137"/>
                </a:lnTo>
                <a:lnTo>
                  <a:pt x="1249284" y="853721"/>
                </a:lnTo>
                <a:lnTo>
                  <a:pt x="1284766" y="853721"/>
                </a:lnTo>
                <a:lnTo>
                  <a:pt x="1284766" y="859574"/>
                </a:lnTo>
                <a:lnTo>
                  <a:pt x="1320466" y="859574"/>
                </a:lnTo>
                <a:lnTo>
                  <a:pt x="1320466" y="879509"/>
                </a:lnTo>
                <a:lnTo>
                  <a:pt x="1320466" y="900175"/>
                </a:lnTo>
                <a:lnTo>
                  <a:pt x="1339187" y="900175"/>
                </a:lnTo>
                <a:lnTo>
                  <a:pt x="1339187" y="910965"/>
                </a:lnTo>
                <a:lnTo>
                  <a:pt x="1349201" y="910965"/>
                </a:lnTo>
                <a:lnTo>
                  <a:pt x="1349201" y="917732"/>
                </a:lnTo>
                <a:lnTo>
                  <a:pt x="1381635" y="917732"/>
                </a:lnTo>
                <a:lnTo>
                  <a:pt x="1381635" y="926877"/>
                </a:lnTo>
                <a:lnTo>
                  <a:pt x="1391649" y="926877"/>
                </a:lnTo>
                <a:lnTo>
                  <a:pt x="1391649" y="934192"/>
                </a:lnTo>
                <a:lnTo>
                  <a:pt x="1406451" y="933826"/>
                </a:lnTo>
                <a:lnTo>
                  <a:pt x="1406234" y="938216"/>
                </a:lnTo>
                <a:lnTo>
                  <a:pt x="1410805" y="938399"/>
                </a:lnTo>
                <a:lnTo>
                  <a:pt x="1410805" y="947543"/>
                </a:lnTo>
                <a:lnTo>
                  <a:pt x="1421254" y="947543"/>
                </a:lnTo>
                <a:lnTo>
                  <a:pt x="1421254" y="958333"/>
                </a:lnTo>
                <a:lnTo>
                  <a:pt x="1438015" y="958333"/>
                </a:lnTo>
                <a:lnTo>
                  <a:pt x="1438015" y="964186"/>
                </a:lnTo>
                <a:lnTo>
                  <a:pt x="1449988" y="964186"/>
                </a:lnTo>
                <a:lnTo>
                  <a:pt x="1449988" y="971684"/>
                </a:lnTo>
                <a:lnTo>
                  <a:pt x="1461743" y="971684"/>
                </a:lnTo>
                <a:lnTo>
                  <a:pt x="1461743" y="981560"/>
                </a:lnTo>
                <a:lnTo>
                  <a:pt x="1461743" y="992351"/>
                </a:lnTo>
                <a:lnTo>
                  <a:pt x="1513116" y="992351"/>
                </a:lnTo>
                <a:lnTo>
                  <a:pt x="1513116" y="1004055"/>
                </a:lnTo>
                <a:lnTo>
                  <a:pt x="1536843" y="1004055"/>
                </a:lnTo>
                <a:lnTo>
                  <a:pt x="1536843" y="1013200"/>
                </a:lnTo>
                <a:lnTo>
                  <a:pt x="1546857" y="1013200"/>
                </a:lnTo>
                <a:lnTo>
                  <a:pt x="1546857" y="1024722"/>
                </a:lnTo>
                <a:lnTo>
                  <a:pt x="1554693" y="1024722"/>
                </a:lnTo>
                <a:lnTo>
                  <a:pt x="1554693" y="1037158"/>
                </a:lnTo>
                <a:lnTo>
                  <a:pt x="1571455" y="1037158"/>
                </a:lnTo>
                <a:lnTo>
                  <a:pt x="1571455" y="1047217"/>
                </a:lnTo>
                <a:lnTo>
                  <a:pt x="1579509" y="1047217"/>
                </a:lnTo>
                <a:lnTo>
                  <a:pt x="1579509" y="1054715"/>
                </a:lnTo>
                <a:lnTo>
                  <a:pt x="1589305" y="1054715"/>
                </a:lnTo>
                <a:lnTo>
                  <a:pt x="1589305" y="1083795"/>
                </a:lnTo>
                <a:lnTo>
                  <a:pt x="1605196" y="1083795"/>
                </a:lnTo>
                <a:lnTo>
                  <a:pt x="1605196" y="1089647"/>
                </a:lnTo>
                <a:lnTo>
                  <a:pt x="1631753" y="1089647"/>
                </a:lnTo>
                <a:lnTo>
                  <a:pt x="1631753" y="1103729"/>
                </a:lnTo>
                <a:lnTo>
                  <a:pt x="1697058" y="1103729"/>
                </a:lnTo>
                <a:lnTo>
                  <a:pt x="1697058" y="1118543"/>
                </a:lnTo>
                <a:lnTo>
                  <a:pt x="1704024" y="1118543"/>
                </a:lnTo>
                <a:lnTo>
                  <a:pt x="1704024" y="1126956"/>
                </a:lnTo>
                <a:lnTo>
                  <a:pt x="1711861" y="1126956"/>
                </a:lnTo>
                <a:lnTo>
                  <a:pt x="1711861" y="1131894"/>
                </a:lnTo>
                <a:lnTo>
                  <a:pt x="1724704" y="1131894"/>
                </a:lnTo>
                <a:lnTo>
                  <a:pt x="1724704" y="1142685"/>
                </a:lnTo>
                <a:lnTo>
                  <a:pt x="1735588" y="1142685"/>
                </a:lnTo>
                <a:lnTo>
                  <a:pt x="1735588" y="1151097"/>
                </a:lnTo>
                <a:lnTo>
                  <a:pt x="1748431" y="1151097"/>
                </a:lnTo>
                <a:lnTo>
                  <a:pt x="1748431" y="1157681"/>
                </a:lnTo>
                <a:lnTo>
                  <a:pt x="1756268" y="1157681"/>
                </a:lnTo>
                <a:lnTo>
                  <a:pt x="1756268" y="1164265"/>
                </a:lnTo>
                <a:lnTo>
                  <a:pt x="1795886" y="1164265"/>
                </a:lnTo>
                <a:lnTo>
                  <a:pt x="1795886" y="1177616"/>
                </a:lnTo>
                <a:lnTo>
                  <a:pt x="1804811" y="1177616"/>
                </a:lnTo>
                <a:lnTo>
                  <a:pt x="1804811" y="1185846"/>
                </a:lnTo>
                <a:lnTo>
                  <a:pt x="1815696" y="1185846"/>
                </a:lnTo>
                <a:lnTo>
                  <a:pt x="1815696" y="1192613"/>
                </a:lnTo>
                <a:lnTo>
                  <a:pt x="1815696" y="1202489"/>
                </a:lnTo>
                <a:lnTo>
                  <a:pt x="1829410" y="1202489"/>
                </a:lnTo>
                <a:lnTo>
                  <a:pt x="1829410" y="1216571"/>
                </a:lnTo>
                <a:lnTo>
                  <a:pt x="1845301" y="1216571"/>
                </a:lnTo>
                <a:lnTo>
                  <a:pt x="1845301" y="1237421"/>
                </a:lnTo>
                <a:lnTo>
                  <a:pt x="1853137" y="1237421"/>
                </a:lnTo>
                <a:lnTo>
                  <a:pt x="1853137" y="1246565"/>
                </a:lnTo>
                <a:lnTo>
                  <a:pt x="1872075" y="1246565"/>
                </a:lnTo>
                <a:lnTo>
                  <a:pt x="1872075" y="1261379"/>
                </a:lnTo>
                <a:lnTo>
                  <a:pt x="1884919" y="1261379"/>
                </a:lnTo>
                <a:lnTo>
                  <a:pt x="1884919" y="1270523"/>
                </a:lnTo>
                <a:lnTo>
                  <a:pt x="1891667" y="1270523"/>
                </a:lnTo>
                <a:lnTo>
                  <a:pt x="1891667" y="1281314"/>
                </a:lnTo>
                <a:lnTo>
                  <a:pt x="1921490" y="1281314"/>
                </a:lnTo>
                <a:lnTo>
                  <a:pt x="1921490" y="1292104"/>
                </a:lnTo>
                <a:lnTo>
                  <a:pt x="1928238" y="1292104"/>
                </a:lnTo>
                <a:lnTo>
                  <a:pt x="1928238" y="1302163"/>
                </a:lnTo>
                <a:lnTo>
                  <a:pt x="1937163" y="1302163"/>
                </a:lnTo>
                <a:lnTo>
                  <a:pt x="1937163" y="1308015"/>
                </a:lnTo>
                <a:lnTo>
                  <a:pt x="2024236" y="1308015"/>
                </a:lnTo>
                <a:lnTo>
                  <a:pt x="2024236" y="1312953"/>
                </a:lnTo>
                <a:lnTo>
                  <a:pt x="2037950" y="1312953"/>
                </a:lnTo>
                <a:lnTo>
                  <a:pt x="2037950" y="1327950"/>
                </a:lnTo>
                <a:lnTo>
                  <a:pt x="2055800" y="1327950"/>
                </a:lnTo>
                <a:lnTo>
                  <a:pt x="2055800" y="1340387"/>
                </a:lnTo>
                <a:lnTo>
                  <a:pt x="2075609" y="1340387"/>
                </a:lnTo>
                <a:lnTo>
                  <a:pt x="2075609" y="1348616"/>
                </a:lnTo>
                <a:lnTo>
                  <a:pt x="2079528" y="1348616"/>
                </a:lnTo>
                <a:lnTo>
                  <a:pt x="2079528" y="1353189"/>
                </a:lnTo>
                <a:lnTo>
                  <a:pt x="2111092" y="1352823"/>
                </a:lnTo>
                <a:lnTo>
                  <a:pt x="2111092" y="1361967"/>
                </a:lnTo>
                <a:lnTo>
                  <a:pt x="2121105" y="1361967"/>
                </a:lnTo>
                <a:lnTo>
                  <a:pt x="2121105" y="1371843"/>
                </a:lnTo>
                <a:lnTo>
                  <a:pt x="2130901" y="1371843"/>
                </a:lnTo>
                <a:lnTo>
                  <a:pt x="2130901" y="1382634"/>
                </a:lnTo>
                <a:lnTo>
                  <a:pt x="2130901" y="1391778"/>
                </a:lnTo>
                <a:lnTo>
                  <a:pt x="2157676" y="1391778"/>
                </a:lnTo>
                <a:lnTo>
                  <a:pt x="2157676" y="1406775"/>
                </a:lnTo>
                <a:lnTo>
                  <a:pt x="2181403" y="1406775"/>
                </a:lnTo>
                <a:lnTo>
                  <a:pt x="2181403" y="1413359"/>
                </a:lnTo>
                <a:lnTo>
                  <a:pt x="2189240" y="1413359"/>
                </a:lnTo>
                <a:lnTo>
                  <a:pt x="2189240" y="1421772"/>
                </a:lnTo>
                <a:lnTo>
                  <a:pt x="2197077" y="1421772"/>
                </a:lnTo>
                <a:lnTo>
                  <a:pt x="2197077" y="1428356"/>
                </a:lnTo>
                <a:lnTo>
                  <a:pt x="2203172" y="1428356"/>
                </a:lnTo>
                <a:lnTo>
                  <a:pt x="2203172" y="1442438"/>
                </a:lnTo>
                <a:lnTo>
                  <a:pt x="2212967" y="1442438"/>
                </a:lnTo>
                <a:lnTo>
                  <a:pt x="2212967" y="1460727"/>
                </a:lnTo>
                <a:lnTo>
                  <a:pt x="2222981" y="1460727"/>
                </a:lnTo>
                <a:lnTo>
                  <a:pt x="2222981" y="1466579"/>
                </a:lnTo>
                <a:lnTo>
                  <a:pt x="2230817" y="1466579"/>
                </a:lnTo>
                <a:lnTo>
                  <a:pt x="2230817" y="1477370"/>
                </a:lnTo>
                <a:lnTo>
                  <a:pt x="2238654" y="1477370"/>
                </a:lnTo>
                <a:lnTo>
                  <a:pt x="2238654" y="1497305"/>
                </a:lnTo>
                <a:lnTo>
                  <a:pt x="2250627" y="1497305"/>
                </a:lnTo>
                <a:lnTo>
                  <a:pt x="2250627" y="1508095"/>
                </a:lnTo>
                <a:lnTo>
                  <a:pt x="2260422" y="1508095"/>
                </a:lnTo>
                <a:lnTo>
                  <a:pt x="2260422" y="1520531"/>
                </a:lnTo>
                <a:lnTo>
                  <a:pt x="2269347" y="1520531"/>
                </a:lnTo>
                <a:lnTo>
                  <a:pt x="2269347" y="1528944"/>
                </a:lnTo>
                <a:lnTo>
                  <a:pt x="2280232" y="1528944"/>
                </a:lnTo>
                <a:lnTo>
                  <a:pt x="2280232" y="1533882"/>
                </a:lnTo>
                <a:lnTo>
                  <a:pt x="2286109" y="1533882"/>
                </a:lnTo>
                <a:lnTo>
                  <a:pt x="2286109" y="1544672"/>
                </a:lnTo>
                <a:lnTo>
                  <a:pt x="2291986" y="1544672"/>
                </a:lnTo>
                <a:lnTo>
                  <a:pt x="2291986" y="1561315"/>
                </a:lnTo>
                <a:lnTo>
                  <a:pt x="2304830" y="1561315"/>
                </a:lnTo>
                <a:lnTo>
                  <a:pt x="2304830" y="1577044"/>
                </a:lnTo>
                <a:lnTo>
                  <a:pt x="2335523" y="1577044"/>
                </a:lnTo>
                <a:lnTo>
                  <a:pt x="2335523" y="1587834"/>
                </a:lnTo>
                <a:lnTo>
                  <a:pt x="2345536" y="1587834"/>
                </a:lnTo>
                <a:lnTo>
                  <a:pt x="2345536" y="1606854"/>
                </a:lnTo>
                <a:lnTo>
                  <a:pt x="2357291" y="1606854"/>
                </a:lnTo>
                <a:lnTo>
                  <a:pt x="2357291" y="1628435"/>
                </a:lnTo>
                <a:lnTo>
                  <a:pt x="2369264" y="1628435"/>
                </a:lnTo>
                <a:lnTo>
                  <a:pt x="2369264" y="1636848"/>
                </a:lnTo>
                <a:lnTo>
                  <a:pt x="2384937" y="1636848"/>
                </a:lnTo>
                <a:lnTo>
                  <a:pt x="2384937" y="1645992"/>
                </a:lnTo>
                <a:lnTo>
                  <a:pt x="2391903" y="1645992"/>
                </a:lnTo>
                <a:lnTo>
                  <a:pt x="2431521" y="1645992"/>
                </a:lnTo>
                <a:lnTo>
                  <a:pt x="2431521" y="1656783"/>
                </a:lnTo>
                <a:lnTo>
                  <a:pt x="2446324" y="1656783"/>
                </a:lnTo>
                <a:lnTo>
                  <a:pt x="2446324" y="1664281"/>
                </a:lnTo>
                <a:lnTo>
                  <a:pt x="2457208" y="1664281"/>
                </a:lnTo>
                <a:lnTo>
                  <a:pt x="2457208" y="1670865"/>
                </a:lnTo>
                <a:lnTo>
                  <a:pt x="2467004" y="1670865"/>
                </a:lnTo>
                <a:lnTo>
                  <a:pt x="2467004" y="1680010"/>
                </a:lnTo>
                <a:lnTo>
                  <a:pt x="2474840" y="1680010"/>
                </a:lnTo>
                <a:lnTo>
                  <a:pt x="2474840" y="1688240"/>
                </a:lnTo>
                <a:lnTo>
                  <a:pt x="2502704" y="1688240"/>
                </a:lnTo>
                <a:lnTo>
                  <a:pt x="2502704" y="1700676"/>
                </a:lnTo>
                <a:lnTo>
                  <a:pt x="2519465" y="1700676"/>
                </a:lnTo>
                <a:lnTo>
                  <a:pt x="2519465" y="1714941"/>
                </a:lnTo>
                <a:lnTo>
                  <a:pt x="2554948" y="1714941"/>
                </a:lnTo>
                <a:lnTo>
                  <a:pt x="2554948" y="1723171"/>
                </a:lnTo>
                <a:lnTo>
                  <a:pt x="2564961" y="1723171"/>
                </a:lnTo>
                <a:lnTo>
                  <a:pt x="2564961" y="1729755"/>
                </a:lnTo>
                <a:lnTo>
                  <a:pt x="2572798" y="1729755"/>
                </a:lnTo>
                <a:lnTo>
                  <a:pt x="2572798" y="1735608"/>
                </a:lnTo>
                <a:lnTo>
                  <a:pt x="2640933" y="1735608"/>
                </a:lnTo>
                <a:lnTo>
                  <a:pt x="2640933" y="1748958"/>
                </a:lnTo>
                <a:lnTo>
                  <a:pt x="2653776" y="1748958"/>
                </a:lnTo>
                <a:lnTo>
                  <a:pt x="2653776" y="1762126"/>
                </a:lnTo>
                <a:lnTo>
                  <a:pt x="2661830" y="1762126"/>
                </a:lnTo>
                <a:lnTo>
                  <a:pt x="2661177" y="1767613"/>
                </a:lnTo>
                <a:lnTo>
                  <a:pt x="2668578" y="1767613"/>
                </a:lnTo>
                <a:lnTo>
                  <a:pt x="2668578" y="1776392"/>
                </a:lnTo>
                <a:lnTo>
                  <a:pt x="2701231" y="1776392"/>
                </a:lnTo>
                <a:lnTo>
                  <a:pt x="2701231" y="1782976"/>
                </a:lnTo>
                <a:lnTo>
                  <a:pt x="2721040" y="1782976"/>
                </a:lnTo>
                <a:lnTo>
                  <a:pt x="2721040" y="1789560"/>
                </a:lnTo>
                <a:lnTo>
                  <a:pt x="2731924" y="1789560"/>
                </a:lnTo>
                <a:lnTo>
                  <a:pt x="2731924" y="1797972"/>
                </a:lnTo>
                <a:lnTo>
                  <a:pt x="2746727" y="1797972"/>
                </a:lnTo>
                <a:lnTo>
                  <a:pt x="2746727" y="1816261"/>
                </a:lnTo>
                <a:lnTo>
                  <a:pt x="2752604" y="1816261"/>
                </a:lnTo>
                <a:lnTo>
                  <a:pt x="2752604" y="1821199"/>
                </a:lnTo>
                <a:lnTo>
                  <a:pt x="2803106" y="1821199"/>
                </a:lnTo>
                <a:lnTo>
                  <a:pt x="2803106" y="1827783"/>
                </a:lnTo>
                <a:lnTo>
                  <a:pt x="2815950" y="1827783"/>
                </a:lnTo>
                <a:lnTo>
                  <a:pt x="2815950" y="1834550"/>
                </a:lnTo>
                <a:lnTo>
                  <a:pt x="2821827" y="1834550"/>
                </a:lnTo>
                <a:lnTo>
                  <a:pt x="2821827" y="1838939"/>
                </a:lnTo>
                <a:lnTo>
                  <a:pt x="2839677" y="1838939"/>
                </a:lnTo>
                <a:lnTo>
                  <a:pt x="2839677" y="1854302"/>
                </a:lnTo>
                <a:lnTo>
                  <a:pt x="2850562" y="1854302"/>
                </a:lnTo>
                <a:lnTo>
                  <a:pt x="2850562" y="1863446"/>
                </a:lnTo>
                <a:lnTo>
                  <a:pt x="2862316" y="1863446"/>
                </a:lnTo>
                <a:lnTo>
                  <a:pt x="2862316" y="1872591"/>
                </a:lnTo>
                <a:lnTo>
                  <a:pt x="2870371" y="1872591"/>
                </a:lnTo>
                <a:lnTo>
                  <a:pt x="2870371" y="1877712"/>
                </a:lnTo>
                <a:lnTo>
                  <a:pt x="2882126" y="1877712"/>
                </a:lnTo>
                <a:lnTo>
                  <a:pt x="2882126" y="1888502"/>
                </a:lnTo>
                <a:lnTo>
                  <a:pt x="2978995" y="1888502"/>
                </a:lnTo>
                <a:lnTo>
                  <a:pt x="2978995" y="1900024"/>
                </a:lnTo>
                <a:lnTo>
                  <a:pt x="2989879" y="1900024"/>
                </a:lnTo>
                <a:lnTo>
                  <a:pt x="2989879" y="1907522"/>
                </a:lnTo>
                <a:lnTo>
                  <a:pt x="2998804" y="1907522"/>
                </a:lnTo>
                <a:lnTo>
                  <a:pt x="2998804" y="1913375"/>
                </a:lnTo>
                <a:lnTo>
                  <a:pt x="3077823" y="1913375"/>
                </a:lnTo>
                <a:lnTo>
                  <a:pt x="3077823" y="1919227"/>
                </a:lnTo>
                <a:lnTo>
                  <a:pt x="3130284" y="1919227"/>
                </a:lnTo>
                <a:lnTo>
                  <a:pt x="3130284" y="1932395"/>
                </a:lnTo>
                <a:lnTo>
                  <a:pt x="3183617" y="1932395"/>
                </a:lnTo>
                <a:lnTo>
                  <a:pt x="3183617" y="1944100"/>
                </a:lnTo>
                <a:lnTo>
                  <a:pt x="3207344" y="1944100"/>
                </a:lnTo>
                <a:lnTo>
                  <a:pt x="3207344" y="1953976"/>
                </a:lnTo>
                <a:lnTo>
                  <a:pt x="3220188" y="1953976"/>
                </a:lnTo>
                <a:lnTo>
                  <a:pt x="3220188" y="1962389"/>
                </a:lnTo>
                <a:lnTo>
                  <a:pt x="3232160" y="1962389"/>
                </a:lnTo>
                <a:lnTo>
                  <a:pt x="3232160" y="1968973"/>
                </a:lnTo>
                <a:lnTo>
                  <a:pt x="3242827" y="1968973"/>
                </a:lnTo>
                <a:lnTo>
                  <a:pt x="3242827" y="1981409"/>
                </a:lnTo>
                <a:lnTo>
                  <a:pt x="3256758" y="1981409"/>
                </a:lnTo>
                <a:lnTo>
                  <a:pt x="3256758" y="1992200"/>
                </a:lnTo>
                <a:lnTo>
                  <a:pt x="3297248" y="1992200"/>
                </a:lnTo>
                <a:lnTo>
                  <a:pt x="3297248" y="2004636"/>
                </a:lnTo>
                <a:lnTo>
                  <a:pt x="3304213" y="2004636"/>
                </a:lnTo>
                <a:lnTo>
                  <a:pt x="3303778" y="2011403"/>
                </a:lnTo>
                <a:lnTo>
                  <a:pt x="3314009" y="2011769"/>
                </a:lnTo>
                <a:lnTo>
                  <a:pt x="3314009" y="2023839"/>
                </a:lnTo>
                <a:lnTo>
                  <a:pt x="3327941" y="2023839"/>
                </a:lnTo>
                <a:lnTo>
                  <a:pt x="3327941" y="2045420"/>
                </a:lnTo>
                <a:lnTo>
                  <a:pt x="3333818" y="2045420"/>
                </a:lnTo>
                <a:lnTo>
                  <a:pt x="3380402" y="2045420"/>
                </a:lnTo>
                <a:lnTo>
                  <a:pt x="3380402" y="2069561"/>
                </a:lnTo>
                <a:lnTo>
                  <a:pt x="3392157" y="2069561"/>
                </a:lnTo>
                <a:lnTo>
                  <a:pt x="3392157" y="2083644"/>
                </a:lnTo>
                <a:lnTo>
                  <a:pt x="3438524" y="2083644"/>
                </a:lnTo>
                <a:lnTo>
                  <a:pt x="3438524" y="2096812"/>
                </a:lnTo>
                <a:lnTo>
                  <a:pt x="3438524" y="2106870"/>
                </a:lnTo>
                <a:lnTo>
                  <a:pt x="3453544" y="2106870"/>
                </a:lnTo>
                <a:lnTo>
                  <a:pt x="3447449" y="2111808"/>
                </a:lnTo>
                <a:lnTo>
                  <a:pt x="3458333" y="2111808"/>
                </a:lnTo>
                <a:lnTo>
                  <a:pt x="3458333" y="2117661"/>
                </a:lnTo>
                <a:lnTo>
                  <a:pt x="3483149" y="2117661"/>
                </a:lnTo>
                <a:lnTo>
                  <a:pt x="3483149" y="2130097"/>
                </a:lnTo>
                <a:lnTo>
                  <a:pt x="3495992" y="2130097"/>
                </a:lnTo>
                <a:lnTo>
                  <a:pt x="3495992" y="2138327"/>
                </a:lnTo>
                <a:lnTo>
                  <a:pt x="3507747" y="2138327"/>
                </a:lnTo>
                <a:lnTo>
                  <a:pt x="3507747" y="2145826"/>
                </a:lnTo>
                <a:lnTo>
                  <a:pt x="3525597" y="2145826"/>
                </a:lnTo>
                <a:lnTo>
                  <a:pt x="3570005" y="2145826"/>
                </a:lnTo>
                <a:lnTo>
                  <a:pt x="3570005" y="2162468"/>
                </a:lnTo>
                <a:lnTo>
                  <a:pt x="3623554" y="2162468"/>
                </a:lnTo>
                <a:lnTo>
                  <a:pt x="3623554" y="2176551"/>
                </a:lnTo>
                <a:lnTo>
                  <a:pt x="3664044" y="2176551"/>
                </a:lnTo>
                <a:lnTo>
                  <a:pt x="3664044" y="2187341"/>
                </a:lnTo>
                <a:lnTo>
                  <a:pt x="3674928" y="2187341"/>
                </a:lnTo>
                <a:lnTo>
                  <a:pt x="3674928" y="2194840"/>
                </a:lnTo>
                <a:lnTo>
                  <a:pt x="3682764" y="2194840"/>
                </a:lnTo>
                <a:lnTo>
                  <a:pt x="3682764" y="2199778"/>
                </a:lnTo>
                <a:lnTo>
                  <a:pt x="3689730" y="2199778"/>
                </a:lnTo>
                <a:lnTo>
                  <a:pt x="3689730" y="2209836"/>
                </a:lnTo>
                <a:lnTo>
                  <a:pt x="3718247" y="2209836"/>
                </a:lnTo>
                <a:lnTo>
                  <a:pt x="3718247" y="2222273"/>
                </a:lnTo>
                <a:lnTo>
                  <a:pt x="3734138" y="2222273"/>
                </a:lnTo>
                <a:lnTo>
                  <a:pt x="3734138" y="2234709"/>
                </a:lnTo>
                <a:lnTo>
                  <a:pt x="3768749" y="2234709"/>
                </a:lnTo>
                <a:lnTo>
                  <a:pt x="3768749" y="2244768"/>
                </a:lnTo>
                <a:lnTo>
                  <a:pt x="3781593" y="2244768"/>
                </a:lnTo>
                <a:lnTo>
                  <a:pt x="3781593" y="2256290"/>
                </a:lnTo>
                <a:lnTo>
                  <a:pt x="3816204" y="2256290"/>
                </a:lnTo>
                <a:lnTo>
                  <a:pt x="3816204" y="2263788"/>
                </a:lnTo>
                <a:lnTo>
                  <a:pt x="3826000" y="2263788"/>
                </a:lnTo>
                <a:lnTo>
                  <a:pt x="3826000" y="2270372"/>
                </a:lnTo>
                <a:lnTo>
                  <a:pt x="3867577" y="2270372"/>
                </a:lnTo>
                <a:lnTo>
                  <a:pt x="3867577" y="2276225"/>
                </a:lnTo>
                <a:lnTo>
                  <a:pt x="3873455" y="2276225"/>
                </a:lnTo>
                <a:lnTo>
                  <a:pt x="3873455" y="2282077"/>
                </a:lnTo>
                <a:lnTo>
                  <a:pt x="3892393" y="2282077"/>
                </a:lnTo>
                <a:lnTo>
                  <a:pt x="3892393" y="2294514"/>
                </a:lnTo>
                <a:lnTo>
                  <a:pt x="3915032" y="2294514"/>
                </a:lnTo>
                <a:lnTo>
                  <a:pt x="3915032" y="2312802"/>
                </a:lnTo>
                <a:lnTo>
                  <a:pt x="3951603" y="2312802"/>
                </a:lnTo>
                <a:lnTo>
                  <a:pt x="3951603" y="2321032"/>
                </a:lnTo>
                <a:lnTo>
                  <a:pt x="3958569" y="2321032"/>
                </a:lnTo>
                <a:lnTo>
                  <a:pt x="3958569" y="2332737"/>
                </a:lnTo>
                <a:lnTo>
                  <a:pt x="3964882" y="2332737"/>
                </a:lnTo>
                <a:lnTo>
                  <a:pt x="3965535" y="2338590"/>
                </a:lnTo>
                <a:lnTo>
                  <a:pt x="4000146" y="2338590"/>
                </a:lnTo>
                <a:lnTo>
                  <a:pt x="4000146" y="2352672"/>
                </a:lnTo>
                <a:lnTo>
                  <a:pt x="4069152" y="2352672"/>
                </a:lnTo>
                <a:lnTo>
                  <a:pt x="4069152" y="2361816"/>
                </a:lnTo>
                <a:lnTo>
                  <a:pt x="4077206" y="2361816"/>
                </a:lnTo>
                <a:lnTo>
                  <a:pt x="4077206" y="2367669"/>
                </a:lnTo>
                <a:lnTo>
                  <a:pt x="4116607" y="2367669"/>
                </a:lnTo>
                <a:lnTo>
                  <a:pt x="4116607" y="2374984"/>
                </a:lnTo>
                <a:lnTo>
                  <a:pt x="4126620" y="2374984"/>
                </a:lnTo>
                <a:lnTo>
                  <a:pt x="4126620" y="2385775"/>
                </a:lnTo>
                <a:lnTo>
                  <a:pt x="4265938" y="2385775"/>
                </a:lnTo>
                <a:lnTo>
                  <a:pt x="4265938" y="2399126"/>
                </a:lnTo>
                <a:lnTo>
                  <a:pt x="4336032" y="2399126"/>
                </a:lnTo>
                <a:lnTo>
                  <a:pt x="4336032" y="2414122"/>
                </a:lnTo>
                <a:lnTo>
                  <a:pt x="4346045" y="2414122"/>
                </a:lnTo>
                <a:lnTo>
                  <a:pt x="4346045" y="2432411"/>
                </a:lnTo>
                <a:lnTo>
                  <a:pt x="4346045" y="2444848"/>
                </a:lnTo>
                <a:lnTo>
                  <a:pt x="4412221" y="2444848"/>
                </a:lnTo>
                <a:lnTo>
                  <a:pt x="4412221" y="2455638"/>
                </a:lnTo>
                <a:lnTo>
                  <a:pt x="4422017" y="2455638"/>
                </a:lnTo>
                <a:lnTo>
                  <a:pt x="4422017" y="2460576"/>
                </a:lnTo>
                <a:lnTo>
                  <a:pt x="4446833" y="2460576"/>
                </a:lnTo>
                <a:lnTo>
                  <a:pt x="4446833" y="2479779"/>
                </a:lnTo>
                <a:lnTo>
                  <a:pt x="4452710" y="2479779"/>
                </a:lnTo>
                <a:lnTo>
                  <a:pt x="4452710" y="2485449"/>
                </a:lnTo>
                <a:lnTo>
                  <a:pt x="4502124" y="2485449"/>
                </a:lnTo>
                <a:lnTo>
                  <a:pt x="4502124" y="2507030"/>
                </a:lnTo>
                <a:lnTo>
                  <a:pt x="4526940" y="2507030"/>
                </a:lnTo>
                <a:lnTo>
                  <a:pt x="4526940" y="2519649"/>
                </a:lnTo>
                <a:lnTo>
                  <a:pt x="4711753" y="2519649"/>
                </a:lnTo>
                <a:lnTo>
                  <a:pt x="4711753" y="2533731"/>
                </a:lnTo>
                <a:lnTo>
                  <a:pt x="4780976" y="2533731"/>
                </a:lnTo>
                <a:lnTo>
                  <a:pt x="4780976" y="2540315"/>
                </a:lnTo>
                <a:lnTo>
                  <a:pt x="4790772" y="2540315"/>
                </a:lnTo>
                <a:lnTo>
                  <a:pt x="4790772" y="2545253"/>
                </a:lnTo>
                <a:lnTo>
                  <a:pt x="5124916" y="2545253"/>
                </a:lnTo>
                <a:lnTo>
                  <a:pt x="5124916" y="2552752"/>
                </a:lnTo>
                <a:lnTo>
                  <a:pt x="5132752" y="2552752"/>
                </a:lnTo>
                <a:lnTo>
                  <a:pt x="5132752" y="2557690"/>
                </a:lnTo>
                <a:lnTo>
                  <a:pt x="5243553" y="2557690"/>
                </a:lnTo>
                <a:lnTo>
                  <a:pt x="5243553" y="2563542"/>
                </a:lnTo>
                <a:lnTo>
                  <a:pt x="5268151" y="2563542"/>
                </a:lnTo>
                <a:lnTo>
                  <a:pt x="5268151" y="2575978"/>
                </a:lnTo>
                <a:lnTo>
                  <a:pt x="5330409" y="2575978"/>
                </a:lnTo>
                <a:lnTo>
                  <a:pt x="5330409" y="2585123"/>
                </a:lnTo>
                <a:lnTo>
                  <a:pt x="5341293" y="2585123"/>
                </a:lnTo>
                <a:lnTo>
                  <a:pt x="5341293" y="2590975"/>
                </a:lnTo>
                <a:lnTo>
                  <a:pt x="5386788" y="2590975"/>
                </a:lnTo>
                <a:lnTo>
                  <a:pt x="5386788" y="2602680"/>
                </a:lnTo>
                <a:lnTo>
                  <a:pt x="5622104" y="2602680"/>
                </a:lnTo>
                <a:lnTo>
                  <a:pt x="5622104" y="2614202"/>
                </a:lnTo>
                <a:lnTo>
                  <a:pt x="5626458" y="2614202"/>
                </a:lnTo>
                <a:lnTo>
                  <a:pt x="5626893" y="2618408"/>
                </a:lnTo>
                <a:lnTo>
                  <a:pt x="5720932" y="2618042"/>
                </a:lnTo>
                <a:lnTo>
                  <a:pt x="5720932" y="2622066"/>
                </a:lnTo>
                <a:lnTo>
                  <a:pt x="5731816" y="2622066"/>
                </a:lnTo>
                <a:lnTo>
                  <a:pt x="5730728" y="2631759"/>
                </a:lnTo>
                <a:lnTo>
                  <a:pt x="5745531" y="2631759"/>
                </a:lnTo>
                <a:lnTo>
                  <a:pt x="5745531" y="2638343"/>
                </a:lnTo>
                <a:lnTo>
                  <a:pt x="6033308" y="2638343"/>
                </a:lnTo>
                <a:lnTo>
                  <a:pt x="6033308" y="2649865"/>
                </a:lnTo>
                <a:lnTo>
                  <a:pt x="6052028" y="2649865"/>
                </a:lnTo>
                <a:lnTo>
                  <a:pt x="6052028" y="2662484"/>
                </a:lnTo>
                <a:lnTo>
                  <a:pt x="6064871" y="2662484"/>
                </a:lnTo>
                <a:lnTo>
                  <a:pt x="6064871" y="2671446"/>
                </a:lnTo>
                <a:lnTo>
                  <a:pt x="6075756" y="2671446"/>
                </a:lnTo>
                <a:lnTo>
                  <a:pt x="6075756" y="2678213"/>
                </a:lnTo>
                <a:lnTo>
                  <a:pt x="6155864" y="2678213"/>
                </a:lnTo>
                <a:lnTo>
                  <a:pt x="6155864" y="2684065"/>
                </a:lnTo>
                <a:lnTo>
                  <a:pt x="6186339" y="2684065"/>
                </a:lnTo>
                <a:lnTo>
                  <a:pt x="6186339" y="2695587"/>
                </a:lnTo>
                <a:lnTo>
                  <a:pt x="6223998" y="2695587"/>
                </a:lnTo>
                <a:lnTo>
                  <a:pt x="6223998" y="2710584"/>
                </a:lnTo>
                <a:lnTo>
                  <a:pt x="6374200" y="2710584"/>
                </a:lnTo>
                <a:lnTo>
                  <a:pt x="6385084" y="2710584"/>
                </a:lnTo>
                <a:lnTo>
                  <a:pt x="6385084" y="2723020"/>
                </a:lnTo>
                <a:lnTo>
                  <a:pt x="6408811" y="2723020"/>
                </a:lnTo>
                <a:lnTo>
                  <a:pt x="6408811" y="2730519"/>
                </a:lnTo>
                <a:lnTo>
                  <a:pt x="6415777" y="2730519"/>
                </a:lnTo>
                <a:lnTo>
                  <a:pt x="6415342" y="2734725"/>
                </a:lnTo>
                <a:lnTo>
                  <a:pt x="6648916" y="2734725"/>
                </a:lnTo>
                <a:lnTo>
                  <a:pt x="6648916" y="2747162"/>
                </a:lnTo>
                <a:lnTo>
                  <a:pt x="6825021" y="2747162"/>
                </a:lnTo>
                <a:lnTo>
                  <a:pt x="6825021" y="2766182"/>
                </a:lnTo>
                <a:lnTo>
                  <a:pt x="7489173" y="2766182"/>
                </a:lnTo>
                <a:lnTo>
                  <a:pt x="7489173" y="2806052"/>
                </a:lnTo>
                <a:lnTo>
                  <a:pt x="7662231" y="2806052"/>
                </a:lnTo>
                <a:lnTo>
                  <a:pt x="7662231" y="2867502"/>
                </a:lnTo>
                <a:lnTo>
                  <a:pt x="7668109" y="2867502"/>
                </a:lnTo>
                <a:lnTo>
                  <a:pt x="7668109" y="2875732"/>
                </a:lnTo>
                <a:lnTo>
                  <a:pt x="8107828" y="2875732"/>
                </a:lnTo>
                <a:lnTo>
                  <a:pt x="8107828" y="2868416"/>
                </a:lnTo>
              </a:path>
            </a:pathLst>
          </a:custGeom>
          <a:noFill/>
          <a:ln w="12700" cap="flat">
            <a:solidFill>
              <a:schemeClr val="accent2"/>
            </a:solidFill>
            <a:prstDash val="solid"/>
            <a:miter/>
          </a:ln>
        </p:spPr>
        <p:txBody>
          <a:bodyPr rtlCol="0" anchor="ctr"/>
          <a:lstStyle/>
          <a:p>
            <a:endParaRPr lang="en-GB" dirty="0">
              <a:latin typeface="+mn-lt"/>
            </a:endParaRPr>
          </a:p>
        </p:txBody>
      </p:sp>
      <p:sp>
        <p:nvSpPr>
          <p:cNvPr id="64" name="Freeform: Shape 248">
            <a:extLst>
              <a:ext uri="{FF2B5EF4-FFF2-40B4-BE49-F238E27FC236}">
                <a16:creationId xmlns:a16="http://schemas.microsoft.com/office/drawing/2014/main" id="{051F6ACE-BBC1-935F-3D60-38D8BCC2FF07}"/>
              </a:ext>
            </a:extLst>
          </p:cNvPr>
          <p:cNvSpPr/>
          <p:nvPr/>
        </p:nvSpPr>
        <p:spPr>
          <a:xfrm>
            <a:off x="2483992" y="2402815"/>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65" name="Freeform: Shape 249">
            <a:extLst>
              <a:ext uri="{FF2B5EF4-FFF2-40B4-BE49-F238E27FC236}">
                <a16:creationId xmlns:a16="http://schemas.microsoft.com/office/drawing/2014/main" id="{B9377861-ACB0-198F-B825-2FA212C7C603}"/>
              </a:ext>
            </a:extLst>
          </p:cNvPr>
          <p:cNvSpPr/>
          <p:nvPr/>
        </p:nvSpPr>
        <p:spPr>
          <a:xfrm>
            <a:off x="2406295" y="2349451"/>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66" name="Freeform: Shape 250">
            <a:extLst>
              <a:ext uri="{FF2B5EF4-FFF2-40B4-BE49-F238E27FC236}">
                <a16:creationId xmlns:a16="http://schemas.microsoft.com/office/drawing/2014/main" id="{7079DCF4-94A0-AC33-00E0-D607A72AFF1A}"/>
              </a:ext>
            </a:extLst>
          </p:cNvPr>
          <p:cNvSpPr/>
          <p:nvPr/>
        </p:nvSpPr>
        <p:spPr>
          <a:xfrm>
            <a:off x="1811789" y="1941337"/>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67" name="Freeform: Shape 251">
            <a:extLst>
              <a:ext uri="{FF2B5EF4-FFF2-40B4-BE49-F238E27FC236}">
                <a16:creationId xmlns:a16="http://schemas.microsoft.com/office/drawing/2014/main" id="{90EAC0D6-FE60-C37C-F514-A38442ED2A05}"/>
              </a:ext>
            </a:extLst>
          </p:cNvPr>
          <p:cNvSpPr/>
          <p:nvPr/>
        </p:nvSpPr>
        <p:spPr>
          <a:xfrm>
            <a:off x="1722084" y="1928264"/>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68" name="Freeform: Shape 252">
            <a:extLst>
              <a:ext uri="{FF2B5EF4-FFF2-40B4-BE49-F238E27FC236}">
                <a16:creationId xmlns:a16="http://schemas.microsoft.com/office/drawing/2014/main" id="{912BEE19-E9C2-5F4F-6C4D-8DDC7193D6FE}"/>
              </a:ext>
            </a:extLst>
          </p:cNvPr>
          <p:cNvSpPr/>
          <p:nvPr/>
        </p:nvSpPr>
        <p:spPr>
          <a:xfrm>
            <a:off x="2889670" y="2649403"/>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69" name="Freeform: Shape 253">
            <a:extLst>
              <a:ext uri="{FF2B5EF4-FFF2-40B4-BE49-F238E27FC236}">
                <a16:creationId xmlns:a16="http://schemas.microsoft.com/office/drawing/2014/main" id="{ADA3C4A0-F571-6040-BDD6-99E5FD233E95}"/>
              </a:ext>
            </a:extLst>
          </p:cNvPr>
          <p:cNvSpPr/>
          <p:nvPr/>
        </p:nvSpPr>
        <p:spPr>
          <a:xfrm>
            <a:off x="3032822" y="2733927"/>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70" name="Freeform: Shape 254">
            <a:extLst>
              <a:ext uri="{FF2B5EF4-FFF2-40B4-BE49-F238E27FC236}">
                <a16:creationId xmlns:a16="http://schemas.microsoft.com/office/drawing/2014/main" id="{A7303F08-EAE8-9B73-D66F-DCF891EDD60D}"/>
              </a:ext>
            </a:extLst>
          </p:cNvPr>
          <p:cNvSpPr/>
          <p:nvPr/>
        </p:nvSpPr>
        <p:spPr>
          <a:xfrm>
            <a:off x="3159964" y="2810393"/>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71" name="Freeform: Shape 255">
            <a:extLst>
              <a:ext uri="{FF2B5EF4-FFF2-40B4-BE49-F238E27FC236}">
                <a16:creationId xmlns:a16="http://schemas.microsoft.com/office/drawing/2014/main" id="{1D659C34-0DBE-8401-FDAA-414951CF69D1}"/>
              </a:ext>
            </a:extLst>
          </p:cNvPr>
          <p:cNvSpPr/>
          <p:nvPr/>
        </p:nvSpPr>
        <p:spPr>
          <a:xfrm>
            <a:off x="3541860" y="3003079"/>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72" name="Freeform: Shape 256">
            <a:extLst>
              <a:ext uri="{FF2B5EF4-FFF2-40B4-BE49-F238E27FC236}">
                <a16:creationId xmlns:a16="http://schemas.microsoft.com/office/drawing/2014/main" id="{F6B680DF-99F5-5930-365C-2DC885C8518B}"/>
              </a:ext>
            </a:extLst>
          </p:cNvPr>
          <p:cNvSpPr/>
          <p:nvPr/>
        </p:nvSpPr>
        <p:spPr>
          <a:xfrm>
            <a:off x="3632978" y="3060204"/>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73" name="Freeform: Shape 257">
            <a:extLst>
              <a:ext uri="{FF2B5EF4-FFF2-40B4-BE49-F238E27FC236}">
                <a16:creationId xmlns:a16="http://schemas.microsoft.com/office/drawing/2014/main" id="{CB35DCCD-6747-1E31-1CAA-942A5F14547F}"/>
              </a:ext>
            </a:extLst>
          </p:cNvPr>
          <p:cNvSpPr/>
          <p:nvPr/>
        </p:nvSpPr>
        <p:spPr>
          <a:xfrm>
            <a:off x="3700553" y="3111957"/>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74" name="Freeform: Shape 258">
            <a:extLst>
              <a:ext uri="{FF2B5EF4-FFF2-40B4-BE49-F238E27FC236}">
                <a16:creationId xmlns:a16="http://schemas.microsoft.com/office/drawing/2014/main" id="{04B7FFF0-840F-BBAD-6401-91437CE756D1}"/>
              </a:ext>
            </a:extLst>
          </p:cNvPr>
          <p:cNvSpPr/>
          <p:nvPr/>
        </p:nvSpPr>
        <p:spPr>
          <a:xfrm>
            <a:off x="3838996" y="3202390"/>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75" name="Freeform: Shape 259">
            <a:extLst>
              <a:ext uri="{FF2B5EF4-FFF2-40B4-BE49-F238E27FC236}">
                <a16:creationId xmlns:a16="http://schemas.microsoft.com/office/drawing/2014/main" id="{F0D7FA2C-D6FA-A7CD-B9EF-243112B5DA93}"/>
              </a:ext>
            </a:extLst>
          </p:cNvPr>
          <p:cNvSpPr/>
          <p:nvPr/>
        </p:nvSpPr>
        <p:spPr>
          <a:xfrm>
            <a:off x="3887262" y="3203106"/>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76" name="Freeform: Shape 260">
            <a:extLst>
              <a:ext uri="{FF2B5EF4-FFF2-40B4-BE49-F238E27FC236}">
                <a16:creationId xmlns:a16="http://schemas.microsoft.com/office/drawing/2014/main" id="{AD13714B-8934-1214-B46B-5ECA671EF45F}"/>
              </a:ext>
            </a:extLst>
          </p:cNvPr>
          <p:cNvSpPr/>
          <p:nvPr/>
        </p:nvSpPr>
        <p:spPr>
          <a:xfrm>
            <a:off x="4229133" y="3465633"/>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77" name="Freeform: Shape 261">
            <a:extLst>
              <a:ext uri="{FF2B5EF4-FFF2-40B4-BE49-F238E27FC236}">
                <a16:creationId xmlns:a16="http://schemas.microsoft.com/office/drawing/2014/main" id="{B45672E6-B064-2D1A-91D3-C4294E6075DC}"/>
              </a:ext>
            </a:extLst>
          </p:cNvPr>
          <p:cNvSpPr/>
          <p:nvPr/>
        </p:nvSpPr>
        <p:spPr>
          <a:xfrm>
            <a:off x="4682606" y="3694313"/>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78" name="Freeform: Shape 262">
            <a:extLst>
              <a:ext uri="{FF2B5EF4-FFF2-40B4-BE49-F238E27FC236}">
                <a16:creationId xmlns:a16="http://schemas.microsoft.com/office/drawing/2014/main" id="{091804EE-5C1F-88CC-35C7-B639E1A31468}"/>
              </a:ext>
            </a:extLst>
          </p:cNvPr>
          <p:cNvSpPr/>
          <p:nvPr/>
        </p:nvSpPr>
        <p:spPr>
          <a:xfrm>
            <a:off x="5579192" y="4028469"/>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79" name="Freeform: Shape 263">
            <a:extLst>
              <a:ext uri="{FF2B5EF4-FFF2-40B4-BE49-F238E27FC236}">
                <a16:creationId xmlns:a16="http://schemas.microsoft.com/office/drawing/2014/main" id="{21E14EF0-CC6C-4749-F37E-4065EB6421BC}"/>
              </a:ext>
            </a:extLst>
          </p:cNvPr>
          <p:cNvSpPr/>
          <p:nvPr/>
        </p:nvSpPr>
        <p:spPr>
          <a:xfrm>
            <a:off x="5579192" y="4041900"/>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80" name="Freeform: Shape 264">
            <a:extLst>
              <a:ext uri="{FF2B5EF4-FFF2-40B4-BE49-F238E27FC236}">
                <a16:creationId xmlns:a16="http://schemas.microsoft.com/office/drawing/2014/main" id="{EAF6DCDC-8E8D-6868-6F36-2178A75AC0E8}"/>
              </a:ext>
            </a:extLst>
          </p:cNvPr>
          <p:cNvSpPr/>
          <p:nvPr/>
        </p:nvSpPr>
        <p:spPr>
          <a:xfrm>
            <a:off x="5828296" y="4131438"/>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81" name="Freeform: Shape 265">
            <a:extLst>
              <a:ext uri="{FF2B5EF4-FFF2-40B4-BE49-F238E27FC236}">
                <a16:creationId xmlns:a16="http://schemas.microsoft.com/office/drawing/2014/main" id="{EC139861-8F89-73AB-3157-25E0A08C7B49}"/>
              </a:ext>
            </a:extLst>
          </p:cNvPr>
          <p:cNvSpPr/>
          <p:nvPr/>
        </p:nvSpPr>
        <p:spPr>
          <a:xfrm>
            <a:off x="8667092" y="4595961"/>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82" name="Freeform: Shape 266">
            <a:extLst>
              <a:ext uri="{FF2B5EF4-FFF2-40B4-BE49-F238E27FC236}">
                <a16:creationId xmlns:a16="http://schemas.microsoft.com/office/drawing/2014/main" id="{750D0C2F-3EB8-6F4E-25DD-06B1F6CCD1D4}"/>
              </a:ext>
            </a:extLst>
          </p:cNvPr>
          <p:cNvSpPr/>
          <p:nvPr/>
        </p:nvSpPr>
        <p:spPr>
          <a:xfrm>
            <a:off x="8696288" y="4595961"/>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83" name="Freeform: Shape 267">
            <a:extLst>
              <a:ext uri="{FF2B5EF4-FFF2-40B4-BE49-F238E27FC236}">
                <a16:creationId xmlns:a16="http://schemas.microsoft.com/office/drawing/2014/main" id="{483B5C17-7D90-15CD-DDDA-9D17A79B9E67}"/>
              </a:ext>
            </a:extLst>
          </p:cNvPr>
          <p:cNvSpPr/>
          <p:nvPr/>
        </p:nvSpPr>
        <p:spPr>
          <a:xfrm>
            <a:off x="8723128" y="4595961"/>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84" name="Freeform: Shape 268">
            <a:extLst>
              <a:ext uri="{FF2B5EF4-FFF2-40B4-BE49-F238E27FC236}">
                <a16:creationId xmlns:a16="http://schemas.microsoft.com/office/drawing/2014/main" id="{6564C80A-2B51-2330-C887-1840850AD7B1}"/>
              </a:ext>
            </a:extLst>
          </p:cNvPr>
          <p:cNvSpPr/>
          <p:nvPr/>
        </p:nvSpPr>
        <p:spPr>
          <a:xfrm>
            <a:off x="8845796" y="4595961"/>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85" name="Freeform: Shape 269">
            <a:extLst>
              <a:ext uri="{FF2B5EF4-FFF2-40B4-BE49-F238E27FC236}">
                <a16:creationId xmlns:a16="http://schemas.microsoft.com/office/drawing/2014/main" id="{7F27C55D-602A-691C-626B-6C91602DA460}"/>
              </a:ext>
            </a:extLst>
          </p:cNvPr>
          <p:cNvSpPr/>
          <p:nvPr/>
        </p:nvSpPr>
        <p:spPr>
          <a:xfrm>
            <a:off x="8878289" y="4622054"/>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86" name="Freeform: Shape 270">
            <a:extLst>
              <a:ext uri="{FF2B5EF4-FFF2-40B4-BE49-F238E27FC236}">
                <a16:creationId xmlns:a16="http://schemas.microsoft.com/office/drawing/2014/main" id="{155EA757-61A7-6E2C-8244-119822E6D8BC}"/>
              </a:ext>
            </a:extLst>
          </p:cNvPr>
          <p:cNvSpPr/>
          <p:nvPr/>
        </p:nvSpPr>
        <p:spPr>
          <a:xfrm>
            <a:off x="8908661" y="4636201"/>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87" name="Freeform: Shape 271">
            <a:extLst>
              <a:ext uri="{FF2B5EF4-FFF2-40B4-BE49-F238E27FC236}">
                <a16:creationId xmlns:a16="http://schemas.microsoft.com/office/drawing/2014/main" id="{A195067E-3276-A2CD-9397-F06405066A43}"/>
              </a:ext>
            </a:extLst>
          </p:cNvPr>
          <p:cNvSpPr/>
          <p:nvPr/>
        </p:nvSpPr>
        <p:spPr>
          <a:xfrm>
            <a:off x="8987771" y="4636201"/>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88" name="Freeform: Shape 272">
            <a:extLst>
              <a:ext uri="{FF2B5EF4-FFF2-40B4-BE49-F238E27FC236}">
                <a16:creationId xmlns:a16="http://schemas.microsoft.com/office/drawing/2014/main" id="{1ED2BA4F-C9FE-E026-B88F-6461F9208773}"/>
              </a:ext>
            </a:extLst>
          </p:cNvPr>
          <p:cNvSpPr/>
          <p:nvPr/>
        </p:nvSpPr>
        <p:spPr>
          <a:xfrm>
            <a:off x="8949158" y="4636201"/>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89" name="Freeform: Shape 273">
            <a:extLst>
              <a:ext uri="{FF2B5EF4-FFF2-40B4-BE49-F238E27FC236}">
                <a16:creationId xmlns:a16="http://schemas.microsoft.com/office/drawing/2014/main" id="{DC8F6C27-63F3-71A1-799D-E7B164CA1282}"/>
              </a:ext>
            </a:extLst>
          </p:cNvPr>
          <p:cNvSpPr/>
          <p:nvPr/>
        </p:nvSpPr>
        <p:spPr>
          <a:xfrm>
            <a:off x="9028975" y="4640320"/>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90" name="Freeform: Shape 274">
            <a:extLst>
              <a:ext uri="{FF2B5EF4-FFF2-40B4-BE49-F238E27FC236}">
                <a16:creationId xmlns:a16="http://schemas.microsoft.com/office/drawing/2014/main" id="{4523356E-327A-7E2D-ED04-95196FAB5246}"/>
              </a:ext>
            </a:extLst>
          </p:cNvPr>
          <p:cNvSpPr/>
          <p:nvPr/>
        </p:nvSpPr>
        <p:spPr>
          <a:xfrm>
            <a:off x="9162003" y="4659662"/>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91" name="Freeform: Shape 275">
            <a:extLst>
              <a:ext uri="{FF2B5EF4-FFF2-40B4-BE49-F238E27FC236}">
                <a16:creationId xmlns:a16="http://schemas.microsoft.com/office/drawing/2014/main" id="{4C750A02-6C35-8642-ED2C-BCC1DA25059B}"/>
              </a:ext>
            </a:extLst>
          </p:cNvPr>
          <p:cNvSpPr/>
          <p:nvPr/>
        </p:nvSpPr>
        <p:spPr>
          <a:xfrm>
            <a:off x="9202500" y="4659662"/>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92" name="Freeform: Shape 276">
            <a:extLst>
              <a:ext uri="{FF2B5EF4-FFF2-40B4-BE49-F238E27FC236}">
                <a16:creationId xmlns:a16="http://schemas.microsoft.com/office/drawing/2014/main" id="{2FDC8E54-FA09-C21B-E448-7CE0CBF538A3}"/>
              </a:ext>
            </a:extLst>
          </p:cNvPr>
          <p:cNvSpPr/>
          <p:nvPr/>
        </p:nvSpPr>
        <p:spPr>
          <a:xfrm>
            <a:off x="9335528" y="4659662"/>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93" name="Freeform: Shape 277">
            <a:extLst>
              <a:ext uri="{FF2B5EF4-FFF2-40B4-BE49-F238E27FC236}">
                <a16:creationId xmlns:a16="http://schemas.microsoft.com/office/drawing/2014/main" id="{8AD4F11F-52A3-E8EB-5D20-782D42D94DCD}"/>
              </a:ext>
            </a:extLst>
          </p:cNvPr>
          <p:cNvSpPr/>
          <p:nvPr/>
        </p:nvSpPr>
        <p:spPr>
          <a:xfrm>
            <a:off x="9401454" y="4659662"/>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94" name="Freeform: Shape 278">
            <a:extLst>
              <a:ext uri="{FF2B5EF4-FFF2-40B4-BE49-F238E27FC236}">
                <a16:creationId xmlns:a16="http://schemas.microsoft.com/office/drawing/2014/main" id="{E6CD291A-CE6B-4C91-A2A1-F9011BC12433}"/>
              </a:ext>
            </a:extLst>
          </p:cNvPr>
          <p:cNvSpPr/>
          <p:nvPr/>
        </p:nvSpPr>
        <p:spPr>
          <a:xfrm>
            <a:off x="9423350" y="4659662"/>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95" name="Freeform: Shape 279">
            <a:extLst>
              <a:ext uri="{FF2B5EF4-FFF2-40B4-BE49-F238E27FC236}">
                <a16:creationId xmlns:a16="http://schemas.microsoft.com/office/drawing/2014/main" id="{03AC4B91-2EFA-890B-B677-184A67117E62}"/>
              </a:ext>
            </a:extLst>
          </p:cNvPr>
          <p:cNvSpPr/>
          <p:nvPr/>
        </p:nvSpPr>
        <p:spPr>
          <a:xfrm>
            <a:off x="9446660" y="4660018"/>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96" name="Freeform: Shape 280">
            <a:extLst>
              <a:ext uri="{FF2B5EF4-FFF2-40B4-BE49-F238E27FC236}">
                <a16:creationId xmlns:a16="http://schemas.microsoft.com/office/drawing/2014/main" id="{9D61B9D8-9EC6-E284-B8AD-F27C8697D7CF}"/>
              </a:ext>
            </a:extLst>
          </p:cNvPr>
          <p:cNvSpPr/>
          <p:nvPr/>
        </p:nvSpPr>
        <p:spPr>
          <a:xfrm>
            <a:off x="9512349" y="4660018"/>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97" name="Freeform: Shape 281">
            <a:extLst>
              <a:ext uri="{FF2B5EF4-FFF2-40B4-BE49-F238E27FC236}">
                <a16:creationId xmlns:a16="http://schemas.microsoft.com/office/drawing/2014/main" id="{7BF3E104-25DF-40B6-EAA5-558F74265BD4}"/>
              </a:ext>
            </a:extLst>
          </p:cNvPr>
          <p:cNvSpPr/>
          <p:nvPr/>
        </p:nvSpPr>
        <p:spPr>
          <a:xfrm>
            <a:off x="9677634" y="4660018"/>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98" name="Freeform: Shape 282">
            <a:extLst>
              <a:ext uri="{FF2B5EF4-FFF2-40B4-BE49-F238E27FC236}">
                <a16:creationId xmlns:a16="http://schemas.microsoft.com/office/drawing/2014/main" id="{5E6C49CD-2EC5-8E4D-C7B3-78C4884C8FEB}"/>
              </a:ext>
            </a:extLst>
          </p:cNvPr>
          <p:cNvSpPr/>
          <p:nvPr/>
        </p:nvSpPr>
        <p:spPr>
          <a:xfrm>
            <a:off x="9756509" y="4660018"/>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99" name="Freeform: Shape 283">
            <a:extLst>
              <a:ext uri="{FF2B5EF4-FFF2-40B4-BE49-F238E27FC236}">
                <a16:creationId xmlns:a16="http://schemas.microsoft.com/office/drawing/2014/main" id="{B46720B7-1C0E-2675-A754-BC71C4009729}"/>
              </a:ext>
            </a:extLst>
          </p:cNvPr>
          <p:cNvSpPr/>
          <p:nvPr/>
        </p:nvSpPr>
        <p:spPr>
          <a:xfrm>
            <a:off x="9774404" y="4660018"/>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100" name="Freeform: Shape 284">
            <a:extLst>
              <a:ext uri="{FF2B5EF4-FFF2-40B4-BE49-F238E27FC236}">
                <a16:creationId xmlns:a16="http://schemas.microsoft.com/office/drawing/2014/main" id="{A1F9C36F-7B08-4AFF-686B-E252F68021A6}"/>
              </a:ext>
            </a:extLst>
          </p:cNvPr>
          <p:cNvSpPr/>
          <p:nvPr/>
        </p:nvSpPr>
        <p:spPr>
          <a:xfrm>
            <a:off x="9782644" y="4660018"/>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101" name="Freeform: Shape 285">
            <a:extLst>
              <a:ext uri="{FF2B5EF4-FFF2-40B4-BE49-F238E27FC236}">
                <a16:creationId xmlns:a16="http://schemas.microsoft.com/office/drawing/2014/main" id="{4545F58D-48E1-EE0D-980A-07F938FFAA86}"/>
              </a:ext>
            </a:extLst>
          </p:cNvPr>
          <p:cNvSpPr/>
          <p:nvPr/>
        </p:nvSpPr>
        <p:spPr>
          <a:xfrm>
            <a:off x="9799126" y="4660018"/>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102" name="Freeform: Shape 286">
            <a:extLst>
              <a:ext uri="{FF2B5EF4-FFF2-40B4-BE49-F238E27FC236}">
                <a16:creationId xmlns:a16="http://schemas.microsoft.com/office/drawing/2014/main" id="{88A34AB7-B378-BBBC-24BE-77E7FB5586AB}"/>
              </a:ext>
            </a:extLst>
          </p:cNvPr>
          <p:cNvSpPr/>
          <p:nvPr/>
        </p:nvSpPr>
        <p:spPr>
          <a:xfrm>
            <a:off x="9836797" y="4696371"/>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103" name="Freeform: Shape 287">
            <a:extLst>
              <a:ext uri="{FF2B5EF4-FFF2-40B4-BE49-F238E27FC236}">
                <a16:creationId xmlns:a16="http://schemas.microsoft.com/office/drawing/2014/main" id="{1BB2880C-56F5-B257-C720-3E35BBCEADB0}"/>
              </a:ext>
            </a:extLst>
          </p:cNvPr>
          <p:cNvSpPr/>
          <p:nvPr/>
        </p:nvSpPr>
        <p:spPr>
          <a:xfrm>
            <a:off x="9884122" y="4696371"/>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104" name="Freeform: Shape 288">
            <a:extLst>
              <a:ext uri="{FF2B5EF4-FFF2-40B4-BE49-F238E27FC236}">
                <a16:creationId xmlns:a16="http://schemas.microsoft.com/office/drawing/2014/main" id="{3FF73BF2-3D04-6BAB-8E4F-036459B6491E}"/>
              </a:ext>
            </a:extLst>
          </p:cNvPr>
          <p:cNvSpPr/>
          <p:nvPr/>
        </p:nvSpPr>
        <p:spPr>
          <a:xfrm>
            <a:off x="9974063" y="4696371"/>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105" name="Freeform: Shape 289">
            <a:extLst>
              <a:ext uri="{FF2B5EF4-FFF2-40B4-BE49-F238E27FC236}">
                <a16:creationId xmlns:a16="http://schemas.microsoft.com/office/drawing/2014/main" id="{98AE2B22-5986-6AF4-3417-309B972E3887}"/>
              </a:ext>
            </a:extLst>
          </p:cNvPr>
          <p:cNvSpPr/>
          <p:nvPr/>
        </p:nvSpPr>
        <p:spPr>
          <a:xfrm>
            <a:off x="10067536" y="4762809"/>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106" name="Freeform: Shape 290">
            <a:extLst>
              <a:ext uri="{FF2B5EF4-FFF2-40B4-BE49-F238E27FC236}">
                <a16:creationId xmlns:a16="http://schemas.microsoft.com/office/drawing/2014/main" id="{E2974F2A-646D-F0F9-A072-6681F00B74AA}"/>
              </a:ext>
            </a:extLst>
          </p:cNvPr>
          <p:cNvSpPr/>
          <p:nvPr/>
        </p:nvSpPr>
        <p:spPr>
          <a:xfrm>
            <a:off x="10297333" y="4762809"/>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107" name="Freeform: Shape 291">
            <a:extLst>
              <a:ext uri="{FF2B5EF4-FFF2-40B4-BE49-F238E27FC236}">
                <a16:creationId xmlns:a16="http://schemas.microsoft.com/office/drawing/2014/main" id="{866FD7DF-5BA9-CA81-B541-12E3E0111D0C}"/>
              </a:ext>
            </a:extLst>
          </p:cNvPr>
          <p:cNvSpPr/>
          <p:nvPr/>
        </p:nvSpPr>
        <p:spPr>
          <a:xfrm>
            <a:off x="10438838" y="4762809"/>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108" name="Freeform: Shape 292">
            <a:extLst>
              <a:ext uri="{FF2B5EF4-FFF2-40B4-BE49-F238E27FC236}">
                <a16:creationId xmlns:a16="http://schemas.microsoft.com/office/drawing/2014/main" id="{BB3FC7E5-2DED-AAF8-5CA9-BAD760B2F1F8}"/>
              </a:ext>
            </a:extLst>
          </p:cNvPr>
          <p:cNvSpPr/>
          <p:nvPr/>
        </p:nvSpPr>
        <p:spPr>
          <a:xfrm>
            <a:off x="10460734" y="4762809"/>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sp>
        <p:nvSpPr>
          <p:cNvPr id="109" name="Freeform: Shape 293">
            <a:extLst>
              <a:ext uri="{FF2B5EF4-FFF2-40B4-BE49-F238E27FC236}">
                <a16:creationId xmlns:a16="http://schemas.microsoft.com/office/drawing/2014/main" id="{B7071AFB-8A75-BD82-6AB8-AB0C11CBA128}"/>
              </a:ext>
            </a:extLst>
          </p:cNvPr>
          <p:cNvSpPr/>
          <p:nvPr/>
        </p:nvSpPr>
        <p:spPr>
          <a:xfrm>
            <a:off x="10481218" y="4762809"/>
            <a:ext cx="91440" cy="83500"/>
          </a:xfrm>
          <a:prstGeom prst="ellipse">
            <a:avLst/>
          </a:prstGeom>
          <a:noFill/>
          <a:ln w="19050" cap="flat">
            <a:solidFill>
              <a:schemeClr val="accent2"/>
            </a:solidFill>
            <a:prstDash val="solid"/>
            <a:miter/>
          </a:ln>
        </p:spPr>
        <p:txBody>
          <a:bodyPr rtlCol="0" anchor="ctr"/>
          <a:lstStyle/>
          <a:p>
            <a:endParaRPr lang="en-GB" dirty="0">
              <a:latin typeface="+mn-lt"/>
            </a:endParaRPr>
          </a:p>
        </p:txBody>
      </p:sp>
      <p:grpSp>
        <p:nvGrpSpPr>
          <p:cNvPr id="110" name="Group 109">
            <a:extLst>
              <a:ext uri="{FF2B5EF4-FFF2-40B4-BE49-F238E27FC236}">
                <a16:creationId xmlns:a16="http://schemas.microsoft.com/office/drawing/2014/main" id="{32172C5A-0C49-A064-1C80-56548DB21DDD}"/>
              </a:ext>
            </a:extLst>
          </p:cNvPr>
          <p:cNvGrpSpPr/>
          <p:nvPr/>
        </p:nvGrpSpPr>
        <p:grpSpPr>
          <a:xfrm>
            <a:off x="1765221" y="1976826"/>
            <a:ext cx="8845474" cy="3048721"/>
            <a:chOff x="1612577" y="1252504"/>
            <a:chExt cx="8175011" cy="3117486"/>
          </a:xfrm>
        </p:grpSpPr>
        <p:grpSp>
          <p:nvGrpSpPr>
            <p:cNvPr id="125" name="Group 124">
              <a:extLst>
                <a:ext uri="{FF2B5EF4-FFF2-40B4-BE49-F238E27FC236}">
                  <a16:creationId xmlns:a16="http://schemas.microsoft.com/office/drawing/2014/main" id="{D7F8A28C-3B5A-5BA4-287F-205749932BB6}"/>
                </a:ext>
              </a:extLst>
            </p:cNvPr>
            <p:cNvGrpSpPr/>
            <p:nvPr/>
          </p:nvGrpSpPr>
          <p:grpSpPr>
            <a:xfrm>
              <a:off x="1900606" y="1383400"/>
              <a:ext cx="7885026" cy="2986590"/>
              <a:chOff x="1900606" y="1383400"/>
              <a:chExt cx="7885026" cy="2986590"/>
            </a:xfrm>
          </p:grpSpPr>
          <p:sp>
            <p:nvSpPr>
              <p:cNvPr id="127" name="Freeform: Shape 120">
                <a:extLst>
                  <a:ext uri="{FF2B5EF4-FFF2-40B4-BE49-F238E27FC236}">
                    <a16:creationId xmlns:a16="http://schemas.microsoft.com/office/drawing/2014/main" id="{22C3B108-4BEE-7574-173F-4A156BED5630}"/>
                  </a:ext>
                </a:extLst>
              </p:cNvPr>
              <p:cNvSpPr/>
              <p:nvPr/>
            </p:nvSpPr>
            <p:spPr>
              <a:xfrm>
                <a:off x="7843124" y="4116998"/>
                <a:ext cx="130211" cy="109813"/>
              </a:xfrm>
              <a:custGeom>
                <a:avLst/>
                <a:gdLst>
                  <a:gd name="connsiteX0" fmla="*/ 65214 w 130211"/>
                  <a:gd name="connsiteY0" fmla="*/ 0 h 109813"/>
                  <a:gd name="connsiteX1" fmla="*/ 65214 w 130211"/>
                  <a:gd name="connsiteY1" fmla="*/ 109813 h 109813"/>
                  <a:gd name="connsiteX2" fmla="*/ 0 w 130211"/>
                  <a:gd name="connsiteY2" fmla="*/ 54815 h 109813"/>
                  <a:gd name="connsiteX3" fmla="*/ 130211 w 130211"/>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1"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28" name="Freeform: Shape 121">
                <a:extLst>
                  <a:ext uri="{FF2B5EF4-FFF2-40B4-BE49-F238E27FC236}">
                    <a16:creationId xmlns:a16="http://schemas.microsoft.com/office/drawing/2014/main" id="{3CFDC7B5-6D20-F4DC-AB5A-2C15DBF16EBE}"/>
                  </a:ext>
                </a:extLst>
              </p:cNvPr>
              <p:cNvSpPr/>
              <p:nvPr/>
            </p:nvSpPr>
            <p:spPr>
              <a:xfrm>
                <a:off x="7951814" y="4153664"/>
                <a:ext cx="130211" cy="109813"/>
              </a:xfrm>
              <a:custGeom>
                <a:avLst/>
                <a:gdLst>
                  <a:gd name="connsiteX0" fmla="*/ 65214 w 130211"/>
                  <a:gd name="connsiteY0" fmla="*/ 0 h 109813"/>
                  <a:gd name="connsiteX1" fmla="*/ 65214 w 130211"/>
                  <a:gd name="connsiteY1" fmla="*/ 109813 h 109813"/>
                  <a:gd name="connsiteX2" fmla="*/ 0 w 130211"/>
                  <a:gd name="connsiteY2" fmla="*/ 54815 h 109813"/>
                  <a:gd name="connsiteX3" fmla="*/ 130211 w 130211"/>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1"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29" name="Freeform: Shape 122">
                <a:extLst>
                  <a:ext uri="{FF2B5EF4-FFF2-40B4-BE49-F238E27FC236}">
                    <a16:creationId xmlns:a16="http://schemas.microsoft.com/office/drawing/2014/main" id="{E429F400-276C-4286-5AA7-03E3B4A6E70A}"/>
                  </a:ext>
                </a:extLst>
              </p:cNvPr>
              <p:cNvSpPr/>
              <p:nvPr/>
            </p:nvSpPr>
            <p:spPr>
              <a:xfrm>
                <a:off x="7979422" y="4153664"/>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30" name="Freeform: Shape 123">
                <a:extLst>
                  <a:ext uri="{FF2B5EF4-FFF2-40B4-BE49-F238E27FC236}">
                    <a16:creationId xmlns:a16="http://schemas.microsoft.com/office/drawing/2014/main" id="{6CBE5AB5-7116-3952-D7C1-16962670ABDE}"/>
                  </a:ext>
                </a:extLst>
              </p:cNvPr>
              <p:cNvSpPr/>
              <p:nvPr/>
            </p:nvSpPr>
            <p:spPr>
              <a:xfrm>
                <a:off x="7995073" y="4153664"/>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31" name="Freeform: Shape 124">
                <a:extLst>
                  <a:ext uri="{FF2B5EF4-FFF2-40B4-BE49-F238E27FC236}">
                    <a16:creationId xmlns:a16="http://schemas.microsoft.com/office/drawing/2014/main" id="{273CF1A3-D3CE-B315-E7A1-2BC01C6A600C}"/>
                  </a:ext>
                </a:extLst>
              </p:cNvPr>
              <p:cNvSpPr/>
              <p:nvPr/>
            </p:nvSpPr>
            <p:spPr>
              <a:xfrm>
                <a:off x="8087894" y="4153664"/>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32" name="Freeform: Shape 125">
                <a:extLst>
                  <a:ext uri="{FF2B5EF4-FFF2-40B4-BE49-F238E27FC236}">
                    <a16:creationId xmlns:a16="http://schemas.microsoft.com/office/drawing/2014/main" id="{C5D991F9-BAFD-ECAB-1EF3-1BABB52CE841}"/>
                  </a:ext>
                </a:extLst>
              </p:cNvPr>
              <p:cNvSpPr/>
              <p:nvPr/>
            </p:nvSpPr>
            <p:spPr>
              <a:xfrm>
                <a:off x="8111589" y="4153664"/>
                <a:ext cx="130211" cy="109813"/>
              </a:xfrm>
              <a:custGeom>
                <a:avLst/>
                <a:gdLst>
                  <a:gd name="connsiteX0" fmla="*/ 65214 w 130211"/>
                  <a:gd name="connsiteY0" fmla="*/ 0 h 109813"/>
                  <a:gd name="connsiteX1" fmla="*/ 65214 w 130211"/>
                  <a:gd name="connsiteY1" fmla="*/ 109813 h 109813"/>
                  <a:gd name="connsiteX2" fmla="*/ 0 w 130211"/>
                  <a:gd name="connsiteY2" fmla="*/ 54815 h 109813"/>
                  <a:gd name="connsiteX3" fmla="*/ 130211 w 130211"/>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1"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33" name="Freeform: Shape 126">
                <a:extLst>
                  <a:ext uri="{FF2B5EF4-FFF2-40B4-BE49-F238E27FC236}">
                    <a16:creationId xmlns:a16="http://schemas.microsoft.com/office/drawing/2014/main" id="{141A3BDA-83A1-604A-5D8B-3CD05F753FB7}"/>
                  </a:ext>
                </a:extLst>
              </p:cNvPr>
              <p:cNvSpPr/>
              <p:nvPr/>
            </p:nvSpPr>
            <p:spPr>
              <a:xfrm>
                <a:off x="8153108" y="4153664"/>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34" name="Freeform: Shape 127">
                <a:extLst>
                  <a:ext uri="{FF2B5EF4-FFF2-40B4-BE49-F238E27FC236}">
                    <a16:creationId xmlns:a16="http://schemas.microsoft.com/office/drawing/2014/main" id="{3919FC88-F9E5-B71B-A9AD-9A86996401AA}"/>
                  </a:ext>
                </a:extLst>
              </p:cNvPr>
              <p:cNvSpPr/>
              <p:nvPr/>
            </p:nvSpPr>
            <p:spPr>
              <a:xfrm>
                <a:off x="8242017" y="4170346"/>
                <a:ext cx="130211" cy="109813"/>
              </a:xfrm>
              <a:custGeom>
                <a:avLst/>
                <a:gdLst>
                  <a:gd name="connsiteX0" fmla="*/ 65214 w 130211"/>
                  <a:gd name="connsiteY0" fmla="*/ 0 h 109813"/>
                  <a:gd name="connsiteX1" fmla="*/ 65214 w 130211"/>
                  <a:gd name="connsiteY1" fmla="*/ 109813 h 109813"/>
                  <a:gd name="connsiteX2" fmla="*/ 0 w 130211"/>
                  <a:gd name="connsiteY2" fmla="*/ 54815 h 109813"/>
                  <a:gd name="connsiteX3" fmla="*/ 130211 w 130211"/>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1"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35" name="Freeform: Shape 128">
                <a:extLst>
                  <a:ext uri="{FF2B5EF4-FFF2-40B4-BE49-F238E27FC236}">
                    <a16:creationId xmlns:a16="http://schemas.microsoft.com/office/drawing/2014/main" id="{8CCF8093-3900-B769-28F2-79395D398D85}"/>
                  </a:ext>
                </a:extLst>
              </p:cNvPr>
              <p:cNvSpPr/>
              <p:nvPr/>
            </p:nvSpPr>
            <p:spPr>
              <a:xfrm>
                <a:off x="8255712" y="4185379"/>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36" name="Freeform: Shape 129">
                <a:extLst>
                  <a:ext uri="{FF2B5EF4-FFF2-40B4-BE49-F238E27FC236}">
                    <a16:creationId xmlns:a16="http://schemas.microsoft.com/office/drawing/2014/main" id="{DE017D18-3369-825B-60BE-C20CFAAE5234}"/>
                  </a:ext>
                </a:extLst>
              </p:cNvPr>
              <p:cNvSpPr/>
              <p:nvPr/>
            </p:nvSpPr>
            <p:spPr>
              <a:xfrm>
                <a:off x="8332664" y="4185379"/>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37" name="Freeform: Shape 130">
                <a:extLst>
                  <a:ext uri="{FF2B5EF4-FFF2-40B4-BE49-F238E27FC236}">
                    <a16:creationId xmlns:a16="http://schemas.microsoft.com/office/drawing/2014/main" id="{3288F927-AE40-BE7E-4218-4EB97050F00C}"/>
                  </a:ext>
                </a:extLst>
              </p:cNvPr>
              <p:cNvSpPr/>
              <p:nvPr/>
            </p:nvSpPr>
            <p:spPr>
              <a:xfrm>
                <a:off x="8376140" y="4226995"/>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38" name="Freeform: Shape 131">
                <a:extLst>
                  <a:ext uri="{FF2B5EF4-FFF2-40B4-BE49-F238E27FC236}">
                    <a16:creationId xmlns:a16="http://schemas.microsoft.com/office/drawing/2014/main" id="{60376AAF-5CBD-27B5-6592-F02295F8FC52}"/>
                  </a:ext>
                </a:extLst>
              </p:cNvPr>
              <p:cNvSpPr/>
              <p:nvPr/>
            </p:nvSpPr>
            <p:spPr>
              <a:xfrm>
                <a:off x="8390052" y="4226995"/>
                <a:ext cx="130211" cy="109813"/>
              </a:xfrm>
              <a:custGeom>
                <a:avLst/>
                <a:gdLst>
                  <a:gd name="connsiteX0" fmla="*/ 65214 w 130211"/>
                  <a:gd name="connsiteY0" fmla="*/ 0 h 109813"/>
                  <a:gd name="connsiteX1" fmla="*/ 65214 w 130211"/>
                  <a:gd name="connsiteY1" fmla="*/ 109813 h 109813"/>
                  <a:gd name="connsiteX2" fmla="*/ 0 w 130211"/>
                  <a:gd name="connsiteY2" fmla="*/ 54815 h 109813"/>
                  <a:gd name="connsiteX3" fmla="*/ 130211 w 130211"/>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1"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39" name="Freeform: Shape 132">
                <a:extLst>
                  <a:ext uri="{FF2B5EF4-FFF2-40B4-BE49-F238E27FC236}">
                    <a16:creationId xmlns:a16="http://schemas.microsoft.com/office/drawing/2014/main" id="{87BB0887-8152-290E-B68F-6D90AF3A3D4B}"/>
                  </a:ext>
                </a:extLst>
              </p:cNvPr>
              <p:cNvSpPr/>
              <p:nvPr/>
            </p:nvSpPr>
            <p:spPr>
              <a:xfrm>
                <a:off x="8646561" y="4226995"/>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40" name="Freeform: Shape 133">
                <a:extLst>
                  <a:ext uri="{FF2B5EF4-FFF2-40B4-BE49-F238E27FC236}">
                    <a16:creationId xmlns:a16="http://schemas.microsoft.com/office/drawing/2014/main" id="{5915370A-A700-141E-96A7-754A494F950F}"/>
                  </a:ext>
                </a:extLst>
              </p:cNvPr>
              <p:cNvSpPr/>
              <p:nvPr/>
            </p:nvSpPr>
            <p:spPr>
              <a:xfrm>
                <a:off x="8693950" y="4226995"/>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41" name="Freeform: Shape 134">
                <a:extLst>
                  <a:ext uri="{FF2B5EF4-FFF2-40B4-BE49-F238E27FC236}">
                    <a16:creationId xmlns:a16="http://schemas.microsoft.com/office/drawing/2014/main" id="{0688DED0-FB30-247D-BDE9-540D9096DFA8}"/>
                  </a:ext>
                </a:extLst>
              </p:cNvPr>
              <p:cNvSpPr/>
              <p:nvPr/>
            </p:nvSpPr>
            <p:spPr>
              <a:xfrm>
                <a:off x="8926981" y="4260177"/>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42" name="Freeform: Shape 135">
                <a:extLst>
                  <a:ext uri="{FF2B5EF4-FFF2-40B4-BE49-F238E27FC236}">
                    <a16:creationId xmlns:a16="http://schemas.microsoft.com/office/drawing/2014/main" id="{947AAD1C-D4B4-AD76-392D-C0A949A74529}"/>
                  </a:ext>
                </a:extLst>
              </p:cNvPr>
              <p:cNvSpPr/>
              <p:nvPr/>
            </p:nvSpPr>
            <p:spPr>
              <a:xfrm>
                <a:off x="9333699" y="4260177"/>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43" name="Freeform: Shape 136">
                <a:extLst>
                  <a:ext uri="{FF2B5EF4-FFF2-40B4-BE49-F238E27FC236}">
                    <a16:creationId xmlns:a16="http://schemas.microsoft.com/office/drawing/2014/main" id="{F1DF1C5F-2305-C6E2-5568-108CECF2B22F}"/>
                  </a:ext>
                </a:extLst>
              </p:cNvPr>
              <p:cNvSpPr/>
              <p:nvPr/>
            </p:nvSpPr>
            <p:spPr>
              <a:xfrm>
                <a:off x="9201315" y="4260177"/>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44" name="Freeform: Shape 137">
                <a:extLst>
                  <a:ext uri="{FF2B5EF4-FFF2-40B4-BE49-F238E27FC236}">
                    <a16:creationId xmlns:a16="http://schemas.microsoft.com/office/drawing/2014/main" id="{413480BE-08DB-9E9C-D940-6EA4206D5C8B}"/>
                  </a:ext>
                </a:extLst>
              </p:cNvPr>
              <p:cNvSpPr/>
              <p:nvPr/>
            </p:nvSpPr>
            <p:spPr>
              <a:xfrm>
                <a:off x="9485648" y="4260177"/>
                <a:ext cx="130211" cy="109813"/>
              </a:xfrm>
              <a:custGeom>
                <a:avLst/>
                <a:gdLst>
                  <a:gd name="connsiteX0" fmla="*/ 65214 w 130211"/>
                  <a:gd name="connsiteY0" fmla="*/ 0 h 109813"/>
                  <a:gd name="connsiteX1" fmla="*/ 65214 w 130211"/>
                  <a:gd name="connsiteY1" fmla="*/ 109813 h 109813"/>
                  <a:gd name="connsiteX2" fmla="*/ 0 w 130211"/>
                  <a:gd name="connsiteY2" fmla="*/ 54815 h 109813"/>
                  <a:gd name="connsiteX3" fmla="*/ 130211 w 130211"/>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1"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45" name="Freeform: Shape 138">
                <a:extLst>
                  <a:ext uri="{FF2B5EF4-FFF2-40B4-BE49-F238E27FC236}">
                    <a16:creationId xmlns:a16="http://schemas.microsoft.com/office/drawing/2014/main" id="{BBA7BA1F-5C70-418C-F465-E0962A116DF8}"/>
                  </a:ext>
                </a:extLst>
              </p:cNvPr>
              <p:cNvSpPr/>
              <p:nvPr/>
            </p:nvSpPr>
            <p:spPr>
              <a:xfrm>
                <a:off x="9489561" y="4260177"/>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46" name="Freeform: Shape 139">
                <a:extLst>
                  <a:ext uri="{FF2B5EF4-FFF2-40B4-BE49-F238E27FC236}">
                    <a16:creationId xmlns:a16="http://schemas.microsoft.com/office/drawing/2014/main" id="{812160A1-6EC7-F202-FED7-7FA6BA61F0AE}"/>
                  </a:ext>
                </a:extLst>
              </p:cNvPr>
              <p:cNvSpPr/>
              <p:nvPr/>
            </p:nvSpPr>
            <p:spPr>
              <a:xfrm>
                <a:off x="9655422" y="4260177"/>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47" name="Freeform: Shape 140">
                <a:extLst>
                  <a:ext uri="{FF2B5EF4-FFF2-40B4-BE49-F238E27FC236}">
                    <a16:creationId xmlns:a16="http://schemas.microsoft.com/office/drawing/2014/main" id="{46B177D6-D63F-8F98-8614-E28254B88E62}"/>
                  </a:ext>
                </a:extLst>
              </p:cNvPr>
              <p:cNvSpPr/>
              <p:nvPr/>
            </p:nvSpPr>
            <p:spPr>
              <a:xfrm>
                <a:off x="8871767" y="4260177"/>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0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0"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48" name="Freeform: Shape 141">
                <a:extLst>
                  <a:ext uri="{FF2B5EF4-FFF2-40B4-BE49-F238E27FC236}">
                    <a16:creationId xmlns:a16="http://schemas.microsoft.com/office/drawing/2014/main" id="{311F6934-F9E5-EE1A-AB9D-53817717677C}"/>
                  </a:ext>
                </a:extLst>
              </p:cNvPr>
              <p:cNvSpPr/>
              <p:nvPr/>
            </p:nvSpPr>
            <p:spPr>
              <a:xfrm>
                <a:off x="4161141" y="3256275"/>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1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49" name="Freeform: Shape 142">
                <a:extLst>
                  <a:ext uri="{FF2B5EF4-FFF2-40B4-BE49-F238E27FC236}">
                    <a16:creationId xmlns:a16="http://schemas.microsoft.com/office/drawing/2014/main" id="{2DF4578F-EF32-326A-17AA-2C906E651518}"/>
                  </a:ext>
                </a:extLst>
              </p:cNvPr>
              <p:cNvSpPr/>
              <p:nvPr/>
            </p:nvSpPr>
            <p:spPr>
              <a:xfrm>
                <a:off x="3740511" y="3058281"/>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1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50" name="Freeform: Shape 143">
                <a:extLst>
                  <a:ext uri="{FF2B5EF4-FFF2-40B4-BE49-F238E27FC236}">
                    <a16:creationId xmlns:a16="http://schemas.microsoft.com/office/drawing/2014/main" id="{23EE7390-33A3-2539-DE05-F97F65E8476A}"/>
                  </a:ext>
                </a:extLst>
              </p:cNvPr>
              <p:cNvSpPr/>
              <p:nvPr/>
            </p:nvSpPr>
            <p:spPr>
              <a:xfrm>
                <a:off x="2471229" y="1941082"/>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1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51" name="Freeform: Shape 144">
                <a:extLst>
                  <a:ext uri="{FF2B5EF4-FFF2-40B4-BE49-F238E27FC236}">
                    <a16:creationId xmlns:a16="http://schemas.microsoft.com/office/drawing/2014/main" id="{6ABEC77D-F92F-ACF9-8DEE-6D2C7EAAB635}"/>
                  </a:ext>
                </a:extLst>
              </p:cNvPr>
              <p:cNvSpPr/>
              <p:nvPr/>
            </p:nvSpPr>
            <p:spPr>
              <a:xfrm>
                <a:off x="2321236" y="1769671"/>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1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52" name="Freeform: Shape 145">
                <a:extLst>
                  <a:ext uri="{FF2B5EF4-FFF2-40B4-BE49-F238E27FC236}">
                    <a16:creationId xmlns:a16="http://schemas.microsoft.com/office/drawing/2014/main" id="{430F20DA-25A4-29D8-F260-BDA16D04D23C}"/>
                  </a:ext>
                </a:extLst>
              </p:cNvPr>
              <p:cNvSpPr/>
              <p:nvPr/>
            </p:nvSpPr>
            <p:spPr>
              <a:xfrm>
                <a:off x="2237328" y="1673607"/>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1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53" name="Freeform: Shape 146">
                <a:extLst>
                  <a:ext uri="{FF2B5EF4-FFF2-40B4-BE49-F238E27FC236}">
                    <a16:creationId xmlns:a16="http://schemas.microsoft.com/office/drawing/2014/main" id="{1D24DAB6-4EAF-9C0C-E87A-24AB6F190D3B}"/>
                  </a:ext>
                </a:extLst>
              </p:cNvPr>
              <p:cNvSpPr/>
              <p:nvPr/>
            </p:nvSpPr>
            <p:spPr>
              <a:xfrm>
                <a:off x="1961907" y="1431615"/>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1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54" name="Freeform: Shape 147">
                <a:extLst>
                  <a:ext uri="{FF2B5EF4-FFF2-40B4-BE49-F238E27FC236}">
                    <a16:creationId xmlns:a16="http://schemas.microsoft.com/office/drawing/2014/main" id="{36ED48BD-2A24-9052-B24C-1A650AE74668}"/>
                  </a:ext>
                </a:extLst>
              </p:cNvPr>
              <p:cNvSpPr/>
              <p:nvPr/>
            </p:nvSpPr>
            <p:spPr>
              <a:xfrm>
                <a:off x="1918431" y="1383400"/>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1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sp>
            <p:nvSpPr>
              <p:cNvPr id="155" name="Freeform: Shape 148">
                <a:extLst>
                  <a:ext uri="{FF2B5EF4-FFF2-40B4-BE49-F238E27FC236}">
                    <a16:creationId xmlns:a16="http://schemas.microsoft.com/office/drawing/2014/main" id="{8BC37EFD-D5BD-001C-2D14-E08EEED32DF0}"/>
                  </a:ext>
                </a:extLst>
              </p:cNvPr>
              <p:cNvSpPr/>
              <p:nvPr/>
            </p:nvSpPr>
            <p:spPr>
              <a:xfrm>
                <a:off x="1900606" y="1383400"/>
                <a:ext cx="130210" cy="109813"/>
              </a:xfrm>
              <a:custGeom>
                <a:avLst/>
                <a:gdLst>
                  <a:gd name="connsiteX0" fmla="*/ 65214 w 130210"/>
                  <a:gd name="connsiteY0" fmla="*/ 0 h 109813"/>
                  <a:gd name="connsiteX1" fmla="*/ 65214 w 130210"/>
                  <a:gd name="connsiteY1" fmla="*/ 109813 h 109813"/>
                  <a:gd name="connsiteX2" fmla="*/ 0 w 130210"/>
                  <a:gd name="connsiteY2" fmla="*/ 54815 h 109813"/>
                  <a:gd name="connsiteX3" fmla="*/ 130211 w 130210"/>
                  <a:gd name="connsiteY3" fmla="*/ 54815 h 109813"/>
                </a:gdLst>
                <a:ahLst/>
                <a:cxnLst>
                  <a:cxn ang="0">
                    <a:pos x="connsiteX0" y="connsiteY0"/>
                  </a:cxn>
                  <a:cxn ang="0">
                    <a:pos x="connsiteX1" y="connsiteY1"/>
                  </a:cxn>
                  <a:cxn ang="0">
                    <a:pos x="connsiteX2" y="connsiteY2"/>
                  </a:cxn>
                  <a:cxn ang="0">
                    <a:pos x="connsiteX3" y="connsiteY3"/>
                  </a:cxn>
                </a:cxnLst>
                <a:rect l="l" t="t" r="r" b="b"/>
                <a:pathLst>
                  <a:path w="130210" h="109813">
                    <a:moveTo>
                      <a:pt x="65214" y="0"/>
                    </a:moveTo>
                    <a:lnTo>
                      <a:pt x="65214" y="109813"/>
                    </a:lnTo>
                    <a:moveTo>
                      <a:pt x="0" y="54815"/>
                    </a:moveTo>
                    <a:lnTo>
                      <a:pt x="130211" y="54815"/>
                    </a:lnTo>
                  </a:path>
                </a:pathLst>
              </a:custGeom>
              <a:noFill/>
              <a:ln w="19050" cap="flat">
                <a:solidFill>
                  <a:schemeClr val="accent1"/>
                </a:solidFill>
                <a:prstDash val="solid"/>
                <a:miter/>
              </a:ln>
            </p:spPr>
            <p:txBody>
              <a:bodyPr rtlCol="0" anchor="ctr"/>
              <a:lstStyle/>
              <a:p>
                <a:endParaRPr lang="en-GB" dirty="0">
                  <a:latin typeface="+mn-lt"/>
                </a:endParaRPr>
              </a:p>
            </p:txBody>
          </p:sp>
        </p:grpSp>
        <p:sp>
          <p:nvSpPr>
            <p:cNvPr id="126" name="Freeform: Shape 119">
              <a:extLst>
                <a:ext uri="{FF2B5EF4-FFF2-40B4-BE49-F238E27FC236}">
                  <a16:creationId xmlns:a16="http://schemas.microsoft.com/office/drawing/2014/main" id="{725FA967-4969-9E99-4389-4EA4E0414593}"/>
                </a:ext>
              </a:extLst>
            </p:cNvPr>
            <p:cNvSpPr/>
            <p:nvPr/>
          </p:nvSpPr>
          <p:spPr>
            <a:xfrm>
              <a:off x="1612577" y="1252504"/>
              <a:ext cx="8175011" cy="3065237"/>
            </a:xfrm>
            <a:custGeom>
              <a:avLst/>
              <a:gdLst>
                <a:gd name="connsiteX0" fmla="*/ 0 w 8175011"/>
                <a:gd name="connsiteY0" fmla="*/ 0 h 3065237"/>
                <a:gd name="connsiteX1" fmla="*/ 50650 w 8175011"/>
                <a:gd name="connsiteY1" fmla="*/ 0 h 3065237"/>
                <a:gd name="connsiteX2" fmla="*/ 50650 w 8175011"/>
                <a:gd name="connsiteY2" fmla="*/ 10450 h 3065237"/>
                <a:gd name="connsiteX3" fmla="*/ 87604 w 8175011"/>
                <a:gd name="connsiteY3" fmla="*/ 10450 h 3065237"/>
                <a:gd name="connsiteX4" fmla="*/ 87604 w 8175011"/>
                <a:gd name="connsiteY4" fmla="*/ 19066 h 3065237"/>
                <a:gd name="connsiteX5" fmla="*/ 101951 w 8175011"/>
                <a:gd name="connsiteY5" fmla="*/ 19066 h 3065237"/>
                <a:gd name="connsiteX6" fmla="*/ 101951 w 8175011"/>
                <a:gd name="connsiteY6" fmla="*/ 27682 h 3065237"/>
                <a:gd name="connsiteX7" fmla="*/ 118472 w 8175011"/>
                <a:gd name="connsiteY7" fmla="*/ 27682 h 3065237"/>
                <a:gd name="connsiteX8" fmla="*/ 118472 w 8175011"/>
                <a:gd name="connsiteY8" fmla="*/ 38132 h 3065237"/>
                <a:gd name="connsiteX9" fmla="*/ 132167 w 8175011"/>
                <a:gd name="connsiteY9" fmla="*/ 38132 h 3065237"/>
                <a:gd name="connsiteX10" fmla="*/ 132167 w 8175011"/>
                <a:gd name="connsiteY10" fmla="*/ 58298 h 3065237"/>
                <a:gd name="connsiteX11" fmla="*/ 139123 w 8175011"/>
                <a:gd name="connsiteY11" fmla="*/ 58298 h 3065237"/>
                <a:gd name="connsiteX12" fmla="*/ 139123 w 8175011"/>
                <a:gd name="connsiteY12" fmla="*/ 79748 h 3065237"/>
                <a:gd name="connsiteX13" fmla="*/ 225423 w 8175011"/>
                <a:gd name="connsiteY13" fmla="*/ 79748 h 3065237"/>
                <a:gd name="connsiteX14" fmla="*/ 225423 w 8175011"/>
                <a:gd name="connsiteY14" fmla="*/ 85614 h 3065237"/>
                <a:gd name="connsiteX15" fmla="*/ 233031 w 8175011"/>
                <a:gd name="connsiteY15" fmla="*/ 85614 h 3065237"/>
                <a:gd name="connsiteX16" fmla="*/ 233031 w 8175011"/>
                <a:gd name="connsiteY16" fmla="*/ 92030 h 3065237"/>
                <a:gd name="connsiteX17" fmla="*/ 242596 w 8175011"/>
                <a:gd name="connsiteY17" fmla="*/ 92030 h 3065237"/>
                <a:gd name="connsiteX18" fmla="*/ 242596 w 8175011"/>
                <a:gd name="connsiteY18" fmla="*/ 96064 h 3065237"/>
                <a:gd name="connsiteX19" fmla="*/ 254987 w 8175011"/>
                <a:gd name="connsiteY19" fmla="*/ 96064 h 3065237"/>
                <a:gd name="connsiteX20" fmla="*/ 254987 w 8175011"/>
                <a:gd name="connsiteY20" fmla="*/ 104130 h 3065237"/>
                <a:gd name="connsiteX21" fmla="*/ 261943 w 8175011"/>
                <a:gd name="connsiteY21" fmla="*/ 104130 h 3065237"/>
                <a:gd name="connsiteX22" fmla="*/ 261943 w 8175011"/>
                <a:gd name="connsiteY22" fmla="*/ 117330 h 3065237"/>
                <a:gd name="connsiteX23" fmla="*/ 274986 w 8175011"/>
                <a:gd name="connsiteY23" fmla="*/ 117330 h 3065237"/>
                <a:gd name="connsiteX24" fmla="*/ 274986 w 8175011"/>
                <a:gd name="connsiteY24" fmla="*/ 135296 h 3065237"/>
                <a:gd name="connsiteX25" fmla="*/ 289333 w 8175011"/>
                <a:gd name="connsiteY25" fmla="*/ 135296 h 3065237"/>
                <a:gd name="connsiteX26" fmla="*/ 289333 w 8175011"/>
                <a:gd name="connsiteY26" fmla="*/ 153812 h 3065237"/>
                <a:gd name="connsiteX27" fmla="*/ 304332 w 8175011"/>
                <a:gd name="connsiteY27" fmla="*/ 153812 h 3065237"/>
                <a:gd name="connsiteX28" fmla="*/ 304332 w 8175011"/>
                <a:gd name="connsiteY28" fmla="*/ 165362 h 3065237"/>
                <a:gd name="connsiteX29" fmla="*/ 359112 w 8175011"/>
                <a:gd name="connsiteY29" fmla="*/ 165362 h 3065237"/>
                <a:gd name="connsiteX30" fmla="*/ 359112 w 8175011"/>
                <a:gd name="connsiteY30" fmla="*/ 190844 h 3065237"/>
                <a:gd name="connsiteX31" fmla="*/ 373459 w 8175011"/>
                <a:gd name="connsiteY31" fmla="*/ 190844 h 3065237"/>
                <a:gd name="connsiteX32" fmla="*/ 373459 w 8175011"/>
                <a:gd name="connsiteY32" fmla="*/ 206977 h 3065237"/>
                <a:gd name="connsiteX33" fmla="*/ 382372 w 8175011"/>
                <a:gd name="connsiteY33" fmla="*/ 206977 h 3065237"/>
                <a:gd name="connsiteX34" fmla="*/ 382372 w 8175011"/>
                <a:gd name="connsiteY34" fmla="*/ 219077 h 3065237"/>
                <a:gd name="connsiteX35" fmla="*/ 413892 w 8175011"/>
                <a:gd name="connsiteY35" fmla="*/ 219077 h 3065237"/>
                <a:gd name="connsiteX36" fmla="*/ 413892 w 8175011"/>
                <a:gd name="connsiteY36" fmla="*/ 234109 h 3065237"/>
                <a:gd name="connsiteX37" fmla="*/ 435847 w 8175011"/>
                <a:gd name="connsiteY37" fmla="*/ 234109 h 3065237"/>
                <a:gd name="connsiteX38" fmla="*/ 435847 w 8175011"/>
                <a:gd name="connsiteY38" fmla="*/ 250242 h 3065237"/>
                <a:gd name="connsiteX39" fmla="*/ 450846 w 8175011"/>
                <a:gd name="connsiteY39" fmla="*/ 250242 h 3065237"/>
                <a:gd name="connsiteX40" fmla="*/ 450846 w 8175011"/>
                <a:gd name="connsiteY40" fmla="*/ 281408 h 3065237"/>
                <a:gd name="connsiteX41" fmla="*/ 468019 w 8175011"/>
                <a:gd name="connsiteY41" fmla="*/ 281408 h 3065237"/>
                <a:gd name="connsiteX42" fmla="*/ 468019 w 8175011"/>
                <a:gd name="connsiteY42" fmla="*/ 286541 h 3065237"/>
                <a:gd name="connsiteX43" fmla="*/ 481714 w 8175011"/>
                <a:gd name="connsiteY43" fmla="*/ 286541 h 3065237"/>
                <a:gd name="connsiteX44" fmla="*/ 481714 w 8175011"/>
                <a:gd name="connsiteY44" fmla="*/ 292408 h 3065237"/>
                <a:gd name="connsiteX45" fmla="*/ 492583 w 8175011"/>
                <a:gd name="connsiteY45" fmla="*/ 292408 h 3065237"/>
                <a:gd name="connsiteX46" fmla="*/ 492583 w 8175011"/>
                <a:gd name="connsiteY46" fmla="*/ 301024 h 3065237"/>
                <a:gd name="connsiteX47" fmla="*/ 498670 w 8175011"/>
                <a:gd name="connsiteY47" fmla="*/ 301024 h 3065237"/>
                <a:gd name="connsiteX48" fmla="*/ 498670 w 8175011"/>
                <a:gd name="connsiteY48" fmla="*/ 307440 h 3065237"/>
                <a:gd name="connsiteX49" fmla="*/ 510408 w 8175011"/>
                <a:gd name="connsiteY49" fmla="*/ 307440 h 3065237"/>
                <a:gd name="connsiteX50" fmla="*/ 510408 w 8175011"/>
                <a:gd name="connsiteY50" fmla="*/ 340439 h 3065237"/>
                <a:gd name="connsiteX51" fmla="*/ 518669 w 8175011"/>
                <a:gd name="connsiteY51" fmla="*/ 340439 h 3065237"/>
                <a:gd name="connsiteX52" fmla="*/ 518669 w 8175011"/>
                <a:gd name="connsiteY52" fmla="*/ 367572 h 3065237"/>
                <a:gd name="connsiteX53" fmla="*/ 531712 w 8175011"/>
                <a:gd name="connsiteY53" fmla="*/ 367572 h 3065237"/>
                <a:gd name="connsiteX54" fmla="*/ 531712 w 8175011"/>
                <a:gd name="connsiteY54" fmla="*/ 381505 h 3065237"/>
                <a:gd name="connsiteX55" fmla="*/ 537146 w 8175011"/>
                <a:gd name="connsiteY55" fmla="*/ 381505 h 3065237"/>
                <a:gd name="connsiteX56" fmla="*/ 537146 w 8175011"/>
                <a:gd name="connsiteY56" fmla="*/ 391954 h 3065237"/>
                <a:gd name="connsiteX57" fmla="*/ 548015 w 8175011"/>
                <a:gd name="connsiteY57" fmla="*/ 391954 h 3065237"/>
                <a:gd name="connsiteX58" fmla="*/ 548015 w 8175011"/>
                <a:gd name="connsiteY58" fmla="*/ 399471 h 3065237"/>
                <a:gd name="connsiteX59" fmla="*/ 561058 w 8175011"/>
                <a:gd name="connsiteY59" fmla="*/ 399471 h 3065237"/>
                <a:gd name="connsiteX60" fmla="*/ 561058 w 8175011"/>
                <a:gd name="connsiteY60" fmla="*/ 405887 h 3065237"/>
                <a:gd name="connsiteX61" fmla="*/ 594534 w 8175011"/>
                <a:gd name="connsiteY61" fmla="*/ 405887 h 3065237"/>
                <a:gd name="connsiteX62" fmla="*/ 594534 w 8175011"/>
                <a:gd name="connsiteY62" fmla="*/ 414504 h 3065237"/>
                <a:gd name="connsiteX63" fmla="*/ 631489 w 8175011"/>
                <a:gd name="connsiteY63" fmla="*/ 414504 h 3065237"/>
                <a:gd name="connsiteX64" fmla="*/ 631489 w 8175011"/>
                <a:gd name="connsiteY64" fmla="*/ 419087 h 3065237"/>
                <a:gd name="connsiteX65" fmla="*/ 638445 w 8175011"/>
                <a:gd name="connsiteY65" fmla="*/ 419087 h 3065237"/>
                <a:gd name="connsiteX66" fmla="*/ 638445 w 8175011"/>
                <a:gd name="connsiteY66" fmla="*/ 432287 h 3065237"/>
                <a:gd name="connsiteX67" fmla="*/ 654966 w 8175011"/>
                <a:gd name="connsiteY67" fmla="*/ 432287 h 3065237"/>
                <a:gd name="connsiteX68" fmla="*/ 654966 w 8175011"/>
                <a:gd name="connsiteY68" fmla="*/ 441453 h 3065237"/>
                <a:gd name="connsiteX69" fmla="*/ 678226 w 8175011"/>
                <a:gd name="connsiteY69" fmla="*/ 441453 h 3065237"/>
                <a:gd name="connsiteX70" fmla="*/ 678226 w 8175011"/>
                <a:gd name="connsiteY70" fmla="*/ 458869 h 3065237"/>
                <a:gd name="connsiteX71" fmla="*/ 691269 w 8175011"/>
                <a:gd name="connsiteY71" fmla="*/ 458869 h 3065237"/>
                <a:gd name="connsiteX72" fmla="*/ 691269 w 8175011"/>
                <a:gd name="connsiteY72" fmla="*/ 485452 h 3065237"/>
                <a:gd name="connsiteX73" fmla="*/ 727571 w 8175011"/>
                <a:gd name="connsiteY73" fmla="*/ 485452 h 3065237"/>
                <a:gd name="connsiteX74" fmla="*/ 727571 w 8175011"/>
                <a:gd name="connsiteY74" fmla="*/ 517167 h 3065237"/>
                <a:gd name="connsiteX75" fmla="*/ 743222 w 8175011"/>
                <a:gd name="connsiteY75" fmla="*/ 517167 h 3065237"/>
                <a:gd name="connsiteX76" fmla="*/ 743222 w 8175011"/>
                <a:gd name="connsiteY76" fmla="*/ 528167 h 3065237"/>
                <a:gd name="connsiteX77" fmla="*/ 752787 w 8175011"/>
                <a:gd name="connsiteY77" fmla="*/ 528167 h 3065237"/>
                <a:gd name="connsiteX78" fmla="*/ 752787 w 8175011"/>
                <a:gd name="connsiteY78" fmla="*/ 536233 h 3065237"/>
                <a:gd name="connsiteX79" fmla="*/ 764526 w 8175011"/>
                <a:gd name="connsiteY79" fmla="*/ 536233 h 3065237"/>
                <a:gd name="connsiteX80" fmla="*/ 764526 w 8175011"/>
                <a:gd name="connsiteY80" fmla="*/ 545400 h 3065237"/>
                <a:gd name="connsiteX81" fmla="*/ 772786 w 8175011"/>
                <a:gd name="connsiteY81" fmla="*/ 545400 h 3065237"/>
                <a:gd name="connsiteX82" fmla="*/ 772786 w 8175011"/>
                <a:gd name="connsiteY82" fmla="*/ 574366 h 3065237"/>
                <a:gd name="connsiteX83" fmla="*/ 796698 w 8175011"/>
                <a:gd name="connsiteY83" fmla="*/ 574366 h 3065237"/>
                <a:gd name="connsiteX84" fmla="*/ 796698 w 8175011"/>
                <a:gd name="connsiteY84" fmla="*/ 596915 h 3065237"/>
                <a:gd name="connsiteX85" fmla="*/ 806915 w 8175011"/>
                <a:gd name="connsiteY85" fmla="*/ 596915 h 3065237"/>
                <a:gd name="connsiteX86" fmla="*/ 806915 w 8175011"/>
                <a:gd name="connsiteY86" fmla="*/ 610848 h 3065237"/>
                <a:gd name="connsiteX87" fmla="*/ 819305 w 8175011"/>
                <a:gd name="connsiteY87" fmla="*/ 610848 h 3065237"/>
                <a:gd name="connsiteX88" fmla="*/ 819305 w 8175011"/>
                <a:gd name="connsiteY88" fmla="*/ 624781 h 3065237"/>
                <a:gd name="connsiteX89" fmla="*/ 837131 w 8175011"/>
                <a:gd name="connsiteY89" fmla="*/ 624781 h 3065237"/>
                <a:gd name="connsiteX90" fmla="*/ 837131 w 8175011"/>
                <a:gd name="connsiteY90" fmla="*/ 641463 h 3065237"/>
                <a:gd name="connsiteX91" fmla="*/ 844087 w 8175011"/>
                <a:gd name="connsiteY91" fmla="*/ 641463 h 3065237"/>
                <a:gd name="connsiteX92" fmla="*/ 844087 w 8175011"/>
                <a:gd name="connsiteY92" fmla="*/ 646597 h 3065237"/>
                <a:gd name="connsiteX93" fmla="*/ 849521 w 8175011"/>
                <a:gd name="connsiteY93" fmla="*/ 646597 h 3065237"/>
                <a:gd name="connsiteX94" fmla="*/ 849521 w 8175011"/>
                <a:gd name="connsiteY94" fmla="*/ 649896 h 3065237"/>
                <a:gd name="connsiteX95" fmla="*/ 858434 w 8175011"/>
                <a:gd name="connsiteY95" fmla="*/ 649347 h 3065237"/>
                <a:gd name="connsiteX96" fmla="*/ 858434 w 8175011"/>
                <a:gd name="connsiteY96" fmla="*/ 659979 h 3065237"/>
                <a:gd name="connsiteX97" fmla="*/ 865390 w 8175011"/>
                <a:gd name="connsiteY97" fmla="*/ 659979 h 3065237"/>
                <a:gd name="connsiteX98" fmla="*/ 865390 w 8175011"/>
                <a:gd name="connsiteY98" fmla="*/ 675562 h 3065237"/>
                <a:gd name="connsiteX99" fmla="*/ 874955 w 8175011"/>
                <a:gd name="connsiteY99" fmla="*/ 675562 h 3065237"/>
                <a:gd name="connsiteX100" fmla="*/ 874955 w 8175011"/>
                <a:gd name="connsiteY100" fmla="*/ 683629 h 3065237"/>
                <a:gd name="connsiteX101" fmla="*/ 923648 w 8175011"/>
                <a:gd name="connsiteY101" fmla="*/ 683629 h 3065237"/>
                <a:gd name="connsiteX102" fmla="*/ 923648 w 8175011"/>
                <a:gd name="connsiteY102" fmla="*/ 768509 h 3065237"/>
                <a:gd name="connsiteX103" fmla="*/ 946255 w 8175011"/>
                <a:gd name="connsiteY103" fmla="*/ 768509 h 3065237"/>
                <a:gd name="connsiteX104" fmla="*/ 946255 w 8175011"/>
                <a:gd name="connsiteY104" fmla="*/ 774376 h 3065237"/>
                <a:gd name="connsiteX105" fmla="*/ 960820 w 8175011"/>
                <a:gd name="connsiteY105" fmla="*/ 774376 h 3065237"/>
                <a:gd name="connsiteX106" fmla="*/ 960385 w 8175011"/>
                <a:gd name="connsiteY106" fmla="*/ 781892 h 3065237"/>
                <a:gd name="connsiteX107" fmla="*/ 972993 w 8175011"/>
                <a:gd name="connsiteY107" fmla="*/ 781892 h 3065237"/>
                <a:gd name="connsiteX108" fmla="*/ 973428 w 8175011"/>
                <a:gd name="connsiteY108" fmla="*/ 800042 h 3065237"/>
                <a:gd name="connsiteX109" fmla="*/ 978428 w 8175011"/>
                <a:gd name="connsiteY109" fmla="*/ 799675 h 3065237"/>
                <a:gd name="connsiteX110" fmla="*/ 978428 w 8175011"/>
                <a:gd name="connsiteY110" fmla="*/ 810125 h 3065237"/>
                <a:gd name="connsiteX111" fmla="*/ 991470 w 8175011"/>
                <a:gd name="connsiteY111" fmla="*/ 810125 h 3065237"/>
                <a:gd name="connsiteX112" fmla="*/ 991470 w 8175011"/>
                <a:gd name="connsiteY112" fmla="*/ 814158 h 3065237"/>
                <a:gd name="connsiteX113" fmla="*/ 1000383 w 8175011"/>
                <a:gd name="connsiteY113" fmla="*/ 814158 h 3065237"/>
                <a:gd name="connsiteX114" fmla="*/ 1000383 w 8175011"/>
                <a:gd name="connsiteY114" fmla="*/ 822958 h 3065237"/>
                <a:gd name="connsiteX115" fmla="*/ 1012774 w 8175011"/>
                <a:gd name="connsiteY115" fmla="*/ 822958 h 3065237"/>
                <a:gd name="connsiteX116" fmla="*/ 1012774 w 8175011"/>
                <a:gd name="connsiteY116" fmla="*/ 840924 h 3065237"/>
                <a:gd name="connsiteX117" fmla="*/ 1027773 w 8175011"/>
                <a:gd name="connsiteY117" fmla="*/ 840924 h 3065237"/>
                <a:gd name="connsiteX118" fmla="*/ 1027773 w 8175011"/>
                <a:gd name="connsiteY118" fmla="*/ 850090 h 3065237"/>
                <a:gd name="connsiteX119" fmla="*/ 1041468 w 8175011"/>
                <a:gd name="connsiteY119" fmla="*/ 850090 h 3065237"/>
                <a:gd name="connsiteX120" fmla="*/ 1041468 w 8175011"/>
                <a:gd name="connsiteY120" fmla="*/ 857607 h 3065237"/>
                <a:gd name="connsiteX121" fmla="*/ 1050380 w 8175011"/>
                <a:gd name="connsiteY121" fmla="*/ 857607 h 3065237"/>
                <a:gd name="connsiteX122" fmla="*/ 1050380 w 8175011"/>
                <a:gd name="connsiteY122" fmla="*/ 866223 h 3065237"/>
                <a:gd name="connsiteX123" fmla="*/ 1079075 w 8175011"/>
                <a:gd name="connsiteY123" fmla="*/ 866223 h 3065237"/>
                <a:gd name="connsiteX124" fmla="*/ 1079075 w 8175011"/>
                <a:gd name="connsiteY124" fmla="*/ 877223 h 3065237"/>
                <a:gd name="connsiteX125" fmla="*/ 1086031 w 8175011"/>
                <a:gd name="connsiteY125" fmla="*/ 877223 h 3065237"/>
                <a:gd name="connsiteX126" fmla="*/ 1086031 w 8175011"/>
                <a:gd name="connsiteY126" fmla="*/ 882356 h 3065237"/>
                <a:gd name="connsiteX127" fmla="*/ 1090813 w 8175011"/>
                <a:gd name="connsiteY127" fmla="*/ 882356 h 3065237"/>
                <a:gd name="connsiteX128" fmla="*/ 1090813 w 8175011"/>
                <a:gd name="connsiteY128" fmla="*/ 889322 h 3065237"/>
                <a:gd name="connsiteX129" fmla="*/ 1099074 w 8175011"/>
                <a:gd name="connsiteY129" fmla="*/ 889322 h 3065237"/>
                <a:gd name="connsiteX130" fmla="*/ 1099074 w 8175011"/>
                <a:gd name="connsiteY130" fmla="*/ 905455 h 3065237"/>
                <a:gd name="connsiteX131" fmla="*/ 1103856 w 8175011"/>
                <a:gd name="connsiteY131" fmla="*/ 905455 h 3065237"/>
                <a:gd name="connsiteX132" fmla="*/ 1103856 w 8175011"/>
                <a:gd name="connsiteY132" fmla="*/ 912422 h 3065237"/>
                <a:gd name="connsiteX133" fmla="*/ 1117551 w 8175011"/>
                <a:gd name="connsiteY133" fmla="*/ 912422 h 3065237"/>
                <a:gd name="connsiteX134" fmla="*/ 1117551 w 8175011"/>
                <a:gd name="connsiteY134" fmla="*/ 918288 h 3065237"/>
                <a:gd name="connsiteX135" fmla="*/ 1127768 w 8175011"/>
                <a:gd name="connsiteY135" fmla="*/ 918288 h 3065237"/>
                <a:gd name="connsiteX136" fmla="*/ 1127768 w 8175011"/>
                <a:gd name="connsiteY136" fmla="*/ 927454 h 3065237"/>
                <a:gd name="connsiteX137" fmla="*/ 1134724 w 8175011"/>
                <a:gd name="connsiteY137" fmla="*/ 927454 h 3065237"/>
                <a:gd name="connsiteX138" fmla="*/ 1134724 w 8175011"/>
                <a:gd name="connsiteY138" fmla="*/ 933871 h 3065237"/>
                <a:gd name="connsiteX139" fmla="*/ 1148419 w 8175011"/>
                <a:gd name="connsiteY139" fmla="*/ 933871 h 3065237"/>
                <a:gd name="connsiteX140" fmla="*/ 1148419 w 8175011"/>
                <a:gd name="connsiteY140" fmla="*/ 963937 h 3065237"/>
                <a:gd name="connsiteX141" fmla="*/ 1153201 w 8175011"/>
                <a:gd name="connsiteY141" fmla="*/ 963937 h 3065237"/>
                <a:gd name="connsiteX142" fmla="*/ 1153201 w 8175011"/>
                <a:gd name="connsiteY142" fmla="*/ 973836 h 3065237"/>
                <a:gd name="connsiteX143" fmla="*/ 1158636 w 8175011"/>
                <a:gd name="connsiteY143" fmla="*/ 973836 h 3065237"/>
                <a:gd name="connsiteX144" fmla="*/ 1158636 w 8175011"/>
                <a:gd name="connsiteY144" fmla="*/ 983003 h 3065237"/>
                <a:gd name="connsiteX145" fmla="*/ 1164070 w 8175011"/>
                <a:gd name="connsiteY145" fmla="*/ 983003 h 3065237"/>
                <a:gd name="connsiteX146" fmla="*/ 1164070 w 8175011"/>
                <a:gd name="connsiteY146" fmla="*/ 1028651 h 3065237"/>
                <a:gd name="connsiteX147" fmla="*/ 1172983 w 8175011"/>
                <a:gd name="connsiteY147" fmla="*/ 1028651 h 3065237"/>
                <a:gd name="connsiteX148" fmla="*/ 1172983 w 8175011"/>
                <a:gd name="connsiteY148" fmla="*/ 1052851 h 3065237"/>
                <a:gd name="connsiteX149" fmla="*/ 1180591 w 8175011"/>
                <a:gd name="connsiteY149" fmla="*/ 1052851 h 3065237"/>
                <a:gd name="connsiteX150" fmla="*/ 1180591 w 8175011"/>
                <a:gd name="connsiteY150" fmla="*/ 1064950 h 3065237"/>
                <a:gd name="connsiteX151" fmla="*/ 1188852 w 8175011"/>
                <a:gd name="connsiteY151" fmla="*/ 1064950 h 3065237"/>
                <a:gd name="connsiteX152" fmla="*/ 1188852 w 8175011"/>
                <a:gd name="connsiteY152" fmla="*/ 1079433 h 3065237"/>
                <a:gd name="connsiteX153" fmla="*/ 1195808 w 8175011"/>
                <a:gd name="connsiteY153" fmla="*/ 1079433 h 3065237"/>
                <a:gd name="connsiteX154" fmla="*/ 1195808 w 8175011"/>
                <a:gd name="connsiteY154" fmla="*/ 1086400 h 3065237"/>
                <a:gd name="connsiteX155" fmla="*/ 1210155 w 8175011"/>
                <a:gd name="connsiteY155" fmla="*/ 1086400 h 3065237"/>
                <a:gd name="connsiteX156" fmla="*/ 1210155 w 8175011"/>
                <a:gd name="connsiteY156" fmla="*/ 1110049 h 3065237"/>
                <a:gd name="connsiteX157" fmla="*/ 1214937 w 8175011"/>
                <a:gd name="connsiteY157" fmla="*/ 1110049 h 3065237"/>
                <a:gd name="connsiteX158" fmla="*/ 1214937 w 8175011"/>
                <a:gd name="connsiteY158" fmla="*/ 1118665 h 3065237"/>
                <a:gd name="connsiteX159" fmla="*/ 1221024 w 8175011"/>
                <a:gd name="connsiteY159" fmla="*/ 1118665 h 3065237"/>
                <a:gd name="connsiteX160" fmla="*/ 1221024 w 8175011"/>
                <a:gd name="connsiteY160" fmla="*/ 1130215 h 3065237"/>
                <a:gd name="connsiteX161" fmla="*/ 1225806 w 8175011"/>
                <a:gd name="connsiteY161" fmla="*/ 1130215 h 3065237"/>
                <a:gd name="connsiteX162" fmla="*/ 1225806 w 8175011"/>
                <a:gd name="connsiteY162" fmla="*/ 1140665 h 3065237"/>
                <a:gd name="connsiteX163" fmla="*/ 1230589 w 8175011"/>
                <a:gd name="connsiteY163" fmla="*/ 1140665 h 3065237"/>
                <a:gd name="connsiteX164" fmla="*/ 1230589 w 8175011"/>
                <a:gd name="connsiteY164" fmla="*/ 1151664 h 3065237"/>
                <a:gd name="connsiteX165" fmla="*/ 1235371 w 8175011"/>
                <a:gd name="connsiteY165" fmla="*/ 1151664 h 3065237"/>
                <a:gd name="connsiteX166" fmla="*/ 1235371 w 8175011"/>
                <a:gd name="connsiteY166" fmla="*/ 1160831 h 3065237"/>
                <a:gd name="connsiteX167" fmla="*/ 1240153 w 8175011"/>
                <a:gd name="connsiteY167" fmla="*/ 1160831 h 3065237"/>
                <a:gd name="connsiteX168" fmla="*/ 1240153 w 8175011"/>
                <a:gd name="connsiteY168" fmla="*/ 1174030 h 3065237"/>
                <a:gd name="connsiteX169" fmla="*/ 1288846 w 8175011"/>
                <a:gd name="connsiteY169" fmla="*/ 1174030 h 3065237"/>
                <a:gd name="connsiteX170" fmla="*/ 1288846 w 8175011"/>
                <a:gd name="connsiteY170" fmla="*/ 1185580 h 3065237"/>
                <a:gd name="connsiteX171" fmla="*/ 1295803 w 8175011"/>
                <a:gd name="connsiteY171" fmla="*/ 1185580 h 3065237"/>
                <a:gd name="connsiteX172" fmla="*/ 1295803 w 8175011"/>
                <a:gd name="connsiteY172" fmla="*/ 1191996 h 3065237"/>
                <a:gd name="connsiteX173" fmla="*/ 1300585 w 8175011"/>
                <a:gd name="connsiteY173" fmla="*/ 1191996 h 3065237"/>
                <a:gd name="connsiteX174" fmla="*/ 1300585 w 8175011"/>
                <a:gd name="connsiteY174" fmla="*/ 1196579 h 3065237"/>
                <a:gd name="connsiteX175" fmla="*/ 1334931 w 8175011"/>
                <a:gd name="connsiteY175" fmla="*/ 1196579 h 3065237"/>
                <a:gd name="connsiteX176" fmla="*/ 1334931 w 8175011"/>
                <a:gd name="connsiteY176" fmla="*/ 1216745 h 3065237"/>
                <a:gd name="connsiteX177" fmla="*/ 1343844 w 8175011"/>
                <a:gd name="connsiteY177" fmla="*/ 1216745 h 3065237"/>
                <a:gd name="connsiteX178" fmla="*/ 1343844 w 8175011"/>
                <a:gd name="connsiteY178" fmla="*/ 1223712 h 3065237"/>
                <a:gd name="connsiteX179" fmla="*/ 1352104 w 8175011"/>
                <a:gd name="connsiteY179" fmla="*/ 1223712 h 3065237"/>
                <a:gd name="connsiteX180" fmla="*/ 1352104 w 8175011"/>
                <a:gd name="connsiteY180" fmla="*/ 1231228 h 3065237"/>
                <a:gd name="connsiteX181" fmla="*/ 1361669 w 8175011"/>
                <a:gd name="connsiteY181" fmla="*/ 1231228 h 3065237"/>
                <a:gd name="connsiteX182" fmla="*/ 1361669 w 8175011"/>
                <a:gd name="connsiteY182" fmla="*/ 1238745 h 3065237"/>
                <a:gd name="connsiteX183" fmla="*/ 1369277 w 8175011"/>
                <a:gd name="connsiteY183" fmla="*/ 1238745 h 3065237"/>
                <a:gd name="connsiteX184" fmla="*/ 1369277 w 8175011"/>
                <a:gd name="connsiteY184" fmla="*/ 1248645 h 3065237"/>
                <a:gd name="connsiteX185" fmla="*/ 1381016 w 8175011"/>
                <a:gd name="connsiteY185" fmla="*/ 1248645 h 3065237"/>
                <a:gd name="connsiteX186" fmla="*/ 1381016 w 8175011"/>
                <a:gd name="connsiteY186" fmla="*/ 1255611 h 3065237"/>
                <a:gd name="connsiteX187" fmla="*/ 1392754 w 8175011"/>
                <a:gd name="connsiteY187" fmla="*/ 1255611 h 3065237"/>
                <a:gd name="connsiteX188" fmla="*/ 1392754 w 8175011"/>
                <a:gd name="connsiteY188" fmla="*/ 1261477 h 3065237"/>
                <a:gd name="connsiteX189" fmla="*/ 1420796 w 8175011"/>
                <a:gd name="connsiteY189" fmla="*/ 1261477 h 3065237"/>
                <a:gd name="connsiteX190" fmla="*/ 1420796 w 8175011"/>
                <a:gd name="connsiteY190" fmla="*/ 1268994 h 3065237"/>
                <a:gd name="connsiteX191" fmla="*/ 1428404 w 8175011"/>
                <a:gd name="connsiteY191" fmla="*/ 1268994 h 3065237"/>
                <a:gd name="connsiteX192" fmla="*/ 1428404 w 8175011"/>
                <a:gd name="connsiteY192" fmla="*/ 1273027 h 3065237"/>
                <a:gd name="connsiteX193" fmla="*/ 1436013 w 8175011"/>
                <a:gd name="connsiteY193" fmla="*/ 1273027 h 3065237"/>
                <a:gd name="connsiteX194" fmla="*/ 1436013 w 8175011"/>
                <a:gd name="connsiteY194" fmla="*/ 1277060 h 3065237"/>
                <a:gd name="connsiteX195" fmla="*/ 1455794 w 8175011"/>
                <a:gd name="connsiteY195" fmla="*/ 1277060 h 3065237"/>
                <a:gd name="connsiteX196" fmla="*/ 1455794 w 8175011"/>
                <a:gd name="connsiteY196" fmla="*/ 1283477 h 3065237"/>
                <a:gd name="connsiteX197" fmla="*/ 1463403 w 8175011"/>
                <a:gd name="connsiteY197" fmla="*/ 1283477 h 3065237"/>
                <a:gd name="connsiteX198" fmla="*/ 1463403 w 8175011"/>
                <a:gd name="connsiteY198" fmla="*/ 1289343 h 3065237"/>
                <a:gd name="connsiteX199" fmla="*/ 1475793 w 8175011"/>
                <a:gd name="connsiteY199" fmla="*/ 1289343 h 3065237"/>
                <a:gd name="connsiteX200" fmla="*/ 1475793 w 8175011"/>
                <a:gd name="connsiteY200" fmla="*/ 1297960 h 3065237"/>
                <a:gd name="connsiteX201" fmla="*/ 1481228 w 8175011"/>
                <a:gd name="connsiteY201" fmla="*/ 1297960 h 3065237"/>
                <a:gd name="connsiteX202" fmla="*/ 1481228 w 8175011"/>
                <a:gd name="connsiteY202" fmla="*/ 1306026 h 3065237"/>
                <a:gd name="connsiteX203" fmla="*/ 1490140 w 8175011"/>
                <a:gd name="connsiteY203" fmla="*/ 1306026 h 3065237"/>
                <a:gd name="connsiteX204" fmla="*/ 1490140 w 8175011"/>
                <a:gd name="connsiteY204" fmla="*/ 1315926 h 3065237"/>
                <a:gd name="connsiteX205" fmla="*/ 1499705 w 8175011"/>
                <a:gd name="connsiteY205" fmla="*/ 1315926 h 3065237"/>
                <a:gd name="connsiteX206" fmla="*/ 1499705 w 8175011"/>
                <a:gd name="connsiteY206" fmla="*/ 1324542 h 3065237"/>
                <a:gd name="connsiteX207" fmla="*/ 1509270 w 8175011"/>
                <a:gd name="connsiteY207" fmla="*/ 1324542 h 3065237"/>
                <a:gd name="connsiteX208" fmla="*/ 1509270 w 8175011"/>
                <a:gd name="connsiteY208" fmla="*/ 1334442 h 3065237"/>
                <a:gd name="connsiteX209" fmla="*/ 1516226 w 8175011"/>
                <a:gd name="connsiteY209" fmla="*/ 1334442 h 3065237"/>
                <a:gd name="connsiteX210" fmla="*/ 1516226 w 8175011"/>
                <a:gd name="connsiteY210" fmla="*/ 1341408 h 3065237"/>
                <a:gd name="connsiteX211" fmla="*/ 1523182 w 8175011"/>
                <a:gd name="connsiteY211" fmla="*/ 1341408 h 3065237"/>
                <a:gd name="connsiteX212" fmla="*/ 1523182 w 8175011"/>
                <a:gd name="connsiteY212" fmla="*/ 1352958 h 3065237"/>
                <a:gd name="connsiteX213" fmla="*/ 1532747 w 8175011"/>
                <a:gd name="connsiteY213" fmla="*/ 1352958 h 3065237"/>
                <a:gd name="connsiteX214" fmla="*/ 1532747 w 8175011"/>
                <a:gd name="connsiteY214" fmla="*/ 1362124 h 3065237"/>
                <a:gd name="connsiteX215" fmla="*/ 1556659 w 8175011"/>
                <a:gd name="connsiteY215" fmla="*/ 1362124 h 3065237"/>
                <a:gd name="connsiteX216" fmla="*/ 1556659 w 8175011"/>
                <a:gd name="connsiteY216" fmla="*/ 1370741 h 3065237"/>
                <a:gd name="connsiteX217" fmla="*/ 1566876 w 8175011"/>
                <a:gd name="connsiteY217" fmla="*/ 1370741 h 3065237"/>
                <a:gd name="connsiteX218" fmla="*/ 1566876 w 8175011"/>
                <a:gd name="connsiteY218" fmla="*/ 1379357 h 3065237"/>
                <a:gd name="connsiteX219" fmla="*/ 1572310 w 8175011"/>
                <a:gd name="connsiteY219" fmla="*/ 1379357 h 3065237"/>
                <a:gd name="connsiteX220" fmla="*/ 1572310 w 8175011"/>
                <a:gd name="connsiteY220" fmla="*/ 1386324 h 3065237"/>
                <a:gd name="connsiteX221" fmla="*/ 1581223 w 8175011"/>
                <a:gd name="connsiteY221" fmla="*/ 1386324 h 3065237"/>
                <a:gd name="connsiteX222" fmla="*/ 1581223 w 8175011"/>
                <a:gd name="connsiteY222" fmla="*/ 1394390 h 3065237"/>
                <a:gd name="connsiteX223" fmla="*/ 1592092 w 8175011"/>
                <a:gd name="connsiteY223" fmla="*/ 1394390 h 3065237"/>
                <a:gd name="connsiteX224" fmla="*/ 1592092 w 8175011"/>
                <a:gd name="connsiteY224" fmla="*/ 1400806 h 3065237"/>
                <a:gd name="connsiteX225" fmla="*/ 1610569 w 8175011"/>
                <a:gd name="connsiteY225" fmla="*/ 1400806 h 3065237"/>
                <a:gd name="connsiteX226" fmla="*/ 1610569 w 8175011"/>
                <a:gd name="connsiteY226" fmla="*/ 1408873 h 3065237"/>
                <a:gd name="connsiteX227" fmla="*/ 1619481 w 8175011"/>
                <a:gd name="connsiteY227" fmla="*/ 1408873 h 3065237"/>
                <a:gd name="connsiteX228" fmla="*/ 1619481 w 8175011"/>
                <a:gd name="connsiteY228" fmla="*/ 1423356 h 3065237"/>
                <a:gd name="connsiteX229" fmla="*/ 1627090 w 8175011"/>
                <a:gd name="connsiteY229" fmla="*/ 1423356 h 3065237"/>
                <a:gd name="connsiteX230" fmla="*/ 1627090 w 8175011"/>
                <a:gd name="connsiteY230" fmla="*/ 1432522 h 3065237"/>
                <a:gd name="connsiteX231" fmla="*/ 1633176 w 8175011"/>
                <a:gd name="connsiteY231" fmla="*/ 1432522 h 3065237"/>
                <a:gd name="connsiteX232" fmla="*/ 1633176 w 8175011"/>
                <a:gd name="connsiteY232" fmla="*/ 1440589 h 3065237"/>
                <a:gd name="connsiteX233" fmla="*/ 1637959 w 8175011"/>
                <a:gd name="connsiteY233" fmla="*/ 1440589 h 3065237"/>
                <a:gd name="connsiteX234" fmla="*/ 1637959 w 8175011"/>
                <a:gd name="connsiteY234" fmla="*/ 1451588 h 3065237"/>
                <a:gd name="connsiteX235" fmla="*/ 1645567 w 8175011"/>
                <a:gd name="connsiteY235" fmla="*/ 1451588 h 3065237"/>
                <a:gd name="connsiteX236" fmla="*/ 1645567 w 8175011"/>
                <a:gd name="connsiteY236" fmla="*/ 1461488 h 3065237"/>
                <a:gd name="connsiteX237" fmla="*/ 1653828 w 8175011"/>
                <a:gd name="connsiteY237" fmla="*/ 1461488 h 3065237"/>
                <a:gd name="connsiteX238" fmla="*/ 1653828 w 8175011"/>
                <a:gd name="connsiteY238" fmla="*/ 1483487 h 3065237"/>
                <a:gd name="connsiteX239" fmla="*/ 1703825 w 8175011"/>
                <a:gd name="connsiteY239" fmla="*/ 1483487 h 3065237"/>
                <a:gd name="connsiteX240" fmla="*/ 1703825 w 8175011"/>
                <a:gd name="connsiteY240" fmla="*/ 1491004 h 3065237"/>
                <a:gd name="connsiteX241" fmla="*/ 1715563 w 8175011"/>
                <a:gd name="connsiteY241" fmla="*/ 1491004 h 3065237"/>
                <a:gd name="connsiteX242" fmla="*/ 1715563 w 8175011"/>
                <a:gd name="connsiteY242" fmla="*/ 1495037 h 3065237"/>
                <a:gd name="connsiteX243" fmla="*/ 1739475 w 8175011"/>
                <a:gd name="connsiteY243" fmla="*/ 1495037 h 3065237"/>
                <a:gd name="connsiteX244" fmla="*/ 1739475 w 8175011"/>
                <a:gd name="connsiteY244" fmla="*/ 1515203 h 3065237"/>
                <a:gd name="connsiteX245" fmla="*/ 1746431 w 8175011"/>
                <a:gd name="connsiteY245" fmla="*/ 1515203 h 3065237"/>
                <a:gd name="connsiteX246" fmla="*/ 1746431 w 8175011"/>
                <a:gd name="connsiteY246" fmla="*/ 1521619 h 3065237"/>
                <a:gd name="connsiteX247" fmla="*/ 1758170 w 8175011"/>
                <a:gd name="connsiteY247" fmla="*/ 1521619 h 3065237"/>
                <a:gd name="connsiteX248" fmla="*/ 1758170 w 8175011"/>
                <a:gd name="connsiteY248" fmla="*/ 1535552 h 3065237"/>
                <a:gd name="connsiteX249" fmla="*/ 1765778 w 8175011"/>
                <a:gd name="connsiteY249" fmla="*/ 1535552 h 3065237"/>
                <a:gd name="connsiteX250" fmla="*/ 1765778 w 8175011"/>
                <a:gd name="connsiteY250" fmla="*/ 1548202 h 3065237"/>
                <a:gd name="connsiteX251" fmla="*/ 1777517 w 8175011"/>
                <a:gd name="connsiteY251" fmla="*/ 1548202 h 3065237"/>
                <a:gd name="connsiteX252" fmla="*/ 1777517 w 8175011"/>
                <a:gd name="connsiteY252" fmla="*/ 1555718 h 3065237"/>
                <a:gd name="connsiteX253" fmla="*/ 1792516 w 8175011"/>
                <a:gd name="connsiteY253" fmla="*/ 1555718 h 3065237"/>
                <a:gd name="connsiteX254" fmla="*/ 1792516 w 8175011"/>
                <a:gd name="connsiteY254" fmla="*/ 1566718 h 3065237"/>
                <a:gd name="connsiteX255" fmla="*/ 1811645 w 8175011"/>
                <a:gd name="connsiteY255" fmla="*/ 1566718 h 3065237"/>
                <a:gd name="connsiteX256" fmla="*/ 1811645 w 8175011"/>
                <a:gd name="connsiteY256" fmla="*/ 1593300 h 3065237"/>
                <a:gd name="connsiteX257" fmla="*/ 1820558 w 8175011"/>
                <a:gd name="connsiteY257" fmla="*/ 1593300 h 3065237"/>
                <a:gd name="connsiteX258" fmla="*/ 1820558 w 8175011"/>
                <a:gd name="connsiteY258" fmla="*/ 1612367 h 3065237"/>
                <a:gd name="connsiteX259" fmla="*/ 1839035 w 8175011"/>
                <a:gd name="connsiteY259" fmla="*/ 1612367 h 3065237"/>
                <a:gd name="connsiteX260" fmla="*/ 1839035 w 8175011"/>
                <a:gd name="connsiteY260" fmla="*/ 1626299 h 3065237"/>
                <a:gd name="connsiteX261" fmla="*/ 1846644 w 8175011"/>
                <a:gd name="connsiteY261" fmla="*/ 1626299 h 3065237"/>
                <a:gd name="connsiteX262" fmla="*/ 1846644 w 8175011"/>
                <a:gd name="connsiteY262" fmla="*/ 1636749 h 3065237"/>
                <a:gd name="connsiteX263" fmla="*/ 1856208 w 8175011"/>
                <a:gd name="connsiteY263" fmla="*/ 1636749 h 3065237"/>
                <a:gd name="connsiteX264" fmla="*/ 1856208 w 8175011"/>
                <a:gd name="connsiteY264" fmla="*/ 1645366 h 3065237"/>
                <a:gd name="connsiteX265" fmla="*/ 1875338 w 8175011"/>
                <a:gd name="connsiteY265" fmla="*/ 1645366 h 3065237"/>
                <a:gd name="connsiteX266" fmla="*/ 1875338 w 8175011"/>
                <a:gd name="connsiteY266" fmla="*/ 1656915 h 3065237"/>
                <a:gd name="connsiteX267" fmla="*/ 1892511 w 8175011"/>
                <a:gd name="connsiteY267" fmla="*/ 1656915 h 3065237"/>
                <a:gd name="connsiteX268" fmla="*/ 1892511 w 8175011"/>
                <a:gd name="connsiteY268" fmla="*/ 1667365 h 3065237"/>
                <a:gd name="connsiteX269" fmla="*/ 1906206 w 8175011"/>
                <a:gd name="connsiteY269" fmla="*/ 1667365 h 3065237"/>
                <a:gd name="connsiteX270" fmla="*/ 1906206 w 8175011"/>
                <a:gd name="connsiteY270" fmla="*/ 1675431 h 3065237"/>
                <a:gd name="connsiteX271" fmla="*/ 1916423 w 8175011"/>
                <a:gd name="connsiteY271" fmla="*/ 1675431 h 3065237"/>
                <a:gd name="connsiteX272" fmla="*/ 1916423 w 8175011"/>
                <a:gd name="connsiteY272" fmla="*/ 1679465 h 3065237"/>
                <a:gd name="connsiteX273" fmla="*/ 1975985 w 8175011"/>
                <a:gd name="connsiteY273" fmla="*/ 1679465 h 3065237"/>
                <a:gd name="connsiteX274" fmla="*/ 1975985 w 8175011"/>
                <a:gd name="connsiteY274" fmla="*/ 1684598 h 3065237"/>
                <a:gd name="connsiteX275" fmla="*/ 1986202 w 8175011"/>
                <a:gd name="connsiteY275" fmla="*/ 1684598 h 3065237"/>
                <a:gd name="connsiteX276" fmla="*/ 1986202 w 8175011"/>
                <a:gd name="connsiteY276" fmla="*/ 1720896 h 3065237"/>
                <a:gd name="connsiteX277" fmla="*/ 1990984 w 8175011"/>
                <a:gd name="connsiteY277" fmla="*/ 1720896 h 3065237"/>
                <a:gd name="connsiteX278" fmla="*/ 1990984 w 8175011"/>
                <a:gd name="connsiteY278" fmla="*/ 1731896 h 3065237"/>
                <a:gd name="connsiteX279" fmla="*/ 1998592 w 8175011"/>
                <a:gd name="connsiteY279" fmla="*/ 1731896 h 3065237"/>
                <a:gd name="connsiteX280" fmla="*/ 1998592 w 8175011"/>
                <a:gd name="connsiteY280" fmla="*/ 1738863 h 3065237"/>
                <a:gd name="connsiteX281" fmla="*/ 2005548 w 8175011"/>
                <a:gd name="connsiteY281" fmla="*/ 1738863 h 3065237"/>
                <a:gd name="connsiteX282" fmla="*/ 2005548 w 8175011"/>
                <a:gd name="connsiteY282" fmla="*/ 1747479 h 3065237"/>
                <a:gd name="connsiteX283" fmla="*/ 2011635 w 8175011"/>
                <a:gd name="connsiteY283" fmla="*/ 1747479 h 3065237"/>
                <a:gd name="connsiteX284" fmla="*/ 2011635 w 8175011"/>
                <a:gd name="connsiteY284" fmla="*/ 1757379 h 3065237"/>
                <a:gd name="connsiteX285" fmla="*/ 2023374 w 8175011"/>
                <a:gd name="connsiteY285" fmla="*/ 1757379 h 3065237"/>
                <a:gd name="connsiteX286" fmla="*/ 2023374 w 8175011"/>
                <a:gd name="connsiteY286" fmla="*/ 1768378 h 3065237"/>
                <a:gd name="connsiteX287" fmla="*/ 2038373 w 8175011"/>
                <a:gd name="connsiteY287" fmla="*/ 1768378 h 3065237"/>
                <a:gd name="connsiteX288" fmla="*/ 2038373 w 8175011"/>
                <a:gd name="connsiteY288" fmla="*/ 1781578 h 3065237"/>
                <a:gd name="connsiteX289" fmla="*/ 2047938 w 8175011"/>
                <a:gd name="connsiteY289" fmla="*/ 1781578 h 3065237"/>
                <a:gd name="connsiteX290" fmla="*/ 2047938 w 8175011"/>
                <a:gd name="connsiteY290" fmla="*/ 1790744 h 3065237"/>
                <a:gd name="connsiteX291" fmla="*/ 2061632 w 8175011"/>
                <a:gd name="connsiteY291" fmla="*/ 1790744 h 3065237"/>
                <a:gd name="connsiteX292" fmla="*/ 2061632 w 8175011"/>
                <a:gd name="connsiteY292" fmla="*/ 1801194 h 3065237"/>
                <a:gd name="connsiteX293" fmla="*/ 2119890 w 8175011"/>
                <a:gd name="connsiteY293" fmla="*/ 1801194 h 3065237"/>
                <a:gd name="connsiteX294" fmla="*/ 2119890 w 8175011"/>
                <a:gd name="connsiteY294" fmla="*/ 1811094 h 3065237"/>
                <a:gd name="connsiteX295" fmla="*/ 2125325 w 8175011"/>
                <a:gd name="connsiteY295" fmla="*/ 1811094 h 3065237"/>
                <a:gd name="connsiteX296" fmla="*/ 2125325 w 8175011"/>
                <a:gd name="connsiteY296" fmla="*/ 1816227 h 3065237"/>
                <a:gd name="connsiteX297" fmla="*/ 2132281 w 8175011"/>
                <a:gd name="connsiteY297" fmla="*/ 1816227 h 3065237"/>
                <a:gd name="connsiteX298" fmla="*/ 2132281 w 8175011"/>
                <a:gd name="connsiteY298" fmla="*/ 1823193 h 3065237"/>
                <a:gd name="connsiteX299" fmla="*/ 2137715 w 8175011"/>
                <a:gd name="connsiteY299" fmla="*/ 1823193 h 3065237"/>
                <a:gd name="connsiteX300" fmla="*/ 2137715 w 8175011"/>
                <a:gd name="connsiteY300" fmla="*/ 1833643 h 3065237"/>
                <a:gd name="connsiteX301" fmla="*/ 2156193 w 8175011"/>
                <a:gd name="connsiteY301" fmla="*/ 1833643 h 3065237"/>
                <a:gd name="connsiteX302" fmla="*/ 2156193 w 8175011"/>
                <a:gd name="connsiteY302" fmla="*/ 1862609 h 3065237"/>
                <a:gd name="connsiteX303" fmla="*/ 2241841 w 8175011"/>
                <a:gd name="connsiteY303" fmla="*/ 1862609 h 3065237"/>
                <a:gd name="connsiteX304" fmla="*/ 2241841 w 8175011"/>
                <a:gd name="connsiteY304" fmla="*/ 1877092 h 3065237"/>
                <a:gd name="connsiteX305" fmla="*/ 2276187 w 8175011"/>
                <a:gd name="connsiteY305" fmla="*/ 1877092 h 3065237"/>
                <a:gd name="connsiteX306" fmla="*/ 2276187 w 8175011"/>
                <a:gd name="connsiteY306" fmla="*/ 1883508 h 3065237"/>
                <a:gd name="connsiteX307" fmla="*/ 2289229 w 8175011"/>
                <a:gd name="connsiteY307" fmla="*/ 1883508 h 3065237"/>
                <a:gd name="connsiteX308" fmla="*/ 2289229 w 8175011"/>
                <a:gd name="connsiteY308" fmla="*/ 1892125 h 3065237"/>
                <a:gd name="connsiteX309" fmla="*/ 2301620 w 8175011"/>
                <a:gd name="connsiteY309" fmla="*/ 1892125 h 3065237"/>
                <a:gd name="connsiteX310" fmla="*/ 2301620 w 8175011"/>
                <a:gd name="connsiteY310" fmla="*/ 1899091 h 3065237"/>
                <a:gd name="connsiteX311" fmla="*/ 2343357 w 8175011"/>
                <a:gd name="connsiteY311" fmla="*/ 1899091 h 3065237"/>
                <a:gd name="connsiteX312" fmla="*/ 2343357 w 8175011"/>
                <a:gd name="connsiteY312" fmla="*/ 1916507 h 3065237"/>
                <a:gd name="connsiteX313" fmla="*/ 2355748 w 8175011"/>
                <a:gd name="connsiteY313" fmla="*/ 1916507 h 3065237"/>
                <a:gd name="connsiteX314" fmla="*/ 2355748 w 8175011"/>
                <a:gd name="connsiteY314" fmla="*/ 1929707 h 3065237"/>
                <a:gd name="connsiteX315" fmla="*/ 2366617 w 8175011"/>
                <a:gd name="connsiteY315" fmla="*/ 1929707 h 3065237"/>
                <a:gd name="connsiteX316" fmla="*/ 2366617 w 8175011"/>
                <a:gd name="connsiteY316" fmla="*/ 1941806 h 3065237"/>
                <a:gd name="connsiteX317" fmla="*/ 2372703 w 8175011"/>
                <a:gd name="connsiteY317" fmla="*/ 1941806 h 3065237"/>
                <a:gd name="connsiteX318" fmla="*/ 2372703 w 8175011"/>
                <a:gd name="connsiteY318" fmla="*/ 1986905 h 3065237"/>
                <a:gd name="connsiteX319" fmla="*/ 2385746 w 8175011"/>
                <a:gd name="connsiteY319" fmla="*/ 1986905 h 3065237"/>
                <a:gd name="connsiteX320" fmla="*/ 2385746 w 8175011"/>
                <a:gd name="connsiteY320" fmla="*/ 1993871 h 3065237"/>
                <a:gd name="connsiteX321" fmla="*/ 2394007 w 8175011"/>
                <a:gd name="connsiteY321" fmla="*/ 1993871 h 3065237"/>
                <a:gd name="connsiteX322" fmla="*/ 2394007 w 8175011"/>
                <a:gd name="connsiteY322" fmla="*/ 2002488 h 3065237"/>
                <a:gd name="connsiteX323" fmla="*/ 2403571 w 8175011"/>
                <a:gd name="connsiteY323" fmla="*/ 2002488 h 3065237"/>
                <a:gd name="connsiteX324" fmla="*/ 2403571 w 8175011"/>
                <a:gd name="connsiteY324" fmla="*/ 2009454 h 3065237"/>
                <a:gd name="connsiteX325" fmla="*/ 2411180 w 8175011"/>
                <a:gd name="connsiteY325" fmla="*/ 2009454 h 3065237"/>
                <a:gd name="connsiteX326" fmla="*/ 2411180 w 8175011"/>
                <a:gd name="connsiteY326" fmla="*/ 2016421 h 3065237"/>
                <a:gd name="connsiteX327" fmla="*/ 2442700 w 8175011"/>
                <a:gd name="connsiteY327" fmla="*/ 2016421 h 3065237"/>
                <a:gd name="connsiteX328" fmla="*/ 2442700 w 8175011"/>
                <a:gd name="connsiteY328" fmla="*/ 2022837 h 3065237"/>
                <a:gd name="connsiteX329" fmla="*/ 2448786 w 8175011"/>
                <a:gd name="connsiteY329" fmla="*/ 2022837 h 3065237"/>
                <a:gd name="connsiteX330" fmla="*/ 2448786 w 8175011"/>
                <a:gd name="connsiteY330" fmla="*/ 2029804 h 3065237"/>
                <a:gd name="connsiteX331" fmla="*/ 2479002 w 8175011"/>
                <a:gd name="connsiteY331" fmla="*/ 2029804 h 3065237"/>
                <a:gd name="connsiteX332" fmla="*/ 2479002 w 8175011"/>
                <a:gd name="connsiteY332" fmla="*/ 2038420 h 3065237"/>
                <a:gd name="connsiteX333" fmla="*/ 2494654 w 8175011"/>
                <a:gd name="connsiteY333" fmla="*/ 2038420 h 3065237"/>
                <a:gd name="connsiteX334" fmla="*/ 2494654 w 8175011"/>
                <a:gd name="connsiteY334" fmla="*/ 2049420 h 3065237"/>
                <a:gd name="connsiteX335" fmla="*/ 2507696 w 8175011"/>
                <a:gd name="connsiteY335" fmla="*/ 2049420 h 3065237"/>
                <a:gd name="connsiteX336" fmla="*/ 2507696 w 8175011"/>
                <a:gd name="connsiteY336" fmla="*/ 2059869 h 3065237"/>
                <a:gd name="connsiteX337" fmla="*/ 2652906 w 8175011"/>
                <a:gd name="connsiteY337" fmla="*/ 2059869 h 3065237"/>
                <a:gd name="connsiteX338" fmla="*/ 2652906 w 8175011"/>
                <a:gd name="connsiteY338" fmla="*/ 2069036 h 3065237"/>
                <a:gd name="connsiteX339" fmla="*/ 2661167 w 8175011"/>
                <a:gd name="connsiteY339" fmla="*/ 2069036 h 3065237"/>
                <a:gd name="connsiteX340" fmla="*/ 2661167 w 8175011"/>
                <a:gd name="connsiteY340" fmla="*/ 2077102 h 3065237"/>
                <a:gd name="connsiteX341" fmla="*/ 2680948 w 8175011"/>
                <a:gd name="connsiteY341" fmla="*/ 2077102 h 3065237"/>
                <a:gd name="connsiteX342" fmla="*/ 2680948 w 8175011"/>
                <a:gd name="connsiteY342" fmla="*/ 2088102 h 3065237"/>
                <a:gd name="connsiteX343" fmla="*/ 2697469 w 8175011"/>
                <a:gd name="connsiteY343" fmla="*/ 2088102 h 3065237"/>
                <a:gd name="connsiteX344" fmla="*/ 2697469 w 8175011"/>
                <a:gd name="connsiteY344" fmla="*/ 2097268 h 3065237"/>
                <a:gd name="connsiteX345" fmla="*/ 2711164 w 8175011"/>
                <a:gd name="connsiteY345" fmla="*/ 2097268 h 3065237"/>
                <a:gd name="connsiteX346" fmla="*/ 2711164 w 8175011"/>
                <a:gd name="connsiteY346" fmla="*/ 2108268 h 3065237"/>
                <a:gd name="connsiteX347" fmla="*/ 2724207 w 8175011"/>
                <a:gd name="connsiteY347" fmla="*/ 2108268 h 3065237"/>
                <a:gd name="connsiteX348" fmla="*/ 2724207 w 8175011"/>
                <a:gd name="connsiteY348" fmla="*/ 2125684 h 3065237"/>
                <a:gd name="connsiteX349" fmla="*/ 2778987 w 8175011"/>
                <a:gd name="connsiteY349" fmla="*/ 2125684 h 3065237"/>
                <a:gd name="connsiteX350" fmla="*/ 2778987 w 8175011"/>
                <a:gd name="connsiteY350" fmla="*/ 2134300 h 3065237"/>
                <a:gd name="connsiteX351" fmla="*/ 2785943 w 8175011"/>
                <a:gd name="connsiteY351" fmla="*/ 2134300 h 3065237"/>
                <a:gd name="connsiteX352" fmla="*/ 2785943 w 8175011"/>
                <a:gd name="connsiteY352" fmla="*/ 2141267 h 3065237"/>
                <a:gd name="connsiteX353" fmla="*/ 2828332 w 8175011"/>
                <a:gd name="connsiteY353" fmla="*/ 2141267 h 3065237"/>
                <a:gd name="connsiteX354" fmla="*/ 2828332 w 8175011"/>
                <a:gd name="connsiteY354" fmla="*/ 2174266 h 3065237"/>
                <a:gd name="connsiteX355" fmla="*/ 2840071 w 8175011"/>
                <a:gd name="connsiteY355" fmla="*/ 2174266 h 3065237"/>
                <a:gd name="connsiteX356" fmla="*/ 2840071 w 8175011"/>
                <a:gd name="connsiteY356" fmla="*/ 2194432 h 3065237"/>
                <a:gd name="connsiteX357" fmla="*/ 2848331 w 8175011"/>
                <a:gd name="connsiteY357" fmla="*/ 2194432 h 3065237"/>
                <a:gd name="connsiteX358" fmla="*/ 2848331 w 8175011"/>
                <a:gd name="connsiteY358" fmla="*/ 2207081 h 3065237"/>
                <a:gd name="connsiteX359" fmla="*/ 2860069 w 8175011"/>
                <a:gd name="connsiteY359" fmla="*/ 2207081 h 3065237"/>
                <a:gd name="connsiteX360" fmla="*/ 2860069 w 8175011"/>
                <a:gd name="connsiteY360" fmla="*/ 2217531 h 3065237"/>
                <a:gd name="connsiteX361" fmla="*/ 2871808 w 8175011"/>
                <a:gd name="connsiteY361" fmla="*/ 2217531 h 3065237"/>
                <a:gd name="connsiteX362" fmla="*/ 2871808 w 8175011"/>
                <a:gd name="connsiteY362" fmla="*/ 2230731 h 3065237"/>
                <a:gd name="connsiteX363" fmla="*/ 2941587 w 8175011"/>
                <a:gd name="connsiteY363" fmla="*/ 2230731 h 3065237"/>
                <a:gd name="connsiteX364" fmla="*/ 2941587 w 8175011"/>
                <a:gd name="connsiteY364" fmla="*/ 2237147 h 3065237"/>
                <a:gd name="connsiteX365" fmla="*/ 2951804 w 8175011"/>
                <a:gd name="connsiteY365" fmla="*/ 2237147 h 3065237"/>
                <a:gd name="connsiteX366" fmla="*/ 2951804 w 8175011"/>
                <a:gd name="connsiteY366" fmla="*/ 2243014 h 3065237"/>
                <a:gd name="connsiteX367" fmla="*/ 2958760 w 8175011"/>
                <a:gd name="connsiteY367" fmla="*/ 2243014 h 3065237"/>
                <a:gd name="connsiteX368" fmla="*/ 2958760 w 8175011"/>
                <a:gd name="connsiteY368" fmla="*/ 2249430 h 3065237"/>
                <a:gd name="connsiteX369" fmla="*/ 2967673 w 8175011"/>
                <a:gd name="connsiteY369" fmla="*/ 2249430 h 3065237"/>
                <a:gd name="connsiteX370" fmla="*/ 2967673 w 8175011"/>
                <a:gd name="connsiteY370" fmla="*/ 2255847 h 3065237"/>
                <a:gd name="connsiteX371" fmla="*/ 2975933 w 8175011"/>
                <a:gd name="connsiteY371" fmla="*/ 2255847 h 3065237"/>
                <a:gd name="connsiteX372" fmla="*/ 2975933 w 8175011"/>
                <a:gd name="connsiteY372" fmla="*/ 2266296 h 3065237"/>
                <a:gd name="connsiteX373" fmla="*/ 2984846 w 8175011"/>
                <a:gd name="connsiteY373" fmla="*/ 2266296 h 3065237"/>
                <a:gd name="connsiteX374" fmla="*/ 2984846 w 8175011"/>
                <a:gd name="connsiteY374" fmla="*/ 2275463 h 3065237"/>
                <a:gd name="connsiteX375" fmla="*/ 2995715 w 8175011"/>
                <a:gd name="connsiteY375" fmla="*/ 2275463 h 3065237"/>
                <a:gd name="connsiteX376" fmla="*/ 2995715 w 8175011"/>
                <a:gd name="connsiteY376" fmla="*/ 2283529 h 3065237"/>
                <a:gd name="connsiteX377" fmla="*/ 3003323 w 8175011"/>
                <a:gd name="connsiteY377" fmla="*/ 2283529 h 3065237"/>
                <a:gd name="connsiteX378" fmla="*/ 3003323 w 8175011"/>
                <a:gd name="connsiteY378" fmla="*/ 2292146 h 3065237"/>
                <a:gd name="connsiteX379" fmla="*/ 3012888 w 8175011"/>
                <a:gd name="connsiteY379" fmla="*/ 2292146 h 3065237"/>
                <a:gd name="connsiteX380" fmla="*/ 3012888 w 8175011"/>
                <a:gd name="connsiteY380" fmla="*/ 2301312 h 3065237"/>
                <a:gd name="connsiteX381" fmla="*/ 3023105 w 8175011"/>
                <a:gd name="connsiteY381" fmla="*/ 2301312 h 3065237"/>
                <a:gd name="connsiteX382" fmla="*/ 3023105 w 8175011"/>
                <a:gd name="connsiteY382" fmla="*/ 2308828 h 3065237"/>
                <a:gd name="connsiteX383" fmla="*/ 3033974 w 8175011"/>
                <a:gd name="connsiteY383" fmla="*/ 2308828 h 3065237"/>
                <a:gd name="connsiteX384" fmla="*/ 3033974 w 8175011"/>
                <a:gd name="connsiteY384" fmla="*/ 2318728 h 3065237"/>
                <a:gd name="connsiteX385" fmla="*/ 3051799 w 8175011"/>
                <a:gd name="connsiteY385" fmla="*/ 2318728 h 3065237"/>
                <a:gd name="connsiteX386" fmla="*/ 3051799 w 8175011"/>
                <a:gd name="connsiteY386" fmla="*/ 2325145 h 3065237"/>
                <a:gd name="connsiteX387" fmla="*/ 3061363 w 8175011"/>
                <a:gd name="connsiteY387" fmla="*/ 2325145 h 3065237"/>
                <a:gd name="connsiteX388" fmla="*/ 3061363 w 8175011"/>
                <a:gd name="connsiteY388" fmla="*/ 2332661 h 3065237"/>
                <a:gd name="connsiteX389" fmla="*/ 3069624 w 8175011"/>
                <a:gd name="connsiteY389" fmla="*/ 2332661 h 3065237"/>
                <a:gd name="connsiteX390" fmla="*/ 3069624 w 8175011"/>
                <a:gd name="connsiteY390" fmla="*/ 2338527 h 3065237"/>
                <a:gd name="connsiteX391" fmla="*/ 3077884 w 8175011"/>
                <a:gd name="connsiteY391" fmla="*/ 2338527 h 3065237"/>
                <a:gd name="connsiteX392" fmla="*/ 3077884 w 8175011"/>
                <a:gd name="connsiteY392" fmla="*/ 2347694 h 3065237"/>
                <a:gd name="connsiteX393" fmla="*/ 3083319 w 8175011"/>
                <a:gd name="connsiteY393" fmla="*/ 2347694 h 3065237"/>
                <a:gd name="connsiteX394" fmla="*/ 3083319 w 8175011"/>
                <a:gd name="connsiteY394" fmla="*/ 2354110 h 3065237"/>
                <a:gd name="connsiteX395" fmla="*/ 3099840 w 8175011"/>
                <a:gd name="connsiteY395" fmla="*/ 2354110 h 3065237"/>
                <a:gd name="connsiteX396" fmla="*/ 3099840 w 8175011"/>
                <a:gd name="connsiteY396" fmla="*/ 2362727 h 3065237"/>
                <a:gd name="connsiteX397" fmla="*/ 3108100 w 8175011"/>
                <a:gd name="connsiteY397" fmla="*/ 2362727 h 3065237"/>
                <a:gd name="connsiteX398" fmla="*/ 3108100 w 8175011"/>
                <a:gd name="connsiteY398" fmla="*/ 2371893 h 3065237"/>
                <a:gd name="connsiteX399" fmla="*/ 3113535 w 8175011"/>
                <a:gd name="connsiteY399" fmla="*/ 2371893 h 3065237"/>
                <a:gd name="connsiteX400" fmla="*/ 3113535 w 8175011"/>
                <a:gd name="connsiteY400" fmla="*/ 2384543 h 3065237"/>
                <a:gd name="connsiteX401" fmla="*/ 3278526 w 8175011"/>
                <a:gd name="connsiteY401" fmla="*/ 2384543 h 3065237"/>
                <a:gd name="connsiteX402" fmla="*/ 3278526 w 8175011"/>
                <a:gd name="connsiteY402" fmla="*/ 2390959 h 3065237"/>
                <a:gd name="connsiteX403" fmla="*/ 3289395 w 8175011"/>
                <a:gd name="connsiteY403" fmla="*/ 2390959 h 3065237"/>
                <a:gd name="connsiteX404" fmla="*/ 3289395 w 8175011"/>
                <a:gd name="connsiteY404" fmla="*/ 2399576 h 3065237"/>
                <a:gd name="connsiteX405" fmla="*/ 3355044 w 8175011"/>
                <a:gd name="connsiteY405" fmla="*/ 2399576 h 3065237"/>
                <a:gd name="connsiteX406" fmla="*/ 3355044 w 8175011"/>
                <a:gd name="connsiteY406" fmla="*/ 2414058 h 3065237"/>
                <a:gd name="connsiteX407" fmla="*/ 3374825 w 8175011"/>
                <a:gd name="connsiteY407" fmla="*/ 2414058 h 3065237"/>
                <a:gd name="connsiteX408" fmla="*/ 3374825 w 8175011"/>
                <a:gd name="connsiteY408" fmla="*/ 2423958 h 3065237"/>
                <a:gd name="connsiteX409" fmla="*/ 3389172 w 8175011"/>
                <a:gd name="connsiteY409" fmla="*/ 2423958 h 3065237"/>
                <a:gd name="connsiteX410" fmla="*/ 3389172 w 8175011"/>
                <a:gd name="connsiteY410" fmla="*/ 2432575 h 3065237"/>
                <a:gd name="connsiteX411" fmla="*/ 3404824 w 8175011"/>
                <a:gd name="connsiteY411" fmla="*/ 2432575 h 3065237"/>
                <a:gd name="connsiteX412" fmla="*/ 3404824 w 8175011"/>
                <a:gd name="connsiteY412" fmla="*/ 2438991 h 3065237"/>
                <a:gd name="connsiteX413" fmla="*/ 3456126 w 8175011"/>
                <a:gd name="connsiteY413" fmla="*/ 2438991 h 3065237"/>
                <a:gd name="connsiteX414" fmla="*/ 3456126 w 8175011"/>
                <a:gd name="connsiteY414" fmla="*/ 2445407 h 3065237"/>
                <a:gd name="connsiteX415" fmla="*/ 3515036 w 8175011"/>
                <a:gd name="connsiteY415" fmla="*/ 2445407 h 3065237"/>
                <a:gd name="connsiteX416" fmla="*/ 3515036 w 8175011"/>
                <a:gd name="connsiteY416" fmla="*/ 2450541 h 3065237"/>
                <a:gd name="connsiteX417" fmla="*/ 3523948 w 8175011"/>
                <a:gd name="connsiteY417" fmla="*/ 2450541 h 3065237"/>
                <a:gd name="connsiteX418" fmla="*/ 3523948 w 8175011"/>
                <a:gd name="connsiteY418" fmla="*/ 2459157 h 3065237"/>
                <a:gd name="connsiteX419" fmla="*/ 3530904 w 8175011"/>
                <a:gd name="connsiteY419" fmla="*/ 2459157 h 3065237"/>
                <a:gd name="connsiteX420" fmla="*/ 3530904 w 8175011"/>
                <a:gd name="connsiteY420" fmla="*/ 2466673 h 3065237"/>
                <a:gd name="connsiteX421" fmla="*/ 3542643 w 8175011"/>
                <a:gd name="connsiteY421" fmla="*/ 2466673 h 3065237"/>
                <a:gd name="connsiteX422" fmla="*/ 3542643 w 8175011"/>
                <a:gd name="connsiteY422" fmla="*/ 2484090 h 3065237"/>
                <a:gd name="connsiteX423" fmla="*/ 3554381 w 8175011"/>
                <a:gd name="connsiteY423" fmla="*/ 2484090 h 3065237"/>
                <a:gd name="connsiteX424" fmla="*/ 3554381 w 8175011"/>
                <a:gd name="connsiteY424" fmla="*/ 2493256 h 3065237"/>
                <a:gd name="connsiteX425" fmla="*/ 3563294 w 8175011"/>
                <a:gd name="connsiteY425" fmla="*/ 2493256 h 3065237"/>
                <a:gd name="connsiteX426" fmla="*/ 3563294 w 8175011"/>
                <a:gd name="connsiteY426" fmla="*/ 2502422 h 3065237"/>
                <a:gd name="connsiteX427" fmla="*/ 3572859 w 8175011"/>
                <a:gd name="connsiteY427" fmla="*/ 2502422 h 3065237"/>
                <a:gd name="connsiteX428" fmla="*/ 3572859 w 8175011"/>
                <a:gd name="connsiteY428" fmla="*/ 2511589 h 3065237"/>
                <a:gd name="connsiteX429" fmla="*/ 3583728 w 8175011"/>
                <a:gd name="connsiteY429" fmla="*/ 2511589 h 3065237"/>
                <a:gd name="connsiteX430" fmla="*/ 3583728 w 8175011"/>
                <a:gd name="connsiteY430" fmla="*/ 2527171 h 3065237"/>
                <a:gd name="connsiteX431" fmla="*/ 3606335 w 8175011"/>
                <a:gd name="connsiteY431" fmla="*/ 2527171 h 3065237"/>
                <a:gd name="connsiteX432" fmla="*/ 3606335 w 8175011"/>
                <a:gd name="connsiteY432" fmla="*/ 2533588 h 3065237"/>
                <a:gd name="connsiteX433" fmla="*/ 3618726 w 8175011"/>
                <a:gd name="connsiteY433" fmla="*/ 2533588 h 3065237"/>
                <a:gd name="connsiteX434" fmla="*/ 3618726 w 8175011"/>
                <a:gd name="connsiteY434" fmla="*/ 2537071 h 3065237"/>
                <a:gd name="connsiteX435" fmla="*/ 3678288 w 8175011"/>
                <a:gd name="connsiteY435" fmla="*/ 2537071 h 3065237"/>
                <a:gd name="connsiteX436" fmla="*/ 3678288 w 8175011"/>
                <a:gd name="connsiteY436" fmla="*/ 2545138 h 3065237"/>
                <a:gd name="connsiteX437" fmla="*/ 3683722 w 8175011"/>
                <a:gd name="connsiteY437" fmla="*/ 2545138 h 3065237"/>
                <a:gd name="connsiteX438" fmla="*/ 3683722 w 8175011"/>
                <a:gd name="connsiteY438" fmla="*/ 2549171 h 3065237"/>
                <a:gd name="connsiteX439" fmla="*/ 3693287 w 8175011"/>
                <a:gd name="connsiteY439" fmla="*/ 2549171 h 3065237"/>
                <a:gd name="connsiteX440" fmla="*/ 3693287 w 8175011"/>
                <a:gd name="connsiteY440" fmla="*/ 2561820 h 3065237"/>
                <a:gd name="connsiteX441" fmla="*/ 3707634 w 8175011"/>
                <a:gd name="connsiteY441" fmla="*/ 2561820 h 3065237"/>
                <a:gd name="connsiteX442" fmla="*/ 3707634 w 8175011"/>
                <a:gd name="connsiteY442" fmla="*/ 2571720 h 3065237"/>
                <a:gd name="connsiteX443" fmla="*/ 3721981 w 8175011"/>
                <a:gd name="connsiteY443" fmla="*/ 2571720 h 3065237"/>
                <a:gd name="connsiteX444" fmla="*/ 3721981 w 8175011"/>
                <a:gd name="connsiteY444" fmla="*/ 2580887 h 3065237"/>
                <a:gd name="connsiteX445" fmla="*/ 3754154 w 8175011"/>
                <a:gd name="connsiteY445" fmla="*/ 2580887 h 3065237"/>
                <a:gd name="connsiteX446" fmla="*/ 3754154 w 8175011"/>
                <a:gd name="connsiteY446" fmla="*/ 2590786 h 3065237"/>
                <a:gd name="connsiteX447" fmla="*/ 3836975 w 8175011"/>
                <a:gd name="connsiteY447" fmla="*/ 2590786 h 3065237"/>
                <a:gd name="connsiteX448" fmla="*/ 3836975 w 8175011"/>
                <a:gd name="connsiteY448" fmla="*/ 2595369 h 3065237"/>
                <a:gd name="connsiteX449" fmla="*/ 3858279 w 8175011"/>
                <a:gd name="connsiteY449" fmla="*/ 2595369 h 3065237"/>
                <a:gd name="connsiteX450" fmla="*/ 3858279 w 8175011"/>
                <a:gd name="connsiteY450" fmla="*/ 2601786 h 3065237"/>
                <a:gd name="connsiteX451" fmla="*/ 3865887 w 8175011"/>
                <a:gd name="connsiteY451" fmla="*/ 2601786 h 3065237"/>
                <a:gd name="connsiteX452" fmla="*/ 3865887 w 8175011"/>
                <a:gd name="connsiteY452" fmla="*/ 2610402 h 3065237"/>
                <a:gd name="connsiteX453" fmla="*/ 3876104 w 8175011"/>
                <a:gd name="connsiteY453" fmla="*/ 2610402 h 3065237"/>
                <a:gd name="connsiteX454" fmla="*/ 3876104 w 8175011"/>
                <a:gd name="connsiteY454" fmla="*/ 2624335 h 3065237"/>
                <a:gd name="connsiteX455" fmla="*/ 3896755 w 8175011"/>
                <a:gd name="connsiteY455" fmla="*/ 2624335 h 3065237"/>
                <a:gd name="connsiteX456" fmla="*/ 3896755 w 8175011"/>
                <a:gd name="connsiteY456" fmla="*/ 2639918 h 3065237"/>
                <a:gd name="connsiteX457" fmla="*/ 3998054 w 8175011"/>
                <a:gd name="connsiteY457" fmla="*/ 2639918 h 3065237"/>
                <a:gd name="connsiteX458" fmla="*/ 3998054 w 8175011"/>
                <a:gd name="connsiteY458" fmla="*/ 2648534 h 3065237"/>
                <a:gd name="connsiteX459" fmla="*/ 4007619 w 8175011"/>
                <a:gd name="connsiteY459" fmla="*/ 2648534 h 3065237"/>
                <a:gd name="connsiteX460" fmla="*/ 4007619 w 8175011"/>
                <a:gd name="connsiteY460" fmla="*/ 2652201 h 3065237"/>
                <a:gd name="connsiteX461" fmla="*/ 4012401 w 8175011"/>
                <a:gd name="connsiteY461" fmla="*/ 2652568 h 3065237"/>
                <a:gd name="connsiteX462" fmla="*/ 4012401 w 8175011"/>
                <a:gd name="connsiteY462" fmla="*/ 2660084 h 3065237"/>
                <a:gd name="connsiteX463" fmla="*/ 4020009 w 8175011"/>
                <a:gd name="connsiteY463" fmla="*/ 2660084 h 3065237"/>
                <a:gd name="connsiteX464" fmla="*/ 4020009 w 8175011"/>
                <a:gd name="connsiteY464" fmla="*/ 2677500 h 3065237"/>
                <a:gd name="connsiteX465" fmla="*/ 4027618 w 8175011"/>
                <a:gd name="connsiteY465" fmla="*/ 2677500 h 3065237"/>
                <a:gd name="connsiteX466" fmla="*/ 4027618 w 8175011"/>
                <a:gd name="connsiteY466" fmla="*/ 2685016 h 3065237"/>
                <a:gd name="connsiteX467" fmla="*/ 4072833 w 8175011"/>
                <a:gd name="connsiteY467" fmla="*/ 2685016 h 3065237"/>
                <a:gd name="connsiteX468" fmla="*/ 4072833 w 8175011"/>
                <a:gd name="connsiteY468" fmla="*/ 2700599 h 3065237"/>
                <a:gd name="connsiteX469" fmla="*/ 4091310 w 8175011"/>
                <a:gd name="connsiteY469" fmla="*/ 2700599 h 3065237"/>
                <a:gd name="connsiteX470" fmla="*/ 4091310 w 8175011"/>
                <a:gd name="connsiteY470" fmla="*/ 2711049 h 3065237"/>
                <a:gd name="connsiteX471" fmla="*/ 4115874 w 8175011"/>
                <a:gd name="connsiteY471" fmla="*/ 2711049 h 3065237"/>
                <a:gd name="connsiteX472" fmla="*/ 4115874 w 8175011"/>
                <a:gd name="connsiteY472" fmla="*/ 2718565 h 3065237"/>
                <a:gd name="connsiteX473" fmla="*/ 4234346 w 8175011"/>
                <a:gd name="connsiteY473" fmla="*/ 2718565 h 3065237"/>
                <a:gd name="connsiteX474" fmla="*/ 4234346 w 8175011"/>
                <a:gd name="connsiteY474" fmla="*/ 2722049 h 3065237"/>
                <a:gd name="connsiteX475" fmla="*/ 4243911 w 8175011"/>
                <a:gd name="connsiteY475" fmla="*/ 2722049 h 3065237"/>
                <a:gd name="connsiteX476" fmla="*/ 4243911 w 8175011"/>
                <a:gd name="connsiteY476" fmla="*/ 2731215 h 3065237"/>
                <a:gd name="connsiteX477" fmla="*/ 4278909 w 8175011"/>
                <a:gd name="connsiteY477" fmla="*/ 2731215 h 3065237"/>
                <a:gd name="connsiteX478" fmla="*/ 4278909 w 8175011"/>
                <a:gd name="connsiteY478" fmla="*/ 2750831 h 3065237"/>
                <a:gd name="connsiteX479" fmla="*/ 4519984 w 8175011"/>
                <a:gd name="connsiteY479" fmla="*/ 2750831 h 3065237"/>
                <a:gd name="connsiteX480" fmla="*/ 4519984 w 8175011"/>
                <a:gd name="connsiteY480" fmla="*/ 2765314 h 3065237"/>
                <a:gd name="connsiteX481" fmla="*/ 4727582 w 8175011"/>
                <a:gd name="connsiteY481" fmla="*/ 2765314 h 3065237"/>
                <a:gd name="connsiteX482" fmla="*/ 4727582 w 8175011"/>
                <a:gd name="connsiteY482" fmla="*/ 2768797 h 3065237"/>
                <a:gd name="connsiteX483" fmla="*/ 4737146 w 8175011"/>
                <a:gd name="connsiteY483" fmla="*/ 2768797 h 3065237"/>
                <a:gd name="connsiteX484" fmla="*/ 4737146 w 8175011"/>
                <a:gd name="connsiteY484" fmla="*/ 2775764 h 3065237"/>
                <a:gd name="connsiteX485" fmla="*/ 4755624 w 8175011"/>
                <a:gd name="connsiteY485" fmla="*/ 2775764 h 3065237"/>
                <a:gd name="connsiteX486" fmla="*/ 4755624 w 8175011"/>
                <a:gd name="connsiteY486" fmla="*/ 2786763 h 3065237"/>
                <a:gd name="connsiteX487" fmla="*/ 5062347 w 8175011"/>
                <a:gd name="connsiteY487" fmla="*/ 2786763 h 3065237"/>
                <a:gd name="connsiteX488" fmla="*/ 5062347 w 8175011"/>
                <a:gd name="connsiteY488" fmla="*/ 2795930 h 3065237"/>
                <a:gd name="connsiteX489" fmla="*/ 5156255 w 8175011"/>
                <a:gd name="connsiteY489" fmla="*/ 2795930 h 3065237"/>
                <a:gd name="connsiteX490" fmla="*/ 5156255 w 8175011"/>
                <a:gd name="connsiteY490" fmla="*/ 2800513 h 3065237"/>
                <a:gd name="connsiteX491" fmla="*/ 5164515 w 8175011"/>
                <a:gd name="connsiteY491" fmla="*/ 2800513 h 3065237"/>
                <a:gd name="connsiteX492" fmla="*/ 5164515 w 8175011"/>
                <a:gd name="connsiteY492" fmla="*/ 2804546 h 3065237"/>
                <a:gd name="connsiteX493" fmla="*/ 5337115 w 8175011"/>
                <a:gd name="connsiteY493" fmla="*/ 2804546 h 3065237"/>
                <a:gd name="connsiteX494" fmla="*/ 5337115 w 8175011"/>
                <a:gd name="connsiteY494" fmla="*/ 2807663 h 3065237"/>
                <a:gd name="connsiteX495" fmla="*/ 5406242 w 8175011"/>
                <a:gd name="connsiteY495" fmla="*/ 2807663 h 3065237"/>
                <a:gd name="connsiteX496" fmla="*/ 5406242 w 8175011"/>
                <a:gd name="connsiteY496" fmla="*/ 2814263 h 3065237"/>
                <a:gd name="connsiteX497" fmla="*/ 5415807 w 8175011"/>
                <a:gd name="connsiteY497" fmla="*/ 2814263 h 3065237"/>
                <a:gd name="connsiteX498" fmla="*/ 5415807 w 8175011"/>
                <a:gd name="connsiteY498" fmla="*/ 2822329 h 3065237"/>
                <a:gd name="connsiteX499" fmla="*/ 5438414 w 8175011"/>
                <a:gd name="connsiteY499" fmla="*/ 2822329 h 3065237"/>
                <a:gd name="connsiteX500" fmla="*/ 5438414 w 8175011"/>
                <a:gd name="connsiteY500" fmla="*/ 2826362 h 3065237"/>
                <a:gd name="connsiteX501" fmla="*/ 5446675 w 8175011"/>
                <a:gd name="connsiteY501" fmla="*/ 2826362 h 3065237"/>
                <a:gd name="connsiteX502" fmla="*/ 5446675 w 8175011"/>
                <a:gd name="connsiteY502" fmla="*/ 2834429 h 3065237"/>
                <a:gd name="connsiteX503" fmla="*/ 5713835 w 8175011"/>
                <a:gd name="connsiteY503" fmla="*/ 2834429 h 3065237"/>
                <a:gd name="connsiteX504" fmla="*/ 5713835 w 8175011"/>
                <a:gd name="connsiteY504" fmla="*/ 2840295 h 3065237"/>
                <a:gd name="connsiteX505" fmla="*/ 5722748 w 8175011"/>
                <a:gd name="connsiteY505" fmla="*/ 2840295 h 3065237"/>
                <a:gd name="connsiteX506" fmla="*/ 5722748 w 8175011"/>
                <a:gd name="connsiteY506" fmla="*/ 2854228 h 3065237"/>
                <a:gd name="connsiteX507" fmla="*/ 5941866 w 8175011"/>
                <a:gd name="connsiteY507" fmla="*/ 2854228 h 3065237"/>
                <a:gd name="connsiteX508" fmla="*/ 5941866 w 8175011"/>
                <a:gd name="connsiteY508" fmla="*/ 2860644 h 3065237"/>
                <a:gd name="connsiteX509" fmla="*/ 5950779 w 8175011"/>
                <a:gd name="connsiteY509" fmla="*/ 2860644 h 3065237"/>
                <a:gd name="connsiteX510" fmla="*/ 5950779 w 8175011"/>
                <a:gd name="connsiteY510" fmla="*/ 2868711 h 3065237"/>
                <a:gd name="connsiteX511" fmla="*/ 5959692 w 8175011"/>
                <a:gd name="connsiteY511" fmla="*/ 2868711 h 3065237"/>
                <a:gd name="connsiteX512" fmla="*/ 5959692 w 8175011"/>
                <a:gd name="connsiteY512" fmla="*/ 2885394 h 3065237"/>
                <a:gd name="connsiteX513" fmla="*/ 5989038 w 8175011"/>
                <a:gd name="connsiteY513" fmla="*/ 2885394 h 3065237"/>
                <a:gd name="connsiteX514" fmla="*/ 5989038 w 8175011"/>
                <a:gd name="connsiteY514" fmla="*/ 2896943 h 3065237"/>
                <a:gd name="connsiteX515" fmla="*/ 6065121 w 8175011"/>
                <a:gd name="connsiteY515" fmla="*/ 2896943 h 3065237"/>
                <a:gd name="connsiteX516" fmla="*/ 6065121 w 8175011"/>
                <a:gd name="connsiteY516" fmla="*/ 2901527 h 3065237"/>
                <a:gd name="connsiteX517" fmla="*/ 6088381 w 8175011"/>
                <a:gd name="connsiteY517" fmla="*/ 2901527 h 3065237"/>
                <a:gd name="connsiteX518" fmla="*/ 6088381 w 8175011"/>
                <a:gd name="connsiteY518" fmla="*/ 2906660 h 3065237"/>
                <a:gd name="connsiteX519" fmla="*/ 6098598 w 8175011"/>
                <a:gd name="connsiteY519" fmla="*/ 2906660 h 3065237"/>
                <a:gd name="connsiteX520" fmla="*/ 6098598 w 8175011"/>
                <a:gd name="connsiteY520" fmla="*/ 2913076 h 3065237"/>
                <a:gd name="connsiteX521" fmla="*/ 6216417 w 8175011"/>
                <a:gd name="connsiteY521" fmla="*/ 2913076 h 3065237"/>
                <a:gd name="connsiteX522" fmla="*/ 6216417 w 8175011"/>
                <a:gd name="connsiteY522" fmla="*/ 2925176 h 3065237"/>
                <a:gd name="connsiteX523" fmla="*/ 6297935 w 8175011"/>
                <a:gd name="connsiteY523" fmla="*/ 2925176 h 3065237"/>
                <a:gd name="connsiteX524" fmla="*/ 6297935 w 8175011"/>
                <a:gd name="connsiteY524" fmla="*/ 2929759 h 3065237"/>
                <a:gd name="connsiteX525" fmla="*/ 6345107 w 8175011"/>
                <a:gd name="connsiteY525" fmla="*/ 2929759 h 3065237"/>
                <a:gd name="connsiteX526" fmla="*/ 6345107 w 8175011"/>
                <a:gd name="connsiteY526" fmla="*/ 2935626 h 3065237"/>
                <a:gd name="connsiteX527" fmla="*/ 6355976 w 8175011"/>
                <a:gd name="connsiteY527" fmla="*/ 2935626 h 3065237"/>
                <a:gd name="connsiteX528" fmla="*/ 6355976 w 8175011"/>
                <a:gd name="connsiteY528" fmla="*/ 2942042 h 3065237"/>
                <a:gd name="connsiteX529" fmla="*/ 6373148 w 8175011"/>
                <a:gd name="connsiteY529" fmla="*/ 2942042 h 3065237"/>
                <a:gd name="connsiteX530" fmla="*/ 6373148 w 8175011"/>
                <a:gd name="connsiteY530" fmla="*/ 2956525 h 3065237"/>
                <a:gd name="connsiteX531" fmla="*/ 6619658 w 8175011"/>
                <a:gd name="connsiteY531" fmla="*/ 2956525 h 3065237"/>
                <a:gd name="connsiteX532" fmla="*/ 6619658 w 8175011"/>
                <a:gd name="connsiteY532" fmla="*/ 2977974 h 3065237"/>
                <a:gd name="connsiteX533" fmla="*/ 6662699 w 8175011"/>
                <a:gd name="connsiteY533" fmla="*/ 2977974 h 3065237"/>
                <a:gd name="connsiteX534" fmla="*/ 6662699 w 8175011"/>
                <a:gd name="connsiteY534" fmla="*/ 2984391 h 3065237"/>
                <a:gd name="connsiteX535" fmla="*/ 6711392 w 8175011"/>
                <a:gd name="connsiteY535" fmla="*/ 2984391 h 3065237"/>
                <a:gd name="connsiteX536" fmla="*/ 6711392 w 8175011"/>
                <a:gd name="connsiteY536" fmla="*/ 2992457 h 3065237"/>
                <a:gd name="connsiteX537" fmla="*/ 6790736 w 8175011"/>
                <a:gd name="connsiteY537" fmla="*/ 2992457 h 3065237"/>
                <a:gd name="connsiteX538" fmla="*/ 6790736 w 8175011"/>
                <a:gd name="connsiteY538" fmla="*/ 3006940 h 3065237"/>
                <a:gd name="connsiteX539" fmla="*/ 6804431 w 8175011"/>
                <a:gd name="connsiteY539" fmla="*/ 3006940 h 3065237"/>
                <a:gd name="connsiteX540" fmla="*/ 6804431 w 8175011"/>
                <a:gd name="connsiteY540" fmla="*/ 3015556 h 3065237"/>
                <a:gd name="connsiteX541" fmla="*/ 6827038 w 8175011"/>
                <a:gd name="connsiteY541" fmla="*/ 3015556 h 3065237"/>
                <a:gd name="connsiteX542" fmla="*/ 6827038 w 8175011"/>
                <a:gd name="connsiteY542" fmla="*/ 3033522 h 3065237"/>
                <a:gd name="connsiteX543" fmla="*/ 7311361 w 8175011"/>
                <a:gd name="connsiteY543" fmla="*/ 3033522 h 3065237"/>
                <a:gd name="connsiteX544" fmla="*/ 7311361 w 8175011"/>
                <a:gd name="connsiteY544" fmla="*/ 3065238 h 3065237"/>
                <a:gd name="connsiteX545" fmla="*/ 8175012 w 8175011"/>
                <a:gd name="connsiteY545" fmla="*/ 3065238 h 3065237"/>
                <a:gd name="connsiteX546" fmla="*/ 8175012 w 8175011"/>
                <a:gd name="connsiteY546" fmla="*/ 3061205 h 306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Lst>
              <a:rect l="l" t="t" r="r" b="b"/>
              <a:pathLst>
                <a:path w="8175011" h="3065237">
                  <a:moveTo>
                    <a:pt x="0" y="0"/>
                  </a:moveTo>
                  <a:lnTo>
                    <a:pt x="50650" y="0"/>
                  </a:lnTo>
                  <a:lnTo>
                    <a:pt x="50650" y="10450"/>
                  </a:lnTo>
                  <a:lnTo>
                    <a:pt x="87604" y="10450"/>
                  </a:lnTo>
                  <a:lnTo>
                    <a:pt x="87604" y="19066"/>
                  </a:lnTo>
                  <a:lnTo>
                    <a:pt x="101951" y="19066"/>
                  </a:lnTo>
                  <a:lnTo>
                    <a:pt x="101951" y="27682"/>
                  </a:lnTo>
                  <a:lnTo>
                    <a:pt x="118472" y="27682"/>
                  </a:lnTo>
                  <a:lnTo>
                    <a:pt x="118472" y="38132"/>
                  </a:lnTo>
                  <a:lnTo>
                    <a:pt x="132167" y="38132"/>
                  </a:lnTo>
                  <a:lnTo>
                    <a:pt x="132167" y="58298"/>
                  </a:lnTo>
                  <a:lnTo>
                    <a:pt x="139123" y="58298"/>
                  </a:lnTo>
                  <a:lnTo>
                    <a:pt x="139123" y="79748"/>
                  </a:lnTo>
                  <a:lnTo>
                    <a:pt x="225423" y="79748"/>
                  </a:lnTo>
                  <a:lnTo>
                    <a:pt x="225423" y="85614"/>
                  </a:lnTo>
                  <a:lnTo>
                    <a:pt x="233031" y="85614"/>
                  </a:lnTo>
                  <a:lnTo>
                    <a:pt x="233031" y="92030"/>
                  </a:lnTo>
                  <a:lnTo>
                    <a:pt x="242596" y="92030"/>
                  </a:lnTo>
                  <a:lnTo>
                    <a:pt x="242596" y="96064"/>
                  </a:lnTo>
                  <a:lnTo>
                    <a:pt x="254987" y="96064"/>
                  </a:lnTo>
                  <a:lnTo>
                    <a:pt x="254987" y="104130"/>
                  </a:lnTo>
                  <a:lnTo>
                    <a:pt x="261943" y="104130"/>
                  </a:lnTo>
                  <a:lnTo>
                    <a:pt x="261943" y="117330"/>
                  </a:lnTo>
                  <a:lnTo>
                    <a:pt x="274986" y="117330"/>
                  </a:lnTo>
                  <a:lnTo>
                    <a:pt x="274986" y="135296"/>
                  </a:lnTo>
                  <a:lnTo>
                    <a:pt x="289333" y="135296"/>
                  </a:lnTo>
                  <a:lnTo>
                    <a:pt x="289333" y="153812"/>
                  </a:lnTo>
                  <a:lnTo>
                    <a:pt x="304332" y="153812"/>
                  </a:lnTo>
                  <a:lnTo>
                    <a:pt x="304332" y="165362"/>
                  </a:lnTo>
                  <a:lnTo>
                    <a:pt x="359112" y="165362"/>
                  </a:lnTo>
                  <a:lnTo>
                    <a:pt x="359112" y="190844"/>
                  </a:lnTo>
                  <a:lnTo>
                    <a:pt x="373459" y="190844"/>
                  </a:lnTo>
                  <a:lnTo>
                    <a:pt x="373459" y="206977"/>
                  </a:lnTo>
                  <a:lnTo>
                    <a:pt x="382372" y="206977"/>
                  </a:lnTo>
                  <a:lnTo>
                    <a:pt x="382372" y="219077"/>
                  </a:lnTo>
                  <a:lnTo>
                    <a:pt x="413892" y="219077"/>
                  </a:lnTo>
                  <a:lnTo>
                    <a:pt x="413892" y="234109"/>
                  </a:lnTo>
                  <a:lnTo>
                    <a:pt x="435847" y="234109"/>
                  </a:lnTo>
                  <a:lnTo>
                    <a:pt x="435847" y="250242"/>
                  </a:lnTo>
                  <a:lnTo>
                    <a:pt x="450846" y="250242"/>
                  </a:lnTo>
                  <a:lnTo>
                    <a:pt x="450846" y="281408"/>
                  </a:lnTo>
                  <a:lnTo>
                    <a:pt x="468019" y="281408"/>
                  </a:lnTo>
                  <a:lnTo>
                    <a:pt x="468019" y="286541"/>
                  </a:lnTo>
                  <a:lnTo>
                    <a:pt x="481714" y="286541"/>
                  </a:lnTo>
                  <a:lnTo>
                    <a:pt x="481714" y="292408"/>
                  </a:lnTo>
                  <a:lnTo>
                    <a:pt x="492583" y="292408"/>
                  </a:lnTo>
                  <a:lnTo>
                    <a:pt x="492583" y="301024"/>
                  </a:lnTo>
                  <a:lnTo>
                    <a:pt x="498670" y="301024"/>
                  </a:lnTo>
                  <a:lnTo>
                    <a:pt x="498670" y="307440"/>
                  </a:lnTo>
                  <a:lnTo>
                    <a:pt x="510408" y="307440"/>
                  </a:lnTo>
                  <a:lnTo>
                    <a:pt x="510408" y="340439"/>
                  </a:lnTo>
                  <a:lnTo>
                    <a:pt x="518669" y="340439"/>
                  </a:lnTo>
                  <a:lnTo>
                    <a:pt x="518669" y="367572"/>
                  </a:lnTo>
                  <a:lnTo>
                    <a:pt x="531712" y="367572"/>
                  </a:lnTo>
                  <a:lnTo>
                    <a:pt x="531712" y="381505"/>
                  </a:lnTo>
                  <a:lnTo>
                    <a:pt x="537146" y="381505"/>
                  </a:lnTo>
                  <a:lnTo>
                    <a:pt x="537146" y="391954"/>
                  </a:lnTo>
                  <a:lnTo>
                    <a:pt x="548015" y="391954"/>
                  </a:lnTo>
                  <a:lnTo>
                    <a:pt x="548015" y="399471"/>
                  </a:lnTo>
                  <a:lnTo>
                    <a:pt x="561058" y="399471"/>
                  </a:lnTo>
                  <a:lnTo>
                    <a:pt x="561058" y="405887"/>
                  </a:lnTo>
                  <a:lnTo>
                    <a:pt x="594534" y="405887"/>
                  </a:lnTo>
                  <a:lnTo>
                    <a:pt x="594534" y="414504"/>
                  </a:lnTo>
                  <a:lnTo>
                    <a:pt x="631489" y="414504"/>
                  </a:lnTo>
                  <a:lnTo>
                    <a:pt x="631489" y="419087"/>
                  </a:lnTo>
                  <a:lnTo>
                    <a:pt x="638445" y="419087"/>
                  </a:lnTo>
                  <a:lnTo>
                    <a:pt x="638445" y="432287"/>
                  </a:lnTo>
                  <a:lnTo>
                    <a:pt x="654966" y="432287"/>
                  </a:lnTo>
                  <a:lnTo>
                    <a:pt x="654966" y="441453"/>
                  </a:lnTo>
                  <a:lnTo>
                    <a:pt x="678226" y="441453"/>
                  </a:lnTo>
                  <a:lnTo>
                    <a:pt x="678226" y="458869"/>
                  </a:lnTo>
                  <a:lnTo>
                    <a:pt x="691269" y="458869"/>
                  </a:lnTo>
                  <a:lnTo>
                    <a:pt x="691269" y="485452"/>
                  </a:lnTo>
                  <a:lnTo>
                    <a:pt x="727571" y="485452"/>
                  </a:lnTo>
                  <a:lnTo>
                    <a:pt x="727571" y="517167"/>
                  </a:lnTo>
                  <a:lnTo>
                    <a:pt x="743222" y="517167"/>
                  </a:lnTo>
                  <a:lnTo>
                    <a:pt x="743222" y="528167"/>
                  </a:lnTo>
                  <a:lnTo>
                    <a:pt x="752787" y="528167"/>
                  </a:lnTo>
                  <a:lnTo>
                    <a:pt x="752787" y="536233"/>
                  </a:lnTo>
                  <a:lnTo>
                    <a:pt x="764526" y="536233"/>
                  </a:lnTo>
                  <a:lnTo>
                    <a:pt x="764526" y="545400"/>
                  </a:lnTo>
                  <a:lnTo>
                    <a:pt x="772786" y="545400"/>
                  </a:lnTo>
                  <a:lnTo>
                    <a:pt x="772786" y="574366"/>
                  </a:lnTo>
                  <a:lnTo>
                    <a:pt x="796698" y="574366"/>
                  </a:lnTo>
                  <a:lnTo>
                    <a:pt x="796698" y="596915"/>
                  </a:lnTo>
                  <a:lnTo>
                    <a:pt x="806915" y="596915"/>
                  </a:lnTo>
                  <a:lnTo>
                    <a:pt x="806915" y="610848"/>
                  </a:lnTo>
                  <a:lnTo>
                    <a:pt x="819305" y="610848"/>
                  </a:lnTo>
                  <a:lnTo>
                    <a:pt x="819305" y="624781"/>
                  </a:lnTo>
                  <a:lnTo>
                    <a:pt x="837131" y="624781"/>
                  </a:lnTo>
                  <a:lnTo>
                    <a:pt x="837131" y="641463"/>
                  </a:lnTo>
                  <a:lnTo>
                    <a:pt x="844087" y="641463"/>
                  </a:lnTo>
                  <a:lnTo>
                    <a:pt x="844087" y="646597"/>
                  </a:lnTo>
                  <a:lnTo>
                    <a:pt x="849521" y="646597"/>
                  </a:lnTo>
                  <a:lnTo>
                    <a:pt x="849521" y="649896"/>
                  </a:lnTo>
                  <a:lnTo>
                    <a:pt x="858434" y="649347"/>
                  </a:lnTo>
                  <a:lnTo>
                    <a:pt x="858434" y="659979"/>
                  </a:lnTo>
                  <a:lnTo>
                    <a:pt x="865390" y="659979"/>
                  </a:lnTo>
                  <a:lnTo>
                    <a:pt x="865390" y="675562"/>
                  </a:lnTo>
                  <a:lnTo>
                    <a:pt x="874955" y="675562"/>
                  </a:lnTo>
                  <a:lnTo>
                    <a:pt x="874955" y="683629"/>
                  </a:lnTo>
                  <a:lnTo>
                    <a:pt x="923648" y="683629"/>
                  </a:lnTo>
                  <a:lnTo>
                    <a:pt x="923648" y="768509"/>
                  </a:lnTo>
                  <a:lnTo>
                    <a:pt x="946255" y="768509"/>
                  </a:lnTo>
                  <a:lnTo>
                    <a:pt x="946255" y="774376"/>
                  </a:lnTo>
                  <a:lnTo>
                    <a:pt x="960820" y="774376"/>
                  </a:lnTo>
                  <a:lnTo>
                    <a:pt x="960385" y="781892"/>
                  </a:lnTo>
                  <a:lnTo>
                    <a:pt x="972993" y="781892"/>
                  </a:lnTo>
                  <a:lnTo>
                    <a:pt x="973428" y="800042"/>
                  </a:lnTo>
                  <a:lnTo>
                    <a:pt x="978428" y="799675"/>
                  </a:lnTo>
                  <a:lnTo>
                    <a:pt x="978428" y="810125"/>
                  </a:lnTo>
                  <a:lnTo>
                    <a:pt x="991470" y="810125"/>
                  </a:lnTo>
                  <a:lnTo>
                    <a:pt x="991470" y="814158"/>
                  </a:lnTo>
                  <a:lnTo>
                    <a:pt x="1000383" y="814158"/>
                  </a:lnTo>
                  <a:lnTo>
                    <a:pt x="1000383" y="822958"/>
                  </a:lnTo>
                  <a:lnTo>
                    <a:pt x="1012774" y="822958"/>
                  </a:lnTo>
                  <a:lnTo>
                    <a:pt x="1012774" y="840924"/>
                  </a:lnTo>
                  <a:lnTo>
                    <a:pt x="1027773" y="840924"/>
                  </a:lnTo>
                  <a:lnTo>
                    <a:pt x="1027773" y="850090"/>
                  </a:lnTo>
                  <a:lnTo>
                    <a:pt x="1041468" y="850090"/>
                  </a:lnTo>
                  <a:lnTo>
                    <a:pt x="1041468" y="857607"/>
                  </a:lnTo>
                  <a:lnTo>
                    <a:pt x="1050380" y="857607"/>
                  </a:lnTo>
                  <a:lnTo>
                    <a:pt x="1050380" y="866223"/>
                  </a:lnTo>
                  <a:lnTo>
                    <a:pt x="1079075" y="866223"/>
                  </a:lnTo>
                  <a:lnTo>
                    <a:pt x="1079075" y="877223"/>
                  </a:lnTo>
                  <a:lnTo>
                    <a:pt x="1086031" y="877223"/>
                  </a:lnTo>
                  <a:lnTo>
                    <a:pt x="1086031" y="882356"/>
                  </a:lnTo>
                  <a:lnTo>
                    <a:pt x="1090813" y="882356"/>
                  </a:lnTo>
                  <a:lnTo>
                    <a:pt x="1090813" y="889322"/>
                  </a:lnTo>
                  <a:lnTo>
                    <a:pt x="1099074" y="889322"/>
                  </a:lnTo>
                  <a:lnTo>
                    <a:pt x="1099074" y="905455"/>
                  </a:lnTo>
                  <a:lnTo>
                    <a:pt x="1103856" y="905455"/>
                  </a:lnTo>
                  <a:lnTo>
                    <a:pt x="1103856" y="912422"/>
                  </a:lnTo>
                  <a:lnTo>
                    <a:pt x="1117551" y="912422"/>
                  </a:lnTo>
                  <a:lnTo>
                    <a:pt x="1117551" y="918288"/>
                  </a:lnTo>
                  <a:lnTo>
                    <a:pt x="1127768" y="918288"/>
                  </a:lnTo>
                  <a:lnTo>
                    <a:pt x="1127768" y="927454"/>
                  </a:lnTo>
                  <a:lnTo>
                    <a:pt x="1134724" y="927454"/>
                  </a:lnTo>
                  <a:lnTo>
                    <a:pt x="1134724" y="933871"/>
                  </a:lnTo>
                  <a:lnTo>
                    <a:pt x="1148419" y="933871"/>
                  </a:lnTo>
                  <a:lnTo>
                    <a:pt x="1148419" y="963937"/>
                  </a:lnTo>
                  <a:lnTo>
                    <a:pt x="1153201" y="963937"/>
                  </a:lnTo>
                  <a:lnTo>
                    <a:pt x="1153201" y="973836"/>
                  </a:lnTo>
                  <a:lnTo>
                    <a:pt x="1158636" y="973836"/>
                  </a:lnTo>
                  <a:lnTo>
                    <a:pt x="1158636" y="983003"/>
                  </a:lnTo>
                  <a:lnTo>
                    <a:pt x="1164070" y="983003"/>
                  </a:lnTo>
                  <a:lnTo>
                    <a:pt x="1164070" y="1028651"/>
                  </a:lnTo>
                  <a:lnTo>
                    <a:pt x="1172983" y="1028651"/>
                  </a:lnTo>
                  <a:lnTo>
                    <a:pt x="1172983" y="1052851"/>
                  </a:lnTo>
                  <a:lnTo>
                    <a:pt x="1180591" y="1052851"/>
                  </a:lnTo>
                  <a:lnTo>
                    <a:pt x="1180591" y="1064950"/>
                  </a:lnTo>
                  <a:lnTo>
                    <a:pt x="1188852" y="1064950"/>
                  </a:lnTo>
                  <a:lnTo>
                    <a:pt x="1188852" y="1079433"/>
                  </a:lnTo>
                  <a:lnTo>
                    <a:pt x="1195808" y="1079433"/>
                  </a:lnTo>
                  <a:lnTo>
                    <a:pt x="1195808" y="1086400"/>
                  </a:lnTo>
                  <a:lnTo>
                    <a:pt x="1210155" y="1086400"/>
                  </a:lnTo>
                  <a:lnTo>
                    <a:pt x="1210155" y="1110049"/>
                  </a:lnTo>
                  <a:lnTo>
                    <a:pt x="1214937" y="1110049"/>
                  </a:lnTo>
                  <a:lnTo>
                    <a:pt x="1214937" y="1118665"/>
                  </a:lnTo>
                  <a:lnTo>
                    <a:pt x="1221024" y="1118665"/>
                  </a:lnTo>
                  <a:lnTo>
                    <a:pt x="1221024" y="1130215"/>
                  </a:lnTo>
                  <a:lnTo>
                    <a:pt x="1225806" y="1130215"/>
                  </a:lnTo>
                  <a:lnTo>
                    <a:pt x="1225806" y="1140665"/>
                  </a:lnTo>
                  <a:lnTo>
                    <a:pt x="1230589" y="1140665"/>
                  </a:lnTo>
                  <a:lnTo>
                    <a:pt x="1230589" y="1151664"/>
                  </a:lnTo>
                  <a:lnTo>
                    <a:pt x="1235371" y="1151664"/>
                  </a:lnTo>
                  <a:lnTo>
                    <a:pt x="1235371" y="1160831"/>
                  </a:lnTo>
                  <a:lnTo>
                    <a:pt x="1240153" y="1160831"/>
                  </a:lnTo>
                  <a:lnTo>
                    <a:pt x="1240153" y="1174030"/>
                  </a:lnTo>
                  <a:lnTo>
                    <a:pt x="1288846" y="1174030"/>
                  </a:lnTo>
                  <a:lnTo>
                    <a:pt x="1288846" y="1185580"/>
                  </a:lnTo>
                  <a:lnTo>
                    <a:pt x="1295803" y="1185580"/>
                  </a:lnTo>
                  <a:lnTo>
                    <a:pt x="1295803" y="1191996"/>
                  </a:lnTo>
                  <a:lnTo>
                    <a:pt x="1300585" y="1191996"/>
                  </a:lnTo>
                  <a:cubicBezTo>
                    <a:pt x="1300585" y="1191996"/>
                    <a:pt x="1298628" y="1196579"/>
                    <a:pt x="1300585" y="1196579"/>
                  </a:cubicBezTo>
                  <a:lnTo>
                    <a:pt x="1334931" y="1196579"/>
                  </a:lnTo>
                  <a:lnTo>
                    <a:pt x="1334931" y="1216745"/>
                  </a:lnTo>
                  <a:lnTo>
                    <a:pt x="1343844" y="1216745"/>
                  </a:lnTo>
                  <a:lnTo>
                    <a:pt x="1343844" y="1223712"/>
                  </a:lnTo>
                  <a:lnTo>
                    <a:pt x="1352104" y="1223712"/>
                  </a:lnTo>
                  <a:lnTo>
                    <a:pt x="1352104" y="1231228"/>
                  </a:lnTo>
                  <a:lnTo>
                    <a:pt x="1361669" y="1231228"/>
                  </a:lnTo>
                  <a:lnTo>
                    <a:pt x="1361669" y="1238745"/>
                  </a:lnTo>
                  <a:lnTo>
                    <a:pt x="1369277" y="1238745"/>
                  </a:lnTo>
                  <a:lnTo>
                    <a:pt x="1369277" y="1248645"/>
                  </a:lnTo>
                  <a:lnTo>
                    <a:pt x="1381016" y="1248645"/>
                  </a:lnTo>
                  <a:lnTo>
                    <a:pt x="1381016" y="1255611"/>
                  </a:lnTo>
                  <a:lnTo>
                    <a:pt x="1392754" y="1255611"/>
                  </a:lnTo>
                  <a:lnTo>
                    <a:pt x="1392754" y="1261477"/>
                  </a:lnTo>
                  <a:lnTo>
                    <a:pt x="1420796" y="1261477"/>
                  </a:lnTo>
                  <a:lnTo>
                    <a:pt x="1420796" y="1268994"/>
                  </a:lnTo>
                  <a:lnTo>
                    <a:pt x="1428404" y="1268994"/>
                  </a:lnTo>
                  <a:lnTo>
                    <a:pt x="1428404" y="1273027"/>
                  </a:lnTo>
                  <a:lnTo>
                    <a:pt x="1436013" y="1273027"/>
                  </a:lnTo>
                  <a:lnTo>
                    <a:pt x="1436013" y="1277060"/>
                  </a:lnTo>
                  <a:lnTo>
                    <a:pt x="1455794" y="1277060"/>
                  </a:lnTo>
                  <a:lnTo>
                    <a:pt x="1455794" y="1283477"/>
                  </a:lnTo>
                  <a:lnTo>
                    <a:pt x="1463403" y="1283477"/>
                  </a:lnTo>
                  <a:lnTo>
                    <a:pt x="1463403" y="1289343"/>
                  </a:lnTo>
                  <a:lnTo>
                    <a:pt x="1475793" y="1289343"/>
                  </a:lnTo>
                  <a:lnTo>
                    <a:pt x="1475793" y="1297960"/>
                  </a:lnTo>
                  <a:lnTo>
                    <a:pt x="1481228" y="1297960"/>
                  </a:lnTo>
                  <a:lnTo>
                    <a:pt x="1481228" y="1306026"/>
                  </a:lnTo>
                  <a:lnTo>
                    <a:pt x="1490140" y="1306026"/>
                  </a:lnTo>
                  <a:lnTo>
                    <a:pt x="1490140" y="1315926"/>
                  </a:lnTo>
                  <a:lnTo>
                    <a:pt x="1499705" y="1315926"/>
                  </a:lnTo>
                  <a:lnTo>
                    <a:pt x="1499705" y="1324542"/>
                  </a:lnTo>
                  <a:lnTo>
                    <a:pt x="1509270" y="1324542"/>
                  </a:lnTo>
                  <a:lnTo>
                    <a:pt x="1509270" y="1334442"/>
                  </a:lnTo>
                  <a:lnTo>
                    <a:pt x="1516226" y="1334442"/>
                  </a:lnTo>
                  <a:lnTo>
                    <a:pt x="1516226" y="1341408"/>
                  </a:lnTo>
                  <a:lnTo>
                    <a:pt x="1523182" y="1341408"/>
                  </a:lnTo>
                  <a:lnTo>
                    <a:pt x="1523182" y="1352958"/>
                  </a:lnTo>
                  <a:lnTo>
                    <a:pt x="1532747" y="1352958"/>
                  </a:lnTo>
                  <a:lnTo>
                    <a:pt x="1532747" y="1362124"/>
                  </a:lnTo>
                  <a:lnTo>
                    <a:pt x="1556659" y="1362124"/>
                  </a:lnTo>
                  <a:lnTo>
                    <a:pt x="1556659" y="1370741"/>
                  </a:lnTo>
                  <a:lnTo>
                    <a:pt x="1566876" y="1370741"/>
                  </a:lnTo>
                  <a:lnTo>
                    <a:pt x="1566876" y="1379357"/>
                  </a:lnTo>
                  <a:lnTo>
                    <a:pt x="1572310" y="1379357"/>
                  </a:lnTo>
                  <a:lnTo>
                    <a:pt x="1572310" y="1386324"/>
                  </a:lnTo>
                  <a:lnTo>
                    <a:pt x="1581223" y="1386324"/>
                  </a:lnTo>
                  <a:lnTo>
                    <a:pt x="1581223" y="1394390"/>
                  </a:lnTo>
                  <a:lnTo>
                    <a:pt x="1592092" y="1394390"/>
                  </a:lnTo>
                  <a:lnTo>
                    <a:pt x="1592092" y="1400806"/>
                  </a:lnTo>
                  <a:lnTo>
                    <a:pt x="1610569" y="1400806"/>
                  </a:lnTo>
                  <a:lnTo>
                    <a:pt x="1610569" y="1408873"/>
                  </a:lnTo>
                  <a:lnTo>
                    <a:pt x="1619481" y="1408873"/>
                  </a:lnTo>
                  <a:lnTo>
                    <a:pt x="1619481" y="1423356"/>
                  </a:lnTo>
                  <a:lnTo>
                    <a:pt x="1627090" y="1423356"/>
                  </a:lnTo>
                  <a:lnTo>
                    <a:pt x="1627090" y="1432522"/>
                  </a:lnTo>
                  <a:lnTo>
                    <a:pt x="1633176" y="1432522"/>
                  </a:lnTo>
                  <a:lnTo>
                    <a:pt x="1633176" y="1440589"/>
                  </a:lnTo>
                  <a:lnTo>
                    <a:pt x="1637959" y="1440589"/>
                  </a:lnTo>
                  <a:lnTo>
                    <a:pt x="1637959" y="1451588"/>
                  </a:lnTo>
                  <a:lnTo>
                    <a:pt x="1645567" y="1451588"/>
                  </a:lnTo>
                  <a:lnTo>
                    <a:pt x="1645567" y="1461488"/>
                  </a:lnTo>
                  <a:lnTo>
                    <a:pt x="1653828" y="1461488"/>
                  </a:lnTo>
                  <a:lnTo>
                    <a:pt x="1653828" y="1483487"/>
                  </a:lnTo>
                  <a:lnTo>
                    <a:pt x="1703825" y="1483487"/>
                  </a:lnTo>
                  <a:lnTo>
                    <a:pt x="1703825" y="1491004"/>
                  </a:lnTo>
                  <a:lnTo>
                    <a:pt x="1715563" y="1491004"/>
                  </a:lnTo>
                  <a:lnTo>
                    <a:pt x="1715563" y="1495037"/>
                  </a:lnTo>
                  <a:lnTo>
                    <a:pt x="1739475" y="1495037"/>
                  </a:lnTo>
                  <a:lnTo>
                    <a:pt x="1739475" y="1515203"/>
                  </a:lnTo>
                  <a:lnTo>
                    <a:pt x="1746431" y="1515203"/>
                  </a:lnTo>
                  <a:lnTo>
                    <a:pt x="1746431" y="1521619"/>
                  </a:lnTo>
                  <a:lnTo>
                    <a:pt x="1758170" y="1521619"/>
                  </a:lnTo>
                  <a:lnTo>
                    <a:pt x="1758170" y="1535552"/>
                  </a:lnTo>
                  <a:lnTo>
                    <a:pt x="1765778" y="1535552"/>
                  </a:lnTo>
                  <a:lnTo>
                    <a:pt x="1765778" y="1548202"/>
                  </a:lnTo>
                  <a:lnTo>
                    <a:pt x="1777517" y="1548202"/>
                  </a:lnTo>
                  <a:lnTo>
                    <a:pt x="1777517" y="1555718"/>
                  </a:lnTo>
                  <a:lnTo>
                    <a:pt x="1792516" y="1555718"/>
                  </a:lnTo>
                  <a:lnTo>
                    <a:pt x="1792516" y="1566718"/>
                  </a:lnTo>
                  <a:lnTo>
                    <a:pt x="1811645" y="1566718"/>
                  </a:lnTo>
                  <a:lnTo>
                    <a:pt x="1811645" y="1593300"/>
                  </a:lnTo>
                  <a:lnTo>
                    <a:pt x="1820558" y="1593300"/>
                  </a:lnTo>
                  <a:lnTo>
                    <a:pt x="1820558" y="1612367"/>
                  </a:lnTo>
                  <a:lnTo>
                    <a:pt x="1839035" y="1612367"/>
                  </a:lnTo>
                  <a:lnTo>
                    <a:pt x="1839035" y="1626299"/>
                  </a:lnTo>
                  <a:lnTo>
                    <a:pt x="1846644" y="1626299"/>
                  </a:lnTo>
                  <a:lnTo>
                    <a:pt x="1846644" y="1636749"/>
                  </a:lnTo>
                  <a:lnTo>
                    <a:pt x="1856208" y="1636749"/>
                  </a:lnTo>
                  <a:lnTo>
                    <a:pt x="1856208" y="1645366"/>
                  </a:lnTo>
                  <a:lnTo>
                    <a:pt x="1875338" y="1645366"/>
                  </a:lnTo>
                  <a:lnTo>
                    <a:pt x="1875338" y="1656915"/>
                  </a:lnTo>
                  <a:lnTo>
                    <a:pt x="1892511" y="1656915"/>
                  </a:lnTo>
                  <a:lnTo>
                    <a:pt x="1892511" y="1667365"/>
                  </a:lnTo>
                  <a:lnTo>
                    <a:pt x="1906206" y="1667365"/>
                  </a:lnTo>
                  <a:lnTo>
                    <a:pt x="1906206" y="1675431"/>
                  </a:lnTo>
                  <a:lnTo>
                    <a:pt x="1916423" y="1675431"/>
                  </a:lnTo>
                  <a:lnTo>
                    <a:pt x="1916423" y="1679465"/>
                  </a:lnTo>
                  <a:lnTo>
                    <a:pt x="1975985" y="1679465"/>
                  </a:lnTo>
                  <a:lnTo>
                    <a:pt x="1975985" y="1684598"/>
                  </a:lnTo>
                  <a:lnTo>
                    <a:pt x="1986202" y="1684598"/>
                  </a:lnTo>
                  <a:lnTo>
                    <a:pt x="1986202" y="1720896"/>
                  </a:lnTo>
                  <a:lnTo>
                    <a:pt x="1990984" y="1720896"/>
                  </a:lnTo>
                  <a:lnTo>
                    <a:pt x="1990984" y="1731896"/>
                  </a:lnTo>
                  <a:lnTo>
                    <a:pt x="1998592" y="1731896"/>
                  </a:lnTo>
                  <a:lnTo>
                    <a:pt x="1998592" y="1738863"/>
                  </a:lnTo>
                  <a:lnTo>
                    <a:pt x="2005548" y="1738863"/>
                  </a:lnTo>
                  <a:lnTo>
                    <a:pt x="2005548" y="1747479"/>
                  </a:lnTo>
                  <a:lnTo>
                    <a:pt x="2011635" y="1747479"/>
                  </a:lnTo>
                  <a:lnTo>
                    <a:pt x="2011635" y="1757379"/>
                  </a:lnTo>
                  <a:lnTo>
                    <a:pt x="2023374" y="1757379"/>
                  </a:lnTo>
                  <a:lnTo>
                    <a:pt x="2023374" y="1768378"/>
                  </a:lnTo>
                  <a:lnTo>
                    <a:pt x="2038373" y="1768378"/>
                  </a:lnTo>
                  <a:lnTo>
                    <a:pt x="2038373" y="1781578"/>
                  </a:lnTo>
                  <a:lnTo>
                    <a:pt x="2047938" y="1781578"/>
                  </a:lnTo>
                  <a:lnTo>
                    <a:pt x="2047938" y="1790744"/>
                  </a:lnTo>
                  <a:lnTo>
                    <a:pt x="2061632" y="1790744"/>
                  </a:lnTo>
                  <a:lnTo>
                    <a:pt x="2061632" y="1801194"/>
                  </a:lnTo>
                  <a:lnTo>
                    <a:pt x="2119890" y="1801194"/>
                  </a:lnTo>
                  <a:lnTo>
                    <a:pt x="2119890" y="1811094"/>
                  </a:lnTo>
                  <a:lnTo>
                    <a:pt x="2125325" y="1811094"/>
                  </a:lnTo>
                  <a:lnTo>
                    <a:pt x="2125325" y="1816227"/>
                  </a:lnTo>
                  <a:lnTo>
                    <a:pt x="2132281" y="1816227"/>
                  </a:lnTo>
                  <a:lnTo>
                    <a:pt x="2132281" y="1823193"/>
                  </a:lnTo>
                  <a:lnTo>
                    <a:pt x="2137715" y="1823193"/>
                  </a:lnTo>
                  <a:lnTo>
                    <a:pt x="2137715" y="1833643"/>
                  </a:lnTo>
                  <a:lnTo>
                    <a:pt x="2156193" y="1833643"/>
                  </a:lnTo>
                  <a:lnTo>
                    <a:pt x="2156193" y="1862609"/>
                  </a:lnTo>
                  <a:lnTo>
                    <a:pt x="2241841" y="1862609"/>
                  </a:lnTo>
                  <a:lnTo>
                    <a:pt x="2241841" y="1877092"/>
                  </a:lnTo>
                  <a:lnTo>
                    <a:pt x="2276187" y="1877092"/>
                  </a:lnTo>
                  <a:lnTo>
                    <a:pt x="2276187" y="1883508"/>
                  </a:lnTo>
                  <a:lnTo>
                    <a:pt x="2289229" y="1883508"/>
                  </a:lnTo>
                  <a:lnTo>
                    <a:pt x="2289229" y="1892125"/>
                  </a:lnTo>
                  <a:lnTo>
                    <a:pt x="2301620" y="1892125"/>
                  </a:lnTo>
                  <a:lnTo>
                    <a:pt x="2301620" y="1899091"/>
                  </a:lnTo>
                  <a:lnTo>
                    <a:pt x="2343357" y="1899091"/>
                  </a:lnTo>
                  <a:lnTo>
                    <a:pt x="2343357" y="1916507"/>
                  </a:lnTo>
                  <a:lnTo>
                    <a:pt x="2355748" y="1916507"/>
                  </a:lnTo>
                  <a:lnTo>
                    <a:pt x="2355748" y="1929707"/>
                  </a:lnTo>
                  <a:lnTo>
                    <a:pt x="2366617" y="1929707"/>
                  </a:lnTo>
                  <a:lnTo>
                    <a:pt x="2366617" y="1941806"/>
                  </a:lnTo>
                  <a:lnTo>
                    <a:pt x="2372703" y="1941806"/>
                  </a:lnTo>
                  <a:lnTo>
                    <a:pt x="2372703" y="1986905"/>
                  </a:lnTo>
                  <a:lnTo>
                    <a:pt x="2385746" y="1986905"/>
                  </a:lnTo>
                  <a:lnTo>
                    <a:pt x="2385746" y="1993871"/>
                  </a:lnTo>
                  <a:lnTo>
                    <a:pt x="2394007" y="1993871"/>
                  </a:lnTo>
                  <a:lnTo>
                    <a:pt x="2394007" y="2002488"/>
                  </a:lnTo>
                  <a:lnTo>
                    <a:pt x="2403571" y="2002488"/>
                  </a:lnTo>
                  <a:lnTo>
                    <a:pt x="2403571" y="2009454"/>
                  </a:lnTo>
                  <a:lnTo>
                    <a:pt x="2411180" y="2009454"/>
                  </a:lnTo>
                  <a:lnTo>
                    <a:pt x="2411180" y="2016421"/>
                  </a:lnTo>
                  <a:lnTo>
                    <a:pt x="2442700" y="2016421"/>
                  </a:lnTo>
                  <a:lnTo>
                    <a:pt x="2442700" y="2022837"/>
                  </a:lnTo>
                  <a:lnTo>
                    <a:pt x="2448786" y="2022837"/>
                  </a:lnTo>
                  <a:lnTo>
                    <a:pt x="2448786" y="2029804"/>
                  </a:lnTo>
                  <a:lnTo>
                    <a:pt x="2479002" y="2029804"/>
                  </a:lnTo>
                  <a:lnTo>
                    <a:pt x="2479002" y="2038420"/>
                  </a:lnTo>
                  <a:lnTo>
                    <a:pt x="2494654" y="2038420"/>
                  </a:lnTo>
                  <a:lnTo>
                    <a:pt x="2494654" y="2049420"/>
                  </a:lnTo>
                  <a:lnTo>
                    <a:pt x="2507696" y="2049420"/>
                  </a:lnTo>
                  <a:lnTo>
                    <a:pt x="2507696" y="2059869"/>
                  </a:lnTo>
                  <a:lnTo>
                    <a:pt x="2652906" y="2059869"/>
                  </a:lnTo>
                  <a:lnTo>
                    <a:pt x="2652906" y="2069036"/>
                  </a:lnTo>
                  <a:lnTo>
                    <a:pt x="2661167" y="2069036"/>
                  </a:lnTo>
                  <a:lnTo>
                    <a:pt x="2661167" y="2077102"/>
                  </a:lnTo>
                  <a:lnTo>
                    <a:pt x="2680948" y="2077102"/>
                  </a:lnTo>
                  <a:lnTo>
                    <a:pt x="2680948" y="2088102"/>
                  </a:lnTo>
                  <a:lnTo>
                    <a:pt x="2697469" y="2088102"/>
                  </a:lnTo>
                  <a:lnTo>
                    <a:pt x="2697469" y="2097268"/>
                  </a:lnTo>
                  <a:lnTo>
                    <a:pt x="2711164" y="2097268"/>
                  </a:lnTo>
                  <a:lnTo>
                    <a:pt x="2711164" y="2108268"/>
                  </a:lnTo>
                  <a:lnTo>
                    <a:pt x="2724207" y="2108268"/>
                  </a:lnTo>
                  <a:lnTo>
                    <a:pt x="2724207" y="2125684"/>
                  </a:lnTo>
                  <a:lnTo>
                    <a:pt x="2778987" y="2125684"/>
                  </a:lnTo>
                  <a:lnTo>
                    <a:pt x="2778987" y="2134300"/>
                  </a:lnTo>
                  <a:lnTo>
                    <a:pt x="2785943" y="2134300"/>
                  </a:lnTo>
                  <a:lnTo>
                    <a:pt x="2785943" y="2141267"/>
                  </a:lnTo>
                  <a:lnTo>
                    <a:pt x="2828332" y="2141267"/>
                  </a:lnTo>
                  <a:lnTo>
                    <a:pt x="2828332" y="2174266"/>
                  </a:lnTo>
                  <a:lnTo>
                    <a:pt x="2840071" y="2174266"/>
                  </a:lnTo>
                  <a:lnTo>
                    <a:pt x="2840071" y="2194432"/>
                  </a:lnTo>
                  <a:lnTo>
                    <a:pt x="2848331" y="2194432"/>
                  </a:lnTo>
                  <a:lnTo>
                    <a:pt x="2848331" y="2207081"/>
                  </a:lnTo>
                  <a:lnTo>
                    <a:pt x="2860069" y="2207081"/>
                  </a:lnTo>
                  <a:lnTo>
                    <a:pt x="2860069" y="2217531"/>
                  </a:lnTo>
                  <a:lnTo>
                    <a:pt x="2871808" y="2217531"/>
                  </a:lnTo>
                  <a:lnTo>
                    <a:pt x="2871808" y="2230731"/>
                  </a:lnTo>
                  <a:lnTo>
                    <a:pt x="2941587" y="2230731"/>
                  </a:lnTo>
                  <a:lnTo>
                    <a:pt x="2941587" y="2237147"/>
                  </a:lnTo>
                  <a:lnTo>
                    <a:pt x="2951804" y="2237147"/>
                  </a:lnTo>
                  <a:lnTo>
                    <a:pt x="2951804" y="2243014"/>
                  </a:lnTo>
                  <a:lnTo>
                    <a:pt x="2958760" y="2243014"/>
                  </a:lnTo>
                  <a:lnTo>
                    <a:pt x="2958760" y="2249430"/>
                  </a:lnTo>
                  <a:lnTo>
                    <a:pt x="2967673" y="2249430"/>
                  </a:lnTo>
                  <a:lnTo>
                    <a:pt x="2967673" y="2255847"/>
                  </a:lnTo>
                  <a:lnTo>
                    <a:pt x="2975933" y="2255847"/>
                  </a:lnTo>
                  <a:lnTo>
                    <a:pt x="2975933" y="2266296"/>
                  </a:lnTo>
                  <a:lnTo>
                    <a:pt x="2984846" y="2266296"/>
                  </a:lnTo>
                  <a:lnTo>
                    <a:pt x="2984846" y="2275463"/>
                  </a:lnTo>
                  <a:lnTo>
                    <a:pt x="2995715" y="2275463"/>
                  </a:lnTo>
                  <a:lnTo>
                    <a:pt x="2995715" y="2283529"/>
                  </a:lnTo>
                  <a:lnTo>
                    <a:pt x="3003323" y="2283529"/>
                  </a:lnTo>
                  <a:lnTo>
                    <a:pt x="3003323" y="2292146"/>
                  </a:lnTo>
                  <a:lnTo>
                    <a:pt x="3012888" y="2292146"/>
                  </a:lnTo>
                  <a:lnTo>
                    <a:pt x="3012888" y="2301312"/>
                  </a:lnTo>
                  <a:lnTo>
                    <a:pt x="3023105" y="2301312"/>
                  </a:lnTo>
                  <a:lnTo>
                    <a:pt x="3023105" y="2308828"/>
                  </a:lnTo>
                  <a:lnTo>
                    <a:pt x="3033974" y="2308828"/>
                  </a:lnTo>
                  <a:lnTo>
                    <a:pt x="3033974" y="2318728"/>
                  </a:lnTo>
                  <a:lnTo>
                    <a:pt x="3051799" y="2318728"/>
                  </a:lnTo>
                  <a:lnTo>
                    <a:pt x="3051799" y="2325145"/>
                  </a:lnTo>
                  <a:lnTo>
                    <a:pt x="3061363" y="2325145"/>
                  </a:lnTo>
                  <a:lnTo>
                    <a:pt x="3061363" y="2332661"/>
                  </a:lnTo>
                  <a:lnTo>
                    <a:pt x="3069624" y="2332661"/>
                  </a:lnTo>
                  <a:lnTo>
                    <a:pt x="3069624" y="2338527"/>
                  </a:lnTo>
                  <a:lnTo>
                    <a:pt x="3077884" y="2338527"/>
                  </a:lnTo>
                  <a:lnTo>
                    <a:pt x="3077884" y="2347694"/>
                  </a:lnTo>
                  <a:lnTo>
                    <a:pt x="3083319" y="2347694"/>
                  </a:lnTo>
                  <a:lnTo>
                    <a:pt x="3083319" y="2354110"/>
                  </a:lnTo>
                  <a:lnTo>
                    <a:pt x="3099840" y="2354110"/>
                  </a:lnTo>
                  <a:lnTo>
                    <a:pt x="3099840" y="2362727"/>
                  </a:lnTo>
                  <a:lnTo>
                    <a:pt x="3108100" y="2362727"/>
                  </a:lnTo>
                  <a:lnTo>
                    <a:pt x="3108100" y="2371893"/>
                  </a:lnTo>
                  <a:lnTo>
                    <a:pt x="3113535" y="2371893"/>
                  </a:lnTo>
                  <a:lnTo>
                    <a:pt x="3113535" y="2384543"/>
                  </a:lnTo>
                  <a:lnTo>
                    <a:pt x="3278526" y="2384543"/>
                  </a:lnTo>
                  <a:lnTo>
                    <a:pt x="3278526" y="2390959"/>
                  </a:lnTo>
                  <a:lnTo>
                    <a:pt x="3289395" y="2390959"/>
                  </a:lnTo>
                  <a:lnTo>
                    <a:pt x="3289395" y="2399576"/>
                  </a:lnTo>
                  <a:lnTo>
                    <a:pt x="3355044" y="2399576"/>
                  </a:lnTo>
                  <a:lnTo>
                    <a:pt x="3355044" y="2414058"/>
                  </a:lnTo>
                  <a:lnTo>
                    <a:pt x="3374825" y="2414058"/>
                  </a:lnTo>
                  <a:lnTo>
                    <a:pt x="3374825" y="2423958"/>
                  </a:lnTo>
                  <a:lnTo>
                    <a:pt x="3389172" y="2423958"/>
                  </a:lnTo>
                  <a:lnTo>
                    <a:pt x="3389172" y="2432575"/>
                  </a:lnTo>
                  <a:lnTo>
                    <a:pt x="3404824" y="2432575"/>
                  </a:lnTo>
                  <a:lnTo>
                    <a:pt x="3404824" y="2438991"/>
                  </a:lnTo>
                  <a:lnTo>
                    <a:pt x="3456126" y="2438991"/>
                  </a:lnTo>
                  <a:lnTo>
                    <a:pt x="3456126" y="2445407"/>
                  </a:lnTo>
                  <a:lnTo>
                    <a:pt x="3515036" y="2445407"/>
                  </a:lnTo>
                  <a:lnTo>
                    <a:pt x="3515036" y="2450541"/>
                  </a:lnTo>
                  <a:lnTo>
                    <a:pt x="3523948" y="2450541"/>
                  </a:lnTo>
                  <a:lnTo>
                    <a:pt x="3523948" y="2459157"/>
                  </a:lnTo>
                  <a:lnTo>
                    <a:pt x="3530904" y="2459157"/>
                  </a:lnTo>
                  <a:lnTo>
                    <a:pt x="3530904" y="2466673"/>
                  </a:lnTo>
                  <a:lnTo>
                    <a:pt x="3542643" y="2466673"/>
                  </a:lnTo>
                  <a:lnTo>
                    <a:pt x="3542643" y="2484090"/>
                  </a:lnTo>
                  <a:lnTo>
                    <a:pt x="3554381" y="2484090"/>
                  </a:lnTo>
                  <a:lnTo>
                    <a:pt x="3554381" y="2493256"/>
                  </a:lnTo>
                  <a:lnTo>
                    <a:pt x="3563294" y="2493256"/>
                  </a:lnTo>
                  <a:lnTo>
                    <a:pt x="3563294" y="2502422"/>
                  </a:lnTo>
                  <a:lnTo>
                    <a:pt x="3572859" y="2502422"/>
                  </a:lnTo>
                  <a:lnTo>
                    <a:pt x="3572859" y="2511589"/>
                  </a:lnTo>
                  <a:lnTo>
                    <a:pt x="3583728" y="2511589"/>
                  </a:lnTo>
                  <a:lnTo>
                    <a:pt x="3583728" y="2527171"/>
                  </a:lnTo>
                  <a:lnTo>
                    <a:pt x="3606335" y="2527171"/>
                  </a:lnTo>
                  <a:lnTo>
                    <a:pt x="3606335" y="2533588"/>
                  </a:lnTo>
                  <a:lnTo>
                    <a:pt x="3618726" y="2533588"/>
                  </a:lnTo>
                  <a:lnTo>
                    <a:pt x="3618726" y="2537071"/>
                  </a:lnTo>
                  <a:lnTo>
                    <a:pt x="3678288" y="2537071"/>
                  </a:lnTo>
                  <a:lnTo>
                    <a:pt x="3678288" y="2545138"/>
                  </a:lnTo>
                  <a:lnTo>
                    <a:pt x="3683722" y="2545138"/>
                  </a:lnTo>
                  <a:lnTo>
                    <a:pt x="3683722" y="2549171"/>
                  </a:lnTo>
                  <a:lnTo>
                    <a:pt x="3693287" y="2549171"/>
                  </a:lnTo>
                  <a:lnTo>
                    <a:pt x="3693287" y="2561820"/>
                  </a:lnTo>
                  <a:lnTo>
                    <a:pt x="3707634" y="2561820"/>
                  </a:lnTo>
                  <a:lnTo>
                    <a:pt x="3707634" y="2571720"/>
                  </a:lnTo>
                  <a:lnTo>
                    <a:pt x="3721981" y="2571720"/>
                  </a:lnTo>
                  <a:lnTo>
                    <a:pt x="3721981" y="2580887"/>
                  </a:lnTo>
                  <a:lnTo>
                    <a:pt x="3754154" y="2580887"/>
                  </a:lnTo>
                  <a:lnTo>
                    <a:pt x="3754154" y="2590786"/>
                  </a:lnTo>
                  <a:lnTo>
                    <a:pt x="3836975" y="2590786"/>
                  </a:lnTo>
                  <a:lnTo>
                    <a:pt x="3836975" y="2595369"/>
                  </a:lnTo>
                  <a:lnTo>
                    <a:pt x="3858279" y="2595369"/>
                  </a:lnTo>
                  <a:lnTo>
                    <a:pt x="3858279" y="2601786"/>
                  </a:lnTo>
                  <a:lnTo>
                    <a:pt x="3865887" y="2601786"/>
                  </a:lnTo>
                  <a:lnTo>
                    <a:pt x="3865887" y="2610402"/>
                  </a:lnTo>
                  <a:lnTo>
                    <a:pt x="3876104" y="2610402"/>
                  </a:lnTo>
                  <a:lnTo>
                    <a:pt x="3876104" y="2624335"/>
                  </a:lnTo>
                  <a:lnTo>
                    <a:pt x="3896755" y="2624335"/>
                  </a:lnTo>
                  <a:lnTo>
                    <a:pt x="3896755" y="2639918"/>
                  </a:lnTo>
                  <a:lnTo>
                    <a:pt x="3998054" y="2639918"/>
                  </a:lnTo>
                  <a:lnTo>
                    <a:pt x="3998054" y="2648534"/>
                  </a:lnTo>
                  <a:lnTo>
                    <a:pt x="4007619" y="2648534"/>
                  </a:lnTo>
                  <a:lnTo>
                    <a:pt x="4007619" y="2652201"/>
                  </a:lnTo>
                  <a:lnTo>
                    <a:pt x="4012401" y="2652568"/>
                  </a:lnTo>
                  <a:lnTo>
                    <a:pt x="4012401" y="2660084"/>
                  </a:lnTo>
                  <a:lnTo>
                    <a:pt x="4020009" y="2660084"/>
                  </a:lnTo>
                  <a:lnTo>
                    <a:pt x="4020009" y="2677500"/>
                  </a:lnTo>
                  <a:lnTo>
                    <a:pt x="4027618" y="2677500"/>
                  </a:lnTo>
                  <a:lnTo>
                    <a:pt x="4027618" y="2685016"/>
                  </a:lnTo>
                  <a:lnTo>
                    <a:pt x="4072833" y="2685016"/>
                  </a:lnTo>
                  <a:lnTo>
                    <a:pt x="4072833" y="2700599"/>
                  </a:lnTo>
                  <a:lnTo>
                    <a:pt x="4091310" y="2700599"/>
                  </a:lnTo>
                  <a:lnTo>
                    <a:pt x="4091310" y="2711049"/>
                  </a:lnTo>
                  <a:lnTo>
                    <a:pt x="4115874" y="2711049"/>
                  </a:lnTo>
                  <a:lnTo>
                    <a:pt x="4115874" y="2718565"/>
                  </a:lnTo>
                  <a:lnTo>
                    <a:pt x="4234346" y="2718565"/>
                  </a:lnTo>
                  <a:lnTo>
                    <a:pt x="4234346" y="2722049"/>
                  </a:lnTo>
                  <a:lnTo>
                    <a:pt x="4243911" y="2722049"/>
                  </a:lnTo>
                  <a:lnTo>
                    <a:pt x="4243911" y="2731215"/>
                  </a:lnTo>
                  <a:lnTo>
                    <a:pt x="4278909" y="2731215"/>
                  </a:lnTo>
                  <a:lnTo>
                    <a:pt x="4278909" y="2750831"/>
                  </a:lnTo>
                  <a:lnTo>
                    <a:pt x="4519984" y="2750831"/>
                  </a:lnTo>
                  <a:lnTo>
                    <a:pt x="4519984" y="2765314"/>
                  </a:lnTo>
                  <a:lnTo>
                    <a:pt x="4727582" y="2765314"/>
                  </a:lnTo>
                  <a:lnTo>
                    <a:pt x="4727582" y="2768797"/>
                  </a:lnTo>
                  <a:lnTo>
                    <a:pt x="4737146" y="2768797"/>
                  </a:lnTo>
                  <a:lnTo>
                    <a:pt x="4737146" y="2775764"/>
                  </a:lnTo>
                  <a:lnTo>
                    <a:pt x="4755624" y="2775764"/>
                  </a:lnTo>
                  <a:lnTo>
                    <a:pt x="4755624" y="2786763"/>
                  </a:lnTo>
                  <a:lnTo>
                    <a:pt x="5062347" y="2786763"/>
                  </a:lnTo>
                  <a:lnTo>
                    <a:pt x="5062347" y="2795930"/>
                  </a:lnTo>
                  <a:lnTo>
                    <a:pt x="5156255" y="2795930"/>
                  </a:lnTo>
                  <a:lnTo>
                    <a:pt x="5156255" y="2800513"/>
                  </a:lnTo>
                  <a:lnTo>
                    <a:pt x="5164515" y="2800513"/>
                  </a:lnTo>
                  <a:lnTo>
                    <a:pt x="5164515" y="2804546"/>
                  </a:lnTo>
                  <a:lnTo>
                    <a:pt x="5337115" y="2804546"/>
                  </a:lnTo>
                  <a:lnTo>
                    <a:pt x="5337115" y="2807663"/>
                  </a:lnTo>
                  <a:lnTo>
                    <a:pt x="5406242" y="2807663"/>
                  </a:lnTo>
                  <a:lnTo>
                    <a:pt x="5406242" y="2814263"/>
                  </a:lnTo>
                  <a:lnTo>
                    <a:pt x="5415807" y="2814263"/>
                  </a:lnTo>
                  <a:lnTo>
                    <a:pt x="5415807" y="2822329"/>
                  </a:lnTo>
                  <a:lnTo>
                    <a:pt x="5438414" y="2822329"/>
                  </a:lnTo>
                  <a:lnTo>
                    <a:pt x="5438414" y="2826362"/>
                  </a:lnTo>
                  <a:lnTo>
                    <a:pt x="5446675" y="2826362"/>
                  </a:lnTo>
                  <a:lnTo>
                    <a:pt x="5446675" y="2834429"/>
                  </a:lnTo>
                  <a:lnTo>
                    <a:pt x="5713835" y="2834429"/>
                  </a:lnTo>
                  <a:lnTo>
                    <a:pt x="5713835" y="2840295"/>
                  </a:lnTo>
                  <a:lnTo>
                    <a:pt x="5722748" y="2840295"/>
                  </a:lnTo>
                  <a:lnTo>
                    <a:pt x="5722748" y="2854228"/>
                  </a:lnTo>
                  <a:lnTo>
                    <a:pt x="5941866" y="2854228"/>
                  </a:lnTo>
                  <a:lnTo>
                    <a:pt x="5941866" y="2860644"/>
                  </a:lnTo>
                  <a:lnTo>
                    <a:pt x="5950779" y="2860644"/>
                  </a:lnTo>
                  <a:lnTo>
                    <a:pt x="5950779" y="2868711"/>
                  </a:lnTo>
                  <a:lnTo>
                    <a:pt x="5959692" y="2868711"/>
                  </a:lnTo>
                  <a:lnTo>
                    <a:pt x="5959692" y="2885394"/>
                  </a:lnTo>
                  <a:lnTo>
                    <a:pt x="5989038" y="2885394"/>
                  </a:lnTo>
                  <a:lnTo>
                    <a:pt x="5989038" y="2896943"/>
                  </a:lnTo>
                  <a:lnTo>
                    <a:pt x="6065121" y="2896943"/>
                  </a:lnTo>
                  <a:lnTo>
                    <a:pt x="6065121" y="2901527"/>
                  </a:lnTo>
                  <a:lnTo>
                    <a:pt x="6088381" y="2901527"/>
                  </a:lnTo>
                  <a:lnTo>
                    <a:pt x="6088381" y="2906660"/>
                  </a:lnTo>
                  <a:lnTo>
                    <a:pt x="6098598" y="2906660"/>
                  </a:lnTo>
                  <a:lnTo>
                    <a:pt x="6098598" y="2913076"/>
                  </a:lnTo>
                  <a:lnTo>
                    <a:pt x="6216417" y="2913076"/>
                  </a:lnTo>
                  <a:lnTo>
                    <a:pt x="6216417" y="2925176"/>
                  </a:lnTo>
                  <a:lnTo>
                    <a:pt x="6297935" y="2925176"/>
                  </a:lnTo>
                  <a:lnTo>
                    <a:pt x="6297935" y="2929759"/>
                  </a:lnTo>
                  <a:lnTo>
                    <a:pt x="6345107" y="2929759"/>
                  </a:lnTo>
                  <a:lnTo>
                    <a:pt x="6345107" y="2935626"/>
                  </a:lnTo>
                  <a:lnTo>
                    <a:pt x="6355976" y="2935626"/>
                  </a:lnTo>
                  <a:lnTo>
                    <a:pt x="6355976" y="2942042"/>
                  </a:lnTo>
                  <a:lnTo>
                    <a:pt x="6373148" y="2942042"/>
                  </a:lnTo>
                  <a:lnTo>
                    <a:pt x="6373148" y="2956525"/>
                  </a:lnTo>
                  <a:lnTo>
                    <a:pt x="6619658" y="2956525"/>
                  </a:lnTo>
                  <a:lnTo>
                    <a:pt x="6619658" y="2977974"/>
                  </a:lnTo>
                  <a:lnTo>
                    <a:pt x="6662699" y="2977974"/>
                  </a:lnTo>
                  <a:lnTo>
                    <a:pt x="6662699" y="2984391"/>
                  </a:lnTo>
                  <a:lnTo>
                    <a:pt x="6711392" y="2984391"/>
                  </a:lnTo>
                  <a:lnTo>
                    <a:pt x="6711392" y="2992457"/>
                  </a:lnTo>
                  <a:lnTo>
                    <a:pt x="6790736" y="2992457"/>
                  </a:lnTo>
                  <a:lnTo>
                    <a:pt x="6790736" y="3006940"/>
                  </a:lnTo>
                  <a:lnTo>
                    <a:pt x="6804431" y="3006940"/>
                  </a:lnTo>
                  <a:lnTo>
                    <a:pt x="6804431" y="3015556"/>
                  </a:lnTo>
                  <a:lnTo>
                    <a:pt x="6827038" y="3015556"/>
                  </a:lnTo>
                  <a:lnTo>
                    <a:pt x="6827038" y="3033522"/>
                  </a:lnTo>
                  <a:lnTo>
                    <a:pt x="7311361" y="3033522"/>
                  </a:lnTo>
                  <a:lnTo>
                    <a:pt x="7311361" y="3065238"/>
                  </a:lnTo>
                  <a:lnTo>
                    <a:pt x="8175012" y="3065238"/>
                  </a:lnTo>
                  <a:lnTo>
                    <a:pt x="8175012" y="3061205"/>
                  </a:lnTo>
                </a:path>
              </a:pathLst>
            </a:custGeom>
            <a:noFill/>
            <a:ln w="12700" cap="flat">
              <a:solidFill>
                <a:schemeClr val="accent1"/>
              </a:solidFill>
              <a:prstDash val="solid"/>
              <a:miter/>
            </a:ln>
          </p:spPr>
          <p:txBody>
            <a:bodyPr rtlCol="0" anchor="ctr"/>
            <a:lstStyle/>
            <a:p>
              <a:endParaRPr lang="en-GB" dirty="0">
                <a:latin typeface="+mn-lt"/>
              </a:endParaRPr>
            </a:p>
          </p:txBody>
        </p:sp>
      </p:grpSp>
      <p:cxnSp>
        <p:nvCxnSpPr>
          <p:cNvPr id="111" name="Straight Connector 110">
            <a:extLst>
              <a:ext uri="{FF2B5EF4-FFF2-40B4-BE49-F238E27FC236}">
                <a16:creationId xmlns:a16="http://schemas.microsoft.com/office/drawing/2014/main" id="{A6482A86-3D81-5072-7B17-87B8A2D67A66}"/>
              </a:ext>
            </a:extLst>
          </p:cNvPr>
          <p:cNvCxnSpPr>
            <a:cxnSpLocks/>
            <a:stCxn id="63" idx="182"/>
          </p:cNvCxnSpPr>
          <p:nvPr/>
        </p:nvCxnSpPr>
        <p:spPr>
          <a:xfrm>
            <a:off x="3448367" y="2979348"/>
            <a:ext cx="17085" cy="2177203"/>
          </a:xfrm>
          <a:prstGeom prst="line">
            <a:avLst/>
          </a:prstGeom>
          <a:ln w="12700" cap="sq">
            <a:solidFill>
              <a:srgbClr val="595454"/>
            </a:solidFill>
            <a:prstDash val="dash"/>
          </a:ln>
        </p:spPr>
        <p:style>
          <a:lnRef idx="1">
            <a:schemeClr val="accent1"/>
          </a:lnRef>
          <a:fillRef idx="0">
            <a:schemeClr val="accent1"/>
          </a:fillRef>
          <a:effectRef idx="0">
            <a:srgbClr val="000000"/>
          </a:effectRef>
          <a:fontRef idx="minor">
            <a:schemeClr val="lt1"/>
          </a:fontRef>
        </p:style>
      </p:cxnSp>
      <p:cxnSp>
        <p:nvCxnSpPr>
          <p:cNvPr id="112" name="Straight Connector 111">
            <a:extLst>
              <a:ext uri="{FF2B5EF4-FFF2-40B4-BE49-F238E27FC236}">
                <a16:creationId xmlns:a16="http://schemas.microsoft.com/office/drawing/2014/main" id="{62FC484B-1C3E-8916-2F37-35CB38CE62A9}"/>
              </a:ext>
            </a:extLst>
          </p:cNvPr>
          <p:cNvCxnSpPr>
            <a:cxnSpLocks/>
          </p:cNvCxnSpPr>
          <p:nvPr/>
        </p:nvCxnSpPr>
        <p:spPr>
          <a:xfrm>
            <a:off x="8544740" y="4615011"/>
            <a:ext cx="0" cy="557784"/>
          </a:xfrm>
          <a:prstGeom prst="line">
            <a:avLst/>
          </a:prstGeom>
          <a:ln w="12700" cap="sq">
            <a:solidFill>
              <a:srgbClr val="595454"/>
            </a:solidFill>
            <a:prstDash val="dash"/>
          </a:ln>
        </p:spPr>
        <p:style>
          <a:lnRef idx="1">
            <a:schemeClr val="accent1"/>
          </a:lnRef>
          <a:fillRef idx="0">
            <a:schemeClr val="accent1"/>
          </a:fillRef>
          <a:effectRef idx="0">
            <a:srgbClr val="000000"/>
          </a:effectRef>
          <a:fontRef idx="minor">
            <a:schemeClr val="lt1"/>
          </a:fontRef>
        </p:style>
      </p:cxnSp>
      <p:sp>
        <p:nvSpPr>
          <p:cNvPr id="113" name="Rectangle 112">
            <a:extLst>
              <a:ext uri="{FF2B5EF4-FFF2-40B4-BE49-F238E27FC236}">
                <a16:creationId xmlns:a16="http://schemas.microsoft.com/office/drawing/2014/main" id="{BACF1147-957B-7A7C-B56E-DC0528940851}"/>
              </a:ext>
            </a:extLst>
          </p:cNvPr>
          <p:cNvSpPr/>
          <p:nvPr/>
        </p:nvSpPr>
        <p:spPr>
          <a:xfrm>
            <a:off x="3360675" y="2657781"/>
            <a:ext cx="651244" cy="338554"/>
          </a:xfrm>
          <a:prstGeom prst="rect">
            <a:avLst/>
          </a:prstGeom>
        </p:spPr>
        <p:txBody>
          <a:bodyPr wrap="square">
            <a:spAutoFit/>
          </a:bodyPr>
          <a:lstStyle/>
          <a:p>
            <a:r>
              <a:rPr lang="ja-JP" sz="1600">
                <a:solidFill>
                  <a:schemeClr val="accent2"/>
                </a:solidFill>
                <a:latin typeface="+mn-lt"/>
                <a:ea typeface="MS Mincho"/>
              </a:rPr>
              <a:t>68％</a:t>
            </a:r>
          </a:p>
        </p:txBody>
      </p:sp>
      <p:sp>
        <p:nvSpPr>
          <p:cNvPr id="114" name="Rectangle 113">
            <a:extLst>
              <a:ext uri="{FF2B5EF4-FFF2-40B4-BE49-F238E27FC236}">
                <a16:creationId xmlns:a16="http://schemas.microsoft.com/office/drawing/2014/main" id="{0E36417B-20B9-84C8-2308-1A2CDFF76915}"/>
              </a:ext>
            </a:extLst>
          </p:cNvPr>
          <p:cNvSpPr/>
          <p:nvPr/>
        </p:nvSpPr>
        <p:spPr>
          <a:xfrm>
            <a:off x="2801372" y="3263569"/>
            <a:ext cx="696509" cy="33855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600" i="0" u="none" strike="noStrike" cap="none" normalizeH="0" baseline="0" noProof="0">
                <a:ln>
                  <a:noFill/>
                </a:ln>
                <a:solidFill>
                  <a:schemeClr val="accent1"/>
                </a:solidFill>
                <a:uLnTx/>
                <a:uFillTx/>
                <a:latin typeface="+mn-lt"/>
                <a:ea typeface="MS Mincho"/>
                <a:cs typeface="+mn-cs"/>
              </a:rPr>
              <a:t>58％ </a:t>
            </a:r>
          </a:p>
        </p:txBody>
      </p:sp>
      <p:sp>
        <p:nvSpPr>
          <p:cNvPr id="115" name="Rectangle 114">
            <a:extLst>
              <a:ext uri="{FF2B5EF4-FFF2-40B4-BE49-F238E27FC236}">
                <a16:creationId xmlns:a16="http://schemas.microsoft.com/office/drawing/2014/main" id="{312AD366-7A98-203C-2F9C-B243B0567B76}"/>
              </a:ext>
            </a:extLst>
          </p:cNvPr>
          <p:cNvSpPr/>
          <p:nvPr/>
        </p:nvSpPr>
        <p:spPr>
          <a:xfrm>
            <a:off x="10654804" y="4586268"/>
            <a:ext cx="1469673" cy="338554"/>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sz="1600" i="0" u="none" strike="noStrike" cap="none" normalizeH="0" baseline="0" noProof="0">
                <a:ln>
                  <a:noFill/>
                </a:ln>
                <a:solidFill>
                  <a:schemeClr val="accent2"/>
                </a:solidFill>
                <a:uLnTx/>
                <a:uFillTx/>
                <a:latin typeface="+mn-lt"/>
                <a:ea typeface="MS Mincho"/>
                <a:cs typeface="+mn-cs"/>
              </a:rPr>
              <a:t>NIVO + IPI</a:t>
            </a:r>
          </a:p>
        </p:txBody>
      </p:sp>
      <p:sp>
        <p:nvSpPr>
          <p:cNvPr id="116" name="Rectangle 115">
            <a:extLst>
              <a:ext uri="{FF2B5EF4-FFF2-40B4-BE49-F238E27FC236}">
                <a16:creationId xmlns:a16="http://schemas.microsoft.com/office/drawing/2014/main" id="{E2286E15-76D6-996B-9508-B685A8D089DE}"/>
              </a:ext>
            </a:extLst>
          </p:cNvPr>
          <p:cNvSpPr/>
          <p:nvPr/>
        </p:nvSpPr>
        <p:spPr>
          <a:xfrm>
            <a:off x="10654804" y="4806967"/>
            <a:ext cx="1338503" cy="338554"/>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ja-JP" sz="1600" i="0" u="none" strike="noStrike" cap="none" normalizeH="0" baseline="0" noProof="0">
                <a:ln>
                  <a:noFill/>
                </a:ln>
                <a:solidFill>
                  <a:schemeClr val="accent1"/>
                </a:solidFill>
                <a:uLnTx/>
                <a:uFillTx/>
                <a:latin typeface="+mn-lt"/>
                <a:ea typeface="MS Mincho"/>
                <a:cs typeface="+mn-cs"/>
              </a:rPr>
              <a:t>化学療法</a:t>
            </a:r>
          </a:p>
        </p:txBody>
      </p:sp>
      <p:sp>
        <p:nvSpPr>
          <p:cNvPr id="117" name="Rectangle 116">
            <a:extLst>
              <a:ext uri="{FF2B5EF4-FFF2-40B4-BE49-F238E27FC236}">
                <a16:creationId xmlns:a16="http://schemas.microsoft.com/office/drawing/2014/main" id="{0CABB564-9519-E425-99BC-7FAC46ACFC28}"/>
              </a:ext>
            </a:extLst>
          </p:cNvPr>
          <p:cNvSpPr/>
          <p:nvPr/>
        </p:nvSpPr>
        <p:spPr>
          <a:xfrm>
            <a:off x="8427379" y="4262413"/>
            <a:ext cx="850642"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600" i="0" u="none" strike="noStrike" cap="none" normalizeH="0" baseline="0" noProof="0">
                <a:ln>
                  <a:noFill/>
                </a:ln>
                <a:solidFill>
                  <a:schemeClr val="accent2"/>
                </a:solidFill>
                <a:uLnTx/>
                <a:uFillTx/>
                <a:latin typeface="+mn-lt"/>
                <a:ea typeface="MS Mincho"/>
                <a:cs typeface="+mn-cs"/>
              </a:rPr>
              <a:t>17％</a:t>
            </a:r>
          </a:p>
        </p:txBody>
      </p:sp>
      <p:sp>
        <p:nvSpPr>
          <p:cNvPr id="118" name="Rectangle 117">
            <a:extLst>
              <a:ext uri="{FF2B5EF4-FFF2-40B4-BE49-F238E27FC236}">
                <a16:creationId xmlns:a16="http://schemas.microsoft.com/office/drawing/2014/main" id="{8E494078-77DA-9319-0141-F3EA5838DD81}"/>
              </a:ext>
            </a:extLst>
          </p:cNvPr>
          <p:cNvSpPr/>
          <p:nvPr/>
        </p:nvSpPr>
        <p:spPr>
          <a:xfrm>
            <a:off x="7761646" y="4797258"/>
            <a:ext cx="806346" cy="33855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600" i="0" u="none" strike="noStrike" cap="none" normalizeH="0" baseline="0" noProof="0">
                <a:ln>
                  <a:noFill/>
                </a:ln>
                <a:solidFill>
                  <a:schemeClr val="accent1"/>
                </a:solidFill>
                <a:uLnTx/>
                <a:uFillTx/>
                <a:latin typeface="+mn-lt"/>
                <a:ea typeface="MS Mincho"/>
                <a:cs typeface="+mn-cs"/>
              </a:rPr>
              <a:t>11％ </a:t>
            </a:r>
          </a:p>
        </p:txBody>
      </p:sp>
      <p:sp>
        <p:nvSpPr>
          <p:cNvPr id="119" name="Rectangle 118">
            <a:extLst>
              <a:ext uri="{FF2B5EF4-FFF2-40B4-BE49-F238E27FC236}">
                <a16:creationId xmlns:a16="http://schemas.microsoft.com/office/drawing/2014/main" id="{529A0761-9E39-B6B0-AA97-3D892D39B203}"/>
              </a:ext>
            </a:extLst>
          </p:cNvPr>
          <p:cNvSpPr/>
          <p:nvPr/>
        </p:nvSpPr>
        <p:spPr>
          <a:xfrm>
            <a:off x="5063879" y="3533874"/>
            <a:ext cx="727500"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600" i="0" u="none" strike="noStrike" cap="none" normalizeH="0" baseline="0" noProof="0">
                <a:ln>
                  <a:noFill/>
                </a:ln>
                <a:solidFill>
                  <a:schemeClr val="accent2"/>
                </a:solidFill>
                <a:uLnTx/>
                <a:uFillTx/>
                <a:latin typeface="+mn-lt"/>
                <a:ea typeface="MS Mincho"/>
                <a:cs typeface="+mn-cs"/>
              </a:rPr>
              <a:t>41％</a:t>
            </a:r>
          </a:p>
        </p:txBody>
      </p:sp>
      <p:sp>
        <p:nvSpPr>
          <p:cNvPr id="120" name="Rectangle 119">
            <a:extLst>
              <a:ext uri="{FF2B5EF4-FFF2-40B4-BE49-F238E27FC236}">
                <a16:creationId xmlns:a16="http://schemas.microsoft.com/office/drawing/2014/main" id="{DAFDA8CF-65F6-0EAB-830D-73AFF80E0F0C}"/>
              </a:ext>
            </a:extLst>
          </p:cNvPr>
          <p:cNvSpPr/>
          <p:nvPr/>
        </p:nvSpPr>
        <p:spPr>
          <a:xfrm>
            <a:off x="4445275" y="4232541"/>
            <a:ext cx="713692" cy="338554"/>
          </a:xfrm>
          <a:prstGeom prst="rect">
            <a:avLst/>
          </a:prstGeom>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ja-JP" sz="1600" i="0" u="none" strike="noStrike" cap="none" normalizeH="0" baseline="0" noProof="0">
                <a:ln>
                  <a:noFill/>
                </a:ln>
                <a:solidFill>
                  <a:schemeClr val="accent1"/>
                </a:solidFill>
                <a:uLnTx/>
                <a:uFillTx/>
                <a:latin typeface="+mn-lt"/>
                <a:ea typeface="MS Mincho"/>
                <a:cs typeface="+mn-cs"/>
              </a:rPr>
              <a:t>27％ </a:t>
            </a:r>
          </a:p>
        </p:txBody>
      </p:sp>
      <p:cxnSp>
        <p:nvCxnSpPr>
          <p:cNvPr id="121" name="Straight Connector 120">
            <a:extLst>
              <a:ext uri="{FF2B5EF4-FFF2-40B4-BE49-F238E27FC236}">
                <a16:creationId xmlns:a16="http://schemas.microsoft.com/office/drawing/2014/main" id="{707F9659-1642-EE11-3637-592F6BE01045}"/>
              </a:ext>
            </a:extLst>
          </p:cNvPr>
          <p:cNvCxnSpPr>
            <a:cxnSpLocks/>
            <a:stCxn id="63" idx="355"/>
          </p:cNvCxnSpPr>
          <p:nvPr/>
        </p:nvCxnSpPr>
        <p:spPr>
          <a:xfrm>
            <a:off x="5152540" y="3855209"/>
            <a:ext cx="6797" cy="1297522"/>
          </a:xfrm>
          <a:prstGeom prst="line">
            <a:avLst/>
          </a:prstGeom>
          <a:ln w="12700" cap="sq">
            <a:solidFill>
              <a:srgbClr val="595454"/>
            </a:solidFill>
            <a:prstDash val="dash"/>
          </a:ln>
        </p:spPr>
        <p:style>
          <a:lnRef idx="1">
            <a:schemeClr val="accent1"/>
          </a:lnRef>
          <a:fillRef idx="0">
            <a:schemeClr val="accent1"/>
          </a:fillRef>
          <a:effectRef idx="0">
            <a:srgbClr val="000000"/>
          </a:effectRef>
          <a:fontRef idx="minor">
            <a:schemeClr val="lt1"/>
          </a:fontRef>
        </p:style>
      </p:cxnSp>
      <p:cxnSp>
        <p:nvCxnSpPr>
          <p:cNvPr id="122" name="Straight Connector 121">
            <a:extLst>
              <a:ext uri="{FF2B5EF4-FFF2-40B4-BE49-F238E27FC236}">
                <a16:creationId xmlns:a16="http://schemas.microsoft.com/office/drawing/2014/main" id="{68656768-AE86-1CF4-9CA9-AEB4953050B1}"/>
              </a:ext>
            </a:extLst>
          </p:cNvPr>
          <p:cNvCxnSpPr>
            <a:cxnSpLocks/>
            <a:stCxn id="63" idx="464"/>
          </p:cNvCxnSpPr>
          <p:nvPr/>
        </p:nvCxnSpPr>
        <p:spPr>
          <a:xfrm flipH="1">
            <a:off x="6850483" y="4456905"/>
            <a:ext cx="12587" cy="707306"/>
          </a:xfrm>
          <a:prstGeom prst="line">
            <a:avLst/>
          </a:prstGeom>
          <a:ln w="12700" cap="sq">
            <a:solidFill>
              <a:srgbClr val="595454"/>
            </a:solidFill>
            <a:prstDash val="dash"/>
          </a:ln>
        </p:spPr>
        <p:style>
          <a:lnRef idx="1">
            <a:schemeClr val="accent1"/>
          </a:lnRef>
          <a:fillRef idx="0">
            <a:schemeClr val="accent1"/>
          </a:fillRef>
          <a:effectRef idx="0">
            <a:srgbClr val="000000"/>
          </a:effectRef>
          <a:fontRef idx="minor">
            <a:schemeClr val="lt1"/>
          </a:fontRef>
        </p:style>
      </p:cxnSp>
      <p:sp>
        <p:nvSpPr>
          <p:cNvPr id="123" name="Rectangle 122">
            <a:extLst>
              <a:ext uri="{FF2B5EF4-FFF2-40B4-BE49-F238E27FC236}">
                <a16:creationId xmlns:a16="http://schemas.microsoft.com/office/drawing/2014/main" id="{65114A0A-C942-6013-0103-2B565D14010B}"/>
              </a:ext>
            </a:extLst>
          </p:cNvPr>
          <p:cNvSpPr/>
          <p:nvPr/>
        </p:nvSpPr>
        <p:spPr>
          <a:xfrm>
            <a:off x="6736516" y="4100404"/>
            <a:ext cx="72234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600" i="0" u="none" strike="noStrike" cap="none" normalizeH="0" baseline="0" noProof="0">
                <a:ln>
                  <a:noFill/>
                </a:ln>
                <a:solidFill>
                  <a:schemeClr val="accent2"/>
                </a:solidFill>
                <a:uLnTx/>
                <a:uFillTx/>
                <a:latin typeface="+mn-lt"/>
                <a:ea typeface="MS Mincho"/>
                <a:cs typeface="+mn-cs"/>
              </a:rPr>
              <a:t>23％</a:t>
            </a:r>
          </a:p>
        </p:txBody>
      </p:sp>
      <p:sp>
        <p:nvSpPr>
          <p:cNvPr id="124" name="Rectangle 123">
            <a:extLst>
              <a:ext uri="{FF2B5EF4-FFF2-40B4-BE49-F238E27FC236}">
                <a16:creationId xmlns:a16="http://schemas.microsoft.com/office/drawing/2014/main" id="{7F332EF8-0BD4-803B-2598-533532A482B7}"/>
              </a:ext>
            </a:extLst>
          </p:cNvPr>
          <p:cNvSpPr/>
          <p:nvPr/>
        </p:nvSpPr>
        <p:spPr>
          <a:xfrm>
            <a:off x="6280585" y="4647805"/>
            <a:ext cx="68052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600" i="0" u="none" strike="noStrike" cap="none" normalizeH="0" baseline="0" noProof="0">
                <a:ln>
                  <a:noFill/>
                </a:ln>
                <a:solidFill>
                  <a:schemeClr val="accent1"/>
                </a:solidFill>
                <a:uLnTx/>
                <a:uFillTx/>
                <a:latin typeface="+mn-lt"/>
                <a:ea typeface="MS Mincho"/>
                <a:cs typeface="+mn-cs"/>
              </a:rPr>
              <a:t>15％</a:t>
            </a:r>
          </a:p>
        </p:txBody>
      </p:sp>
    </p:spTree>
    <p:extLst>
      <p:ext uri="{BB962C8B-B14F-4D97-AF65-F5344CB8AC3E}">
        <p14:creationId xmlns:p14="http://schemas.microsoft.com/office/powerpoint/2010/main" val="226751397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LBA71：切除不能な悪性胸膜中皮腫（uMPM）の患者（pts）に対する一次治療としてのニボルマブ（NIVO）＋イピリムマブ（IPI）と、化学療法（chemo）の比較：CheckMate743の4年後のアップデート </a:t>
            </a:r>
            <a:r>
              <a:rPr lang="en-GB" altLang="ja-JP" dirty="0"/>
              <a:t>–</a:t>
            </a:r>
            <a:r>
              <a:rPr lang="ja-JP" dirty="0"/>
              <a:t> Zalcman G, et al</a:t>
            </a:r>
            <a:r>
              <a:rPr lang="en-GB" altLang="ja-JP" dirty="0"/>
              <a:t>.</a:t>
            </a:r>
            <a:endParaRPr lang="ja-JP" dirty="0"/>
          </a:p>
        </p:txBody>
      </p:sp>
      <p:sp>
        <p:nvSpPr>
          <p:cNvPr id="6" name="Content Placeholder 5"/>
          <p:cNvSpPr>
            <a:spLocks noGrp="1"/>
          </p:cNvSpPr>
          <p:nvPr>
            <p:ph idx="1"/>
          </p:nvPr>
        </p:nvSpPr>
        <p:spPr/>
        <p:txBody>
          <a:bodyPr/>
          <a:lstStyle/>
          <a:p>
            <a:r>
              <a:rPr lang="ja-JP" b="1"/>
              <a:t>主な結果（続き）</a:t>
            </a:r>
          </a:p>
          <a:p>
            <a:pPr>
              <a:spcBef>
                <a:spcPts val="27500"/>
              </a:spcBef>
            </a:pPr>
            <a:r>
              <a:rPr lang="ja-JP" b="1"/>
              <a:t>結論</a:t>
            </a:r>
          </a:p>
          <a:p>
            <a:pPr lvl="1"/>
            <a:r>
              <a:rPr lang="ja-JP"/>
              <a:t>切除不能な悪性胸膜中皮腫の患者において、ニボルマブ＋イピリムマブは、化学療法に対して長期的かつ持続的な効果を引き続き示したが、安全性に関する新たなシグナルは認められなかった</a:t>
            </a:r>
          </a:p>
          <a:p>
            <a:pPr lvl="1"/>
            <a:endParaRPr lang="en-GB" dirty="0"/>
          </a:p>
        </p:txBody>
      </p:sp>
      <p:sp>
        <p:nvSpPr>
          <p:cNvPr id="5" name="Text Placeholder 4"/>
          <p:cNvSpPr>
            <a:spLocks noGrp="1"/>
          </p:cNvSpPr>
          <p:nvPr>
            <p:ph type="body" sz="quarter" idx="11"/>
          </p:nvPr>
        </p:nvSpPr>
        <p:spPr/>
        <p:txBody>
          <a:bodyPr/>
          <a:lstStyle/>
          <a:p>
            <a:r>
              <a:rPr lang="ja-JP" dirty="0"/>
              <a:t>Zalcman G, </a:t>
            </a:r>
            <a:r>
              <a:rPr lang="en-US" altLang="ja-JP" dirty="0"/>
              <a:t>et </a:t>
            </a:r>
            <a:r>
              <a:rPr lang="en-US" altLang="ja-JP" dirty="0" err="1"/>
              <a:t>al.Ann</a:t>
            </a:r>
            <a:r>
              <a:rPr lang="en-US" altLang="ja-JP" dirty="0"/>
              <a:t> </a:t>
            </a:r>
            <a:r>
              <a:rPr lang="en-US" altLang="ja-JP" dirty="0" err="1"/>
              <a:t>Oncol</a:t>
            </a:r>
            <a:r>
              <a:rPr lang="en-US" altLang="ja-JP" dirty="0"/>
              <a:t> 2022;33</a:t>
            </a:r>
            <a:r>
              <a:rPr lang="ja-JP" altLang="en-US" dirty="0"/>
              <a:t>（</a:t>
            </a:r>
            <a:r>
              <a:rPr lang="en-US" altLang="ja-JP" dirty="0" err="1"/>
              <a:t>suppl</a:t>
            </a:r>
            <a:r>
              <a:rPr lang="ja-JP" altLang="en-US" dirty="0"/>
              <a:t>）</a:t>
            </a:r>
            <a:r>
              <a:rPr lang="en-US" altLang="ja-JP" dirty="0"/>
              <a:t>:A</a:t>
            </a:r>
            <a:r>
              <a:rPr lang="ja-JP" dirty="0"/>
              <a:t>bstr LBA71</a:t>
            </a:r>
          </a:p>
        </p:txBody>
      </p:sp>
      <p:grpSp>
        <p:nvGrpSpPr>
          <p:cNvPr id="30" name="Group 29">
            <a:extLst>
              <a:ext uri="{FF2B5EF4-FFF2-40B4-BE49-F238E27FC236}">
                <a16:creationId xmlns:a16="http://schemas.microsoft.com/office/drawing/2014/main" id="{29029951-05D9-A0CF-80EC-766D4FA30167}"/>
              </a:ext>
            </a:extLst>
          </p:cNvPr>
          <p:cNvGrpSpPr/>
          <p:nvPr/>
        </p:nvGrpSpPr>
        <p:grpSpPr>
          <a:xfrm>
            <a:off x="383937" y="1730975"/>
            <a:ext cx="11432099" cy="3318263"/>
            <a:chOff x="507025" y="983453"/>
            <a:chExt cx="11432099" cy="5229507"/>
          </a:xfrm>
        </p:grpSpPr>
        <p:graphicFrame>
          <p:nvGraphicFramePr>
            <p:cNvPr id="31" name="Content Placeholder 5">
              <a:extLst>
                <a:ext uri="{FF2B5EF4-FFF2-40B4-BE49-F238E27FC236}">
                  <a16:creationId xmlns:a16="http://schemas.microsoft.com/office/drawing/2014/main" id="{7AF31831-54BE-B4E9-AF1B-450867C3130F}"/>
                </a:ext>
              </a:extLst>
            </p:cNvPr>
            <p:cNvGraphicFramePr>
              <a:graphicFrameLocks/>
            </p:cNvGraphicFramePr>
            <p:nvPr>
              <p:extLst>
                <p:ext uri="{D42A27DB-BD31-4B8C-83A1-F6EECF244321}">
                  <p14:modId xmlns:p14="http://schemas.microsoft.com/office/powerpoint/2010/main" val="185940984"/>
                </p:ext>
              </p:extLst>
            </p:nvPr>
          </p:nvGraphicFramePr>
          <p:xfrm>
            <a:off x="507025" y="1137623"/>
            <a:ext cx="11432099" cy="4351944"/>
          </p:xfrm>
          <a:graphic>
            <a:graphicData uri="http://schemas.openxmlformats.org/drawingml/2006/chart">
              <c:chart xmlns:c="http://schemas.openxmlformats.org/drawingml/2006/chart" xmlns:r="http://schemas.openxmlformats.org/officeDocument/2006/relationships" r:id="rId2"/>
            </a:graphicData>
          </a:graphic>
        </p:graphicFrame>
        <p:sp>
          <p:nvSpPr>
            <p:cNvPr id="32" name="TextBox 31">
              <a:extLst>
                <a:ext uri="{FF2B5EF4-FFF2-40B4-BE49-F238E27FC236}">
                  <a16:creationId xmlns:a16="http://schemas.microsoft.com/office/drawing/2014/main" id="{307C5FA5-D3BA-905A-DAA4-1FA9A82BB749}"/>
                </a:ext>
              </a:extLst>
            </p:cNvPr>
            <p:cNvSpPr txBox="1"/>
            <p:nvPr/>
          </p:nvSpPr>
          <p:spPr>
            <a:xfrm>
              <a:off x="4160903" y="5267113"/>
              <a:ext cx="965192" cy="412291"/>
            </a:xfrm>
            <a:prstGeom prst="rect">
              <a:avLst/>
            </a:prstGeom>
            <a:noFill/>
          </p:spPr>
          <p:txBody>
            <a:bodyPr wrap="square" rtlCol="0">
              <a:spAutoFit/>
            </a:bodyPr>
            <a:lstStyle/>
            <a:p>
              <a:pPr algn="ctr"/>
              <a:r>
                <a:rPr lang="ja-JP" sz="1100">
                  <a:solidFill>
                    <a:schemeClr val="tx1"/>
                  </a:solidFill>
                  <a:latin typeface="+mn-lt"/>
                  <a:ea typeface="MS Mincho"/>
                </a:rPr>
                <a:t>肺臓炎</a:t>
              </a:r>
            </a:p>
          </p:txBody>
        </p:sp>
        <p:sp>
          <p:nvSpPr>
            <p:cNvPr id="33" name="TextBox 32">
              <a:extLst>
                <a:ext uri="{FF2B5EF4-FFF2-40B4-BE49-F238E27FC236}">
                  <a16:creationId xmlns:a16="http://schemas.microsoft.com/office/drawing/2014/main" id="{19426179-0EA6-EA1F-F606-292D8ABE55CB}"/>
                </a:ext>
              </a:extLst>
            </p:cNvPr>
            <p:cNvSpPr txBox="1"/>
            <p:nvPr/>
          </p:nvSpPr>
          <p:spPr>
            <a:xfrm>
              <a:off x="6982660" y="5267114"/>
              <a:ext cx="1067269" cy="412291"/>
            </a:xfrm>
            <a:prstGeom prst="rect">
              <a:avLst/>
            </a:prstGeom>
            <a:noFill/>
          </p:spPr>
          <p:txBody>
            <a:bodyPr wrap="square" rtlCol="0">
              <a:spAutoFit/>
            </a:bodyPr>
            <a:lstStyle/>
            <a:p>
              <a:pPr algn="ctr"/>
              <a:r>
                <a:rPr lang="ja-JP" sz="1100">
                  <a:solidFill>
                    <a:schemeClr val="tx1"/>
                  </a:solidFill>
                  <a:latin typeface="+mn-lt"/>
                  <a:ea typeface="MS Mincho"/>
                </a:rPr>
                <a:t>下垂体炎</a:t>
              </a:r>
            </a:p>
          </p:txBody>
        </p:sp>
        <p:sp>
          <p:nvSpPr>
            <p:cNvPr id="34" name="TextBox 33">
              <a:extLst>
                <a:ext uri="{FF2B5EF4-FFF2-40B4-BE49-F238E27FC236}">
                  <a16:creationId xmlns:a16="http://schemas.microsoft.com/office/drawing/2014/main" id="{8FC6B2DC-720B-34C6-E6C1-1926A786C980}"/>
                </a:ext>
              </a:extLst>
            </p:cNvPr>
            <p:cNvSpPr txBox="1"/>
            <p:nvPr/>
          </p:nvSpPr>
          <p:spPr>
            <a:xfrm>
              <a:off x="5906476" y="5267115"/>
              <a:ext cx="1287426" cy="412291"/>
            </a:xfrm>
            <a:prstGeom prst="rect">
              <a:avLst/>
            </a:prstGeom>
            <a:noFill/>
          </p:spPr>
          <p:txBody>
            <a:bodyPr wrap="square" rtlCol="0">
              <a:spAutoFit/>
            </a:bodyPr>
            <a:lstStyle/>
            <a:p>
              <a:pPr algn="ctr"/>
              <a:r>
                <a:rPr lang="ja-JP" sz="1100">
                  <a:solidFill>
                    <a:schemeClr val="tx1"/>
                  </a:solidFill>
                  <a:latin typeface="+mn-lt"/>
                  <a:ea typeface="MS Mincho"/>
                </a:rPr>
                <a:t>甲状腺機能亢進症</a:t>
              </a:r>
            </a:p>
          </p:txBody>
        </p:sp>
        <p:sp>
          <p:nvSpPr>
            <p:cNvPr id="35" name="TextBox 34">
              <a:extLst>
                <a:ext uri="{FF2B5EF4-FFF2-40B4-BE49-F238E27FC236}">
                  <a16:creationId xmlns:a16="http://schemas.microsoft.com/office/drawing/2014/main" id="{2B32D2AA-EBA9-14FF-899C-6F680AA29F85}"/>
                </a:ext>
              </a:extLst>
            </p:cNvPr>
            <p:cNvSpPr txBox="1"/>
            <p:nvPr/>
          </p:nvSpPr>
          <p:spPr>
            <a:xfrm>
              <a:off x="7947297" y="5267115"/>
              <a:ext cx="1062946" cy="679068"/>
            </a:xfrm>
            <a:prstGeom prst="rect">
              <a:avLst/>
            </a:prstGeom>
            <a:noFill/>
          </p:spPr>
          <p:txBody>
            <a:bodyPr wrap="square" rtlCol="0">
              <a:spAutoFit/>
            </a:bodyPr>
            <a:lstStyle/>
            <a:p>
              <a:pPr algn="ctr"/>
              <a:r>
                <a:rPr lang="ja-JP" sz="1100">
                  <a:solidFill>
                    <a:schemeClr val="tx1"/>
                  </a:solidFill>
                  <a:latin typeface="+mn-lt"/>
                  <a:ea typeface="MS Mincho"/>
                </a:rPr>
                <a:t>副腎</a:t>
              </a:r>
            </a:p>
            <a:p>
              <a:pPr algn="ctr"/>
              <a:r>
                <a:rPr lang="ja-JP" sz="1100">
                  <a:solidFill>
                    <a:schemeClr val="tx1"/>
                  </a:solidFill>
                  <a:latin typeface="+mn-lt"/>
                  <a:ea typeface="MS Mincho"/>
                </a:rPr>
                <a:t> 機能不全</a:t>
              </a:r>
            </a:p>
          </p:txBody>
        </p:sp>
        <p:sp>
          <p:nvSpPr>
            <p:cNvPr id="36" name="TextBox 35">
              <a:extLst>
                <a:ext uri="{FF2B5EF4-FFF2-40B4-BE49-F238E27FC236}">
                  <a16:creationId xmlns:a16="http://schemas.microsoft.com/office/drawing/2014/main" id="{8EF81137-9438-6206-A82A-42BAA4170DF9}"/>
                </a:ext>
              </a:extLst>
            </p:cNvPr>
            <p:cNvSpPr txBox="1"/>
            <p:nvPr/>
          </p:nvSpPr>
          <p:spPr>
            <a:xfrm>
              <a:off x="1363609" y="5267115"/>
              <a:ext cx="687870" cy="412291"/>
            </a:xfrm>
            <a:prstGeom prst="rect">
              <a:avLst/>
            </a:prstGeom>
            <a:noFill/>
          </p:spPr>
          <p:txBody>
            <a:bodyPr wrap="square" rtlCol="0">
              <a:spAutoFit/>
            </a:bodyPr>
            <a:lstStyle/>
            <a:p>
              <a:pPr algn="ctr"/>
              <a:r>
                <a:rPr lang="ja-JP" sz="1100">
                  <a:solidFill>
                    <a:schemeClr val="tx1"/>
                  </a:solidFill>
                  <a:latin typeface="+mn-lt"/>
                  <a:ea typeface="MS Mincho"/>
                </a:rPr>
                <a:t>発疹</a:t>
              </a:r>
            </a:p>
          </p:txBody>
        </p:sp>
        <p:sp>
          <p:nvSpPr>
            <p:cNvPr id="37" name="TextBox 36">
              <a:extLst>
                <a:ext uri="{FF2B5EF4-FFF2-40B4-BE49-F238E27FC236}">
                  <a16:creationId xmlns:a16="http://schemas.microsoft.com/office/drawing/2014/main" id="{FA400EA9-FA22-33E2-A461-7DBFAB9034D5}"/>
                </a:ext>
              </a:extLst>
            </p:cNvPr>
            <p:cNvSpPr txBox="1"/>
            <p:nvPr/>
          </p:nvSpPr>
          <p:spPr>
            <a:xfrm>
              <a:off x="10996497" y="5267115"/>
              <a:ext cx="748863" cy="679068"/>
            </a:xfrm>
            <a:prstGeom prst="rect">
              <a:avLst/>
            </a:prstGeom>
            <a:noFill/>
          </p:spPr>
          <p:txBody>
            <a:bodyPr wrap="square" rtlCol="0">
              <a:spAutoFit/>
            </a:bodyPr>
            <a:lstStyle/>
            <a:p>
              <a:pPr algn="ctr"/>
              <a:r>
                <a:rPr lang="ja-JP" sz="1100">
                  <a:solidFill>
                    <a:schemeClr val="tx1"/>
                  </a:solidFill>
                  <a:latin typeface="+mn-lt"/>
                  <a:ea typeface="MS Mincho"/>
                </a:rPr>
                <a:t>糖尿病 </a:t>
              </a:r>
            </a:p>
            <a:p>
              <a:pPr algn="ctr"/>
              <a:r>
                <a:rPr lang="ja-JP" sz="1100">
                  <a:solidFill>
                    <a:schemeClr val="tx1"/>
                  </a:solidFill>
                  <a:latin typeface="+mn-lt"/>
                  <a:ea typeface="MS Mincho"/>
                </a:rPr>
                <a:t>性疾患 </a:t>
              </a:r>
            </a:p>
          </p:txBody>
        </p:sp>
        <p:sp>
          <p:nvSpPr>
            <p:cNvPr id="38" name="TextBox 37">
              <a:extLst>
                <a:ext uri="{FF2B5EF4-FFF2-40B4-BE49-F238E27FC236}">
                  <a16:creationId xmlns:a16="http://schemas.microsoft.com/office/drawing/2014/main" id="{822B6AC6-EC05-0076-498B-0FE5F722E5D2}"/>
                </a:ext>
              </a:extLst>
            </p:cNvPr>
            <p:cNvSpPr txBox="1"/>
            <p:nvPr/>
          </p:nvSpPr>
          <p:spPr>
            <a:xfrm>
              <a:off x="2017282" y="5267115"/>
              <a:ext cx="1444760" cy="679068"/>
            </a:xfrm>
            <a:prstGeom prst="rect">
              <a:avLst/>
            </a:prstGeom>
            <a:noFill/>
          </p:spPr>
          <p:txBody>
            <a:bodyPr wrap="square" rtlCol="0">
              <a:spAutoFit/>
            </a:bodyPr>
            <a:lstStyle/>
            <a:p>
              <a:pPr algn="ctr"/>
              <a:r>
                <a:rPr lang="ja-JP" sz="1100" dirty="0">
                  <a:solidFill>
                    <a:schemeClr val="tx1"/>
                  </a:solidFill>
                  <a:latin typeface="+mn-lt"/>
                  <a:ea typeface="MS Mincho"/>
                </a:rPr>
                <a:t>甲状腺機能低下症 / </a:t>
              </a:r>
            </a:p>
            <a:p>
              <a:pPr algn="ctr"/>
              <a:r>
                <a:rPr lang="ja-JP" sz="1100" dirty="0">
                  <a:solidFill>
                    <a:schemeClr val="tx1"/>
                  </a:solidFill>
                  <a:latin typeface="+mn-lt"/>
                  <a:ea typeface="MS Mincho"/>
                </a:rPr>
                <a:t>甲状腺炎</a:t>
              </a:r>
            </a:p>
          </p:txBody>
        </p:sp>
        <p:sp>
          <p:nvSpPr>
            <p:cNvPr id="39" name="TextBox 38">
              <a:extLst>
                <a:ext uri="{FF2B5EF4-FFF2-40B4-BE49-F238E27FC236}">
                  <a16:creationId xmlns:a16="http://schemas.microsoft.com/office/drawing/2014/main" id="{A19B6937-7D15-FC04-DE8C-6AB05C6F4ECC}"/>
                </a:ext>
              </a:extLst>
            </p:cNvPr>
            <p:cNvSpPr txBox="1"/>
            <p:nvPr/>
          </p:nvSpPr>
          <p:spPr>
            <a:xfrm>
              <a:off x="3147598" y="5267115"/>
              <a:ext cx="1137881" cy="679068"/>
            </a:xfrm>
            <a:prstGeom prst="rect">
              <a:avLst/>
            </a:prstGeom>
            <a:noFill/>
          </p:spPr>
          <p:txBody>
            <a:bodyPr wrap="square" rtlCol="0">
              <a:spAutoFit/>
            </a:bodyPr>
            <a:lstStyle/>
            <a:p>
              <a:pPr algn="ctr"/>
              <a:r>
                <a:rPr lang="ja-JP" sz="1100">
                  <a:solidFill>
                    <a:schemeClr val="tx1"/>
                  </a:solidFill>
                  <a:latin typeface="+mn-lt"/>
                  <a:ea typeface="MS Mincho"/>
                </a:rPr>
                <a:t>下痢 /</a:t>
              </a:r>
            </a:p>
            <a:p>
              <a:pPr algn="ctr"/>
              <a:r>
                <a:rPr lang="ja-JP" sz="1100">
                  <a:solidFill>
                    <a:schemeClr val="tx1"/>
                  </a:solidFill>
                  <a:latin typeface="+mn-lt"/>
                  <a:ea typeface="MS Mincho"/>
                </a:rPr>
                <a:t>大腸炎 </a:t>
              </a:r>
            </a:p>
          </p:txBody>
        </p:sp>
        <p:sp>
          <p:nvSpPr>
            <p:cNvPr id="40" name="TextBox 39">
              <a:extLst>
                <a:ext uri="{FF2B5EF4-FFF2-40B4-BE49-F238E27FC236}">
                  <a16:creationId xmlns:a16="http://schemas.microsoft.com/office/drawing/2014/main" id="{21E46CD3-103D-0076-C13C-32C74B96C169}"/>
                </a:ext>
              </a:extLst>
            </p:cNvPr>
            <p:cNvSpPr txBox="1"/>
            <p:nvPr/>
          </p:nvSpPr>
          <p:spPr>
            <a:xfrm>
              <a:off x="5202257" y="5267115"/>
              <a:ext cx="808665" cy="412291"/>
            </a:xfrm>
            <a:prstGeom prst="rect">
              <a:avLst/>
            </a:prstGeom>
            <a:noFill/>
          </p:spPr>
          <p:txBody>
            <a:bodyPr wrap="square" rtlCol="0">
              <a:spAutoFit/>
            </a:bodyPr>
            <a:lstStyle/>
            <a:p>
              <a:pPr algn="ctr"/>
              <a:r>
                <a:rPr lang="ja-JP" sz="1100">
                  <a:solidFill>
                    <a:schemeClr val="tx1"/>
                  </a:solidFill>
                  <a:latin typeface="+mn-lt"/>
                  <a:ea typeface="MS Mincho"/>
                </a:rPr>
                <a:t>肝炎</a:t>
              </a:r>
            </a:p>
          </p:txBody>
        </p:sp>
        <p:sp>
          <p:nvSpPr>
            <p:cNvPr id="41" name="TextBox 40">
              <a:extLst>
                <a:ext uri="{FF2B5EF4-FFF2-40B4-BE49-F238E27FC236}">
                  <a16:creationId xmlns:a16="http://schemas.microsoft.com/office/drawing/2014/main" id="{1E59BA3D-3C41-99F3-62B0-A64A925CF1BE}"/>
                </a:ext>
              </a:extLst>
            </p:cNvPr>
            <p:cNvSpPr txBox="1"/>
            <p:nvPr/>
          </p:nvSpPr>
          <p:spPr>
            <a:xfrm>
              <a:off x="8917971" y="5267115"/>
              <a:ext cx="1062947" cy="945845"/>
            </a:xfrm>
            <a:prstGeom prst="rect">
              <a:avLst/>
            </a:prstGeom>
            <a:noFill/>
          </p:spPr>
          <p:txBody>
            <a:bodyPr wrap="square" rtlCol="0">
              <a:spAutoFit/>
            </a:bodyPr>
            <a:lstStyle/>
            <a:p>
              <a:pPr algn="ctr"/>
              <a:r>
                <a:rPr lang="ja-JP" sz="1100">
                  <a:solidFill>
                    <a:schemeClr val="tx1"/>
                  </a:solidFill>
                  <a:latin typeface="+mn-lt"/>
                  <a:ea typeface="MS Mincho"/>
                </a:rPr>
                <a:t>腎炎 / 腎 </a:t>
              </a:r>
            </a:p>
            <a:p>
              <a:pPr algn="ctr"/>
              <a:r>
                <a:rPr lang="ja-JP" sz="1100">
                  <a:solidFill>
                    <a:schemeClr val="tx1"/>
                  </a:solidFill>
                  <a:latin typeface="+mn-lt"/>
                  <a:ea typeface="MS Mincho"/>
                </a:rPr>
                <a:t>機能不全</a:t>
              </a:r>
            </a:p>
          </p:txBody>
        </p:sp>
        <p:grpSp>
          <p:nvGrpSpPr>
            <p:cNvPr id="42" name="Group 41">
              <a:extLst>
                <a:ext uri="{FF2B5EF4-FFF2-40B4-BE49-F238E27FC236}">
                  <a16:creationId xmlns:a16="http://schemas.microsoft.com/office/drawing/2014/main" id="{0999EA32-16AD-D3D0-42CE-6545C9CBC25A}"/>
                </a:ext>
              </a:extLst>
            </p:cNvPr>
            <p:cNvGrpSpPr/>
            <p:nvPr/>
          </p:nvGrpSpPr>
          <p:grpSpPr>
            <a:xfrm>
              <a:off x="10413660" y="983453"/>
              <a:ext cx="1019217" cy="940654"/>
              <a:chOff x="10260301" y="1241142"/>
              <a:chExt cx="1019217" cy="940654"/>
            </a:xfrm>
          </p:grpSpPr>
          <p:grpSp>
            <p:nvGrpSpPr>
              <p:cNvPr id="45" name="Group 44">
                <a:extLst>
                  <a:ext uri="{FF2B5EF4-FFF2-40B4-BE49-F238E27FC236}">
                    <a16:creationId xmlns:a16="http://schemas.microsoft.com/office/drawing/2014/main" id="{251A8482-39C8-421E-16E2-6889F294C746}"/>
                  </a:ext>
                </a:extLst>
              </p:cNvPr>
              <p:cNvGrpSpPr/>
              <p:nvPr/>
            </p:nvGrpSpPr>
            <p:grpSpPr>
              <a:xfrm>
                <a:off x="10260301" y="1561531"/>
                <a:ext cx="617248" cy="620265"/>
                <a:chOff x="10260301" y="1561531"/>
                <a:chExt cx="617248" cy="620265"/>
              </a:xfrm>
            </p:grpSpPr>
            <p:sp>
              <p:nvSpPr>
                <p:cNvPr id="50" name="Rectangle 49">
                  <a:extLst>
                    <a:ext uri="{FF2B5EF4-FFF2-40B4-BE49-F238E27FC236}">
                      <a16:creationId xmlns:a16="http://schemas.microsoft.com/office/drawing/2014/main" id="{6F22D6F9-812D-DB67-A38C-AEBF9795590F}"/>
                    </a:ext>
                  </a:extLst>
                </p:cNvPr>
                <p:cNvSpPr/>
                <p:nvPr/>
              </p:nvSpPr>
              <p:spPr>
                <a:xfrm>
                  <a:off x="10443874" y="1904796"/>
                  <a:ext cx="277000" cy="277000"/>
                </a:xfrm>
                <a:prstGeom prst="rect">
                  <a:avLst/>
                </a:prstGeom>
                <a:solidFill>
                  <a:schemeClr val="accent1"/>
                </a:solidFill>
                <a:ln w="9525"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chemeClr val="tx1"/>
                    </a:solidFill>
                    <a:effectLst/>
                    <a:uLnTx/>
                    <a:uFillTx/>
                    <a:latin typeface="+mn-lt"/>
                    <a:ea typeface="+mn-ea"/>
                    <a:cs typeface="+mn-cs"/>
                  </a:endParaRPr>
                </a:p>
              </p:txBody>
            </p:sp>
            <p:sp>
              <p:nvSpPr>
                <p:cNvPr id="51" name="Rectangle 50">
                  <a:extLst>
                    <a:ext uri="{FF2B5EF4-FFF2-40B4-BE49-F238E27FC236}">
                      <a16:creationId xmlns:a16="http://schemas.microsoft.com/office/drawing/2014/main" id="{53226B9D-BE80-5FDF-1FB1-E293A8B1E510}"/>
                    </a:ext>
                  </a:extLst>
                </p:cNvPr>
                <p:cNvSpPr/>
                <p:nvPr/>
              </p:nvSpPr>
              <p:spPr>
                <a:xfrm>
                  <a:off x="10260301" y="1561531"/>
                  <a:ext cx="617248" cy="339535"/>
                </a:xfrm>
                <a:prstGeom prst="rect">
                  <a:avLst/>
                </a:prstGeom>
              </p:spPr>
              <p:txBody>
                <a:bodyPr wrap="square" tIns="0" bIns="0" anchor="ctr">
                  <a:spAutoFit/>
                </a:bodyPr>
                <a:lstStyle/>
                <a:p>
                  <a:pPr lvl="0" algn="ctr">
                    <a:defRPr/>
                  </a:pPr>
                  <a:r>
                    <a:rPr kumimoji="0" lang="ja-JP" sz="1400" i="0" u="none" strike="noStrike" cap="none" normalizeH="0" baseline="0" noProof="0">
                      <a:ln>
                        <a:noFill/>
                      </a:ln>
                      <a:solidFill>
                        <a:schemeClr val="tx1"/>
                      </a:solidFill>
                      <a:uLnTx/>
                      <a:uFillTx/>
                      <a:latin typeface="+mn-lt"/>
                      <a:ea typeface="MS Mincho"/>
                      <a:cs typeface="Arial" panose="020B0604020202020204" pitchFamily="34" charset="0"/>
                    </a:rPr>
                    <a:t>1–2</a:t>
                  </a:r>
                </a:p>
              </p:txBody>
            </p:sp>
          </p:grpSp>
          <p:grpSp>
            <p:nvGrpSpPr>
              <p:cNvPr id="46" name="Group 45">
                <a:extLst>
                  <a:ext uri="{FF2B5EF4-FFF2-40B4-BE49-F238E27FC236}">
                    <a16:creationId xmlns:a16="http://schemas.microsoft.com/office/drawing/2014/main" id="{C62A8F54-CD52-9BB3-F687-46C5850A08EC}"/>
                  </a:ext>
                </a:extLst>
              </p:cNvPr>
              <p:cNvGrpSpPr/>
              <p:nvPr/>
            </p:nvGrpSpPr>
            <p:grpSpPr>
              <a:xfrm>
                <a:off x="10644674" y="1564233"/>
                <a:ext cx="634844" cy="617561"/>
                <a:chOff x="10663724" y="1564233"/>
                <a:chExt cx="634844" cy="617561"/>
              </a:xfrm>
            </p:grpSpPr>
            <p:sp>
              <p:nvSpPr>
                <p:cNvPr id="48" name="Rectangle 47">
                  <a:extLst>
                    <a:ext uri="{FF2B5EF4-FFF2-40B4-BE49-F238E27FC236}">
                      <a16:creationId xmlns:a16="http://schemas.microsoft.com/office/drawing/2014/main" id="{11290B98-38AE-A2AC-802F-62FF2FE793EA}"/>
                    </a:ext>
                  </a:extLst>
                </p:cNvPr>
                <p:cNvSpPr/>
                <p:nvPr/>
              </p:nvSpPr>
              <p:spPr>
                <a:xfrm>
                  <a:off x="10848974" y="1904794"/>
                  <a:ext cx="277000" cy="277000"/>
                </a:xfrm>
                <a:prstGeom prst="rect">
                  <a:avLst/>
                </a:prstGeom>
                <a:solidFill>
                  <a:schemeClr val="accent2"/>
                </a:solidFill>
                <a:ln w="9525"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chemeClr val="tx1"/>
                    </a:solidFill>
                    <a:effectLst/>
                    <a:uLnTx/>
                    <a:uFillTx/>
                    <a:latin typeface="+mn-lt"/>
                    <a:ea typeface="+mn-ea"/>
                    <a:cs typeface="+mn-cs"/>
                  </a:endParaRPr>
                </a:p>
              </p:txBody>
            </p:sp>
            <p:sp>
              <p:nvSpPr>
                <p:cNvPr id="49" name="Rectangle 48">
                  <a:extLst>
                    <a:ext uri="{FF2B5EF4-FFF2-40B4-BE49-F238E27FC236}">
                      <a16:creationId xmlns:a16="http://schemas.microsoft.com/office/drawing/2014/main" id="{72CE7DA5-6896-E973-134B-4292EE5255E0}"/>
                    </a:ext>
                  </a:extLst>
                </p:cNvPr>
                <p:cNvSpPr/>
                <p:nvPr/>
              </p:nvSpPr>
              <p:spPr>
                <a:xfrm>
                  <a:off x="10663724" y="1564233"/>
                  <a:ext cx="634844" cy="339535"/>
                </a:xfrm>
                <a:prstGeom prst="rect">
                  <a:avLst/>
                </a:prstGeom>
              </p:spPr>
              <p:txBody>
                <a:bodyPr wrap="square" tIns="0" bIns="0" anchor="ctr">
                  <a:spAutoFit/>
                </a:bodyPr>
                <a:lstStyle/>
                <a:p>
                  <a:pPr lvl="0" algn="ctr">
                    <a:defRPr/>
                  </a:pPr>
                  <a:r>
                    <a:rPr kumimoji="0" lang="ja-JP" sz="1400" i="0" u="none" strike="noStrike" cap="none" normalizeH="0" baseline="0" noProof="0">
                      <a:ln>
                        <a:noFill/>
                      </a:ln>
                      <a:solidFill>
                        <a:schemeClr val="tx1"/>
                      </a:solidFill>
                      <a:uLnTx/>
                      <a:uFillTx/>
                      <a:latin typeface="+mn-lt"/>
                      <a:ea typeface="MS Mincho"/>
                      <a:cs typeface="Arial" panose="020B0604020202020204" pitchFamily="34" charset="0"/>
                    </a:rPr>
                    <a:t>3–4</a:t>
                  </a:r>
                </a:p>
              </p:txBody>
            </p:sp>
          </p:grpSp>
          <p:sp>
            <p:nvSpPr>
              <p:cNvPr id="47" name="Rectangle 46">
                <a:extLst>
                  <a:ext uri="{FF2B5EF4-FFF2-40B4-BE49-F238E27FC236}">
                    <a16:creationId xmlns:a16="http://schemas.microsoft.com/office/drawing/2014/main" id="{DA0AB372-603B-9AF4-5ABE-5BDBE95E4477}"/>
                  </a:ext>
                </a:extLst>
              </p:cNvPr>
              <p:cNvSpPr/>
              <p:nvPr/>
            </p:nvSpPr>
            <p:spPr>
              <a:xfrm>
                <a:off x="10260301" y="1241142"/>
                <a:ext cx="1013603" cy="339535"/>
              </a:xfrm>
              <a:prstGeom prst="rect">
                <a:avLst/>
              </a:prstGeom>
            </p:spPr>
            <p:txBody>
              <a:bodyPr wrap="square" tIns="0" bIns="0" anchor="ctr">
                <a:spAutoFit/>
              </a:bodyPr>
              <a:lstStyle/>
              <a:p>
                <a:pPr lvl="0" algn="ctr">
                  <a:defRPr/>
                </a:pPr>
                <a:r>
                  <a:rPr kumimoji="0" lang="ja-JP" sz="1400" i="0" u="none" strike="noStrike" cap="none" normalizeH="0" baseline="0" noProof="0" dirty="0">
                    <a:ln>
                      <a:noFill/>
                    </a:ln>
                    <a:solidFill>
                      <a:schemeClr val="tx1"/>
                    </a:solidFill>
                    <a:uLnTx/>
                    <a:uFillTx/>
                    <a:latin typeface="+mn-lt"/>
                    <a:ea typeface="MS Mincho"/>
                    <a:cs typeface="Arial" panose="020B0604020202020204" pitchFamily="34" charset="0"/>
                  </a:rPr>
                  <a:t>グレード </a:t>
                </a:r>
              </a:p>
            </p:txBody>
          </p:sp>
        </p:grpSp>
        <p:sp>
          <p:nvSpPr>
            <p:cNvPr id="43" name="TextBox 42">
              <a:extLst>
                <a:ext uri="{FF2B5EF4-FFF2-40B4-BE49-F238E27FC236}">
                  <a16:creationId xmlns:a16="http://schemas.microsoft.com/office/drawing/2014/main" id="{AEAD81EF-80CB-A953-055E-A59672DF4EC7}"/>
                </a:ext>
              </a:extLst>
            </p:cNvPr>
            <p:cNvSpPr txBox="1"/>
            <p:nvPr/>
          </p:nvSpPr>
          <p:spPr>
            <a:xfrm>
              <a:off x="9662171" y="5267115"/>
              <a:ext cx="1502979" cy="679068"/>
            </a:xfrm>
            <a:prstGeom prst="rect">
              <a:avLst/>
            </a:prstGeom>
            <a:noFill/>
          </p:spPr>
          <p:txBody>
            <a:bodyPr wrap="square">
              <a:spAutoFit/>
            </a:bodyPr>
            <a:lstStyle/>
            <a:p>
              <a:pPr algn="ctr"/>
              <a:r>
                <a:rPr lang="ja-JP" sz="1100">
                  <a:solidFill>
                    <a:schemeClr val="tx1"/>
                  </a:solidFill>
                  <a:latin typeface="+mn-lt"/>
                  <a:ea typeface="MS Mincho"/>
                </a:rPr>
                <a:t>過敏症 / 輸液反応</a:t>
              </a:r>
            </a:p>
          </p:txBody>
        </p:sp>
        <p:sp>
          <p:nvSpPr>
            <p:cNvPr id="44" name="Rectangle 131">
              <a:extLst>
                <a:ext uri="{FF2B5EF4-FFF2-40B4-BE49-F238E27FC236}">
                  <a16:creationId xmlns:a16="http://schemas.microsoft.com/office/drawing/2014/main" id="{96D955C9-123F-8DA3-84C3-173F38520588}"/>
                </a:ext>
              </a:extLst>
            </p:cNvPr>
            <p:cNvSpPr>
              <a:spLocks noChangeArrowheads="1"/>
            </p:cNvSpPr>
            <p:nvPr/>
          </p:nvSpPr>
          <p:spPr bwMode="auto">
            <a:xfrm rot="16200000">
              <a:off x="-1070525" y="3242616"/>
              <a:ext cx="345469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1219140"/>
              <a:r>
                <a:rPr lang="ja-JP" sz="1400">
                  <a:latin typeface="+mn-lt"/>
                  <a:ea typeface="MS Mincho"/>
                </a:rPr>
                <a:t>イベントのある患者（％）</a:t>
              </a:r>
            </a:p>
          </p:txBody>
        </p:sp>
      </p:grpSp>
    </p:spTree>
    <p:extLst>
      <p:ext uri="{BB962C8B-B14F-4D97-AF65-F5344CB8AC3E}">
        <p14:creationId xmlns:p14="http://schemas.microsoft.com/office/powerpoint/2010/main" val="104225170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1529MO：非喫煙者における小細胞肺がんのゲノムの全体像</a:t>
            </a:r>
            <a:r>
              <a:rPr lang="en-GB" altLang="ja-JP" dirty="0"/>
              <a:t> –</a:t>
            </a:r>
            <a:r>
              <a:rPr lang="ja-JP" dirty="0"/>
              <a:t> Oh M, et al</a:t>
            </a:r>
            <a:r>
              <a:rPr lang="en-GB" altLang="ja-JP" dirty="0"/>
              <a:t>.</a:t>
            </a:r>
            <a:endParaRPr lang="ja-JP" dirty="0"/>
          </a:p>
        </p:txBody>
      </p:sp>
      <p:sp>
        <p:nvSpPr>
          <p:cNvPr id="6" name="Content Placeholder 5"/>
          <p:cNvSpPr>
            <a:spLocks noGrp="1"/>
          </p:cNvSpPr>
          <p:nvPr>
            <p:ph idx="1"/>
          </p:nvPr>
        </p:nvSpPr>
        <p:spPr>
          <a:xfrm>
            <a:off x="304800" y="1246909"/>
            <a:ext cx="11206843" cy="5055650"/>
          </a:xfrm>
        </p:spPr>
        <p:txBody>
          <a:bodyPr/>
          <a:lstStyle/>
          <a:p>
            <a:r>
              <a:rPr lang="ja-JP" b="1" dirty="0"/>
              <a:t>研究目的</a:t>
            </a:r>
          </a:p>
          <a:p>
            <a:pPr lvl="1"/>
            <a:r>
              <a:rPr lang="ja-JP" dirty="0"/>
              <a:t>現／元喫煙者と比較したSCLCを有する喫煙未経験者のゲノムの全体像を評価すること</a:t>
            </a:r>
          </a:p>
          <a:p>
            <a:pPr>
              <a:spcBef>
                <a:spcPts val="1800"/>
              </a:spcBef>
            </a:pPr>
            <a:r>
              <a:rPr lang="ja-JP" b="1" dirty="0"/>
              <a:t>方法</a:t>
            </a:r>
          </a:p>
          <a:p>
            <a:pPr lvl="1"/>
            <a:r>
              <a:rPr lang="ja-JP" dirty="0"/>
              <a:t>データはTempusデータベースのSCLC患者662例（現／元喫煙者または喫煙未経験者のいずれか）から収集された</a:t>
            </a:r>
          </a:p>
          <a:p>
            <a:pPr lvl="1"/>
            <a:r>
              <a:rPr lang="ja-JP" dirty="0"/>
              <a:t>腫瘍はTempus xTアッセイでシークエンスされた</a:t>
            </a:r>
          </a:p>
          <a:p>
            <a:pPr lvl="1"/>
            <a:r>
              <a:rPr lang="ja-JP" dirty="0"/>
              <a:t>腫瘍免疫細胞の浸潤はRNA発現データから推定し、PD-L1陽性は腫瘍発現&gt;1％で定義した（22C3 pharmDx IHC）</a:t>
            </a:r>
          </a:p>
        </p:txBody>
      </p:sp>
      <p:sp>
        <p:nvSpPr>
          <p:cNvPr id="5" name="Text Placeholder 4"/>
          <p:cNvSpPr>
            <a:spLocks noGrp="1"/>
          </p:cNvSpPr>
          <p:nvPr>
            <p:ph type="body" sz="quarter" idx="11"/>
          </p:nvPr>
        </p:nvSpPr>
        <p:spPr/>
        <p:txBody>
          <a:bodyPr/>
          <a:lstStyle/>
          <a:p>
            <a:r>
              <a:rPr lang="ja-JP" dirty="0"/>
              <a:t>Oh M, </a:t>
            </a:r>
            <a:r>
              <a:rPr lang="en-US" altLang="ja-JP" dirty="0"/>
              <a:t>et </a:t>
            </a:r>
            <a:r>
              <a:rPr lang="en-US" altLang="ja-JP" dirty="0" err="1"/>
              <a:t>al.Ann</a:t>
            </a:r>
            <a:r>
              <a:rPr lang="en-US" altLang="ja-JP" dirty="0"/>
              <a:t> </a:t>
            </a:r>
            <a:r>
              <a:rPr lang="en-US" altLang="ja-JP" dirty="0" err="1"/>
              <a:t>Oncol</a:t>
            </a:r>
            <a:r>
              <a:rPr lang="en-US" altLang="ja-JP" dirty="0"/>
              <a:t> 2022;33</a:t>
            </a:r>
            <a:r>
              <a:rPr lang="ja-JP" altLang="en-US" dirty="0"/>
              <a:t>（</a:t>
            </a:r>
            <a:r>
              <a:rPr lang="en-US" altLang="ja-JP" dirty="0" err="1"/>
              <a:t>suppl</a:t>
            </a:r>
            <a:r>
              <a:rPr lang="ja-JP" altLang="en-US" dirty="0"/>
              <a:t>）</a:t>
            </a:r>
            <a:r>
              <a:rPr lang="en-US" altLang="ja-JP" dirty="0"/>
              <a:t>:A</a:t>
            </a:r>
            <a:r>
              <a:rPr lang="ja-JP" dirty="0"/>
              <a:t>bstr 1529MO</a:t>
            </a:r>
          </a:p>
        </p:txBody>
      </p:sp>
    </p:spTree>
    <p:extLst>
      <p:ext uri="{BB962C8B-B14F-4D97-AF65-F5344CB8AC3E}">
        <p14:creationId xmlns:p14="http://schemas.microsoft.com/office/powerpoint/2010/main" val="381649578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dirty="0"/>
              <a:t>1529MO：非喫煙者における小細胞肺がんのゲノムの全体像</a:t>
            </a:r>
            <a:r>
              <a:rPr lang="en-GB" altLang="ja-JP" dirty="0"/>
              <a:t> –</a:t>
            </a:r>
            <a:r>
              <a:rPr lang="ja-JP" dirty="0"/>
              <a:t> Oh M, et al</a:t>
            </a:r>
            <a:r>
              <a:rPr lang="en-GB" altLang="ja-JP" dirty="0"/>
              <a:t>.</a:t>
            </a:r>
            <a:endParaRPr lang="ja-JP" dirty="0"/>
          </a:p>
        </p:txBody>
      </p:sp>
      <p:sp>
        <p:nvSpPr>
          <p:cNvPr id="676" name="Content Placeholder 7">
            <a:extLst>
              <a:ext uri="{FF2B5EF4-FFF2-40B4-BE49-F238E27FC236}">
                <a16:creationId xmlns:a16="http://schemas.microsoft.com/office/drawing/2014/main" id="{3550B51A-9EDE-EC61-1CEE-4956620101CE}"/>
              </a:ext>
            </a:extLst>
          </p:cNvPr>
          <p:cNvSpPr>
            <a:spLocks noGrp="1"/>
          </p:cNvSpPr>
          <p:nvPr>
            <p:ph idx="1"/>
          </p:nvPr>
        </p:nvSpPr>
        <p:spPr/>
        <p:txBody>
          <a:bodyPr/>
          <a:lstStyle/>
          <a:p>
            <a:r>
              <a:rPr lang="ja-JP" b="1"/>
              <a:t>主な結果</a:t>
            </a:r>
          </a:p>
        </p:txBody>
      </p:sp>
      <p:sp>
        <p:nvSpPr>
          <p:cNvPr id="5" name="Text Placeholder 4"/>
          <p:cNvSpPr>
            <a:spLocks noGrp="1"/>
          </p:cNvSpPr>
          <p:nvPr>
            <p:ph type="body" sz="quarter" idx="11"/>
          </p:nvPr>
        </p:nvSpPr>
        <p:spPr/>
        <p:txBody>
          <a:bodyPr/>
          <a:lstStyle/>
          <a:p>
            <a:r>
              <a:rPr lang="ja-JP"/>
              <a:t>Oh M, et al.Ann Oncol 2022;33（suppl）:Abstr 1529MO</a:t>
            </a:r>
          </a:p>
        </p:txBody>
      </p:sp>
      <p:graphicFrame>
        <p:nvGraphicFramePr>
          <p:cNvPr id="7" name="Chart 6">
            <a:extLst>
              <a:ext uri="{FF2B5EF4-FFF2-40B4-BE49-F238E27FC236}">
                <a16:creationId xmlns:a16="http://schemas.microsoft.com/office/drawing/2014/main" id="{C5C753C7-1EE6-C121-D207-6B3BDFD619FE}"/>
              </a:ext>
            </a:extLst>
          </p:cNvPr>
          <p:cNvGraphicFramePr/>
          <p:nvPr>
            <p:extLst>
              <p:ext uri="{D42A27DB-BD31-4B8C-83A1-F6EECF244321}">
                <p14:modId xmlns:p14="http://schemas.microsoft.com/office/powerpoint/2010/main" val="3661772384"/>
              </p:ext>
            </p:extLst>
          </p:nvPr>
        </p:nvGraphicFramePr>
        <p:xfrm>
          <a:off x="304800" y="1684320"/>
          <a:ext cx="11583988" cy="4769197"/>
        </p:xfrm>
        <a:graphic>
          <a:graphicData uri="http://schemas.openxmlformats.org/drawingml/2006/chart">
            <c:chart xmlns:c="http://schemas.openxmlformats.org/drawingml/2006/chart" xmlns:r="http://schemas.openxmlformats.org/officeDocument/2006/relationships" r:id="rId2"/>
          </a:graphicData>
        </a:graphic>
      </p:graphicFrame>
      <p:sp>
        <p:nvSpPr>
          <p:cNvPr id="10" name="Content Placeholder 26">
            <a:extLst>
              <a:ext uri="{FF2B5EF4-FFF2-40B4-BE49-F238E27FC236}">
                <a16:creationId xmlns:a16="http://schemas.microsoft.com/office/drawing/2014/main" id="{3F902C62-813D-1EFC-1A00-D73AC5CAA385}"/>
              </a:ext>
            </a:extLst>
          </p:cNvPr>
          <p:cNvSpPr txBox="1">
            <a:spLocks/>
          </p:cNvSpPr>
          <p:nvPr/>
        </p:nvSpPr>
        <p:spPr bwMode="auto">
          <a:xfrm>
            <a:off x="2856000" y="1484005"/>
            <a:ext cx="6480000" cy="400631"/>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600" b="1" i="0" u="none" strike="noStrike" cap="none" normalizeH="0" noProof="0">
                <a:ln>
                  <a:noFill/>
                </a:ln>
                <a:solidFill>
                  <a:srgbClr val="363636"/>
                </a:solidFill>
                <a:uLnTx/>
                <a:uFillTx/>
                <a:latin typeface="Arial" panose="020B0604020202020204"/>
                <a:ea typeface="MS Mincho"/>
                <a:cs typeface="+mj-cs"/>
                <a:sym typeface="Helvetica"/>
              </a:rPr>
              <a:t>喫煙</a:t>
            </a:r>
            <a:r>
              <a:rPr kumimoji="0" lang="ja-JP" sz="1600" b="1" i="0" u="none" strike="noStrike" cap="none" normalizeH="0" baseline="0" noProof="0">
                <a:ln>
                  <a:noFill/>
                </a:ln>
                <a:solidFill>
                  <a:srgbClr val="363636"/>
                </a:solidFill>
                <a:uLnTx/>
                <a:uFillTx/>
                <a:latin typeface="Arial" panose="020B0604020202020204"/>
                <a:ea typeface="MS Mincho"/>
                <a:cs typeface="+mj-cs"/>
                <a:sym typeface="Helvetica"/>
              </a:rPr>
              <a:t>未経験者はユニークな体細胞バリアント景観を呈した</a:t>
            </a:r>
          </a:p>
        </p:txBody>
      </p:sp>
      <p:sp>
        <p:nvSpPr>
          <p:cNvPr id="11" name="Rectangle 10">
            <a:extLst>
              <a:ext uri="{FF2B5EF4-FFF2-40B4-BE49-F238E27FC236}">
                <a16:creationId xmlns:a16="http://schemas.microsoft.com/office/drawing/2014/main" id="{A35A6ADA-BDE0-CCEC-F51A-A08DAC4A7504}"/>
              </a:ext>
            </a:extLst>
          </p:cNvPr>
          <p:cNvSpPr/>
          <p:nvPr/>
        </p:nvSpPr>
        <p:spPr>
          <a:xfrm>
            <a:off x="5410200" y="1984385"/>
            <a:ext cx="2520000" cy="1007181"/>
          </a:xfrm>
          <a:prstGeom prst="rect">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dirty="0">
                <a:ln>
                  <a:noFill/>
                </a:ln>
                <a:solidFill>
                  <a:srgbClr val="363636"/>
                </a:solidFill>
                <a:uLnTx/>
                <a:uFillTx/>
                <a:latin typeface="Arial" panose="020B0604020202020204"/>
                <a:ea typeface="MS Mincho"/>
                <a:cs typeface="+mn-cs"/>
                <a:sym typeface="Helvetica"/>
              </a:rPr>
              <a:t>感度分析から疑しい変換を差し引いた値：</a:t>
            </a:r>
            <a:r>
              <a:rPr kumimoji="0" lang="ja-JP" sz="1400" b="0" u="none" strike="noStrike" cap="none" normalizeH="0" baseline="0" noProof="0" dirty="0">
                <a:ln>
                  <a:noFill/>
                </a:ln>
                <a:solidFill>
                  <a:srgbClr val="363636"/>
                </a:solidFill>
                <a:uLnTx/>
                <a:uFillTx/>
                <a:latin typeface="Arial" panose="020B0604020202020204"/>
                <a:ea typeface="MS Mincho"/>
                <a:cs typeface="+mn-cs"/>
                <a:sym typeface="Helvetica"/>
              </a:rPr>
              <a:t>EGFR</a:t>
            </a:r>
            <a:r>
              <a:rPr kumimoji="0" lang="ja-JP" sz="1400" b="0" i="0" u="none" strike="noStrike" cap="none" normalizeH="0" baseline="0" noProof="0" dirty="0">
                <a:ln>
                  <a:noFill/>
                </a:ln>
                <a:solidFill>
                  <a:srgbClr val="363636"/>
                </a:solidFill>
                <a:uLnTx/>
                <a:uFillTx/>
                <a:latin typeface="Arial" panose="020B0604020202020204"/>
                <a:ea typeface="MS Mincho"/>
                <a:cs typeface="+mn-cs"/>
                <a:sym typeface="Helvetica"/>
              </a:rPr>
              <a:t> 2.3％ vs. 11％</a:t>
            </a:r>
            <a:br>
              <a:rPr kumimoji="0" lang="ja-JP" sz="1400" b="0" i="0" u="none" strike="noStrike" cap="none" normalizeH="0" baseline="0" noProof="0" dirty="0">
                <a:ln>
                  <a:noFill/>
                </a:ln>
                <a:solidFill>
                  <a:srgbClr val="363636"/>
                </a:solidFill>
                <a:uLnTx/>
                <a:uFillTx/>
                <a:latin typeface="Arial" panose="020B0604020202020204"/>
                <a:ea typeface="MS Mincho"/>
                <a:cs typeface="+mn-cs"/>
                <a:sym typeface="Helvetica"/>
              </a:rPr>
            </a:br>
            <a:r>
              <a:rPr kumimoji="0" lang="ja-JP" sz="1400" b="0" i="0" u="none" strike="noStrike" cap="none" normalizeH="0" baseline="0" noProof="0" dirty="0">
                <a:ln>
                  <a:noFill/>
                </a:ln>
                <a:solidFill>
                  <a:srgbClr val="363636"/>
                </a:solidFill>
                <a:uLnTx/>
                <a:uFillTx/>
                <a:latin typeface="Arial" panose="020B0604020202020204"/>
                <a:ea typeface="MS Mincho"/>
                <a:cs typeface="+mn-cs"/>
                <a:sym typeface="Helvetica"/>
              </a:rPr>
              <a:t>（q=0.046）</a:t>
            </a:r>
          </a:p>
        </p:txBody>
      </p:sp>
      <p:sp>
        <p:nvSpPr>
          <p:cNvPr id="12" name="Rectangle 11">
            <a:extLst>
              <a:ext uri="{FF2B5EF4-FFF2-40B4-BE49-F238E27FC236}">
                <a16:creationId xmlns:a16="http://schemas.microsoft.com/office/drawing/2014/main" id="{48F2E744-76CF-3693-9F42-701E140A87B0}"/>
              </a:ext>
            </a:extLst>
          </p:cNvPr>
          <p:cNvSpPr/>
          <p:nvPr/>
        </p:nvSpPr>
        <p:spPr>
          <a:xfrm>
            <a:off x="5410200" y="3169004"/>
            <a:ext cx="2520000" cy="791737"/>
          </a:xfrm>
          <a:prstGeom prst="rect">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lIns="144000" tIns="72000" rIns="144000" bIns="72000" rtlCol="0" anchor="ctr">
            <a:spAutoFit/>
          </a:bodyPr>
          <a:lstStyle/>
          <a:p>
            <a:pPr marL="0" marR="0" lvl="0" indent="0" algn="l" defTabSz="179388"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30000" noProof="0" dirty="0">
                <a:ln>
                  <a:noFill/>
                </a:ln>
                <a:solidFill>
                  <a:srgbClr val="363636"/>
                </a:solidFill>
                <a:uLnTx/>
                <a:uFillTx/>
                <a:latin typeface="Arial" panose="020B0604020202020204"/>
                <a:ea typeface="MS Mincho"/>
                <a:cs typeface="+mn-cs"/>
                <a:sym typeface="Helvetica"/>
              </a:rPr>
              <a:t>***</a:t>
            </a:r>
            <a:r>
              <a:rPr kumimoji="0" lang="ja-JP" sz="1400" b="0" i="0" u="none" strike="noStrike" cap="none" normalizeH="0" baseline="0" noProof="0" dirty="0">
                <a:ln>
                  <a:noFill/>
                </a:ln>
                <a:solidFill>
                  <a:srgbClr val="363636"/>
                </a:solidFill>
                <a:uLnTx/>
                <a:uFillTx/>
                <a:latin typeface="Arial" panose="020B0604020202020204"/>
                <a:ea typeface="MS Mincho"/>
                <a:cs typeface="+mn-cs"/>
                <a:sym typeface="Helvetica"/>
              </a:rPr>
              <a:t>		q&lt;0.001</a:t>
            </a:r>
          </a:p>
          <a:p>
            <a:pPr marL="0" marR="0" lvl="0" indent="0" algn="l" defTabSz="179388"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30000" noProof="0" dirty="0">
                <a:ln>
                  <a:noFill/>
                </a:ln>
                <a:solidFill>
                  <a:srgbClr val="363636"/>
                </a:solidFill>
                <a:uLnTx/>
                <a:uFillTx/>
                <a:latin typeface="Arial" panose="020B0604020202020204"/>
                <a:ea typeface="MS Mincho"/>
                <a:cs typeface="+mn-cs"/>
                <a:sym typeface="Helvetica"/>
              </a:rPr>
              <a:t>*</a:t>
            </a:r>
            <a:r>
              <a:rPr kumimoji="0" lang="ja-JP" sz="1400" b="0" i="0" u="none" strike="noStrike" cap="none" normalizeH="0" baseline="0" noProof="0" dirty="0">
                <a:ln>
                  <a:noFill/>
                </a:ln>
                <a:solidFill>
                  <a:srgbClr val="363636"/>
                </a:solidFill>
                <a:uLnTx/>
                <a:uFillTx/>
                <a:latin typeface="Arial" panose="020B0604020202020204"/>
                <a:ea typeface="MS Mincho"/>
                <a:cs typeface="+mn-cs"/>
                <a:sym typeface="Helvetica"/>
              </a:rPr>
              <a:t>		q=0.022</a:t>
            </a:r>
          </a:p>
          <a:p>
            <a:pPr marL="0" marR="0" lvl="0" indent="0" algn="l" defTabSz="179388" rtl="0" eaLnBrk="1" fontAlgn="auto" latinLnBrk="0" hangingPunct="1">
              <a:lnSpc>
                <a:spcPct val="100000"/>
              </a:lnSpc>
              <a:spcBef>
                <a:spcPts val="0"/>
              </a:spcBef>
              <a:spcAft>
                <a:spcPts val="0"/>
              </a:spcAft>
              <a:buClrTx/>
              <a:buSzTx/>
              <a:buFontTx/>
              <a:buNone/>
              <a:tabLst/>
              <a:defRPr/>
            </a:pPr>
            <a:r>
              <a:rPr kumimoji="0" lang="ja-JP" sz="1400" b="0" i="0" u="none" strike="noStrike" cap="none" normalizeH="0" baseline="0" noProof="0" dirty="0">
                <a:ln>
                  <a:noFill/>
                </a:ln>
                <a:solidFill>
                  <a:srgbClr val="363636"/>
                </a:solidFill>
                <a:uLnTx/>
                <a:uFillTx/>
                <a:latin typeface="Arial" panose="020B0604020202020204"/>
                <a:ea typeface="MS Mincho"/>
                <a:cs typeface="+mn-cs"/>
                <a:sym typeface="Helvetica"/>
              </a:rPr>
              <a:t>+		0.05 &lt; q &lt; 0.10</a:t>
            </a:r>
          </a:p>
        </p:txBody>
      </p:sp>
      <p:sp>
        <p:nvSpPr>
          <p:cNvPr id="13" name="Rectangle 12">
            <a:extLst>
              <a:ext uri="{FF2B5EF4-FFF2-40B4-BE49-F238E27FC236}">
                <a16:creationId xmlns:a16="http://schemas.microsoft.com/office/drawing/2014/main" id="{494D0297-64A8-78AF-C922-A4E083F82F9A}"/>
              </a:ext>
            </a:extLst>
          </p:cNvPr>
          <p:cNvSpPr/>
          <p:nvPr/>
        </p:nvSpPr>
        <p:spPr>
          <a:xfrm>
            <a:off x="8202386" y="2037497"/>
            <a:ext cx="3989614" cy="730182"/>
          </a:xfrm>
          <a:prstGeom prst="rect">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72000" rIns="144000" bIns="72000" rtlCol="0" anchor="ctr">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ja-JP" sz="1400" b="0" i="0" u="none" strike="noStrike" cap="none" normalizeH="0" baseline="0" noProof="0" dirty="0">
                <a:ln>
                  <a:noFill/>
                </a:ln>
                <a:solidFill>
                  <a:srgbClr val="363636"/>
                </a:solidFill>
                <a:uLnTx/>
                <a:uFillTx/>
                <a:latin typeface="Arial" panose="020B0604020202020204"/>
                <a:ea typeface="MS Mincho"/>
                <a:cs typeface="+mn-cs"/>
                <a:sym typeface="Helvetica"/>
              </a:rPr>
              <a:t>遺伝子融合は頻度が低く、差異はない</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ja-JP" sz="1400" b="0" i="0" u="none" strike="noStrike" cap="none" normalizeH="0" baseline="0" noProof="0" dirty="0">
                <a:ln>
                  <a:noFill/>
                </a:ln>
                <a:solidFill>
                  <a:srgbClr val="363636"/>
                </a:solidFill>
                <a:uLnTx/>
                <a:uFillTx/>
                <a:latin typeface="Arial" panose="020B0604020202020204"/>
                <a:ea typeface="MS Mincho"/>
                <a:cs typeface="+mn-cs"/>
                <a:sym typeface="Helvetica"/>
              </a:rPr>
              <a:t>喫煙未経験者2例</a:t>
            </a:r>
            <a:r>
              <a:rPr kumimoji="0" lang="ja-JP" sz="1400" b="0" i="0" u="none" strike="noStrike" cap="none" normalizeH="0" noProof="0" dirty="0">
                <a:ln>
                  <a:noFill/>
                </a:ln>
                <a:solidFill>
                  <a:srgbClr val="363636"/>
                </a:solidFill>
                <a:uLnTx/>
                <a:uFillTx/>
                <a:latin typeface="Arial" panose="020B0604020202020204"/>
                <a:ea typeface="MS Mincho"/>
                <a:cs typeface="+mn-cs"/>
                <a:sym typeface="Helvetica"/>
              </a:rPr>
              <a:t>からNRG1融合が検出された</a:t>
            </a:r>
          </a:p>
        </p:txBody>
      </p:sp>
      <p:sp>
        <p:nvSpPr>
          <p:cNvPr id="14" name="Content Placeholder 26">
            <a:extLst>
              <a:ext uri="{FF2B5EF4-FFF2-40B4-BE49-F238E27FC236}">
                <a16:creationId xmlns:a16="http://schemas.microsoft.com/office/drawing/2014/main" id="{6C3B5406-9A6F-89EE-906B-B2757CDB0A60}"/>
              </a:ext>
            </a:extLst>
          </p:cNvPr>
          <p:cNvSpPr txBox="1">
            <a:spLocks/>
          </p:cNvSpPr>
          <p:nvPr/>
        </p:nvSpPr>
        <p:spPr bwMode="auto">
          <a:xfrm>
            <a:off x="909248" y="1886411"/>
            <a:ext cx="440884" cy="400631"/>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u="none" strike="noStrike" cap="none" normalizeH="0" baseline="0" noProof="0" dirty="0">
                <a:ln>
                  <a:noFill/>
                </a:ln>
                <a:solidFill>
                  <a:srgbClr val="363636"/>
                </a:solidFill>
                <a:uLnTx/>
                <a:uFillTx/>
                <a:latin typeface="Arial" panose="020B0604020202020204"/>
                <a:ea typeface="MS Mincho"/>
                <a:cs typeface="+mj-cs"/>
                <a:sym typeface="Helvetica"/>
              </a:rPr>
              <a:t>TP53</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u="none" strike="noStrike" cap="none" normalizeH="0" baseline="0" noProof="0" dirty="0">
                <a:ln>
                  <a:noFill/>
                </a:ln>
                <a:solidFill>
                  <a:srgbClr val="363636"/>
                </a:solidFill>
                <a:uLnTx/>
                <a:uFillTx/>
                <a:latin typeface="Arial" panose="020B0604020202020204"/>
                <a:ea typeface="MS Mincho"/>
                <a:cs typeface="+mj-cs"/>
                <a:sym typeface="Helvetica"/>
              </a:rPr>
              <a:t>***</a:t>
            </a:r>
          </a:p>
        </p:txBody>
      </p:sp>
      <p:sp>
        <p:nvSpPr>
          <p:cNvPr id="15" name="Content Placeholder 26">
            <a:extLst>
              <a:ext uri="{FF2B5EF4-FFF2-40B4-BE49-F238E27FC236}">
                <a16:creationId xmlns:a16="http://schemas.microsoft.com/office/drawing/2014/main" id="{A1974C25-336B-51FE-4895-A4301CB193F0}"/>
              </a:ext>
            </a:extLst>
          </p:cNvPr>
          <p:cNvSpPr txBox="1">
            <a:spLocks/>
          </p:cNvSpPr>
          <p:nvPr/>
        </p:nvSpPr>
        <p:spPr bwMode="auto">
          <a:xfrm>
            <a:off x="1958628" y="4099518"/>
            <a:ext cx="639116" cy="400631"/>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u="none" strike="noStrike" cap="none" normalizeH="0" baseline="0" noProof="0">
                <a:ln>
                  <a:noFill/>
                </a:ln>
                <a:solidFill>
                  <a:srgbClr val="363636"/>
                </a:solidFill>
                <a:uLnTx/>
                <a:uFillTx/>
                <a:latin typeface="Arial" panose="020B0604020202020204"/>
                <a:ea typeface="MS Mincho"/>
                <a:cs typeface="+mj-cs"/>
                <a:sym typeface="Helvetica"/>
              </a:rPr>
              <a:t>EGFR</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u="none" strike="noStrike" cap="none" normalizeH="0" baseline="0" noProof="0">
                <a:ln>
                  <a:noFill/>
                </a:ln>
                <a:solidFill>
                  <a:srgbClr val="363636"/>
                </a:solidFill>
                <a:uLnTx/>
                <a:uFillTx/>
                <a:latin typeface="Arial" panose="020B0604020202020204"/>
                <a:ea typeface="MS Mincho"/>
                <a:cs typeface="+mj-cs"/>
                <a:sym typeface="Helvetica"/>
              </a:rPr>
              <a:t>***</a:t>
            </a:r>
          </a:p>
        </p:txBody>
      </p:sp>
      <p:sp>
        <p:nvSpPr>
          <p:cNvPr id="16" name="Content Placeholder 26">
            <a:extLst>
              <a:ext uri="{FF2B5EF4-FFF2-40B4-BE49-F238E27FC236}">
                <a16:creationId xmlns:a16="http://schemas.microsoft.com/office/drawing/2014/main" id="{0EC5DA88-F01B-326C-B751-028CC642EE64}"/>
              </a:ext>
            </a:extLst>
          </p:cNvPr>
          <p:cNvSpPr txBox="1">
            <a:spLocks/>
          </p:cNvSpPr>
          <p:nvPr/>
        </p:nvSpPr>
        <p:spPr bwMode="auto">
          <a:xfrm>
            <a:off x="2482404" y="4500149"/>
            <a:ext cx="639116" cy="400631"/>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u="none" strike="noStrike" cap="none" normalizeH="0" baseline="0" noProof="0">
                <a:ln>
                  <a:noFill/>
                </a:ln>
                <a:solidFill>
                  <a:srgbClr val="363636"/>
                </a:solidFill>
                <a:uLnTx/>
                <a:uFillTx/>
                <a:latin typeface="Arial" panose="020B0604020202020204"/>
                <a:ea typeface="MS Mincho"/>
                <a:cs typeface="+mj-cs"/>
                <a:sym typeface="Helvetica"/>
              </a:rPr>
              <a:t>PIK3CA</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u="none" strike="noStrike" cap="none" normalizeH="0" baseline="0" noProof="0">
                <a:ln>
                  <a:noFill/>
                </a:ln>
                <a:solidFill>
                  <a:srgbClr val="363636"/>
                </a:solidFill>
                <a:uLnTx/>
                <a:uFillTx/>
                <a:latin typeface="Arial" panose="020B0604020202020204"/>
                <a:ea typeface="MS Mincho"/>
                <a:cs typeface="+mj-cs"/>
                <a:sym typeface="Helvetica"/>
              </a:rPr>
              <a:t>*</a:t>
            </a:r>
          </a:p>
        </p:txBody>
      </p:sp>
      <p:sp>
        <p:nvSpPr>
          <p:cNvPr id="17" name="Content Placeholder 26">
            <a:extLst>
              <a:ext uri="{FF2B5EF4-FFF2-40B4-BE49-F238E27FC236}">
                <a16:creationId xmlns:a16="http://schemas.microsoft.com/office/drawing/2014/main" id="{6BFF5F6A-64A6-3DBC-7F07-2A53AF6CE35E}"/>
              </a:ext>
            </a:extLst>
          </p:cNvPr>
          <p:cNvSpPr txBox="1">
            <a:spLocks/>
          </p:cNvSpPr>
          <p:nvPr/>
        </p:nvSpPr>
        <p:spPr bwMode="auto">
          <a:xfrm>
            <a:off x="4438978" y="4900780"/>
            <a:ext cx="639116" cy="400631"/>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1" u="none" strike="noStrike" cap="none" normalizeH="0" baseline="0" noProof="0">
                <a:ln>
                  <a:noFill/>
                </a:ln>
                <a:solidFill>
                  <a:srgbClr val="363636"/>
                </a:solidFill>
                <a:uLnTx/>
                <a:uFillTx/>
                <a:latin typeface="Arial" panose="020B0604020202020204"/>
                <a:ea typeface="MS Mincho"/>
                <a:cs typeface="+mj-cs"/>
                <a:sym typeface="Helvetica"/>
              </a:rPr>
              <a:t>+</a:t>
            </a:r>
          </a:p>
        </p:txBody>
      </p:sp>
      <p:sp>
        <p:nvSpPr>
          <p:cNvPr id="18" name="Content Placeholder 26">
            <a:extLst>
              <a:ext uri="{FF2B5EF4-FFF2-40B4-BE49-F238E27FC236}">
                <a16:creationId xmlns:a16="http://schemas.microsoft.com/office/drawing/2014/main" id="{B95E3D08-96ED-0537-CE99-027132ADC641}"/>
              </a:ext>
            </a:extLst>
          </p:cNvPr>
          <p:cNvSpPr txBox="1">
            <a:spLocks/>
          </p:cNvSpPr>
          <p:nvPr/>
        </p:nvSpPr>
        <p:spPr bwMode="auto">
          <a:xfrm>
            <a:off x="4930393" y="4900780"/>
            <a:ext cx="639116" cy="400631"/>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1" u="none" strike="noStrike" cap="none" normalizeH="0" baseline="0" noProof="0">
                <a:ln>
                  <a:noFill/>
                </a:ln>
                <a:solidFill>
                  <a:srgbClr val="363636"/>
                </a:solidFill>
                <a:uLnTx/>
                <a:uFillTx/>
                <a:latin typeface="Arial" panose="020B0604020202020204"/>
                <a:ea typeface="MS Mincho"/>
                <a:cs typeface="+mj-cs"/>
                <a:sym typeface="Helvetica"/>
              </a:rPr>
              <a:t>+</a:t>
            </a:r>
          </a:p>
        </p:txBody>
      </p:sp>
      <p:sp>
        <p:nvSpPr>
          <p:cNvPr id="19" name="Content Placeholder 26">
            <a:extLst>
              <a:ext uri="{FF2B5EF4-FFF2-40B4-BE49-F238E27FC236}">
                <a16:creationId xmlns:a16="http://schemas.microsoft.com/office/drawing/2014/main" id="{7C0D081F-026A-800D-EA02-D27C480D00A6}"/>
              </a:ext>
            </a:extLst>
          </p:cNvPr>
          <p:cNvSpPr txBox="1">
            <a:spLocks/>
          </p:cNvSpPr>
          <p:nvPr/>
        </p:nvSpPr>
        <p:spPr bwMode="auto">
          <a:xfrm>
            <a:off x="9105801" y="4900780"/>
            <a:ext cx="639116" cy="400631"/>
          </a:xfrm>
          <a:prstGeom prst="rect">
            <a:avLst/>
          </a:prstGeom>
          <a:noFill/>
          <a:ln w="9525">
            <a:noFill/>
            <a:miter lim="800000"/>
            <a:headEnd/>
            <a:tailEnd/>
          </a:ln>
        </p:spPr>
        <p:txBody>
          <a:bodyPr wrap="square" lIns="0" tIns="0" rIns="0" bIns="0"/>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ja-JP" sz="1400" b="0" i="1" u="none" strike="noStrike" cap="none" normalizeH="0" baseline="0" noProof="0">
                <a:ln>
                  <a:noFill/>
                </a:ln>
                <a:solidFill>
                  <a:srgbClr val="363636"/>
                </a:solidFill>
                <a:uLnTx/>
                <a:uFillTx/>
                <a:latin typeface="Arial" panose="020B0604020202020204"/>
                <a:ea typeface="MS Mincho"/>
                <a:cs typeface="+mj-cs"/>
                <a:sym typeface="Helvetica"/>
              </a:rPr>
              <a:t>+</a:t>
            </a:r>
          </a:p>
        </p:txBody>
      </p:sp>
      <p:sp>
        <p:nvSpPr>
          <p:cNvPr id="20" name="TextBox 19">
            <a:extLst>
              <a:ext uri="{FF2B5EF4-FFF2-40B4-BE49-F238E27FC236}">
                <a16:creationId xmlns:a16="http://schemas.microsoft.com/office/drawing/2014/main" id="{3A6BCC53-C3AC-015D-974E-33B4C82E5A45}"/>
              </a:ext>
            </a:extLst>
          </p:cNvPr>
          <p:cNvSpPr txBox="1"/>
          <p:nvPr/>
        </p:nvSpPr>
        <p:spPr>
          <a:xfrm rot="16200000">
            <a:off x="-145676" y="3700246"/>
            <a:ext cx="777456" cy="276999"/>
          </a:xfrm>
          <a:prstGeom prst="rect">
            <a:avLst/>
          </a:prstGeom>
          <a:noFill/>
        </p:spPr>
        <p:txBody>
          <a:bodyPr wrap="none" lIns="0" tIns="0" rIns="0" bIns="91440" rtlCol="0">
            <a:spAutoFit/>
          </a:bodyPr>
          <a:lstStyle/>
          <a:p>
            <a:pPr algn="ctr" defTabSz="342900">
              <a:defRPr/>
            </a:pPr>
            <a:r>
              <a:rPr lang="ja-JP" sz="1200">
                <a:solidFill>
                  <a:srgbClr val="433F3F"/>
                </a:solidFill>
                <a:latin typeface="+mn-lt"/>
                <a:ea typeface="MS Mincho"/>
                <a:cs typeface="Arial" pitchFamily="34" charset="0"/>
              </a:rPr>
              <a:t>患者（％）</a:t>
            </a:r>
          </a:p>
        </p:txBody>
      </p:sp>
      <p:sp>
        <p:nvSpPr>
          <p:cNvPr id="21" name="Rectangle 20">
            <a:extLst>
              <a:ext uri="{FF2B5EF4-FFF2-40B4-BE49-F238E27FC236}">
                <a16:creationId xmlns:a16="http://schemas.microsoft.com/office/drawing/2014/main" id="{6D2136CC-FEF2-A1E4-940F-220EB6B84C24}"/>
              </a:ext>
            </a:extLst>
          </p:cNvPr>
          <p:cNvSpPr/>
          <p:nvPr/>
        </p:nvSpPr>
        <p:spPr>
          <a:xfrm>
            <a:off x="4828647" y="6475519"/>
            <a:ext cx="134195" cy="134195"/>
          </a:xfrm>
          <a:prstGeom prst="rect">
            <a:avLst/>
          </a:prstGeom>
          <a:solidFill>
            <a:schemeClr val="accent2"/>
          </a:solidFill>
          <a:ln w="6350">
            <a:noFill/>
            <a:miter lim="800000"/>
          </a:ln>
          <a:effectLst/>
        </p:spPr>
        <p:style>
          <a:lnRef idx="1">
            <a:schemeClr val="accent1"/>
          </a:lnRef>
          <a:fillRef idx="3">
            <a:schemeClr val="accent1"/>
          </a:fillRef>
          <a:effectRef idx="2">
            <a:schemeClr val="accent1"/>
          </a:effectRef>
          <a:fontRef idx="minor">
            <a:schemeClr val="lt1"/>
          </a:fontRef>
        </p:style>
        <p:txBody>
          <a:bodyPr wrap="none" lIns="36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mn-cs"/>
                <a:sym typeface="Helvetica"/>
              </a:rPr>
              <a:t>現／元喫煙者</a:t>
            </a:r>
          </a:p>
        </p:txBody>
      </p:sp>
      <p:sp>
        <p:nvSpPr>
          <p:cNvPr id="22" name="Rectangle 21">
            <a:extLst>
              <a:ext uri="{FF2B5EF4-FFF2-40B4-BE49-F238E27FC236}">
                <a16:creationId xmlns:a16="http://schemas.microsoft.com/office/drawing/2014/main" id="{92C21417-4C2C-155C-DD13-F34A4677E1EB}"/>
              </a:ext>
            </a:extLst>
          </p:cNvPr>
          <p:cNvSpPr/>
          <p:nvPr/>
        </p:nvSpPr>
        <p:spPr>
          <a:xfrm>
            <a:off x="6146105" y="6475519"/>
            <a:ext cx="134195" cy="134195"/>
          </a:xfrm>
          <a:prstGeom prst="rect">
            <a:avLst/>
          </a:prstGeom>
          <a:solidFill>
            <a:schemeClr val="accent1"/>
          </a:solidFill>
          <a:ln w="6350">
            <a:noFill/>
            <a:miter lim="800000"/>
          </a:ln>
          <a:effectLst/>
        </p:spPr>
        <p:style>
          <a:lnRef idx="1">
            <a:schemeClr val="accent1"/>
          </a:lnRef>
          <a:fillRef idx="3">
            <a:schemeClr val="accent1"/>
          </a:fillRef>
          <a:effectRef idx="2">
            <a:schemeClr val="accent1"/>
          </a:effectRef>
          <a:fontRef idx="minor">
            <a:schemeClr val="lt1"/>
          </a:fontRef>
        </p:style>
        <p:txBody>
          <a:bodyPr wrap="none" lIns="360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sz="1200" b="0" i="0" u="none" strike="noStrike" cap="none" normalizeH="0" baseline="0" noProof="0" dirty="0">
                <a:ln>
                  <a:noFill/>
                </a:ln>
                <a:solidFill>
                  <a:srgbClr val="363636"/>
                </a:solidFill>
                <a:uLnTx/>
                <a:uFillTx/>
                <a:latin typeface="Arial" panose="020B0604020202020204"/>
                <a:ea typeface="MS Mincho"/>
                <a:cs typeface="+mn-cs"/>
                <a:sym typeface="Helvetica"/>
              </a:rPr>
              <a:t>喫煙未経験者</a:t>
            </a:r>
          </a:p>
        </p:txBody>
      </p:sp>
    </p:spTree>
    <p:extLst>
      <p:ext uri="{BB962C8B-B14F-4D97-AF65-F5344CB8AC3E}">
        <p14:creationId xmlns:p14="http://schemas.microsoft.com/office/powerpoint/2010/main" val="2219746391"/>
      </p:ext>
    </p:extLst>
  </p:cSld>
  <p:clrMapOvr>
    <a:masterClrMapping/>
  </p:clrMapOvr>
</p:sld>
</file>

<file path=ppt/theme/theme1.xml><?xml version="1.0" encoding="utf-8"?>
<a:theme xmlns:a="http://schemas.openxmlformats.org/drawingml/2006/main" name="3_Default Design">
  <a:themeElements>
    <a:clrScheme name="3_Default Design">
      <a:dk1>
        <a:srgbClr val="FFFFFF"/>
      </a:dk1>
      <a:lt1>
        <a:srgbClr val="FFFFFF"/>
      </a:lt1>
      <a:dk2>
        <a:srgbClr val="A7A7A7"/>
      </a:dk2>
      <a:lt2>
        <a:srgbClr val="535353"/>
      </a:lt2>
      <a:accent1>
        <a:srgbClr val="00A2E1"/>
      </a:accent1>
      <a:accent2>
        <a:srgbClr val="E73E16"/>
      </a:accent2>
      <a:accent3>
        <a:srgbClr val="FFC000"/>
      </a:accent3>
      <a:accent4>
        <a:srgbClr val="C0C0C0"/>
      </a:accent4>
      <a:accent5>
        <a:srgbClr val="AACAFF"/>
      </a:accent5>
      <a:accent6>
        <a:srgbClr val="E75C00"/>
      </a:accent6>
      <a:hlink>
        <a:srgbClr val="0000FF"/>
      </a:hlink>
      <a:folHlink>
        <a:srgbClr val="FF00FF"/>
      </a:folHlink>
    </a:clrScheme>
    <a:fontScheme name="3_Default Design">
      <a:majorFont>
        <a:latin typeface="Helvetica"/>
        <a:ea typeface="MS Mincho"/>
        <a:cs typeface="Helvetica"/>
      </a:majorFont>
      <a:minorFont>
        <a:latin typeface="Calibri"/>
        <a:ea typeface="MS Mincho"/>
        <a:cs typeface="Calibri"/>
      </a:minorFont>
    </a:fontScheme>
    <a:fmtScheme name="3_Default Desig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4_Default Design">
  <a:themeElements>
    <a:clrScheme name="ETOP IBCSG">
      <a:dk1>
        <a:srgbClr val="969696"/>
      </a:dk1>
      <a:lt1>
        <a:srgbClr val="363636"/>
      </a:lt1>
      <a:dk2>
        <a:srgbClr val="002850"/>
      </a:dk2>
      <a:lt2>
        <a:srgbClr val="FFFFFF"/>
      </a:lt2>
      <a:accent1>
        <a:srgbClr val="00A2E1"/>
      </a:accent1>
      <a:accent2>
        <a:srgbClr val="E73E16"/>
      </a:accent2>
      <a:accent3>
        <a:srgbClr val="FFC000"/>
      </a:accent3>
      <a:accent4>
        <a:srgbClr val="C0C0C0"/>
      </a:accent4>
      <a:accent5>
        <a:srgbClr val="AACAFF"/>
      </a:accent5>
      <a:accent6>
        <a:srgbClr val="E75C00"/>
      </a:accent6>
      <a:hlink>
        <a:srgbClr val="00CC66"/>
      </a:hlink>
      <a:folHlink>
        <a:srgbClr val="FF66CC"/>
      </a:folHlink>
    </a:clrScheme>
    <a:fontScheme name="Arial">
      <a:majorFont>
        <a:latin typeface="Arial" panose="020B0604020202020204"/>
        <a:ea typeface="MS Mincho"/>
        <a:cs typeface=""/>
      </a:majorFont>
      <a:minorFont>
        <a:latin typeface="Arial" panose="020B0604020202020204"/>
        <a:ea typeface="MS Mincho"/>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Default Design">
  <a:themeElements>
    <a:clrScheme name="3_Default Design">
      <a:dk1>
        <a:srgbClr val="000000"/>
      </a:dk1>
      <a:lt1>
        <a:srgbClr val="FFFFFF"/>
      </a:lt1>
      <a:dk2>
        <a:srgbClr val="A7A7A7"/>
      </a:dk2>
      <a:lt2>
        <a:srgbClr val="535353"/>
      </a:lt2>
      <a:accent1>
        <a:srgbClr val="00A2E1"/>
      </a:accent1>
      <a:accent2>
        <a:srgbClr val="E73E16"/>
      </a:accent2>
      <a:accent3>
        <a:srgbClr val="FFC000"/>
      </a:accent3>
      <a:accent4>
        <a:srgbClr val="C0C0C0"/>
      </a:accent4>
      <a:accent5>
        <a:srgbClr val="AACAFF"/>
      </a:accent5>
      <a:accent6>
        <a:srgbClr val="E75C00"/>
      </a:accent6>
      <a:hlink>
        <a:srgbClr val="0000FF"/>
      </a:hlink>
      <a:folHlink>
        <a:srgbClr val="FF00FF"/>
      </a:folHlink>
    </a:clrScheme>
    <a:fontScheme name="3_Default Design">
      <a:majorFont>
        <a:latin typeface="Helvetica"/>
        <a:ea typeface="MS Mincho"/>
        <a:cs typeface="Helvetica"/>
      </a:majorFont>
      <a:minorFont>
        <a:latin typeface="Calibri"/>
        <a:ea typeface="MS Mincho"/>
        <a:cs typeface="Calibri"/>
      </a:minorFont>
    </a:fontScheme>
    <a:fmtScheme name="3_Default Desig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309</TotalTime>
  <Words>21796</Words>
  <Application>Microsoft Office PowerPoint</Application>
  <PresentationFormat>ワイド画面</PresentationFormat>
  <Paragraphs>4925</Paragraphs>
  <Slides>100</Slides>
  <Notes>3</Notes>
  <HiddenSlides>0</HiddenSlides>
  <MMClips>0</MMClips>
  <ScaleCrop>false</ScaleCrop>
  <HeadingPairs>
    <vt:vector size="6" baseType="variant">
      <vt:variant>
        <vt:lpstr>使用されているフォント</vt:lpstr>
      </vt:variant>
      <vt:variant>
        <vt:i4>6</vt:i4>
      </vt:variant>
      <vt:variant>
        <vt:lpstr>テーマ</vt:lpstr>
      </vt:variant>
      <vt:variant>
        <vt:i4>2</vt:i4>
      </vt:variant>
      <vt:variant>
        <vt:lpstr>スライド タイトル</vt:lpstr>
      </vt:variant>
      <vt:variant>
        <vt:i4>100</vt:i4>
      </vt:variant>
    </vt:vector>
  </HeadingPairs>
  <TitlesOfParts>
    <vt:vector size="108" baseType="lpstr">
      <vt:lpstr>Gill Sans</vt:lpstr>
      <vt:lpstr>Noto Sans Symbols</vt:lpstr>
      <vt:lpstr>Arial</vt:lpstr>
      <vt:lpstr>Calibri</vt:lpstr>
      <vt:lpstr>Helvetica</vt:lpstr>
      <vt:lpstr>Wingdings</vt:lpstr>
      <vt:lpstr>3_Default Design</vt:lpstr>
      <vt:lpstr>4_Default Design</vt:lpstr>
      <vt:lpstr>2022年欧州臨床腫瘍学会</vt:lpstr>
      <vt:lpstr>Rolf Stahel教授からの書簡</vt:lpstr>
      <vt:lpstr>ETOP内科的腫瘍学スライドデッキ編集者（2022年）</vt:lpstr>
      <vt:lpstr>内容</vt:lpstr>
      <vt:lpstr>スクリーニング、バイオマーカーおよび予防</vt:lpstr>
      <vt:lpstr>LBA1：大気汚染による非小細胞肺がん誘発の作用機序および作用可能な炎症軸：分子レベルでのがん予防を目指して – Swanton C, et al.</vt:lpstr>
      <vt:lpstr>LBA1：大気汚染による非小細胞肺がん誘発の作用機序および作用可能な炎症軸：分子レベルでのがん予防を目指して – Swanton C, et al.</vt:lpstr>
      <vt:lpstr>LBA1：大気汚染による非小細胞肺がん誘発の作用機序および作用可能な炎症軸：分子レベルでのがん予防を目指して – Swanton C, et al.</vt:lpstr>
      <vt:lpstr>LBA1：大気汚染による非小細胞肺がん誘発の作用機序および作用可能な炎症軸：分子レベルでのがん予防を目指して – Swanton C, et al.</vt:lpstr>
      <vt:lpstr>LBA48：広州における肺がんに対する低用量CTによるコミュニティベースの集団スクリーニング – Liang W, et al.</vt:lpstr>
      <vt:lpstr>LBA48：広州における肺がんに対する低用量CTによるコミュニティベースの集団スクリーニング – Liang W, et al.</vt:lpstr>
      <vt:lpstr>LBA48：広州における肺がんに対する低用量CTによるコミュニティベースの集団スクリーニング – Liang W, et al.</vt:lpstr>
      <vt:lpstr>LBA48：広州における肺がんに対する低用量CTによるコミュニティベースの集団スクリーニング – Liang W, et al.</vt:lpstr>
      <vt:lpstr>早期および局所進行性NSCLC – ステージ I、II および III</vt:lpstr>
      <vt:lpstr>LBA37：非小細胞肺がん（NEOpredict-Lung）患者を対象とした術前ニボルマブ+レラトリマブまたはニボルマブの無作為化他施設共同第II相試験 – Schuler MH, et al.</vt:lpstr>
      <vt:lpstr>LBA37：非小細胞肺がん（NEOpredict-Lung）患者を対象とした術前ニボルマブ+レラトリマブまたはニボルマブの無作為化他施設共同第II相試験 – Schuler MH, et al.</vt:lpstr>
      <vt:lpstr>LBA37：非小細胞肺がん（NEOpredict-Lung）患者を対象とした術前ニボルマブ+レラトリマブまたはニボルマブの無作為化他施設共同第II相試験 – Schuler MH, et al.</vt:lpstr>
      <vt:lpstr>LBA47：EGFR変異型（EGFRm）ステージIB-IIIA非小細胞肺がん（NSCLC）の患者における補助療法としてのオシメルチニブ：ADAURAからの結果を更新 – Tsuboi M, et al.</vt:lpstr>
      <vt:lpstr>LBA47：EGFR変異型（EGFRm）ステージIB-IIIA非小細胞肺がん（NSCLC）の患者における補助療法としてのオシメルチニブ：ADAURAからの結果を更新 – Tsuboi M, et al.</vt:lpstr>
      <vt:lpstr>LBA47：EGFR変異型（EGFRm）ステージIB-IIIA非小細胞肺がん（NSCLC）の患者における補助療法としてのオシメルチニブ：ADAURAからの結果を更新 – Tsuboi M, et al.</vt:lpstr>
      <vt:lpstr>LBA47：EGFR変異型（EGFRm）ステージIB-IIIA非小細胞肺がん（NSCLC）の患者における補助療法としてのオシメルチニブ：ADAURAからの結果を更新 – Tsuboi M, et al.</vt:lpstr>
      <vt:lpstr>LBA47：EGFR変異型（EGFRm）ステージIB-IIIA非小細胞肺がん（NSCLC）の患者における補助療法としてのオシメルチニブ：ADAURAからの結果を更新 – Tsuboi M, et al.</vt:lpstr>
      <vt:lpstr>950O：切除可能および切除可能境界例の肺がん患者におけるイピリムマブ＋ニボルマブおよび化学放射線療法とそれに続く手術：INCREASE試験 – Bahce I, et al.</vt:lpstr>
      <vt:lpstr>950O：切除可能および切除可能境界例の肺がん患者におけるイピリムマブ＋ニボルマブおよび化学放射線療法とそれに続く手術：INCREASE試験 – Bahce I, et al.</vt:lpstr>
      <vt:lpstr>950O：切除可能および切除可能境界例の肺がん患者におけるイピリムマブ＋ニボルマブおよび化学放射線療法とそれに続く手術：INCREASE試験 – Bahce I, et al.</vt:lpstr>
      <vt:lpstr>950O：切除可能および切除可能境界例の肺がん患者におけるイピリムマブ＋ニボルマブおよび化学放射線療法とそれに続く手術：INCREASE試験 – Bahce I, et al.</vt:lpstr>
      <vt:lpstr>950O：切除可能および切除可能境界例の肺がん患者におけるイピリムマブ＋ニボルマブおよび化学放射線療法とそれに続く手術：INCREASE試験 – Bahce I, et al.</vt:lpstr>
      <vt:lpstr>LBA49：CANOPY-A：完全切除例の非小細胞肺がん（NSCLC）患者（pts）を対象とした補助療法としてのカナキヌマブ（CAN）の第III相試験 – Garon EB, et al.</vt:lpstr>
      <vt:lpstr>LBA49：CANOPY-A：完全切除例の非小細胞肺がん（NSCLC）患者（pts）を対象とした補助療法としてのカナキヌマブ（CAN）の第III相試験 – Garon EB, et al.</vt:lpstr>
      <vt:lpstr>LBA49：CANOPY-A：完全切除例の非小細胞肺がん（NSCLC）患者（pts）を対象とした補助療法としてのカナキヌマブ（CAN）の第III相試験 – Garon EB, et al.</vt:lpstr>
      <vt:lpstr>930MO：完全切除例のIB-IIIA期NSCLC患者におけるペムブロリズマブとプラセボのPD-L1発現と転帰：PEARLS/KEYNOTE-091のサブグループ解析 – Peters S, et al.</vt:lpstr>
      <vt:lpstr>930MO：完全切除例のIB-IIIA期NSCLC患者におけるペムブロリズマブとプラセボのPD-L1発現と転帰：PEARLS/KEYNOTE-091のサブグループ解析 – Peters S, et al.</vt:lpstr>
      <vt:lpstr>930MO：完全切除例のIB-IIIA期NSCLC患者におけるペムブロリズマブとプラセボのPD-L1発現と転帰：PEARLS/KEYNOTE-091のサブグループ解析 – Peters S, et al.</vt:lpstr>
      <vt:lpstr>933MO：治癒切除されたステージIA-IIIAのEGFR変異型非小細胞肺がん患者の血漿中循環腫瘍DNAの経時的モニタリング – Ahn M-J, et al.</vt:lpstr>
      <vt:lpstr>933MO：治癒切除されたステージIA-IIIAのEGFR変異型非小細胞肺がん患者の血漿中循環腫瘍DNAの経時的モニタリング – Ahn M-J, et al.</vt:lpstr>
      <vt:lpstr>933MO：治癒切除されたステージIA-IIIAのEGFR変異型非小細胞肺がん患者の血漿中循環腫瘍DNAの経時的モニタリング – Ahn M-J, et al.</vt:lpstr>
      <vt:lpstr>進行性NSCLC 根本的な治療が不可能なステージIIIおよびステージIV</vt:lpstr>
      <vt:lpstr>LBA55：HER2変異型の転移性非小細胞肺がん （NSCLC） 患者（pts）におけるトラスツズマブ デルクステカン （T-DXd）の使用：第2相DESTINY-Lung02試験の中間結果  – Goto K, et al.</vt:lpstr>
      <vt:lpstr>LBA55：HER2変異型の転移性非小細胞肺がん （NSCLC） 患者（pts）におけるトラスツズマブ デルクステカン （T-DXd）の使用：第2相DESTINY-Lung02試験の中間結果  – Goto K, et al.</vt:lpstr>
      <vt:lpstr>LBA55：HER2変異型の転移性非小細胞肺がん （NSCLC） 患者（pts）におけるトラスツズマブ デルクステカン （T-DXd）の使用：第2相DESTINY-Lung02試験の中間結果  – Goto K, et al.</vt:lpstr>
      <vt:lpstr>LBA56：MEDI5752またはペムブロリズマブ（P）＋カルボプラチン/ペメトレキセド（CP）の併用療法による未治療（1L）の非小細胞肺がん（NSCLC）：第1b/2相試験  – Ahn M-J, et al.</vt:lpstr>
      <vt:lpstr>LBA56：MEDI5752またはペムブロリズマブ（P）＋カルボプラチン/ペメトレキセド（CP）の併用療法による未治療（1L）の非小細胞肺がん（NSCLC）：第1b/2相試験  – Ahn M-J, et al.</vt:lpstr>
      <vt:lpstr>LBA56：MEDI5752またはペムブロリズマブ（P）＋カルボプラチン/ペメトレキセド（CP）の併用療法による未治療（1L）の非小細胞肺がん（NSCLC）：第1b/2相試験  – Ahn M-J, et al.</vt:lpstr>
      <vt:lpstr>LBA56：MEDI5752またはペムブロリズマブ（P）＋カルボプラチン/ペメトレキセド（CP）の併用療法による未治療（1L）の非小細胞肺がん（NSCLC）：第1b/2相試験  – Ahn M-J, et al.</vt:lpstr>
      <vt:lpstr>LBA57：転移性NSCLCにおける一次治療としてのシンチリマブ＋アンロチニブ vs. 白金製剤ベースの化学療法（SUNRISE）：非盲検、多施設共同、無作為化、第II相試験  – Han V, et al</vt:lpstr>
      <vt:lpstr>LBA57：転移性NSCLCにおける一次治療としてのシンチリマブ＋アンロチニブ vs. 白金製剤ベースの化学療法（SUNRISE）：非盲検、多施設共同、無作為化、第II相試験  – Han V, et al</vt:lpstr>
      <vt:lpstr>LBA57：転移性NSCLCにおける一次治療としてのシンチリマブ＋アンロチニブ vs. 白金製剤ベースの化学療法（SUNRISE）：非盲検、多施設共同、無作為化、第II相試験  – Han V, et al</vt:lpstr>
      <vt:lpstr>LBA57：転移性NSCLCにおける一次治療としてのシンチリマブ＋アンロチニブ vs. 白金製剤ベースの化学療法（SUNRISE）：非盲検、多施設共同、無作為化、第II相試験  – Han V, et al</vt:lpstr>
      <vt:lpstr>LBA59：1L転移性（m）NSCLC患者におけるデュルバルマブ （D） ± トレメリムマブ （T） + 化学療法 （CT） :更新は約 4 年間（y）の追跡調査中央値（mFU）後のPOSEIDONからの全生存率（OS）– Johnson ML, et al.</vt:lpstr>
      <vt:lpstr>LBA 59: 1L転移性（m）NSCLC患者におけるデュルバルマブ （D） ± トレメリムマブ （T） + 化学療法 （CT） :更新は約 4 年間（y）の追跡調査中央値（mFU）後のPOSEIDONからの全生存率（OS）– Johnson ML, et al.</vt:lpstr>
      <vt:lpstr>LBA59：1L転移性（m）NSCLC患者におけるデュルバルマブ （D） ± トレメリムマブ （T） + 化学療法 （CT） :更新は約 4 年間（y）の追跡調査中央値（mFU）後のPOSEIDONからの全生存率（OS）– Johnson ML, et al.</vt:lpstr>
      <vt:lpstr>973MO：KEYNOTE-189 5年アップデート: 転移性非扁平上皮NSCLCに対する初回治療のペムブロリズマブ（pembro）＋ペメトレキセド（pem）と白金製剤 vs プラセボ（pbo）＋pemと白金製剤 – Garassino MC, et al.</vt:lpstr>
      <vt:lpstr>973MO：KEYNOTE-189 5年アップデート: 転移性非扁平上皮NSCLCに対する初回治療のペムブロリズマブ（pembro）＋ペメトレキセド（pem）と白金製剤 vs プラセボ（pbo）＋pemと白金製剤 – Garassino MC, et al.</vt:lpstr>
      <vt:lpstr>973MO：KEYNOTE-189 5年アップデート: 転移性非扁平上皮NSCLCに対する初回治療のペムブロリズマブ（pembro）＋ペメトレキセド（pem）と白金製剤 vs プラセボ（pbo）＋pemと白金製剤 – Garassino MC, et al.</vt:lpstr>
      <vt:lpstr>974MO：KEYNOTE-407からの5年アップデート: 扁平上皮非小細胞肺がん（NSCLC）におけるペムブロリズマブ+化学療法 – Novello S, et al.</vt:lpstr>
      <vt:lpstr>974MO：KEYNOTE-407からの5年アップデート: 扁平上皮非小細胞肺がん（NSCLC）におけるペムブロリズマブ+化学療法 – Novello S, et al.</vt:lpstr>
      <vt:lpstr>974MO：KEYNOTE-407からの5年アップデート: 扁平上皮非小細胞肺がん（NSCLC）におけるペムブロリズマブ+化学療法 – Novello S, et al.</vt:lpstr>
      <vt:lpstr>LBA11：IPSOS：白金製剤含有レジメンが適応とならないNSCLC患者（pts）を対象とした初回投与（1L）アテゾリズマブ（atezo）と単剤化学療法（chemo）の比較第III相試験結果 – Lee SM, et al.</vt:lpstr>
      <vt:lpstr>LBA11：IPSOS：白金製剤含有レジメンが適応とならないNSCLC患者（pts）を対象とした初回投与（1L）アテゾリズマブ（atezo）と単剤化学療法（chemo）の比較第III相試験結果 – Lee SM, et al.</vt:lpstr>
      <vt:lpstr>LBA11：IPSOS：白金製剤含有レジメンが適応とならないNSCLC患者（pts）を対象とした初回投与（1L）アテゾリズマブ（atezo）と単剤化学療法（chemo）の比較第III相試験結果 – Lee SM, et al.</vt:lpstr>
      <vt:lpstr>LBA11：IPSOS：白金製剤含有レジメンが適応とならないNSCLC患者（pts）を対象とした初回投与（1L）アテゾリズマブ（atezo）と単剤化学療法（chemo）の比較第III相試験結果 – Lee SM, et al.</vt:lpstr>
      <vt:lpstr>進行性NSCLC 根本的な治療が不可能なステージIIIおよびステージIV</vt:lpstr>
      <vt:lpstr>LBA10：KRAS G12C変異を有する前治療歴のある非小細胞肺がんに対するソトラシブとドセタキセルの比較：CodeBreaK 200第III相試験 – Johnson ML, et al.</vt:lpstr>
      <vt:lpstr>LBA10：KRAS G12C変異を有する前治療歴のある非小細胞肺がんに対するソトラシブとドセタキセルの比較：CodeBreaK 200第III相試験 – Johnson ML, et al.</vt:lpstr>
      <vt:lpstr>LBA10：KRAS G12C変異を有する前治療歴のある非小細胞肺がんに対するソトラシブとドセタキセルの比較：CodeBreaK 200第III相試験 – Johnson ML, et al.</vt:lpstr>
      <vt:lpstr>LBA10：KRAS G12C変異を有する前治療歴のある非小細胞肺がんに対するソトラシブとドセタキセルの比較：CodeBreaK 200第III相試験 – Johnson ML, et al.</vt:lpstr>
      <vt:lpstr>LBA58：EGFRチロシンキナーゼ阻害剤（TKI）療法で進行したEGFR変異型非扁平上皮非小細胞肺がん（EGFRm nsqNSCLC）患者におけるシンチリマブ単独またはIBI305+化学療法の併用：第3相ORIENT-31試験の第二中間解析 – Lu S, et al.</vt:lpstr>
      <vt:lpstr>LBA58：EGFRチロシンキナーゼ阻害剤（TKI）療法で進行したEGFR変異型非扁平上皮非小細胞肺がん（EGFRm nsqNSCLC）患者におけるシンチリマブ単独またはIBI305+化学療法の併用：第3相ORIENT-31試験の第二中間解析 – Lu S, et al.</vt:lpstr>
      <vt:lpstr>LBA58：EGFRチロシンキナーゼ阻害剤（TKI）療法で進行したEGFR変異型非扁平上皮非小細胞肺がん（EGFRm nsqNSCLC）患者におけるシンチリマブ単独またはIBI305+化学療法の併用：第3相ORIENT-31試験の第二中間解析 – Lu S, et al.</vt:lpstr>
      <vt:lpstr>LBA51：EGFR変異型非小細胞肺がん（NSCLC）患者の血漿T790Mモニタリングに基づくオシメルチニブ治療：EORTC 肺がんグループ1613 APPLE 第II相ランダム化臨床試験  – Remon J, et al.</vt:lpstr>
      <vt:lpstr>LBA51：EGFR変異型非小細胞肺がん（NSCLC）患者の血漿T790Mモニタリングに基づくオシメルチニブ治療：EORTC 肺がんグループ1613 APPLE 第II相ランダム化臨床試験  – Remon J, et al.</vt:lpstr>
      <vt:lpstr>LBA51：EGFR変異型非小細胞肺がん（NSCLC）患者の血漿T790Mモニタリングに基づくオシメルチニブ治療：EORTC 肺がんグループ1613 APPLE 第II相ランダム化臨床試験  – Remon J, et al.</vt:lpstr>
      <vt:lpstr>LBA51：EGFR変異型非小細胞肺がん（NSCLC）患者の血漿T790Mモニタリングに基づくオシメルチニブ治療：EORTC 肺がんグループ1613 APPLE 第II相ランダム化臨床試験  – Remon J, et al.</vt:lpstr>
      <vt:lpstr>LBA51：EGFR変異型非小細胞肺がん（NSCLC）患者の血漿T790Mモニタリングに基づくオシメルチニブ治療：EORTC 肺がんグループ1613 APPLE 第II相ランダム化臨床試験  – Remon J, et al.</vt:lpstr>
      <vt:lpstr>LBA52：MET増幅を伴うEGFRm NSCLC患者に対して、オシメルチニブの初回投与（1L）で増悪した後、テポチニブ＋オシメルチニブを投与：INSIGHT2試験の初期結果  – Mazieres J, et al.</vt:lpstr>
      <vt:lpstr>LBA52：MET増幅を伴うEGFRm NSCLC患者に対して、オシメルチニブの初回投与（1L）で増悪した後、テポチニブ＋オシメルチニブを投与：INSIGHT2試験の初期結果  – Mazieres J, et al.</vt:lpstr>
      <vt:lpstr>LBA52：MET増幅を伴うEGFRm NSCLC患者に対して、オシメルチニブの初回投与（1L）で増悪した後、テポチニブ＋オシメルチニブを投与：INSIGHT2試験の初期結果  – Mazieres J, et al.</vt:lpstr>
      <vt:lpstr>LBA53：ELIOS: オシメルチニブによる初回治療（1L）を受けた上皮成長因子受容体変異（EGFRm）型進行性NSCLC患者の多施設共同分子プロファイリング試験  – Piotrowska Z, et al.</vt:lpstr>
      <vt:lpstr>LBA53：ELIOS: オシメルチニブによる初回治療（1L）を受けた上皮成長因子受容体変異（EGFRm）型進行性NSCLC患者の多施設共同分子プロファイリング試験  – Piotrowska Z, et al.</vt:lpstr>
      <vt:lpstr>LBA53：ELIOS: オシメルチニブによる初回治療（1L）を受けた上皮成長因子受容体変異（EGFRm）型進行性NSCLC患者の多施設共同分子プロファイリング試験  – Piotrowska Z, et al.</vt:lpstr>
      <vt:lpstr>LBA54：進行性非小細胞肺がん（NSCLC）患者に対する化学療法（chemo）の追加による3年生存率と増悪以降のセミプリマブ（CEMI）の継続投与：EMPOWER-Lung1試験  – Özgüroğlu M, et al.</vt:lpstr>
      <vt:lpstr>LBA54：進行性非小細胞肺がん（NSCLC）患者に対する化学療法（chemo）の追加による3年生存率と増悪以降のセミプリマブ（CEMI）の継続投与：EMPOWER-Lung1試験  – Özgüroğlu M, et al.</vt:lpstr>
      <vt:lpstr>LBA54：進行性非小細胞肺がん（NSCLC）患者に対する化学療法（chemo）の追加による3年生存率と増悪以降のセミプリマブ（CEMI）の継続投与：EMPOWER-Lung1試験  – Özgüroğlu M, et al.</vt:lpstr>
      <vt:lpstr>LBA54：進行性非小細胞肺がん（NSCLC）患者に対する化学療法（chemo）の追加による3年生存率と増悪以降のセミプリマブ（CEMI）の継続投与：EMPOWER-Lung1試験  – Özgüroğlu M, et al.</vt:lpstr>
      <vt:lpstr>972O：ニボルマブ（Nivo）＋イピリムマブ（Ipi）の6か月投与と進行性非小細胞肺がん（aNSCLC）患者における継続投与の比較：無作為化IFCT-1701第3相試験の結果  – Zalcman G, et al.</vt:lpstr>
      <vt:lpstr>972O：ニボルマブ（Nivo）＋イピリムマブ（Ipi）の6か月投与と進行性非小細胞肺がん（aNSCLC）患者における継続投与の比較：無作為化IFCT-1701第3相試験の結果  – Zalcman G, et al.</vt:lpstr>
      <vt:lpstr>972O：ニボルマブ（Nivo）＋イピリムマブ（Ipi）の6か月投与と進行性非小細胞肺がん（aNSCLC）患者における継続投与の比較：無作為化IFCT-1701第3相試験の結果  – Zalcman G, et al.</vt:lpstr>
      <vt:lpstr>その他の悪性腫瘍</vt:lpstr>
      <vt:lpstr>1661MO：ゲノムの体細胞コピー数変化は、胸膜中皮腫における適応的腫瘍免疫抑制と抗PD1＋抗血管新生に対する一次抵抗性を促進する – Danlos F-X, et al.</vt:lpstr>
      <vt:lpstr>1661MO：ゲノムの体細胞コピー数変化は、胸膜中皮腫における適応的腫瘍免疫抑制と抗PD1＋抗血管新生に対する一次抵抗性を促進する – Danlos F-X, et al.</vt:lpstr>
      <vt:lpstr>1661MO：ゲノムの体細胞コピー数変化は、胸膜中皮腫における適応的腫瘍免疫抑制と抗PD1＋抗血管新生に対する一次抵抗性を促進する – Danlos F-X, et al.</vt:lpstr>
      <vt:lpstr>889MO：肺外小細胞がんにおけるドライバー転写因子の比較発現 – Liu S, et al.</vt:lpstr>
      <vt:lpstr>889MO：肺外小細胞がんにおけるドライバー転写因子の比較発現 – Liu S, et al.</vt:lpstr>
      <vt:lpstr>889MO：肺外小細胞がんにおけるドライバー転写因子の比較発現 – Liu S, et al.</vt:lpstr>
      <vt:lpstr>LBA71：切除不能な悪性胸膜中皮腫（uMPM）の患者（pts）に対する一次治療としてのニボルマブ（NIVO）＋イピリムマブ（IPI）と、化学療法（chemo）の比較：CheckMate743の4年後のアップデート – Zalcman G, et al.</vt:lpstr>
      <vt:lpstr>LBA71：切除不能な悪性胸膜中皮腫（uMPM）の患者（pts）に対する一次治療としてのニボルマブ（NIVO）＋イピリムマブ（IPI）と、化学療法（chemo）の比較：CheckMate743の4年後のアップデート – Zalcman G, et al.</vt:lpstr>
      <vt:lpstr>LBA71：切除不能な悪性胸膜中皮腫（uMPM）の患者（pts）に対する一次治療としてのニボルマブ（NIVO）＋イピリムマブ（IPI）と、化学療法（chemo）の比較：CheckMate743の4年後のアップデート – Zalcman G, et al.</vt:lpstr>
      <vt:lpstr>1529MO：非喫煙者における小細胞肺がんのゲノムの全体像 – Oh M, et al.</vt:lpstr>
      <vt:lpstr>1529MO：非喫煙者における小細胞肺がんのゲノムの全体像 – Oh M, et al.</vt:lpstr>
      <vt:lpstr>1529MO：非喫煙者における小細胞肺がんのゲノムの全体像 – Oh M, et al.</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ESMO Congress 2022</dc:title>
  <dc:creator>Clare Wheatcroft</dc:creator>
  <cp:lastModifiedBy>伊藤眞由美</cp:lastModifiedBy>
  <cp:revision>293</cp:revision>
  <dcterms:modified xsi:type="dcterms:W3CDTF">2022-10-11T04:05:54Z</dcterms:modified>
</cp:coreProperties>
</file>