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09" autoAdjust="0"/>
    <p:restoredTop sz="33729" autoAdjust="0"/>
  </p:normalViewPr>
  <p:slideViewPr>
    <p:cSldViewPr snapToGrid="0">
      <p:cViewPr varScale="1">
        <p:scale>
          <a:sx n="111" d="100"/>
          <a:sy n="111" d="100"/>
        </p:scale>
        <p:origin x="100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1867" y="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FAC5B-80D5-46F7-9289-BE09FDDD9A83}" type="datetimeFigureOut">
              <a:rPr kumimoji="1" lang="ja-JP" altLang="en-US" smtClean="0"/>
              <a:t>2025/9/25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CEC42-D085-44FE-AB62-C1A713E59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425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4CEC42-D085-44FE-AB62-C1A713E59B1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338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EB6340-6A77-4582-A4CC-14319131BE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5BEBCF3-1902-4BC5-8E3F-8D8574E654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8E1C71-7318-4247-BB4B-335D0D1DA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D1D-1449-4BF0-8199-B17A3EEC8109}" type="datetimeFigureOut">
              <a:rPr kumimoji="1" lang="ja-JP" altLang="en-US" smtClean="0"/>
              <a:t>2025/9/25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2B5FCE-7B29-4203-B04B-A162451AE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DA3EF2-5BB7-45B8-87D5-65C31381F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F3F07-293D-487F-A7F7-252DA595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270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C07BA3-7112-4FDA-A40A-04DF76F44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E00B48E-259F-408B-B1EC-E9DD7C9F82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759014-C9DD-4588-B9A1-2664ABF38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D1D-1449-4BF0-8199-B17A3EEC8109}" type="datetimeFigureOut">
              <a:rPr kumimoji="1" lang="ja-JP" altLang="en-US" smtClean="0"/>
              <a:t>2025/9/25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1A8BFD-1789-4D89-B7CA-F5C132429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48713B-BDF1-4BC7-BFF9-F3A586D59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F3F07-293D-487F-A7F7-252DA595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50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0DCBB87-BEC8-453D-AD8E-D134E0C9F9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4FD5FA-12FB-4006-918A-6EBDFA42F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67E347-69EC-40FE-817E-3621D9B36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D1D-1449-4BF0-8199-B17A3EEC8109}" type="datetimeFigureOut">
              <a:rPr kumimoji="1" lang="ja-JP" altLang="en-US" smtClean="0"/>
              <a:t>2025/9/25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E25090-5156-4EEB-BE59-763D63E7B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150C48-1B56-40D3-8666-120953A0F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F3F07-293D-487F-A7F7-252DA595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997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055DD1-54E9-479C-ABB7-1FB640FE7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8F726B-85A2-4866-9A5E-E3E84C04D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75ED39-8616-495B-8B88-34236720C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D1D-1449-4BF0-8199-B17A3EEC8109}" type="datetimeFigureOut">
              <a:rPr kumimoji="1" lang="ja-JP" altLang="en-US" smtClean="0"/>
              <a:t>2025/9/25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8237F7-EFCD-4CDC-B6B1-29BE171B7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C6D805-FD98-4ED2-BE88-62F475BA3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F3F07-293D-487F-A7F7-252DA595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822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631E90-F6B5-402D-945C-9D3EC711B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1E9131-0582-4FD0-8CD8-B8673073F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D7B5DD-3233-4783-BB84-588B8CAB1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D1D-1449-4BF0-8199-B17A3EEC8109}" type="datetimeFigureOut">
              <a:rPr kumimoji="1" lang="ja-JP" altLang="en-US" smtClean="0"/>
              <a:t>2025/9/25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9EFD94-C0A6-4B4C-9980-6EB524A65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ED45B0-80F0-4CF5-BDBD-8A921BFAC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F3F07-293D-487F-A7F7-252DA595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35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CCE820-3680-4800-9E47-61F8F975B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C75201-452B-4A9B-8815-45CBA7DFD3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6A89446-BE7A-41D1-8665-FF985F9EC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E7CFC4-17EB-43FD-8193-4876FC074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D1D-1449-4BF0-8199-B17A3EEC8109}" type="datetimeFigureOut">
              <a:rPr kumimoji="1" lang="ja-JP" altLang="en-US" smtClean="0"/>
              <a:t>2025/9/25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669865-D4A9-4D34-B0D1-A5BA3DE57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594ED0A-9161-4B1E-BCC1-9103B3A59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F3F07-293D-487F-A7F7-252DA595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041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12E29A-59D1-4A03-B062-CF07A76F0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AFB69B-67BF-4AC0-BDF1-F1187F14E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394936-5B83-4FDA-A15A-FAA0E6618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D83F724-27EA-43BD-B8CE-8BA6183A93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66A553D-70D8-4860-9906-44BDE2183E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BCBA0B0-773E-4ECB-A28C-1C3148560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D1D-1449-4BF0-8199-B17A3EEC8109}" type="datetimeFigureOut">
              <a:rPr kumimoji="1" lang="ja-JP" altLang="en-US" smtClean="0"/>
              <a:t>2025/9/25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E853AAF-EF18-422E-96DA-31C5F955C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18B8712-3E0C-45C8-8607-AA9E92DC9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F3F07-293D-487F-A7F7-252DA595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87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AD9110-300C-490D-B8F9-62C0DE4B3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813D057-D6DF-4176-B525-028DFD0DC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D1D-1449-4BF0-8199-B17A3EEC8109}" type="datetimeFigureOut">
              <a:rPr kumimoji="1" lang="ja-JP" altLang="en-US" smtClean="0"/>
              <a:t>2025/9/25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F40805F-823F-4110-8960-C35ADB2FC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FEB4DBA-1CAB-4C32-836D-94F57D86B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F3F07-293D-487F-A7F7-252DA595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201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5B86712-6142-44D7-8857-F2C5F84E5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D1D-1449-4BF0-8199-B17A3EEC8109}" type="datetimeFigureOut">
              <a:rPr kumimoji="1" lang="ja-JP" altLang="en-US" smtClean="0"/>
              <a:t>2025/9/25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9E23F04-A967-484B-A11F-471BF5EF4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6555D98-D5A0-4389-A544-94F7BF23B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F3F07-293D-487F-A7F7-252DA595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268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DD712F-1B4E-4E2A-B0EA-2DE0D5427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A4439A-02C5-42D4-AE32-743072BB8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FFFA6F7-1CC3-4E00-87A2-EEC302B2EF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9BD53C-A481-4775-AC4B-A3BB5345A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D1D-1449-4BF0-8199-B17A3EEC8109}" type="datetimeFigureOut">
              <a:rPr kumimoji="1" lang="ja-JP" altLang="en-US" smtClean="0"/>
              <a:t>2025/9/25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9D4A0B7-60B0-4901-B74E-9916A5A01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9BFF9A-626D-4ED5-95BB-AC93DAD2B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F3F07-293D-487F-A7F7-252DA595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22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E8A76F-94E8-422C-AF53-D18C36976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F6995B2-AD45-419A-AEEC-B005D581D1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2562A3F-8263-483D-9C49-907494634A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4149B4-EBDE-4211-AD2C-FB181E8F0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D1D-1449-4BF0-8199-B17A3EEC8109}" type="datetimeFigureOut">
              <a:rPr kumimoji="1" lang="ja-JP" altLang="en-US" smtClean="0"/>
              <a:t>2025/9/25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BF78381-22DA-493C-A688-58A60A48D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C674AFF-0595-4ED8-A715-54ABA4B3C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F3F07-293D-487F-A7F7-252DA595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9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4CA1CC9-32BA-474B-8C68-583817881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234BC3-3915-4030-BE8B-1464CE8C7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4565AE-24E3-40A9-96CC-36F2F516C2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FFD1D-1449-4BF0-8199-B17A3EEC8109}" type="datetimeFigureOut">
              <a:rPr kumimoji="1" lang="ja-JP" altLang="en-US" smtClean="0"/>
              <a:t>2025/9/25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CC9623-3DDD-458E-B704-7F3ADA52A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4894CB-4635-4629-B636-1B769DD3F5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F3F07-293D-487F-A7F7-252DA595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861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3">
            <a:extLst>
              <a:ext uri="{FF2B5EF4-FFF2-40B4-BE49-F238E27FC236}">
                <a16:creationId xmlns:a16="http://schemas.microsoft.com/office/drawing/2014/main" id="{6CDC8CE4-75C5-486A-AF7A-3F6CDE8BAD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846777"/>
              </p:ext>
            </p:extLst>
          </p:nvPr>
        </p:nvGraphicFramePr>
        <p:xfrm>
          <a:off x="169658" y="2301942"/>
          <a:ext cx="11852683" cy="4382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562">
                  <a:extLst>
                    <a:ext uri="{9D8B030D-6E8A-4147-A177-3AD203B41FA5}">
                      <a16:colId xmlns:a16="http://schemas.microsoft.com/office/drawing/2014/main" val="3002040461"/>
                    </a:ext>
                  </a:extLst>
                </a:gridCol>
                <a:gridCol w="652391">
                  <a:extLst>
                    <a:ext uri="{9D8B030D-6E8A-4147-A177-3AD203B41FA5}">
                      <a16:colId xmlns:a16="http://schemas.microsoft.com/office/drawing/2014/main" val="50301562"/>
                    </a:ext>
                  </a:extLst>
                </a:gridCol>
                <a:gridCol w="661315">
                  <a:extLst>
                    <a:ext uri="{9D8B030D-6E8A-4147-A177-3AD203B41FA5}">
                      <a16:colId xmlns:a16="http://schemas.microsoft.com/office/drawing/2014/main" val="3401410533"/>
                    </a:ext>
                  </a:extLst>
                </a:gridCol>
                <a:gridCol w="3466277">
                  <a:extLst>
                    <a:ext uri="{9D8B030D-6E8A-4147-A177-3AD203B41FA5}">
                      <a16:colId xmlns:a16="http://schemas.microsoft.com/office/drawing/2014/main" val="2664320544"/>
                    </a:ext>
                  </a:extLst>
                </a:gridCol>
                <a:gridCol w="5792138">
                  <a:extLst>
                    <a:ext uri="{9D8B030D-6E8A-4147-A177-3AD203B41FA5}">
                      <a16:colId xmlns:a16="http://schemas.microsoft.com/office/drawing/2014/main" val="1564254653"/>
                    </a:ext>
                  </a:extLst>
                </a:gridCol>
              </a:tblGrid>
              <a:tr h="3517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+mj-ea"/>
                          <a:ea typeface="+mj-ea"/>
                        </a:rPr>
                        <a:t>Time</a:t>
                      </a:r>
                      <a:endParaRPr kumimoji="1" lang="ja-JP" altLang="en-US" sz="14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+mj-ea"/>
                          <a:ea typeface="+mj-ea"/>
                        </a:rPr>
                        <a:t>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+mj-ea"/>
                          <a:ea typeface="+mj-ea"/>
                        </a:rPr>
                        <a:t>Lap</a:t>
                      </a:r>
                      <a:endParaRPr kumimoji="1" lang="ja-JP" altLang="en-US" sz="14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+mj-ea"/>
                          <a:ea typeface="+mj-ea"/>
                        </a:rPr>
                        <a:t>Contents</a:t>
                      </a:r>
                      <a:endParaRPr kumimoji="1" lang="ja-JP" altLang="en-US" sz="14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+mj-ea"/>
                          <a:ea typeface="+mj-ea"/>
                        </a:rPr>
                        <a:t>Speakers</a:t>
                      </a:r>
                      <a:r>
                        <a:rPr kumimoji="1" lang="ja-JP" altLang="en-US" sz="1400" dirty="0">
                          <a:latin typeface="+mj-ea"/>
                          <a:ea typeface="+mj-ea"/>
                        </a:rPr>
                        <a:t>　　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6993058"/>
                  </a:ext>
                </a:extLst>
              </a:tr>
              <a:tr h="59794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18:00-18:05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Opening Remarks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＞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司会：坪井 正博（肺がん医療向上委員会 委員長）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740885"/>
                  </a:ext>
                </a:extLst>
              </a:tr>
              <a:tr h="59070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18:05-18:25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＜講演①＞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「がん診療における協働意思決定（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SDM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）とは ～対話から始まる“あなたらしい治療”～）」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演者：勝俣 範之（</a:t>
                      </a:r>
                      <a:r>
                        <a:rPr kumimoji="1" lang="zh-CN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日本医科大学武蔵小杉病院 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腫瘍内科 教授）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0118862"/>
                  </a:ext>
                </a:extLst>
              </a:tr>
              <a:tr h="5979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18:25-18:45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＜講演②＞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「がん治療の選択肢を“ともに考える” ～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SDM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の有効性を患者の立場から振り返る～」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演者：長谷川 一男（肺がん患者の会ワンステップ 理事長）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7639615"/>
                  </a:ext>
                </a:extLst>
              </a:tr>
              <a:tr h="133302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18:45-19:25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zh-TW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ディスカッション</a:t>
                      </a:r>
                      <a:r>
                        <a:rPr kumimoji="1" lang="zh-TW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ファシリテーター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柳澤　昭浩　（日本肺癌学会 肺がん医療向上委員会 委員）</a:t>
                      </a:r>
                      <a:b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パネリスト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勝俣 範之（</a:t>
                      </a:r>
                      <a:r>
                        <a:rPr kumimoji="1" lang="zh-CN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日本医科大学武蔵小杉病院 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腫瘍内科 教授）　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長谷川 一男（肺がん患者の会ワンステップ 理事長）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zh-CN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谷﨑 潤子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zh-CN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近畿大学医学部内科学腫瘍内科部門 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講師）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5306865"/>
                  </a:ext>
                </a:extLst>
              </a:tr>
              <a:tr h="59794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19:25-19:30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90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Closing Remarks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司会：坪井 正博（肺がん医療向上委員会 委員長）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2971545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D9EF51D-DA5F-425A-B26E-280A61A7C8B4}"/>
              </a:ext>
            </a:extLst>
          </p:cNvPr>
          <p:cNvSpPr txBox="1"/>
          <p:nvPr/>
        </p:nvSpPr>
        <p:spPr>
          <a:xfrm>
            <a:off x="-60103" y="414068"/>
            <a:ext cx="12312203" cy="2235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ja-JP" altLang="en-US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48</a:t>
            </a:r>
            <a:r>
              <a:rPr lang="ja-JP" altLang="en-US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回肺がん医療向上委員会ウェブセミナー</a:t>
            </a:r>
            <a:br>
              <a:rPr lang="en-US" altLang="ja-JP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「患者</a:t>
            </a:r>
            <a:r>
              <a:rPr kumimoji="1" lang="ja-JP" altLang="en-US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と医療者がチームになるとき ～肺がん治療と</a:t>
            </a:r>
            <a:r>
              <a:rPr kumimoji="1" lang="en-US" altLang="ja-JP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SDM</a:t>
            </a:r>
            <a:r>
              <a:rPr kumimoji="1" lang="ja-JP" altLang="en-US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lang="en-US" altLang="ja-JP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pPr algn="ctr">
              <a:lnSpc>
                <a:spcPct val="110000"/>
              </a:lnSpc>
            </a:pPr>
            <a:r>
              <a:rPr lang="ja-JP" altLang="en-US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Shared Decision Making</a:t>
            </a:r>
            <a:r>
              <a:rPr lang="ja-JP" altLang="en-US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：共同意思決定とは～</a:t>
            </a:r>
            <a:endParaRPr lang="en-US" altLang="ja-JP" sz="28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日時：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日（金）午後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時～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br>
              <a:rPr kumimoji="1"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3751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40363</TotalTime>
  <Words>245</Words>
  <Application>Microsoft Office PowerPoint</Application>
  <PresentationFormat>ワイド画面</PresentationFormat>
  <Paragraphs>41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柳澤 昭浩</dc:creator>
  <cp:lastModifiedBy>伊藤眞由美</cp:lastModifiedBy>
  <cp:revision>173</cp:revision>
  <cp:lastPrinted>2020-06-19T04:43:06Z</cp:lastPrinted>
  <dcterms:created xsi:type="dcterms:W3CDTF">2020-06-04T08:31:13Z</dcterms:created>
  <dcterms:modified xsi:type="dcterms:W3CDTF">2025-09-25T01:00:33Z</dcterms:modified>
</cp:coreProperties>
</file>